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Masters/slideMaster27.xml" ContentType="application/vnd.openxmlformats-officedocument.presentationml.slideMaster+xml"/>
  <Override PartName="/ppt/slideMasters/slideMaster28.xml" ContentType="application/vnd.openxmlformats-officedocument.presentationml.slideMaster+xml"/>
  <Override PartName="/ppt/slideMasters/slideMaster29.xml" ContentType="application/vnd.openxmlformats-officedocument.presentationml.slideMaster+xml"/>
  <Override PartName="/ppt/slideMasters/slideMaster30.xml" ContentType="application/vnd.openxmlformats-officedocument.presentationml.slideMaster+xml"/>
  <Override PartName="/ppt/slideMasters/slideMaster31.xml" ContentType="application/vnd.openxmlformats-officedocument.presentationml.slideMaster+xml"/>
  <Override PartName="/ppt/slideMasters/slideMaster32.xml" ContentType="application/vnd.openxmlformats-officedocument.presentationml.slideMaster+xml"/>
  <Override PartName="/ppt/slideMasters/slideMaster3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2.xml" ContentType="application/vnd.openxmlformats-officedocument.theme+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theme/theme3.xml" ContentType="application/vnd.openxmlformats-officedocument.theme+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theme/theme4.xml" ContentType="application/vnd.openxmlformats-officedocument.theme+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theme/theme5.xml" ContentType="application/vnd.openxmlformats-officedocument.theme+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slideLayouts/slideLayout287.xml" ContentType="application/vnd.openxmlformats-officedocument.presentationml.slideLayout+xml"/>
  <Override PartName="/ppt/slideLayouts/slideLayout288.xml" ContentType="application/vnd.openxmlformats-officedocument.presentationml.slideLayout+xml"/>
  <Override PartName="/ppt/slideLayouts/slideLayout289.xml" ContentType="application/vnd.openxmlformats-officedocument.presentationml.slideLayout+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slideLayouts/slideLayout293.xml" ContentType="application/vnd.openxmlformats-officedocument.presentationml.slideLayout+xml"/>
  <Override PartName="/ppt/slideLayouts/slideLayout294.xml" ContentType="application/vnd.openxmlformats-officedocument.presentationml.slideLayout+xml"/>
  <Override PartName="/ppt/slideLayouts/slideLayout295.xml" ContentType="application/vnd.openxmlformats-officedocument.presentationml.slideLayout+xml"/>
  <Override PartName="/ppt/slideLayouts/slideLayout296.xml" ContentType="application/vnd.openxmlformats-officedocument.presentationml.slideLayout+xml"/>
  <Override PartName="/ppt/slideLayouts/slideLayout297.xml" ContentType="application/vnd.openxmlformats-officedocument.presentationml.slideLayout+xml"/>
  <Override PartName="/ppt/slideLayouts/slideLayout298.xml" ContentType="application/vnd.openxmlformats-officedocument.presentationml.slideLayout+xml"/>
  <Override PartName="/ppt/slideLayouts/slideLayout299.xml" ContentType="application/vnd.openxmlformats-officedocument.presentationml.slideLayout+xml"/>
  <Override PartName="/ppt/slideLayouts/slideLayout300.xml" ContentType="application/vnd.openxmlformats-officedocument.presentationml.slideLayout+xml"/>
  <Override PartName="/ppt/slideLayouts/slideLayout301.xml" ContentType="application/vnd.openxmlformats-officedocument.presentationml.slideLayout+xml"/>
  <Override PartName="/ppt/slideLayouts/slideLayout302.xml" ContentType="application/vnd.openxmlformats-officedocument.presentationml.slideLayout+xml"/>
  <Override PartName="/ppt/slideLayouts/slideLayout303.xml" ContentType="application/vnd.openxmlformats-officedocument.presentationml.slideLayout+xml"/>
  <Override PartName="/ppt/slideLayouts/slideLayout304.xml" ContentType="application/vnd.openxmlformats-officedocument.presentationml.slideLayout+xml"/>
  <Override PartName="/ppt/slideLayouts/slideLayout305.xml" ContentType="application/vnd.openxmlformats-officedocument.presentationml.slideLayout+xml"/>
  <Override PartName="/ppt/slideLayouts/slideLayout306.xml" ContentType="application/vnd.openxmlformats-officedocument.presentationml.slideLayout+xml"/>
  <Override PartName="/ppt/slideLayouts/slideLayout307.xml" ContentType="application/vnd.openxmlformats-officedocument.presentationml.slideLayout+xml"/>
  <Override PartName="/ppt/slideLayouts/slideLayout308.xml" ContentType="application/vnd.openxmlformats-officedocument.presentationml.slideLayout+xml"/>
  <Override PartName="/ppt/slideLayouts/slideLayout309.xml" ContentType="application/vnd.openxmlformats-officedocument.presentationml.slideLayout+xml"/>
  <Override PartName="/ppt/slideLayouts/slideLayout310.xml" ContentType="application/vnd.openxmlformats-officedocument.presentationml.slideLayout+xml"/>
  <Override PartName="/ppt/slideLayouts/slideLayout311.xml" ContentType="application/vnd.openxmlformats-officedocument.presentationml.slideLayout+xml"/>
  <Override PartName="/ppt/theme/theme6.xml" ContentType="application/vnd.openxmlformats-officedocument.theme+xml"/>
  <Override PartName="/ppt/slideLayouts/slideLayout312.xml" ContentType="application/vnd.openxmlformats-officedocument.presentationml.slideLayout+xml"/>
  <Override PartName="/ppt/slideLayouts/slideLayout313.xml" ContentType="application/vnd.openxmlformats-officedocument.presentationml.slideLayout+xml"/>
  <Override PartName="/ppt/slideLayouts/slideLayout314.xml" ContentType="application/vnd.openxmlformats-officedocument.presentationml.slideLayout+xml"/>
  <Override PartName="/ppt/slideLayouts/slideLayout315.xml" ContentType="application/vnd.openxmlformats-officedocument.presentationml.slideLayout+xml"/>
  <Override PartName="/ppt/slideLayouts/slideLayout316.xml" ContentType="application/vnd.openxmlformats-officedocument.presentationml.slideLayout+xml"/>
  <Override PartName="/ppt/slideLayouts/slideLayout317.xml" ContentType="application/vnd.openxmlformats-officedocument.presentationml.slideLayout+xml"/>
  <Override PartName="/ppt/slideLayouts/slideLayout318.xml" ContentType="application/vnd.openxmlformats-officedocument.presentationml.slideLayout+xml"/>
  <Override PartName="/ppt/slideLayouts/slideLayout319.xml" ContentType="application/vnd.openxmlformats-officedocument.presentationml.slideLayout+xml"/>
  <Override PartName="/ppt/slideLayouts/slideLayout320.xml" ContentType="application/vnd.openxmlformats-officedocument.presentationml.slideLayout+xml"/>
  <Override PartName="/ppt/slideLayouts/slideLayout321.xml" ContentType="application/vnd.openxmlformats-officedocument.presentationml.slideLayout+xml"/>
  <Override PartName="/ppt/slideLayouts/slideLayout322.xml" ContentType="application/vnd.openxmlformats-officedocument.presentationml.slideLayout+xml"/>
  <Override PartName="/ppt/theme/theme7.xml" ContentType="application/vnd.openxmlformats-officedocument.theme+xml"/>
  <Override PartName="/ppt/slideLayouts/slideLayout323.xml" ContentType="application/vnd.openxmlformats-officedocument.presentationml.slideLayout+xml"/>
  <Override PartName="/ppt/slideLayouts/slideLayout324.xml" ContentType="application/vnd.openxmlformats-officedocument.presentationml.slideLayout+xml"/>
  <Override PartName="/ppt/slideLayouts/slideLayout325.xml" ContentType="application/vnd.openxmlformats-officedocument.presentationml.slideLayout+xml"/>
  <Override PartName="/ppt/slideLayouts/slideLayout326.xml" ContentType="application/vnd.openxmlformats-officedocument.presentationml.slideLayout+xml"/>
  <Override PartName="/ppt/slideLayouts/slideLayout327.xml" ContentType="application/vnd.openxmlformats-officedocument.presentationml.slideLayout+xml"/>
  <Override PartName="/ppt/slideLayouts/slideLayout328.xml" ContentType="application/vnd.openxmlformats-officedocument.presentationml.slideLayout+xml"/>
  <Override PartName="/ppt/slideLayouts/slideLayout329.xml" ContentType="application/vnd.openxmlformats-officedocument.presentationml.slideLayout+xml"/>
  <Override PartName="/ppt/slideLayouts/slideLayout330.xml" ContentType="application/vnd.openxmlformats-officedocument.presentationml.slideLayout+xml"/>
  <Override PartName="/ppt/slideLayouts/slideLayout331.xml" ContentType="application/vnd.openxmlformats-officedocument.presentationml.slideLayout+xml"/>
  <Override PartName="/ppt/slideLayouts/slideLayout332.xml" ContentType="application/vnd.openxmlformats-officedocument.presentationml.slideLayout+xml"/>
  <Override PartName="/ppt/slideLayouts/slideLayout333.xml" ContentType="application/vnd.openxmlformats-officedocument.presentationml.slideLayout+xml"/>
  <Override PartName="/ppt/theme/theme8.xml" ContentType="application/vnd.openxmlformats-officedocument.theme+xml"/>
  <Override PartName="/ppt/slideLayouts/slideLayout334.xml" ContentType="application/vnd.openxmlformats-officedocument.presentationml.slideLayout+xml"/>
  <Override PartName="/ppt/slideLayouts/slideLayout335.xml" ContentType="application/vnd.openxmlformats-officedocument.presentationml.slideLayout+xml"/>
  <Override PartName="/ppt/slideLayouts/slideLayout336.xml" ContentType="application/vnd.openxmlformats-officedocument.presentationml.slideLayout+xml"/>
  <Override PartName="/ppt/slideLayouts/slideLayout337.xml" ContentType="application/vnd.openxmlformats-officedocument.presentationml.slideLayout+xml"/>
  <Override PartName="/ppt/slideLayouts/slideLayout338.xml" ContentType="application/vnd.openxmlformats-officedocument.presentationml.slideLayout+xml"/>
  <Override PartName="/ppt/slideLayouts/slideLayout339.xml" ContentType="application/vnd.openxmlformats-officedocument.presentationml.slideLayout+xml"/>
  <Override PartName="/ppt/slideLayouts/slideLayout340.xml" ContentType="application/vnd.openxmlformats-officedocument.presentationml.slideLayout+xml"/>
  <Override PartName="/ppt/slideLayouts/slideLayout341.xml" ContentType="application/vnd.openxmlformats-officedocument.presentationml.slideLayout+xml"/>
  <Override PartName="/ppt/slideLayouts/slideLayout342.xml" ContentType="application/vnd.openxmlformats-officedocument.presentationml.slideLayout+xml"/>
  <Override PartName="/ppt/slideLayouts/slideLayout343.xml" ContentType="application/vnd.openxmlformats-officedocument.presentationml.slideLayout+xml"/>
  <Override PartName="/ppt/theme/theme9.xml" ContentType="application/vnd.openxmlformats-officedocument.theme+xml"/>
  <Override PartName="/ppt/slideLayouts/slideLayout344.xml" ContentType="application/vnd.openxmlformats-officedocument.presentationml.slideLayout+xml"/>
  <Override PartName="/ppt/slideLayouts/slideLayout345.xml" ContentType="application/vnd.openxmlformats-officedocument.presentationml.slideLayout+xml"/>
  <Override PartName="/ppt/slideLayouts/slideLayout346.xml" ContentType="application/vnd.openxmlformats-officedocument.presentationml.slideLayout+xml"/>
  <Override PartName="/ppt/slideLayouts/slideLayout347.xml" ContentType="application/vnd.openxmlformats-officedocument.presentationml.slideLayout+xml"/>
  <Override PartName="/ppt/slideLayouts/slideLayout348.xml" ContentType="application/vnd.openxmlformats-officedocument.presentationml.slideLayout+xml"/>
  <Override PartName="/ppt/slideLayouts/slideLayout349.xml" ContentType="application/vnd.openxmlformats-officedocument.presentationml.slideLayout+xml"/>
  <Override PartName="/ppt/slideLayouts/slideLayout350.xml" ContentType="application/vnd.openxmlformats-officedocument.presentationml.slideLayout+xml"/>
  <Override PartName="/ppt/slideLayouts/slideLayout351.xml" ContentType="application/vnd.openxmlformats-officedocument.presentationml.slideLayout+xml"/>
  <Override PartName="/ppt/slideLayouts/slideLayout352.xml" ContentType="application/vnd.openxmlformats-officedocument.presentationml.slideLayout+xml"/>
  <Override PartName="/ppt/slideLayouts/slideLayout353.xml" ContentType="application/vnd.openxmlformats-officedocument.presentationml.slideLayout+xml"/>
  <Override PartName="/ppt/slideLayouts/slideLayout354.xml" ContentType="application/vnd.openxmlformats-officedocument.presentationml.slideLayout+xml"/>
  <Override PartName="/ppt/theme/theme10.xml" ContentType="application/vnd.openxmlformats-officedocument.theme+xml"/>
  <Override PartName="/ppt/slideLayouts/slideLayout355.xml" ContentType="application/vnd.openxmlformats-officedocument.presentationml.slideLayout+xml"/>
  <Override PartName="/ppt/slideLayouts/slideLayout356.xml" ContentType="application/vnd.openxmlformats-officedocument.presentationml.slideLayout+xml"/>
  <Override PartName="/ppt/slideLayouts/slideLayout357.xml" ContentType="application/vnd.openxmlformats-officedocument.presentationml.slideLayout+xml"/>
  <Override PartName="/ppt/slideLayouts/slideLayout358.xml" ContentType="application/vnd.openxmlformats-officedocument.presentationml.slideLayout+xml"/>
  <Override PartName="/ppt/slideLayouts/slideLayout359.xml" ContentType="application/vnd.openxmlformats-officedocument.presentationml.slideLayout+xml"/>
  <Override PartName="/ppt/slideLayouts/slideLayout360.xml" ContentType="application/vnd.openxmlformats-officedocument.presentationml.slideLayout+xml"/>
  <Override PartName="/ppt/slideLayouts/slideLayout361.xml" ContentType="application/vnd.openxmlformats-officedocument.presentationml.slideLayout+xml"/>
  <Override PartName="/ppt/slideLayouts/slideLayout362.xml" ContentType="application/vnd.openxmlformats-officedocument.presentationml.slideLayout+xml"/>
  <Override PartName="/ppt/slideLayouts/slideLayout363.xml" ContentType="application/vnd.openxmlformats-officedocument.presentationml.slideLayout+xml"/>
  <Override PartName="/ppt/slideLayouts/slideLayout364.xml" ContentType="application/vnd.openxmlformats-officedocument.presentationml.slideLayout+xml"/>
  <Override PartName="/ppt/slideLayouts/slideLayout365.xml" ContentType="application/vnd.openxmlformats-officedocument.presentationml.slideLayout+xml"/>
  <Override PartName="/ppt/theme/theme11.xml" ContentType="application/vnd.openxmlformats-officedocument.theme+xml"/>
  <Override PartName="/ppt/slideLayouts/slideLayout366.xml" ContentType="application/vnd.openxmlformats-officedocument.presentationml.slideLayout+xml"/>
  <Override PartName="/ppt/slideLayouts/slideLayout367.xml" ContentType="application/vnd.openxmlformats-officedocument.presentationml.slideLayout+xml"/>
  <Override PartName="/ppt/slideLayouts/slideLayout368.xml" ContentType="application/vnd.openxmlformats-officedocument.presentationml.slideLayout+xml"/>
  <Override PartName="/ppt/slideLayouts/slideLayout369.xml" ContentType="application/vnd.openxmlformats-officedocument.presentationml.slideLayout+xml"/>
  <Override PartName="/ppt/slideLayouts/slideLayout370.xml" ContentType="application/vnd.openxmlformats-officedocument.presentationml.slideLayout+xml"/>
  <Override PartName="/ppt/slideLayouts/slideLayout371.xml" ContentType="application/vnd.openxmlformats-officedocument.presentationml.slideLayout+xml"/>
  <Override PartName="/ppt/slideLayouts/slideLayout372.xml" ContentType="application/vnd.openxmlformats-officedocument.presentationml.slideLayout+xml"/>
  <Override PartName="/ppt/slideLayouts/slideLayout373.xml" ContentType="application/vnd.openxmlformats-officedocument.presentationml.slideLayout+xml"/>
  <Override PartName="/ppt/slideLayouts/slideLayout374.xml" ContentType="application/vnd.openxmlformats-officedocument.presentationml.slideLayout+xml"/>
  <Override PartName="/ppt/slideLayouts/slideLayout375.xml" ContentType="application/vnd.openxmlformats-officedocument.presentationml.slideLayout+xml"/>
  <Override PartName="/ppt/slideLayouts/slideLayout376.xml" ContentType="application/vnd.openxmlformats-officedocument.presentationml.slideLayout+xml"/>
  <Override PartName="/ppt/theme/theme12.xml" ContentType="application/vnd.openxmlformats-officedocument.theme+xml"/>
  <Override PartName="/ppt/slideLayouts/slideLayout377.xml" ContentType="application/vnd.openxmlformats-officedocument.presentationml.slideLayout+xml"/>
  <Override PartName="/ppt/slideLayouts/slideLayout378.xml" ContentType="application/vnd.openxmlformats-officedocument.presentationml.slideLayout+xml"/>
  <Override PartName="/ppt/slideLayouts/slideLayout379.xml" ContentType="application/vnd.openxmlformats-officedocument.presentationml.slideLayout+xml"/>
  <Override PartName="/ppt/slideLayouts/slideLayout380.xml" ContentType="application/vnd.openxmlformats-officedocument.presentationml.slideLayout+xml"/>
  <Override PartName="/ppt/slideLayouts/slideLayout381.xml" ContentType="application/vnd.openxmlformats-officedocument.presentationml.slideLayout+xml"/>
  <Override PartName="/ppt/slideLayouts/slideLayout382.xml" ContentType="application/vnd.openxmlformats-officedocument.presentationml.slideLayout+xml"/>
  <Override PartName="/ppt/slideLayouts/slideLayout383.xml" ContentType="application/vnd.openxmlformats-officedocument.presentationml.slideLayout+xml"/>
  <Override PartName="/ppt/slideLayouts/slideLayout384.xml" ContentType="application/vnd.openxmlformats-officedocument.presentationml.slideLayout+xml"/>
  <Override PartName="/ppt/slideLayouts/slideLayout385.xml" ContentType="application/vnd.openxmlformats-officedocument.presentationml.slideLayout+xml"/>
  <Override PartName="/ppt/slideLayouts/slideLayout386.xml" ContentType="application/vnd.openxmlformats-officedocument.presentationml.slideLayout+xml"/>
  <Override PartName="/ppt/theme/theme13.xml" ContentType="application/vnd.openxmlformats-officedocument.theme+xml"/>
  <Override PartName="/ppt/slideLayouts/slideLayout387.xml" ContentType="application/vnd.openxmlformats-officedocument.presentationml.slideLayout+xml"/>
  <Override PartName="/ppt/slideLayouts/slideLayout388.xml" ContentType="application/vnd.openxmlformats-officedocument.presentationml.slideLayout+xml"/>
  <Override PartName="/ppt/slideLayouts/slideLayout389.xml" ContentType="application/vnd.openxmlformats-officedocument.presentationml.slideLayout+xml"/>
  <Override PartName="/ppt/slideLayouts/slideLayout390.xml" ContentType="application/vnd.openxmlformats-officedocument.presentationml.slideLayout+xml"/>
  <Override PartName="/ppt/slideLayouts/slideLayout391.xml" ContentType="application/vnd.openxmlformats-officedocument.presentationml.slideLayout+xml"/>
  <Override PartName="/ppt/slideLayouts/slideLayout392.xml" ContentType="application/vnd.openxmlformats-officedocument.presentationml.slideLayout+xml"/>
  <Override PartName="/ppt/slideLayouts/slideLayout393.xml" ContentType="application/vnd.openxmlformats-officedocument.presentationml.slideLayout+xml"/>
  <Override PartName="/ppt/slideLayouts/slideLayout394.xml" ContentType="application/vnd.openxmlformats-officedocument.presentationml.slideLayout+xml"/>
  <Override PartName="/ppt/slideLayouts/slideLayout395.xml" ContentType="application/vnd.openxmlformats-officedocument.presentationml.slideLayout+xml"/>
  <Override PartName="/ppt/slideLayouts/slideLayout396.xml" ContentType="application/vnd.openxmlformats-officedocument.presentationml.slideLayout+xml"/>
  <Override PartName="/ppt/theme/theme14.xml" ContentType="application/vnd.openxmlformats-officedocument.theme+xml"/>
  <Override PartName="/ppt/slideLayouts/slideLayout397.xml" ContentType="application/vnd.openxmlformats-officedocument.presentationml.slideLayout+xml"/>
  <Override PartName="/ppt/slideLayouts/slideLayout398.xml" ContentType="application/vnd.openxmlformats-officedocument.presentationml.slideLayout+xml"/>
  <Override PartName="/ppt/slideLayouts/slideLayout399.xml" ContentType="application/vnd.openxmlformats-officedocument.presentationml.slideLayout+xml"/>
  <Override PartName="/ppt/slideLayouts/slideLayout400.xml" ContentType="application/vnd.openxmlformats-officedocument.presentationml.slideLayout+xml"/>
  <Override PartName="/ppt/slideLayouts/slideLayout401.xml" ContentType="application/vnd.openxmlformats-officedocument.presentationml.slideLayout+xml"/>
  <Override PartName="/ppt/slideLayouts/slideLayout402.xml" ContentType="application/vnd.openxmlformats-officedocument.presentationml.slideLayout+xml"/>
  <Override PartName="/ppt/slideLayouts/slideLayout403.xml" ContentType="application/vnd.openxmlformats-officedocument.presentationml.slideLayout+xml"/>
  <Override PartName="/ppt/slideLayouts/slideLayout404.xml" ContentType="application/vnd.openxmlformats-officedocument.presentationml.slideLayout+xml"/>
  <Override PartName="/ppt/slideLayouts/slideLayout405.xml" ContentType="application/vnd.openxmlformats-officedocument.presentationml.slideLayout+xml"/>
  <Override PartName="/ppt/slideLayouts/slideLayout406.xml" ContentType="application/vnd.openxmlformats-officedocument.presentationml.slideLayout+xml"/>
  <Override PartName="/ppt/slideLayouts/slideLayout407.xml" ContentType="application/vnd.openxmlformats-officedocument.presentationml.slideLayout+xml"/>
  <Override PartName="/ppt/theme/theme15.xml" ContentType="application/vnd.openxmlformats-officedocument.theme+xml"/>
  <Override PartName="/ppt/slideLayouts/slideLayout408.xml" ContentType="application/vnd.openxmlformats-officedocument.presentationml.slideLayout+xml"/>
  <Override PartName="/ppt/slideLayouts/slideLayout409.xml" ContentType="application/vnd.openxmlformats-officedocument.presentationml.slideLayout+xml"/>
  <Override PartName="/ppt/slideLayouts/slideLayout410.xml" ContentType="application/vnd.openxmlformats-officedocument.presentationml.slideLayout+xml"/>
  <Override PartName="/ppt/slideLayouts/slideLayout411.xml" ContentType="application/vnd.openxmlformats-officedocument.presentationml.slideLayout+xml"/>
  <Override PartName="/ppt/slideLayouts/slideLayout412.xml" ContentType="application/vnd.openxmlformats-officedocument.presentationml.slideLayout+xml"/>
  <Override PartName="/ppt/slideLayouts/slideLayout413.xml" ContentType="application/vnd.openxmlformats-officedocument.presentationml.slideLayout+xml"/>
  <Override PartName="/ppt/slideLayouts/slideLayout414.xml" ContentType="application/vnd.openxmlformats-officedocument.presentationml.slideLayout+xml"/>
  <Override PartName="/ppt/slideLayouts/slideLayout415.xml" ContentType="application/vnd.openxmlformats-officedocument.presentationml.slideLayout+xml"/>
  <Override PartName="/ppt/slideLayouts/slideLayout416.xml" ContentType="application/vnd.openxmlformats-officedocument.presentationml.slideLayout+xml"/>
  <Override PartName="/ppt/slideLayouts/slideLayout417.xml" ContentType="application/vnd.openxmlformats-officedocument.presentationml.slideLayout+xml"/>
  <Override PartName="/ppt/slideLayouts/slideLayout418.xml" ContentType="application/vnd.openxmlformats-officedocument.presentationml.slideLayout+xml"/>
  <Override PartName="/ppt/theme/theme16.xml" ContentType="application/vnd.openxmlformats-officedocument.theme+xml"/>
  <Override PartName="/ppt/slideLayouts/slideLayout419.xml" ContentType="application/vnd.openxmlformats-officedocument.presentationml.slideLayout+xml"/>
  <Override PartName="/ppt/slideLayouts/slideLayout420.xml" ContentType="application/vnd.openxmlformats-officedocument.presentationml.slideLayout+xml"/>
  <Override PartName="/ppt/slideLayouts/slideLayout421.xml" ContentType="application/vnd.openxmlformats-officedocument.presentationml.slideLayout+xml"/>
  <Override PartName="/ppt/slideLayouts/slideLayout422.xml" ContentType="application/vnd.openxmlformats-officedocument.presentationml.slideLayout+xml"/>
  <Override PartName="/ppt/slideLayouts/slideLayout423.xml" ContentType="application/vnd.openxmlformats-officedocument.presentationml.slideLayout+xml"/>
  <Override PartName="/ppt/slideLayouts/slideLayout424.xml" ContentType="application/vnd.openxmlformats-officedocument.presentationml.slideLayout+xml"/>
  <Override PartName="/ppt/slideLayouts/slideLayout425.xml" ContentType="application/vnd.openxmlformats-officedocument.presentationml.slideLayout+xml"/>
  <Override PartName="/ppt/slideLayouts/slideLayout426.xml" ContentType="application/vnd.openxmlformats-officedocument.presentationml.slideLayout+xml"/>
  <Override PartName="/ppt/slideLayouts/slideLayout427.xml" ContentType="application/vnd.openxmlformats-officedocument.presentationml.slideLayout+xml"/>
  <Override PartName="/ppt/slideLayouts/slideLayout428.xml" ContentType="application/vnd.openxmlformats-officedocument.presentationml.slideLayout+xml"/>
  <Override PartName="/ppt/theme/theme17.xml" ContentType="application/vnd.openxmlformats-officedocument.theme+xml"/>
  <Override PartName="/ppt/slideLayouts/slideLayout429.xml" ContentType="application/vnd.openxmlformats-officedocument.presentationml.slideLayout+xml"/>
  <Override PartName="/ppt/slideLayouts/slideLayout430.xml" ContentType="application/vnd.openxmlformats-officedocument.presentationml.slideLayout+xml"/>
  <Override PartName="/ppt/slideLayouts/slideLayout431.xml" ContentType="application/vnd.openxmlformats-officedocument.presentationml.slideLayout+xml"/>
  <Override PartName="/ppt/slideLayouts/slideLayout432.xml" ContentType="application/vnd.openxmlformats-officedocument.presentationml.slideLayout+xml"/>
  <Override PartName="/ppt/slideLayouts/slideLayout433.xml" ContentType="application/vnd.openxmlformats-officedocument.presentationml.slideLayout+xml"/>
  <Override PartName="/ppt/slideLayouts/slideLayout434.xml" ContentType="application/vnd.openxmlformats-officedocument.presentationml.slideLayout+xml"/>
  <Override PartName="/ppt/slideLayouts/slideLayout435.xml" ContentType="application/vnd.openxmlformats-officedocument.presentationml.slideLayout+xml"/>
  <Override PartName="/ppt/slideLayouts/slideLayout436.xml" ContentType="application/vnd.openxmlformats-officedocument.presentationml.slideLayout+xml"/>
  <Override PartName="/ppt/slideLayouts/slideLayout437.xml" ContentType="application/vnd.openxmlformats-officedocument.presentationml.slideLayout+xml"/>
  <Override PartName="/ppt/slideLayouts/slideLayout438.xml" ContentType="application/vnd.openxmlformats-officedocument.presentationml.slideLayout+xml"/>
  <Override PartName="/ppt/theme/theme18.xml" ContentType="application/vnd.openxmlformats-officedocument.theme+xml"/>
  <Override PartName="/ppt/slideLayouts/slideLayout439.xml" ContentType="application/vnd.openxmlformats-officedocument.presentationml.slideLayout+xml"/>
  <Override PartName="/ppt/slideLayouts/slideLayout440.xml" ContentType="application/vnd.openxmlformats-officedocument.presentationml.slideLayout+xml"/>
  <Override PartName="/ppt/slideLayouts/slideLayout441.xml" ContentType="application/vnd.openxmlformats-officedocument.presentationml.slideLayout+xml"/>
  <Override PartName="/ppt/slideLayouts/slideLayout442.xml" ContentType="application/vnd.openxmlformats-officedocument.presentationml.slideLayout+xml"/>
  <Override PartName="/ppt/slideLayouts/slideLayout443.xml" ContentType="application/vnd.openxmlformats-officedocument.presentationml.slideLayout+xml"/>
  <Override PartName="/ppt/slideLayouts/slideLayout444.xml" ContentType="application/vnd.openxmlformats-officedocument.presentationml.slideLayout+xml"/>
  <Override PartName="/ppt/slideLayouts/slideLayout445.xml" ContentType="application/vnd.openxmlformats-officedocument.presentationml.slideLayout+xml"/>
  <Override PartName="/ppt/slideLayouts/slideLayout446.xml" ContentType="application/vnd.openxmlformats-officedocument.presentationml.slideLayout+xml"/>
  <Override PartName="/ppt/slideLayouts/slideLayout447.xml" ContentType="application/vnd.openxmlformats-officedocument.presentationml.slideLayout+xml"/>
  <Override PartName="/ppt/slideLayouts/slideLayout448.xml" ContentType="application/vnd.openxmlformats-officedocument.presentationml.slideLayout+xml"/>
  <Override PartName="/ppt/slideLayouts/slideLayout449.xml" ContentType="application/vnd.openxmlformats-officedocument.presentationml.slideLayout+xml"/>
  <Override PartName="/ppt/theme/theme19.xml" ContentType="application/vnd.openxmlformats-officedocument.theme+xml"/>
  <Override PartName="/ppt/slideLayouts/slideLayout450.xml" ContentType="application/vnd.openxmlformats-officedocument.presentationml.slideLayout+xml"/>
  <Override PartName="/ppt/slideLayouts/slideLayout451.xml" ContentType="application/vnd.openxmlformats-officedocument.presentationml.slideLayout+xml"/>
  <Override PartName="/ppt/slideLayouts/slideLayout452.xml" ContentType="application/vnd.openxmlformats-officedocument.presentationml.slideLayout+xml"/>
  <Override PartName="/ppt/slideLayouts/slideLayout453.xml" ContentType="application/vnd.openxmlformats-officedocument.presentationml.slideLayout+xml"/>
  <Override PartName="/ppt/slideLayouts/slideLayout454.xml" ContentType="application/vnd.openxmlformats-officedocument.presentationml.slideLayout+xml"/>
  <Override PartName="/ppt/slideLayouts/slideLayout455.xml" ContentType="application/vnd.openxmlformats-officedocument.presentationml.slideLayout+xml"/>
  <Override PartName="/ppt/slideLayouts/slideLayout456.xml" ContentType="application/vnd.openxmlformats-officedocument.presentationml.slideLayout+xml"/>
  <Override PartName="/ppt/slideLayouts/slideLayout457.xml" ContentType="application/vnd.openxmlformats-officedocument.presentationml.slideLayout+xml"/>
  <Override PartName="/ppt/slideLayouts/slideLayout458.xml" ContentType="application/vnd.openxmlformats-officedocument.presentationml.slideLayout+xml"/>
  <Override PartName="/ppt/slideLayouts/slideLayout459.xml" ContentType="application/vnd.openxmlformats-officedocument.presentationml.slideLayout+xml"/>
  <Override PartName="/ppt/slideLayouts/slideLayout460.xml" ContentType="application/vnd.openxmlformats-officedocument.presentationml.slideLayout+xml"/>
  <Override PartName="/ppt/theme/theme20.xml" ContentType="application/vnd.openxmlformats-officedocument.theme+xml"/>
  <Override PartName="/ppt/slideLayouts/slideLayout461.xml" ContentType="application/vnd.openxmlformats-officedocument.presentationml.slideLayout+xml"/>
  <Override PartName="/ppt/slideLayouts/slideLayout462.xml" ContentType="application/vnd.openxmlformats-officedocument.presentationml.slideLayout+xml"/>
  <Override PartName="/ppt/slideLayouts/slideLayout463.xml" ContentType="application/vnd.openxmlformats-officedocument.presentationml.slideLayout+xml"/>
  <Override PartName="/ppt/slideLayouts/slideLayout464.xml" ContentType="application/vnd.openxmlformats-officedocument.presentationml.slideLayout+xml"/>
  <Override PartName="/ppt/slideLayouts/slideLayout465.xml" ContentType="application/vnd.openxmlformats-officedocument.presentationml.slideLayout+xml"/>
  <Override PartName="/ppt/slideLayouts/slideLayout466.xml" ContentType="application/vnd.openxmlformats-officedocument.presentationml.slideLayout+xml"/>
  <Override PartName="/ppt/slideLayouts/slideLayout467.xml" ContentType="application/vnd.openxmlformats-officedocument.presentationml.slideLayout+xml"/>
  <Override PartName="/ppt/slideLayouts/slideLayout468.xml" ContentType="application/vnd.openxmlformats-officedocument.presentationml.slideLayout+xml"/>
  <Override PartName="/ppt/slideLayouts/slideLayout469.xml" ContentType="application/vnd.openxmlformats-officedocument.presentationml.slideLayout+xml"/>
  <Override PartName="/ppt/slideLayouts/slideLayout470.xml" ContentType="application/vnd.openxmlformats-officedocument.presentationml.slideLayout+xml"/>
  <Override PartName="/ppt/theme/theme21.xml" ContentType="application/vnd.openxmlformats-officedocument.theme+xml"/>
  <Override PartName="/ppt/slideLayouts/slideLayout471.xml" ContentType="application/vnd.openxmlformats-officedocument.presentationml.slideLayout+xml"/>
  <Override PartName="/ppt/slideLayouts/slideLayout472.xml" ContentType="application/vnd.openxmlformats-officedocument.presentationml.slideLayout+xml"/>
  <Override PartName="/ppt/slideLayouts/slideLayout473.xml" ContentType="application/vnd.openxmlformats-officedocument.presentationml.slideLayout+xml"/>
  <Override PartName="/ppt/slideLayouts/slideLayout474.xml" ContentType="application/vnd.openxmlformats-officedocument.presentationml.slideLayout+xml"/>
  <Override PartName="/ppt/slideLayouts/slideLayout475.xml" ContentType="application/vnd.openxmlformats-officedocument.presentationml.slideLayout+xml"/>
  <Override PartName="/ppt/slideLayouts/slideLayout476.xml" ContentType="application/vnd.openxmlformats-officedocument.presentationml.slideLayout+xml"/>
  <Override PartName="/ppt/slideLayouts/slideLayout477.xml" ContentType="application/vnd.openxmlformats-officedocument.presentationml.slideLayout+xml"/>
  <Override PartName="/ppt/slideLayouts/slideLayout478.xml" ContentType="application/vnd.openxmlformats-officedocument.presentationml.slideLayout+xml"/>
  <Override PartName="/ppt/slideLayouts/slideLayout479.xml" ContentType="application/vnd.openxmlformats-officedocument.presentationml.slideLayout+xml"/>
  <Override PartName="/ppt/slideLayouts/slideLayout480.xml" ContentType="application/vnd.openxmlformats-officedocument.presentationml.slideLayout+xml"/>
  <Override PartName="/ppt/slideLayouts/slideLayout481.xml" ContentType="application/vnd.openxmlformats-officedocument.presentationml.slideLayout+xml"/>
  <Override PartName="/ppt/theme/theme22.xml" ContentType="application/vnd.openxmlformats-officedocument.theme+xml"/>
  <Override PartName="/ppt/slideLayouts/slideLayout482.xml" ContentType="application/vnd.openxmlformats-officedocument.presentationml.slideLayout+xml"/>
  <Override PartName="/ppt/slideLayouts/slideLayout483.xml" ContentType="application/vnd.openxmlformats-officedocument.presentationml.slideLayout+xml"/>
  <Override PartName="/ppt/slideLayouts/slideLayout484.xml" ContentType="application/vnd.openxmlformats-officedocument.presentationml.slideLayout+xml"/>
  <Override PartName="/ppt/slideLayouts/slideLayout485.xml" ContentType="application/vnd.openxmlformats-officedocument.presentationml.slideLayout+xml"/>
  <Override PartName="/ppt/slideLayouts/slideLayout486.xml" ContentType="application/vnd.openxmlformats-officedocument.presentationml.slideLayout+xml"/>
  <Override PartName="/ppt/slideLayouts/slideLayout487.xml" ContentType="application/vnd.openxmlformats-officedocument.presentationml.slideLayout+xml"/>
  <Override PartName="/ppt/slideLayouts/slideLayout488.xml" ContentType="application/vnd.openxmlformats-officedocument.presentationml.slideLayout+xml"/>
  <Override PartName="/ppt/slideLayouts/slideLayout489.xml" ContentType="application/vnd.openxmlformats-officedocument.presentationml.slideLayout+xml"/>
  <Override PartName="/ppt/slideLayouts/slideLayout490.xml" ContentType="application/vnd.openxmlformats-officedocument.presentationml.slideLayout+xml"/>
  <Override PartName="/ppt/slideLayouts/slideLayout491.xml" ContentType="application/vnd.openxmlformats-officedocument.presentationml.slideLayout+xml"/>
  <Override PartName="/ppt/slideLayouts/slideLayout492.xml" ContentType="application/vnd.openxmlformats-officedocument.presentationml.slideLayout+xml"/>
  <Override PartName="/ppt/theme/theme23.xml" ContentType="application/vnd.openxmlformats-officedocument.theme+xml"/>
  <Override PartName="/ppt/slideLayouts/slideLayout493.xml" ContentType="application/vnd.openxmlformats-officedocument.presentationml.slideLayout+xml"/>
  <Override PartName="/ppt/slideLayouts/slideLayout494.xml" ContentType="application/vnd.openxmlformats-officedocument.presentationml.slideLayout+xml"/>
  <Override PartName="/ppt/slideLayouts/slideLayout495.xml" ContentType="application/vnd.openxmlformats-officedocument.presentationml.slideLayout+xml"/>
  <Override PartName="/ppt/slideLayouts/slideLayout496.xml" ContentType="application/vnd.openxmlformats-officedocument.presentationml.slideLayout+xml"/>
  <Override PartName="/ppt/slideLayouts/slideLayout497.xml" ContentType="application/vnd.openxmlformats-officedocument.presentationml.slideLayout+xml"/>
  <Override PartName="/ppt/slideLayouts/slideLayout498.xml" ContentType="application/vnd.openxmlformats-officedocument.presentationml.slideLayout+xml"/>
  <Override PartName="/ppt/slideLayouts/slideLayout499.xml" ContentType="application/vnd.openxmlformats-officedocument.presentationml.slideLayout+xml"/>
  <Override PartName="/ppt/slideLayouts/slideLayout500.xml" ContentType="application/vnd.openxmlformats-officedocument.presentationml.slideLayout+xml"/>
  <Override PartName="/ppt/slideLayouts/slideLayout501.xml" ContentType="application/vnd.openxmlformats-officedocument.presentationml.slideLayout+xml"/>
  <Override PartName="/ppt/slideLayouts/slideLayout502.xml" ContentType="application/vnd.openxmlformats-officedocument.presentationml.slideLayout+xml"/>
  <Override PartName="/ppt/slideLayouts/slideLayout503.xml" ContentType="application/vnd.openxmlformats-officedocument.presentationml.slideLayout+xml"/>
  <Override PartName="/ppt/theme/theme24.xml" ContentType="application/vnd.openxmlformats-officedocument.theme+xml"/>
  <Override PartName="/ppt/slideLayouts/slideLayout504.xml" ContentType="application/vnd.openxmlformats-officedocument.presentationml.slideLayout+xml"/>
  <Override PartName="/ppt/slideLayouts/slideLayout505.xml" ContentType="application/vnd.openxmlformats-officedocument.presentationml.slideLayout+xml"/>
  <Override PartName="/ppt/slideLayouts/slideLayout506.xml" ContentType="application/vnd.openxmlformats-officedocument.presentationml.slideLayout+xml"/>
  <Override PartName="/ppt/slideLayouts/slideLayout507.xml" ContentType="application/vnd.openxmlformats-officedocument.presentationml.slideLayout+xml"/>
  <Override PartName="/ppt/slideLayouts/slideLayout508.xml" ContentType="application/vnd.openxmlformats-officedocument.presentationml.slideLayout+xml"/>
  <Override PartName="/ppt/slideLayouts/slideLayout509.xml" ContentType="application/vnd.openxmlformats-officedocument.presentationml.slideLayout+xml"/>
  <Override PartName="/ppt/slideLayouts/slideLayout510.xml" ContentType="application/vnd.openxmlformats-officedocument.presentationml.slideLayout+xml"/>
  <Override PartName="/ppt/slideLayouts/slideLayout511.xml" ContentType="application/vnd.openxmlformats-officedocument.presentationml.slideLayout+xml"/>
  <Override PartName="/ppt/slideLayouts/slideLayout512.xml" ContentType="application/vnd.openxmlformats-officedocument.presentationml.slideLayout+xml"/>
  <Override PartName="/ppt/slideLayouts/slideLayout513.xml" ContentType="application/vnd.openxmlformats-officedocument.presentationml.slideLayout+xml"/>
  <Override PartName="/ppt/theme/theme25.xml" ContentType="application/vnd.openxmlformats-officedocument.theme+xml"/>
  <Override PartName="/ppt/slideLayouts/slideLayout514.xml" ContentType="application/vnd.openxmlformats-officedocument.presentationml.slideLayout+xml"/>
  <Override PartName="/ppt/slideLayouts/slideLayout515.xml" ContentType="application/vnd.openxmlformats-officedocument.presentationml.slideLayout+xml"/>
  <Override PartName="/ppt/slideLayouts/slideLayout516.xml" ContentType="application/vnd.openxmlformats-officedocument.presentationml.slideLayout+xml"/>
  <Override PartName="/ppt/slideLayouts/slideLayout517.xml" ContentType="application/vnd.openxmlformats-officedocument.presentationml.slideLayout+xml"/>
  <Override PartName="/ppt/slideLayouts/slideLayout518.xml" ContentType="application/vnd.openxmlformats-officedocument.presentationml.slideLayout+xml"/>
  <Override PartName="/ppt/slideLayouts/slideLayout519.xml" ContentType="application/vnd.openxmlformats-officedocument.presentationml.slideLayout+xml"/>
  <Override PartName="/ppt/slideLayouts/slideLayout520.xml" ContentType="application/vnd.openxmlformats-officedocument.presentationml.slideLayout+xml"/>
  <Override PartName="/ppt/slideLayouts/slideLayout521.xml" ContentType="application/vnd.openxmlformats-officedocument.presentationml.slideLayout+xml"/>
  <Override PartName="/ppt/slideLayouts/slideLayout522.xml" ContentType="application/vnd.openxmlformats-officedocument.presentationml.slideLayout+xml"/>
  <Override PartName="/ppt/slideLayouts/slideLayout523.xml" ContentType="application/vnd.openxmlformats-officedocument.presentationml.slideLayout+xml"/>
  <Override PartName="/ppt/slideLayouts/slideLayout524.xml" ContentType="application/vnd.openxmlformats-officedocument.presentationml.slideLayout+xml"/>
  <Override PartName="/ppt/slideLayouts/slideLayout525.xml" ContentType="application/vnd.openxmlformats-officedocument.presentationml.slideLayout+xml"/>
  <Override PartName="/ppt/slideLayouts/slideLayout526.xml" ContentType="application/vnd.openxmlformats-officedocument.presentationml.slideLayout+xml"/>
  <Override PartName="/ppt/slideLayouts/slideLayout527.xml" ContentType="application/vnd.openxmlformats-officedocument.presentationml.slideLayout+xml"/>
  <Override PartName="/ppt/slideLayouts/slideLayout528.xml" ContentType="application/vnd.openxmlformats-officedocument.presentationml.slideLayout+xml"/>
  <Override PartName="/ppt/slideLayouts/slideLayout529.xml" ContentType="application/vnd.openxmlformats-officedocument.presentationml.slideLayout+xml"/>
  <Override PartName="/ppt/slideLayouts/slideLayout530.xml" ContentType="application/vnd.openxmlformats-officedocument.presentationml.slideLayout+xml"/>
  <Override PartName="/ppt/slideLayouts/slideLayout531.xml" ContentType="application/vnd.openxmlformats-officedocument.presentationml.slideLayout+xml"/>
  <Override PartName="/ppt/slideLayouts/slideLayout532.xml" ContentType="application/vnd.openxmlformats-officedocument.presentationml.slideLayout+xml"/>
  <Override PartName="/ppt/slideLayouts/slideLayout533.xml" ContentType="application/vnd.openxmlformats-officedocument.presentationml.slideLayout+xml"/>
  <Override PartName="/ppt/slideLayouts/slideLayout534.xml" ContentType="application/vnd.openxmlformats-officedocument.presentationml.slideLayout+xml"/>
  <Override PartName="/ppt/slideLayouts/slideLayout535.xml" ContentType="application/vnd.openxmlformats-officedocument.presentationml.slideLayout+xml"/>
  <Override PartName="/ppt/slideLayouts/slideLayout536.xml" ContentType="application/vnd.openxmlformats-officedocument.presentationml.slideLayout+xml"/>
  <Override PartName="/ppt/slideLayouts/slideLayout537.xml" ContentType="application/vnd.openxmlformats-officedocument.presentationml.slideLayout+xml"/>
  <Override PartName="/ppt/slideLayouts/slideLayout538.xml" ContentType="application/vnd.openxmlformats-officedocument.presentationml.slideLayout+xml"/>
  <Override PartName="/ppt/slideLayouts/slideLayout539.xml" ContentType="application/vnd.openxmlformats-officedocument.presentationml.slideLayout+xml"/>
  <Override PartName="/ppt/slideLayouts/slideLayout540.xml" ContentType="application/vnd.openxmlformats-officedocument.presentationml.slideLayout+xml"/>
  <Override PartName="/ppt/slideLayouts/slideLayout541.xml" ContentType="application/vnd.openxmlformats-officedocument.presentationml.slideLayout+xml"/>
  <Override PartName="/ppt/slideLayouts/slideLayout542.xml" ContentType="application/vnd.openxmlformats-officedocument.presentationml.slideLayout+xml"/>
  <Override PartName="/ppt/slideLayouts/slideLayout543.xml" ContentType="application/vnd.openxmlformats-officedocument.presentationml.slideLayout+xml"/>
  <Override PartName="/ppt/slideLayouts/slideLayout544.xml" ContentType="application/vnd.openxmlformats-officedocument.presentationml.slideLayout+xml"/>
  <Override PartName="/ppt/slideLayouts/slideLayout545.xml" ContentType="application/vnd.openxmlformats-officedocument.presentationml.slideLayout+xml"/>
  <Override PartName="/ppt/slideLayouts/slideLayout546.xml" ContentType="application/vnd.openxmlformats-officedocument.presentationml.slideLayout+xml"/>
  <Override PartName="/ppt/slideLayouts/slideLayout547.xml" ContentType="application/vnd.openxmlformats-officedocument.presentationml.slideLayout+xml"/>
  <Override PartName="/ppt/slideLayouts/slideLayout548.xml" ContentType="application/vnd.openxmlformats-officedocument.presentationml.slideLayout+xml"/>
  <Override PartName="/ppt/theme/theme26.xml" ContentType="application/vnd.openxmlformats-officedocument.theme+xml"/>
  <Override PartName="/ppt/slideLayouts/slideLayout549.xml" ContentType="application/vnd.openxmlformats-officedocument.presentationml.slideLayout+xml"/>
  <Override PartName="/ppt/slideLayouts/slideLayout550.xml" ContentType="application/vnd.openxmlformats-officedocument.presentationml.slideLayout+xml"/>
  <Override PartName="/ppt/slideLayouts/slideLayout551.xml" ContentType="application/vnd.openxmlformats-officedocument.presentationml.slideLayout+xml"/>
  <Override PartName="/ppt/slideLayouts/slideLayout552.xml" ContentType="application/vnd.openxmlformats-officedocument.presentationml.slideLayout+xml"/>
  <Override PartName="/ppt/slideLayouts/slideLayout553.xml" ContentType="application/vnd.openxmlformats-officedocument.presentationml.slideLayout+xml"/>
  <Override PartName="/ppt/slideLayouts/slideLayout554.xml" ContentType="application/vnd.openxmlformats-officedocument.presentationml.slideLayout+xml"/>
  <Override PartName="/ppt/slideLayouts/slideLayout555.xml" ContentType="application/vnd.openxmlformats-officedocument.presentationml.slideLayout+xml"/>
  <Override PartName="/ppt/slideLayouts/slideLayout556.xml" ContentType="application/vnd.openxmlformats-officedocument.presentationml.slideLayout+xml"/>
  <Override PartName="/ppt/slideLayouts/slideLayout557.xml" ContentType="application/vnd.openxmlformats-officedocument.presentationml.slideLayout+xml"/>
  <Override PartName="/ppt/slideLayouts/slideLayout558.xml" ContentType="application/vnd.openxmlformats-officedocument.presentationml.slideLayout+xml"/>
  <Override PartName="/ppt/slideLayouts/slideLayout559.xml" ContentType="application/vnd.openxmlformats-officedocument.presentationml.slideLayout+xml"/>
  <Override PartName="/ppt/theme/theme27.xml" ContentType="application/vnd.openxmlformats-officedocument.theme+xml"/>
  <Override PartName="/ppt/slideLayouts/slideLayout560.xml" ContentType="application/vnd.openxmlformats-officedocument.presentationml.slideLayout+xml"/>
  <Override PartName="/ppt/slideLayouts/slideLayout561.xml" ContentType="application/vnd.openxmlformats-officedocument.presentationml.slideLayout+xml"/>
  <Override PartName="/ppt/slideLayouts/slideLayout562.xml" ContentType="application/vnd.openxmlformats-officedocument.presentationml.slideLayout+xml"/>
  <Override PartName="/ppt/slideLayouts/slideLayout563.xml" ContentType="application/vnd.openxmlformats-officedocument.presentationml.slideLayout+xml"/>
  <Override PartName="/ppt/slideLayouts/slideLayout564.xml" ContentType="application/vnd.openxmlformats-officedocument.presentationml.slideLayout+xml"/>
  <Override PartName="/ppt/slideLayouts/slideLayout565.xml" ContentType="application/vnd.openxmlformats-officedocument.presentationml.slideLayout+xml"/>
  <Override PartName="/ppt/slideLayouts/slideLayout566.xml" ContentType="application/vnd.openxmlformats-officedocument.presentationml.slideLayout+xml"/>
  <Override PartName="/ppt/slideLayouts/slideLayout567.xml" ContentType="application/vnd.openxmlformats-officedocument.presentationml.slideLayout+xml"/>
  <Override PartName="/ppt/slideLayouts/slideLayout568.xml" ContentType="application/vnd.openxmlformats-officedocument.presentationml.slideLayout+xml"/>
  <Override PartName="/ppt/slideLayouts/slideLayout569.xml" ContentType="application/vnd.openxmlformats-officedocument.presentationml.slideLayout+xml"/>
  <Override PartName="/ppt/slideLayouts/slideLayout570.xml" ContentType="application/vnd.openxmlformats-officedocument.presentationml.slideLayout+xml"/>
  <Override PartName="/ppt/theme/theme28.xml" ContentType="application/vnd.openxmlformats-officedocument.theme+xml"/>
  <Override PartName="/ppt/slideLayouts/slideLayout571.xml" ContentType="application/vnd.openxmlformats-officedocument.presentationml.slideLayout+xml"/>
  <Override PartName="/ppt/slideLayouts/slideLayout572.xml" ContentType="application/vnd.openxmlformats-officedocument.presentationml.slideLayout+xml"/>
  <Override PartName="/ppt/slideLayouts/slideLayout573.xml" ContentType="application/vnd.openxmlformats-officedocument.presentationml.slideLayout+xml"/>
  <Override PartName="/ppt/slideLayouts/slideLayout574.xml" ContentType="application/vnd.openxmlformats-officedocument.presentationml.slideLayout+xml"/>
  <Override PartName="/ppt/slideLayouts/slideLayout575.xml" ContentType="application/vnd.openxmlformats-officedocument.presentationml.slideLayout+xml"/>
  <Override PartName="/ppt/slideLayouts/slideLayout576.xml" ContentType="application/vnd.openxmlformats-officedocument.presentationml.slideLayout+xml"/>
  <Override PartName="/ppt/slideLayouts/slideLayout577.xml" ContentType="application/vnd.openxmlformats-officedocument.presentationml.slideLayout+xml"/>
  <Override PartName="/ppt/slideLayouts/slideLayout578.xml" ContentType="application/vnd.openxmlformats-officedocument.presentationml.slideLayout+xml"/>
  <Override PartName="/ppt/slideLayouts/slideLayout579.xml" ContentType="application/vnd.openxmlformats-officedocument.presentationml.slideLayout+xml"/>
  <Override PartName="/ppt/slideLayouts/slideLayout580.xml" ContentType="application/vnd.openxmlformats-officedocument.presentationml.slideLayout+xml"/>
  <Override PartName="/ppt/slideLayouts/slideLayout581.xml" ContentType="application/vnd.openxmlformats-officedocument.presentationml.slideLayout+xml"/>
  <Override PartName="/ppt/theme/theme29.xml" ContentType="application/vnd.openxmlformats-officedocument.theme+xml"/>
  <Override PartName="/ppt/slideLayouts/slideLayout582.xml" ContentType="application/vnd.openxmlformats-officedocument.presentationml.slideLayout+xml"/>
  <Override PartName="/ppt/slideLayouts/slideLayout583.xml" ContentType="application/vnd.openxmlformats-officedocument.presentationml.slideLayout+xml"/>
  <Override PartName="/ppt/slideLayouts/slideLayout584.xml" ContentType="application/vnd.openxmlformats-officedocument.presentationml.slideLayout+xml"/>
  <Override PartName="/ppt/slideLayouts/slideLayout585.xml" ContentType="application/vnd.openxmlformats-officedocument.presentationml.slideLayout+xml"/>
  <Override PartName="/ppt/slideLayouts/slideLayout586.xml" ContentType="application/vnd.openxmlformats-officedocument.presentationml.slideLayout+xml"/>
  <Override PartName="/ppt/slideLayouts/slideLayout587.xml" ContentType="application/vnd.openxmlformats-officedocument.presentationml.slideLayout+xml"/>
  <Override PartName="/ppt/slideLayouts/slideLayout588.xml" ContentType="application/vnd.openxmlformats-officedocument.presentationml.slideLayout+xml"/>
  <Override PartName="/ppt/slideLayouts/slideLayout589.xml" ContentType="application/vnd.openxmlformats-officedocument.presentationml.slideLayout+xml"/>
  <Override PartName="/ppt/slideLayouts/slideLayout590.xml" ContentType="application/vnd.openxmlformats-officedocument.presentationml.slideLayout+xml"/>
  <Override PartName="/ppt/slideLayouts/slideLayout591.xml" ContentType="application/vnd.openxmlformats-officedocument.presentationml.slideLayout+xml"/>
  <Override PartName="/ppt/slideLayouts/slideLayout592.xml" ContentType="application/vnd.openxmlformats-officedocument.presentationml.slideLayout+xml"/>
  <Override PartName="/ppt/slideLayouts/slideLayout593.xml" ContentType="application/vnd.openxmlformats-officedocument.presentationml.slideLayout+xml"/>
  <Override PartName="/ppt/slideLayouts/slideLayout594.xml" ContentType="application/vnd.openxmlformats-officedocument.presentationml.slideLayout+xml"/>
  <Override PartName="/ppt/slideLayouts/slideLayout595.xml" ContentType="application/vnd.openxmlformats-officedocument.presentationml.slideLayout+xml"/>
  <Override PartName="/ppt/slideLayouts/slideLayout596.xml" ContentType="application/vnd.openxmlformats-officedocument.presentationml.slideLayout+xml"/>
  <Override PartName="/ppt/slideLayouts/slideLayout597.xml" ContentType="application/vnd.openxmlformats-officedocument.presentationml.slideLayout+xml"/>
  <Override PartName="/ppt/slideLayouts/slideLayout598.xml" ContentType="application/vnd.openxmlformats-officedocument.presentationml.slideLayout+xml"/>
  <Override PartName="/ppt/slideLayouts/slideLayout599.xml" ContentType="application/vnd.openxmlformats-officedocument.presentationml.slideLayout+xml"/>
  <Override PartName="/ppt/slideLayouts/slideLayout600.xml" ContentType="application/vnd.openxmlformats-officedocument.presentationml.slideLayout+xml"/>
  <Override PartName="/ppt/slideLayouts/slideLayout601.xml" ContentType="application/vnd.openxmlformats-officedocument.presentationml.slideLayout+xml"/>
  <Override PartName="/ppt/slideLayouts/slideLayout602.xml" ContentType="application/vnd.openxmlformats-officedocument.presentationml.slideLayout+xml"/>
  <Override PartName="/ppt/slideLayouts/slideLayout603.xml" ContentType="application/vnd.openxmlformats-officedocument.presentationml.slideLayout+xml"/>
  <Override PartName="/ppt/slideLayouts/slideLayout604.xml" ContentType="application/vnd.openxmlformats-officedocument.presentationml.slideLayout+xml"/>
  <Override PartName="/ppt/slideLayouts/slideLayout605.xml" ContentType="application/vnd.openxmlformats-officedocument.presentationml.slideLayout+xml"/>
  <Override PartName="/ppt/slideLayouts/slideLayout606.xml" ContentType="application/vnd.openxmlformats-officedocument.presentationml.slideLayout+xml"/>
  <Override PartName="/ppt/slideLayouts/slideLayout607.xml" ContentType="application/vnd.openxmlformats-officedocument.presentationml.slideLayout+xml"/>
  <Override PartName="/ppt/slideLayouts/slideLayout608.xml" ContentType="application/vnd.openxmlformats-officedocument.presentationml.slideLayout+xml"/>
  <Override PartName="/ppt/slideLayouts/slideLayout609.xml" ContentType="application/vnd.openxmlformats-officedocument.presentationml.slideLayout+xml"/>
  <Override PartName="/ppt/slideLayouts/slideLayout610.xml" ContentType="application/vnd.openxmlformats-officedocument.presentationml.slideLayout+xml"/>
  <Override PartName="/ppt/slideLayouts/slideLayout611.xml" ContentType="application/vnd.openxmlformats-officedocument.presentationml.slideLayout+xml"/>
  <Override PartName="/ppt/slideLayouts/slideLayout612.xml" ContentType="application/vnd.openxmlformats-officedocument.presentationml.slideLayout+xml"/>
  <Override PartName="/ppt/theme/theme30.xml" ContentType="application/vnd.openxmlformats-officedocument.theme+xml"/>
  <Override PartName="/ppt/slideLayouts/slideLayout613.xml" ContentType="application/vnd.openxmlformats-officedocument.presentationml.slideLayout+xml"/>
  <Override PartName="/ppt/slideLayouts/slideLayout614.xml" ContentType="application/vnd.openxmlformats-officedocument.presentationml.slideLayout+xml"/>
  <Override PartName="/ppt/slideLayouts/slideLayout615.xml" ContentType="application/vnd.openxmlformats-officedocument.presentationml.slideLayout+xml"/>
  <Override PartName="/ppt/slideLayouts/slideLayout616.xml" ContentType="application/vnd.openxmlformats-officedocument.presentationml.slideLayout+xml"/>
  <Override PartName="/ppt/slideLayouts/slideLayout617.xml" ContentType="application/vnd.openxmlformats-officedocument.presentationml.slideLayout+xml"/>
  <Override PartName="/ppt/slideLayouts/slideLayout618.xml" ContentType="application/vnd.openxmlformats-officedocument.presentationml.slideLayout+xml"/>
  <Override PartName="/ppt/slideLayouts/slideLayout619.xml" ContentType="application/vnd.openxmlformats-officedocument.presentationml.slideLayout+xml"/>
  <Override PartName="/ppt/slideLayouts/slideLayout620.xml" ContentType="application/vnd.openxmlformats-officedocument.presentationml.slideLayout+xml"/>
  <Override PartName="/ppt/slideLayouts/slideLayout621.xml" ContentType="application/vnd.openxmlformats-officedocument.presentationml.slideLayout+xml"/>
  <Override PartName="/ppt/slideLayouts/slideLayout622.xml" ContentType="application/vnd.openxmlformats-officedocument.presentationml.slideLayout+xml"/>
  <Override PartName="/ppt/slideLayouts/slideLayout623.xml" ContentType="application/vnd.openxmlformats-officedocument.presentationml.slideLayout+xml"/>
  <Override PartName="/ppt/slideLayouts/slideLayout624.xml" ContentType="application/vnd.openxmlformats-officedocument.presentationml.slideLayout+xml"/>
  <Override PartName="/ppt/slideLayouts/slideLayout625.xml" ContentType="application/vnd.openxmlformats-officedocument.presentationml.slideLayout+xml"/>
  <Override PartName="/ppt/slideLayouts/slideLayout626.xml" ContentType="application/vnd.openxmlformats-officedocument.presentationml.slideLayout+xml"/>
  <Override PartName="/ppt/slideLayouts/slideLayout627.xml" ContentType="application/vnd.openxmlformats-officedocument.presentationml.slideLayout+xml"/>
  <Override PartName="/ppt/slideLayouts/slideLayout628.xml" ContentType="application/vnd.openxmlformats-officedocument.presentationml.slideLayout+xml"/>
  <Override PartName="/ppt/slideLayouts/slideLayout629.xml" ContentType="application/vnd.openxmlformats-officedocument.presentationml.slideLayout+xml"/>
  <Override PartName="/ppt/slideLayouts/slideLayout630.xml" ContentType="application/vnd.openxmlformats-officedocument.presentationml.slideLayout+xml"/>
  <Override PartName="/ppt/slideLayouts/slideLayout631.xml" ContentType="application/vnd.openxmlformats-officedocument.presentationml.slideLayout+xml"/>
  <Override PartName="/ppt/slideLayouts/slideLayout632.xml" ContentType="application/vnd.openxmlformats-officedocument.presentationml.slideLayout+xml"/>
  <Override PartName="/ppt/slideLayouts/slideLayout633.xml" ContentType="application/vnd.openxmlformats-officedocument.presentationml.slideLayout+xml"/>
  <Override PartName="/ppt/slideLayouts/slideLayout634.xml" ContentType="application/vnd.openxmlformats-officedocument.presentationml.slideLayout+xml"/>
  <Override PartName="/ppt/slideLayouts/slideLayout635.xml" ContentType="application/vnd.openxmlformats-officedocument.presentationml.slideLayout+xml"/>
  <Override PartName="/ppt/slideLayouts/slideLayout636.xml" ContentType="application/vnd.openxmlformats-officedocument.presentationml.slideLayout+xml"/>
  <Override PartName="/ppt/slideLayouts/slideLayout637.xml" ContentType="application/vnd.openxmlformats-officedocument.presentationml.slideLayout+xml"/>
  <Override PartName="/ppt/slideLayouts/slideLayout638.xml" ContentType="application/vnd.openxmlformats-officedocument.presentationml.slideLayout+xml"/>
  <Override PartName="/ppt/slideLayouts/slideLayout639.xml" ContentType="application/vnd.openxmlformats-officedocument.presentationml.slideLayout+xml"/>
  <Override PartName="/ppt/slideLayouts/slideLayout640.xml" ContentType="application/vnd.openxmlformats-officedocument.presentationml.slideLayout+xml"/>
  <Override PartName="/ppt/slideLayouts/slideLayout641.xml" ContentType="application/vnd.openxmlformats-officedocument.presentationml.slideLayout+xml"/>
  <Override PartName="/ppt/slideLayouts/slideLayout642.xml" ContentType="application/vnd.openxmlformats-officedocument.presentationml.slideLayout+xml"/>
  <Override PartName="/ppt/theme/theme31.xml" ContentType="application/vnd.openxmlformats-officedocument.theme+xml"/>
  <Override PartName="/ppt/slideLayouts/slideLayout643.xml" ContentType="application/vnd.openxmlformats-officedocument.presentationml.slideLayout+xml"/>
  <Override PartName="/ppt/slideLayouts/slideLayout644.xml" ContentType="application/vnd.openxmlformats-officedocument.presentationml.slideLayout+xml"/>
  <Override PartName="/ppt/slideLayouts/slideLayout645.xml" ContentType="application/vnd.openxmlformats-officedocument.presentationml.slideLayout+xml"/>
  <Override PartName="/ppt/slideLayouts/slideLayout646.xml" ContentType="application/vnd.openxmlformats-officedocument.presentationml.slideLayout+xml"/>
  <Override PartName="/ppt/slideLayouts/slideLayout647.xml" ContentType="application/vnd.openxmlformats-officedocument.presentationml.slideLayout+xml"/>
  <Override PartName="/ppt/slideLayouts/slideLayout648.xml" ContentType="application/vnd.openxmlformats-officedocument.presentationml.slideLayout+xml"/>
  <Override PartName="/ppt/slideLayouts/slideLayout649.xml" ContentType="application/vnd.openxmlformats-officedocument.presentationml.slideLayout+xml"/>
  <Override PartName="/ppt/slideLayouts/slideLayout650.xml" ContentType="application/vnd.openxmlformats-officedocument.presentationml.slideLayout+xml"/>
  <Override PartName="/ppt/slideLayouts/slideLayout651.xml" ContentType="application/vnd.openxmlformats-officedocument.presentationml.slideLayout+xml"/>
  <Override PartName="/ppt/theme/theme32.xml" ContentType="application/vnd.openxmlformats-officedocument.theme+xml"/>
  <Override PartName="/ppt/slideLayouts/slideLayout652.xml" ContentType="application/vnd.openxmlformats-officedocument.presentationml.slideLayout+xml"/>
  <Override PartName="/ppt/slideLayouts/slideLayout653.xml" ContentType="application/vnd.openxmlformats-officedocument.presentationml.slideLayout+xml"/>
  <Override PartName="/ppt/slideLayouts/slideLayout654.xml" ContentType="application/vnd.openxmlformats-officedocument.presentationml.slideLayout+xml"/>
  <Override PartName="/ppt/slideLayouts/slideLayout655.xml" ContentType="application/vnd.openxmlformats-officedocument.presentationml.slideLayout+xml"/>
  <Override PartName="/ppt/slideLayouts/slideLayout656.xml" ContentType="application/vnd.openxmlformats-officedocument.presentationml.slideLayout+xml"/>
  <Override PartName="/ppt/slideLayouts/slideLayout657.xml" ContentType="application/vnd.openxmlformats-officedocument.presentationml.slideLayout+xml"/>
  <Override PartName="/ppt/slideLayouts/slideLayout658.xml" ContentType="application/vnd.openxmlformats-officedocument.presentationml.slideLayout+xml"/>
  <Override PartName="/ppt/slideLayouts/slideLayout659.xml" ContentType="application/vnd.openxmlformats-officedocument.presentationml.slideLayout+xml"/>
  <Override PartName="/ppt/slideLayouts/slideLayout660.xml" ContentType="application/vnd.openxmlformats-officedocument.presentationml.slideLayout+xml"/>
  <Override PartName="/ppt/slideLayouts/slideLayout661.xml" ContentType="application/vnd.openxmlformats-officedocument.presentationml.slideLayout+xml"/>
  <Override PartName="/ppt/theme/theme33.xml" ContentType="application/vnd.openxmlformats-officedocument.theme+xml"/>
  <Override PartName="/ppt/theme/theme34.xml" ContentType="application/vnd.openxmlformats-officedocument.theme+xml"/>
  <Override PartName="/ppt/theme/theme35.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6.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7.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8.xml" ContentType="application/vnd.openxmlformats-officedocument.presentationml.tags+xml"/>
  <Override PartName="/ppt/notesSlides/notesSlide15.xml" ContentType="application/vnd.openxmlformats-officedocument.presentationml.notesSlide+xml"/>
  <Override PartName="/ppt/tags/tag9.xml" ContentType="application/vnd.openxmlformats-officedocument.presentationml.tag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tags/tag10.xml" ContentType="application/vnd.openxmlformats-officedocument.presentationml.tags+xml"/>
  <Override PartName="/ppt/notesSlides/notesSlide19.xml" ContentType="application/vnd.openxmlformats-officedocument.presentationml.notesSlide+xml"/>
  <Override PartName="/ppt/tags/tag11.xml" ContentType="application/vnd.openxmlformats-officedocument.presentationml.tags+xml"/>
  <Override PartName="/ppt/notesSlides/notesSlide20.xml" ContentType="application/vnd.openxmlformats-officedocument.presentationml.notesSlide+xml"/>
  <Override PartName="/ppt/tags/tag12.xml" ContentType="application/vnd.openxmlformats-officedocument.presentationml.tags+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tags/tag13.xml" ContentType="application/vnd.openxmlformats-officedocument.presentationml.tags+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tags/tag14.xml" ContentType="application/vnd.openxmlformats-officedocument.presentationml.tags+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tags/tag15.xml" ContentType="application/vnd.openxmlformats-officedocument.presentationml.tags+xml"/>
  <Override PartName="/ppt/notesSlides/notesSlide37.xml" ContentType="application/vnd.openxmlformats-officedocument.presentationml.notesSlide+xml"/>
  <Override PartName="/ppt/tags/tag16.xml" ContentType="application/vnd.openxmlformats-officedocument.presentationml.tags+xml"/>
  <Override PartName="/ppt/notesSlides/notesSlide38.xml" ContentType="application/vnd.openxmlformats-officedocument.presentationml.notesSlide+xml"/>
  <Override PartName="/ppt/tags/tag17.xml" ContentType="application/vnd.openxmlformats-officedocument.presentationml.tags+xml"/>
  <Override PartName="/ppt/notesSlides/notesSlide39.xml" ContentType="application/vnd.openxmlformats-officedocument.presentationml.notesSlide+xml"/>
  <Override PartName="/ppt/tags/tag18.xml" ContentType="application/vnd.openxmlformats-officedocument.presentationml.tags+xml"/>
  <Override PartName="/ppt/notesSlides/notesSlide40.xml" ContentType="application/vnd.openxmlformats-officedocument.presentationml.notesSlide+xml"/>
  <Override PartName="/ppt/tags/tag19.xml" ContentType="application/vnd.openxmlformats-officedocument.presentationml.tags+xml"/>
  <Override PartName="/ppt/notesSlides/notesSlide41.xml" ContentType="application/vnd.openxmlformats-officedocument.presentationml.notesSlide+xml"/>
  <Override PartName="/ppt/tags/tag20.xml" ContentType="application/vnd.openxmlformats-officedocument.presentationml.tags+xml"/>
  <Override PartName="/ppt/notesSlides/notesSlide42.xml" ContentType="application/vnd.openxmlformats-officedocument.presentationml.notesSlide+xml"/>
  <Override PartName="/ppt/tags/tag21.xml" ContentType="application/vnd.openxmlformats-officedocument.presentationml.tags+xml"/>
  <Override PartName="/ppt/notesSlides/notesSlide43.xml" ContentType="application/vnd.openxmlformats-officedocument.presentationml.notesSlide+xml"/>
  <Override PartName="/ppt/tags/tag22.xml" ContentType="application/vnd.openxmlformats-officedocument.presentationml.tags+xml"/>
  <Override PartName="/ppt/notesSlides/notesSlide44.xml" ContentType="application/vnd.openxmlformats-officedocument.presentationml.notesSlide+xml"/>
  <Override PartName="/ppt/tags/tag23.xml" ContentType="application/vnd.openxmlformats-officedocument.presentationml.tags+xml"/>
  <Override PartName="/ppt/notesSlides/notesSlide45.xml" ContentType="application/vnd.openxmlformats-officedocument.presentationml.notesSlide+xml"/>
  <Override PartName="/ppt/tags/tag24.xml" ContentType="application/vnd.openxmlformats-officedocument.presentationml.tags+xml"/>
  <Override PartName="/ppt/notesSlides/notesSlide46.xml" ContentType="application/vnd.openxmlformats-officedocument.presentationml.notesSlide+xml"/>
  <Override PartName="/ppt/tags/tag25.xml" ContentType="application/vnd.openxmlformats-officedocument.presentationml.tags+xml"/>
  <Override PartName="/ppt/notesSlides/notesSlide47.xml" ContentType="application/vnd.openxmlformats-officedocument.presentationml.notesSlide+xml"/>
  <Override PartName="/ppt/tags/tag26.xml" ContentType="application/vnd.openxmlformats-officedocument.presentationml.tags+xml"/>
  <Override PartName="/ppt/notesSlides/notesSlide48.xml" ContentType="application/vnd.openxmlformats-officedocument.presentationml.notesSlide+xml"/>
  <Override PartName="/ppt/tags/tag27.xml" ContentType="application/vnd.openxmlformats-officedocument.presentationml.tags+xml"/>
  <Override PartName="/ppt/notesSlides/notesSlide49.xml" ContentType="application/vnd.openxmlformats-officedocument.presentationml.notesSlide+xml"/>
  <Override PartName="/ppt/tags/tag28.xml" ContentType="application/vnd.openxmlformats-officedocument.presentationml.tags+xml"/>
  <Override PartName="/ppt/notesSlides/notesSlide50.xml" ContentType="application/vnd.openxmlformats-officedocument.presentationml.notesSlide+xml"/>
  <Override PartName="/ppt/tags/tag29.xml" ContentType="application/vnd.openxmlformats-officedocument.presentationml.tags+xml"/>
  <Override PartName="/ppt/notesSlides/notesSlide51.xml" ContentType="application/vnd.openxmlformats-officedocument.presentationml.notesSlide+xml"/>
  <Override PartName="/ppt/tags/tag30.xml" ContentType="application/vnd.openxmlformats-officedocument.presentationml.tags+xml"/>
  <Override PartName="/ppt/notesSlides/notesSlide52.xml" ContentType="application/vnd.openxmlformats-officedocument.presentationml.notesSlide+xml"/>
  <Override PartName="/ppt/tags/tag31.xml" ContentType="application/vnd.openxmlformats-officedocument.presentationml.tags+xml"/>
  <Override PartName="/ppt/notesSlides/notesSlide53.xml" ContentType="application/vnd.openxmlformats-officedocument.presentationml.notesSlide+xml"/>
  <Override PartName="/ppt/tags/tag32.xml" ContentType="application/vnd.openxmlformats-officedocument.presentationml.tags+xml"/>
  <Override PartName="/ppt/notesSlides/notesSlide54.xml" ContentType="application/vnd.openxmlformats-officedocument.presentationml.notesSlide+xml"/>
  <Override PartName="/ppt/tags/tag33.xml" ContentType="application/vnd.openxmlformats-officedocument.presentationml.tags+xml"/>
  <Override PartName="/ppt/notesSlides/notesSlide5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1"/>
    <p:sldMasterId id="2147483666" r:id="rId2"/>
    <p:sldMasterId id="2147484413" r:id="rId3"/>
    <p:sldMasterId id="2147484425" r:id="rId4"/>
    <p:sldMasterId id="2147484437" r:id="rId5"/>
    <p:sldMasterId id="2147484449" r:id="rId6"/>
    <p:sldMasterId id="2147484461" r:id="rId7"/>
    <p:sldMasterId id="2147484473" r:id="rId8"/>
    <p:sldMasterId id="2147484485" r:id="rId9"/>
    <p:sldMasterId id="2147484497" r:id="rId10"/>
    <p:sldMasterId id="2147484509" r:id="rId11"/>
    <p:sldMasterId id="2147484521" r:id="rId12"/>
    <p:sldMasterId id="2147484534" r:id="rId13"/>
    <p:sldMasterId id="2147484546" r:id="rId14"/>
    <p:sldMasterId id="2147484558" r:id="rId15"/>
    <p:sldMasterId id="2147484570" r:id="rId16"/>
    <p:sldMasterId id="2147484582" r:id="rId17"/>
    <p:sldMasterId id="2147484593" r:id="rId18"/>
    <p:sldMasterId id="2147484604" r:id="rId19"/>
    <p:sldMasterId id="2147484616" r:id="rId20"/>
    <p:sldMasterId id="2147484628" r:id="rId21"/>
    <p:sldMasterId id="2147484640" r:id="rId22"/>
    <p:sldMasterId id="2147484652" r:id="rId23"/>
    <p:sldMasterId id="2147484664" r:id="rId24"/>
    <p:sldMasterId id="2147484676" r:id="rId25"/>
    <p:sldMasterId id="2147484968" r:id="rId26"/>
    <p:sldMasterId id="2147485008" r:id="rId27"/>
    <p:sldMasterId id="2147485021" r:id="rId28"/>
    <p:sldMasterId id="2147485033" r:id="rId29"/>
    <p:sldMasterId id="2147485047" r:id="rId30"/>
    <p:sldMasterId id="2147485080" r:id="rId31"/>
    <p:sldMasterId id="2147485111" r:id="rId32"/>
    <p:sldMasterId id="2147485121" r:id="rId33"/>
  </p:sldMasterIdLst>
  <p:notesMasterIdLst>
    <p:notesMasterId r:id="rId100"/>
  </p:notesMasterIdLst>
  <p:handoutMasterIdLst>
    <p:handoutMasterId r:id="rId101"/>
  </p:handoutMasterIdLst>
  <p:sldIdLst>
    <p:sldId id="1073" r:id="rId34"/>
    <p:sldId id="466" r:id="rId35"/>
    <p:sldId id="946" r:id="rId36"/>
    <p:sldId id="986" r:id="rId37"/>
    <p:sldId id="1009" r:id="rId38"/>
    <p:sldId id="1021" r:id="rId39"/>
    <p:sldId id="1074" r:id="rId40"/>
    <p:sldId id="1022" r:id="rId41"/>
    <p:sldId id="1011" r:id="rId42"/>
    <p:sldId id="1013" r:id="rId43"/>
    <p:sldId id="1012" r:id="rId44"/>
    <p:sldId id="1014" r:id="rId45"/>
    <p:sldId id="1085" r:id="rId46"/>
    <p:sldId id="1048" r:id="rId47"/>
    <p:sldId id="1015" r:id="rId48"/>
    <p:sldId id="1016" r:id="rId49"/>
    <p:sldId id="1017" r:id="rId50"/>
    <p:sldId id="1046" r:id="rId51"/>
    <p:sldId id="1047" r:id="rId52"/>
    <p:sldId id="1018" r:id="rId53"/>
    <p:sldId id="1019" r:id="rId54"/>
    <p:sldId id="994" r:id="rId55"/>
    <p:sldId id="1077" r:id="rId56"/>
    <p:sldId id="1078" r:id="rId57"/>
    <p:sldId id="1020" r:id="rId58"/>
    <p:sldId id="951" r:id="rId59"/>
    <p:sldId id="1050" r:id="rId60"/>
    <p:sldId id="1071" r:id="rId61"/>
    <p:sldId id="1079" r:id="rId62"/>
    <p:sldId id="1081" r:id="rId63"/>
    <p:sldId id="1080" r:id="rId64"/>
    <p:sldId id="1082" r:id="rId65"/>
    <p:sldId id="1057" r:id="rId66"/>
    <p:sldId id="1056" r:id="rId67"/>
    <p:sldId id="1069" r:id="rId68"/>
    <p:sldId id="1075" r:id="rId69"/>
    <p:sldId id="1060" r:id="rId70"/>
    <p:sldId id="1058" r:id="rId71"/>
    <p:sldId id="1064" r:id="rId72"/>
    <p:sldId id="1054" r:id="rId73"/>
    <p:sldId id="1059" r:id="rId74"/>
    <p:sldId id="1065" r:id="rId75"/>
    <p:sldId id="1062" r:id="rId76"/>
    <p:sldId id="962" r:id="rId77"/>
    <p:sldId id="985" r:id="rId78"/>
    <p:sldId id="984" r:id="rId79"/>
    <p:sldId id="997" r:id="rId80"/>
    <p:sldId id="995" r:id="rId81"/>
    <p:sldId id="737" r:id="rId82"/>
    <p:sldId id="990" r:id="rId83"/>
    <p:sldId id="998" r:id="rId84"/>
    <p:sldId id="1076" r:id="rId85"/>
    <p:sldId id="775" r:id="rId86"/>
    <p:sldId id="1004" r:id="rId87"/>
    <p:sldId id="1005" r:id="rId88"/>
    <p:sldId id="1088" r:id="rId89"/>
    <p:sldId id="1044" r:id="rId90"/>
    <p:sldId id="1084" r:id="rId91"/>
    <p:sldId id="999" r:id="rId92"/>
    <p:sldId id="783" r:id="rId93"/>
    <p:sldId id="924" r:id="rId94"/>
    <p:sldId id="992" r:id="rId95"/>
    <p:sldId id="1086" r:id="rId96"/>
    <p:sldId id="1008" r:id="rId97"/>
    <p:sldId id="1068" r:id="rId98"/>
    <p:sldId id="728" r:id="rId99"/>
  </p:sldIdLst>
  <p:sldSz cx="9144000" cy="6858000" type="screen4x3"/>
  <p:notesSz cx="7010400" cy="9296400"/>
  <p:custDataLst>
    <p:tags r:id="rId102"/>
  </p:custDataLst>
  <p:defaultTextStyle>
    <a:defPPr>
      <a:defRPr lang="en-US"/>
    </a:defPPr>
    <a:lvl1pPr algn="l" rtl="0" fontAlgn="base">
      <a:spcBef>
        <a:spcPct val="0"/>
      </a:spcBef>
      <a:spcAft>
        <a:spcPct val="0"/>
      </a:spcAft>
      <a:defRPr kern="1200">
        <a:solidFill>
          <a:schemeClr val="tx1"/>
        </a:solidFill>
        <a:latin typeface="Arial" charset="0"/>
        <a:ea typeface="ＭＳ Ｐゴシック" pitchFamily="34" charset="-128"/>
        <a:cs typeface="+mn-cs"/>
      </a:defRPr>
    </a:lvl1pPr>
    <a:lvl2pPr marL="649385" algn="l" rtl="0" fontAlgn="base">
      <a:spcBef>
        <a:spcPct val="0"/>
      </a:spcBef>
      <a:spcAft>
        <a:spcPct val="0"/>
      </a:spcAft>
      <a:defRPr kern="1200">
        <a:solidFill>
          <a:schemeClr val="tx1"/>
        </a:solidFill>
        <a:latin typeface="Arial" charset="0"/>
        <a:ea typeface="ＭＳ Ｐゴシック" pitchFamily="34" charset="-128"/>
        <a:cs typeface="+mn-cs"/>
      </a:defRPr>
    </a:lvl2pPr>
    <a:lvl3pPr marL="1298770" algn="l" rtl="0" fontAlgn="base">
      <a:spcBef>
        <a:spcPct val="0"/>
      </a:spcBef>
      <a:spcAft>
        <a:spcPct val="0"/>
      </a:spcAft>
      <a:defRPr kern="1200">
        <a:solidFill>
          <a:schemeClr val="tx1"/>
        </a:solidFill>
        <a:latin typeface="Arial" charset="0"/>
        <a:ea typeface="ＭＳ Ｐゴシック" pitchFamily="34" charset="-128"/>
        <a:cs typeface="+mn-cs"/>
      </a:defRPr>
    </a:lvl3pPr>
    <a:lvl4pPr marL="1948159" algn="l" rtl="0" fontAlgn="base">
      <a:spcBef>
        <a:spcPct val="0"/>
      </a:spcBef>
      <a:spcAft>
        <a:spcPct val="0"/>
      </a:spcAft>
      <a:defRPr kern="1200">
        <a:solidFill>
          <a:schemeClr val="tx1"/>
        </a:solidFill>
        <a:latin typeface="Arial" charset="0"/>
        <a:ea typeface="ＭＳ Ｐゴシック" pitchFamily="34" charset="-128"/>
        <a:cs typeface="+mn-cs"/>
      </a:defRPr>
    </a:lvl4pPr>
    <a:lvl5pPr marL="2597542" algn="l" rtl="0" fontAlgn="base">
      <a:spcBef>
        <a:spcPct val="0"/>
      </a:spcBef>
      <a:spcAft>
        <a:spcPct val="0"/>
      </a:spcAft>
      <a:defRPr kern="1200">
        <a:solidFill>
          <a:schemeClr val="tx1"/>
        </a:solidFill>
        <a:latin typeface="Arial" charset="0"/>
        <a:ea typeface="ＭＳ Ｐゴシック" pitchFamily="34" charset="-128"/>
        <a:cs typeface="+mn-cs"/>
      </a:defRPr>
    </a:lvl5pPr>
    <a:lvl6pPr marL="3246934" algn="l" defTabSz="1298770" rtl="0" eaLnBrk="1" latinLnBrk="0" hangingPunct="1">
      <a:defRPr kern="1200">
        <a:solidFill>
          <a:schemeClr val="tx1"/>
        </a:solidFill>
        <a:latin typeface="Arial" charset="0"/>
        <a:ea typeface="ＭＳ Ｐゴシック" pitchFamily="34" charset="-128"/>
        <a:cs typeface="+mn-cs"/>
      </a:defRPr>
    </a:lvl6pPr>
    <a:lvl7pPr marL="3896313" algn="l" defTabSz="1298770" rtl="0" eaLnBrk="1" latinLnBrk="0" hangingPunct="1">
      <a:defRPr kern="1200">
        <a:solidFill>
          <a:schemeClr val="tx1"/>
        </a:solidFill>
        <a:latin typeface="Arial" charset="0"/>
        <a:ea typeface="ＭＳ Ｐゴシック" pitchFamily="34" charset="-128"/>
        <a:cs typeface="+mn-cs"/>
      </a:defRPr>
    </a:lvl7pPr>
    <a:lvl8pPr marL="4545701" algn="l" defTabSz="1298770" rtl="0" eaLnBrk="1" latinLnBrk="0" hangingPunct="1">
      <a:defRPr kern="1200">
        <a:solidFill>
          <a:schemeClr val="tx1"/>
        </a:solidFill>
        <a:latin typeface="Arial" charset="0"/>
        <a:ea typeface="ＭＳ Ｐゴシック" pitchFamily="34" charset="-128"/>
        <a:cs typeface="+mn-cs"/>
      </a:defRPr>
    </a:lvl8pPr>
    <a:lvl9pPr marL="5195087" algn="l" defTabSz="1298770" rtl="0" eaLnBrk="1" latinLnBrk="0" hangingPunct="1">
      <a:defRPr kern="1200">
        <a:solidFill>
          <a:schemeClr val="tx1"/>
        </a:solidFill>
        <a:latin typeface="Arial" charset="0"/>
        <a:ea typeface="ＭＳ Ｐゴシック" pitchFamily="34" charset="-128"/>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2928" userDrawn="1">
          <p15:clr>
            <a:srgbClr val="A4A3A4"/>
          </p15:clr>
        </p15:guide>
        <p15:guide id="2"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8" name="Author" initials="A" lastIdx="0" clrIdx="8"/>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E9EEF5"/>
    <a:srgbClr val="CFDAEB"/>
    <a:srgbClr val="8F23B3"/>
    <a:srgbClr val="8120A4"/>
    <a:srgbClr val="0091B2"/>
    <a:srgbClr val="E9F1F5"/>
    <a:srgbClr val="0000FF"/>
    <a:srgbClr val="E7E200"/>
    <a:srgbClr val="6C1B89"/>
    <a:srgbClr val="C2C2C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352" autoAdjust="0"/>
    <p:restoredTop sz="92190" autoAdjust="0"/>
  </p:normalViewPr>
  <p:slideViewPr>
    <p:cSldViewPr>
      <p:cViewPr varScale="1">
        <p:scale>
          <a:sx n="99" d="100"/>
          <a:sy n="99" d="100"/>
        </p:scale>
        <p:origin x="-96" y="-150"/>
      </p:cViewPr>
      <p:guideLst>
        <p:guide orient="horz" pos="2160"/>
        <p:guide pos="2880"/>
      </p:guideLst>
    </p:cSldViewPr>
  </p:slideViewPr>
  <p:outlineViewPr>
    <p:cViewPr>
      <p:scale>
        <a:sx n="33" d="100"/>
        <a:sy n="33" d="100"/>
      </p:scale>
      <p:origin x="0" y="-56046"/>
    </p:cViewPr>
  </p:outlineViewPr>
  <p:notesTextViewPr>
    <p:cViewPr>
      <p:scale>
        <a:sx n="100" d="100"/>
        <a:sy n="100" d="100"/>
      </p:scale>
      <p:origin x="0" y="0"/>
    </p:cViewPr>
  </p:notesTextViewPr>
  <p:sorterViewPr>
    <p:cViewPr>
      <p:scale>
        <a:sx n="50" d="100"/>
        <a:sy n="50" d="100"/>
      </p:scale>
      <p:origin x="0" y="0"/>
    </p:cViewPr>
  </p:sorterViewPr>
  <p:notesViewPr>
    <p:cSldViewPr>
      <p:cViewPr varScale="1">
        <p:scale>
          <a:sx n="59" d="100"/>
          <a:sy n="59" d="100"/>
        </p:scale>
        <p:origin x="1661" y="82"/>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Master" Target="slideMasters/slideMaster26.xml"/><Relationship Id="rId21" Type="http://schemas.openxmlformats.org/officeDocument/2006/relationships/slideMaster" Target="slideMasters/slideMaster21.xml"/><Relationship Id="rId42" Type="http://schemas.openxmlformats.org/officeDocument/2006/relationships/slide" Target="slides/slide9.xml"/><Relationship Id="rId47" Type="http://schemas.openxmlformats.org/officeDocument/2006/relationships/slide" Target="slides/slide14.xml"/><Relationship Id="rId63" Type="http://schemas.openxmlformats.org/officeDocument/2006/relationships/slide" Target="slides/slide30.xml"/><Relationship Id="rId68" Type="http://schemas.openxmlformats.org/officeDocument/2006/relationships/slide" Target="slides/slide35.xml"/><Relationship Id="rId84" Type="http://schemas.openxmlformats.org/officeDocument/2006/relationships/slide" Target="slides/slide51.xml"/><Relationship Id="rId89" Type="http://schemas.openxmlformats.org/officeDocument/2006/relationships/slide" Target="slides/slide56.xml"/><Relationship Id="rId7" Type="http://schemas.openxmlformats.org/officeDocument/2006/relationships/slideMaster" Target="slideMasters/slideMaster7.xml"/><Relationship Id="rId71" Type="http://schemas.openxmlformats.org/officeDocument/2006/relationships/slide" Target="slides/slide38.xml"/><Relationship Id="rId92" Type="http://schemas.openxmlformats.org/officeDocument/2006/relationships/slide" Target="slides/slide59.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Master" Target="slideMasters/slideMaster29.xml"/><Relationship Id="rId107" Type="http://schemas.openxmlformats.org/officeDocument/2006/relationships/tableStyles" Target="tableStyles.xml"/><Relationship Id="rId11" Type="http://schemas.openxmlformats.org/officeDocument/2006/relationships/slideMaster" Target="slideMasters/slideMaster11.xml"/><Relationship Id="rId24" Type="http://schemas.openxmlformats.org/officeDocument/2006/relationships/slideMaster" Target="slideMasters/slideMaster24.xml"/><Relationship Id="rId32" Type="http://schemas.openxmlformats.org/officeDocument/2006/relationships/slideMaster" Target="slideMasters/slideMaster32.xml"/><Relationship Id="rId37" Type="http://schemas.openxmlformats.org/officeDocument/2006/relationships/slide" Target="slides/slide4.xml"/><Relationship Id="rId40" Type="http://schemas.openxmlformats.org/officeDocument/2006/relationships/slide" Target="slides/slide7.xml"/><Relationship Id="rId45" Type="http://schemas.openxmlformats.org/officeDocument/2006/relationships/slide" Target="slides/slide12.xml"/><Relationship Id="rId53" Type="http://schemas.openxmlformats.org/officeDocument/2006/relationships/slide" Target="slides/slide20.xml"/><Relationship Id="rId58" Type="http://schemas.openxmlformats.org/officeDocument/2006/relationships/slide" Target="slides/slide25.xml"/><Relationship Id="rId66" Type="http://schemas.openxmlformats.org/officeDocument/2006/relationships/slide" Target="slides/slide33.xml"/><Relationship Id="rId74" Type="http://schemas.openxmlformats.org/officeDocument/2006/relationships/slide" Target="slides/slide41.xml"/><Relationship Id="rId79" Type="http://schemas.openxmlformats.org/officeDocument/2006/relationships/slide" Target="slides/slide46.xml"/><Relationship Id="rId87" Type="http://schemas.openxmlformats.org/officeDocument/2006/relationships/slide" Target="slides/slide54.xml"/><Relationship Id="rId102" Type="http://schemas.openxmlformats.org/officeDocument/2006/relationships/tags" Target="tags/tag1.xml"/><Relationship Id="rId5" Type="http://schemas.openxmlformats.org/officeDocument/2006/relationships/slideMaster" Target="slideMasters/slideMaster5.xml"/><Relationship Id="rId61" Type="http://schemas.openxmlformats.org/officeDocument/2006/relationships/slide" Target="slides/slide28.xml"/><Relationship Id="rId82" Type="http://schemas.openxmlformats.org/officeDocument/2006/relationships/slide" Target="slides/slide49.xml"/><Relationship Id="rId90" Type="http://schemas.openxmlformats.org/officeDocument/2006/relationships/slide" Target="slides/slide57.xml"/><Relationship Id="rId95" Type="http://schemas.openxmlformats.org/officeDocument/2006/relationships/slide" Target="slides/slide62.xml"/><Relationship Id="rId19" Type="http://schemas.openxmlformats.org/officeDocument/2006/relationships/slideMaster" Target="slideMasters/slideMaster19.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Master" Target="slideMasters/slideMaster27.xml"/><Relationship Id="rId30" Type="http://schemas.openxmlformats.org/officeDocument/2006/relationships/slideMaster" Target="slideMasters/slideMaster30.xml"/><Relationship Id="rId35" Type="http://schemas.openxmlformats.org/officeDocument/2006/relationships/slide" Target="slides/slide2.xml"/><Relationship Id="rId43" Type="http://schemas.openxmlformats.org/officeDocument/2006/relationships/slide" Target="slides/slide10.xml"/><Relationship Id="rId48" Type="http://schemas.openxmlformats.org/officeDocument/2006/relationships/slide" Target="slides/slide15.xml"/><Relationship Id="rId56" Type="http://schemas.openxmlformats.org/officeDocument/2006/relationships/slide" Target="slides/slide23.xml"/><Relationship Id="rId64" Type="http://schemas.openxmlformats.org/officeDocument/2006/relationships/slide" Target="slides/slide31.xml"/><Relationship Id="rId69" Type="http://schemas.openxmlformats.org/officeDocument/2006/relationships/slide" Target="slides/slide36.xml"/><Relationship Id="rId77" Type="http://schemas.openxmlformats.org/officeDocument/2006/relationships/slide" Target="slides/slide44.xml"/><Relationship Id="rId100" Type="http://schemas.openxmlformats.org/officeDocument/2006/relationships/notesMaster" Target="notesMasters/notesMaster1.xml"/><Relationship Id="rId105" Type="http://schemas.openxmlformats.org/officeDocument/2006/relationships/viewProps" Target="viewProps.xml"/><Relationship Id="rId8" Type="http://schemas.openxmlformats.org/officeDocument/2006/relationships/slideMaster" Target="slideMasters/slideMaster8.xml"/><Relationship Id="rId51" Type="http://schemas.openxmlformats.org/officeDocument/2006/relationships/slide" Target="slides/slide18.xml"/><Relationship Id="rId72" Type="http://schemas.openxmlformats.org/officeDocument/2006/relationships/slide" Target="slides/slide39.xml"/><Relationship Id="rId80" Type="http://schemas.openxmlformats.org/officeDocument/2006/relationships/slide" Target="slides/slide47.xml"/><Relationship Id="rId85" Type="http://schemas.openxmlformats.org/officeDocument/2006/relationships/slide" Target="slides/slide52.xml"/><Relationship Id="rId93" Type="http://schemas.openxmlformats.org/officeDocument/2006/relationships/slide" Target="slides/slide60.xml"/><Relationship Id="rId98" Type="http://schemas.openxmlformats.org/officeDocument/2006/relationships/slide" Target="slides/slide65.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Master" Target="slideMasters/slideMaster25.xml"/><Relationship Id="rId33" Type="http://schemas.openxmlformats.org/officeDocument/2006/relationships/slideMaster" Target="slideMasters/slideMaster33.xml"/><Relationship Id="rId38" Type="http://schemas.openxmlformats.org/officeDocument/2006/relationships/slide" Target="slides/slide5.xml"/><Relationship Id="rId46" Type="http://schemas.openxmlformats.org/officeDocument/2006/relationships/slide" Target="slides/slide13.xml"/><Relationship Id="rId59" Type="http://schemas.openxmlformats.org/officeDocument/2006/relationships/slide" Target="slides/slide26.xml"/><Relationship Id="rId67" Type="http://schemas.openxmlformats.org/officeDocument/2006/relationships/slide" Target="slides/slide34.xml"/><Relationship Id="rId103" Type="http://schemas.openxmlformats.org/officeDocument/2006/relationships/commentAuthors" Target="commentAuthors.xml"/><Relationship Id="rId20" Type="http://schemas.openxmlformats.org/officeDocument/2006/relationships/slideMaster" Target="slideMasters/slideMaster20.xml"/><Relationship Id="rId41" Type="http://schemas.openxmlformats.org/officeDocument/2006/relationships/slide" Target="slides/slide8.xml"/><Relationship Id="rId54" Type="http://schemas.openxmlformats.org/officeDocument/2006/relationships/slide" Target="slides/slide21.xml"/><Relationship Id="rId62" Type="http://schemas.openxmlformats.org/officeDocument/2006/relationships/slide" Target="slides/slide29.xml"/><Relationship Id="rId70" Type="http://schemas.openxmlformats.org/officeDocument/2006/relationships/slide" Target="slides/slide37.xml"/><Relationship Id="rId75" Type="http://schemas.openxmlformats.org/officeDocument/2006/relationships/slide" Target="slides/slide42.xml"/><Relationship Id="rId83" Type="http://schemas.openxmlformats.org/officeDocument/2006/relationships/slide" Target="slides/slide50.xml"/><Relationship Id="rId88" Type="http://schemas.openxmlformats.org/officeDocument/2006/relationships/slide" Target="slides/slide55.xml"/><Relationship Id="rId91" Type="http://schemas.openxmlformats.org/officeDocument/2006/relationships/slide" Target="slides/slide58.xml"/><Relationship Id="rId96" Type="http://schemas.openxmlformats.org/officeDocument/2006/relationships/slide" Target="slides/slide63.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Master" Target="slideMasters/slideMaster28.xml"/><Relationship Id="rId36" Type="http://schemas.openxmlformats.org/officeDocument/2006/relationships/slide" Target="slides/slide3.xml"/><Relationship Id="rId49" Type="http://schemas.openxmlformats.org/officeDocument/2006/relationships/slide" Target="slides/slide16.xml"/><Relationship Id="rId57" Type="http://schemas.openxmlformats.org/officeDocument/2006/relationships/slide" Target="slides/slide24.xml"/><Relationship Id="rId106" Type="http://schemas.openxmlformats.org/officeDocument/2006/relationships/theme" Target="theme/theme1.xml"/><Relationship Id="rId10" Type="http://schemas.openxmlformats.org/officeDocument/2006/relationships/slideMaster" Target="slideMasters/slideMaster10.xml"/><Relationship Id="rId31" Type="http://schemas.openxmlformats.org/officeDocument/2006/relationships/slideMaster" Target="slideMasters/slideMaster31.xml"/><Relationship Id="rId44" Type="http://schemas.openxmlformats.org/officeDocument/2006/relationships/slide" Target="slides/slide11.xml"/><Relationship Id="rId52" Type="http://schemas.openxmlformats.org/officeDocument/2006/relationships/slide" Target="slides/slide19.xml"/><Relationship Id="rId60" Type="http://schemas.openxmlformats.org/officeDocument/2006/relationships/slide" Target="slides/slide27.xml"/><Relationship Id="rId65" Type="http://schemas.openxmlformats.org/officeDocument/2006/relationships/slide" Target="slides/slide32.xml"/><Relationship Id="rId73" Type="http://schemas.openxmlformats.org/officeDocument/2006/relationships/slide" Target="slides/slide40.xml"/><Relationship Id="rId78" Type="http://schemas.openxmlformats.org/officeDocument/2006/relationships/slide" Target="slides/slide45.xml"/><Relationship Id="rId81" Type="http://schemas.openxmlformats.org/officeDocument/2006/relationships/slide" Target="slides/slide48.xml"/><Relationship Id="rId86" Type="http://schemas.openxmlformats.org/officeDocument/2006/relationships/slide" Target="slides/slide53.xml"/><Relationship Id="rId94" Type="http://schemas.openxmlformats.org/officeDocument/2006/relationships/slide" Target="slides/slide61.xml"/><Relationship Id="rId99" Type="http://schemas.openxmlformats.org/officeDocument/2006/relationships/slide" Target="slides/slide66.xml"/><Relationship Id="rId101"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 Target="slides/slide6.xml"/><Relationship Id="rId34" Type="http://schemas.openxmlformats.org/officeDocument/2006/relationships/slide" Target="slides/slide1.xml"/><Relationship Id="rId50" Type="http://schemas.openxmlformats.org/officeDocument/2006/relationships/slide" Target="slides/slide17.xml"/><Relationship Id="rId55" Type="http://schemas.openxmlformats.org/officeDocument/2006/relationships/slide" Target="slides/slide22.xml"/><Relationship Id="rId76" Type="http://schemas.openxmlformats.org/officeDocument/2006/relationships/slide" Target="slides/slide43.xml"/><Relationship Id="rId97" Type="http://schemas.openxmlformats.org/officeDocument/2006/relationships/slide" Target="slides/slide64.xml"/><Relationship Id="rId10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6" y="1"/>
            <a:ext cx="3038475" cy="465139"/>
          </a:xfrm>
          <a:prstGeom prst="rect">
            <a:avLst/>
          </a:prstGeom>
        </p:spPr>
        <p:txBody>
          <a:bodyPr vert="horz" lIns="93484" tIns="46743" rIns="93484" bIns="46743" rtlCol="0"/>
          <a:lstStyle>
            <a:lvl1pPr algn="l" fontAlgn="auto">
              <a:spcBef>
                <a:spcPts val="0"/>
              </a:spcBef>
              <a:spcAft>
                <a:spcPts val="0"/>
              </a:spcAft>
              <a:defRPr sz="1200">
                <a:latin typeface="+mn-lt"/>
                <a:ea typeface="+mn-ea"/>
                <a:cs typeface="+mn-cs"/>
              </a:defRPr>
            </a:lvl1pPr>
          </a:lstStyle>
          <a:p>
            <a:pPr>
              <a:defRPr/>
            </a:pPr>
            <a:endParaRPr lang="en-US" dirty="0"/>
          </a:p>
        </p:txBody>
      </p:sp>
      <p:sp>
        <p:nvSpPr>
          <p:cNvPr id="3" name="Date Placeholder 2"/>
          <p:cNvSpPr>
            <a:spLocks noGrp="1"/>
          </p:cNvSpPr>
          <p:nvPr>
            <p:ph type="dt" sz="quarter" idx="1"/>
          </p:nvPr>
        </p:nvSpPr>
        <p:spPr>
          <a:xfrm>
            <a:off x="3970343" y="1"/>
            <a:ext cx="3038475" cy="465139"/>
          </a:xfrm>
          <a:prstGeom prst="rect">
            <a:avLst/>
          </a:prstGeom>
        </p:spPr>
        <p:txBody>
          <a:bodyPr vert="horz" wrap="square" lIns="93484" tIns="46743" rIns="93484" bIns="46743" numCol="1" anchor="t" anchorCtr="0" compatLnSpc="1">
            <a:prstTxWarp prst="textNoShape">
              <a:avLst/>
            </a:prstTxWarp>
          </a:bodyPr>
          <a:lstStyle>
            <a:lvl1pPr algn="r">
              <a:defRPr sz="1200">
                <a:latin typeface="Calibri" pitchFamily="34" charset="0"/>
                <a:cs typeface="+mn-cs"/>
              </a:defRPr>
            </a:lvl1pPr>
          </a:lstStyle>
          <a:p>
            <a:pPr>
              <a:defRPr/>
            </a:pPr>
            <a:fld id="{8A83458C-6388-4865-B9F9-F16CC8C126F6}" type="datetimeFigureOut">
              <a:rPr lang="en-US"/>
              <a:pPr>
                <a:defRPr/>
              </a:pPr>
              <a:t>1/6/2017</a:t>
            </a:fld>
            <a:endParaRPr lang="en-US" dirty="0"/>
          </a:p>
        </p:txBody>
      </p:sp>
      <p:sp>
        <p:nvSpPr>
          <p:cNvPr id="4" name="Footer Placeholder 3"/>
          <p:cNvSpPr>
            <a:spLocks noGrp="1"/>
          </p:cNvSpPr>
          <p:nvPr>
            <p:ph type="ftr" sz="quarter" idx="2"/>
          </p:nvPr>
        </p:nvSpPr>
        <p:spPr>
          <a:xfrm>
            <a:off x="6" y="8829677"/>
            <a:ext cx="3038475" cy="465139"/>
          </a:xfrm>
          <a:prstGeom prst="rect">
            <a:avLst/>
          </a:prstGeom>
        </p:spPr>
        <p:txBody>
          <a:bodyPr vert="horz" lIns="93484" tIns="46743" rIns="93484" bIns="46743" rtlCol="0" anchor="b"/>
          <a:lstStyle>
            <a:lvl1pPr algn="l" fontAlgn="auto">
              <a:spcBef>
                <a:spcPts val="0"/>
              </a:spcBef>
              <a:spcAft>
                <a:spcPts val="0"/>
              </a:spcAft>
              <a:defRPr sz="1200">
                <a:latin typeface="+mn-lt"/>
                <a:ea typeface="+mn-ea"/>
                <a:cs typeface="+mn-cs"/>
              </a:defRPr>
            </a:lvl1pPr>
          </a:lstStyle>
          <a:p>
            <a:pPr>
              <a:defRPr/>
            </a:pPr>
            <a:endParaRPr lang="en-US" dirty="0"/>
          </a:p>
        </p:txBody>
      </p:sp>
      <p:sp>
        <p:nvSpPr>
          <p:cNvPr id="5" name="Slide Number Placeholder 4"/>
          <p:cNvSpPr>
            <a:spLocks noGrp="1"/>
          </p:cNvSpPr>
          <p:nvPr>
            <p:ph type="sldNum" sz="quarter" idx="3"/>
          </p:nvPr>
        </p:nvSpPr>
        <p:spPr>
          <a:xfrm>
            <a:off x="3970343" y="8829677"/>
            <a:ext cx="3038475" cy="465139"/>
          </a:xfrm>
          <a:prstGeom prst="rect">
            <a:avLst/>
          </a:prstGeom>
        </p:spPr>
        <p:txBody>
          <a:bodyPr vert="horz" wrap="square" lIns="93484" tIns="46743" rIns="93484" bIns="46743" numCol="1" anchor="b" anchorCtr="0" compatLnSpc="1">
            <a:prstTxWarp prst="textNoShape">
              <a:avLst/>
            </a:prstTxWarp>
          </a:bodyPr>
          <a:lstStyle>
            <a:lvl1pPr algn="r">
              <a:defRPr sz="1200">
                <a:latin typeface="Calibri" pitchFamily="34" charset="0"/>
                <a:cs typeface="+mn-cs"/>
              </a:defRPr>
            </a:lvl1pPr>
          </a:lstStyle>
          <a:p>
            <a:pPr>
              <a:defRPr/>
            </a:pPr>
            <a:fld id="{4E19A851-32B1-4841-8C32-B4527E5515D0}" type="slidenum">
              <a:rPr lang="en-US"/>
              <a:pPr>
                <a:defRPr/>
              </a:pPr>
              <a:t>‹#›</a:t>
            </a:fld>
            <a:endParaRPr lang="en-US" dirty="0"/>
          </a:p>
        </p:txBody>
      </p:sp>
    </p:spTree>
    <p:extLst>
      <p:ext uri="{BB962C8B-B14F-4D97-AF65-F5344CB8AC3E}">
        <p14:creationId xmlns:p14="http://schemas.microsoft.com/office/powerpoint/2010/main" val="320755050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6" y="1"/>
            <a:ext cx="3038475" cy="465139"/>
          </a:xfrm>
          <a:prstGeom prst="rect">
            <a:avLst/>
          </a:prstGeom>
        </p:spPr>
        <p:txBody>
          <a:bodyPr vert="horz" lIns="93484" tIns="46743" rIns="93484" bIns="46743" rtlCol="0"/>
          <a:lstStyle>
            <a:lvl1pPr algn="l" fontAlgn="auto">
              <a:spcBef>
                <a:spcPts val="0"/>
              </a:spcBef>
              <a:spcAft>
                <a:spcPts val="0"/>
              </a:spcAft>
              <a:defRPr sz="1200">
                <a:latin typeface="+mn-lt"/>
                <a:ea typeface="+mn-ea"/>
                <a:cs typeface="+mn-cs"/>
              </a:defRPr>
            </a:lvl1pPr>
          </a:lstStyle>
          <a:p>
            <a:pPr>
              <a:defRPr/>
            </a:pPr>
            <a:endParaRPr lang="en-US" dirty="0"/>
          </a:p>
        </p:txBody>
      </p:sp>
      <p:sp>
        <p:nvSpPr>
          <p:cNvPr id="3" name="Date Placeholder 2"/>
          <p:cNvSpPr>
            <a:spLocks noGrp="1"/>
          </p:cNvSpPr>
          <p:nvPr>
            <p:ph type="dt" idx="1"/>
          </p:nvPr>
        </p:nvSpPr>
        <p:spPr>
          <a:xfrm>
            <a:off x="3970343" y="1"/>
            <a:ext cx="3038475" cy="465139"/>
          </a:xfrm>
          <a:prstGeom prst="rect">
            <a:avLst/>
          </a:prstGeom>
        </p:spPr>
        <p:txBody>
          <a:bodyPr vert="horz" wrap="square" lIns="93484" tIns="46743" rIns="93484" bIns="46743" numCol="1" anchor="t" anchorCtr="0" compatLnSpc="1">
            <a:prstTxWarp prst="textNoShape">
              <a:avLst/>
            </a:prstTxWarp>
          </a:bodyPr>
          <a:lstStyle>
            <a:lvl1pPr algn="r">
              <a:defRPr sz="1200">
                <a:latin typeface="Calibri" pitchFamily="34" charset="0"/>
                <a:cs typeface="+mn-cs"/>
              </a:defRPr>
            </a:lvl1pPr>
          </a:lstStyle>
          <a:p>
            <a:pPr>
              <a:defRPr/>
            </a:pPr>
            <a:fld id="{93969B47-CE44-4436-BC47-7EE1238CD0D8}" type="datetimeFigureOut">
              <a:rPr lang="en-US"/>
              <a:pPr>
                <a:defRPr/>
              </a:pPr>
              <a:t>1/6/2017</a:t>
            </a:fld>
            <a:endParaRPr lang="en-US" dirty="0"/>
          </a:p>
        </p:txBody>
      </p:sp>
      <p:sp>
        <p:nvSpPr>
          <p:cNvPr id="4" name="Slide Image Placeholder 3"/>
          <p:cNvSpPr>
            <a:spLocks noGrp="1" noRot="1" noChangeAspect="1"/>
          </p:cNvSpPr>
          <p:nvPr>
            <p:ph type="sldImg" idx="2"/>
          </p:nvPr>
        </p:nvSpPr>
        <p:spPr>
          <a:xfrm>
            <a:off x="1181100" y="698500"/>
            <a:ext cx="4648200" cy="3486150"/>
          </a:xfrm>
          <a:prstGeom prst="rect">
            <a:avLst/>
          </a:prstGeom>
          <a:noFill/>
          <a:ln w="12700">
            <a:solidFill>
              <a:prstClr val="black"/>
            </a:solidFill>
          </a:ln>
        </p:spPr>
        <p:txBody>
          <a:bodyPr vert="horz" lIns="93484" tIns="46743" rIns="93484" bIns="46743" rtlCol="0" anchor="ctr"/>
          <a:lstStyle/>
          <a:p>
            <a:pPr lvl="0"/>
            <a:endParaRPr lang="en-US" noProof="0" dirty="0"/>
          </a:p>
        </p:txBody>
      </p:sp>
      <p:sp>
        <p:nvSpPr>
          <p:cNvPr id="5" name="Notes Placeholder 4"/>
          <p:cNvSpPr>
            <a:spLocks noGrp="1"/>
          </p:cNvSpPr>
          <p:nvPr>
            <p:ph type="body" sz="quarter" idx="3"/>
          </p:nvPr>
        </p:nvSpPr>
        <p:spPr>
          <a:xfrm>
            <a:off x="701675" y="4416429"/>
            <a:ext cx="5607050" cy="4183062"/>
          </a:xfrm>
          <a:prstGeom prst="rect">
            <a:avLst/>
          </a:prstGeom>
        </p:spPr>
        <p:txBody>
          <a:bodyPr vert="horz" lIns="93484" tIns="46743" rIns="93484" bIns="46743"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6" y="8829677"/>
            <a:ext cx="3038475" cy="465139"/>
          </a:xfrm>
          <a:prstGeom prst="rect">
            <a:avLst/>
          </a:prstGeom>
        </p:spPr>
        <p:txBody>
          <a:bodyPr vert="horz" lIns="93484" tIns="46743" rIns="93484" bIns="46743" rtlCol="0" anchor="b"/>
          <a:lstStyle>
            <a:lvl1pPr algn="l" fontAlgn="auto">
              <a:spcBef>
                <a:spcPts val="0"/>
              </a:spcBef>
              <a:spcAft>
                <a:spcPts val="0"/>
              </a:spcAft>
              <a:defRPr sz="1200">
                <a:latin typeface="+mn-lt"/>
                <a:ea typeface="+mn-ea"/>
                <a:cs typeface="+mn-cs"/>
              </a:defRPr>
            </a:lvl1pPr>
          </a:lstStyle>
          <a:p>
            <a:pPr>
              <a:defRPr/>
            </a:pPr>
            <a:endParaRPr lang="en-US" dirty="0"/>
          </a:p>
        </p:txBody>
      </p:sp>
      <p:sp>
        <p:nvSpPr>
          <p:cNvPr id="7" name="Slide Number Placeholder 6"/>
          <p:cNvSpPr>
            <a:spLocks noGrp="1"/>
          </p:cNvSpPr>
          <p:nvPr>
            <p:ph type="sldNum" sz="quarter" idx="5"/>
          </p:nvPr>
        </p:nvSpPr>
        <p:spPr>
          <a:xfrm>
            <a:off x="3970343" y="8829677"/>
            <a:ext cx="3038475" cy="465139"/>
          </a:xfrm>
          <a:prstGeom prst="rect">
            <a:avLst/>
          </a:prstGeom>
        </p:spPr>
        <p:txBody>
          <a:bodyPr vert="horz" wrap="square" lIns="93484" tIns="46743" rIns="93484" bIns="46743" numCol="1" anchor="b" anchorCtr="0" compatLnSpc="1">
            <a:prstTxWarp prst="textNoShape">
              <a:avLst/>
            </a:prstTxWarp>
          </a:bodyPr>
          <a:lstStyle>
            <a:lvl1pPr algn="r">
              <a:defRPr sz="1200">
                <a:latin typeface="Calibri" pitchFamily="34" charset="0"/>
                <a:cs typeface="+mn-cs"/>
              </a:defRPr>
            </a:lvl1pPr>
          </a:lstStyle>
          <a:p>
            <a:pPr>
              <a:defRPr/>
            </a:pPr>
            <a:fld id="{3B0833EC-AE6E-46E7-A960-2ACFED590FA5}" type="slidenum">
              <a:rPr lang="en-US"/>
              <a:pPr>
                <a:defRPr/>
              </a:pPr>
              <a:t>‹#›</a:t>
            </a:fld>
            <a:endParaRPr lang="en-US" dirty="0"/>
          </a:p>
        </p:txBody>
      </p:sp>
    </p:spTree>
    <p:extLst>
      <p:ext uri="{BB962C8B-B14F-4D97-AF65-F5344CB8AC3E}">
        <p14:creationId xmlns:p14="http://schemas.microsoft.com/office/powerpoint/2010/main" val="493331651"/>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700" kern="1200">
        <a:solidFill>
          <a:schemeClr val="tx1"/>
        </a:solidFill>
        <a:latin typeface="+mn-lt"/>
        <a:ea typeface="ＭＳ Ｐゴシック" charset="0"/>
        <a:cs typeface="+mn-cs"/>
      </a:defRPr>
    </a:lvl1pPr>
    <a:lvl2pPr marL="649385" algn="l" rtl="0" eaLnBrk="0" fontAlgn="base" hangingPunct="0">
      <a:spcBef>
        <a:spcPct val="30000"/>
      </a:spcBef>
      <a:spcAft>
        <a:spcPct val="0"/>
      </a:spcAft>
      <a:defRPr sz="1700" kern="1200">
        <a:solidFill>
          <a:schemeClr val="tx1"/>
        </a:solidFill>
        <a:latin typeface="+mn-lt"/>
        <a:ea typeface="ＭＳ Ｐゴシック" charset="0"/>
        <a:cs typeface="+mn-cs"/>
      </a:defRPr>
    </a:lvl2pPr>
    <a:lvl3pPr marL="1298770" algn="l" rtl="0" eaLnBrk="0" fontAlgn="base" hangingPunct="0">
      <a:spcBef>
        <a:spcPct val="30000"/>
      </a:spcBef>
      <a:spcAft>
        <a:spcPct val="0"/>
      </a:spcAft>
      <a:defRPr sz="1700" kern="1200">
        <a:solidFill>
          <a:schemeClr val="tx1"/>
        </a:solidFill>
        <a:latin typeface="+mn-lt"/>
        <a:ea typeface="ＭＳ Ｐゴシック" charset="0"/>
        <a:cs typeface="+mn-cs"/>
      </a:defRPr>
    </a:lvl3pPr>
    <a:lvl4pPr marL="1948159" algn="l" rtl="0" eaLnBrk="0" fontAlgn="base" hangingPunct="0">
      <a:spcBef>
        <a:spcPct val="30000"/>
      </a:spcBef>
      <a:spcAft>
        <a:spcPct val="0"/>
      </a:spcAft>
      <a:defRPr sz="1700" kern="1200">
        <a:solidFill>
          <a:schemeClr val="tx1"/>
        </a:solidFill>
        <a:latin typeface="+mn-lt"/>
        <a:ea typeface="ＭＳ Ｐゴシック" charset="0"/>
        <a:cs typeface="+mn-cs"/>
      </a:defRPr>
    </a:lvl4pPr>
    <a:lvl5pPr marL="2597542" algn="l" rtl="0" eaLnBrk="0" fontAlgn="base" hangingPunct="0">
      <a:spcBef>
        <a:spcPct val="30000"/>
      </a:spcBef>
      <a:spcAft>
        <a:spcPct val="0"/>
      </a:spcAft>
      <a:defRPr sz="1700" kern="1200">
        <a:solidFill>
          <a:schemeClr val="tx1"/>
        </a:solidFill>
        <a:latin typeface="+mn-lt"/>
        <a:ea typeface="ＭＳ Ｐゴシック" charset="0"/>
        <a:cs typeface="+mn-cs"/>
      </a:defRPr>
    </a:lvl5pPr>
    <a:lvl6pPr marL="3246934" algn="l" defTabSz="1298770" rtl="0" eaLnBrk="1" latinLnBrk="0" hangingPunct="1">
      <a:defRPr sz="1700" kern="1200">
        <a:solidFill>
          <a:schemeClr val="tx1"/>
        </a:solidFill>
        <a:latin typeface="+mn-lt"/>
        <a:ea typeface="+mn-ea"/>
        <a:cs typeface="+mn-cs"/>
      </a:defRPr>
    </a:lvl6pPr>
    <a:lvl7pPr marL="3896313" algn="l" defTabSz="1298770" rtl="0" eaLnBrk="1" latinLnBrk="0" hangingPunct="1">
      <a:defRPr sz="1700" kern="1200">
        <a:solidFill>
          <a:schemeClr val="tx1"/>
        </a:solidFill>
        <a:latin typeface="+mn-lt"/>
        <a:ea typeface="+mn-ea"/>
        <a:cs typeface="+mn-cs"/>
      </a:defRPr>
    </a:lvl7pPr>
    <a:lvl8pPr marL="4545701" algn="l" defTabSz="1298770" rtl="0" eaLnBrk="1" latinLnBrk="0" hangingPunct="1">
      <a:defRPr sz="1700" kern="1200">
        <a:solidFill>
          <a:schemeClr val="tx1"/>
        </a:solidFill>
        <a:latin typeface="+mn-lt"/>
        <a:ea typeface="+mn-ea"/>
        <a:cs typeface="+mn-cs"/>
      </a:defRPr>
    </a:lvl8pPr>
    <a:lvl9pPr marL="5195087" algn="l" defTabSz="1298770" rtl="0" eaLnBrk="1" latinLnBrk="0" hangingPunct="1">
      <a:defRPr sz="17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2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eaLnBrk="1" hangingPunct="1"/>
            <a:endParaRPr lang="en-US" altLang="en-US" dirty="0"/>
          </a:p>
        </p:txBody>
      </p:sp>
      <p:sp>
        <p:nvSpPr>
          <p:cNvPr id="2" name="Slide Number Placeholder 1"/>
          <p:cNvSpPr>
            <a:spLocks noGrp="1"/>
          </p:cNvSpPr>
          <p:nvPr>
            <p:ph type="sldNum" sz="quarter" idx="10"/>
          </p:nvPr>
        </p:nvSpPr>
        <p:spPr/>
        <p:txBody>
          <a:bodyPr/>
          <a:lstStyle/>
          <a:p>
            <a:pPr>
              <a:defRPr/>
            </a:pPr>
            <a:fld id="{3B0833EC-AE6E-46E7-A960-2ACFED590FA5}" type="slidenum">
              <a:rPr lang="en-US" smtClean="0"/>
              <a:pPr>
                <a:defRPr/>
              </a:pPr>
              <a:t>2</a:t>
            </a:fld>
            <a:endParaRPr lang="en-US" dirty="0"/>
          </a:p>
        </p:txBody>
      </p:sp>
    </p:spTree>
    <p:extLst>
      <p:ext uri="{BB962C8B-B14F-4D97-AF65-F5344CB8AC3E}">
        <p14:creationId xmlns:p14="http://schemas.microsoft.com/office/powerpoint/2010/main" val="33072054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7175122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a:bodyPr>
          <a:lstStyle/>
          <a:p>
            <a:pPr marL="465887" lvl="1" indent="0" defTabSz="900143">
              <a:buClr>
                <a:srgbClr val="8F23B3"/>
              </a:buClr>
              <a:buFont typeface="Arial" panose="020B0604020202020204" pitchFamily="34" charset="0"/>
              <a:buNone/>
              <a:defRPr/>
            </a:pPr>
            <a:endParaRPr lang="en-US" dirty="0"/>
          </a:p>
        </p:txBody>
      </p:sp>
    </p:spTree>
    <p:extLst>
      <p:ext uri="{BB962C8B-B14F-4D97-AF65-F5344CB8AC3E}">
        <p14:creationId xmlns:p14="http://schemas.microsoft.com/office/powerpoint/2010/main" val="1700179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2937888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2937888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2937888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a:bodyPr>
          <a:lstStyle/>
          <a:p>
            <a:endParaRPr lang="en-US" dirty="0"/>
          </a:p>
        </p:txBody>
      </p:sp>
    </p:spTree>
    <p:extLst>
      <p:ext uri="{BB962C8B-B14F-4D97-AF65-F5344CB8AC3E}">
        <p14:creationId xmlns:p14="http://schemas.microsoft.com/office/powerpoint/2010/main" val="24912943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eaLnBrk="1" hangingPunct="1"/>
            <a:endParaRPr lang="en-US" altLang="en-US" dirty="0"/>
          </a:p>
        </p:txBody>
      </p:sp>
      <p:sp>
        <p:nvSpPr>
          <p:cNvPr id="2" name="Slide Number Placeholder 1"/>
          <p:cNvSpPr>
            <a:spLocks noGrp="1"/>
          </p:cNvSpPr>
          <p:nvPr>
            <p:ph type="sldNum" sz="quarter" idx="10"/>
          </p:nvPr>
        </p:nvSpPr>
        <p:spPr/>
        <p:txBody>
          <a:bodyPr/>
          <a:lstStyle/>
          <a:p>
            <a:pPr>
              <a:defRPr/>
            </a:pPr>
            <a:fld id="{3B0833EC-AE6E-46E7-A960-2ACFED590FA5}" type="slidenum">
              <a:rPr lang="en-US" smtClean="0"/>
              <a:pPr>
                <a:defRPr/>
              </a:pPr>
              <a:t>22</a:t>
            </a:fld>
            <a:endParaRPr lang="en-US" dirty="0"/>
          </a:p>
        </p:txBody>
      </p:sp>
    </p:spTree>
    <p:extLst>
      <p:ext uri="{BB962C8B-B14F-4D97-AF65-F5344CB8AC3E}">
        <p14:creationId xmlns:p14="http://schemas.microsoft.com/office/powerpoint/2010/main" val="6257862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AE1A936D-1B13-4125-8497-F4DAF7FBC6B0}" type="slidenum">
              <a:rPr lang="en-US" smtClean="0">
                <a:solidFill>
                  <a:prstClr val="black"/>
                </a:solidFill>
              </a:rPr>
              <a:pPr>
                <a:defRPr/>
              </a:pPr>
              <a:t>23</a:t>
            </a:fld>
            <a:endParaRPr lang="en-US" dirty="0">
              <a:solidFill>
                <a:prstClr val="black"/>
              </a:solidFill>
            </a:endParaRPr>
          </a:p>
        </p:txBody>
      </p:sp>
    </p:spTree>
    <p:extLst>
      <p:ext uri="{BB962C8B-B14F-4D97-AF65-F5344CB8AC3E}">
        <p14:creationId xmlns:p14="http://schemas.microsoft.com/office/powerpoint/2010/main" val="33454252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AE1A936D-1B13-4125-8497-F4DAF7FBC6B0}" type="slidenum">
              <a:rPr lang="en-US" smtClean="0">
                <a:solidFill>
                  <a:prstClr val="black"/>
                </a:solidFill>
              </a:rPr>
              <a:pPr>
                <a:defRPr/>
              </a:pPr>
              <a:t>24</a:t>
            </a:fld>
            <a:endParaRPr lang="en-US" dirty="0">
              <a:solidFill>
                <a:prstClr val="black"/>
              </a:solidFill>
            </a:endParaRPr>
          </a:p>
        </p:txBody>
      </p:sp>
    </p:spTree>
    <p:extLst>
      <p:ext uri="{BB962C8B-B14F-4D97-AF65-F5344CB8AC3E}">
        <p14:creationId xmlns:p14="http://schemas.microsoft.com/office/powerpoint/2010/main" val="33454252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a:bodyPr>
          <a:lstStyle/>
          <a:p>
            <a:pPr marL="174675" indent="-174675" defTabSz="931601">
              <a:buClr>
                <a:srgbClr val="8F23B3"/>
              </a:buClr>
              <a:buFont typeface="Arial" panose="020B0604020202020204" pitchFamily="34" charset="0"/>
              <a:buChar char="•"/>
              <a:defRPr/>
            </a:pPr>
            <a:endParaRPr lang="en-US" dirty="0"/>
          </a:p>
        </p:txBody>
      </p:sp>
    </p:spTree>
    <p:extLst>
      <p:ext uri="{BB962C8B-B14F-4D97-AF65-F5344CB8AC3E}">
        <p14:creationId xmlns:p14="http://schemas.microsoft.com/office/powerpoint/2010/main" val="38787832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eaLnBrk="1" hangingPunct="1"/>
            <a:endParaRPr lang="en-US" altLang="en-US" dirty="0"/>
          </a:p>
        </p:txBody>
      </p:sp>
      <p:sp>
        <p:nvSpPr>
          <p:cNvPr id="2" name="Slide Number Placeholder 1"/>
          <p:cNvSpPr>
            <a:spLocks noGrp="1"/>
          </p:cNvSpPr>
          <p:nvPr>
            <p:ph type="sldNum" sz="quarter" idx="10"/>
          </p:nvPr>
        </p:nvSpPr>
        <p:spPr/>
        <p:txBody>
          <a:bodyPr/>
          <a:lstStyle/>
          <a:p>
            <a:pPr>
              <a:defRPr/>
            </a:pPr>
            <a:fld id="{3B0833EC-AE6E-46E7-A960-2ACFED590FA5}" type="slidenum">
              <a:rPr lang="en-US" smtClean="0"/>
              <a:pPr>
                <a:defRPr/>
              </a:pPr>
              <a:t>3</a:t>
            </a:fld>
            <a:endParaRPr lang="en-US" dirty="0"/>
          </a:p>
        </p:txBody>
      </p:sp>
    </p:spTree>
    <p:extLst>
      <p:ext uri="{BB962C8B-B14F-4D97-AF65-F5344CB8AC3E}">
        <p14:creationId xmlns:p14="http://schemas.microsoft.com/office/powerpoint/2010/main" val="65142873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Autofit/>
          </a:bodyPr>
          <a:lstStyle/>
          <a:p>
            <a:endParaRPr lang="en-US" dirty="0"/>
          </a:p>
        </p:txBody>
      </p:sp>
      <p:sp>
        <p:nvSpPr>
          <p:cNvPr id="2" name="Slide Number Placeholder 1"/>
          <p:cNvSpPr>
            <a:spLocks noGrp="1"/>
          </p:cNvSpPr>
          <p:nvPr>
            <p:ph type="sldNum" sz="quarter" idx="10"/>
          </p:nvPr>
        </p:nvSpPr>
        <p:spPr/>
        <p:txBody>
          <a:bodyPr/>
          <a:lstStyle/>
          <a:p>
            <a:pPr>
              <a:defRPr/>
            </a:pPr>
            <a:fld id="{3B0833EC-AE6E-46E7-A960-2ACFED590FA5}" type="slidenum">
              <a:rPr lang="en-US" smtClean="0"/>
              <a:pPr>
                <a:defRPr/>
              </a:pPr>
              <a:t>26</a:t>
            </a:fld>
            <a:endParaRPr lang="en-US" dirty="0"/>
          </a:p>
        </p:txBody>
      </p:sp>
    </p:spTree>
    <p:extLst>
      <p:ext uri="{BB962C8B-B14F-4D97-AF65-F5344CB8AC3E}">
        <p14:creationId xmlns:p14="http://schemas.microsoft.com/office/powerpoint/2010/main" val="6010630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a:bodyPr>
          <a:lstStyle/>
          <a:p>
            <a:endParaRPr lang="en-US" dirty="0"/>
          </a:p>
        </p:txBody>
      </p:sp>
    </p:spTree>
    <p:extLst>
      <p:ext uri="{BB962C8B-B14F-4D97-AF65-F5344CB8AC3E}">
        <p14:creationId xmlns:p14="http://schemas.microsoft.com/office/powerpoint/2010/main" val="249129434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75069268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62700720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bwMode="auto">
          <a:noFill/>
          <a:ln>
            <a:solidFill>
              <a:srgbClr val="000000"/>
            </a:solidFill>
            <a:miter lim="800000"/>
            <a:headEnd/>
            <a:tailEnd/>
          </a:ln>
        </p:spPr>
      </p:sp>
      <p:sp>
        <p:nvSpPr>
          <p:cNvPr id="89091"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defTabSz="945639" eaLnBrk="1" hangingPunct="1">
              <a:defRPr/>
            </a:pPr>
            <a:endParaRPr lang="en-US" dirty="0"/>
          </a:p>
        </p:txBody>
      </p:sp>
      <p:sp>
        <p:nvSpPr>
          <p:cNvPr id="89092" name="Slide Number Placeholder 3"/>
          <p:cNvSpPr>
            <a:spLocks noGrp="1"/>
          </p:cNvSpPr>
          <p:nvPr>
            <p:ph type="sldNum" sz="quarter" idx="5"/>
          </p:nvPr>
        </p:nvSpPr>
        <p:spPr bwMode="auto">
          <a:noFill/>
          <a:ln>
            <a:miter lim="800000"/>
            <a:headEnd/>
            <a:tailEnd/>
          </a:ln>
        </p:spPr>
        <p:txBody>
          <a:bodyPr/>
          <a:lstStyle/>
          <a:p>
            <a:fld id="{9792918D-8604-408E-8273-B2AF04324B1F}" type="slidenum">
              <a:rPr lang="en-US" smtClean="0">
                <a:solidFill>
                  <a:prstClr val="black"/>
                </a:solidFill>
              </a:rPr>
              <a:pPr/>
              <a:t>30</a:t>
            </a:fld>
            <a:endParaRPr lang="en-US" dirty="0" smtClean="0">
              <a:solidFill>
                <a:prstClr val="black"/>
              </a:solidFill>
            </a:endParaRPr>
          </a:p>
        </p:txBody>
      </p:sp>
    </p:spTree>
    <p:extLst>
      <p:ext uri="{BB962C8B-B14F-4D97-AF65-F5344CB8AC3E}">
        <p14:creationId xmlns:p14="http://schemas.microsoft.com/office/powerpoint/2010/main" val="87161203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50988260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bwMode="auto">
          <a:noFill/>
          <a:ln>
            <a:solidFill>
              <a:srgbClr val="000000"/>
            </a:solidFill>
            <a:miter lim="800000"/>
            <a:headEnd/>
            <a:tailEnd/>
          </a:ln>
        </p:spPr>
      </p:sp>
      <p:sp>
        <p:nvSpPr>
          <p:cNvPr id="9011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a:p>
        </p:txBody>
      </p:sp>
      <p:sp>
        <p:nvSpPr>
          <p:cNvPr id="90116" name="Slide Number Placeholder 3"/>
          <p:cNvSpPr>
            <a:spLocks noGrp="1"/>
          </p:cNvSpPr>
          <p:nvPr>
            <p:ph type="sldNum" sz="quarter" idx="5"/>
          </p:nvPr>
        </p:nvSpPr>
        <p:spPr bwMode="auto">
          <a:noFill/>
          <a:ln>
            <a:miter lim="800000"/>
            <a:headEnd/>
            <a:tailEnd/>
          </a:ln>
        </p:spPr>
        <p:txBody>
          <a:bodyPr/>
          <a:lstStyle/>
          <a:p>
            <a:fld id="{E9CECF6D-B7C0-46C7-AB02-46D0053AE371}" type="slidenum">
              <a:rPr lang="en-US" smtClean="0">
                <a:solidFill>
                  <a:prstClr val="black"/>
                </a:solidFill>
              </a:rPr>
              <a:pPr/>
              <a:t>32</a:t>
            </a:fld>
            <a:endParaRPr lang="en-US" dirty="0" smtClean="0">
              <a:solidFill>
                <a:prstClr val="black"/>
              </a:solidFill>
            </a:endParaRPr>
          </a:p>
        </p:txBody>
      </p:sp>
    </p:spTree>
    <p:extLst>
      <p:ext uri="{BB962C8B-B14F-4D97-AF65-F5344CB8AC3E}">
        <p14:creationId xmlns:p14="http://schemas.microsoft.com/office/powerpoint/2010/main" val="311478234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a:ln/>
        </p:spPr>
      </p:sp>
      <p:sp>
        <p:nvSpPr>
          <p:cNvPr id="100355" name="Notes Placeholder 2"/>
          <p:cNvSpPr>
            <a:spLocks noGrp="1"/>
          </p:cNvSpPr>
          <p:nvPr>
            <p:ph type="body" idx="1"/>
          </p:nvPr>
        </p:nvSpPr>
        <p:spPr>
          <a:noFill/>
          <a:ln/>
        </p:spPr>
        <p:txBody>
          <a:bodyPr>
            <a:normAutofit/>
          </a:bodyPr>
          <a:lstStyle/>
          <a:p>
            <a:endParaRPr lang="en-US" dirty="0"/>
          </a:p>
        </p:txBody>
      </p:sp>
      <p:sp>
        <p:nvSpPr>
          <p:cNvPr id="100356" name="Slide Number Placeholder 3"/>
          <p:cNvSpPr>
            <a:spLocks noGrp="1"/>
          </p:cNvSpPr>
          <p:nvPr>
            <p:ph type="sldNum" sz="quarter" idx="5"/>
          </p:nvPr>
        </p:nvSpPr>
        <p:spPr>
          <a:noFill/>
        </p:spPr>
        <p:txBody>
          <a:bodyPr/>
          <a:lstStyle/>
          <a:p>
            <a:fld id="{5C306AA7-0EF7-4180-B7E1-B223BD057DA3}" type="slidenum">
              <a:rPr lang="en-US" smtClean="0"/>
              <a:pPr/>
              <a:t>33</a:t>
            </a:fld>
            <a:endParaRPr lang="en-US" dirty="0" smtClean="0"/>
          </a:p>
        </p:txBody>
      </p:sp>
    </p:spTree>
    <p:extLst>
      <p:ext uri="{BB962C8B-B14F-4D97-AF65-F5344CB8AC3E}">
        <p14:creationId xmlns:p14="http://schemas.microsoft.com/office/powerpoint/2010/main" val="344618877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p:spPr>
        <p:txBody>
          <a:bodyPr/>
          <a:lstStyle/>
          <a:p>
            <a:fld id="{A412B21C-2DFE-459B-A257-A064074C832A}" type="slidenum">
              <a:rPr lang="en-US" smtClean="0"/>
              <a:pPr/>
              <a:t>34</a:t>
            </a:fld>
            <a:endParaRPr lang="en-US" dirty="0" smtClean="0"/>
          </a:p>
        </p:txBody>
      </p:sp>
      <p:sp>
        <p:nvSpPr>
          <p:cNvPr id="104451" name="Rectangle 2"/>
          <p:cNvSpPr>
            <a:spLocks noGrp="1" noRot="1" noChangeAspect="1" noChangeArrowheads="1" noTextEdit="1"/>
          </p:cNvSpPr>
          <p:nvPr>
            <p:ph type="sldImg"/>
          </p:nvPr>
        </p:nvSpPr>
        <p:spPr>
          <a:xfrm>
            <a:off x="1190625" y="703263"/>
            <a:ext cx="4630738" cy="3473450"/>
          </a:xfrm>
          <a:ln w="12700"/>
        </p:spPr>
      </p:sp>
      <p:sp>
        <p:nvSpPr>
          <p:cNvPr id="104452" name="Rectangle 3"/>
          <p:cNvSpPr>
            <a:spLocks noGrp="1" noChangeArrowheads="1"/>
          </p:cNvSpPr>
          <p:nvPr>
            <p:ph type="body" idx="1"/>
          </p:nvPr>
        </p:nvSpPr>
        <p:spPr>
          <a:xfrm>
            <a:off x="934115" y="4448377"/>
            <a:ext cx="5142177" cy="4139419"/>
          </a:xfrm>
          <a:noFill/>
          <a:ln/>
        </p:spPr>
        <p:txBody>
          <a:bodyPr lIns="99876" tIns="49062" rIns="99876" bIns="49062"/>
          <a:lstStyle/>
          <a:p>
            <a:pPr eaLnBrk="1" hangingPunct="1"/>
            <a:endParaRPr lang="en-US" dirty="0" smtClean="0"/>
          </a:p>
        </p:txBody>
      </p:sp>
    </p:spTree>
    <p:extLst>
      <p:ext uri="{BB962C8B-B14F-4D97-AF65-F5344CB8AC3E}">
        <p14:creationId xmlns:p14="http://schemas.microsoft.com/office/powerpoint/2010/main" val="413962916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4769334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a:defRPr/>
            </a:pPr>
            <a:fld id="{3B0833EC-AE6E-46E7-A960-2ACFED590FA5}" type="slidenum">
              <a:rPr lang="en-US" smtClean="0"/>
              <a:pPr>
                <a:defRPr/>
              </a:pPr>
              <a:t>4</a:t>
            </a:fld>
            <a:endParaRPr lang="en-US" dirty="0"/>
          </a:p>
        </p:txBody>
      </p:sp>
    </p:spTree>
    <p:extLst>
      <p:ext uri="{BB962C8B-B14F-4D97-AF65-F5344CB8AC3E}">
        <p14:creationId xmlns:p14="http://schemas.microsoft.com/office/powerpoint/2010/main" val="28798422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07565100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AE1A936D-1B13-4125-8497-F4DAF7FBC6B0}" type="slidenum">
              <a:rPr lang="en-US" smtClean="0"/>
              <a:pPr>
                <a:defRPr/>
              </a:pPr>
              <a:t>37</a:t>
            </a:fld>
            <a:endParaRPr lang="en-US" dirty="0"/>
          </a:p>
        </p:txBody>
      </p:sp>
    </p:spTree>
    <p:extLst>
      <p:ext uri="{BB962C8B-B14F-4D97-AF65-F5344CB8AC3E}">
        <p14:creationId xmlns:p14="http://schemas.microsoft.com/office/powerpoint/2010/main" val="288942114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AE1A936D-1B13-4125-8497-F4DAF7FBC6B0}" type="slidenum">
              <a:rPr lang="en-US" smtClean="0"/>
              <a:pPr>
                <a:defRPr/>
              </a:pPr>
              <a:t>38</a:t>
            </a:fld>
            <a:endParaRPr lang="en-US" dirty="0"/>
          </a:p>
        </p:txBody>
      </p:sp>
    </p:spTree>
    <p:extLst>
      <p:ext uri="{BB962C8B-B14F-4D97-AF65-F5344CB8AC3E}">
        <p14:creationId xmlns:p14="http://schemas.microsoft.com/office/powerpoint/2010/main" val="355107806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DF7F1863-8423-8E48-8D02-88636C918AC7}" type="datetime1">
              <a:rPr lang="en-US" smtClean="0"/>
              <a:pPr/>
              <a:t>1/6/2017</a:t>
            </a:fld>
            <a:endParaRPr lang="en-US" dirty="0"/>
          </a:p>
        </p:txBody>
      </p:sp>
      <p:sp>
        <p:nvSpPr>
          <p:cNvPr id="6" name="Footer Placeholder 5"/>
          <p:cNvSpPr>
            <a:spLocks noGrp="1"/>
          </p:cNvSpPr>
          <p:nvPr>
            <p:ph type="ftr" sz="quarter" idx="12"/>
          </p:nvPr>
        </p:nvSpPr>
        <p:spPr/>
        <p:txBody>
          <a:bodyPr/>
          <a:lstStyle/>
          <a:p>
            <a:endParaRPr lang="en-US" dirty="0"/>
          </a:p>
        </p:txBody>
      </p:sp>
      <p:sp>
        <p:nvSpPr>
          <p:cNvPr id="7" name="Slide Number Placeholder 6"/>
          <p:cNvSpPr>
            <a:spLocks noGrp="1"/>
          </p:cNvSpPr>
          <p:nvPr>
            <p:ph type="sldNum" sz="quarter" idx="13"/>
          </p:nvPr>
        </p:nvSpPr>
        <p:spPr/>
        <p:txBody>
          <a:bodyPr/>
          <a:lstStyle/>
          <a:p>
            <a:fld id="{3F7242FB-F25E-544B-B72F-E0B5A499AB48}" type="slidenum">
              <a:rPr lang="en-US" smtClean="0"/>
              <a:pPr/>
              <a:t>39</a:t>
            </a:fld>
            <a:endParaRPr lang="en-US" dirty="0"/>
          </a:p>
        </p:txBody>
      </p:sp>
    </p:spTree>
    <p:extLst>
      <p:ext uri="{BB962C8B-B14F-4D97-AF65-F5344CB8AC3E}">
        <p14:creationId xmlns:p14="http://schemas.microsoft.com/office/powerpoint/2010/main" val="345903431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AE1A936D-1B13-4125-8497-F4DAF7FBC6B0}" type="slidenum">
              <a:rPr lang="en-US" smtClean="0"/>
              <a:pPr>
                <a:defRPr/>
              </a:pPr>
              <a:t>41</a:t>
            </a:fld>
            <a:endParaRPr lang="en-US" dirty="0"/>
          </a:p>
        </p:txBody>
      </p:sp>
    </p:spTree>
    <p:extLst>
      <p:ext uri="{BB962C8B-B14F-4D97-AF65-F5344CB8AC3E}">
        <p14:creationId xmlns:p14="http://schemas.microsoft.com/office/powerpoint/2010/main" val="309061504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42948389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AE1A936D-1B13-4125-8497-F4DAF7FBC6B0}" type="slidenum">
              <a:rPr lang="en-US" smtClean="0"/>
              <a:pPr>
                <a:defRPr/>
              </a:pPr>
              <a:t>43</a:t>
            </a:fld>
            <a:endParaRPr lang="en-US" dirty="0"/>
          </a:p>
        </p:txBody>
      </p:sp>
    </p:spTree>
    <p:extLst>
      <p:ext uri="{BB962C8B-B14F-4D97-AF65-F5344CB8AC3E}">
        <p14:creationId xmlns:p14="http://schemas.microsoft.com/office/powerpoint/2010/main" val="242493572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Autofit/>
          </a:bodyPr>
          <a:lstStyle/>
          <a:p>
            <a:pPr marL="0" marR="0" indent="0" algn="l" defTabSz="931354" rtl="0" eaLnBrk="0" fontAlgn="base" latinLnBrk="0" hangingPunct="0">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a:defRPr/>
            </a:pPr>
            <a:fld id="{3B0833EC-AE6E-46E7-A960-2ACFED590FA5}" type="slidenum">
              <a:rPr lang="en-US" smtClean="0"/>
              <a:pPr>
                <a:defRPr/>
              </a:pPr>
              <a:t>44</a:t>
            </a:fld>
            <a:endParaRPr lang="en-US" dirty="0"/>
          </a:p>
        </p:txBody>
      </p:sp>
    </p:spTree>
    <p:extLst>
      <p:ext uri="{BB962C8B-B14F-4D97-AF65-F5344CB8AC3E}">
        <p14:creationId xmlns:p14="http://schemas.microsoft.com/office/powerpoint/2010/main" val="317082725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675" y="4416428"/>
            <a:ext cx="5607050" cy="5344792"/>
          </a:xfrm>
        </p:spPr>
        <p:txBody>
          <a:bodyPr>
            <a:noAutofit/>
          </a:bodyPr>
          <a:lstStyle/>
          <a:p>
            <a:pPr marL="0" lvl="1" eaLnBrk="1" hangingPunct="1">
              <a:spcBef>
                <a:spcPts val="621"/>
              </a:spcBef>
              <a:buSzPct val="80000"/>
            </a:pPr>
            <a:endParaRPr lang="en-US" dirty="0"/>
          </a:p>
        </p:txBody>
      </p:sp>
      <p:sp>
        <p:nvSpPr>
          <p:cNvPr id="4" name="Slide Number Placeholder 3"/>
          <p:cNvSpPr>
            <a:spLocks noGrp="1"/>
          </p:cNvSpPr>
          <p:nvPr>
            <p:ph type="sldNum" sz="quarter" idx="10"/>
          </p:nvPr>
        </p:nvSpPr>
        <p:spPr/>
        <p:txBody>
          <a:bodyPr/>
          <a:lstStyle/>
          <a:p>
            <a:pPr>
              <a:defRPr/>
            </a:pPr>
            <a:fld id="{3B0833EC-AE6E-46E7-A960-2ACFED590FA5}" type="slidenum">
              <a:rPr lang="en-US" smtClean="0"/>
              <a:pPr>
                <a:defRPr/>
              </a:pPr>
              <a:t>45</a:t>
            </a:fld>
            <a:endParaRPr lang="en-US" dirty="0"/>
          </a:p>
        </p:txBody>
      </p:sp>
    </p:spTree>
    <p:extLst>
      <p:ext uri="{BB962C8B-B14F-4D97-AF65-F5344CB8AC3E}">
        <p14:creationId xmlns:p14="http://schemas.microsoft.com/office/powerpoint/2010/main" val="79750814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Autofit/>
          </a:bodyPr>
          <a:lstStyle/>
          <a:p>
            <a:endParaRPr lang="en-US" dirty="0"/>
          </a:p>
        </p:txBody>
      </p:sp>
      <p:sp>
        <p:nvSpPr>
          <p:cNvPr id="4" name="Slide Number Placeholder 3"/>
          <p:cNvSpPr>
            <a:spLocks noGrp="1"/>
          </p:cNvSpPr>
          <p:nvPr>
            <p:ph type="sldNum" sz="quarter" idx="10"/>
          </p:nvPr>
        </p:nvSpPr>
        <p:spPr/>
        <p:txBody>
          <a:bodyPr/>
          <a:lstStyle/>
          <a:p>
            <a:pPr>
              <a:defRPr/>
            </a:pPr>
            <a:fld id="{3B0833EC-AE6E-46E7-A960-2ACFED590FA5}" type="slidenum">
              <a:rPr lang="en-US" smtClean="0"/>
              <a:pPr>
                <a:defRPr/>
              </a:pPr>
              <a:t>46</a:t>
            </a:fld>
            <a:endParaRPr lang="en-US" dirty="0"/>
          </a:p>
        </p:txBody>
      </p:sp>
    </p:spTree>
    <p:extLst>
      <p:ext uri="{BB962C8B-B14F-4D97-AF65-F5344CB8AC3E}">
        <p14:creationId xmlns:p14="http://schemas.microsoft.com/office/powerpoint/2010/main" val="28771458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a:bodyPr>
          <a:lstStyle/>
          <a:p>
            <a:pPr marL="0" indent="0">
              <a:buFont typeface="Arial" panose="020B0604020202020204" pitchFamily="34" charset="0"/>
              <a:buNone/>
            </a:pPr>
            <a:endParaRPr lang="en-US" dirty="0"/>
          </a:p>
        </p:txBody>
      </p:sp>
      <p:sp>
        <p:nvSpPr>
          <p:cNvPr id="2" name="Slide Number Placeholder 1"/>
          <p:cNvSpPr>
            <a:spLocks noGrp="1"/>
          </p:cNvSpPr>
          <p:nvPr>
            <p:ph type="sldNum" sz="quarter" idx="10"/>
          </p:nvPr>
        </p:nvSpPr>
        <p:spPr/>
        <p:txBody>
          <a:bodyPr/>
          <a:lstStyle/>
          <a:p>
            <a:pPr>
              <a:defRPr/>
            </a:pPr>
            <a:fld id="{3B0833EC-AE6E-46E7-A960-2ACFED590FA5}" type="slidenum">
              <a:rPr lang="en-US" smtClean="0"/>
              <a:pPr>
                <a:defRPr/>
              </a:pPr>
              <a:t>9</a:t>
            </a:fld>
            <a:endParaRPr lang="en-US" dirty="0"/>
          </a:p>
        </p:txBody>
      </p:sp>
    </p:spTree>
    <p:extLst>
      <p:ext uri="{BB962C8B-B14F-4D97-AF65-F5344CB8AC3E}">
        <p14:creationId xmlns:p14="http://schemas.microsoft.com/office/powerpoint/2010/main" val="98529455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eaLnBrk="1" hangingPunct="1"/>
            <a:endParaRPr lang="en-US" altLang="en-US" dirty="0"/>
          </a:p>
        </p:txBody>
      </p:sp>
      <p:sp>
        <p:nvSpPr>
          <p:cNvPr id="2" name="Slide Number Placeholder 1"/>
          <p:cNvSpPr>
            <a:spLocks noGrp="1"/>
          </p:cNvSpPr>
          <p:nvPr>
            <p:ph type="sldNum" sz="quarter" idx="10"/>
          </p:nvPr>
        </p:nvSpPr>
        <p:spPr/>
        <p:txBody>
          <a:bodyPr/>
          <a:lstStyle/>
          <a:p>
            <a:pPr>
              <a:defRPr/>
            </a:pPr>
            <a:fld id="{3B0833EC-AE6E-46E7-A960-2ACFED590FA5}" type="slidenum">
              <a:rPr lang="en-US" smtClean="0"/>
              <a:pPr>
                <a:defRPr/>
              </a:pPr>
              <a:t>47</a:t>
            </a:fld>
            <a:endParaRPr lang="en-US" dirty="0"/>
          </a:p>
        </p:txBody>
      </p:sp>
    </p:spTree>
    <p:extLst>
      <p:ext uri="{BB962C8B-B14F-4D97-AF65-F5344CB8AC3E}">
        <p14:creationId xmlns:p14="http://schemas.microsoft.com/office/powerpoint/2010/main" val="315102559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2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endParaRPr lang="en-US" dirty="0"/>
          </a:p>
        </p:txBody>
      </p:sp>
      <p:sp>
        <p:nvSpPr>
          <p:cNvPr id="2" name="Slide Number Placeholder 1"/>
          <p:cNvSpPr>
            <a:spLocks noGrp="1"/>
          </p:cNvSpPr>
          <p:nvPr>
            <p:ph type="sldNum" sz="quarter" idx="10"/>
          </p:nvPr>
        </p:nvSpPr>
        <p:spPr/>
        <p:txBody>
          <a:bodyPr/>
          <a:lstStyle/>
          <a:p>
            <a:pPr>
              <a:defRPr/>
            </a:pPr>
            <a:fld id="{3B0833EC-AE6E-46E7-A960-2ACFED590FA5}" type="slidenum">
              <a:rPr lang="en-US" smtClean="0"/>
              <a:pPr>
                <a:defRPr/>
              </a:pPr>
              <a:t>48</a:t>
            </a:fld>
            <a:endParaRPr lang="en-US" dirty="0"/>
          </a:p>
        </p:txBody>
      </p:sp>
    </p:spTree>
    <p:extLst>
      <p:ext uri="{BB962C8B-B14F-4D97-AF65-F5344CB8AC3E}">
        <p14:creationId xmlns:p14="http://schemas.microsoft.com/office/powerpoint/2010/main" val="48223681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20" name="Rectangle 3"/>
          <p:cNvSpPr>
            <a:spLocks noGrp="1" noChangeArrowheads="1"/>
          </p:cNvSpPr>
          <p:nvPr>
            <p:ph type="body" idx="1"/>
          </p:nvPr>
        </p:nvSpPr>
        <p:spPr bwMode="auto">
          <a:xfrm>
            <a:off x="701675" y="4416428"/>
            <a:ext cx="5607050" cy="534479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Autofit/>
          </a:bodyPr>
          <a:lstStyle/>
          <a:p>
            <a:endParaRPr lang="en-US" altLang="en-US" dirty="0"/>
          </a:p>
        </p:txBody>
      </p:sp>
      <p:sp>
        <p:nvSpPr>
          <p:cNvPr id="2" name="Slide Number Placeholder 1"/>
          <p:cNvSpPr>
            <a:spLocks noGrp="1"/>
          </p:cNvSpPr>
          <p:nvPr>
            <p:ph type="sldNum" sz="quarter" idx="10"/>
          </p:nvPr>
        </p:nvSpPr>
        <p:spPr/>
        <p:txBody>
          <a:bodyPr/>
          <a:lstStyle/>
          <a:p>
            <a:pPr>
              <a:defRPr/>
            </a:pPr>
            <a:fld id="{3B0833EC-AE6E-46E7-A960-2ACFED590FA5}" type="slidenum">
              <a:rPr lang="en-US" smtClean="0"/>
              <a:pPr>
                <a:defRPr/>
              </a:pPr>
              <a:t>49</a:t>
            </a:fld>
            <a:endParaRPr lang="en-US" dirty="0"/>
          </a:p>
        </p:txBody>
      </p:sp>
    </p:spTree>
    <p:extLst>
      <p:ext uri="{BB962C8B-B14F-4D97-AF65-F5344CB8AC3E}">
        <p14:creationId xmlns:p14="http://schemas.microsoft.com/office/powerpoint/2010/main" val="90376767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2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marL="174706" indent="-174706" defTabSz="931764">
              <a:spcBef>
                <a:spcPts val="1203"/>
              </a:spcBef>
              <a:spcAft>
                <a:spcPts val="1203"/>
              </a:spcAft>
              <a:buClr>
                <a:srgbClr val="8F23B3"/>
              </a:buClr>
              <a:buSzPct val="125000"/>
              <a:buFont typeface="Arial" panose="020B0604020202020204" pitchFamily="34" charset="0"/>
              <a:buChar char="•"/>
              <a:defRPr/>
            </a:pPr>
            <a:endParaRPr lang="en-US" altLang="en-US" dirty="0"/>
          </a:p>
        </p:txBody>
      </p:sp>
      <p:sp>
        <p:nvSpPr>
          <p:cNvPr id="2" name="Slide Number Placeholder 1"/>
          <p:cNvSpPr>
            <a:spLocks noGrp="1"/>
          </p:cNvSpPr>
          <p:nvPr>
            <p:ph type="sldNum" sz="quarter" idx="10"/>
          </p:nvPr>
        </p:nvSpPr>
        <p:spPr/>
        <p:txBody>
          <a:bodyPr/>
          <a:lstStyle/>
          <a:p>
            <a:pPr>
              <a:defRPr/>
            </a:pPr>
            <a:fld id="{3B0833EC-AE6E-46E7-A960-2ACFED590FA5}" type="slidenum">
              <a:rPr lang="en-US" smtClean="0"/>
              <a:pPr>
                <a:defRPr/>
              </a:pPr>
              <a:t>50</a:t>
            </a:fld>
            <a:endParaRPr lang="en-US" dirty="0"/>
          </a:p>
        </p:txBody>
      </p:sp>
    </p:spTree>
    <p:extLst>
      <p:ext uri="{BB962C8B-B14F-4D97-AF65-F5344CB8AC3E}">
        <p14:creationId xmlns:p14="http://schemas.microsoft.com/office/powerpoint/2010/main" val="75334748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eaLnBrk="1" hangingPunct="1"/>
            <a:endParaRPr lang="en-US" altLang="en-US" dirty="0"/>
          </a:p>
        </p:txBody>
      </p:sp>
      <p:sp>
        <p:nvSpPr>
          <p:cNvPr id="2" name="Slide Number Placeholder 1"/>
          <p:cNvSpPr>
            <a:spLocks noGrp="1"/>
          </p:cNvSpPr>
          <p:nvPr>
            <p:ph type="sldNum" sz="quarter" idx="10"/>
          </p:nvPr>
        </p:nvSpPr>
        <p:spPr/>
        <p:txBody>
          <a:bodyPr/>
          <a:lstStyle/>
          <a:p>
            <a:pPr>
              <a:defRPr/>
            </a:pPr>
            <a:fld id="{3B0833EC-AE6E-46E7-A960-2ACFED590FA5}" type="slidenum">
              <a:rPr lang="en-US" smtClean="0"/>
              <a:pPr>
                <a:defRPr/>
              </a:pPr>
              <a:t>51</a:t>
            </a:fld>
            <a:endParaRPr lang="en-US" dirty="0"/>
          </a:p>
        </p:txBody>
      </p:sp>
    </p:spTree>
    <p:extLst>
      <p:ext uri="{BB962C8B-B14F-4D97-AF65-F5344CB8AC3E}">
        <p14:creationId xmlns:p14="http://schemas.microsoft.com/office/powerpoint/2010/main" val="346760535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bwMode="auto">
          <a:xfrm>
            <a:off x="1181100" y="696913"/>
            <a:ext cx="46482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7523" name="Notes Placeholder 2"/>
          <p:cNvSpPr>
            <a:spLocks noGrp="1"/>
          </p:cNvSpPr>
          <p:nvPr>
            <p:ph type="body" idx="1"/>
          </p:nvPr>
        </p:nvSpPr>
        <p:spPr bwMode="auto">
          <a:xfrm>
            <a:off x="701675" y="4416429"/>
            <a:ext cx="5607050" cy="743648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Autofit/>
          </a:bodyPr>
          <a:lstStyle/>
          <a:p>
            <a:endParaRPr lang="en-US" dirty="0"/>
          </a:p>
        </p:txBody>
      </p:sp>
      <p:sp>
        <p:nvSpPr>
          <p:cNvPr id="2" name="Slide Number Placeholder 1"/>
          <p:cNvSpPr>
            <a:spLocks noGrp="1"/>
          </p:cNvSpPr>
          <p:nvPr>
            <p:ph type="sldNum" sz="quarter" idx="10"/>
          </p:nvPr>
        </p:nvSpPr>
        <p:spPr/>
        <p:txBody>
          <a:bodyPr/>
          <a:lstStyle/>
          <a:p>
            <a:pPr>
              <a:defRPr/>
            </a:pPr>
            <a:fld id="{3B0833EC-AE6E-46E7-A960-2ACFED590FA5}" type="slidenum">
              <a:rPr lang="en-US" smtClean="0">
                <a:solidFill>
                  <a:prstClr val="black"/>
                </a:solidFill>
              </a:rPr>
              <a:pPr>
                <a:defRPr/>
              </a:pPr>
              <a:t>52</a:t>
            </a:fld>
            <a:endParaRPr lang="en-US" dirty="0">
              <a:solidFill>
                <a:prstClr val="black"/>
              </a:solidFill>
            </a:endParaRPr>
          </a:p>
        </p:txBody>
      </p:sp>
    </p:spTree>
    <p:extLst>
      <p:ext uri="{BB962C8B-B14F-4D97-AF65-F5344CB8AC3E}">
        <p14:creationId xmlns:p14="http://schemas.microsoft.com/office/powerpoint/2010/main" val="123143865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7523" name="Notes Placeholder 2"/>
          <p:cNvSpPr>
            <a:spLocks noGrp="1"/>
          </p:cNvSpPr>
          <p:nvPr>
            <p:ph type="body" idx="1"/>
          </p:nvPr>
        </p:nvSpPr>
        <p:spPr bwMode="auto">
          <a:xfrm>
            <a:off x="701675" y="4416429"/>
            <a:ext cx="5607050" cy="743648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Autofit/>
          </a:bodyPr>
          <a:lstStyle/>
          <a:p>
            <a:endParaRPr lang="en-US" dirty="0"/>
          </a:p>
        </p:txBody>
      </p:sp>
      <p:sp>
        <p:nvSpPr>
          <p:cNvPr id="2" name="Slide Number Placeholder 1"/>
          <p:cNvSpPr>
            <a:spLocks noGrp="1"/>
          </p:cNvSpPr>
          <p:nvPr>
            <p:ph type="sldNum" sz="quarter" idx="10"/>
          </p:nvPr>
        </p:nvSpPr>
        <p:spPr/>
        <p:txBody>
          <a:bodyPr/>
          <a:lstStyle/>
          <a:p>
            <a:pPr>
              <a:defRPr/>
            </a:pPr>
            <a:fld id="{3B0833EC-AE6E-46E7-A960-2ACFED590FA5}" type="slidenum">
              <a:rPr lang="en-US" smtClean="0"/>
              <a:pPr>
                <a:defRPr/>
              </a:pPr>
              <a:t>53</a:t>
            </a:fld>
            <a:endParaRPr lang="en-US" dirty="0"/>
          </a:p>
        </p:txBody>
      </p:sp>
    </p:spTree>
    <p:extLst>
      <p:ext uri="{BB962C8B-B14F-4D97-AF65-F5344CB8AC3E}">
        <p14:creationId xmlns:p14="http://schemas.microsoft.com/office/powerpoint/2010/main" val="40184424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7523" name="Notes Placeholder 2"/>
          <p:cNvSpPr>
            <a:spLocks noGrp="1"/>
          </p:cNvSpPr>
          <p:nvPr>
            <p:ph type="body" idx="1"/>
          </p:nvPr>
        </p:nvSpPr>
        <p:spPr bwMode="auto">
          <a:xfrm>
            <a:off x="701675" y="4416429"/>
            <a:ext cx="5607050" cy="743648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Autofit/>
          </a:bodyPr>
          <a:lstStyle/>
          <a:p>
            <a:endParaRPr lang="en-US" dirty="0"/>
          </a:p>
        </p:txBody>
      </p:sp>
      <p:sp>
        <p:nvSpPr>
          <p:cNvPr id="2" name="Slide Number Placeholder 1"/>
          <p:cNvSpPr>
            <a:spLocks noGrp="1"/>
          </p:cNvSpPr>
          <p:nvPr>
            <p:ph type="sldNum" sz="quarter" idx="10"/>
          </p:nvPr>
        </p:nvSpPr>
        <p:spPr/>
        <p:txBody>
          <a:bodyPr/>
          <a:lstStyle/>
          <a:p>
            <a:pPr>
              <a:defRPr/>
            </a:pPr>
            <a:fld id="{3B0833EC-AE6E-46E7-A960-2ACFED590FA5}" type="slidenum">
              <a:rPr lang="en-US" smtClean="0">
                <a:solidFill>
                  <a:prstClr val="black"/>
                </a:solidFill>
              </a:rPr>
              <a:pPr>
                <a:defRPr/>
              </a:pPr>
              <a:t>54</a:t>
            </a:fld>
            <a:endParaRPr lang="en-US" dirty="0">
              <a:solidFill>
                <a:prstClr val="black"/>
              </a:solidFill>
            </a:endParaRPr>
          </a:p>
        </p:txBody>
      </p:sp>
    </p:spTree>
    <p:extLst>
      <p:ext uri="{BB962C8B-B14F-4D97-AF65-F5344CB8AC3E}">
        <p14:creationId xmlns:p14="http://schemas.microsoft.com/office/powerpoint/2010/main" val="40184424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7523" name="Notes Placeholder 2"/>
          <p:cNvSpPr>
            <a:spLocks noGrp="1"/>
          </p:cNvSpPr>
          <p:nvPr>
            <p:ph type="body" idx="1"/>
          </p:nvPr>
        </p:nvSpPr>
        <p:spPr bwMode="auto">
          <a:xfrm>
            <a:off x="701675" y="4416429"/>
            <a:ext cx="5607050" cy="743648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Autofit/>
          </a:bodyPr>
          <a:lstStyle/>
          <a:p>
            <a:endParaRPr lang="en-US" dirty="0"/>
          </a:p>
        </p:txBody>
      </p:sp>
      <p:sp>
        <p:nvSpPr>
          <p:cNvPr id="2" name="Slide Number Placeholder 1"/>
          <p:cNvSpPr>
            <a:spLocks noGrp="1"/>
          </p:cNvSpPr>
          <p:nvPr>
            <p:ph type="sldNum" sz="quarter" idx="10"/>
          </p:nvPr>
        </p:nvSpPr>
        <p:spPr/>
        <p:txBody>
          <a:bodyPr/>
          <a:lstStyle/>
          <a:p>
            <a:pPr>
              <a:defRPr/>
            </a:pPr>
            <a:fld id="{3B0833EC-AE6E-46E7-A960-2ACFED590FA5}" type="slidenum">
              <a:rPr lang="en-US" smtClean="0">
                <a:solidFill>
                  <a:prstClr val="black"/>
                </a:solidFill>
              </a:rPr>
              <a:pPr>
                <a:defRPr/>
              </a:pPr>
              <a:t>55</a:t>
            </a:fld>
            <a:endParaRPr lang="en-US" dirty="0">
              <a:solidFill>
                <a:prstClr val="black"/>
              </a:solidFill>
            </a:endParaRPr>
          </a:p>
        </p:txBody>
      </p:sp>
    </p:spTree>
    <p:extLst>
      <p:ext uri="{BB962C8B-B14F-4D97-AF65-F5344CB8AC3E}">
        <p14:creationId xmlns:p14="http://schemas.microsoft.com/office/powerpoint/2010/main" val="40184424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7523" name="Notes Placeholder 2"/>
          <p:cNvSpPr>
            <a:spLocks noGrp="1"/>
          </p:cNvSpPr>
          <p:nvPr>
            <p:ph type="body" idx="1"/>
          </p:nvPr>
        </p:nvSpPr>
        <p:spPr bwMode="auto">
          <a:xfrm>
            <a:off x="701675" y="4416429"/>
            <a:ext cx="5607050" cy="743648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Autofit/>
          </a:bodyPr>
          <a:lstStyle/>
          <a:p>
            <a:endParaRPr lang="en-US" dirty="0"/>
          </a:p>
        </p:txBody>
      </p:sp>
      <p:sp>
        <p:nvSpPr>
          <p:cNvPr id="2" name="Slide Number Placeholder 1"/>
          <p:cNvSpPr>
            <a:spLocks noGrp="1"/>
          </p:cNvSpPr>
          <p:nvPr>
            <p:ph type="sldNum" sz="quarter" idx="10"/>
          </p:nvPr>
        </p:nvSpPr>
        <p:spPr/>
        <p:txBody>
          <a:bodyPr/>
          <a:lstStyle/>
          <a:p>
            <a:pPr>
              <a:defRPr/>
            </a:pPr>
            <a:fld id="{3B0833EC-AE6E-46E7-A960-2ACFED590FA5}" type="slidenum">
              <a:rPr lang="en-US" smtClean="0">
                <a:solidFill>
                  <a:prstClr val="black"/>
                </a:solidFill>
              </a:rPr>
              <a:pPr>
                <a:defRPr/>
              </a:pPr>
              <a:t>56</a:t>
            </a:fld>
            <a:endParaRPr lang="en-US" dirty="0">
              <a:solidFill>
                <a:prstClr val="black"/>
              </a:solidFill>
            </a:endParaRPr>
          </a:p>
        </p:txBody>
      </p:sp>
    </p:spTree>
    <p:extLst>
      <p:ext uri="{BB962C8B-B14F-4D97-AF65-F5344CB8AC3E}">
        <p14:creationId xmlns:p14="http://schemas.microsoft.com/office/powerpoint/2010/main" val="6525320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extLst>
      <p:ext uri="{BB962C8B-B14F-4D97-AF65-F5344CB8AC3E}">
        <p14:creationId xmlns:p14="http://schemas.microsoft.com/office/powerpoint/2010/main" val="356750960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eaLnBrk="1" hangingPunct="1"/>
            <a:endParaRPr lang="en-US" altLang="en-US" dirty="0"/>
          </a:p>
        </p:txBody>
      </p:sp>
      <p:sp>
        <p:nvSpPr>
          <p:cNvPr id="2" name="Slide Number Placeholder 1"/>
          <p:cNvSpPr>
            <a:spLocks noGrp="1"/>
          </p:cNvSpPr>
          <p:nvPr>
            <p:ph type="sldNum" sz="quarter" idx="10"/>
          </p:nvPr>
        </p:nvSpPr>
        <p:spPr/>
        <p:txBody>
          <a:bodyPr/>
          <a:lstStyle/>
          <a:p>
            <a:pPr>
              <a:defRPr/>
            </a:pPr>
            <a:fld id="{3B0833EC-AE6E-46E7-A960-2ACFED590FA5}" type="slidenum">
              <a:rPr lang="en-US" smtClean="0"/>
              <a:pPr>
                <a:defRPr/>
              </a:pPr>
              <a:t>59</a:t>
            </a:fld>
            <a:endParaRPr lang="en-US" dirty="0"/>
          </a:p>
        </p:txBody>
      </p:sp>
    </p:spTree>
    <p:extLst>
      <p:ext uri="{BB962C8B-B14F-4D97-AF65-F5344CB8AC3E}">
        <p14:creationId xmlns:p14="http://schemas.microsoft.com/office/powerpoint/2010/main" val="253589542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75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Autofit/>
          </a:bodyPr>
          <a:lstStyle/>
          <a:p>
            <a:endParaRPr lang="en-US" dirty="0"/>
          </a:p>
        </p:txBody>
      </p:sp>
      <p:sp>
        <p:nvSpPr>
          <p:cNvPr id="2" name="Slide Number Placeholder 1"/>
          <p:cNvSpPr>
            <a:spLocks noGrp="1"/>
          </p:cNvSpPr>
          <p:nvPr>
            <p:ph type="sldNum" sz="quarter" idx="10"/>
          </p:nvPr>
        </p:nvSpPr>
        <p:spPr/>
        <p:txBody>
          <a:bodyPr/>
          <a:lstStyle/>
          <a:p>
            <a:pPr>
              <a:defRPr/>
            </a:pPr>
            <a:fld id="{3B0833EC-AE6E-46E7-A960-2ACFED590FA5}" type="slidenum">
              <a:rPr lang="en-US" smtClean="0"/>
              <a:pPr>
                <a:defRPr/>
              </a:pPr>
              <a:t>60</a:t>
            </a:fld>
            <a:endParaRPr lang="en-US" dirty="0"/>
          </a:p>
        </p:txBody>
      </p:sp>
    </p:spTree>
    <p:extLst>
      <p:ext uri="{BB962C8B-B14F-4D97-AF65-F5344CB8AC3E}">
        <p14:creationId xmlns:p14="http://schemas.microsoft.com/office/powerpoint/2010/main" val="20571905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marL="0" marR="0" indent="0" algn="l" defTabSz="914400" rtl="0" eaLnBrk="1" fontAlgn="base" latinLnBrk="0" hangingPunct="1">
              <a:lnSpc>
                <a:spcPct val="100000"/>
              </a:lnSpc>
              <a:spcBef>
                <a:spcPct val="30000"/>
              </a:spcBef>
              <a:spcAft>
                <a:spcPct val="0"/>
              </a:spcAft>
              <a:buClrTx/>
              <a:buSzTx/>
              <a:buFontTx/>
              <a:buNone/>
              <a:tabLst/>
              <a:defRPr/>
            </a:pPr>
            <a:endParaRPr lang="en-US" altLang="en-US" dirty="0"/>
          </a:p>
        </p:txBody>
      </p:sp>
      <p:sp>
        <p:nvSpPr>
          <p:cNvPr id="2" name="Slide Number Placeholder 1"/>
          <p:cNvSpPr>
            <a:spLocks noGrp="1"/>
          </p:cNvSpPr>
          <p:nvPr>
            <p:ph type="sldNum" sz="quarter" idx="10"/>
          </p:nvPr>
        </p:nvSpPr>
        <p:spPr/>
        <p:txBody>
          <a:bodyPr/>
          <a:lstStyle/>
          <a:p>
            <a:pPr>
              <a:defRPr/>
            </a:pPr>
            <a:fld id="{3B0833EC-AE6E-46E7-A960-2ACFED590FA5}" type="slidenum">
              <a:rPr lang="en-US" smtClean="0"/>
              <a:pPr>
                <a:defRPr/>
              </a:pPr>
              <a:t>61</a:t>
            </a:fld>
            <a:endParaRPr lang="en-US" dirty="0"/>
          </a:p>
        </p:txBody>
      </p:sp>
    </p:spTree>
    <p:extLst>
      <p:ext uri="{BB962C8B-B14F-4D97-AF65-F5344CB8AC3E}">
        <p14:creationId xmlns:p14="http://schemas.microsoft.com/office/powerpoint/2010/main" val="292924313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ln/>
        </p:spPr>
        <p:txBody>
          <a:bodyPr>
            <a:normAutofit/>
          </a:bodyPr>
          <a:lstStyle/>
          <a:p>
            <a:pPr marL="0" marR="0" indent="0" algn="l" defTabSz="895318" rtl="0" eaLnBrk="0" fontAlgn="base" latinLnBrk="0" hangingPunct="0">
              <a:lnSpc>
                <a:spcPct val="100000"/>
              </a:lnSpc>
              <a:spcBef>
                <a:spcPct val="30000"/>
              </a:spcBef>
              <a:spcAft>
                <a:spcPct val="0"/>
              </a:spcAft>
              <a:buClrTx/>
              <a:buSzTx/>
              <a:buFontTx/>
              <a:buNone/>
              <a:tabLst/>
              <a:defRPr/>
            </a:pPr>
            <a:endParaRPr lang="en-US" dirty="0"/>
          </a:p>
        </p:txBody>
      </p:sp>
      <p:sp>
        <p:nvSpPr>
          <p:cNvPr id="65541"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417">
              <a:defRPr>
                <a:solidFill>
                  <a:schemeClr val="tx1"/>
                </a:solidFill>
                <a:latin typeface="Tahoma" pitchFamily="34" charset="0"/>
                <a:cs typeface="Arial" charset="0"/>
              </a:defRPr>
            </a:lvl1pPr>
            <a:lvl2pPr marL="727444" indent="-279789" defTabSz="912417">
              <a:defRPr>
                <a:solidFill>
                  <a:schemeClr val="tx1"/>
                </a:solidFill>
                <a:latin typeface="Tahoma" pitchFamily="34" charset="0"/>
                <a:cs typeface="Arial" charset="0"/>
              </a:defRPr>
            </a:lvl2pPr>
            <a:lvl3pPr marL="1119145" indent="-223827" defTabSz="912417">
              <a:defRPr>
                <a:solidFill>
                  <a:schemeClr val="tx1"/>
                </a:solidFill>
                <a:latin typeface="Tahoma" pitchFamily="34" charset="0"/>
                <a:cs typeface="Arial" charset="0"/>
              </a:defRPr>
            </a:lvl3pPr>
            <a:lvl4pPr marL="1566807" indent="-223827" defTabSz="912417">
              <a:defRPr>
                <a:solidFill>
                  <a:schemeClr val="tx1"/>
                </a:solidFill>
                <a:latin typeface="Tahoma" pitchFamily="34" charset="0"/>
                <a:cs typeface="Arial" charset="0"/>
              </a:defRPr>
            </a:lvl4pPr>
            <a:lvl5pPr marL="2014462" indent="-223827" defTabSz="912417">
              <a:defRPr>
                <a:solidFill>
                  <a:schemeClr val="tx1"/>
                </a:solidFill>
                <a:latin typeface="Tahoma" pitchFamily="34" charset="0"/>
                <a:cs typeface="Arial" charset="0"/>
              </a:defRPr>
            </a:lvl5pPr>
            <a:lvl6pPr marL="2462124" indent="-223827" defTabSz="912417" eaLnBrk="0" fontAlgn="base" hangingPunct="0">
              <a:spcBef>
                <a:spcPct val="0"/>
              </a:spcBef>
              <a:spcAft>
                <a:spcPct val="0"/>
              </a:spcAft>
              <a:defRPr>
                <a:solidFill>
                  <a:schemeClr val="tx1"/>
                </a:solidFill>
                <a:latin typeface="Tahoma" pitchFamily="34" charset="0"/>
                <a:cs typeface="Arial" charset="0"/>
              </a:defRPr>
            </a:lvl6pPr>
            <a:lvl7pPr marL="2909782" indent="-223827" defTabSz="912417" eaLnBrk="0" fontAlgn="base" hangingPunct="0">
              <a:spcBef>
                <a:spcPct val="0"/>
              </a:spcBef>
              <a:spcAft>
                <a:spcPct val="0"/>
              </a:spcAft>
              <a:defRPr>
                <a:solidFill>
                  <a:schemeClr val="tx1"/>
                </a:solidFill>
                <a:latin typeface="Tahoma" pitchFamily="34" charset="0"/>
                <a:cs typeface="Arial" charset="0"/>
              </a:defRPr>
            </a:lvl7pPr>
            <a:lvl8pPr marL="3357441" indent="-223827" defTabSz="912417" eaLnBrk="0" fontAlgn="base" hangingPunct="0">
              <a:spcBef>
                <a:spcPct val="0"/>
              </a:spcBef>
              <a:spcAft>
                <a:spcPct val="0"/>
              </a:spcAft>
              <a:defRPr>
                <a:solidFill>
                  <a:schemeClr val="tx1"/>
                </a:solidFill>
                <a:latin typeface="Tahoma" pitchFamily="34" charset="0"/>
                <a:cs typeface="Arial" charset="0"/>
              </a:defRPr>
            </a:lvl8pPr>
            <a:lvl9pPr marL="3805100" indent="-223827" defTabSz="912417" eaLnBrk="0" fontAlgn="base" hangingPunct="0">
              <a:spcBef>
                <a:spcPct val="0"/>
              </a:spcBef>
              <a:spcAft>
                <a:spcPct val="0"/>
              </a:spcAft>
              <a:defRPr>
                <a:solidFill>
                  <a:schemeClr val="tx1"/>
                </a:solidFill>
                <a:latin typeface="Tahoma" pitchFamily="34" charset="0"/>
                <a:cs typeface="Arial" charset="0"/>
              </a:defRPr>
            </a:lvl9pPr>
          </a:lstStyle>
          <a:p>
            <a:fld id="{CD78B0FB-E7A3-43D1-9079-7D4E295E46B3}" type="slidenum">
              <a:rPr lang="en-US" sz="1400">
                <a:solidFill>
                  <a:srgbClr val="000000"/>
                </a:solidFill>
                <a:latin typeface="Arial" panose="020B0604020202020204" pitchFamily="34" charset="0"/>
                <a:cs typeface="Arial" panose="020B0604020202020204" pitchFamily="34" charset="0"/>
              </a:rPr>
              <a:pPr/>
              <a:t>62</a:t>
            </a:fld>
            <a:endParaRPr lang="en-US" sz="1400"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6580217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a:bodyPr>
          <a:lstStyle/>
          <a:p>
            <a:pPr marL="177801" indent="-177801">
              <a:lnSpc>
                <a:spcPct val="150000"/>
              </a:lnSpc>
              <a:spcBef>
                <a:spcPts val="0"/>
              </a:spcBef>
              <a:defRPr/>
            </a:pPr>
            <a:endParaRPr lang="en-US" dirty="0"/>
          </a:p>
        </p:txBody>
      </p:sp>
    </p:spTree>
    <p:extLst>
      <p:ext uri="{BB962C8B-B14F-4D97-AF65-F5344CB8AC3E}">
        <p14:creationId xmlns:p14="http://schemas.microsoft.com/office/powerpoint/2010/main" val="194817278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2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defTabSz="917405">
              <a:spcBef>
                <a:spcPts val="1203"/>
              </a:spcBef>
              <a:spcAft>
                <a:spcPts val="1203"/>
              </a:spcAft>
              <a:buClr>
                <a:srgbClr val="8F23B3"/>
              </a:buClr>
              <a:buSzPct val="125000"/>
              <a:defRPr/>
            </a:pPr>
            <a:endParaRPr lang="en-US" altLang="en-US" dirty="0"/>
          </a:p>
        </p:txBody>
      </p:sp>
      <p:sp>
        <p:nvSpPr>
          <p:cNvPr id="2" name="Slide Number Placeholder 1"/>
          <p:cNvSpPr>
            <a:spLocks noGrp="1"/>
          </p:cNvSpPr>
          <p:nvPr>
            <p:ph type="sldNum" sz="quarter" idx="10"/>
          </p:nvPr>
        </p:nvSpPr>
        <p:spPr/>
        <p:txBody>
          <a:bodyPr/>
          <a:lstStyle/>
          <a:p>
            <a:pPr>
              <a:defRPr/>
            </a:pPr>
            <a:fld id="{3B0833EC-AE6E-46E7-A960-2ACFED590FA5}" type="slidenum">
              <a:rPr lang="en-US" smtClean="0"/>
              <a:pPr>
                <a:defRPr/>
              </a:pPr>
              <a:t>66</a:t>
            </a:fld>
            <a:endParaRPr lang="en-US" dirty="0"/>
          </a:p>
        </p:txBody>
      </p:sp>
    </p:spTree>
    <p:extLst>
      <p:ext uri="{BB962C8B-B14F-4D97-AF65-F5344CB8AC3E}">
        <p14:creationId xmlns:p14="http://schemas.microsoft.com/office/powerpoint/2010/main" val="867954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extLst>
      <p:ext uri="{BB962C8B-B14F-4D97-AF65-F5344CB8AC3E}">
        <p14:creationId xmlns:p14="http://schemas.microsoft.com/office/powerpoint/2010/main" val="5951339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AE1A936D-1B13-4125-8497-F4DAF7FBC6B0}" type="slidenum">
              <a:rPr lang="en-US" smtClean="0"/>
              <a:pPr>
                <a:defRPr/>
              </a:pPr>
              <a:t>12</a:t>
            </a:fld>
            <a:endParaRPr lang="en-US" dirty="0"/>
          </a:p>
        </p:txBody>
      </p:sp>
    </p:spTree>
    <p:extLst>
      <p:ext uri="{BB962C8B-B14F-4D97-AF65-F5344CB8AC3E}">
        <p14:creationId xmlns:p14="http://schemas.microsoft.com/office/powerpoint/2010/main" val="34365601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DF7F1863-8423-8E48-8D02-88636C918AC7}" type="datetime1">
              <a:rPr lang="en-US" smtClean="0"/>
              <a:t>1/6/2017</a:t>
            </a:fld>
            <a:endParaRPr lang="en-US" dirty="0"/>
          </a:p>
        </p:txBody>
      </p:sp>
      <p:sp>
        <p:nvSpPr>
          <p:cNvPr id="6" name="Footer Placeholder 5"/>
          <p:cNvSpPr>
            <a:spLocks noGrp="1"/>
          </p:cNvSpPr>
          <p:nvPr>
            <p:ph type="ftr" sz="quarter" idx="12"/>
          </p:nvPr>
        </p:nvSpPr>
        <p:spPr/>
        <p:txBody>
          <a:bodyPr/>
          <a:lstStyle/>
          <a:p>
            <a:endParaRPr lang="en-US" dirty="0"/>
          </a:p>
        </p:txBody>
      </p:sp>
      <p:sp>
        <p:nvSpPr>
          <p:cNvPr id="7" name="Slide Number Placeholder 6"/>
          <p:cNvSpPr>
            <a:spLocks noGrp="1"/>
          </p:cNvSpPr>
          <p:nvPr>
            <p:ph type="sldNum" sz="quarter" idx="13"/>
          </p:nvPr>
        </p:nvSpPr>
        <p:spPr/>
        <p:txBody>
          <a:bodyPr/>
          <a:lstStyle/>
          <a:p>
            <a:fld id="{3F7242FB-F25E-544B-B72F-E0B5A499AB48}" type="slidenum">
              <a:rPr lang="en-US" smtClean="0"/>
              <a:t>13</a:t>
            </a:fld>
            <a:endParaRPr lang="en-US" dirty="0"/>
          </a:p>
        </p:txBody>
      </p:sp>
    </p:spTree>
    <p:extLst>
      <p:ext uri="{BB962C8B-B14F-4D97-AF65-F5344CB8AC3E}">
        <p14:creationId xmlns:p14="http://schemas.microsoft.com/office/powerpoint/2010/main" val="28012822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eaLnBrk="1" hangingPunct="1"/>
            <a:endParaRPr lang="en-US" altLang="en-US" dirty="0"/>
          </a:p>
        </p:txBody>
      </p:sp>
      <p:sp>
        <p:nvSpPr>
          <p:cNvPr id="2" name="Slide Number Placeholder 1"/>
          <p:cNvSpPr>
            <a:spLocks noGrp="1"/>
          </p:cNvSpPr>
          <p:nvPr>
            <p:ph type="sldNum" sz="quarter" idx="10"/>
          </p:nvPr>
        </p:nvSpPr>
        <p:spPr/>
        <p:txBody>
          <a:bodyPr/>
          <a:lstStyle/>
          <a:p>
            <a:pPr>
              <a:defRPr/>
            </a:pPr>
            <a:fld id="{3B0833EC-AE6E-46E7-A960-2ACFED590FA5}" type="slidenum">
              <a:rPr lang="en-US" smtClean="0"/>
              <a:pPr>
                <a:defRPr/>
              </a:pPr>
              <a:t>14</a:t>
            </a:fld>
            <a:endParaRPr lang="en-US" dirty="0"/>
          </a:p>
        </p:txBody>
      </p:sp>
    </p:spTree>
    <p:extLst>
      <p:ext uri="{BB962C8B-B14F-4D97-AF65-F5344CB8AC3E}">
        <p14:creationId xmlns:p14="http://schemas.microsoft.com/office/powerpoint/2010/main" val="65142873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8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8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8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8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8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9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9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9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9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9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9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9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9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9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0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0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0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0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0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0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0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0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0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1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1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1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1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1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1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1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1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1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2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2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2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2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2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2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2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2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2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3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3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3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3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3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3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3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3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3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4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4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4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4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4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4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4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4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4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5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5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5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5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5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5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5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5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5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6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6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6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6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6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6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6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6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6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7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7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7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7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7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7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7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7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7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8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8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8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8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8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8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8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8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8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9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9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9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9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9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9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9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39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39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40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40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40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40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40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40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40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40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40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41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41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41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41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41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41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41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41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41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42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42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42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42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42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42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42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42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42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43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43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43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43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43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43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43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43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43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44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44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44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44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44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44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44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44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44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45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45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45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45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45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45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45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45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45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46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46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46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46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46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46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46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46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46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47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47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47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47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47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47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47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47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47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48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48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48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48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48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48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48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48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48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49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49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493.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49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49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49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497.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49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499.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0.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501.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502.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503.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504.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50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506.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507.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508.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509.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0.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511.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512.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513.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514.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515.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51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517.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518.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519.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0.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521.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522.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523.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524.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525.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52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527.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528.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529.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0.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531.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532.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533.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534.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535.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53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537.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538.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539.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0.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541.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542.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543.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544.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545.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54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547.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548.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549.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0.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551.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552.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553.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554.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555.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556.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557.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558.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559.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0.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561.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562.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563.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564.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565.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566.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567.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568.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569.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0.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571.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572.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573.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574.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575.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576.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577.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578.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579.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0.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581.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582.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583.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584.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585.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586.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587.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588.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589.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0.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591.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592.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593.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594.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595.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596.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597.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598.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599.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0.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601.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602.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603.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604.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605.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606.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607.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608.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609.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0.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611.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612.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613.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614.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615.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616.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617.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618.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619.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0.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621.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622.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623.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624.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625.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626.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627.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628.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629.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0.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631.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632.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633.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634.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635.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636.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637.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638.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639.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0.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641.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642.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643.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644.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645.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646.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647.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648.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649.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0.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651.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652.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653.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654.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655.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656.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657.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658.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659.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60.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661.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4" name="Picture 2" descr="PARCC_Header_A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1"/>
            <a:ext cx="2819400" cy="121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6"/>
          <p:cNvSpPr/>
          <p:nvPr userDrawn="1"/>
        </p:nvSpPr>
        <p:spPr>
          <a:xfrm>
            <a:off x="0" y="1219200"/>
            <a:ext cx="9144000" cy="152400"/>
          </a:xfrm>
          <a:prstGeom prst="rect">
            <a:avLst/>
          </a:prstGeom>
          <a:solidFill>
            <a:srgbClr val="8F23B3"/>
          </a:solidFill>
          <a:ln>
            <a:solidFill>
              <a:srgbClr val="8F23B3"/>
            </a:solidFill>
          </a:ln>
        </p:spPr>
        <p:style>
          <a:lnRef idx="2">
            <a:schemeClr val="accent1">
              <a:shade val="50000"/>
            </a:schemeClr>
          </a:lnRef>
          <a:fillRef idx="1">
            <a:schemeClr val="accent1"/>
          </a:fillRef>
          <a:effectRef idx="0">
            <a:schemeClr val="accent1"/>
          </a:effectRef>
          <a:fontRef idx="minor">
            <a:schemeClr val="lt1"/>
          </a:fontRef>
        </p:style>
        <p:txBody>
          <a:bodyPr lIns="89793" tIns="44899" rIns="89793" bIns="44899" anchor="ctr"/>
          <a:lstStyle/>
          <a:p>
            <a:pPr algn="ctr" fontAlgn="auto">
              <a:spcBef>
                <a:spcPts val="0"/>
              </a:spcBef>
              <a:spcAft>
                <a:spcPts val="0"/>
              </a:spcAft>
              <a:defRPr/>
            </a:pPr>
            <a:endParaRPr lang="en-US" dirty="0">
              <a:solidFill>
                <a:srgbClr val="8F23B3"/>
              </a:solidFill>
            </a:endParaRPr>
          </a:p>
        </p:txBody>
      </p:sp>
      <p:sp>
        <p:nvSpPr>
          <p:cNvPr id="6" name="Rectangle 9"/>
          <p:cNvSpPr/>
          <p:nvPr userDrawn="1"/>
        </p:nvSpPr>
        <p:spPr>
          <a:xfrm>
            <a:off x="0" y="1447800"/>
            <a:ext cx="9144000" cy="152400"/>
          </a:xfrm>
          <a:prstGeom prst="rect">
            <a:avLst/>
          </a:prstGeom>
          <a:solidFill>
            <a:srgbClr val="0091B2"/>
          </a:solidFill>
          <a:ln>
            <a:solidFill>
              <a:srgbClr val="0091B2"/>
            </a:solidFill>
          </a:ln>
        </p:spPr>
        <p:style>
          <a:lnRef idx="2">
            <a:schemeClr val="accent1">
              <a:shade val="50000"/>
            </a:schemeClr>
          </a:lnRef>
          <a:fillRef idx="1">
            <a:schemeClr val="accent1"/>
          </a:fillRef>
          <a:effectRef idx="0">
            <a:schemeClr val="accent1"/>
          </a:effectRef>
          <a:fontRef idx="minor">
            <a:schemeClr val="lt1"/>
          </a:fontRef>
        </p:style>
        <p:txBody>
          <a:bodyPr lIns="89793" tIns="44899" rIns="89793" bIns="44899" anchor="ctr"/>
          <a:lstStyle/>
          <a:p>
            <a:pPr algn="ctr" fontAlgn="auto">
              <a:spcBef>
                <a:spcPts val="0"/>
              </a:spcBef>
              <a:spcAft>
                <a:spcPts val="0"/>
              </a:spcAft>
              <a:defRPr/>
            </a:pPr>
            <a:endParaRPr lang="en-US" dirty="0">
              <a:solidFill>
                <a:srgbClr val="8F23B3"/>
              </a:solidFill>
            </a:endParaRPr>
          </a:p>
        </p:txBody>
      </p:sp>
      <p:pic>
        <p:nvPicPr>
          <p:cNvPr id="7" name="Picture 2" descr="PARCC_Header_A2"/>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784977" y="5867400"/>
            <a:ext cx="2359025"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descr="PARCC_Header_A2"/>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858008" y="5867400"/>
            <a:ext cx="149225"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10"/>
          <p:cNvSpPr/>
          <p:nvPr userDrawn="1"/>
        </p:nvSpPr>
        <p:spPr>
          <a:xfrm>
            <a:off x="0" y="0"/>
            <a:ext cx="9144000" cy="6858000"/>
          </a:xfrm>
          <a:prstGeom prst="rect">
            <a:avLst/>
          </a:prstGeom>
          <a:noFill/>
          <a:ln w="28575">
            <a:solidFill>
              <a:srgbClr val="8F23B3"/>
            </a:solidFill>
          </a:ln>
        </p:spPr>
        <p:style>
          <a:lnRef idx="2">
            <a:schemeClr val="accent1">
              <a:shade val="50000"/>
            </a:schemeClr>
          </a:lnRef>
          <a:fillRef idx="1">
            <a:schemeClr val="accent1"/>
          </a:fillRef>
          <a:effectRef idx="0">
            <a:schemeClr val="accent1"/>
          </a:effectRef>
          <a:fontRef idx="minor">
            <a:schemeClr val="lt1"/>
          </a:fontRef>
        </p:style>
        <p:txBody>
          <a:bodyPr lIns="89793" tIns="44899" rIns="89793" bIns="44899" anchor="ctr"/>
          <a:lstStyle/>
          <a:p>
            <a:pPr algn="ctr" fontAlgn="auto">
              <a:spcBef>
                <a:spcPts val="0"/>
              </a:spcBef>
              <a:spcAft>
                <a:spcPts val="0"/>
              </a:spcAft>
              <a:defRPr/>
            </a:pPr>
            <a:endParaRPr lang="en-US" dirty="0"/>
          </a:p>
        </p:txBody>
      </p:sp>
      <p:sp>
        <p:nvSpPr>
          <p:cNvPr id="19" name="Title 16"/>
          <p:cNvSpPr>
            <a:spLocks noGrp="1"/>
          </p:cNvSpPr>
          <p:nvPr>
            <p:ph type="title"/>
          </p:nvPr>
        </p:nvSpPr>
        <p:spPr>
          <a:xfrm>
            <a:off x="2819400" y="0"/>
            <a:ext cx="6324600" cy="1219200"/>
          </a:xfrm>
          <a:prstGeom prst="rect">
            <a:avLst/>
          </a:prstGeom>
        </p:spPr>
        <p:txBody>
          <a:bodyPr lIns="89793" tIns="44899" rIns="89793" bIns="44899" anchor="ctr"/>
          <a:lstStyle>
            <a:lvl1pPr marL="168364" indent="0" algn="l">
              <a:defRPr sz="2800"/>
            </a:lvl1pPr>
          </a:lstStyle>
          <a:p>
            <a:r>
              <a:rPr lang="en-US" dirty="0" smtClean="0"/>
              <a:t>Click to edit Master title style</a:t>
            </a:r>
            <a:endParaRPr lang="en-US" dirty="0"/>
          </a:p>
        </p:txBody>
      </p:sp>
      <p:sp>
        <p:nvSpPr>
          <p:cNvPr id="13" name="Text Placeholder 6"/>
          <p:cNvSpPr>
            <a:spLocks noGrp="1"/>
          </p:cNvSpPr>
          <p:nvPr>
            <p:ph type="body" sz="quarter" idx="13"/>
          </p:nvPr>
        </p:nvSpPr>
        <p:spPr>
          <a:xfrm>
            <a:off x="457200" y="1752600"/>
            <a:ext cx="8382000" cy="3810000"/>
          </a:xfrm>
          <a:prstGeom prst="rect">
            <a:avLst/>
          </a:prstGeom>
        </p:spPr>
        <p:txBody>
          <a:bodyPr lIns="89793" tIns="44899" rIns="89793" bIns="44899"/>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Slide Number Placeholder 4"/>
          <p:cNvSpPr>
            <a:spLocks noGrp="1"/>
          </p:cNvSpPr>
          <p:nvPr>
            <p:ph type="sldNum" sz="quarter" idx="14"/>
          </p:nvPr>
        </p:nvSpPr>
        <p:spPr/>
        <p:txBody>
          <a:bodyPr/>
          <a:lstStyle>
            <a:lvl1pPr>
              <a:defRPr/>
            </a:lvl1pPr>
          </a:lstStyle>
          <a:p>
            <a:pPr>
              <a:defRPr/>
            </a:pPr>
            <a:fld id="{229AFB2C-F468-452D-8D35-AF80617681DB}" type="slidenum">
              <a:rPr lang="en-US"/>
              <a:pPr>
                <a:defRPr/>
              </a:pPr>
              <a:t>‹#›</a:t>
            </a:fld>
            <a:endParaRPr lang="en-US" dirty="0"/>
          </a:p>
        </p:txBody>
      </p:sp>
    </p:spTree>
    <p:extLst>
      <p:ext uri="{BB962C8B-B14F-4D97-AF65-F5344CB8AC3E}">
        <p14:creationId xmlns:p14="http://schemas.microsoft.com/office/powerpoint/2010/main" val="2170079727"/>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userDrawn="1">
  <p:cSld name="2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0" y="0"/>
            <a:ext cx="7315200" cy="1219200"/>
          </a:xfrm>
          <a:prstGeom prst="rect">
            <a:avLst/>
          </a:prstGeom>
        </p:spPr>
        <p:txBody>
          <a:bodyPr lIns="89793" tIns="44899" rIns="89793" bIns="44899" anchor="ctr"/>
          <a:lstStyle>
            <a:lvl1pPr marL="168364" indent="0" algn="l">
              <a:defRPr sz="3600" b="1"/>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A3A5A6A0-ABB5-4F41-9187-6C2D9EE2FDD7}" type="slidenum">
              <a:rPr lang="en-US"/>
              <a:pPr>
                <a:defRPr/>
              </a:pPr>
              <a:t>‹#›</a:t>
            </a:fld>
            <a:endParaRPr lang="en-US" dirty="0"/>
          </a:p>
        </p:txBody>
      </p:sp>
    </p:spTree>
    <p:extLst>
      <p:ext uri="{BB962C8B-B14F-4D97-AF65-F5344CB8AC3E}">
        <p14:creationId xmlns:p14="http://schemas.microsoft.com/office/powerpoint/2010/main" val="1532966423"/>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userDrawn="1">
  <p:cSld name="27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2819400" y="0"/>
            <a:ext cx="6324600" cy="1219200"/>
          </a:xfrm>
          <a:prstGeom prst="rect">
            <a:avLst/>
          </a:prstGeom>
        </p:spPr>
        <p:txBody>
          <a:bodyPr lIns="89793" tIns="44899" rIns="89793" bIns="44899" anchor="ctr"/>
          <a:lstStyle>
            <a:lvl1pPr marL="168364" indent="0" algn="l">
              <a:defRPr sz="28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3944581978"/>
      </p:ext>
    </p:extLst>
  </p:cSld>
  <p:clrMapOvr>
    <a:masterClrMapping/>
  </p:clrMapOvr>
  <p:timing>
    <p:tnLst>
      <p:par>
        <p:cTn id="1" dur="indefinite" restart="never" nodeType="tmRoot"/>
      </p:par>
    </p:tnLst>
  </p:timing>
</p:sldLayout>
</file>

<file path=ppt/slideLayouts/slideLayout101.xml><?xml version="1.0" encoding="utf-8"?>
<p:sldLayout xmlns:a="http://schemas.openxmlformats.org/drawingml/2006/main" xmlns:r="http://schemas.openxmlformats.org/officeDocument/2006/relationships" xmlns:p="http://schemas.openxmlformats.org/presentationml/2006/main" showMasterSp="0" userDrawn="1">
  <p:cSld name="28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2819400" y="0"/>
            <a:ext cx="6324600" cy="1219200"/>
          </a:xfrm>
          <a:prstGeom prst="rect">
            <a:avLst/>
          </a:prstGeom>
        </p:spPr>
        <p:txBody>
          <a:bodyPr lIns="89793" tIns="44899" rIns="89793" bIns="44899" anchor="ctr"/>
          <a:lstStyle>
            <a:lvl1pPr marL="168364" indent="0" algn="l">
              <a:defRPr sz="28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991164554"/>
      </p:ext>
    </p:extLst>
  </p:cSld>
  <p:clrMapOvr>
    <a:masterClrMapping/>
  </p:clrMapOvr>
  <p:timing>
    <p:tnLst>
      <p:par>
        <p:cTn id="1" dur="indefinite" restart="never" nodeType="tmRoot"/>
      </p:par>
    </p:tnLst>
  </p:timing>
</p:sldLayout>
</file>

<file path=ppt/slideLayouts/slideLayout102.xml><?xml version="1.0" encoding="utf-8"?>
<p:sldLayout xmlns:a="http://schemas.openxmlformats.org/drawingml/2006/main" xmlns:r="http://schemas.openxmlformats.org/officeDocument/2006/relationships" xmlns:p="http://schemas.openxmlformats.org/presentationml/2006/main" showMasterSp="0" userDrawn="1">
  <p:cSld name="29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2819400" y="0"/>
            <a:ext cx="6324600" cy="1219200"/>
          </a:xfrm>
          <a:prstGeom prst="rect">
            <a:avLst/>
          </a:prstGeom>
        </p:spPr>
        <p:txBody>
          <a:bodyPr lIns="89793" tIns="44899" rIns="89793" bIns="44899" anchor="ctr"/>
          <a:lstStyle>
            <a:lvl1pPr marL="168364" indent="0" algn="l">
              <a:defRPr sz="28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3012974985"/>
      </p:ext>
    </p:extLst>
  </p:cSld>
  <p:clrMapOvr>
    <a:masterClrMapping/>
  </p:clrMapOvr>
  <p:timing>
    <p:tnLst>
      <p:par>
        <p:cTn id="1" dur="indefinite" restart="never" nodeType="tmRoot"/>
      </p:par>
    </p:tnLst>
  </p:timing>
</p:sldLayout>
</file>

<file path=ppt/slideLayouts/slideLayout103.xml><?xml version="1.0" encoding="utf-8"?>
<p:sldLayout xmlns:a="http://schemas.openxmlformats.org/drawingml/2006/main" xmlns:r="http://schemas.openxmlformats.org/officeDocument/2006/relationships" xmlns:p="http://schemas.openxmlformats.org/presentationml/2006/main" showMasterSp="0" userDrawn="1">
  <p:cSld name="30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2819400" y="0"/>
            <a:ext cx="6324600" cy="1219200"/>
          </a:xfrm>
          <a:prstGeom prst="rect">
            <a:avLst/>
          </a:prstGeom>
        </p:spPr>
        <p:txBody>
          <a:bodyPr lIns="89793" tIns="44899" rIns="89793" bIns="44899" anchor="ctr"/>
          <a:lstStyle>
            <a:lvl1pPr marL="168364" indent="0" algn="l">
              <a:defRPr sz="28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906492942"/>
      </p:ext>
    </p:extLst>
  </p:cSld>
  <p:clrMapOvr>
    <a:masterClrMapping/>
  </p:clrMapOvr>
  <p:timing>
    <p:tnLst>
      <p:par>
        <p:cTn id="1" dur="indefinite" restart="never" nodeType="tmRoot"/>
      </p:par>
    </p:tnLst>
  </p:timing>
</p:sldLayout>
</file>

<file path=ppt/slideLayouts/slideLayout104.xml><?xml version="1.0" encoding="utf-8"?>
<p:sldLayout xmlns:a="http://schemas.openxmlformats.org/drawingml/2006/main" xmlns:r="http://schemas.openxmlformats.org/officeDocument/2006/relationships" xmlns:p="http://schemas.openxmlformats.org/presentationml/2006/main" showMasterSp="0" userDrawn="1">
  <p:cSld name="31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2819400" y="0"/>
            <a:ext cx="6324600" cy="1219200"/>
          </a:xfrm>
          <a:prstGeom prst="rect">
            <a:avLst/>
          </a:prstGeom>
        </p:spPr>
        <p:txBody>
          <a:bodyPr lIns="89793" tIns="44899" rIns="89793" bIns="44899" anchor="ctr"/>
          <a:lstStyle>
            <a:lvl1pPr marL="168364" indent="0" algn="l">
              <a:defRPr sz="28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1623420566"/>
      </p:ext>
    </p:extLst>
  </p:cSld>
  <p:clrMapOvr>
    <a:masterClrMapping/>
  </p:clrMapOvr>
  <p:timing>
    <p:tnLst>
      <p:par>
        <p:cTn id="1" dur="indefinite" restart="never" nodeType="tmRoot"/>
      </p:par>
    </p:tnLst>
  </p:timing>
</p:sldLayout>
</file>

<file path=ppt/slideLayouts/slideLayout105.xml><?xml version="1.0" encoding="utf-8"?>
<p:sldLayout xmlns:a="http://schemas.openxmlformats.org/drawingml/2006/main" xmlns:r="http://schemas.openxmlformats.org/officeDocument/2006/relationships" xmlns:p="http://schemas.openxmlformats.org/presentationml/2006/main" showMasterSp="0" userDrawn="1">
  <p:cSld name="32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2819400" y="0"/>
            <a:ext cx="6324600" cy="1219200"/>
          </a:xfrm>
          <a:prstGeom prst="rect">
            <a:avLst/>
          </a:prstGeom>
        </p:spPr>
        <p:txBody>
          <a:bodyPr lIns="89793" tIns="44899" rIns="89793" bIns="44899" anchor="ctr"/>
          <a:lstStyle>
            <a:lvl1pPr marL="168364" indent="0" algn="l">
              <a:defRPr sz="28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1189509932"/>
      </p:ext>
    </p:extLst>
  </p:cSld>
  <p:clrMapOvr>
    <a:masterClrMapping/>
  </p:clrMapOvr>
  <p:timing>
    <p:tnLst>
      <p:par>
        <p:cTn id="1" dur="indefinite" restart="never" nodeType="tmRoot"/>
      </p:par>
    </p:tnLst>
  </p:timing>
</p:sldLayout>
</file>

<file path=ppt/slideLayouts/slideLayout106.xml><?xml version="1.0" encoding="utf-8"?>
<p:sldLayout xmlns:a="http://schemas.openxmlformats.org/drawingml/2006/main" xmlns:r="http://schemas.openxmlformats.org/officeDocument/2006/relationships" xmlns:p="http://schemas.openxmlformats.org/presentationml/2006/main" showMasterSp="0" userDrawn="1">
  <p:cSld name="33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2819400" y="0"/>
            <a:ext cx="6324600" cy="1219200"/>
          </a:xfrm>
          <a:prstGeom prst="rect">
            <a:avLst/>
          </a:prstGeom>
        </p:spPr>
        <p:txBody>
          <a:bodyPr lIns="89793" tIns="44899" rIns="89793" bIns="44899" anchor="ctr"/>
          <a:lstStyle>
            <a:lvl1pPr marL="168364" indent="0" algn="l">
              <a:defRPr sz="28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3455920393"/>
      </p:ext>
    </p:extLst>
  </p:cSld>
  <p:clrMapOvr>
    <a:masterClrMapping/>
  </p:clrMapOvr>
  <p:timing>
    <p:tnLst>
      <p:par>
        <p:cTn id="1" dur="indefinite" restart="never" nodeType="tmRoot"/>
      </p:par>
    </p:tnLst>
  </p:timing>
</p:sldLayout>
</file>

<file path=ppt/slideLayouts/slideLayout107.xml><?xml version="1.0" encoding="utf-8"?>
<p:sldLayout xmlns:a="http://schemas.openxmlformats.org/drawingml/2006/main" xmlns:r="http://schemas.openxmlformats.org/officeDocument/2006/relationships" xmlns:p="http://schemas.openxmlformats.org/presentationml/2006/main" showMasterSp="0" userDrawn="1">
  <p:cSld name="34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2819400" y="0"/>
            <a:ext cx="6324600" cy="1219200"/>
          </a:xfrm>
          <a:prstGeom prst="rect">
            <a:avLst/>
          </a:prstGeom>
        </p:spPr>
        <p:txBody>
          <a:bodyPr lIns="89793" tIns="44899" rIns="89793" bIns="44899" anchor="ctr"/>
          <a:lstStyle>
            <a:lvl1pPr marL="168364" indent="0" algn="l">
              <a:defRPr sz="28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2359719696"/>
      </p:ext>
    </p:extLst>
  </p:cSld>
  <p:clrMapOvr>
    <a:masterClrMapping/>
  </p:clrMapOvr>
  <p:timing>
    <p:tnLst>
      <p:par>
        <p:cTn id="1" dur="indefinite" restart="never" nodeType="tmRoot"/>
      </p:par>
    </p:tnLst>
  </p:timing>
</p:sldLayout>
</file>

<file path=ppt/slideLayouts/slideLayout108.xml><?xml version="1.0" encoding="utf-8"?>
<p:sldLayout xmlns:a="http://schemas.openxmlformats.org/drawingml/2006/main" xmlns:r="http://schemas.openxmlformats.org/officeDocument/2006/relationships" xmlns:p="http://schemas.openxmlformats.org/presentationml/2006/main" showMasterSp="0" userDrawn="1">
  <p:cSld name="35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2819400" y="0"/>
            <a:ext cx="6324600" cy="1219200"/>
          </a:xfrm>
          <a:prstGeom prst="rect">
            <a:avLst/>
          </a:prstGeom>
        </p:spPr>
        <p:txBody>
          <a:bodyPr lIns="89793" tIns="44899" rIns="89793" bIns="44899" anchor="ctr"/>
          <a:lstStyle>
            <a:lvl1pPr marL="168364" indent="0" algn="l">
              <a:defRPr sz="28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2401492985"/>
      </p:ext>
    </p:extLst>
  </p:cSld>
  <p:clrMapOvr>
    <a:masterClrMapping/>
  </p:clrMapOvr>
  <p:timing>
    <p:tnLst>
      <p:par>
        <p:cTn id="1" dur="indefinite" restart="never" nodeType="tmRoot"/>
      </p:par>
    </p:tnLst>
  </p:timing>
</p:sldLayout>
</file>

<file path=ppt/slideLayouts/slideLayout109.xml><?xml version="1.0" encoding="utf-8"?>
<p:sldLayout xmlns:a="http://schemas.openxmlformats.org/drawingml/2006/main" xmlns:r="http://schemas.openxmlformats.org/officeDocument/2006/relationships" xmlns:p="http://schemas.openxmlformats.org/presentationml/2006/main" showMasterSp="0" userDrawn="1">
  <p:cSld name="36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2819400" y="0"/>
            <a:ext cx="6324600" cy="1219200"/>
          </a:xfrm>
          <a:prstGeom prst="rect">
            <a:avLst/>
          </a:prstGeom>
        </p:spPr>
        <p:txBody>
          <a:bodyPr lIns="89793" tIns="44899" rIns="89793" bIns="44899" anchor="ctr"/>
          <a:lstStyle>
            <a:lvl1pPr marL="168364" indent="0" algn="l">
              <a:defRPr sz="28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549952975"/>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cSld name="8_Custom Layout">
    <p:spTree>
      <p:nvGrpSpPr>
        <p:cNvPr id="1" name=""/>
        <p:cNvGrpSpPr/>
        <p:nvPr/>
      </p:nvGrpSpPr>
      <p:grpSpPr>
        <a:xfrm>
          <a:off x="0" y="0"/>
          <a:ext cx="0" cy="0"/>
          <a:chOff x="0" y="0"/>
          <a:chExt cx="0" cy="0"/>
        </a:xfrm>
      </p:grpSpPr>
      <p:sp>
        <p:nvSpPr>
          <p:cNvPr id="6" name="Content Placeholder 2"/>
          <p:cNvSpPr>
            <a:spLocks noGrp="1"/>
          </p:cNvSpPr>
          <p:nvPr>
            <p:ph idx="1"/>
          </p:nvPr>
        </p:nvSpPr>
        <p:spPr>
          <a:xfrm>
            <a:off x="457200" y="1752600"/>
            <a:ext cx="8229600" cy="4114800"/>
          </a:xfrm>
          <a:prstGeom prst="rect">
            <a:avLst/>
          </a:prstGeom>
        </p:spPr>
        <p:txBody>
          <a:bodyPr lIns="89793" tIns="44899" rIns="89793" bIns="44899"/>
          <a:lstStyle>
            <a:lvl3pPr marL="897942" indent="174599">
              <a:defRPr/>
            </a:lvl3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7" name="Title 16"/>
          <p:cNvSpPr>
            <a:spLocks noGrp="1"/>
          </p:cNvSpPr>
          <p:nvPr>
            <p:ph type="title"/>
          </p:nvPr>
        </p:nvSpPr>
        <p:spPr>
          <a:xfrm>
            <a:off x="2819400" y="0"/>
            <a:ext cx="6324600" cy="1219200"/>
          </a:xfrm>
          <a:prstGeom prst="rect">
            <a:avLst/>
          </a:prstGeom>
        </p:spPr>
        <p:txBody>
          <a:bodyPr lIns="89793" tIns="44899" rIns="89793" bIns="44899" anchor="ctr"/>
          <a:lstStyle>
            <a:lvl1pPr marL="168364" indent="0" algn="l">
              <a:defRPr sz="2800"/>
            </a:lvl1pPr>
          </a:lstStyle>
          <a:p>
            <a:r>
              <a:rPr lang="en-US" smtClean="0"/>
              <a:t>Click to edit Master title style</a:t>
            </a:r>
            <a:endParaRPr lang="en-US" dirty="0"/>
          </a:p>
        </p:txBody>
      </p:sp>
      <p:sp>
        <p:nvSpPr>
          <p:cNvPr id="10" name="Text Placeholder 6"/>
          <p:cNvSpPr>
            <a:spLocks noGrp="1"/>
          </p:cNvSpPr>
          <p:nvPr>
            <p:ph type="body" sz="quarter" idx="14"/>
          </p:nvPr>
        </p:nvSpPr>
        <p:spPr>
          <a:xfrm>
            <a:off x="762002" y="6553200"/>
            <a:ext cx="3810000" cy="304800"/>
          </a:xfrm>
          <a:prstGeom prst="rect">
            <a:avLst/>
          </a:prstGeom>
        </p:spPr>
        <p:txBody>
          <a:bodyPr lIns="89793" tIns="44899" rIns="89793" bIns="44899"/>
          <a:lstStyle>
            <a:lvl1pPr>
              <a:buNone/>
              <a:defRPr sz="1200" b="1" i="1"/>
            </a:lvl1pPr>
          </a:lstStyle>
          <a:p>
            <a:pPr lvl="0"/>
            <a:r>
              <a:rPr lang="en-US" smtClean="0"/>
              <a:t>Click to edit Master text styles</a:t>
            </a:r>
          </a:p>
        </p:txBody>
      </p:sp>
      <p:sp>
        <p:nvSpPr>
          <p:cNvPr id="5" name="Slide Number Placeholder 2"/>
          <p:cNvSpPr>
            <a:spLocks noGrp="1"/>
          </p:cNvSpPr>
          <p:nvPr>
            <p:ph type="sldNum" sz="quarter" idx="15"/>
          </p:nvPr>
        </p:nvSpPr>
        <p:spPr/>
        <p:txBody>
          <a:bodyPr/>
          <a:lstStyle>
            <a:lvl1pPr>
              <a:defRPr>
                <a:solidFill>
                  <a:schemeClr val="tx1"/>
                </a:solidFill>
              </a:defRPr>
            </a:lvl1pPr>
          </a:lstStyle>
          <a:p>
            <a:pPr>
              <a:defRPr/>
            </a:pPr>
            <a:fld id="{7E747094-878F-4CFE-87C8-D30CC0A11A73}" type="slidenum">
              <a:rPr lang="en-US"/>
              <a:pPr>
                <a:defRPr/>
              </a:pPr>
              <a:t>‹#›</a:t>
            </a:fld>
            <a:endParaRPr lang="en-US" dirty="0"/>
          </a:p>
        </p:txBody>
      </p:sp>
    </p:spTree>
    <p:extLst>
      <p:ext uri="{BB962C8B-B14F-4D97-AF65-F5344CB8AC3E}">
        <p14:creationId xmlns:p14="http://schemas.microsoft.com/office/powerpoint/2010/main" val="3577025049"/>
      </p:ext>
    </p:extLst>
  </p:cSld>
  <p:clrMapOvr>
    <a:masterClrMapping/>
  </p:clrMapOvr>
  <p:transition spd="med"/>
</p:sldLayout>
</file>

<file path=ppt/slideLayouts/slideLayout110.xml><?xml version="1.0" encoding="utf-8"?>
<p:sldLayout xmlns:a="http://schemas.openxmlformats.org/drawingml/2006/main" xmlns:r="http://schemas.openxmlformats.org/officeDocument/2006/relationships" xmlns:p="http://schemas.openxmlformats.org/presentationml/2006/main" showMasterSp="0" userDrawn="1">
  <p:cSld name="37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2819400" y="0"/>
            <a:ext cx="6324600" cy="1219200"/>
          </a:xfrm>
          <a:prstGeom prst="rect">
            <a:avLst/>
          </a:prstGeom>
        </p:spPr>
        <p:txBody>
          <a:bodyPr lIns="89793" tIns="44899" rIns="89793" bIns="44899" anchor="ctr"/>
          <a:lstStyle>
            <a:lvl1pPr marL="168364" indent="0" algn="l">
              <a:defRPr sz="28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3643627413"/>
      </p:ext>
    </p:extLst>
  </p:cSld>
  <p:clrMapOvr>
    <a:masterClrMapping/>
  </p:clrMapOvr>
  <p:timing>
    <p:tnLst>
      <p:par>
        <p:cTn id="1" dur="indefinite" restart="never" nodeType="tmRoot"/>
      </p:par>
    </p:tnLst>
  </p:timing>
</p:sldLayout>
</file>

<file path=ppt/slideLayouts/slideLayout111.xml><?xml version="1.0" encoding="utf-8"?>
<p:sldLayout xmlns:a="http://schemas.openxmlformats.org/drawingml/2006/main" xmlns:r="http://schemas.openxmlformats.org/officeDocument/2006/relationships" xmlns:p="http://schemas.openxmlformats.org/presentationml/2006/main" showMasterSp="0" userDrawn="1">
  <p:cSld name="38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2819400" y="0"/>
            <a:ext cx="6324600" cy="1219200"/>
          </a:xfrm>
          <a:prstGeom prst="rect">
            <a:avLst/>
          </a:prstGeom>
        </p:spPr>
        <p:txBody>
          <a:bodyPr lIns="89793" tIns="44899" rIns="89793" bIns="44899" anchor="ctr"/>
          <a:lstStyle>
            <a:lvl1pPr marL="168364" indent="0" algn="l">
              <a:defRPr sz="28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2236275045"/>
      </p:ext>
    </p:extLst>
  </p:cSld>
  <p:clrMapOvr>
    <a:masterClrMapping/>
  </p:clrMapOvr>
  <p:timing>
    <p:tnLst>
      <p:par>
        <p:cTn id="1" dur="indefinite" restart="never" nodeType="tmRoot"/>
      </p:par>
    </p:tnLst>
  </p:timing>
</p:sldLayout>
</file>

<file path=ppt/slideLayouts/slideLayout112.xml><?xml version="1.0" encoding="utf-8"?>
<p:sldLayout xmlns:a="http://schemas.openxmlformats.org/drawingml/2006/main" xmlns:r="http://schemas.openxmlformats.org/officeDocument/2006/relationships" xmlns:p="http://schemas.openxmlformats.org/presentationml/2006/main" showMasterSp="0" userDrawn="1">
  <p:cSld name="39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2819400" y="0"/>
            <a:ext cx="6324600" cy="1219200"/>
          </a:xfrm>
          <a:prstGeom prst="rect">
            <a:avLst/>
          </a:prstGeom>
        </p:spPr>
        <p:txBody>
          <a:bodyPr lIns="89793" tIns="44899" rIns="89793" bIns="44899" anchor="ctr"/>
          <a:lstStyle>
            <a:lvl1pPr marL="168364" indent="0" algn="l">
              <a:defRPr sz="28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3510822101"/>
      </p:ext>
    </p:extLst>
  </p:cSld>
  <p:clrMapOvr>
    <a:masterClrMapping/>
  </p:clrMapOvr>
  <p:timing>
    <p:tnLst>
      <p:par>
        <p:cTn id="1" dur="indefinite" restart="never" nodeType="tmRoot"/>
      </p:par>
    </p:tnLst>
  </p:timing>
</p:sldLayout>
</file>

<file path=ppt/slideLayouts/slideLayout113.xml><?xml version="1.0" encoding="utf-8"?>
<p:sldLayout xmlns:a="http://schemas.openxmlformats.org/drawingml/2006/main" xmlns:r="http://schemas.openxmlformats.org/officeDocument/2006/relationships" xmlns:p="http://schemas.openxmlformats.org/presentationml/2006/main" showMasterSp="0" userDrawn="1">
  <p:cSld name="40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2819400" y="0"/>
            <a:ext cx="6324600" cy="1219200"/>
          </a:xfrm>
          <a:prstGeom prst="rect">
            <a:avLst/>
          </a:prstGeom>
        </p:spPr>
        <p:txBody>
          <a:bodyPr lIns="89793" tIns="44899" rIns="89793" bIns="44899" anchor="ctr"/>
          <a:lstStyle>
            <a:lvl1pPr marL="168364" indent="0" algn="l">
              <a:defRPr sz="28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3128493400"/>
      </p:ext>
    </p:extLst>
  </p:cSld>
  <p:clrMapOvr>
    <a:masterClrMapping/>
  </p:clrMapOvr>
  <p:timing>
    <p:tnLst>
      <p:par>
        <p:cTn id="1" dur="indefinite" restart="never" nodeType="tmRoot"/>
      </p:par>
    </p:tnLst>
  </p:timing>
</p:sldLayout>
</file>

<file path=ppt/slideLayouts/slideLayout114.xml><?xml version="1.0" encoding="utf-8"?>
<p:sldLayout xmlns:a="http://schemas.openxmlformats.org/drawingml/2006/main" xmlns:r="http://schemas.openxmlformats.org/officeDocument/2006/relationships" xmlns:p="http://schemas.openxmlformats.org/presentationml/2006/main" showMasterSp="0" userDrawn="1">
  <p:cSld name="41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2819400" y="0"/>
            <a:ext cx="6324600" cy="1219200"/>
          </a:xfrm>
          <a:prstGeom prst="rect">
            <a:avLst/>
          </a:prstGeom>
        </p:spPr>
        <p:txBody>
          <a:bodyPr lIns="89793" tIns="44899" rIns="89793" bIns="44899" anchor="ctr"/>
          <a:lstStyle>
            <a:lvl1pPr marL="168364" indent="0" algn="l">
              <a:defRPr sz="28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3202192513"/>
      </p:ext>
    </p:extLst>
  </p:cSld>
  <p:clrMapOvr>
    <a:masterClrMapping/>
  </p:clrMapOvr>
  <p:timing>
    <p:tnLst>
      <p:par>
        <p:cTn id="1" dur="indefinite" restart="never" nodeType="tmRoot"/>
      </p:par>
    </p:tnLst>
  </p:timing>
</p:sldLayout>
</file>

<file path=ppt/slideLayouts/slideLayout115.xml><?xml version="1.0" encoding="utf-8"?>
<p:sldLayout xmlns:a="http://schemas.openxmlformats.org/drawingml/2006/main" xmlns:r="http://schemas.openxmlformats.org/officeDocument/2006/relationships" xmlns:p="http://schemas.openxmlformats.org/presentationml/2006/main" showMasterSp="0" userDrawn="1">
  <p:cSld name="42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2819400" y="0"/>
            <a:ext cx="6324600" cy="1219200"/>
          </a:xfrm>
          <a:prstGeom prst="rect">
            <a:avLst/>
          </a:prstGeom>
        </p:spPr>
        <p:txBody>
          <a:bodyPr lIns="89793" tIns="44899" rIns="89793" bIns="44899" anchor="ctr"/>
          <a:lstStyle>
            <a:lvl1pPr marL="168364" indent="0" algn="l">
              <a:defRPr sz="28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2463397084"/>
      </p:ext>
    </p:extLst>
  </p:cSld>
  <p:clrMapOvr>
    <a:masterClrMapping/>
  </p:clrMapOvr>
  <p:timing>
    <p:tnLst>
      <p:par>
        <p:cTn id="1" dur="indefinite" restart="never" nodeType="tmRoot"/>
      </p:par>
    </p:tnLst>
  </p:timing>
</p:sldLayout>
</file>

<file path=ppt/slideLayouts/slideLayout116.xml><?xml version="1.0" encoding="utf-8"?>
<p:sldLayout xmlns:a="http://schemas.openxmlformats.org/drawingml/2006/main" xmlns:r="http://schemas.openxmlformats.org/officeDocument/2006/relationships" xmlns:p="http://schemas.openxmlformats.org/presentationml/2006/main" showMasterSp="0" userDrawn="1">
  <p:cSld name="43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2819400" y="0"/>
            <a:ext cx="6324600" cy="1219200"/>
          </a:xfrm>
          <a:prstGeom prst="rect">
            <a:avLst/>
          </a:prstGeom>
        </p:spPr>
        <p:txBody>
          <a:bodyPr lIns="89793" tIns="44899" rIns="89793" bIns="44899" anchor="ctr"/>
          <a:lstStyle>
            <a:lvl1pPr marL="168364" indent="0" algn="l">
              <a:defRPr sz="28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19317662"/>
      </p:ext>
    </p:extLst>
  </p:cSld>
  <p:clrMapOvr>
    <a:masterClrMapping/>
  </p:clrMapOvr>
  <p:timing>
    <p:tnLst>
      <p:par>
        <p:cTn id="1" dur="indefinite" restart="never" nodeType="tmRoot"/>
      </p:par>
    </p:tnLst>
  </p:timing>
</p:sldLayout>
</file>

<file path=ppt/slideLayouts/slideLayout117.xml><?xml version="1.0" encoding="utf-8"?>
<p:sldLayout xmlns:a="http://schemas.openxmlformats.org/drawingml/2006/main" xmlns:r="http://schemas.openxmlformats.org/officeDocument/2006/relationships" xmlns:p="http://schemas.openxmlformats.org/presentationml/2006/main" showMasterSp="0" userDrawn="1">
  <p:cSld name="44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2819400" y="0"/>
            <a:ext cx="6324600" cy="1219200"/>
          </a:xfrm>
          <a:prstGeom prst="rect">
            <a:avLst/>
          </a:prstGeom>
        </p:spPr>
        <p:txBody>
          <a:bodyPr lIns="89793" tIns="44899" rIns="89793" bIns="44899" anchor="ctr"/>
          <a:lstStyle>
            <a:lvl1pPr marL="168364" indent="0" algn="l">
              <a:defRPr sz="28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4232097094"/>
      </p:ext>
    </p:extLst>
  </p:cSld>
  <p:clrMapOvr>
    <a:masterClrMapping/>
  </p:clrMapOvr>
  <p:timing>
    <p:tnLst>
      <p:par>
        <p:cTn id="1" dur="indefinite" restart="never" nodeType="tmRoot"/>
      </p:par>
    </p:tnLst>
  </p:timing>
</p:sldLayout>
</file>

<file path=ppt/slideLayouts/slideLayout118.xml><?xml version="1.0" encoding="utf-8"?>
<p:sldLayout xmlns:a="http://schemas.openxmlformats.org/drawingml/2006/main" xmlns:r="http://schemas.openxmlformats.org/officeDocument/2006/relationships" xmlns:p="http://schemas.openxmlformats.org/presentationml/2006/main" showMasterSp="0" userDrawn="1">
  <p:cSld name="45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2819400" y="0"/>
            <a:ext cx="6324600" cy="1219200"/>
          </a:xfrm>
          <a:prstGeom prst="rect">
            <a:avLst/>
          </a:prstGeom>
        </p:spPr>
        <p:txBody>
          <a:bodyPr lIns="89793" tIns="44899" rIns="89793" bIns="44899" anchor="ctr"/>
          <a:lstStyle>
            <a:lvl1pPr marL="168364" indent="0" algn="l">
              <a:defRPr sz="28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4045818093"/>
      </p:ext>
    </p:extLst>
  </p:cSld>
  <p:clrMapOvr>
    <a:masterClrMapping/>
  </p:clrMapOvr>
  <p:timing>
    <p:tnLst>
      <p:par>
        <p:cTn id="1" dur="indefinite" restart="never" nodeType="tmRoot"/>
      </p:par>
    </p:tnLst>
  </p:timing>
</p:sldLayout>
</file>

<file path=ppt/slideLayouts/slideLayout119.xml><?xml version="1.0" encoding="utf-8"?>
<p:sldLayout xmlns:a="http://schemas.openxmlformats.org/drawingml/2006/main" xmlns:r="http://schemas.openxmlformats.org/officeDocument/2006/relationships" xmlns:p="http://schemas.openxmlformats.org/presentationml/2006/main" showMasterSp="0" userDrawn="1">
  <p:cSld name="46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2819400" y="0"/>
            <a:ext cx="6324600" cy="1219200"/>
          </a:xfrm>
          <a:prstGeom prst="rect">
            <a:avLst/>
          </a:prstGeom>
        </p:spPr>
        <p:txBody>
          <a:bodyPr lIns="89793" tIns="44899" rIns="89793" bIns="44899" anchor="ctr"/>
          <a:lstStyle>
            <a:lvl1pPr marL="168364" indent="0" algn="l">
              <a:defRPr sz="28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1859108696"/>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10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0" y="0"/>
            <a:ext cx="7315200" cy="1219200"/>
          </a:xfrm>
          <a:prstGeom prst="rect">
            <a:avLst/>
          </a:prstGeom>
        </p:spPr>
        <p:txBody>
          <a:bodyPr lIns="89793" tIns="44899" rIns="89793" bIns="44899" anchor="ctr"/>
          <a:lstStyle>
            <a:lvl1pPr marL="168364" indent="0" algn="l">
              <a:defRPr sz="3600" b="1"/>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solidFill>
                  <a:prstClr val="white">
                    <a:lumMod val="50000"/>
                  </a:prstClr>
                </a:solidFill>
              </a:defRPr>
            </a:lvl1pPr>
          </a:lstStyle>
          <a:p>
            <a:pPr>
              <a:defRPr/>
            </a:pPr>
            <a:fld id="{E93E1296-8577-412D-8D82-491898AB5785}" type="slidenum">
              <a:rPr lang="en-US"/>
              <a:pPr>
                <a:defRPr/>
              </a:pPr>
              <a:t>‹#›</a:t>
            </a:fld>
            <a:endParaRPr lang="en-US" dirty="0"/>
          </a:p>
        </p:txBody>
      </p:sp>
    </p:spTree>
    <p:extLst>
      <p:ext uri="{BB962C8B-B14F-4D97-AF65-F5344CB8AC3E}">
        <p14:creationId xmlns:p14="http://schemas.microsoft.com/office/powerpoint/2010/main" val="4009903496"/>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showMasterSp="0" userDrawn="1">
  <p:cSld name="47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2819400" y="0"/>
            <a:ext cx="6324600" cy="1219200"/>
          </a:xfrm>
          <a:prstGeom prst="rect">
            <a:avLst/>
          </a:prstGeom>
        </p:spPr>
        <p:txBody>
          <a:bodyPr lIns="89793" tIns="44899" rIns="89793" bIns="44899" anchor="ctr"/>
          <a:lstStyle>
            <a:lvl1pPr marL="168364" indent="0" algn="l">
              <a:defRPr sz="28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1966721676"/>
      </p:ext>
    </p:extLst>
  </p:cSld>
  <p:clrMapOvr>
    <a:masterClrMapping/>
  </p:clrMapOvr>
  <p:timing>
    <p:tnLst>
      <p:par>
        <p:cTn id="1" dur="indefinite" restart="never" nodeType="tmRoot"/>
      </p:par>
    </p:tnLst>
  </p:timing>
</p:sldLayout>
</file>

<file path=ppt/slideLayouts/slideLayout121.xml><?xml version="1.0" encoding="utf-8"?>
<p:sldLayout xmlns:a="http://schemas.openxmlformats.org/drawingml/2006/main" xmlns:r="http://schemas.openxmlformats.org/officeDocument/2006/relationships" xmlns:p="http://schemas.openxmlformats.org/presentationml/2006/main" showMasterSp="0" userDrawn="1">
  <p:cSld name="48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2819400" y="0"/>
            <a:ext cx="6324600" cy="1219200"/>
          </a:xfrm>
          <a:prstGeom prst="rect">
            <a:avLst/>
          </a:prstGeom>
        </p:spPr>
        <p:txBody>
          <a:bodyPr lIns="89793" tIns="44899" rIns="89793" bIns="44899" anchor="ctr"/>
          <a:lstStyle>
            <a:lvl1pPr marL="168364" indent="0" algn="l">
              <a:defRPr sz="28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3740855376"/>
      </p:ext>
    </p:extLst>
  </p:cSld>
  <p:clrMapOvr>
    <a:masterClrMapping/>
  </p:clrMapOvr>
  <p:timing>
    <p:tnLst>
      <p:par>
        <p:cTn id="1" dur="indefinite" restart="never" nodeType="tmRoot"/>
      </p:par>
    </p:tnLst>
  </p:timing>
</p:sldLayout>
</file>

<file path=ppt/slideLayouts/slideLayout122.xml><?xml version="1.0" encoding="utf-8"?>
<p:sldLayout xmlns:a="http://schemas.openxmlformats.org/drawingml/2006/main" xmlns:r="http://schemas.openxmlformats.org/officeDocument/2006/relationships" xmlns:p="http://schemas.openxmlformats.org/presentationml/2006/main" showMasterSp="0" userDrawn="1">
  <p:cSld name="49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2819400" y="0"/>
            <a:ext cx="6324600" cy="1219200"/>
          </a:xfrm>
          <a:prstGeom prst="rect">
            <a:avLst/>
          </a:prstGeom>
        </p:spPr>
        <p:txBody>
          <a:bodyPr lIns="89793" tIns="44899" rIns="89793" bIns="44899" anchor="ctr"/>
          <a:lstStyle>
            <a:lvl1pPr marL="168364" indent="0" algn="l">
              <a:defRPr sz="28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1261529870"/>
      </p:ext>
    </p:extLst>
  </p:cSld>
  <p:clrMapOvr>
    <a:masterClrMapping/>
  </p:clrMapOvr>
  <p:timing>
    <p:tnLst>
      <p:par>
        <p:cTn id="1" dur="indefinite" restart="never" nodeType="tmRoot"/>
      </p:par>
    </p:tnLst>
  </p:timing>
</p:sldLayout>
</file>

<file path=ppt/slideLayouts/slideLayout123.xml><?xml version="1.0" encoding="utf-8"?>
<p:sldLayout xmlns:a="http://schemas.openxmlformats.org/drawingml/2006/main" xmlns:r="http://schemas.openxmlformats.org/officeDocument/2006/relationships" xmlns:p="http://schemas.openxmlformats.org/presentationml/2006/main" showMasterSp="0" userDrawn="1">
  <p:cSld name="50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2819400" y="0"/>
            <a:ext cx="6324600" cy="1219200"/>
          </a:xfrm>
          <a:prstGeom prst="rect">
            <a:avLst/>
          </a:prstGeom>
        </p:spPr>
        <p:txBody>
          <a:bodyPr lIns="89793" tIns="44899" rIns="89793" bIns="44899" anchor="ctr"/>
          <a:lstStyle>
            <a:lvl1pPr marL="168364" indent="0" algn="l">
              <a:defRPr sz="28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1971490662"/>
      </p:ext>
    </p:extLst>
  </p:cSld>
  <p:clrMapOvr>
    <a:masterClrMapping/>
  </p:clrMapOvr>
  <p:timing>
    <p:tnLst>
      <p:par>
        <p:cTn id="1" dur="indefinite" restart="never" nodeType="tmRoot"/>
      </p:par>
    </p:tnLst>
  </p:timing>
</p:sldLayout>
</file>

<file path=ppt/slideLayouts/slideLayout124.xml><?xml version="1.0" encoding="utf-8"?>
<p:sldLayout xmlns:a="http://schemas.openxmlformats.org/drawingml/2006/main" xmlns:r="http://schemas.openxmlformats.org/officeDocument/2006/relationships" xmlns:p="http://schemas.openxmlformats.org/presentationml/2006/main" showMasterSp="0" userDrawn="1">
  <p:cSld name="51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2819400" y="0"/>
            <a:ext cx="6324600" cy="1219200"/>
          </a:xfrm>
          <a:prstGeom prst="rect">
            <a:avLst/>
          </a:prstGeom>
        </p:spPr>
        <p:txBody>
          <a:bodyPr lIns="89793" tIns="44899" rIns="89793" bIns="44899" anchor="ctr"/>
          <a:lstStyle>
            <a:lvl1pPr marL="168364" indent="0" algn="l">
              <a:defRPr sz="28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3064224615"/>
      </p:ext>
    </p:extLst>
  </p:cSld>
  <p:clrMapOvr>
    <a:masterClrMapping/>
  </p:clrMapOvr>
  <p:timing>
    <p:tnLst>
      <p:par>
        <p:cTn id="1" dur="indefinite" restart="never" nodeType="tmRoot"/>
      </p:par>
    </p:tnLst>
  </p:timing>
</p:sldLayout>
</file>

<file path=ppt/slideLayouts/slideLayout125.xml><?xml version="1.0" encoding="utf-8"?>
<p:sldLayout xmlns:a="http://schemas.openxmlformats.org/drawingml/2006/main" xmlns:r="http://schemas.openxmlformats.org/officeDocument/2006/relationships" xmlns:p="http://schemas.openxmlformats.org/presentationml/2006/main" showMasterSp="0" userDrawn="1">
  <p:cSld name="52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2819400" y="0"/>
            <a:ext cx="6324600" cy="1219200"/>
          </a:xfrm>
          <a:prstGeom prst="rect">
            <a:avLst/>
          </a:prstGeom>
        </p:spPr>
        <p:txBody>
          <a:bodyPr lIns="89793" tIns="44899" rIns="89793" bIns="44899" anchor="ctr"/>
          <a:lstStyle>
            <a:lvl1pPr marL="168364" indent="0" algn="l">
              <a:defRPr sz="28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2204875696"/>
      </p:ext>
    </p:extLst>
  </p:cSld>
  <p:clrMapOvr>
    <a:masterClrMapping/>
  </p:clrMapOvr>
  <p:timing>
    <p:tnLst>
      <p:par>
        <p:cTn id="1" dur="indefinite" restart="never" nodeType="tmRoot"/>
      </p:par>
    </p:tnLst>
  </p:timing>
</p:sldLayout>
</file>

<file path=ppt/slideLayouts/slideLayout126.xml><?xml version="1.0" encoding="utf-8"?>
<p:sldLayout xmlns:a="http://schemas.openxmlformats.org/drawingml/2006/main" xmlns:r="http://schemas.openxmlformats.org/officeDocument/2006/relationships" xmlns:p="http://schemas.openxmlformats.org/presentationml/2006/main" showMasterSp="0" userDrawn="1">
  <p:cSld name="53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2819400" y="0"/>
            <a:ext cx="6324600" cy="1219200"/>
          </a:xfrm>
          <a:prstGeom prst="rect">
            <a:avLst/>
          </a:prstGeom>
        </p:spPr>
        <p:txBody>
          <a:bodyPr lIns="89793" tIns="44899" rIns="89793" bIns="44899" anchor="ctr"/>
          <a:lstStyle>
            <a:lvl1pPr marL="168364" indent="0" algn="l">
              <a:defRPr sz="28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1931849309"/>
      </p:ext>
    </p:extLst>
  </p:cSld>
  <p:clrMapOvr>
    <a:masterClrMapping/>
  </p:clrMapOvr>
  <p:timing>
    <p:tnLst>
      <p:par>
        <p:cTn id="1" dur="indefinite" restart="never" nodeType="tmRoot"/>
      </p:par>
    </p:tnLst>
  </p:timing>
</p:sldLayout>
</file>

<file path=ppt/slideLayouts/slideLayout127.xml><?xml version="1.0" encoding="utf-8"?>
<p:sldLayout xmlns:a="http://schemas.openxmlformats.org/drawingml/2006/main" xmlns:r="http://schemas.openxmlformats.org/officeDocument/2006/relationships" xmlns:p="http://schemas.openxmlformats.org/presentationml/2006/main" showMasterSp="0" userDrawn="1">
  <p:cSld name="54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2819400" y="0"/>
            <a:ext cx="6324600" cy="1219200"/>
          </a:xfrm>
          <a:prstGeom prst="rect">
            <a:avLst/>
          </a:prstGeom>
        </p:spPr>
        <p:txBody>
          <a:bodyPr lIns="89793" tIns="44899" rIns="89793" bIns="44899" anchor="ctr"/>
          <a:lstStyle>
            <a:lvl1pPr marL="168364" indent="0" algn="l">
              <a:defRPr sz="28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3974781052"/>
      </p:ext>
    </p:extLst>
  </p:cSld>
  <p:clrMapOvr>
    <a:masterClrMapping/>
  </p:clrMapOvr>
  <p:timing>
    <p:tnLst>
      <p:par>
        <p:cTn id="1" dur="indefinite" restart="never" nodeType="tmRoot"/>
      </p:par>
    </p:tnLst>
  </p:timing>
</p:sldLayout>
</file>

<file path=ppt/slideLayouts/slideLayout128.xml><?xml version="1.0" encoding="utf-8"?>
<p:sldLayout xmlns:a="http://schemas.openxmlformats.org/drawingml/2006/main" xmlns:r="http://schemas.openxmlformats.org/officeDocument/2006/relationships" xmlns:p="http://schemas.openxmlformats.org/presentationml/2006/main" showMasterSp="0" userDrawn="1">
  <p:cSld name="55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2819400" y="0"/>
            <a:ext cx="6324600" cy="1219200"/>
          </a:xfrm>
          <a:prstGeom prst="rect">
            <a:avLst/>
          </a:prstGeom>
        </p:spPr>
        <p:txBody>
          <a:bodyPr lIns="89793" tIns="44899" rIns="89793" bIns="44899" anchor="ctr"/>
          <a:lstStyle>
            <a:lvl1pPr marL="168364" indent="0" algn="l">
              <a:defRPr sz="28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355223916"/>
      </p:ext>
    </p:extLst>
  </p:cSld>
  <p:clrMapOvr>
    <a:masterClrMapping/>
  </p:clrMapOvr>
  <p:timing>
    <p:tnLst>
      <p:par>
        <p:cTn id="1" dur="indefinite" restart="never" nodeType="tmRoot"/>
      </p:par>
    </p:tnLst>
  </p:timing>
</p:sldLayout>
</file>

<file path=ppt/slideLayouts/slideLayout129.xml><?xml version="1.0" encoding="utf-8"?>
<p:sldLayout xmlns:a="http://schemas.openxmlformats.org/drawingml/2006/main" xmlns:r="http://schemas.openxmlformats.org/officeDocument/2006/relationships" xmlns:p="http://schemas.openxmlformats.org/presentationml/2006/main" showMasterSp="0" userDrawn="1">
  <p:cSld name="56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2819400" y="0"/>
            <a:ext cx="6324600" cy="1219200"/>
          </a:xfrm>
          <a:prstGeom prst="rect">
            <a:avLst/>
          </a:prstGeom>
        </p:spPr>
        <p:txBody>
          <a:bodyPr lIns="89793" tIns="44899" rIns="89793" bIns="44899" anchor="ctr"/>
          <a:lstStyle>
            <a:lvl1pPr marL="168364" indent="0" algn="l">
              <a:defRPr sz="28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1512531947"/>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7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2819400" y="0"/>
            <a:ext cx="6324600" cy="1219200"/>
          </a:xfrm>
          <a:prstGeom prst="rect">
            <a:avLst/>
          </a:prstGeom>
        </p:spPr>
        <p:txBody>
          <a:bodyPr lIns="89793" tIns="44899" rIns="89793" bIns="44899" anchor="ctr"/>
          <a:lstStyle>
            <a:lvl1pPr marL="168364" indent="0" algn="l">
              <a:defRPr sz="28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1306DA37-891C-4C76-A567-287B797BED7B}" type="slidenum">
              <a:rPr lang="en-US"/>
              <a:pPr>
                <a:defRPr/>
              </a:pPr>
              <a:t>‹#›</a:t>
            </a:fld>
            <a:endParaRPr lang="en-US" dirty="0"/>
          </a:p>
        </p:txBody>
      </p:sp>
    </p:spTree>
    <p:extLst>
      <p:ext uri="{BB962C8B-B14F-4D97-AF65-F5344CB8AC3E}">
        <p14:creationId xmlns:p14="http://schemas.microsoft.com/office/powerpoint/2010/main" val="2905844826"/>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showMasterSp="0" userDrawn="1">
  <p:cSld name="57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2819400" y="0"/>
            <a:ext cx="6324600" cy="1219200"/>
          </a:xfrm>
          <a:prstGeom prst="rect">
            <a:avLst/>
          </a:prstGeom>
        </p:spPr>
        <p:txBody>
          <a:bodyPr lIns="89793" tIns="44899" rIns="89793" bIns="44899" anchor="ctr"/>
          <a:lstStyle>
            <a:lvl1pPr marL="168364" indent="0" algn="l">
              <a:defRPr sz="28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3051331197"/>
      </p:ext>
    </p:extLst>
  </p:cSld>
  <p:clrMapOvr>
    <a:masterClrMapping/>
  </p:clrMapOvr>
  <p:timing>
    <p:tnLst>
      <p:par>
        <p:cTn id="1" dur="indefinite" restart="never" nodeType="tmRoot"/>
      </p:par>
    </p:tnLst>
  </p:timing>
</p:sldLayout>
</file>

<file path=ppt/slideLayouts/slideLayout131.xml><?xml version="1.0" encoding="utf-8"?>
<p:sldLayout xmlns:a="http://schemas.openxmlformats.org/drawingml/2006/main" xmlns:r="http://schemas.openxmlformats.org/officeDocument/2006/relationships" xmlns:p="http://schemas.openxmlformats.org/presentationml/2006/main" showMasterSp="0" userDrawn="1">
  <p:cSld name="58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2819400" y="0"/>
            <a:ext cx="6324600" cy="1219200"/>
          </a:xfrm>
          <a:prstGeom prst="rect">
            <a:avLst/>
          </a:prstGeom>
        </p:spPr>
        <p:txBody>
          <a:bodyPr lIns="89793" tIns="44899" rIns="89793" bIns="44899" anchor="ctr"/>
          <a:lstStyle>
            <a:lvl1pPr marL="168364" indent="0" algn="l">
              <a:defRPr sz="28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1094941700"/>
      </p:ext>
    </p:extLst>
  </p:cSld>
  <p:clrMapOvr>
    <a:masterClrMapping/>
  </p:clrMapOvr>
  <p:timing>
    <p:tnLst>
      <p:par>
        <p:cTn id="1" dur="indefinite" restart="never" nodeType="tmRoot"/>
      </p:par>
    </p:tnLst>
  </p:timing>
</p:sldLayout>
</file>

<file path=ppt/slideLayouts/slideLayout132.xml><?xml version="1.0" encoding="utf-8"?>
<p:sldLayout xmlns:a="http://schemas.openxmlformats.org/drawingml/2006/main" xmlns:r="http://schemas.openxmlformats.org/officeDocument/2006/relationships" xmlns:p="http://schemas.openxmlformats.org/presentationml/2006/main" showMasterSp="0" userDrawn="1">
  <p:cSld name="59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2819400" y="0"/>
            <a:ext cx="6324600" cy="1219200"/>
          </a:xfrm>
          <a:prstGeom prst="rect">
            <a:avLst/>
          </a:prstGeom>
        </p:spPr>
        <p:txBody>
          <a:bodyPr lIns="89793" tIns="44899" rIns="89793" bIns="44899" anchor="ctr"/>
          <a:lstStyle>
            <a:lvl1pPr marL="168364" indent="0" algn="l">
              <a:defRPr sz="28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4219206417"/>
      </p:ext>
    </p:extLst>
  </p:cSld>
  <p:clrMapOvr>
    <a:masterClrMapping/>
  </p:clrMapOvr>
  <p:timing>
    <p:tnLst>
      <p:par>
        <p:cTn id="1" dur="indefinite" restart="never" nodeType="tmRoot"/>
      </p:par>
    </p:tnLst>
  </p:timing>
</p:sldLayout>
</file>

<file path=ppt/slideLayouts/slideLayout133.xml><?xml version="1.0" encoding="utf-8"?>
<p:sldLayout xmlns:a="http://schemas.openxmlformats.org/drawingml/2006/main" xmlns:r="http://schemas.openxmlformats.org/officeDocument/2006/relationships" xmlns:p="http://schemas.openxmlformats.org/presentationml/2006/main" showMasterSp="0" userDrawn="1">
  <p:cSld name="60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2819400" y="0"/>
            <a:ext cx="6324600" cy="1219200"/>
          </a:xfrm>
          <a:prstGeom prst="rect">
            <a:avLst/>
          </a:prstGeom>
        </p:spPr>
        <p:txBody>
          <a:bodyPr lIns="89793" tIns="44899" rIns="89793" bIns="44899" anchor="ctr"/>
          <a:lstStyle>
            <a:lvl1pPr marL="168364" indent="0" algn="l">
              <a:defRPr sz="28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2846533972"/>
      </p:ext>
    </p:extLst>
  </p:cSld>
  <p:clrMapOvr>
    <a:masterClrMapping/>
  </p:clrMapOvr>
  <p:timing>
    <p:tnLst>
      <p:par>
        <p:cTn id="1" dur="indefinite" restart="never" nodeType="tmRoot"/>
      </p:par>
    </p:tnLst>
  </p:timing>
</p:sldLayout>
</file>

<file path=ppt/slideLayouts/slideLayout134.xml><?xml version="1.0" encoding="utf-8"?>
<p:sldLayout xmlns:a="http://schemas.openxmlformats.org/drawingml/2006/main" xmlns:r="http://schemas.openxmlformats.org/officeDocument/2006/relationships" xmlns:p="http://schemas.openxmlformats.org/presentationml/2006/main" showMasterSp="0" userDrawn="1">
  <p:cSld name="61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2819400" y="0"/>
            <a:ext cx="6324600" cy="1219200"/>
          </a:xfrm>
          <a:prstGeom prst="rect">
            <a:avLst/>
          </a:prstGeom>
        </p:spPr>
        <p:txBody>
          <a:bodyPr lIns="89793" tIns="44899" rIns="89793" bIns="44899" anchor="ctr"/>
          <a:lstStyle>
            <a:lvl1pPr marL="168364" indent="0" algn="l">
              <a:defRPr sz="28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1982843856"/>
      </p:ext>
    </p:extLst>
  </p:cSld>
  <p:clrMapOvr>
    <a:masterClrMapping/>
  </p:clrMapOvr>
  <p:timing>
    <p:tnLst>
      <p:par>
        <p:cTn id="1" dur="indefinite" restart="never" nodeType="tmRoot"/>
      </p:par>
    </p:tnLst>
  </p:timing>
</p:sldLayout>
</file>

<file path=ppt/slideLayouts/slideLayout135.xml><?xml version="1.0" encoding="utf-8"?>
<p:sldLayout xmlns:a="http://schemas.openxmlformats.org/drawingml/2006/main" xmlns:r="http://schemas.openxmlformats.org/officeDocument/2006/relationships" xmlns:p="http://schemas.openxmlformats.org/presentationml/2006/main" showMasterSp="0" userDrawn="1">
  <p:cSld name="62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2819400" y="0"/>
            <a:ext cx="6324600" cy="1219200"/>
          </a:xfrm>
          <a:prstGeom prst="rect">
            <a:avLst/>
          </a:prstGeom>
        </p:spPr>
        <p:txBody>
          <a:bodyPr lIns="89793" tIns="44899" rIns="89793" bIns="44899" anchor="ctr"/>
          <a:lstStyle>
            <a:lvl1pPr marL="168364" indent="0" algn="l">
              <a:defRPr sz="28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4242366805"/>
      </p:ext>
    </p:extLst>
  </p:cSld>
  <p:clrMapOvr>
    <a:masterClrMapping/>
  </p:clrMapOvr>
  <p:timing>
    <p:tnLst>
      <p:par>
        <p:cTn id="1" dur="indefinite" restart="never" nodeType="tmRoot"/>
      </p:par>
    </p:tnLst>
  </p:timing>
</p:sldLayout>
</file>

<file path=ppt/slideLayouts/slideLayout136.xml><?xml version="1.0" encoding="utf-8"?>
<p:sldLayout xmlns:a="http://schemas.openxmlformats.org/drawingml/2006/main" xmlns:r="http://schemas.openxmlformats.org/officeDocument/2006/relationships" xmlns:p="http://schemas.openxmlformats.org/presentationml/2006/main" showMasterSp="0" userDrawn="1">
  <p:cSld name="63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2819400" y="0"/>
            <a:ext cx="6324600" cy="1219200"/>
          </a:xfrm>
          <a:prstGeom prst="rect">
            <a:avLst/>
          </a:prstGeom>
        </p:spPr>
        <p:txBody>
          <a:bodyPr lIns="89793" tIns="44899" rIns="89793" bIns="44899" anchor="ctr"/>
          <a:lstStyle>
            <a:lvl1pPr marL="168364" indent="0" algn="l">
              <a:defRPr sz="28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90654223"/>
      </p:ext>
    </p:extLst>
  </p:cSld>
  <p:clrMapOvr>
    <a:masterClrMapping/>
  </p:clrMapOvr>
  <p:timing>
    <p:tnLst>
      <p:par>
        <p:cTn id="1" dur="indefinite" restart="never" nodeType="tmRoot"/>
      </p:par>
    </p:tnLst>
  </p:timing>
</p:sldLayout>
</file>

<file path=ppt/slideLayouts/slideLayout137.xml><?xml version="1.0" encoding="utf-8"?>
<p:sldLayout xmlns:a="http://schemas.openxmlformats.org/drawingml/2006/main" xmlns:r="http://schemas.openxmlformats.org/officeDocument/2006/relationships" xmlns:p="http://schemas.openxmlformats.org/presentationml/2006/main" showMasterSp="0" userDrawn="1">
  <p:cSld name="64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2819400" y="0"/>
            <a:ext cx="6324600" cy="1219200"/>
          </a:xfrm>
          <a:prstGeom prst="rect">
            <a:avLst/>
          </a:prstGeom>
        </p:spPr>
        <p:txBody>
          <a:bodyPr lIns="89793" tIns="44899" rIns="89793" bIns="44899" anchor="ctr"/>
          <a:lstStyle>
            <a:lvl1pPr marL="168364" indent="0" algn="l">
              <a:defRPr sz="28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3073391818"/>
      </p:ext>
    </p:extLst>
  </p:cSld>
  <p:clrMapOvr>
    <a:masterClrMapping/>
  </p:clrMapOvr>
  <p:timing>
    <p:tnLst>
      <p:par>
        <p:cTn id="1" dur="indefinite" restart="never" nodeType="tmRoot"/>
      </p:par>
    </p:tnLst>
  </p:timing>
</p:sldLayout>
</file>

<file path=ppt/slideLayouts/slideLayout138.xml><?xml version="1.0" encoding="utf-8"?>
<p:sldLayout xmlns:a="http://schemas.openxmlformats.org/drawingml/2006/main" xmlns:r="http://schemas.openxmlformats.org/officeDocument/2006/relationships" xmlns:p="http://schemas.openxmlformats.org/presentationml/2006/main" showMasterSp="0" userDrawn="1">
  <p:cSld name="65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2819400" y="0"/>
            <a:ext cx="6324600" cy="1219200"/>
          </a:xfrm>
          <a:prstGeom prst="rect">
            <a:avLst/>
          </a:prstGeom>
        </p:spPr>
        <p:txBody>
          <a:bodyPr lIns="89793" tIns="44899" rIns="89793" bIns="44899" anchor="ctr"/>
          <a:lstStyle>
            <a:lvl1pPr marL="168364" indent="0" algn="l">
              <a:defRPr sz="28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2026570632"/>
      </p:ext>
    </p:extLst>
  </p:cSld>
  <p:clrMapOvr>
    <a:masterClrMapping/>
  </p:clrMapOvr>
  <p:timing>
    <p:tnLst>
      <p:par>
        <p:cTn id="1" dur="indefinite" restart="never" nodeType="tmRoot"/>
      </p:par>
    </p:tnLst>
  </p:timing>
</p:sldLayout>
</file>

<file path=ppt/slideLayouts/slideLayout139.xml><?xml version="1.0" encoding="utf-8"?>
<p:sldLayout xmlns:a="http://schemas.openxmlformats.org/drawingml/2006/main" xmlns:r="http://schemas.openxmlformats.org/officeDocument/2006/relationships" xmlns:p="http://schemas.openxmlformats.org/presentationml/2006/main" showMasterSp="0" userDrawn="1">
  <p:cSld name="66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2819400" y="0"/>
            <a:ext cx="6324600" cy="1219200"/>
          </a:xfrm>
          <a:prstGeom prst="rect">
            <a:avLst/>
          </a:prstGeom>
        </p:spPr>
        <p:txBody>
          <a:bodyPr lIns="89793" tIns="44899" rIns="89793" bIns="44899" anchor="ctr"/>
          <a:lstStyle>
            <a:lvl1pPr marL="168364" indent="0" algn="l">
              <a:defRPr sz="28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2920604639"/>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9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2819400" y="0"/>
            <a:ext cx="6324600" cy="1219200"/>
          </a:xfrm>
          <a:prstGeom prst="rect">
            <a:avLst/>
          </a:prstGeom>
        </p:spPr>
        <p:txBody>
          <a:bodyPr lIns="89793" tIns="44899" rIns="89793" bIns="44899" anchor="ctr"/>
          <a:lstStyle>
            <a:lvl1pPr marL="168364" indent="0" algn="l">
              <a:defRPr sz="28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79F1CD00-0588-4C4A-B2D6-EF43CA34E9ED}" type="slidenum">
              <a:rPr lang="en-US"/>
              <a:pPr>
                <a:defRPr/>
              </a:pPr>
              <a:t>‹#›</a:t>
            </a:fld>
            <a:endParaRPr lang="en-US" dirty="0"/>
          </a:p>
        </p:txBody>
      </p:sp>
    </p:spTree>
    <p:extLst>
      <p:ext uri="{BB962C8B-B14F-4D97-AF65-F5344CB8AC3E}">
        <p14:creationId xmlns:p14="http://schemas.microsoft.com/office/powerpoint/2010/main" val="2359803414"/>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showMasterSp="0" userDrawn="1">
  <p:cSld name="67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2819400" y="0"/>
            <a:ext cx="6324600" cy="1219200"/>
          </a:xfrm>
          <a:prstGeom prst="rect">
            <a:avLst/>
          </a:prstGeom>
        </p:spPr>
        <p:txBody>
          <a:bodyPr lIns="89793" tIns="44899" rIns="89793" bIns="44899" anchor="ctr"/>
          <a:lstStyle>
            <a:lvl1pPr marL="168364" indent="0" algn="l">
              <a:defRPr sz="28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4223403869"/>
      </p:ext>
    </p:extLst>
  </p:cSld>
  <p:clrMapOvr>
    <a:masterClrMapping/>
  </p:clrMapOvr>
  <p:timing>
    <p:tnLst>
      <p:par>
        <p:cTn id="1" dur="indefinite" restart="never" nodeType="tmRoot"/>
      </p:par>
    </p:tnLst>
  </p:timing>
</p:sldLayout>
</file>

<file path=ppt/slideLayouts/slideLayout141.xml><?xml version="1.0" encoding="utf-8"?>
<p:sldLayout xmlns:a="http://schemas.openxmlformats.org/drawingml/2006/main" xmlns:r="http://schemas.openxmlformats.org/officeDocument/2006/relationships" xmlns:p="http://schemas.openxmlformats.org/presentationml/2006/main" showMasterSp="0"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752601"/>
            <a:ext cx="8229600" cy="4525963"/>
          </a:xfrm>
          <a:prstGeom prst="rect">
            <a:avLst/>
          </a:prstGeom>
        </p:spPr>
        <p:txBody>
          <a:bodyPr lIns="91352" tIns="45679" rIns="91352" bIns="45679"/>
          <a:lstStyle>
            <a:lvl1pPr>
              <a:buClr>
                <a:srgbClr val="8F23B3"/>
              </a:buClr>
              <a:defRPr sz="2400"/>
            </a:lvl1pPr>
            <a:lvl2pPr>
              <a:buClr>
                <a:srgbClr val="8F23B3"/>
              </a:buClr>
              <a:defRPr sz="2200"/>
            </a:lvl2pPr>
            <a:lvl3pPr marL="1370302" indent="-456768">
              <a:buClr>
                <a:srgbClr val="8F23B3"/>
              </a:buClr>
              <a:buFont typeface="Courier New" pitchFamily="49" charset="0"/>
              <a:buChar char="o"/>
              <a:defRPr sz="2000"/>
            </a:lvl3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7" name="Title 16"/>
          <p:cNvSpPr>
            <a:spLocks noGrp="1"/>
          </p:cNvSpPr>
          <p:nvPr>
            <p:ph type="title"/>
          </p:nvPr>
        </p:nvSpPr>
        <p:spPr>
          <a:xfrm>
            <a:off x="2819400" y="0"/>
            <a:ext cx="6324600" cy="1219200"/>
          </a:xfrm>
          <a:prstGeom prst="rect">
            <a:avLst/>
          </a:prstGeom>
        </p:spPr>
        <p:txBody>
          <a:bodyPr lIns="89793" tIns="44899" rIns="89793" bIns="44899" anchor="ctr"/>
          <a:lstStyle>
            <a:lvl1pPr marL="168364" indent="0" algn="l">
              <a:defRPr sz="2800"/>
            </a:lvl1pPr>
          </a:lstStyle>
          <a:p>
            <a:r>
              <a:rPr lang="en-US" dirty="0" smtClean="0"/>
              <a:t>Click to edit Master title style</a:t>
            </a:r>
            <a:endParaRPr lang="en-US" dirty="0"/>
          </a:p>
        </p:txBody>
      </p:sp>
      <p:sp>
        <p:nvSpPr>
          <p:cNvPr id="8" name="Slide Number Placeholder 24"/>
          <p:cNvSpPr>
            <a:spLocks noGrp="1"/>
          </p:cNvSpPr>
          <p:nvPr>
            <p:ph type="sldNum" sz="quarter" idx="10"/>
          </p:nvPr>
        </p:nvSpPr>
        <p:spPr>
          <a:xfrm>
            <a:off x="3" y="6569079"/>
            <a:ext cx="609600" cy="288925"/>
          </a:xfrm>
        </p:spPr>
        <p:txBody>
          <a:bodyPr/>
          <a:lstStyle>
            <a:lvl1pPr algn="r">
              <a:defRPr sz="1200" smtClean="0">
                <a:solidFill>
                  <a:schemeClr val="tx1"/>
                </a:solidFill>
              </a:defRPr>
            </a:lvl1pPr>
          </a:lstStyle>
          <a:p>
            <a:pPr>
              <a:defRPr/>
            </a:pPr>
            <a:fld id="{8A85A12D-F284-471C-8250-D25B013F6AB1}"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2062069907"/>
      </p:ext>
    </p:extLst>
  </p:cSld>
  <p:clrMapOvr>
    <a:masterClrMapping/>
  </p:clrMapOvr>
  <p:timing>
    <p:tnLst>
      <p:par>
        <p:cTn id="1" dur="indefinite" restart="never" nodeType="tmRoot"/>
      </p:par>
    </p:tnLst>
  </p:timing>
</p:sldLayout>
</file>

<file path=ppt/slideLayouts/slideLayout142.xml><?xml version="1.0" encoding="utf-8"?>
<p:sldLayout xmlns:a="http://schemas.openxmlformats.org/drawingml/2006/main" xmlns:r="http://schemas.openxmlformats.org/officeDocument/2006/relationships" xmlns:p="http://schemas.openxmlformats.org/presentationml/2006/main" showMasterSp="0"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52400" y="1676400"/>
            <a:ext cx="8839200" cy="4876800"/>
          </a:xfrm>
          <a:prstGeom prst="rect">
            <a:avLst/>
          </a:prstGeom>
        </p:spPr>
        <p:txBody>
          <a:bodyPr lIns="91352" tIns="45679" rIns="91352" bIns="45679"/>
          <a:lstStyle>
            <a:lvl1pPr marL="0" indent="0">
              <a:buNone/>
              <a:defRPr sz="3200"/>
            </a:lvl1pPr>
            <a:lvl2pPr marL="456768" indent="0">
              <a:buNone/>
              <a:defRPr sz="2800"/>
            </a:lvl2pPr>
            <a:lvl3pPr marL="913532" indent="0">
              <a:buNone/>
              <a:defRPr sz="2400"/>
            </a:lvl3pPr>
            <a:lvl4pPr marL="1370302" indent="0">
              <a:buNone/>
              <a:defRPr sz="2000"/>
            </a:lvl4pPr>
            <a:lvl5pPr marL="1827071" indent="0">
              <a:buNone/>
              <a:defRPr sz="2000"/>
            </a:lvl5pPr>
            <a:lvl6pPr marL="2283837" indent="0">
              <a:buNone/>
              <a:defRPr sz="2000"/>
            </a:lvl6pPr>
            <a:lvl7pPr marL="2740600" indent="0">
              <a:buNone/>
              <a:defRPr sz="2000"/>
            </a:lvl7pPr>
            <a:lvl8pPr marL="3197369" indent="0">
              <a:buNone/>
              <a:defRPr sz="2000"/>
            </a:lvl8pPr>
            <a:lvl9pPr marL="3654137" indent="0">
              <a:buNone/>
              <a:defRPr sz="2000"/>
            </a:lvl9pPr>
          </a:lstStyle>
          <a:p>
            <a:r>
              <a:rPr lang="en-US" dirty="0" smtClean="0"/>
              <a:t>Click icon to add picture</a:t>
            </a:r>
            <a:endParaRPr lang="en-US" dirty="0"/>
          </a:p>
        </p:txBody>
      </p:sp>
      <p:sp>
        <p:nvSpPr>
          <p:cNvPr id="9" name="Title 16"/>
          <p:cNvSpPr>
            <a:spLocks noGrp="1"/>
          </p:cNvSpPr>
          <p:nvPr>
            <p:ph type="title"/>
          </p:nvPr>
        </p:nvSpPr>
        <p:spPr>
          <a:xfrm>
            <a:off x="2819400" y="0"/>
            <a:ext cx="6324600" cy="1219200"/>
          </a:xfrm>
          <a:prstGeom prst="rect">
            <a:avLst/>
          </a:prstGeom>
        </p:spPr>
        <p:txBody>
          <a:bodyPr lIns="89793" tIns="44899" rIns="89793" bIns="44899" anchor="ctr"/>
          <a:lstStyle>
            <a:lvl1pPr marL="168364" indent="0" algn="l">
              <a:defRPr sz="2800"/>
            </a:lvl1pPr>
          </a:lstStyle>
          <a:p>
            <a:r>
              <a:rPr lang="en-US" smtClean="0"/>
              <a:t>Click to edit Master title style</a:t>
            </a:r>
            <a:endParaRPr lang="en-US" dirty="0"/>
          </a:p>
        </p:txBody>
      </p:sp>
      <p:sp>
        <p:nvSpPr>
          <p:cNvPr id="10" name="Slide Number Placeholder 4"/>
          <p:cNvSpPr>
            <a:spLocks noGrp="1"/>
          </p:cNvSpPr>
          <p:nvPr>
            <p:ph type="sldNum" sz="quarter" idx="4"/>
          </p:nvPr>
        </p:nvSpPr>
        <p:spPr>
          <a:xfrm>
            <a:off x="3" y="6569079"/>
            <a:ext cx="609600" cy="288925"/>
          </a:xfrm>
          <a:prstGeom prst="rect">
            <a:avLst/>
          </a:prstGeom>
        </p:spPr>
        <p:txBody>
          <a:bodyPr wrap="square" lIns="89793" tIns="44899" rIns="89793" bIns="44899">
            <a:normAutofit/>
          </a:bodyPr>
          <a:lstStyle>
            <a:lvl1pPr algn="ctr">
              <a:defRPr sz="1400">
                <a:solidFill>
                  <a:sysClr val="windowText" lastClr="000000"/>
                </a:solidFill>
              </a:defRPr>
            </a:lvl1pPr>
          </a:lstStyle>
          <a:p>
            <a:pPr>
              <a:defRPr/>
            </a:pPr>
            <a:fld id="{F53EAB4E-B152-44CE-8C23-C6686266861F}" type="slidenum">
              <a:rPr lang="en-US" smtClean="0"/>
              <a:pPr>
                <a:defRPr/>
              </a:pPr>
              <a:t>‹#›</a:t>
            </a:fld>
            <a:endParaRPr lang="en-US" dirty="0"/>
          </a:p>
        </p:txBody>
      </p:sp>
    </p:spTree>
    <p:extLst>
      <p:ext uri="{BB962C8B-B14F-4D97-AF65-F5344CB8AC3E}">
        <p14:creationId xmlns:p14="http://schemas.microsoft.com/office/powerpoint/2010/main" val="3991052527"/>
      </p:ext>
    </p:extLst>
  </p:cSld>
  <p:clrMapOvr>
    <a:masterClrMapping/>
  </p:clrMapOvr>
  <p:timing>
    <p:tnLst>
      <p:par>
        <p:cTn id="1" dur="indefinite" restart="never" nodeType="tmRoot"/>
      </p:par>
    </p:tnLst>
  </p:timing>
</p:sldLayout>
</file>

<file path=ppt/slideLayouts/slideLayout143.xml><?xml version="1.0" encoding="utf-8"?>
<p:sldLayout xmlns:a="http://schemas.openxmlformats.org/drawingml/2006/main" xmlns:r="http://schemas.openxmlformats.org/officeDocument/2006/relationships" xmlns:p="http://schemas.openxmlformats.org/presentationml/2006/main" showMasterSp="0" preserve="1">
  <p:cSld name="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a:defRPr/>
            </a:pPr>
            <a:fld id="{F53EAB4E-B152-44CE-8C23-C6686266861F}" type="slidenum">
              <a:rPr lang="en-US" smtClean="0"/>
              <a:pPr>
                <a:defRPr/>
              </a:pPr>
              <a:t>‹#›</a:t>
            </a:fld>
            <a:endParaRPr lang="en-US" dirty="0"/>
          </a:p>
        </p:txBody>
      </p:sp>
      <p:sp>
        <p:nvSpPr>
          <p:cNvPr id="4" name="Title 16"/>
          <p:cNvSpPr>
            <a:spLocks noGrp="1"/>
          </p:cNvSpPr>
          <p:nvPr>
            <p:ph type="title"/>
          </p:nvPr>
        </p:nvSpPr>
        <p:spPr>
          <a:xfrm>
            <a:off x="2819400" y="0"/>
            <a:ext cx="6324600" cy="1219200"/>
          </a:xfrm>
          <a:prstGeom prst="rect">
            <a:avLst/>
          </a:prstGeom>
        </p:spPr>
        <p:txBody>
          <a:bodyPr lIns="89793" tIns="44899" rIns="89793" bIns="44899" anchor="ctr"/>
          <a:lstStyle>
            <a:lvl1pPr marL="168364" indent="0" algn="l">
              <a:defRPr sz="2800"/>
            </a:lvl1pPr>
          </a:lstStyle>
          <a:p>
            <a:r>
              <a:rPr lang="en-US" smtClean="0"/>
              <a:t>Click to edit Master title style</a:t>
            </a:r>
            <a:endParaRPr lang="en-US" dirty="0"/>
          </a:p>
        </p:txBody>
      </p:sp>
    </p:spTree>
    <p:extLst>
      <p:ext uri="{BB962C8B-B14F-4D97-AF65-F5344CB8AC3E}">
        <p14:creationId xmlns:p14="http://schemas.microsoft.com/office/powerpoint/2010/main" val="1817320126"/>
      </p:ext>
    </p:extLst>
  </p:cSld>
  <p:clrMapOvr>
    <a:masterClrMapping/>
  </p:clrMapOvr>
  <p:timing>
    <p:tnLst>
      <p:par>
        <p:cTn id="1" dur="indefinite" restart="never" nodeType="tmRoot"/>
      </p:par>
    </p:tnLst>
  </p:timing>
</p:sldLayout>
</file>

<file path=ppt/slideLayouts/slideLayout144.xml><?xml version="1.0" encoding="utf-8"?>
<p:sldLayout xmlns:a="http://schemas.openxmlformats.org/drawingml/2006/main" xmlns:r="http://schemas.openxmlformats.org/officeDocument/2006/relationships" xmlns:p="http://schemas.openxmlformats.org/presentationml/2006/main" showMasterSp="0" preserve="1">
  <p:cSld name="2_Custom Layout">
    <p:spTree>
      <p:nvGrpSpPr>
        <p:cNvPr id="1" name=""/>
        <p:cNvGrpSpPr/>
        <p:nvPr/>
      </p:nvGrpSpPr>
      <p:grpSpPr>
        <a:xfrm>
          <a:off x="0" y="0"/>
          <a:ext cx="0" cy="0"/>
          <a:chOff x="0" y="0"/>
          <a:chExt cx="0" cy="0"/>
        </a:xfrm>
      </p:grpSpPr>
      <p:sp>
        <p:nvSpPr>
          <p:cNvPr id="6" name="Content Placeholder 2"/>
          <p:cNvSpPr>
            <a:spLocks noGrp="1"/>
          </p:cNvSpPr>
          <p:nvPr>
            <p:ph idx="1"/>
          </p:nvPr>
        </p:nvSpPr>
        <p:spPr>
          <a:xfrm>
            <a:off x="457200" y="1752600"/>
            <a:ext cx="8229600" cy="4114800"/>
          </a:xfrm>
          <a:prstGeom prst="rect">
            <a:avLst/>
          </a:prstGeom>
        </p:spPr>
        <p:txBody>
          <a:bodyPr lIns="89793" tIns="44899" rIns="89793" bIns="44899"/>
          <a:lstStyle>
            <a:lvl3pPr marL="897942" indent="174599">
              <a:defRPr/>
            </a:lvl3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4" name="Slide Number Placeholder 2"/>
          <p:cNvSpPr>
            <a:spLocks noGrp="1"/>
          </p:cNvSpPr>
          <p:nvPr>
            <p:ph type="sldNum" sz="quarter" idx="10"/>
          </p:nvPr>
        </p:nvSpPr>
        <p:spPr/>
        <p:txBody>
          <a:bodyPr/>
          <a:lstStyle>
            <a:lvl1pPr>
              <a:defRPr smtClean="0">
                <a:solidFill>
                  <a:schemeClr val="tx1"/>
                </a:solidFill>
              </a:defRPr>
            </a:lvl1pPr>
          </a:lstStyle>
          <a:p>
            <a:pPr>
              <a:defRPr/>
            </a:pPr>
            <a:fld id="{F53EAB4E-B152-44CE-8C23-C6686266861F}" type="slidenum">
              <a:rPr lang="en-US">
                <a:solidFill>
                  <a:prstClr val="black"/>
                </a:solidFill>
              </a:rPr>
              <a:pPr>
                <a:defRPr/>
              </a:pPr>
              <a:t>‹#›</a:t>
            </a:fld>
            <a:endParaRPr lang="en-US" dirty="0">
              <a:solidFill>
                <a:prstClr val="black"/>
              </a:solidFill>
            </a:endParaRPr>
          </a:p>
        </p:txBody>
      </p:sp>
      <p:sp>
        <p:nvSpPr>
          <p:cNvPr id="7" name="Title 16"/>
          <p:cNvSpPr>
            <a:spLocks noGrp="1"/>
          </p:cNvSpPr>
          <p:nvPr>
            <p:ph type="title"/>
          </p:nvPr>
        </p:nvSpPr>
        <p:spPr>
          <a:xfrm>
            <a:off x="2819400" y="0"/>
            <a:ext cx="6324600" cy="1219200"/>
          </a:xfrm>
          <a:prstGeom prst="rect">
            <a:avLst/>
          </a:prstGeom>
        </p:spPr>
        <p:txBody>
          <a:bodyPr lIns="89793" tIns="44899" rIns="89793" bIns="44899" anchor="ctr"/>
          <a:lstStyle>
            <a:lvl1pPr marL="168364" indent="0" algn="l">
              <a:defRPr sz="2800"/>
            </a:lvl1pPr>
          </a:lstStyle>
          <a:p>
            <a:r>
              <a:rPr lang="en-US" smtClean="0"/>
              <a:t>Click to edit Master title style</a:t>
            </a:r>
            <a:endParaRPr lang="en-US" dirty="0"/>
          </a:p>
        </p:txBody>
      </p:sp>
      <p:sp>
        <p:nvSpPr>
          <p:cNvPr id="10" name="Text Placeholder 6"/>
          <p:cNvSpPr>
            <a:spLocks noGrp="1"/>
          </p:cNvSpPr>
          <p:nvPr>
            <p:ph type="body" sz="quarter" idx="14" hasCustomPrompt="1"/>
          </p:nvPr>
        </p:nvSpPr>
        <p:spPr>
          <a:xfrm>
            <a:off x="762002" y="6553200"/>
            <a:ext cx="3810000" cy="304800"/>
          </a:xfrm>
          <a:prstGeom prst="rect">
            <a:avLst/>
          </a:prstGeom>
        </p:spPr>
        <p:txBody>
          <a:bodyPr lIns="89793" tIns="44899" rIns="89793" bIns="44899"/>
          <a:lstStyle>
            <a:lvl1pPr>
              <a:buNone/>
              <a:defRPr sz="1200" b="1" i="1"/>
            </a:lvl1pPr>
          </a:lstStyle>
          <a:p>
            <a:pPr lvl="0"/>
            <a:r>
              <a:rPr lang="en-US" dirty="0" smtClean="0"/>
              <a:t>Source:</a:t>
            </a:r>
            <a:endParaRPr lang="en-US" dirty="0"/>
          </a:p>
        </p:txBody>
      </p:sp>
    </p:spTree>
    <p:extLst>
      <p:ext uri="{BB962C8B-B14F-4D97-AF65-F5344CB8AC3E}">
        <p14:creationId xmlns:p14="http://schemas.microsoft.com/office/powerpoint/2010/main" val="92262963"/>
      </p:ext>
    </p:extLst>
  </p:cSld>
  <p:clrMapOvr>
    <a:masterClrMapping/>
  </p:clrMapOvr>
  <p:transition spd="med" advClick="0">
    <p:fade/>
  </p:transition>
</p:sldLayout>
</file>

<file path=ppt/slideLayouts/slideLayout145.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19" name="Title 16"/>
          <p:cNvSpPr>
            <a:spLocks noGrp="1"/>
          </p:cNvSpPr>
          <p:nvPr>
            <p:ph type="title"/>
          </p:nvPr>
        </p:nvSpPr>
        <p:spPr>
          <a:xfrm>
            <a:off x="2819400" y="0"/>
            <a:ext cx="6324600" cy="1219200"/>
          </a:xfrm>
          <a:prstGeom prst="rect">
            <a:avLst/>
          </a:prstGeom>
        </p:spPr>
        <p:txBody>
          <a:bodyPr lIns="89793" tIns="44899" rIns="89793" bIns="44899" anchor="ctr"/>
          <a:lstStyle>
            <a:lvl1pPr marL="168364" indent="0" algn="l">
              <a:defRPr sz="2800"/>
            </a:lvl1pPr>
          </a:lstStyle>
          <a:p>
            <a:r>
              <a:rPr lang="en-US" smtClean="0"/>
              <a:t>Click to edit Master title style</a:t>
            </a:r>
            <a:endParaRPr lang="en-US" dirty="0"/>
          </a:p>
        </p:txBody>
      </p:sp>
      <p:sp>
        <p:nvSpPr>
          <p:cNvPr id="20" name="Slide Number Placeholder 4"/>
          <p:cNvSpPr>
            <a:spLocks noGrp="1"/>
          </p:cNvSpPr>
          <p:nvPr>
            <p:ph type="sldNum" sz="quarter" idx="12"/>
          </p:nvPr>
        </p:nvSpPr>
        <p:spPr>
          <a:xfrm>
            <a:off x="3" y="6569079"/>
            <a:ext cx="609600" cy="288925"/>
          </a:xfrm>
          <a:prstGeom prst="rect">
            <a:avLst/>
          </a:prstGeom>
        </p:spPr>
        <p:txBody>
          <a:bodyPr wrap="square">
            <a:normAutofit/>
          </a:bodyPr>
          <a:lstStyle>
            <a:lvl1pPr algn="ctr">
              <a:defRPr sz="1400">
                <a:solidFill>
                  <a:sysClr val="windowText" lastClr="000000"/>
                </a:solidFill>
              </a:defRPr>
            </a:lvl1pPr>
          </a:lstStyle>
          <a:p>
            <a:pPr>
              <a:defRPr/>
            </a:pPr>
            <a:fld id="{8B1FB4F6-53D1-4649-B6D3-57C1A85B2B3E}" type="slidenum">
              <a:rPr lang="en-US" smtClean="0"/>
              <a:pPr>
                <a:defRPr/>
              </a:pPr>
              <a:t>‹#›</a:t>
            </a:fld>
            <a:endParaRPr lang="en-US" dirty="0"/>
          </a:p>
        </p:txBody>
      </p:sp>
      <p:sp>
        <p:nvSpPr>
          <p:cNvPr id="13" name="Text Placeholder 6"/>
          <p:cNvSpPr>
            <a:spLocks noGrp="1"/>
          </p:cNvSpPr>
          <p:nvPr>
            <p:ph type="body" sz="quarter" idx="13"/>
          </p:nvPr>
        </p:nvSpPr>
        <p:spPr>
          <a:xfrm>
            <a:off x="457200" y="1752600"/>
            <a:ext cx="8382000" cy="3810000"/>
          </a:xfrm>
          <a:prstGeom prst="rect">
            <a:avLst/>
          </a:prstGeom>
        </p:spPr>
        <p:txBody>
          <a:bodyPr lIns="89793" tIns="44899" rIns="89793" bIns="44899"/>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650203988"/>
      </p:ext>
    </p:extLst>
  </p:cSld>
  <p:clrMapOvr>
    <a:masterClrMapping/>
  </p:clrMapOvr>
  <p:timing>
    <p:tnLst>
      <p:par>
        <p:cTn id="1" dur="indefinite" restart="never" nodeType="tmRoot"/>
      </p:par>
    </p:tnLst>
  </p:timing>
</p:sldLayout>
</file>

<file path=ppt/slideLayouts/slideLayout14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61950" y="392115"/>
            <a:ext cx="8362950" cy="674687"/>
          </a:xfrm>
          <a:prstGeom prst="rect">
            <a:avLst/>
          </a:prstGeom>
        </p:spPr>
        <p:txBody>
          <a:bodyPr lIns="91352" tIns="45679" rIns="91352" bIns="45679"/>
          <a:lstStyle/>
          <a:p>
            <a:r>
              <a:rPr lang="en-US" smtClean="0"/>
              <a:t>Click to edit Master title style</a:t>
            </a:r>
            <a:endParaRPr lang="en-US"/>
          </a:p>
        </p:txBody>
      </p:sp>
      <p:sp>
        <p:nvSpPr>
          <p:cNvPr id="3" name="Rectangle 5"/>
          <p:cNvSpPr>
            <a:spLocks noGrp="1" noChangeArrowheads="1"/>
          </p:cNvSpPr>
          <p:nvPr>
            <p:ph type="ftr" sz="quarter" idx="10"/>
          </p:nvPr>
        </p:nvSpPr>
        <p:spPr>
          <a:xfrm>
            <a:off x="2603500" y="6172200"/>
            <a:ext cx="4122738" cy="457200"/>
          </a:xfrm>
          <a:prstGeom prst="rect">
            <a:avLst/>
          </a:prstGeom>
        </p:spPr>
        <p:txBody>
          <a:bodyPr lIns="91352" tIns="45679" rIns="91352" bIns="45679"/>
          <a:lstStyle>
            <a:lvl1pPr>
              <a:defRPr/>
            </a:lvl1pPr>
          </a:lstStyle>
          <a:p>
            <a:pPr eaLnBrk="0" hangingPunct="0">
              <a:defRPr/>
            </a:pPr>
            <a:endParaRPr lang="en-US" dirty="0">
              <a:solidFill>
                <a:prstClr val="black"/>
              </a:solidFill>
              <a:latin typeface="Tahoma" pitchFamily="34" charset="0"/>
              <a:ea typeface="+mn-ea"/>
              <a:cs typeface="Arial" charset="0"/>
            </a:endParaRPr>
          </a:p>
        </p:txBody>
      </p:sp>
      <p:sp>
        <p:nvSpPr>
          <p:cNvPr id="4" name="Rectangle 6"/>
          <p:cNvSpPr>
            <a:spLocks noGrp="1" noChangeArrowheads="1"/>
          </p:cNvSpPr>
          <p:nvPr>
            <p:ph type="sldNum" sz="quarter" idx="11"/>
          </p:nvPr>
        </p:nvSpPr>
        <p:spPr/>
        <p:txBody>
          <a:bodyPr/>
          <a:lstStyle>
            <a:lvl1pPr>
              <a:defRPr/>
            </a:lvl1pPr>
          </a:lstStyle>
          <a:p>
            <a:pPr>
              <a:defRPr/>
            </a:pPr>
            <a:fld id="{4D64C5BC-8F38-4C1A-B58B-D1A4F9CCA149}" type="slidenum">
              <a:rPr lang="en-US"/>
              <a:pPr>
                <a:defRPr/>
              </a:pPr>
              <a:t>‹#›</a:t>
            </a:fld>
            <a:endParaRPr lang="en-US" dirty="0"/>
          </a:p>
        </p:txBody>
      </p:sp>
    </p:spTree>
    <p:extLst>
      <p:ext uri="{BB962C8B-B14F-4D97-AF65-F5344CB8AC3E}">
        <p14:creationId xmlns:p14="http://schemas.microsoft.com/office/powerpoint/2010/main" val="3019550165"/>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showMasterSp="0"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61950" y="392115"/>
            <a:ext cx="8362950" cy="674687"/>
          </a:xfrm>
          <a:prstGeom prst="rect">
            <a:avLst/>
          </a:prstGeom>
        </p:spPr>
        <p:txBody>
          <a:bodyPr lIns="91352" tIns="45679" rIns="91352" bIns="45679"/>
          <a:lstStyle/>
          <a:p>
            <a:r>
              <a:rPr lang="en-US" smtClean="0"/>
              <a:t>Click to edit Master title style</a:t>
            </a:r>
            <a:endParaRPr lang="en-US"/>
          </a:p>
        </p:txBody>
      </p:sp>
      <p:sp>
        <p:nvSpPr>
          <p:cNvPr id="3" name="Text Placeholder 2"/>
          <p:cNvSpPr>
            <a:spLocks noGrp="1"/>
          </p:cNvSpPr>
          <p:nvPr>
            <p:ph type="body" sz="half" idx="1"/>
          </p:nvPr>
        </p:nvSpPr>
        <p:spPr>
          <a:xfrm>
            <a:off x="361958" y="1219200"/>
            <a:ext cx="4105275" cy="4800600"/>
          </a:xfrm>
          <a:prstGeom prst="rect">
            <a:avLst/>
          </a:prstGeom>
        </p:spPr>
        <p:txBody>
          <a:bodyPr lIns="91352" tIns="45679" rIns="91352" bIns="45679"/>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9633" y="1219200"/>
            <a:ext cx="4105275" cy="4800600"/>
          </a:xfrm>
          <a:prstGeom prst="rect">
            <a:avLst/>
          </a:prstGeom>
        </p:spPr>
        <p:txBody>
          <a:bodyPr lIns="91352" tIns="45679" rIns="91352" bIns="45679"/>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ftr" sz="quarter" idx="10"/>
          </p:nvPr>
        </p:nvSpPr>
        <p:spPr>
          <a:xfrm>
            <a:off x="2603500" y="6172200"/>
            <a:ext cx="4122738" cy="457200"/>
          </a:xfrm>
          <a:prstGeom prst="rect">
            <a:avLst/>
          </a:prstGeom>
        </p:spPr>
        <p:txBody>
          <a:bodyPr lIns="91352" tIns="45679" rIns="91352" bIns="45679"/>
          <a:lstStyle>
            <a:lvl1pPr>
              <a:defRPr/>
            </a:lvl1pPr>
          </a:lstStyle>
          <a:p>
            <a:pPr eaLnBrk="0" hangingPunct="0">
              <a:defRPr/>
            </a:pPr>
            <a:endParaRPr lang="en-US" dirty="0">
              <a:solidFill>
                <a:prstClr val="black"/>
              </a:solidFill>
              <a:latin typeface="Tahoma" pitchFamily="34" charset="0"/>
              <a:ea typeface="+mn-ea"/>
              <a:cs typeface="Arial" charset="0"/>
            </a:endParaRPr>
          </a:p>
        </p:txBody>
      </p:sp>
      <p:sp>
        <p:nvSpPr>
          <p:cNvPr id="6" name="Rectangle 6"/>
          <p:cNvSpPr>
            <a:spLocks noGrp="1" noChangeArrowheads="1"/>
          </p:cNvSpPr>
          <p:nvPr>
            <p:ph type="sldNum" sz="quarter" idx="11"/>
          </p:nvPr>
        </p:nvSpPr>
        <p:spPr/>
        <p:txBody>
          <a:bodyPr/>
          <a:lstStyle>
            <a:lvl1pPr>
              <a:defRPr/>
            </a:lvl1pPr>
          </a:lstStyle>
          <a:p>
            <a:pPr>
              <a:defRPr/>
            </a:pPr>
            <a:fld id="{D29AAA9D-33EF-48FD-B607-7EAE2C6E9AEE}" type="slidenum">
              <a:rPr lang="en-US"/>
              <a:pPr>
                <a:defRPr/>
              </a:pPr>
              <a:t>‹#›</a:t>
            </a:fld>
            <a:endParaRPr lang="en-US" dirty="0"/>
          </a:p>
        </p:txBody>
      </p:sp>
    </p:spTree>
    <p:extLst>
      <p:ext uri="{BB962C8B-B14F-4D97-AF65-F5344CB8AC3E}">
        <p14:creationId xmlns:p14="http://schemas.microsoft.com/office/powerpoint/2010/main" val="3123590512"/>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61950" y="392115"/>
            <a:ext cx="8362950" cy="674687"/>
          </a:xfrm>
          <a:prstGeom prst="rect">
            <a:avLst/>
          </a:prstGeom>
        </p:spPr>
        <p:txBody>
          <a:bodyPr lIns="91352" tIns="45679" rIns="91352" bIns="45679"/>
          <a:lstStyle/>
          <a:p>
            <a:r>
              <a:rPr lang="en-US" smtClean="0"/>
              <a:t>Click to edit Master title style</a:t>
            </a:r>
            <a:endParaRPr lang="en-US"/>
          </a:p>
        </p:txBody>
      </p:sp>
      <p:sp>
        <p:nvSpPr>
          <p:cNvPr id="3" name="Content Placeholder 2"/>
          <p:cNvSpPr>
            <a:spLocks noGrp="1"/>
          </p:cNvSpPr>
          <p:nvPr>
            <p:ph sz="half" idx="1"/>
          </p:nvPr>
        </p:nvSpPr>
        <p:spPr>
          <a:xfrm>
            <a:off x="361958" y="1219200"/>
            <a:ext cx="4105275" cy="4800600"/>
          </a:xfrm>
          <a:prstGeom prst="rect">
            <a:avLst/>
          </a:prstGeom>
        </p:spPr>
        <p:txBody>
          <a:bodyPr lIns="91352" tIns="45679" rIns="91352" bIns="45679"/>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9633" y="1219200"/>
            <a:ext cx="4105275" cy="4800600"/>
          </a:xfrm>
          <a:prstGeom prst="rect">
            <a:avLst/>
          </a:prstGeom>
        </p:spPr>
        <p:txBody>
          <a:bodyPr lIns="91352" tIns="45679" rIns="91352" bIns="45679"/>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ftr" sz="quarter" idx="10"/>
          </p:nvPr>
        </p:nvSpPr>
        <p:spPr>
          <a:xfrm>
            <a:off x="2603500" y="6172200"/>
            <a:ext cx="4122738" cy="457200"/>
          </a:xfrm>
          <a:prstGeom prst="rect">
            <a:avLst/>
          </a:prstGeom>
        </p:spPr>
        <p:txBody>
          <a:bodyPr lIns="91352" tIns="45679" rIns="91352" bIns="45679"/>
          <a:lstStyle>
            <a:lvl1pPr>
              <a:defRPr/>
            </a:lvl1pPr>
          </a:lstStyle>
          <a:p>
            <a:pPr eaLnBrk="0" hangingPunct="0">
              <a:defRPr/>
            </a:pPr>
            <a:endParaRPr lang="en-US" dirty="0">
              <a:solidFill>
                <a:prstClr val="black"/>
              </a:solidFill>
              <a:latin typeface="Tahoma" pitchFamily="34" charset="0"/>
              <a:ea typeface="+mn-ea"/>
              <a:cs typeface="Arial" charset="0"/>
            </a:endParaRPr>
          </a:p>
        </p:txBody>
      </p:sp>
      <p:sp>
        <p:nvSpPr>
          <p:cNvPr id="6" name="Rectangle 6"/>
          <p:cNvSpPr>
            <a:spLocks noGrp="1" noChangeArrowheads="1"/>
          </p:cNvSpPr>
          <p:nvPr>
            <p:ph type="sldNum" sz="quarter" idx="11"/>
          </p:nvPr>
        </p:nvSpPr>
        <p:spPr/>
        <p:txBody>
          <a:bodyPr/>
          <a:lstStyle>
            <a:lvl1pPr>
              <a:defRPr/>
            </a:lvl1pPr>
          </a:lstStyle>
          <a:p>
            <a:pPr>
              <a:defRPr/>
            </a:pPr>
            <a:fld id="{F7E8F79F-5FF1-4FFA-AB7D-CB569EBD93A6}" type="slidenum">
              <a:rPr lang="en-US"/>
              <a:pPr>
                <a:defRPr/>
              </a:pPr>
              <a:t>‹#›</a:t>
            </a:fld>
            <a:endParaRPr lang="en-US" dirty="0"/>
          </a:p>
        </p:txBody>
      </p:sp>
    </p:spTree>
    <p:extLst>
      <p:ext uri="{BB962C8B-B14F-4D97-AF65-F5344CB8AC3E}">
        <p14:creationId xmlns:p14="http://schemas.microsoft.com/office/powerpoint/2010/main" val="4057559393"/>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2603500" y="6172200"/>
            <a:ext cx="4122738" cy="457200"/>
          </a:xfrm>
          <a:prstGeom prst="rect">
            <a:avLst/>
          </a:prstGeom>
          <a:ln/>
        </p:spPr>
        <p:txBody>
          <a:bodyPr lIns="91352" tIns="45679" rIns="91352" bIns="45679"/>
          <a:lstStyle>
            <a:lvl1pPr>
              <a:defRPr/>
            </a:lvl1pPr>
          </a:lstStyle>
          <a:p>
            <a:pPr eaLnBrk="0" hangingPunct="0">
              <a:defRPr/>
            </a:pPr>
            <a:endParaRPr lang="en-US" dirty="0">
              <a:solidFill>
                <a:prstClr val="black"/>
              </a:solidFill>
              <a:latin typeface="Tahoma" pitchFamily="34" charset="0"/>
              <a:ea typeface="+mn-ea"/>
              <a:cs typeface="Arial" charset="0"/>
            </a:endParaRPr>
          </a:p>
        </p:txBody>
      </p:sp>
      <p:sp>
        <p:nvSpPr>
          <p:cNvPr id="3" name="Rectangle 6"/>
          <p:cNvSpPr>
            <a:spLocks noGrp="1" noChangeArrowheads="1"/>
          </p:cNvSpPr>
          <p:nvPr>
            <p:ph type="sldNum" sz="quarter" idx="11"/>
          </p:nvPr>
        </p:nvSpPr>
        <p:spPr>
          <a:ln/>
        </p:spPr>
        <p:txBody>
          <a:bodyPr/>
          <a:lstStyle>
            <a:lvl1pPr>
              <a:defRPr/>
            </a:lvl1pPr>
          </a:lstStyle>
          <a:p>
            <a:pPr>
              <a:defRPr/>
            </a:pPr>
            <a:fld id="{14B57FDD-4496-401E-961C-D340FF550F65}" type="slidenum">
              <a:rPr lang="en-US"/>
              <a:pPr>
                <a:defRPr/>
              </a:pPr>
              <a:t>‹#›</a:t>
            </a:fld>
            <a:endParaRPr lang="en-US" dirty="0"/>
          </a:p>
        </p:txBody>
      </p:sp>
    </p:spTree>
    <p:extLst>
      <p:ext uri="{BB962C8B-B14F-4D97-AF65-F5344CB8AC3E}">
        <p14:creationId xmlns:p14="http://schemas.microsoft.com/office/powerpoint/2010/main" val="22915509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userDrawn="1">
  <p:cSld name="11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2819400" y="0"/>
            <a:ext cx="6324600" cy="1219200"/>
          </a:xfrm>
          <a:prstGeom prst="rect">
            <a:avLst/>
          </a:prstGeom>
        </p:spPr>
        <p:txBody>
          <a:bodyPr lIns="89793" tIns="44899" rIns="89793" bIns="44899" anchor="ctr"/>
          <a:lstStyle>
            <a:lvl1pPr marL="168364" indent="0" algn="l">
              <a:defRPr sz="28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5F25A47E-950A-45B8-836C-518F6221C40C}" type="slidenum">
              <a:rPr lang="en-US"/>
              <a:pPr>
                <a:defRPr/>
              </a:pPr>
              <a:t>‹#›</a:t>
            </a:fld>
            <a:endParaRPr lang="en-US" dirty="0"/>
          </a:p>
        </p:txBody>
      </p:sp>
    </p:spTree>
    <p:extLst>
      <p:ext uri="{BB962C8B-B14F-4D97-AF65-F5344CB8AC3E}">
        <p14:creationId xmlns:p14="http://schemas.microsoft.com/office/powerpoint/2010/main" val="221525011"/>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showMasterSp="0"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lIns="91352" tIns="45679" rIns="91352" bIns="45679"/>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lIns="91352" tIns="45679" rIns="91352" bIns="45679" anchor="b"/>
          <a:lstStyle>
            <a:lvl1pPr marL="0" indent="0">
              <a:buNone/>
              <a:defRPr sz="2000"/>
            </a:lvl1pPr>
            <a:lvl2pPr marL="456768" indent="0">
              <a:buNone/>
              <a:defRPr sz="1800"/>
            </a:lvl2pPr>
            <a:lvl3pPr marL="913532" indent="0">
              <a:buNone/>
              <a:defRPr sz="1600"/>
            </a:lvl3pPr>
            <a:lvl4pPr marL="1370302" indent="0">
              <a:buNone/>
              <a:defRPr sz="1400"/>
            </a:lvl4pPr>
            <a:lvl5pPr marL="1827071" indent="0">
              <a:buNone/>
              <a:defRPr sz="1400"/>
            </a:lvl5pPr>
            <a:lvl6pPr marL="2283837" indent="0">
              <a:buNone/>
              <a:defRPr sz="1400"/>
            </a:lvl6pPr>
            <a:lvl7pPr marL="2740600" indent="0">
              <a:buNone/>
              <a:defRPr sz="1400"/>
            </a:lvl7pPr>
            <a:lvl8pPr marL="3197369" indent="0">
              <a:buNone/>
              <a:defRPr sz="1400"/>
            </a:lvl8pPr>
            <a:lvl9pPr marL="3654137" indent="0">
              <a:buNone/>
              <a:defRPr sz="1400"/>
            </a:lvl9pPr>
          </a:lstStyle>
          <a:p>
            <a:pPr lvl="0"/>
            <a:r>
              <a:rPr lang="en-US" smtClean="0"/>
              <a:t>Click to edit Master text styles</a:t>
            </a:r>
          </a:p>
        </p:txBody>
      </p:sp>
      <p:sp>
        <p:nvSpPr>
          <p:cNvPr id="4" name="Rectangle 5"/>
          <p:cNvSpPr>
            <a:spLocks noGrp="1" noChangeArrowheads="1"/>
          </p:cNvSpPr>
          <p:nvPr>
            <p:ph type="ftr" sz="quarter" idx="10"/>
          </p:nvPr>
        </p:nvSpPr>
        <p:spPr>
          <a:xfrm>
            <a:off x="2603500" y="6172200"/>
            <a:ext cx="4122738" cy="457200"/>
          </a:xfrm>
          <a:prstGeom prst="rect">
            <a:avLst/>
          </a:prstGeom>
          <a:ln/>
        </p:spPr>
        <p:txBody>
          <a:bodyPr lIns="91352" tIns="45679" rIns="91352" bIns="45679"/>
          <a:lstStyle>
            <a:lvl1pPr>
              <a:defRPr/>
            </a:lvl1pPr>
          </a:lstStyle>
          <a:p>
            <a:pPr eaLnBrk="0" hangingPunct="0">
              <a:defRPr/>
            </a:pPr>
            <a:endParaRPr lang="en-US" dirty="0">
              <a:solidFill>
                <a:prstClr val="black"/>
              </a:solidFill>
              <a:latin typeface="Tahoma" pitchFamily="34" charset="0"/>
              <a:ea typeface="+mn-ea"/>
              <a:cs typeface="Arial" charset="0"/>
            </a:endParaRPr>
          </a:p>
        </p:txBody>
      </p:sp>
      <p:sp>
        <p:nvSpPr>
          <p:cNvPr id="5" name="Rectangle 6"/>
          <p:cNvSpPr>
            <a:spLocks noGrp="1" noChangeArrowheads="1"/>
          </p:cNvSpPr>
          <p:nvPr>
            <p:ph type="sldNum" sz="quarter" idx="11"/>
          </p:nvPr>
        </p:nvSpPr>
        <p:spPr>
          <a:ln/>
        </p:spPr>
        <p:txBody>
          <a:bodyPr/>
          <a:lstStyle>
            <a:lvl1pPr>
              <a:defRPr/>
            </a:lvl1pPr>
          </a:lstStyle>
          <a:p>
            <a:pPr>
              <a:defRPr/>
            </a:pPr>
            <a:fld id="{77AA75F5-4E70-4088-8BEA-CA2EC0287C4E}" type="slidenum">
              <a:rPr lang="en-US"/>
              <a:pPr>
                <a:defRPr/>
              </a:pPr>
              <a:t>‹#›</a:t>
            </a:fld>
            <a:endParaRPr lang="en-US" dirty="0"/>
          </a:p>
        </p:txBody>
      </p:sp>
    </p:spTree>
    <p:extLst>
      <p:ext uri="{BB962C8B-B14F-4D97-AF65-F5344CB8AC3E}">
        <p14:creationId xmlns:p14="http://schemas.microsoft.com/office/powerpoint/2010/main" val="3956590804"/>
      </p:ext>
    </p:extLst>
  </p:cSld>
  <p:clrMapOvr>
    <a:masterClrMapping/>
  </p:clrMapOvr>
  <p:timing>
    <p:tnLst>
      <p:par>
        <p:cTn id="1" dur="indefinite" restart="never" nodeType="tmRoot"/>
      </p:par>
    </p:tnLst>
  </p:timing>
</p:sldLayout>
</file>

<file path=ppt/slideLayouts/slideLayout151.xml><?xml version="1.0" encoding="utf-8"?>
<p:sldLayout xmlns:a="http://schemas.openxmlformats.org/drawingml/2006/main" xmlns:r="http://schemas.openxmlformats.org/officeDocument/2006/relationships" xmlns:p="http://schemas.openxmlformats.org/presentationml/2006/main" showMasterSp="0"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lIns="91352" tIns="45679" rIns="91352" bIns="45679"/>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8229600" cy="2185988"/>
          </a:xfrm>
          <a:prstGeom prst="rect">
            <a:avLst/>
          </a:prstGeom>
        </p:spPr>
        <p:txBody>
          <a:bodyPr lIns="91352" tIns="45679" rIns="91352" bIns="45679"/>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7200" y="3938588"/>
            <a:ext cx="8229600" cy="2187575"/>
          </a:xfrm>
          <a:prstGeom prst="rect">
            <a:avLst/>
          </a:prstGeom>
        </p:spPr>
        <p:txBody>
          <a:bodyPr lIns="91352" tIns="45679" rIns="91352" bIns="45679"/>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dt" sz="half" idx="10"/>
          </p:nvPr>
        </p:nvSpPr>
        <p:spPr>
          <a:xfrm>
            <a:off x="457201" y="6251575"/>
            <a:ext cx="2133600" cy="476250"/>
          </a:xfrm>
          <a:prstGeom prst="rect">
            <a:avLst/>
          </a:prstGeom>
        </p:spPr>
        <p:txBody>
          <a:bodyPr lIns="91352" tIns="45679" rIns="91352" bIns="45679"/>
          <a:lstStyle>
            <a:lvl1pPr>
              <a:defRPr/>
            </a:lvl1pPr>
          </a:lstStyle>
          <a:p>
            <a:pPr eaLnBrk="0" hangingPunct="0">
              <a:defRPr/>
            </a:pPr>
            <a:endParaRPr lang="en-US" dirty="0">
              <a:solidFill>
                <a:prstClr val="black"/>
              </a:solidFill>
              <a:latin typeface="Tahoma" pitchFamily="34" charset="0"/>
              <a:ea typeface="+mn-ea"/>
              <a:cs typeface="Arial" charset="0"/>
            </a:endParaRPr>
          </a:p>
        </p:txBody>
      </p:sp>
      <p:sp>
        <p:nvSpPr>
          <p:cNvPr id="6" name="Rectangle 3"/>
          <p:cNvSpPr>
            <a:spLocks noGrp="1" noChangeArrowheads="1"/>
          </p:cNvSpPr>
          <p:nvPr>
            <p:ph type="sldNum" sz="quarter" idx="11"/>
          </p:nvPr>
        </p:nvSpPr>
        <p:spPr/>
        <p:txBody>
          <a:bodyPr/>
          <a:lstStyle>
            <a:lvl1pPr>
              <a:defRPr/>
            </a:lvl1pPr>
          </a:lstStyle>
          <a:p>
            <a:pPr>
              <a:defRPr/>
            </a:pPr>
            <a:fld id="{6850BD91-E0F0-43C3-A298-87233CA757AB}" type="slidenum">
              <a:rPr lang="en-US"/>
              <a:pPr>
                <a:defRPr/>
              </a:pPr>
              <a:t>‹#›</a:t>
            </a:fld>
            <a:endParaRPr lang="en-US" dirty="0"/>
          </a:p>
        </p:txBody>
      </p:sp>
      <p:sp>
        <p:nvSpPr>
          <p:cNvPr id="7" name="Rectangle 14"/>
          <p:cNvSpPr>
            <a:spLocks noGrp="1" noChangeArrowheads="1"/>
          </p:cNvSpPr>
          <p:nvPr>
            <p:ph type="ftr" sz="quarter" idx="12"/>
          </p:nvPr>
        </p:nvSpPr>
        <p:spPr>
          <a:xfrm>
            <a:off x="2603500" y="6172200"/>
            <a:ext cx="4122738" cy="457200"/>
          </a:xfrm>
          <a:prstGeom prst="rect">
            <a:avLst/>
          </a:prstGeom>
        </p:spPr>
        <p:txBody>
          <a:bodyPr lIns="91352" tIns="45679" rIns="91352" bIns="45679"/>
          <a:lstStyle>
            <a:lvl1pPr>
              <a:defRPr/>
            </a:lvl1pPr>
          </a:lstStyle>
          <a:p>
            <a:pPr eaLnBrk="0" hangingPunct="0">
              <a:defRPr/>
            </a:pPr>
            <a:endParaRPr lang="en-US" dirty="0">
              <a:solidFill>
                <a:prstClr val="black"/>
              </a:solidFill>
              <a:latin typeface="Tahoma" pitchFamily="34" charset="0"/>
              <a:ea typeface="+mn-ea"/>
              <a:cs typeface="Arial" charset="0"/>
            </a:endParaRPr>
          </a:p>
        </p:txBody>
      </p:sp>
    </p:spTree>
    <p:extLst>
      <p:ext uri="{BB962C8B-B14F-4D97-AF65-F5344CB8AC3E}">
        <p14:creationId xmlns:p14="http://schemas.microsoft.com/office/powerpoint/2010/main" val="1889978861"/>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showMasterSp="0" userDrawn="1">
  <p:cSld name="22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2819400" y="0"/>
            <a:ext cx="6324600" cy="1219200"/>
          </a:xfrm>
          <a:prstGeom prst="rect">
            <a:avLst/>
          </a:prstGeom>
        </p:spPr>
        <p:txBody>
          <a:bodyPr lIns="89793" tIns="44899" rIns="89793" bIns="44899" anchor="ctr"/>
          <a:lstStyle>
            <a:lvl1pPr marL="168364" indent="0" algn="l">
              <a:defRPr sz="28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2326917464"/>
      </p:ext>
    </p:extLst>
  </p:cSld>
  <p:clrMapOvr>
    <a:masterClrMapping/>
  </p:clrMapOvr>
  <p:timing>
    <p:tnLst>
      <p:par>
        <p:cTn id="1" dur="indefinite" restart="never" nodeType="tmRoot"/>
      </p:par>
    </p:tnLst>
  </p:timing>
</p:sldLayout>
</file>

<file path=ppt/slideLayouts/slideLayout153.xml><?xml version="1.0" encoding="utf-8"?>
<p:sldLayout xmlns:a="http://schemas.openxmlformats.org/drawingml/2006/main" xmlns:r="http://schemas.openxmlformats.org/officeDocument/2006/relationships" xmlns:p="http://schemas.openxmlformats.org/presentationml/2006/main" showMasterSp="0" userDrawn="1">
  <p:cSld name="23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2819400" y="0"/>
            <a:ext cx="6324600" cy="1219200"/>
          </a:xfrm>
          <a:prstGeom prst="rect">
            <a:avLst/>
          </a:prstGeom>
        </p:spPr>
        <p:txBody>
          <a:bodyPr lIns="89793" tIns="44899" rIns="89793" bIns="44899" anchor="ctr"/>
          <a:lstStyle>
            <a:lvl1pPr marL="168364" indent="0" algn="l">
              <a:defRPr sz="28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4057481973"/>
      </p:ext>
    </p:extLst>
  </p:cSld>
  <p:clrMapOvr>
    <a:masterClrMapping/>
  </p:clrMapOvr>
  <p:timing>
    <p:tnLst>
      <p:par>
        <p:cTn id="1" dur="indefinite" restart="never" nodeType="tmRoot"/>
      </p:par>
    </p:tnLst>
  </p:timing>
</p:sldLayout>
</file>

<file path=ppt/slideLayouts/slideLayout154.xml><?xml version="1.0" encoding="utf-8"?>
<p:sldLayout xmlns:a="http://schemas.openxmlformats.org/drawingml/2006/main" xmlns:r="http://schemas.openxmlformats.org/officeDocument/2006/relationships" xmlns:p="http://schemas.openxmlformats.org/presentationml/2006/main" showMasterSp="0" userDrawn="1">
  <p:cSld name="24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2819400" y="0"/>
            <a:ext cx="6324600" cy="1219200"/>
          </a:xfrm>
          <a:prstGeom prst="rect">
            <a:avLst/>
          </a:prstGeom>
        </p:spPr>
        <p:txBody>
          <a:bodyPr lIns="89793" tIns="44899" rIns="89793" bIns="44899" anchor="ctr"/>
          <a:lstStyle>
            <a:lvl1pPr marL="168364" indent="0" algn="l">
              <a:defRPr sz="28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2370666206"/>
      </p:ext>
    </p:extLst>
  </p:cSld>
  <p:clrMapOvr>
    <a:masterClrMapping/>
  </p:clrMapOvr>
  <p:timing>
    <p:tnLst>
      <p:par>
        <p:cTn id="1" dur="indefinite" restart="never" nodeType="tmRoot"/>
      </p:par>
    </p:tnLst>
  </p:timing>
</p:sldLayout>
</file>

<file path=ppt/slideLayouts/slideLayout155.xml><?xml version="1.0" encoding="utf-8"?>
<p:sldLayout xmlns:a="http://schemas.openxmlformats.org/drawingml/2006/main" xmlns:r="http://schemas.openxmlformats.org/officeDocument/2006/relationships" xmlns:p="http://schemas.openxmlformats.org/presentationml/2006/main" showMasterSp="0" userDrawn="1">
  <p:cSld name="25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2819400" y="0"/>
            <a:ext cx="6324600" cy="1219200"/>
          </a:xfrm>
          <a:prstGeom prst="rect">
            <a:avLst/>
          </a:prstGeom>
        </p:spPr>
        <p:txBody>
          <a:bodyPr lIns="89793" tIns="44899" rIns="89793" bIns="44899" anchor="ctr"/>
          <a:lstStyle>
            <a:lvl1pPr marL="168364" indent="0" algn="l">
              <a:defRPr sz="28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207353016"/>
      </p:ext>
    </p:extLst>
  </p:cSld>
  <p:clrMapOvr>
    <a:masterClrMapping/>
  </p:clrMapOvr>
  <p:timing>
    <p:tnLst>
      <p:par>
        <p:cTn id="1" dur="indefinite" restart="never" nodeType="tmRoot"/>
      </p:par>
    </p:tnLst>
  </p:timing>
</p:sldLayout>
</file>

<file path=ppt/slideLayouts/slideLayout156.xml><?xml version="1.0" encoding="utf-8"?>
<p:sldLayout xmlns:a="http://schemas.openxmlformats.org/drawingml/2006/main" xmlns:r="http://schemas.openxmlformats.org/officeDocument/2006/relationships" xmlns:p="http://schemas.openxmlformats.org/presentationml/2006/main" showMasterSp="0" userDrawn="1">
  <p:cSld name="26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2819400" y="0"/>
            <a:ext cx="6324600" cy="1219200"/>
          </a:xfrm>
          <a:prstGeom prst="rect">
            <a:avLst/>
          </a:prstGeom>
        </p:spPr>
        <p:txBody>
          <a:bodyPr lIns="89793" tIns="44899" rIns="89793" bIns="44899" anchor="ctr"/>
          <a:lstStyle>
            <a:lvl1pPr marL="168364" indent="0" algn="l">
              <a:defRPr sz="28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1097317858"/>
      </p:ext>
    </p:extLst>
  </p:cSld>
  <p:clrMapOvr>
    <a:masterClrMapping/>
  </p:clrMapOvr>
  <p:timing>
    <p:tnLst>
      <p:par>
        <p:cTn id="1" dur="indefinite" restart="never" nodeType="tmRoot"/>
      </p:par>
    </p:tnLst>
  </p:timing>
</p:sldLayout>
</file>

<file path=ppt/slideLayouts/slideLayout157.xml><?xml version="1.0" encoding="utf-8"?>
<p:sldLayout xmlns:a="http://schemas.openxmlformats.org/drawingml/2006/main" xmlns:r="http://schemas.openxmlformats.org/officeDocument/2006/relationships" xmlns:p="http://schemas.openxmlformats.org/presentationml/2006/main" showMasterSp="0" userDrawn="1">
  <p:cSld name="27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2819400" y="0"/>
            <a:ext cx="6324600" cy="1219200"/>
          </a:xfrm>
          <a:prstGeom prst="rect">
            <a:avLst/>
          </a:prstGeom>
        </p:spPr>
        <p:txBody>
          <a:bodyPr lIns="89793" tIns="44899" rIns="89793" bIns="44899" anchor="ctr"/>
          <a:lstStyle>
            <a:lvl1pPr marL="168364" indent="0" algn="l">
              <a:defRPr sz="28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1113117140"/>
      </p:ext>
    </p:extLst>
  </p:cSld>
  <p:clrMapOvr>
    <a:masterClrMapping/>
  </p:clrMapOvr>
  <p:timing>
    <p:tnLst>
      <p:par>
        <p:cTn id="1" dur="indefinite" restart="never" nodeType="tmRoot"/>
      </p:par>
    </p:tnLst>
  </p:timing>
</p:sldLayout>
</file>

<file path=ppt/slideLayouts/slideLayout158.xml><?xml version="1.0" encoding="utf-8"?>
<p:sldLayout xmlns:a="http://schemas.openxmlformats.org/drawingml/2006/main" xmlns:r="http://schemas.openxmlformats.org/officeDocument/2006/relationships" xmlns:p="http://schemas.openxmlformats.org/presentationml/2006/main" showMasterSp="0" userDrawn="1">
  <p:cSld name="28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2819400" y="0"/>
            <a:ext cx="6324600" cy="1219200"/>
          </a:xfrm>
          <a:prstGeom prst="rect">
            <a:avLst/>
          </a:prstGeom>
        </p:spPr>
        <p:txBody>
          <a:bodyPr lIns="89793" tIns="44899" rIns="89793" bIns="44899" anchor="ctr"/>
          <a:lstStyle>
            <a:lvl1pPr marL="168364" indent="0" algn="l">
              <a:defRPr sz="28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1554174540"/>
      </p:ext>
    </p:extLst>
  </p:cSld>
  <p:clrMapOvr>
    <a:masterClrMapping/>
  </p:clrMapOvr>
  <p:timing>
    <p:tnLst>
      <p:par>
        <p:cTn id="1" dur="indefinite" restart="never" nodeType="tmRoot"/>
      </p:par>
    </p:tnLst>
  </p:timing>
</p:sldLayout>
</file>

<file path=ppt/slideLayouts/slideLayout159.xml><?xml version="1.0" encoding="utf-8"?>
<p:sldLayout xmlns:a="http://schemas.openxmlformats.org/drawingml/2006/main" xmlns:r="http://schemas.openxmlformats.org/officeDocument/2006/relationships" xmlns:p="http://schemas.openxmlformats.org/presentationml/2006/main" showMasterSp="0" userDrawn="1">
  <p:cSld name="29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2819400" y="0"/>
            <a:ext cx="6324600" cy="1219200"/>
          </a:xfrm>
          <a:prstGeom prst="rect">
            <a:avLst/>
          </a:prstGeom>
        </p:spPr>
        <p:txBody>
          <a:bodyPr lIns="89793" tIns="44899" rIns="89793" bIns="44899" anchor="ctr"/>
          <a:lstStyle>
            <a:lvl1pPr marL="168364" indent="0" algn="l">
              <a:defRPr sz="28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1429008946"/>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userDrawn="1">
  <p:cSld name="12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2819400" y="0"/>
            <a:ext cx="6324600" cy="1219200"/>
          </a:xfrm>
          <a:prstGeom prst="rect">
            <a:avLst/>
          </a:prstGeom>
        </p:spPr>
        <p:txBody>
          <a:bodyPr lIns="89793" tIns="44899" rIns="89793" bIns="44899" anchor="ctr"/>
          <a:lstStyle>
            <a:lvl1pPr marL="168364" indent="0" algn="l">
              <a:defRPr sz="28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2D453B5E-3486-41FA-AE14-15A0BC93FC61}" type="slidenum">
              <a:rPr lang="en-US"/>
              <a:pPr>
                <a:defRPr/>
              </a:pPr>
              <a:t>‹#›</a:t>
            </a:fld>
            <a:endParaRPr lang="en-US" dirty="0"/>
          </a:p>
        </p:txBody>
      </p:sp>
    </p:spTree>
    <p:extLst>
      <p:ext uri="{BB962C8B-B14F-4D97-AF65-F5344CB8AC3E}">
        <p14:creationId xmlns:p14="http://schemas.microsoft.com/office/powerpoint/2010/main" val="2764634318"/>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showMasterSp="0" userDrawn="1">
  <p:cSld name="30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2819400" y="0"/>
            <a:ext cx="6324600" cy="1219200"/>
          </a:xfrm>
          <a:prstGeom prst="rect">
            <a:avLst/>
          </a:prstGeom>
        </p:spPr>
        <p:txBody>
          <a:bodyPr lIns="89793" tIns="44899" rIns="89793" bIns="44899" anchor="ctr"/>
          <a:lstStyle>
            <a:lvl1pPr marL="168364" indent="0" algn="l">
              <a:defRPr sz="28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998204724"/>
      </p:ext>
    </p:extLst>
  </p:cSld>
  <p:clrMapOvr>
    <a:masterClrMapping/>
  </p:clrMapOvr>
  <p:timing>
    <p:tnLst>
      <p:par>
        <p:cTn id="1" dur="indefinite" restart="never" nodeType="tmRoot"/>
      </p:par>
    </p:tnLst>
  </p:timing>
</p:sldLayout>
</file>

<file path=ppt/slideLayouts/slideLayout161.xml><?xml version="1.0" encoding="utf-8"?>
<p:sldLayout xmlns:a="http://schemas.openxmlformats.org/drawingml/2006/main" xmlns:r="http://schemas.openxmlformats.org/officeDocument/2006/relationships" xmlns:p="http://schemas.openxmlformats.org/presentationml/2006/main" showMasterSp="0" userDrawn="1">
  <p:cSld name="31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2819400" y="0"/>
            <a:ext cx="6324600" cy="1219200"/>
          </a:xfrm>
          <a:prstGeom prst="rect">
            <a:avLst/>
          </a:prstGeom>
        </p:spPr>
        <p:txBody>
          <a:bodyPr lIns="89793" tIns="44899" rIns="89793" bIns="44899" anchor="ctr"/>
          <a:lstStyle>
            <a:lvl1pPr marL="168364" indent="0" algn="l">
              <a:defRPr sz="28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2083788263"/>
      </p:ext>
    </p:extLst>
  </p:cSld>
  <p:clrMapOvr>
    <a:masterClrMapping/>
  </p:clrMapOvr>
  <p:timing>
    <p:tnLst>
      <p:par>
        <p:cTn id="1" dur="indefinite" restart="never" nodeType="tmRoot"/>
      </p:par>
    </p:tnLst>
  </p:timing>
</p:sldLayout>
</file>

<file path=ppt/slideLayouts/slideLayout162.xml><?xml version="1.0" encoding="utf-8"?>
<p:sldLayout xmlns:a="http://schemas.openxmlformats.org/drawingml/2006/main" xmlns:r="http://schemas.openxmlformats.org/officeDocument/2006/relationships" xmlns:p="http://schemas.openxmlformats.org/presentationml/2006/main" showMasterSp="0" userDrawn="1">
  <p:cSld name="32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2819400" y="0"/>
            <a:ext cx="6324600" cy="1219200"/>
          </a:xfrm>
          <a:prstGeom prst="rect">
            <a:avLst/>
          </a:prstGeom>
        </p:spPr>
        <p:txBody>
          <a:bodyPr lIns="89793" tIns="44899" rIns="89793" bIns="44899" anchor="ctr"/>
          <a:lstStyle>
            <a:lvl1pPr marL="168364" indent="0" algn="l">
              <a:defRPr sz="28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448981991"/>
      </p:ext>
    </p:extLst>
  </p:cSld>
  <p:clrMapOvr>
    <a:masterClrMapping/>
  </p:clrMapOvr>
  <p:timing>
    <p:tnLst>
      <p:par>
        <p:cTn id="1" dur="indefinite" restart="never" nodeType="tmRoot"/>
      </p:par>
    </p:tnLst>
  </p:timing>
</p:sldLayout>
</file>

<file path=ppt/slideLayouts/slideLayout163.xml><?xml version="1.0" encoding="utf-8"?>
<p:sldLayout xmlns:a="http://schemas.openxmlformats.org/drawingml/2006/main" xmlns:r="http://schemas.openxmlformats.org/officeDocument/2006/relationships" xmlns:p="http://schemas.openxmlformats.org/presentationml/2006/main" showMasterSp="0" userDrawn="1">
  <p:cSld name="33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2819400" y="0"/>
            <a:ext cx="6324600" cy="1219200"/>
          </a:xfrm>
          <a:prstGeom prst="rect">
            <a:avLst/>
          </a:prstGeom>
        </p:spPr>
        <p:txBody>
          <a:bodyPr lIns="89793" tIns="44899" rIns="89793" bIns="44899" anchor="ctr"/>
          <a:lstStyle>
            <a:lvl1pPr marL="168364" indent="0" algn="l">
              <a:defRPr sz="28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510970727"/>
      </p:ext>
    </p:extLst>
  </p:cSld>
  <p:clrMapOvr>
    <a:masterClrMapping/>
  </p:clrMapOvr>
  <p:timing>
    <p:tnLst>
      <p:par>
        <p:cTn id="1" dur="indefinite" restart="never" nodeType="tmRoot"/>
      </p:par>
    </p:tnLst>
  </p:timing>
</p:sldLayout>
</file>

<file path=ppt/slideLayouts/slideLayout164.xml><?xml version="1.0" encoding="utf-8"?>
<p:sldLayout xmlns:a="http://schemas.openxmlformats.org/drawingml/2006/main" xmlns:r="http://schemas.openxmlformats.org/officeDocument/2006/relationships" xmlns:p="http://schemas.openxmlformats.org/presentationml/2006/main" showMasterSp="0" userDrawn="1">
  <p:cSld name="34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2819400" y="0"/>
            <a:ext cx="6324600" cy="1219200"/>
          </a:xfrm>
          <a:prstGeom prst="rect">
            <a:avLst/>
          </a:prstGeom>
        </p:spPr>
        <p:txBody>
          <a:bodyPr lIns="89793" tIns="44899" rIns="89793" bIns="44899" anchor="ctr"/>
          <a:lstStyle>
            <a:lvl1pPr marL="168364" indent="0" algn="l">
              <a:defRPr sz="28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1890128858"/>
      </p:ext>
    </p:extLst>
  </p:cSld>
  <p:clrMapOvr>
    <a:masterClrMapping/>
  </p:clrMapOvr>
  <p:timing>
    <p:tnLst>
      <p:par>
        <p:cTn id="1" dur="indefinite" restart="never" nodeType="tmRoot"/>
      </p:par>
    </p:tnLst>
  </p:timing>
</p:sldLayout>
</file>

<file path=ppt/slideLayouts/slideLayout165.xml><?xml version="1.0" encoding="utf-8"?>
<p:sldLayout xmlns:a="http://schemas.openxmlformats.org/drawingml/2006/main" xmlns:r="http://schemas.openxmlformats.org/officeDocument/2006/relationships" xmlns:p="http://schemas.openxmlformats.org/presentationml/2006/main" showMasterSp="0" userDrawn="1">
  <p:cSld name="35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2819400" y="0"/>
            <a:ext cx="6324600" cy="1219200"/>
          </a:xfrm>
          <a:prstGeom prst="rect">
            <a:avLst/>
          </a:prstGeom>
        </p:spPr>
        <p:txBody>
          <a:bodyPr lIns="89793" tIns="44899" rIns="89793" bIns="44899" anchor="ctr"/>
          <a:lstStyle>
            <a:lvl1pPr marL="168364" indent="0" algn="l">
              <a:defRPr sz="28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394211703"/>
      </p:ext>
    </p:extLst>
  </p:cSld>
  <p:clrMapOvr>
    <a:masterClrMapping/>
  </p:clrMapOvr>
  <p:timing>
    <p:tnLst>
      <p:par>
        <p:cTn id="1" dur="indefinite" restart="never" nodeType="tmRoot"/>
      </p:par>
    </p:tnLst>
  </p:timing>
</p:sldLayout>
</file>

<file path=ppt/slideLayouts/slideLayout166.xml><?xml version="1.0" encoding="utf-8"?>
<p:sldLayout xmlns:a="http://schemas.openxmlformats.org/drawingml/2006/main" xmlns:r="http://schemas.openxmlformats.org/officeDocument/2006/relationships" xmlns:p="http://schemas.openxmlformats.org/presentationml/2006/main" showMasterSp="0" userDrawn="1">
  <p:cSld name="36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2819400" y="0"/>
            <a:ext cx="6324600" cy="1219200"/>
          </a:xfrm>
          <a:prstGeom prst="rect">
            <a:avLst/>
          </a:prstGeom>
        </p:spPr>
        <p:txBody>
          <a:bodyPr lIns="89793" tIns="44899" rIns="89793" bIns="44899" anchor="ctr"/>
          <a:lstStyle>
            <a:lvl1pPr marL="168364" indent="0" algn="l">
              <a:defRPr sz="28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851726229"/>
      </p:ext>
    </p:extLst>
  </p:cSld>
  <p:clrMapOvr>
    <a:masterClrMapping/>
  </p:clrMapOvr>
  <p:timing>
    <p:tnLst>
      <p:par>
        <p:cTn id="1" dur="indefinite" restart="never" nodeType="tmRoot"/>
      </p:par>
    </p:tnLst>
  </p:timing>
</p:sldLayout>
</file>

<file path=ppt/slideLayouts/slideLayout167.xml><?xml version="1.0" encoding="utf-8"?>
<p:sldLayout xmlns:a="http://schemas.openxmlformats.org/drawingml/2006/main" xmlns:r="http://schemas.openxmlformats.org/officeDocument/2006/relationships" xmlns:p="http://schemas.openxmlformats.org/presentationml/2006/main" showMasterSp="0" userDrawn="1">
  <p:cSld name="37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2819400" y="0"/>
            <a:ext cx="6324600" cy="1219200"/>
          </a:xfrm>
          <a:prstGeom prst="rect">
            <a:avLst/>
          </a:prstGeom>
        </p:spPr>
        <p:txBody>
          <a:bodyPr lIns="89793" tIns="44899" rIns="89793" bIns="44899" anchor="ctr"/>
          <a:lstStyle>
            <a:lvl1pPr marL="168364" indent="0" algn="l">
              <a:defRPr sz="28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2681842232"/>
      </p:ext>
    </p:extLst>
  </p:cSld>
  <p:clrMapOvr>
    <a:masterClrMapping/>
  </p:clrMapOvr>
  <p:timing>
    <p:tnLst>
      <p:par>
        <p:cTn id="1" dur="indefinite" restart="never" nodeType="tmRoot"/>
      </p:par>
    </p:tnLst>
  </p:timing>
</p:sldLayout>
</file>

<file path=ppt/slideLayouts/slideLayout168.xml><?xml version="1.0" encoding="utf-8"?>
<p:sldLayout xmlns:a="http://schemas.openxmlformats.org/drawingml/2006/main" xmlns:r="http://schemas.openxmlformats.org/officeDocument/2006/relationships" xmlns:p="http://schemas.openxmlformats.org/presentationml/2006/main" showMasterSp="0" userDrawn="1">
  <p:cSld name="38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2819400" y="0"/>
            <a:ext cx="6324600" cy="1219200"/>
          </a:xfrm>
          <a:prstGeom prst="rect">
            <a:avLst/>
          </a:prstGeom>
        </p:spPr>
        <p:txBody>
          <a:bodyPr lIns="89793" tIns="44899" rIns="89793" bIns="44899" anchor="ctr"/>
          <a:lstStyle>
            <a:lvl1pPr marL="168364" indent="0" algn="l">
              <a:defRPr sz="28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3827489849"/>
      </p:ext>
    </p:extLst>
  </p:cSld>
  <p:clrMapOvr>
    <a:masterClrMapping/>
  </p:clrMapOvr>
  <p:timing>
    <p:tnLst>
      <p:par>
        <p:cTn id="1" dur="indefinite" restart="never" nodeType="tmRoot"/>
      </p:par>
    </p:tnLst>
  </p:timing>
</p:sldLayout>
</file>

<file path=ppt/slideLayouts/slideLayout169.xml><?xml version="1.0" encoding="utf-8"?>
<p:sldLayout xmlns:a="http://schemas.openxmlformats.org/drawingml/2006/main" xmlns:r="http://schemas.openxmlformats.org/officeDocument/2006/relationships" xmlns:p="http://schemas.openxmlformats.org/presentationml/2006/main" showMasterSp="0" userDrawn="1">
  <p:cSld name="39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2819400" y="0"/>
            <a:ext cx="6324600" cy="1219200"/>
          </a:xfrm>
          <a:prstGeom prst="rect">
            <a:avLst/>
          </a:prstGeom>
        </p:spPr>
        <p:txBody>
          <a:bodyPr lIns="89793" tIns="44899" rIns="89793" bIns="44899" anchor="ctr"/>
          <a:lstStyle>
            <a:lvl1pPr marL="168364" indent="0" algn="l">
              <a:defRPr sz="28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345902525"/>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userDrawn="1">
  <p:cSld name="13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2819400" y="0"/>
            <a:ext cx="6324600" cy="1219200"/>
          </a:xfrm>
          <a:prstGeom prst="rect">
            <a:avLst/>
          </a:prstGeom>
        </p:spPr>
        <p:txBody>
          <a:bodyPr lIns="89793" tIns="44899" rIns="89793" bIns="44899" anchor="ctr"/>
          <a:lstStyle>
            <a:lvl1pPr marL="168364" indent="0" algn="l">
              <a:defRPr sz="28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92AEE25F-ADEF-45B9-9D9B-B0A8E1CC4A38}" type="slidenum">
              <a:rPr lang="en-US"/>
              <a:pPr>
                <a:defRPr/>
              </a:pPr>
              <a:t>‹#›</a:t>
            </a:fld>
            <a:endParaRPr lang="en-US" dirty="0"/>
          </a:p>
        </p:txBody>
      </p:sp>
    </p:spTree>
    <p:extLst>
      <p:ext uri="{BB962C8B-B14F-4D97-AF65-F5344CB8AC3E}">
        <p14:creationId xmlns:p14="http://schemas.microsoft.com/office/powerpoint/2010/main" val="4263368105"/>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showMasterSp="0" userDrawn="1">
  <p:cSld name="40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2819400" y="0"/>
            <a:ext cx="6324600" cy="1219200"/>
          </a:xfrm>
          <a:prstGeom prst="rect">
            <a:avLst/>
          </a:prstGeom>
        </p:spPr>
        <p:txBody>
          <a:bodyPr lIns="89793" tIns="44899" rIns="89793" bIns="44899" anchor="ctr"/>
          <a:lstStyle>
            <a:lvl1pPr marL="168364" indent="0" algn="l">
              <a:defRPr sz="28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1695852763"/>
      </p:ext>
    </p:extLst>
  </p:cSld>
  <p:clrMapOvr>
    <a:masterClrMapping/>
  </p:clrMapOvr>
  <p:timing>
    <p:tnLst>
      <p:par>
        <p:cTn id="1" dur="indefinite" restart="never" nodeType="tmRoot"/>
      </p:par>
    </p:tnLst>
  </p:timing>
</p:sldLayout>
</file>

<file path=ppt/slideLayouts/slideLayout171.xml><?xml version="1.0" encoding="utf-8"?>
<p:sldLayout xmlns:a="http://schemas.openxmlformats.org/drawingml/2006/main" xmlns:r="http://schemas.openxmlformats.org/officeDocument/2006/relationships" xmlns:p="http://schemas.openxmlformats.org/presentationml/2006/main" showMasterSp="0" userDrawn="1">
  <p:cSld name="41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2819400" y="0"/>
            <a:ext cx="6324600" cy="1219200"/>
          </a:xfrm>
          <a:prstGeom prst="rect">
            <a:avLst/>
          </a:prstGeom>
        </p:spPr>
        <p:txBody>
          <a:bodyPr lIns="89793" tIns="44899" rIns="89793" bIns="44899" anchor="ctr"/>
          <a:lstStyle>
            <a:lvl1pPr marL="168364" indent="0" algn="l">
              <a:defRPr sz="28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1525708985"/>
      </p:ext>
    </p:extLst>
  </p:cSld>
  <p:clrMapOvr>
    <a:masterClrMapping/>
  </p:clrMapOvr>
  <p:timing>
    <p:tnLst>
      <p:par>
        <p:cTn id="1" dur="indefinite" restart="never" nodeType="tmRoot"/>
      </p:par>
    </p:tnLst>
  </p:timing>
</p:sldLayout>
</file>

<file path=ppt/slideLayouts/slideLayout172.xml><?xml version="1.0" encoding="utf-8"?>
<p:sldLayout xmlns:a="http://schemas.openxmlformats.org/drawingml/2006/main" xmlns:r="http://schemas.openxmlformats.org/officeDocument/2006/relationships" xmlns:p="http://schemas.openxmlformats.org/presentationml/2006/main" showMasterSp="0" userDrawn="1">
  <p:cSld name="42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2819400" y="0"/>
            <a:ext cx="6324600" cy="1219200"/>
          </a:xfrm>
          <a:prstGeom prst="rect">
            <a:avLst/>
          </a:prstGeom>
        </p:spPr>
        <p:txBody>
          <a:bodyPr lIns="89793" tIns="44899" rIns="89793" bIns="44899" anchor="ctr"/>
          <a:lstStyle>
            <a:lvl1pPr marL="168364" indent="0" algn="l">
              <a:defRPr sz="28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2069223449"/>
      </p:ext>
    </p:extLst>
  </p:cSld>
  <p:clrMapOvr>
    <a:masterClrMapping/>
  </p:clrMapOvr>
  <p:timing>
    <p:tnLst>
      <p:par>
        <p:cTn id="1" dur="indefinite" restart="never" nodeType="tmRoot"/>
      </p:par>
    </p:tnLst>
  </p:timing>
</p:sldLayout>
</file>

<file path=ppt/slideLayouts/slideLayout173.xml><?xml version="1.0" encoding="utf-8"?>
<p:sldLayout xmlns:a="http://schemas.openxmlformats.org/drawingml/2006/main" xmlns:r="http://schemas.openxmlformats.org/officeDocument/2006/relationships" xmlns:p="http://schemas.openxmlformats.org/presentationml/2006/main" showMasterSp="0" userDrawn="1">
  <p:cSld name="43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2819400" y="0"/>
            <a:ext cx="6324600" cy="1219200"/>
          </a:xfrm>
          <a:prstGeom prst="rect">
            <a:avLst/>
          </a:prstGeom>
        </p:spPr>
        <p:txBody>
          <a:bodyPr lIns="89793" tIns="44899" rIns="89793" bIns="44899" anchor="ctr"/>
          <a:lstStyle>
            <a:lvl1pPr marL="168364" indent="0" algn="l">
              <a:defRPr sz="28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146703532"/>
      </p:ext>
    </p:extLst>
  </p:cSld>
  <p:clrMapOvr>
    <a:masterClrMapping/>
  </p:clrMapOvr>
  <p:timing>
    <p:tnLst>
      <p:par>
        <p:cTn id="1" dur="indefinite" restart="never" nodeType="tmRoot"/>
      </p:par>
    </p:tnLst>
  </p:timing>
</p:sldLayout>
</file>

<file path=ppt/slideLayouts/slideLayout174.xml><?xml version="1.0" encoding="utf-8"?>
<p:sldLayout xmlns:a="http://schemas.openxmlformats.org/drawingml/2006/main" xmlns:r="http://schemas.openxmlformats.org/officeDocument/2006/relationships" xmlns:p="http://schemas.openxmlformats.org/presentationml/2006/main" showMasterSp="0" userDrawn="1">
  <p:cSld name="44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2819400" y="0"/>
            <a:ext cx="6324600" cy="1219200"/>
          </a:xfrm>
          <a:prstGeom prst="rect">
            <a:avLst/>
          </a:prstGeom>
        </p:spPr>
        <p:txBody>
          <a:bodyPr lIns="89793" tIns="44899" rIns="89793" bIns="44899" anchor="ctr"/>
          <a:lstStyle>
            <a:lvl1pPr marL="168364" indent="0" algn="l">
              <a:defRPr sz="28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3047550603"/>
      </p:ext>
    </p:extLst>
  </p:cSld>
  <p:clrMapOvr>
    <a:masterClrMapping/>
  </p:clrMapOvr>
  <p:timing>
    <p:tnLst>
      <p:par>
        <p:cTn id="1" dur="indefinite" restart="never" nodeType="tmRoot"/>
      </p:par>
    </p:tnLst>
  </p:timing>
</p:sldLayout>
</file>

<file path=ppt/slideLayouts/slideLayout175.xml><?xml version="1.0" encoding="utf-8"?>
<p:sldLayout xmlns:a="http://schemas.openxmlformats.org/drawingml/2006/main" xmlns:r="http://schemas.openxmlformats.org/officeDocument/2006/relationships" xmlns:p="http://schemas.openxmlformats.org/presentationml/2006/main" showMasterSp="0" userDrawn="1">
  <p:cSld name="45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2819400" y="0"/>
            <a:ext cx="6324600" cy="1219200"/>
          </a:xfrm>
          <a:prstGeom prst="rect">
            <a:avLst/>
          </a:prstGeom>
        </p:spPr>
        <p:txBody>
          <a:bodyPr lIns="89793" tIns="44899" rIns="89793" bIns="44899" anchor="ctr"/>
          <a:lstStyle>
            <a:lvl1pPr marL="168364" indent="0" algn="l">
              <a:defRPr sz="28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2179126837"/>
      </p:ext>
    </p:extLst>
  </p:cSld>
  <p:clrMapOvr>
    <a:masterClrMapping/>
  </p:clrMapOvr>
  <p:timing>
    <p:tnLst>
      <p:par>
        <p:cTn id="1" dur="indefinite" restart="never" nodeType="tmRoot"/>
      </p:par>
    </p:tnLst>
  </p:timing>
</p:sldLayout>
</file>

<file path=ppt/slideLayouts/slideLayout176.xml><?xml version="1.0" encoding="utf-8"?>
<p:sldLayout xmlns:a="http://schemas.openxmlformats.org/drawingml/2006/main" xmlns:r="http://schemas.openxmlformats.org/officeDocument/2006/relationships" xmlns:p="http://schemas.openxmlformats.org/presentationml/2006/main" showMasterSp="0" userDrawn="1">
  <p:cSld name="46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2819400" y="0"/>
            <a:ext cx="6324600" cy="1219200"/>
          </a:xfrm>
          <a:prstGeom prst="rect">
            <a:avLst/>
          </a:prstGeom>
        </p:spPr>
        <p:txBody>
          <a:bodyPr lIns="89793" tIns="44899" rIns="89793" bIns="44899" anchor="ctr"/>
          <a:lstStyle>
            <a:lvl1pPr marL="168364" indent="0" algn="l">
              <a:defRPr sz="28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4053281901"/>
      </p:ext>
    </p:extLst>
  </p:cSld>
  <p:clrMapOvr>
    <a:masterClrMapping/>
  </p:clrMapOvr>
  <p:timing>
    <p:tnLst>
      <p:par>
        <p:cTn id="1" dur="indefinite" restart="never" nodeType="tmRoot"/>
      </p:par>
    </p:tnLst>
  </p:timing>
</p:sldLayout>
</file>

<file path=ppt/slideLayouts/slideLayout177.xml><?xml version="1.0" encoding="utf-8"?>
<p:sldLayout xmlns:a="http://schemas.openxmlformats.org/drawingml/2006/main" xmlns:r="http://schemas.openxmlformats.org/officeDocument/2006/relationships" xmlns:p="http://schemas.openxmlformats.org/presentationml/2006/main" showMasterSp="0" userDrawn="1">
  <p:cSld name="47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2819400" y="0"/>
            <a:ext cx="6324600" cy="1219200"/>
          </a:xfrm>
          <a:prstGeom prst="rect">
            <a:avLst/>
          </a:prstGeom>
        </p:spPr>
        <p:txBody>
          <a:bodyPr lIns="89793" tIns="44899" rIns="89793" bIns="44899" anchor="ctr"/>
          <a:lstStyle>
            <a:lvl1pPr marL="168364" indent="0" algn="l">
              <a:defRPr sz="28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3462858986"/>
      </p:ext>
    </p:extLst>
  </p:cSld>
  <p:clrMapOvr>
    <a:masterClrMapping/>
  </p:clrMapOvr>
  <p:timing>
    <p:tnLst>
      <p:par>
        <p:cTn id="1" dur="indefinite" restart="never" nodeType="tmRoot"/>
      </p:par>
    </p:tnLst>
  </p:timing>
</p:sldLayout>
</file>

<file path=ppt/slideLayouts/slideLayout178.xml><?xml version="1.0" encoding="utf-8"?>
<p:sldLayout xmlns:a="http://schemas.openxmlformats.org/drawingml/2006/main" xmlns:r="http://schemas.openxmlformats.org/officeDocument/2006/relationships" xmlns:p="http://schemas.openxmlformats.org/presentationml/2006/main" showMasterSp="0" userDrawn="1">
  <p:cSld name="48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2819400" y="0"/>
            <a:ext cx="6324600" cy="1219200"/>
          </a:xfrm>
          <a:prstGeom prst="rect">
            <a:avLst/>
          </a:prstGeom>
        </p:spPr>
        <p:txBody>
          <a:bodyPr lIns="89793" tIns="44899" rIns="89793" bIns="44899" anchor="ctr"/>
          <a:lstStyle>
            <a:lvl1pPr marL="168364" indent="0" algn="l">
              <a:defRPr sz="28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355647675"/>
      </p:ext>
    </p:extLst>
  </p:cSld>
  <p:clrMapOvr>
    <a:masterClrMapping/>
  </p:clrMapOvr>
  <p:timing>
    <p:tnLst>
      <p:par>
        <p:cTn id="1" dur="indefinite" restart="never" nodeType="tmRoot"/>
      </p:par>
    </p:tnLst>
  </p:timing>
</p:sldLayout>
</file>

<file path=ppt/slideLayouts/slideLayout179.xml><?xml version="1.0" encoding="utf-8"?>
<p:sldLayout xmlns:a="http://schemas.openxmlformats.org/drawingml/2006/main" xmlns:r="http://schemas.openxmlformats.org/officeDocument/2006/relationships" xmlns:p="http://schemas.openxmlformats.org/presentationml/2006/main" showMasterSp="0" userDrawn="1">
  <p:cSld name="49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2819400" y="0"/>
            <a:ext cx="6324600" cy="1219200"/>
          </a:xfrm>
          <a:prstGeom prst="rect">
            <a:avLst/>
          </a:prstGeom>
        </p:spPr>
        <p:txBody>
          <a:bodyPr lIns="89793" tIns="44899" rIns="89793" bIns="44899" anchor="ctr"/>
          <a:lstStyle>
            <a:lvl1pPr marL="168364" indent="0" algn="l">
              <a:defRPr sz="28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2721613101"/>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userDrawn="1">
  <p:cSld name="14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2819400" y="0"/>
            <a:ext cx="6324600" cy="1219200"/>
          </a:xfrm>
          <a:prstGeom prst="rect">
            <a:avLst/>
          </a:prstGeom>
        </p:spPr>
        <p:txBody>
          <a:bodyPr lIns="89793" tIns="44899" rIns="89793" bIns="44899" anchor="ctr"/>
          <a:lstStyle>
            <a:lvl1pPr marL="168364" indent="0" algn="l">
              <a:defRPr sz="28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37D49324-08C9-47D7-975A-85B2D36E4F20}" type="slidenum">
              <a:rPr lang="en-US"/>
              <a:pPr>
                <a:defRPr/>
              </a:pPr>
              <a:t>‹#›</a:t>
            </a:fld>
            <a:endParaRPr lang="en-US" dirty="0"/>
          </a:p>
        </p:txBody>
      </p:sp>
    </p:spTree>
    <p:extLst>
      <p:ext uri="{BB962C8B-B14F-4D97-AF65-F5344CB8AC3E}">
        <p14:creationId xmlns:p14="http://schemas.microsoft.com/office/powerpoint/2010/main" val="674882742"/>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showMasterSp="0" userDrawn="1">
  <p:cSld name="50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2819400" y="0"/>
            <a:ext cx="6324600" cy="1219200"/>
          </a:xfrm>
          <a:prstGeom prst="rect">
            <a:avLst/>
          </a:prstGeom>
        </p:spPr>
        <p:txBody>
          <a:bodyPr lIns="89793" tIns="44899" rIns="89793" bIns="44899" anchor="ctr"/>
          <a:lstStyle>
            <a:lvl1pPr marL="168364" indent="0" algn="l">
              <a:defRPr sz="28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3722745509"/>
      </p:ext>
    </p:extLst>
  </p:cSld>
  <p:clrMapOvr>
    <a:masterClrMapping/>
  </p:clrMapOvr>
  <p:timing>
    <p:tnLst>
      <p:par>
        <p:cTn id="1" dur="indefinite" restart="never" nodeType="tmRoot"/>
      </p:par>
    </p:tnLst>
  </p:timing>
</p:sldLayout>
</file>

<file path=ppt/slideLayouts/slideLayout181.xml><?xml version="1.0" encoding="utf-8"?>
<p:sldLayout xmlns:a="http://schemas.openxmlformats.org/drawingml/2006/main" xmlns:r="http://schemas.openxmlformats.org/officeDocument/2006/relationships" xmlns:p="http://schemas.openxmlformats.org/presentationml/2006/main" showMasterSp="0" userDrawn="1">
  <p:cSld name="51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2819400" y="0"/>
            <a:ext cx="6324600" cy="1219200"/>
          </a:xfrm>
          <a:prstGeom prst="rect">
            <a:avLst/>
          </a:prstGeom>
        </p:spPr>
        <p:txBody>
          <a:bodyPr lIns="89793" tIns="44899" rIns="89793" bIns="44899" anchor="ctr"/>
          <a:lstStyle>
            <a:lvl1pPr marL="168364" indent="0" algn="l">
              <a:defRPr sz="28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1384460121"/>
      </p:ext>
    </p:extLst>
  </p:cSld>
  <p:clrMapOvr>
    <a:masterClrMapping/>
  </p:clrMapOvr>
  <p:timing>
    <p:tnLst>
      <p:par>
        <p:cTn id="1" dur="indefinite" restart="never" nodeType="tmRoot"/>
      </p:par>
    </p:tnLst>
  </p:timing>
</p:sldLayout>
</file>

<file path=ppt/slideLayouts/slideLayout182.xml><?xml version="1.0" encoding="utf-8"?>
<p:sldLayout xmlns:a="http://schemas.openxmlformats.org/drawingml/2006/main" xmlns:r="http://schemas.openxmlformats.org/officeDocument/2006/relationships" xmlns:p="http://schemas.openxmlformats.org/presentationml/2006/main" showMasterSp="0" userDrawn="1">
  <p:cSld name="52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2819400" y="0"/>
            <a:ext cx="6324600" cy="1219200"/>
          </a:xfrm>
          <a:prstGeom prst="rect">
            <a:avLst/>
          </a:prstGeom>
        </p:spPr>
        <p:txBody>
          <a:bodyPr lIns="89793" tIns="44899" rIns="89793" bIns="44899" anchor="ctr"/>
          <a:lstStyle>
            <a:lvl1pPr marL="168364" indent="0" algn="l">
              <a:defRPr sz="28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2290607333"/>
      </p:ext>
    </p:extLst>
  </p:cSld>
  <p:clrMapOvr>
    <a:masterClrMapping/>
  </p:clrMapOvr>
  <p:timing>
    <p:tnLst>
      <p:par>
        <p:cTn id="1" dur="indefinite" restart="never" nodeType="tmRoot"/>
      </p:par>
    </p:tnLst>
  </p:timing>
</p:sldLayout>
</file>

<file path=ppt/slideLayouts/slideLayout183.xml><?xml version="1.0" encoding="utf-8"?>
<p:sldLayout xmlns:a="http://schemas.openxmlformats.org/drawingml/2006/main" xmlns:r="http://schemas.openxmlformats.org/officeDocument/2006/relationships" xmlns:p="http://schemas.openxmlformats.org/presentationml/2006/main" showMasterSp="0" userDrawn="1">
  <p:cSld name="53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2819400" y="0"/>
            <a:ext cx="6324600" cy="1219200"/>
          </a:xfrm>
          <a:prstGeom prst="rect">
            <a:avLst/>
          </a:prstGeom>
        </p:spPr>
        <p:txBody>
          <a:bodyPr lIns="89793" tIns="44899" rIns="89793" bIns="44899" anchor="ctr"/>
          <a:lstStyle>
            <a:lvl1pPr marL="168364" indent="0" algn="l">
              <a:defRPr sz="28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2437228044"/>
      </p:ext>
    </p:extLst>
  </p:cSld>
  <p:clrMapOvr>
    <a:masterClrMapping/>
  </p:clrMapOvr>
  <p:timing>
    <p:tnLst>
      <p:par>
        <p:cTn id="1" dur="indefinite" restart="never" nodeType="tmRoot"/>
      </p:par>
    </p:tnLst>
  </p:timing>
</p:sldLayout>
</file>

<file path=ppt/slideLayouts/slideLayout184.xml><?xml version="1.0" encoding="utf-8"?>
<p:sldLayout xmlns:a="http://schemas.openxmlformats.org/drawingml/2006/main" xmlns:r="http://schemas.openxmlformats.org/officeDocument/2006/relationships" xmlns:p="http://schemas.openxmlformats.org/presentationml/2006/main" showMasterSp="0" userDrawn="1">
  <p:cSld name="54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2819400" y="0"/>
            <a:ext cx="6324600" cy="1219200"/>
          </a:xfrm>
          <a:prstGeom prst="rect">
            <a:avLst/>
          </a:prstGeom>
        </p:spPr>
        <p:txBody>
          <a:bodyPr lIns="89793" tIns="44899" rIns="89793" bIns="44899" anchor="ctr"/>
          <a:lstStyle>
            <a:lvl1pPr marL="168364" indent="0" algn="l">
              <a:defRPr sz="28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321579627"/>
      </p:ext>
    </p:extLst>
  </p:cSld>
  <p:clrMapOvr>
    <a:masterClrMapping/>
  </p:clrMapOvr>
  <p:timing>
    <p:tnLst>
      <p:par>
        <p:cTn id="1" dur="indefinite" restart="never" nodeType="tmRoot"/>
      </p:par>
    </p:tnLst>
  </p:timing>
</p:sldLayout>
</file>

<file path=ppt/slideLayouts/slideLayout185.xml><?xml version="1.0" encoding="utf-8"?>
<p:sldLayout xmlns:a="http://schemas.openxmlformats.org/drawingml/2006/main" xmlns:r="http://schemas.openxmlformats.org/officeDocument/2006/relationships" xmlns:p="http://schemas.openxmlformats.org/presentationml/2006/main" showMasterSp="0" userDrawn="1">
  <p:cSld name="55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2819400" y="0"/>
            <a:ext cx="6324600" cy="1219200"/>
          </a:xfrm>
          <a:prstGeom prst="rect">
            <a:avLst/>
          </a:prstGeom>
        </p:spPr>
        <p:txBody>
          <a:bodyPr lIns="89793" tIns="44899" rIns="89793" bIns="44899" anchor="ctr"/>
          <a:lstStyle>
            <a:lvl1pPr marL="168364" indent="0" algn="l">
              <a:defRPr sz="28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2834474433"/>
      </p:ext>
    </p:extLst>
  </p:cSld>
  <p:clrMapOvr>
    <a:masterClrMapping/>
  </p:clrMapOvr>
  <p:timing>
    <p:tnLst>
      <p:par>
        <p:cTn id="1" dur="indefinite" restart="never" nodeType="tmRoot"/>
      </p:par>
    </p:tnLst>
  </p:timing>
</p:sldLayout>
</file>

<file path=ppt/slideLayouts/slideLayout186.xml><?xml version="1.0" encoding="utf-8"?>
<p:sldLayout xmlns:a="http://schemas.openxmlformats.org/drawingml/2006/main" xmlns:r="http://schemas.openxmlformats.org/officeDocument/2006/relationships" xmlns:p="http://schemas.openxmlformats.org/presentationml/2006/main" showMasterSp="0" userDrawn="1">
  <p:cSld name="56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2819400" y="0"/>
            <a:ext cx="6324600" cy="1219200"/>
          </a:xfrm>
          <a:prstGeom prst="rect">
            <a:avLst/>
          </a:prstGeom>
        </p:spPr>
        <p:txBody>
          <a:bodyPr lIns="89793" tIns="44899" rIns="89793" bIns="44899" anchor="ctr"/>
          <a:lstStyle>
            <a:lvl1pPr marL="168364" indent="0" algn="l">
              <a:defRPr sz="28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2206529752"/>
      </p:ext>
    </p:extLst>
  </p:cSld>
  <p:clrMapOvr>
    <a:masterClrMapping/>
  </p:clrMapOvr>
  <p:timing>
    <p:tnLst>
      <p:par>
        <p:cTn id="1" dur="indefinite" restart="never" nodeType="tmRoot"/>
      </p:par>
    </p:tnLst>
  </p:timing>
</p:sldLayout>
</file>

<file path=ppt/slideLayouts/slideLayout187.xml><?xml version="1.0" encoding="utf-8"?>
<p:sldLayout xmlns:a="http://schemas.openxmlformats.org/drawingml/2006/main" xmlns:r="http://schemas.openxmlformats.org/officeDocument/2006/relationships" xmlns:p="http://schemas.openxmlformats.org/presentationml/2006/main" showMasterSp="0" userDrawn="1">
  <p:cSld name="57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2819400" y="0"/>
            <a:ext cx="6324600" cy="1219200"/>
          </a:xfrm>
          <a:prstGeom prst="rect">
            <a:avLst/>
          </a:prstGeom>
        </p:spPr>
        <p:txBody>
          <a:bodyPr lIns="89793" tIns="44899" rIns="89793" bIns="44899" anchor="ctr"/>
          <a:lstStyle>
            <a:lvl1pPr marL="168364" indent="0" algn="l">
              <a:defRPr sz="28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4161704479"/>
      </p:ext>
    </p:extLst>
  </p:cSld>
  <p:clrMapOvr>
    <a:masterClrMapping/>
  </p:clrMapOvr>
  <p:timing>
    <p:tnLst>
      <p:par>
        <p:cTn id="1" dur="indefinite" restart="never" nodeType="tmRoot"/>
      </p:par>
    </p:tnLst>
  </p:timing>
</p:sldLayout>
</file>

<file path=ppt/slideLayouts/slideLayout188.xml><?xml version="1.0" encoding="utf-8"?>
<p:sldLayout xmlns:a="http://schemas.openxmlformats.org/drawingml/2006/main" xmlns:r="http://schemas.openxmlformats.org/officeDocument/2006/relationships" xmlns:p="http://schemas.openxmlformats.org/presentationml/2006/main" showMasterSp="0" userDrawn="1">
  <p:cSld name="58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2819400" y="0"/>
            <a:ext cx="6324600" cy="1219200"/>
          </a:xfrm>
          <a:prstGeom prst="rect">
            <a:avLst/>
          </a:prstGeom>
        </p:spPr>
        <p:txBody>
          <a:bodyPr lIns="89793" tIns="44899" rIns="89793" bIns="44899" anchor="ctr"/>
          <a:lstStyle>
            <a:lvl1pPr marL="168364" indent="0" algn="l">
              <a:defRPr sz="28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1858696431"/>
      </p:ext>
    </p:extLst>
  </p:cSld>
  <p:clrMapOvr>
    <a:masterClrMapping/>
  </p:clrMapOvr>
  <p:timing>
    <p:tnLst>
      <p:par>
        <p:cTn id="1" dur="indefinite" restart="never" nodeType="tmRoot"/>
      </p:par>
    </p:tnLst>
  </p:timing>
</p:sldLayout>
</file>

<file path=ppt/slideLayouts/slideLayout189.xml><?xml version="1.0" encoding="utf-8"?>
<p:sldLayout xmlns:a="http://schemas.openxmlformats.org/drawingml/2006/main" xmlns:r="http://schemas.openxmlformats.org/officeDocument/2006/relationships" xmlns:p="http://schemas.openxmlformats.org/presentationml/2006/main" showMasterSp="0" userDrawn="1">
  <p:cSld name="59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2819400" y="0"/>
            <a:ext cx="6324600" cy="1219200"/>
          </a:xfrm>
          <a:prstGeom prst="rect">
            <a:avLst/>
          </a:prstGeom>
        </p:spPr>
        <p:txBody>
          <a:bodyPr lIns="89793" tIns="44899" rIns="89793" bIns="44899" anchor="ctr"/>
          <a:lstStyle>
            <a:lvl1pPr marL="168364" indent="0" algn="l">
              <a:defRPr sz="28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3755683048"/>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userDrawn="1">
  <p:cSld name="15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2819400" y="0"/>
            <a:ext cx="6324600" cy="1219200"/>
          </a:xfrm>
          <a:prstGeom prst="rect">
            <a:avLst/>
          </a:prstGeom>
        </p:spPr>
        <p:txBody>
          <a:bodyPr lIns="89793" tIns="44899" rIns="89793" bIns="44899" anchor="ctr"/>
          <a:lstStyle>
            <a:lvl1pPr marL="168364" indent="0" algn="l">
              <a:defRPr sz="28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C6180865-D0B1-42CF-8DF5-7055716346B6}" type="slidenum">
              <a:rPr lang="en-US"/>
              <a:pPr>
                <a:defRPr/>
              </a:pPr>
              <a:t>‹#›</a:t>
            </a:fld>
            <a:endParaRPr lang="en-US" dirty="0"/>
          </a:p>
        </p:txBody>
      </p:sp>
    </p:spTree>
    <p:extLst>
      <p:ext uri="{BB962C8B-B14F-4D97-AF65-F5344CB8AC3E}">
        <p14:creationId xmlns:p14="http://schemas.microsoft.com/office/powerpoint/2010/main" val="658539499"/>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showMasterSp="0" userDrawn="1">
  <p:cSld name="60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2819400" y="0"/>
            <a:ext cx="6324600" cy="1219200"/>
          </a:xfrm>
          <a:prstGeom prst="rect">
            <a:avLst/>
          </a:prstGeom>
        </p:spPr>
        <p:txBody>
          <a:bodyPr lIns="89793" tIns="44899" rIns="89793" bIns="44899" anchor="ctr"/>
          <a:lstStyle>
            <a:lvl1pPr marL="168364" indent="0" algn="l">
              <a:defRPr sz="28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3474463682"/>
      </p:ext>
    </p:extLst>
  </p:cSld>
  <p:clrMapOvr>
    <a:masterClrMapping/>
  </p:clrMapOvr>
  <p:timing>
    <p:tnLst>
      <p:par>
        <p:cTn id="1" dur="indefinite" restart="never" nodeType="tmRoot"/>
      </p:par>
    </p:tnLst>
  </p:timing>
</p:sldLayout>
</file>

<file path=ppt/slideLayouts/slideLayout191.xml><?xml version="1.0" encoding="utf-8"?>
<p:sldLayout xmlns:a="http://schemas.openxmlformats.org/drawingml/2006/main" xmlns:r="http://schemas.openxmlformats.org/officeDocument/2006/relationships" xmlns:p="http://schemas.openxmlformats.org/presentationml/2006/main" showMasterSp="0" userDrawn="1">
  <p:cSld name="61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2819400" y="0"/>
            <a:ext cx="6324600" cy="1219200"/>
          </a:xfrm>
          <a:prstGeom prst="rect">
            <a:avLst/>
          </a:prstGeom>
        </p:spPr>
        <p:txBody>
          <a:bodyPr lIns="89793" tIns="44899" rIns="89793" bIns="44899" anchor="ctr"/>
          <a:lstStyle>
            <a:lvl1pPr marL="168364" indent="0" algn="l">
              <a:defRPr sz="28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2632473165"/>
      </p:ext>
    </p:extLst>
  </p:cSld>
  <p:clrMapOvr>
    <a:masterClrMapping/>
  </p:clrMapOvr>
  <p:timing>
    <p:tnLst>
      <p:par>
        <p:cTn id="1" dur="indefinite" restart="never" nodeType="tmRoot"/>
      </p:par>
    </p:tnLst>
  </p:timing>
</p:sldLayout>
</file>

<file path=ppt/slideLayouts/slideLayout192.xml><?xml version="1.0" encoding="utf-8"?>
<p:sldLayout xmlns:a="http://schemas.openxmlformats.org/drawingml/2006/main" xmlns:r="http://schemas.openxmlformats.org/officeDocument/2006/relationships" xmlns:p="http://schemas.openxmlformats.org/presentationml/2006/main" showMasterSp="0" userDrawn="1">
  <p:cSld name="62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2819400" y="0"/>
            <a:ext cx="6324600" cy="1219200"/>
          </a:xfrm>
          <a:prstGeom prst="rect">
            <a:avLst/>
          </a:prstGeom>
        </p:spPr>
        <p:txBody>
          <a:bodyPr lIns="89793" tIns="44899" rIns="89793" bIns="44899" anchor="ctr"/>
          <a:lstStyle>
            <a:lvl1pPr marL="168364" indent="0" algn="l">
              <a:defRPr sz="28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3039593426"/>
      </p:ext>
    </p:extLst>
  </p:cSld>
  <p:clrMapOvr>
    <a:masterClrMapping/>
  </p:clrMapOvr>
  <p:timing>
    <p:tnLst>
      <p:par>
        <p:cTn id="1" dur="indefinite" restart="never" nodeType="tmRoot"/>
      </p:par>
    </p:tnLst>
  </p:timing>
</p:sldLayout>
</file>

<file path=ppt/slideLayouts/slideLayout193.xml><?xml version="1.0" encoding="utf-8"?>
<p:sldLayout xmlns:a="http://schemas.openxmlformats.org/drawingml/2006/main" xmlns:r="http://schemas.openxmlformats.org/officeDocument/2006/relationships" xmlns:p="http://schemas.openxmlformats.org/presentationml/2006/main" showMasterSp="0" userDrawn="1">
  <p:cSld name="63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2819400" y="0"/>
            <a:ext cx="6324600" cy="1219200"/>
          </a:xfrm>
          <a:prstGeom prst="rect">
            <a:avLst/>
          </a:prstGeom>
        </p:spPr>
        <p:txBody>
          <a:bodyPr lIns="89793" tIns="44899" rIns="89793" bIns="44899" anchor="ctr"/>
          <a:lstStyle>
            <a:lvl1pPr marL="168364" indent="0" algn="l">
              <a:defRPr sz="28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3177201560"/>
      </p:ext>
    </p:extLst>
  </p:cSld>
  <p:clrMapOvr>
    <a:masterClrMapping/>
  </p:clrMapOvr>
  <p:timing>
    <p:tnLst>
      <p:par>
        <p:cTn id="1" dur="indefinite" restart="never" nodeType="tmRoot"/>
      </p:par>
    </p:tnLst>
  </p:timing>
</p:sldLayout>
</file>

<file path=ppt/slideLayouts/slideLayout194.xml><?xml version="1.0" encoding="utf-8"?>
<p:sldLayout xmlns:a="http://schemas.openxmlformats.org/drawingml/2006/main" xmlns:r="http://schemas.openxmlformats.org/officeDocument/2006/relationships" xmlns:p="http://schemas.openxmlformats.org/presentationml/2006/main" showMasterSp="0" userDrawn="1">
  <p:cSld name="64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2819400" y="0"/>
            <a:ext cx="6324600" cy="1219200"/>
          </a:xfrm>
          <a:prstGeom prst="rect">
            <a:avLst/>
          </a:prstGeom>
        </p:spPr>
        <p:txBody>
          <a:bodyPr lIns="89793" tIns="44899" rIns="89793" bIns="44899" anchor="ctr"/>
          <a:lstStyle>
            <a:lvl1pPr marL="168364" indent="0" algn="l">
              <a:defRPr sz="28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551666408"/>
      </p:ext>
    </p:extLst>
  </p:cSld>
  <p:clrMapOvr>
    <a:masterClrMapping/>
  </p:clrMapOvr>
  <p:timing>
    <p:tnLst>
      <p:par>
        <p:cTn id="1" dur="indefinite" restart="never" nodeType="tmRoot"/>
      </p:par>
    </p:tnLst>
  </p:timing>
</p:sldLayout>
</file>

<file path=ppt/slideLayouts/slideLayout195.xml><?xml version="1.0" encoding="utf-8"?>
<p:sldLayout xmlns:a="http://schemas.openxmlformats.org/drawingml/2006/main" xmlns:r="http://schemas.openxmlformats.org/officeDocument/2006/relationships" xmlns:p="http://schemas.openxmlformats.org/presentationml/2006/main" showMasterSp="0" userDrawn="1">
  <p:cSld name="65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2819400" y="0"/>
            <a:ext cx="6324600" cy="1219200"/>
          </a:xfrm>
          <a:prstGeom prst="rect">
            <a:avLst/>
          </a:prstGeom>
        </p:spPr>
        <p:txBody>
          <a:bodyPr lIns="89793" tIns="44899" rIns="89793" bIns="44899" anchor="ctr"/>
          <a:lstStyle>
            <a:lvl1pPr marL="168364" indent="0" algn="l">
              <a:defRPr sz="28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2675526803"/>
      </p:ext>
    </p:extLst>
  </p:cSld>
  <p:clrMapOvr>
    <a:masterClrMapping/>
  </p:clrMapOvr>
  <p:timing>
    <p:tnLst>
      <p:par>
        <p:cTn id="1" dur="indefinite" restart="never" nodeType="tmRoot"/>
      </p:par>
    </p:tnLst>
  </p:timing>
</p:sldLayout>
</file>

<file path=ppt/slideLayouts/slideLayout196.xml><?xml version="1.0" encoding="utf-8"?>
<p:sldLayout xmlns:a="http://schemas.openxmlformats.org/drawingml/2006/main" xmlns:r="http://schemas.openxmlformats.org/officeDocument/2006/relationships" xmlns:p="http://schemas.openxmlformats.org/presentationml/2006/main" showMasterSp="0" userDrawn="1">
  <p:cSld name="66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2819400" y="0"/>
            <a:ext cx="6324600" cy="1219200"/>
          </a:xfrm>
          <a:prstGeom prst="rect">
            <a:avLst/>
          </a:prstGeom>
        </p:spPr>
        <p:txBody>
          <a:bodyPr lIns="89793" tIns="44899" rIns="89793" bIns="44899" anchor="ctr"/>
          <a:lstStyle>
            <a:lvl1pPr marL="168364" indent="0" algn="l">
              <a:defRPr sz="28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1227920937"/>
      </p:ext>
    </p:extLst>
  </p:cSld>
  <p:clrMapOvr>
    <a:masterClrMapping/>
  </p:clrMapOvr>
  <p:timing>
    <p:tnLst>
      <p:par>
        <p:cTn id="1" dur="indefinite" restart="never" nodeType="tmRoot"/>
      </p:par>
    </p:tnLst>
  </p:timing>
</p:sldLayout>
</file>

<file path=ppt/slideLayouts/slideLayout197.xml><?xml version="1.0" encoding="utf-8"?>
<p:sldLayout xmlns:a="http://schemas.openxmlformats.org/drawingml/2006/main" xmlns:r="http://schemas.openxmlformats.org/officeDocument/2006/relationships" xmlns:p="http://schemas.openxmlformats.org/presentationml/2006/main" showMasterSp="0" userDrawn="1">
  <p:cSld name="67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2819400" y="0"/>
            <a:ext cx="6324600" cy="1219200"/>
          </a:xfrm>
          <a:prstGeom prst="rect">
            <a:avLst/>
          </a:prstGeom>
        </p:spPr>
        <p:txBody>
          <a:bodyPr lIns="89793" tIns="44899" rIns="89793" bIns="44899" anchor="ctr"/>
          <a:lstStyle>
            <a:lvl1pPr marL="168364" indent="0" algn="l">
              <a:defRPr sz="28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3891668874"/>
      </p:ext>
    </p:extLst>
  </p:cSld>
  <p:clrMapOvr>
    <a:masterClrMapping/>
  </p:clrMapOvr>
  <p:timing>
    <p:tnLst>
      <p:par>
        <p:cTn id="1" dur="indefinite" restart="never" nodeType="tmRoot"/>
      </p:par>
    </p:tnLst>
  </p:timing>
</p:sldLayout>
</file>

<file path=ppt/slideLayouts/slideLayout198.xml><?xml version="1.0" encoding="utf-8"?>
<p:sldLayout xmlns:a="http://schemas.openxmlformats.org/drawingml/2006/main" xmlns:r="http://schemas.openxmlformats.org/officeDocument/2006/relationships" xmlns:p="http://schemas.openxmlformats.org/presentationml/2006/main" showMasterSp="0"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752601"/>
            <a:ext cx="8229600" cy="4525963"/>
          </a:xfrm>
          <a:prstGeom prst="rect">
            <a:avLst/>
          </a:prstGeom>
        </p:spPr>
        <p:txBody>
          <a:bodyPr lIns="91352" tIns="45679" rIns="91352" bIns="45679"/>
          <a:lstStyle>
            <a:lvl1pPr>
              <a:buClr>
                <a:srgbClr val="8F23B3"/>
              </a:buClr>
              <a:defRPr sz="2400"/>
            </a:lvl1pPr>
            <a:lvl2pPr>
              <a:buClr>
                <a:srgbClr val="8F23B3"/>
              </a:buClr>
              <a:defRPr sz="2200"/>
            </a:lvl2pPr>
            <a:lvl3pPr marL="1370302" indent="-456768">
              <a:buClr>
                <a:srgbClr val="8F23B3"/>
              </a:buClr>
              <a:buFont typeface="Courier New" pitchFamily="49" charset="0"/>
              <a:buChar char="o"/>
              <a:defRPr sz="2000"/>
            </a:lvl3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7" name="Title 16"/>
          <p:cNvSpPr>
            <a:spLocks noGrp="1"/>
          </p:cNvSpPr>
          <p:nvPr>
            <p:ph type="title"/>
          </p:nvPr>
        </p:nvSpPr>
        <p:spPr>
          <a:xfrm>
            <a:off x="2819400" y="0"/>
            <a:ext cx="6324600" cy="1219200"/>
          </a:xfrm>
          <a:prstGeom prst="rect">
            <a:avLst/>
          </a:prstGeom>
        </p:spPr>
        <p:txBody>
          <a:bodyPr lIns="89793" tIns="44899" rIns="89793" bIns="44899" anchor="ctr"/>
          <a:lstStyle>
            <a:lvl1pPr marL="168364" indent="0" algn="l">
              <a:defRPr sz="2800"/>
            </a:lvl1pPr>
          </a:lstStyle>
          <a:p>
            <a:r>
              <a:rPr lang="en-US" dirty="0" smtClean="0"/>
              <a:t>Click to edit Master title style</a:t>
            </a:r>
            <a:endParaRPr lang="en-US" dirty="0"/>
          </a:p>
        </p:txBody>
      </p:sp>
      <p:sp>
        <p:nvSpPr>
          <p:cNvPr id="8" name="Slide Number Placeholder 24"/>
          <p:cNvSpPr>
            <a:spLocks noGrp="1"/>
          </p:cNvSpPr>
          <p:nvPr>
            <p:ph type="sldNum" sz="quarter" idx="10"/>
          </p:nvPr>
        </p:nvSpPr>
        <p:spPr>
          <a:xfrm>
            <a:off x="3" y="6569079"/>
            <a:ext cx="609600" cy="288925"/>
          </a:xfrm>
        </p:spPr>
        <p:txBody>
          <a:bodyPr/>
          <a:lstStyle>
            <a:lvl1pPr algn="r">
              <a:defRPr sz="1200" smtClean="0">
                <a:solidFill>
                  <a:schemeClr val="tx1"/>
                </a:solidFill>
              </a:defRPr>
            </a:lvl1pPr>
          </a:lstStyle>
          <a:p>
            <a:pPr>
              <a:defRPr/>
            </a:pPr>
            <a:fld id="{8A85A12D-F284-471C-8250-D25B013F6AB1}"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4033130404"/>
      </p:ext>
    </p:extLst>
  </p:cSld>
  <p:clrMapOvr>
    <a:masterClrMapping/>
  </p:clrMapOvr>
  <p:timing>
    <p:tnLst>
      <p:par>
        <p:cTn id="1" dur="indefinite" restart="never" nodeType="tmRoot"/>
      </p:par>
    </p:tnLst>
  </p:timing>
</p:sldLayout>
</file>

<file path=ppt/slideLayouts/slideLayout199.xml><?xml version="1.0" encoding="utf-8"?>
<p:sldLayout xmlns:a="http://schemas.openxmlformats.org/drawingml/2006/main" xmlns:r="http://schemas.openxmlformats.org/officeDocument/2006/relationships" xmlns:p="http://schemas.openxmlformats.org/presentationml/2006/main" showMasterSp="0"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52400" y="1676400"/>
            <a:ext cx="8839200" cy="4876800"/>
          </a:xfrm>
          <a:prstGeom prst="rect">
            <a:avLst/>
          </a:prstGeom>
        </p:spPr>
        <p:txBody>
          <a:bodyPr lIns="91352" tIns="45679" rIns="91352" bIns="45679"/>
          <a:lstStyle>
            <a:lvl1pPr marL="0" indent="0">
              <a:buNone/>
              <a:defRPr sz="3200"/>
            </a:lvl1pPr>
            <a:lvl2pPr marL="456768" indent="0">
              <a:buNone/>
              <a:defRPr sz="2800"/>
            </a:lvl2pPr>
            <a:lvl3pPr marL="913532" indent="0">
              <a:buNone/>
              <a:defRPr sz="2400"/>
            </a:lvl3pPr>
            <a:lvl4pPr marL="1370302" indent="0">
              <a:buNone/>
              <a:defRPr sz="2000"/>
            </a:lvl4pPr>
            <a:lvl5pPr marL="1827071" indent="0">
              <a:buNone/>
              <a:defRPr sz="2000"/>
            </a:lvl5pPr>
            <a:lvl6pPr marL="2283837" indent="0">
              <a:buNone/>
              <a:defRPr sz="2000"/>
            </a:lvl6pPr>
            <a:lvl7pPr marL="2740600" indent="0">
              <a:buNone/>
              <a:defRPr sz="2000"/>
            </a:lvl7pPr>
            <a:lvl8pPr marL="3197369" indent="0">
              <a:buNone/>
              <a:defRPr sz="2000"/>
            </a:lvl8pPr>
            <a:lvl9pPr marL="3654137" indent="0">
              <a:buNone/>
              <a:defRPr sz="2000"/>
            </a:lvl9pPr>
          </a:lstStyle>
          <a:p>
            <a:r>
              <a:rPr lang="en-US" dirty="0" smtClean="0"/>
              <a:t>Click icon to add picture</a:t>
            </a:r>
            <a:endParaRPr lang="en-US" dirty="0"/>
          </a:p>
        </p:txBody>
      </p:sp>
      <p:sp>
        <p:nvSpPr>
          <p:cNvPr id="9" name="Title 16"/>
          <p:cNvSpPr>
            <a:spLocks noGrp="1"/>
          </p:cNvSpPr>
          <p:nvPr>
            <p:ph type="title"/>
          </p:nvPr>
        </p:nvSpPr>
        <p:spPr>
          <a:xfrm>
            <a:off x="2819400" y="0"/>
            <a:ext cx="6324600" cy="1219200"/>
          </a:xfrm>
          <a:prstGeom prst="rect">
            <a:avLst/>
          </a:prstGeom>
        </p:spPr>
        <p:txBody>
          <a:bodyPr lIns="89793" tIns="44899" rIns="89793" bIns="44899" anchor="ctr"/>
          <a:lstStyle>
            <a:lvl1pPr marL="168364" indent="0" algn="l">
              <a:defRPr sz="2800"/>
            </a:lvl1pPr>
          </a:lstStyle>
          <a:p>
            <a:r>
              <a:rPr lang="en-US" smtClean="0"/>
              <a:t>Click to edit Master title style</a:t>
            </a:r>
            <a:endParaRPr lang="en-US" dirty="0"/>
          </a:p>
        </p:txBody>
      </p:sp>
      <p:sp>
        <p:nvSpPr>
          <p:cNvPr id="10" name="Slide Number Placeholder 4"/>
          <p:cNvSpPr>
            <a:spLocks noGrp="1"/>
          </p:cNvSpPr>
          <p:nvPr>
            <p:ph type="sldNum" sz="quarter" idx="4"/>
          </p:nvPr>
        </p:nvSpPr>
        <p:spPr>
          <a:xfrm>
            <a:off x="3" y="6569079"/>
            <a:ext cx="609600" cy="288925"/>
          </a:xfrm>
          <a:prstGeom prst="rect">
            <a:avLst/>
          </a:prstGeom>
        </p:spPr>
        <p:txBody>
          <a:bodyPr wrap="square" lIns="89793" tIns="44899" rIns="89793" bIns="44899">
            <a:normAutofit/>
          </a:bodyPr>
          <a:lstStyle>
            <a:lvl1pPr algn="ctr">
              <a:defRPr sz="1400">
                <a:solidFill>
                  <a:sysClr val="windowText" lastClr="000000"/>
                </a:solidFill>
              </a:defRPr>
            </a:lvl1pPr>
          </a:lstStyle>
          <a:p>
            <a:pPr>
              <a:defRPr/>
            </a:pPr>
            <a:fld id="{F53EAB4E-B152-44CE-8C23-C6686266861F}" type="slidenum">
              <a:rPr lang="en-US" smtClean="0"/>
              <a:pPr>
                <a:defRPr/>
              </a:pPr>
              <a:t>‹#›</a:t>
            </a:fld>
            <a:endParaRPr lang="en-US" dirty="0"/>
          </a:p>
        </p:txBody>
      </p:sp>
    </p:spTree>
    <p:extLst>
      <p:ext uri="{BB962C8B-B14F-4D97-AF65-F5344CB8AC3E}">
        <p14:creationId xmlns:p14="http://schemas.microsoft.com/office/powerpoint/2010/main" val="184574467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Custom Layout">
    <p:spTree>
      <p:nvGrpSpPr>
        <p:cNvPr id="1" name=""/>
        <p:cNvGrpSpPr/>
        <p:nvPr/>
      </p:nvGrpSpPr>
      <p:grpSpPr>
        <a:xfrm>
          <a:off x="0" y="0"/>
          <a:ext cx="0" cy="0"/>
          <a:chOff x="0" y="0"/>
          <a:chExt cx="0" cy="0"/>
        </a:xfrm>
      </p:grpSpPr>
      <p:sp>
        <p:nvSpPr>
          <p:cNvPr id="5" name="Rectangle 5"/>
          <p:cNvSpPr/>
          <p:nvPr userDrawn="1"/>
        </p:nvSpPr>
        <p:spPr>
          <a:xfrm>
            <a:off x="0" y="0"/>
            <a:ext cx="9144000" cy="6858000"/>
          </a:xfrm>
          <a:prstGeom prst="rect">
            <a:avLst/>
          </a:prstGeom>
          <a:noFill/>
          <a:ln w="28575">
            <a:solidFill>
              <a:srgbClr val="8F23B3"/>
            </a:solidFill>
          </a:ln>
        </p:spPr>
        <p:style>
          <a:lnRef idx="2">
            <a:schemeClr val="accent1">
              <a:shade val="50000"/>
            </a:schemeClr>
          </a:lnRef>
          <a:fillRef idx="1">
            <a:schemeClr val="accent1"/>
          </a:fillRef>
          <a:effectRef idx="0">
            <a:schemeClr val="accent1"/>
          </a:effectRef>
          <a:fontRef idx="minor">
            <a:schemeClr val="lt1"/>
          </a:fontRef>
        </p:style>
        <p:txBody>
          <a:bodyPr lIns="89793" tIns="44899" rIns="89793" bIns="44899" anchor="ctr"/>
          <a:lstStyle/>
          <a:p>
            <a:pPr algn="ctr" fontAlgn="auto">
              <a:spcBef>
                <a:spcPts val="0"/>
              </a:spcBef>
              <a:spcAft>
                <a:spcPts val="0"/>
              </a:spcAft>
              <a:defRPr/>
            </a:pPr>
            <a:endParaRPr lang="en-US" dirty="0"/>
          </a:p>
        </p:txBody>
      </p:sp>
      <p:sp>
        <p:nvSpPr>
          <p:cNvPr id="8" name="Picture Placeholder 7"/>
          <p:cNvSpPr>
            <a:spLocks noGrp="1"/>
          </p:cNvSpPr>
          <p:nvPr>
            <p:ph type="pic" sz="quarter" idx="15"/>
          </p:nvPr>
        </p:nvSpPr>
        <p:spPr>
          <a:xfrm>
            <a:off x="762000" y="1600200"/>
            <a:ext cx="7467600" cy="4267200"/>
          </a:xfrm>
          <a:prstGeom prst="rect">
            <a:avLst/>
          </a:prstGeom>
        </p:spPr>
        <p:txBody>
          <a:bodyPr lIns="89793" tIns="44899" rIns="89793" bIns="44899"/>
          <a:lstStyle>
            <a:lvl1pPr>
              <a:buNone/>
              <a:defRPr/>
            </a:lvl1pPr>
          </a:lstStyle>
          <a:p>
            <a:pPr lvl="0"/>
            <a:r>
              <a:rPr lang="en-US" noProof="0" dirty="0" smtClean="0"/>
              <a:t>Click icon to add picture</a:t>
            </a:r>
            <a:endParaRPr lang="en-US" noProof="0" dirty="0"/>
          </a:p>
        </p:txBody>
      </p:sp>
      <p:sp>
        <p:nvSpPr>
          <p:cNvPr id="11" name="Title 16"/>
          <p:cNvSpPr>
            <a:spLocks noGrp="1"/>
          </p:cNvSpPr>
          <p:nvPr>
            <p:ph type="title"/>
          </p:nvPr>
        </p:nvSpPr>
        <p:spPr>
          <a:xfrm>
            <a:off x="2819400" y="0"/>
            <a:ext cx="6324600" cy="1219200"/>
          </a:xfrm>
          <a:prstGeom prst="rect">
            <a:avLst/>
          </a:prstGeom>
        </p:spPr>
        <p:txBody>
          <a:bodyPr lIns="89793" tIns="44899" rIns="89793" bIns="44899" anchor="ctr"/>
          <a:lstStyle>
            <a:lvl1pPr marL="168364" indent="0" algn="l">
              <a:defRPr sz="2800"/>
            </a:lvl1pPr>
          </a:lstStyle>
          <a:p>
            <a:r>
              <a:rPr lang="en-US" dirty="0" smtClean="0"/>
              <a:t>Click to edit Master title style</a:t>
            </a:r>
            <a:endParaRPr lang="en-US" dirty="0"/>
          </a:p>
        </p:txBody>
      </p:sp>
      <p:sp>
        <p:nvSpPr>
          <p:cNvPr id="14" name="Text Placeholder 6"/>
          <p:cNvSpPr>
            <a:spLocks noGrp="1"/>
          </p:cNvSpPr>
          <p:nvPr>
            <p:ph type="body" sz="quarter" idx="14"/>
          </p:nvPr>
        </p:nvSpPr>
        <p:spPr>
          <a:xfrm>
            <a:off x="762002" y="6553200"/>
            <a:ext cx="3810000" cy="304800"/>
          </a:xfrm>
          <a:prstGeom prst="rect">
            <a:avLst/>
          </a:prstGeom>
        </p:spPr>
        <p:txBody>
          <a:bodyPr lIns="89793" tIns="44899" rIns="89793" bIns="44899"/>
          <a:lstStyle>
            <a:lvl1pPr>
              <a:buNone/>
              <a:defRPr sz="1200" b="1" i="1"/>
            </a:lvl1pPr>
          </a:lstStyle>
          <a:p>
            <a:pPr lvl="0"/>
            <a:r>
              <a:rPr lang="en-US" dirty="0" smtClean="0"/>
              <a:t>Click to edit Master text styles</a:t>
            </a:r>
          </a:p>
        </p:txBody>
      </p:sp>
      <p:sp>
        <p:nvSpPr>
          <p:cNvPr id="6" name="Slide Number Placeholder 4"/>
          <p:cNvSpPr>
            <a:spLocks noGrp="1"/>
          </p:cNvSpPr>
          <p:nvPr>
            <p:ph type="sldNum" sz="quarter" idx="16"/>
          </p:nvPr>
        </p:nvSpPr>
        <p:spPr/>
        <p:txBody>
          <a:bodyPr/>
          <a:lstStyle>
            <a:lvl1pPr>
              <a:defRPr/>
            </a:lvl1pPr>
          </a:lstStyle>
          <a:p>
            <a:pPr>
              <a:defRPr/>
            </a:pPr>
            <a:fld id="{3CE0A54A-6D75-4F21-AADC-A6672A5A67AF}" type="slidenum">
              <a:rPr lang="en-US"/>
              <a:pPr>
                <a:defRPr/>
              </a:pPr>
              <a:t>‹#›</a:t>
            </a:fld>
            <a:endParaRPr lang="en-US" dirty="0"/>
          </a:p>
        </p:txBody>
      </p:sp>
    </p:spTree>
    <p:extLst>
      <p:ext uri="{BB962C8B-B14F-4D97-AF65-F5344CB8AC3E}">
        <p14:creationId xmlns:p14="http://schemas.microsoft.com/office/powerpoint/2010/main" val="97267959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userDrawn="1">
  <p:cSld name="16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2819400" y="0"/>
            <a:ext cx="6324600" cy="1219200"/>
          </a:xfrm>
          <a:prstGeom prst="rect">
            <a:avLst/>
          </a:prstGeom>
        </p:spPr>
        <p:txBody>
          <a:bodyPr lIns="89793" tIns="44899" rIns="89793" bIns="44899" anchor="ctr"/>
          <a:lstStyle>
            <a:lvl1pPr marL="168364" indent="0" algn="l">
              <a:defRPr sz="28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B32B7218-585A-4F76-A138-52B5999BE46A}" type="slidenum">
              <a:rPr lang="en-US"/>
              <a:pPr>
                <a:defRPr/>
              </a:pPr>
              <a:t>‹#›</a:t>
            </a:fld>
            <a:endParaRPr lang="en-US" dirty="0"/>
          </a:p>
        </p:txBody>
      </p:sp>
    </p:spTree>
    <p:extLst>
      <p:ext uri="{BB962C8B-B14F-4D97-AF65-F5344CB8AC3E}">
        <p14:creationId xmlns:p14="http://schemas.microsoft.com/office/powerpoint/2010/main" val="2914722294"/>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showMasterSp="0" preserve="1">
  <p:cSld name="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a:defRPr/>
            </a:pPr>
            <a:fld id="{F53EAB4E-B152-44CE-8C23-C6686266861F}" type="slidenum">
              <a:rPr lang="en-US" smtClean="0"/>
              <a:pPr>
                <a:defRPr/>
              </a:pPr>
              <a:t>‹#›</a:t>
            </a:fld>
            <a:endParaRPr lang="en-US" dirty="0"/>
          </a:p>
        </p:txBody>
      </p:sp>
      <p:sp>
        <p:nvSpPr>
          <p:cNvPr id="4" name="Title 16"/>
          <p:cNvSpPr>
            <a:spLocks noGrp="1"/>
          </p:cNvSpPr>
          <p:nvPr>
            <p:ph type="title"/>
          </p:nvPr>
        </p:nvSpPr>
        <p:spPr>
          <a:xfrm>
            <a:off x="2819400" y="0"/>
            <a:ext cx="6324600" cy="1219200"/>
          </a:xfrm>
          <a:prstGeom prst="rect">
            <a:avLst/>
          </a:prstGeom>
        </p:spPr>
        <p:txBody>
          <a:bodyPr lIns="89793" tIns="44899" rIns="89793" bIns="44899" anchor="ctr"/>
          <a:lstStyle>
            <a:lvl1pPr marL="168364" indent="0" algn="l">
              <a:defRPr sz="2800"/>
            </a:lvl1pPr>
          </a:lstStyle>
          <a:p>
            <a:r>
              <a:rPr lang="en-US" smtClean="0"/>
              <a:t>Click to edit Master title style</a:t>
            </a:r>
            <a:endParaRPr lang="en-US" dirty="0"/>
          </a:p>
        </p:txBody>
      </p:sp>
    </p:spTree>
    <p:extLst>
      <p:ext uri="{BB962C8B-B14F-4D97-AF65-F5344CB8AC3E}">
        <p14:creationId xmlns:p14="http://schemas.microsoft.com/office/powerpoint/2010/main" val="966998470"/>
      </p:ext>
    </p:extLst>
  </p:cSld>
  <p:clrMapOvr>
    <a:masterClrMapping/>
  </p:clrMapOvr>
  <p:timing>
    <p:tnLst>
      <p:par>
        <p:cTn id="1" dur="indefinite" restart="never" nodeType="tmRoot"/>
      </p:par>
    </p:tnLst>
  </p:timing>
</p:sldLayout>
</file>

<file path=ppt/slideLayouts/slideLayout201.xml><?xml version="1.0" encoding="utf-8"?>
<p:sldLayout xmlns:a="http://schemas.openxmlformats.org/drawingml/2006/main" xmlns:r="http://schemas.openxmlformats.org/officeDocument/2006/relationships" xmlns:p="http://schemas.openxmlformats.org/presentationml/2006/main" showMasterSp="0" preserve="1">
  <p:cSld name="2_Custom Layout">
    <p:spTree>
      <p:nvGrpSpPr>
        <p:cNvPr id="1" name=""/>
        <p:cNvGrpSpPr/>
        <p:nvPr/>
      </p:nvGrpSpPr>
      <p:grpSpPr>
        <a:xfrm>
          <a:off x="0" y="0"/>
          <a:ext cx="0" cy="0"/>
          <a:chOff x="0" y="0"/>
          <a:chExt cx="0" cy="0"/>
        </a:xfrm>
      </p:grpSpPr>
      <p:sp>
        <p:nvSpPr>
          <p:cNvPr id="6" name="Content Placeholder 2"/>
          <p:cNvSpPr>
            <a:spLocks noGrp="1"/>
          </p:cNvSpPr>
          <p:nvPr>
            <p:ph idx="1"/>
          </p:nvPr>
        </p:nvSpPr>
        <p:spPr>
          <a:xfrm>
            <a:off x="457200" y="1752600"/>
            <a:ext cx="8229600" cy="4114800"/>
          </a:xfrm>
          <a:prstGeom prst="rect">
            <a:avLst/>
          </a:prstGeom>
        </p:spPr>
        <p:txBody>
          <a:bodyPr lIns="89793" tIns="44899" rIns="89793" bIns="44899"/>
          <a:lstStyle>
            <a:lvl3pPr marL="897942" indent="174599">
              <a:defRPr/>
            </a:lvl3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4" name="Slide Number Placeholder 2"/>
          <p:cNvSpPr>
            <a:spLocks noGrp="1"/>
          </p:cNvSpPr>
          <p:nvPr>
            <p:ph type="sldNum" sz="quarter" idx="10"/>
          </p:nvPr>
        </p:nvSpPr>
        <p:spPr/>
        <p:txBody>
          <a:bodyPr/>
          <a:lstStyle>
            <a:lvl1pPr>
              <a:defRPr smtClean="0">
                <a:solidFill>
                  <a:schemeClr val="tx1"/>
                </a:solidFill>
              </a:defRPr>
            </a:lvl1pPr>
          </a:lstStyle>
          <a:p>
            <a:pPr>
              <a:defRPr/>
            </a:pPr>
            <a:fld id="{F53EAB4E-B152-44CE-8C23-C6686266861F}" type="slidenum">
              <a:rPr lang="en-US">
                <a:solidFill>
                  <a:prstClr val="black"/>
                </a:solidFill>
              </a:rPr>
              <a:pPr>
                <a:defRPr/>
              </a:pPr>
              <a:t>‹#›</a:t>
            </a:fld>
            <a:endParaRPr lang="en-US" dirty="0">
              <a:solidFill>
                <a:prstClr val="black"/>
              </a:solidFill>
            </a:endParaRPr>
          </a:p>
        </p:txBody>
      </p:sp>
      <p:sp>
        <p:nvSpPr>
          <p:cNvPr id="7" name="Title 16"/>
          <p:cNvSpPr>
            <a:spLocks noGrp="1"/>
          </p:cNvSpPr>
          <p:nvPr>
            <p:ph type="title"/>
          </p:nvPr>
        </p:nvSpPr>
        <p:spPr>
          <a:xfrm>
            <a:off x="2819400" y="0"/>
            <a:ext cx="6324600" cy="1219200"/>
          </a:xfrm>
          <a:prstGeom prst="rect">
            <a:avLst/>
          </a:prstGeom>
        </p:spPr>
        <p:txBody>
          <a:bodyPr lIns="89793" tIns="44899" rIns="89793" bIns="44899" anchor="ctr"/>
          <a:lstStyle>
            <a:lvl1pPr marL="168364" indent="0" algn="l">
              <a:defRPr sz="2800"/>
            </a:lvl1pPr>
          </a:lstStyle>
          <a:p>
            <a:r>
              <a:rPr lang="en-US" smtClean="0"/>
              <a:t>Click to edit Master title style</a:t>
            </a:r>
            <a:endParaRPr lang="en-US" dirty="0"/>
          </a:p>
        </p:txBody>
      </p:sp>
      <p:sp>
        <p:nvSpPr>
          <p:cNvPr id="10" name="Text Placeholder 6"/>
          <p:cNvSpPr>
            <a:spLocks noGrp="1"/>
          </p:cNvSpPr>
          <p:nvPr>
            <p:ph type="body" sz="quarter" idx="14" hasCustomPrompt="1"/>
          </p:nvPr>
        </p:nvSpPr>
        <p:spPr>
          <a:xfrm>
            <a:off x="762002" y="6553200"/>
            <a:ext cx="3810000" cy="304800"/>
          </a:xfrm>
          <a:prstGeom prst="rect">
            <a:avLst/>
          </a:prstGeom>
        </p:spPr>
        <p:txBody>
          <a:bodyPr lIns="89793" tIns="44899" rIns="89793" bIns="44899"/>
          <a:lstStyle>
            <a:lvl1pPr>
              <a:buNone/>
              <a:defRPr sz="1200" b="1" i="1"/>
            </a:lvl1pPr>
          </a:lstStyle>
          <a:p>
            <a:pPr lvl="0"/>
            <a:r>
              <a:rPr lang="en-US" dirty="0" smtClean="0"/>
              <a:t>Source:</a:t>
            </a:r>
            <a:endParaRPr lang="en-US" dirty="0"/>
          </a:p>
        </p:txBody>
      </p:sp>
    </p:spTree>
    <p:extLst>
      <p:ext uri="{BB962C8B-B14F-4D97-AF65-F5344CB8AC3E}">
        <p14:creationId xmlns:p14="http://schemas.microsoft.com/office/powerpoint/2010/main" val="1199429732"/>
      </p:ext>
    </p:extLst>
  </p:cSld>
  <p:clrMapOvr>
    <a:masterClrMapping/>
  </p:clrMapOvr>
  <p:transition spd="med" advClick="0">
    <p:fade/>
  </p:transition>
</p:sldLayout>
</file>

<file path=ppt/slideLayouts/slideLayout202.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19" name="Title 16"/>
          <p:cNvSpPr>
            <a:spLocks noGrp="1"/>
          </p:cNvSpPr>
          <p:nvPr>
            <p:ph type="title"/>
          </p:nvPr>
        </p:nvSpPr>
        <p:spPr>
          <a:xfrm>
            <a:off x="2819400" y="0"/>
            <a:ext cx="6324600" cy="1219200"/>
          </a:xfrm>
          <a:prstGeom prst="rect">
            <a:avLst/>
          </a:prstGeom>
        </p:spPr>
        <p:txBody>
          <a:bodyPr lIns="89793" tIns="44899" rIns="89793" bIns="44899" anchor="ctr"/>
          <a:lstStyle>
            <a:lvl1pPr marL="168364" indent="0" algn="l">
              <a:defRPr sz="2800"/>
            </a:lvl1pPr>
          </a:lstStyle>
          <a:p>
            <a:r>
              <a:rPr lang="en-US" smtClean="0"/>
              <a:t>Click to edit Master title style</a:t>
            </a:r>
            <a:endParaRPr lang="en-US" dirty="0"/>
          </a:p>
        </p:txBody>
      </p:sp>
      <p:sp>
        <p:nvSpPr>
          <p:cNvPr id="20" name="Slide Number Placeholder 4"/>
          <p:cNvSpPr>
            <a:spLocks noGrp="1"/>
          </p:cNvSpPr>
          <p:nvPr>
            <p:ph type="sldNum" sz="quarter" idx="12"/>
          </p:nvPr>
        </p:nvSpPr>
        <p:spPr>
          <a:xfrm>
            <a:off x="3" y="6569079"/>
            <a:ext cx="609600" cy="288925"/>
          </a:xfrm>
          <a:prstGeom prst="rect">
            <a:avLst/>
          </a:prstGeom>
        </p:spPr>
        <p:txBody>
          <a:bodyPr wrap="square">
            <a:normAutofit/>
          </a:bodyPr>
          <a:lstStyle>
            <a:lvl1pPr algn="ctr">
              <a:defRPr sz="1400">
                <a:solidFill>
                  <a:sysClr val="windowText" lastClr="000000"/>
                </a:solidFill>
              </a:defRPr>
            </a:lvl1pPr>
          </a:lstStyle>
          <a:p>
            <a:pPr>
              <a:defRPr/>
            </a:pPr>
            <a:fld id="{8B1FB4F6-53D1-4649-B6D3-57C1A85B2B3E}" type="slidenum">
              <a:rPr lang="en-US" smtClean="0"/>
              <a:pPr>
                <a:defRPr/>
              </a:pPr>
              <a:t>‹#›</a:t>
            </a:fld>
            <a:endParaRPr lang="en-US" dirty="0"/>
          </a:p>
        </p:txBody>
      </p:sp>
      <p:sp>
        <p:nvSpPr>
          <p:cNvPr id="13" name="Text Placeholder 6"/>
          <p:cNvSpPr>
            <a:spLocks noGrp="1"/>
          </p:cNvSpPr>
          <p:nvPr>
            <p:ph type="body" sz="quarter" idx="13"/>
          </p:nvPr>
        </p:nvSpPr>
        <p:spPr>
          <a:xfrm>
            <a:off x="457200" y="1752600"/>
            <a:ext cx="8382000" cy="3810000"/>
          </a:xfrm>
          <a:prstGeom prst="rect">
            <a:avLst/>
          </a:prstGeom>
        </p:spPr>
        <p:txBody>
          <a:bodyPr lIns="89793" tIns="44899" rIns="89793" bIns="44899"/>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087611019"/>
      </p:ext>
    </p:extLst>
  </p:cSld>
  <p:clrMapOvr>
    <a:masterClrMapping/>
  </p:clrMapOvr>
  <p:timing>
    <p:tnLst>
      <p:par>
        <p:cTn id="1" dur="indefinite" restart="never" nodeType="tmRoot"/>
      </p:par>
    </p:tnLst>
  </p:timing>
</p:sldLayout>
</file>

<file path=ppt/slideLayouts/slideLayout203.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61950" y="392115"/>
            <a:ext cx="8362950" cy="674687"/>
          </a:xfrm>
          <a:prstGeom prst="rect">
            <a:avLst/>
          </a:prstGeom>
        </p:spPr>
        <p:txBody>
          <a:bodyPr lIns="91352" tIns="45679" rIns="91352" bIns="45679"/>
          <a:lstStyle/>
          <a:p>
            <a:r>
              <a:rPr lang="en-US" smtClean="0"/>
              <a:t>Click to edit Master title style</a:t>
            </a:r>
            <a:endParaRPr lang="en-US"/>
          </a:p>
        </p:txBody>
      </p:sp>
      <p:sp>
        <p:nvSpPr>
          <p:cNvPr id="3" name="Rectangle 5"/>
          <p:cNvSpPr>
            <a:spLocks noGrp="1" noChangeArrowheads="1"/>
          </p:cNvSpPr>
          <p:nvPr>
            <p:ph type="ftr" sz="quarter" idx="10"/>
          </p:nvPr>
        </p:nvSpPr>
        <p:spPr>
          <a:xfrm>
            <a:off x="2603500" y="6172200"/>
            <a:ext cx="4122738" cy="457200"/>
          </a:xfrm>
          <a:prstGeom prst="rect">
            <a:avLst/>
          </a:prstGeom>
        </p:spPr>
        <p:txBody>
          <a:bodyPr lIns="91352" tIns="45679" rIns="91352" bIns="45679"/>
          <a:lstStyle>
            <a:lvl1pPr>
              <a:defRPr/>
            </a:lvl1pPr>
          </a:lstStyle>
          <a:p>
            <a:pPr eaLnBrk="0" hangingPunct="0">
              <a:defRPr/>
            </a:pPr>
            <a:endParaRPr lang="en-US" dirty="0">
              <a:solidFill>
                <a:prstClr val="black"/>
              </a:solidFill>
              <a:latin typeface="Tahoma" pitchFamily="34" charset="0"/>
              <a:ea typeface="+mn-ea"/>
              <a:cs typeface="Arial" charset="0"/>
            </a:endParaRPr>
          </a:p>
        </p:txBody>
      </p:sp>
      <p:sp>
        <p:nvSpPr>
          <p:cNvPr id="4" name="Rectangle 6"/>
          <p:cNvSpPr>
            <a:spLocks noGrp="1" noChangeArrowheads="1"/>
          </p:cNvSpPr>
          <p:nvPr>
            <p:ph type="sldNum" sz="quarter" idx="11"/>
          </p:nvPr>
        </p:nvSpPr>
        <p:spPr/>
        <p:txBody>
          <a:bodyPr/>
          <a:lstStyle>
            <a:lvl1pPr>
              <a:defRPr/>
            </a:lvl1pPr>
          </a:lstStyle>
          <a:p>
            <a:pPr>
              <a:defRPr/>
            </a:pPr>
            <a:fld id="{4D64C5BC-8F38-4C1A-B58B-D1A4F9CCA149}" type="slidenum">
              <a:rPr lang="en-US"/>
              <a:pPr>
                <a:defRPr/>
              </a:pPr>
              <a:t>‹#›</a:t>
            </a:fld>
            <a:endParaRPr lang="en-US" dirty="0"/>
          </a:p>
        </p:txBody>
      </p:sp>
    </p:spTree>
    <p:extLst>
      <p:ext uri="{BB962C8B-B14F-4D97-AF65-F5344CB8AC3E}">
        <p14:creationId xmlns:p14="http://schemas.microsoft.com/office/powerpoint/2010/main" val="90714500"/>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showMasterSp="0"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61950" y="392115"/>
            <a:ext cx="8362950" cy="674687"/>
          </a:xfrm>
          <a:prstGeom prst="rect">
            <a:avLst/>
          </a:prstGeom>
        </p:spPr>
        <p:txBody>
          <a:bodyPr lIns="91352" tIns="45679" rIns="91352" bIns="45679"/>
          <a:lstStyle/>
          <a:p>
            <a:r>
              <a:rPr lang="en-US" smtClean="0"/>
              <a:t>Click to edit Master title style</a:t>
            </a:r>
            <a:endParaRPr lang="en-US"/>
          </a:p>
        </p:txBody>
      </p:sp>
      <p:sp>
        <p:nvSpPr>
          <p:cNvPr id="3" name="Text Placeholder 2"/>
          <p:cNvSpPr>
            <a:spLocks noGrp="1"/>
          </p:cNvSpPr>
          <p:nvPr>
            <p:ph type="body" sz="half" idx="1"/>
          </p:nvPr>
        </p:nvSpPr>
        <p:spPr>
          <a:xfrm>
            <a:off x="361958" y="1219200"/>
            <a:ext cx="4105275" cy="4800600"/>
          </a:xfrm>
          <a:prstGeom prst="rect">
            <a:avLst/>
          </a:prstGeom>
        </p:spPr>
        <p:txBody>
          <a:bodyPr lIns="91352" tIns="45679" rIns="91352" bIns="45679"/>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9633" y="1219200"/>
            <a:ext cx="4105275" cy="4800600"/>
          </a:xfrm>
          <a:prstGeom prst="rect">
            <a:avLst/>
          </a:prstGeom>
        </p:spPr>
        <p:txBody>
          <a:bodyPr lIns="91352" tIns="45679" rIns="91352" bIns="45679"/>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ftr" sz="quarter" idx="10"/>
          </p:nvPr>
        </p:nvSpPr>
        <p:spPr>
          <a:xfrm>
            <a:off x="2603500" y="6172200"/>
            <a:ext cx="4122738" cy="457200"/>
          </a:xfrm>
          <a:prstGeom prst="rect">
            <a:avLst/>
          </a:prstGeom>
        </p:spPr>
        <p:txBody>
          <a:bodyPr lIns="91352" tIns="45679" rIns="91352" bIns="45679"/>
          <a:lstStyle>
            <a:lvl1pPr>
              <a:defRPr/>
            </a:lvl1pPr>
          </a:lstStyle>
          <a:p>
            <a:pPr eaLnBrk="0" hangingPunct="0">
              <a:defRPr/>
            </a:pPr>
            <a:endParaRPr lang="en-US" dirty="0">
              <a:solidFill>
                <a:prstClr val="black"/>
              </a:solidFill>
              <a:latin typeface="Tahoma" pitchFamily="34" charset="0"/>
              <a:ea typeface="+mn-ea"/>
              <a:cs typeface="Arial" charset="0"/>
            </a:endParaRPr>
          </a:p>
        </p:txBody>
      </p:sp>
      <p:sp>
        <p:nvSpPr>
          <p:cNvPr id="6" name="Rectangle 6"/>
          <p:cNvSpPr>
            <a:spLocks noGrp="1" noChangeArrowheads="1"/>
          </p:cNvSpPr>
          <p:nvPr>
            <p:ph type="sldNum" sz="quarter" idx="11"/>
          </p:nvPr>
        </p:nvSpPr>
        <p:spPr/>
        <p:txBody>
          <a:bodyPr/>
          <a:lstStyle>
            <a:lvl1pPr>
              <a:defRPr/>
            </a:lvl1pPr>
          </a:lstStyle>
          <a:p>
            <a:pPr>
              <a:defRPr/>
            </a:pPr>
            <a:fld id="{D29AAA9D-33EF-48FD-B607-7EAE2C6E9AEE}" type="slidenum">
              <a:rPr lang="en-US"/>
              <a:pPr>
                <a:defRPr/>
              </a:pPr>
              <a:t>‹#›</a:t>
            </a:fld>
            <a:endParaRPr lang="en-US" dirty="0"/>
          </a:p>
        </p:txBody>
      </p:sp>
    </p:spTree>
    <p:extLst>
      <p:ext uri="{BB962C8B-B14F-4D97-AF65-F5344CB8AC3E}">
        <p14:creationId xmlns:p14="http://schemas.microsoft.com/office/powerpoint/2010/main" val="3928932683"/>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61950" y="392115"/>
            <a:ext cx="8362950" cy="674687"/>
          </a:xfrm>
          <a:prstGeom prst="rect">
            <a:avLst/>
          </a:prstGeom>
        </p:spPr>
        <p:txBody>
          <a:bodyPr lIns="91352" tIns="45679" rIns="91352" bIns="45679"/>
          <a:lstStyle/>
          <a:p>
            <a:r>
              <a:rPr lang="en-US" smtClean="0"/>
              <a:t>Click to edit Master title style</a:t>
            </a:r>
            <a:endParaRPr lang="en-US"/>
          </a:p>
        </p:txBody>
      </p:sp>
      <p:sp>
        <p:nvSpPr>
          <p:cNvPr id="3" name="Content Placeholder 2"/>
          <p:cNvSpPr>
            <a:spLocks noGrp="1"/>
          </p:cNvSpPr>
          <p:nvPr>
            <p:ph sz="half" idx="1"/>
          </p:nvPr>
        </p:nvSpPr>
        <p:spPr>
          <a:xfrm>
            <a:off x="361958" y="1219200"/>
            <a:ext cx="4105275" cy="4800600"/>
          </a:xfrm>
          <a:prstGeom prst="rect">
            <a:avLst/>
          </a:prstGeom>
        </p:spPr>
        <p:txBody>
          <a:bodyPr lIns="91352" tIns="45679" rIns="91352" bIns="45679"/>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9633" y="1219200"/>
            <a:ext cx="4105275" cy="4800600"/>
          </a:xfrm>
          <a:prstGeom prst="rect">
            <a:avLst/>
          </a:prstGeom>
        </p:spPr>
        <p:txBody>
          <a:bodyPr lIns="91352" tIns="45679" rIns="91352" bIns="45679"/>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ftr" sz="quarter" idx="10"/>
          </p:nvPr>
        </p:nvSpPr>
        <p:spPr>
          <a:xfrm>
            <a:off x="2603500" y="6172200"/>
            <a:ext cx="4122738" cy="457200"/>
          </a:xfrm>
          <a:prstGeom prst="rect">
            <a:avLst/>
          </a:prstGeom>
        </p:spPr>
        <p:txBody>
          <a:bodyPr lIns="91352" tIns="45679" rIns="91352" bIns="45679"/>
          <a:lstStyle>
            <a:lvl1pPr>
              <a:defRPr/>
            </a:lvl1pPr>
          </a:lstStyle>
          <a:p>
            <a:pPr eaLnBrk="0" hangingPunct="0">
              <a:defRPr/>
            </a:pPr>
            <a:endParaRPr lang="en-US" dirty="0">
              <a:solidFill>
                <a:prstClr val="black"/>
              </a:solidFill>
              <a:latin typeface="Tahoma" pitchFamily="34" charset="0"/>
              <a:ea typeface="+mn-ea"/>
              <a:cs typeface="Arial" charset="0"/>
            </a:endParaRPr>
          </a:p>
        </p:txBody>
      </p:sp>
      <p:sp>
        <p:nvSpPr>
          <p:cNvPr id="6" name="Rectangle 6"/>
          <p:cNvSpPr>
            <a:spLocks noGrp="1" noChangeArrowheads="1"/>
          </p:cNvSpPr>
          <p:nvPr>
            <p:ph type="sldNum" sz="quarter" idx="11"/>
          </p:nvPr>
        </p:nvSpPr>
        <p:spPr/>
        <p:txBody>
          <a:bodyPr/>
          <a:lstStyle>
            <a:lvl1pPr>
              <a:defRPr/>
            </a:lvl1pPr>
          </a:lstStyle>
          <a:p>
            <a:pPr>
              <a:defRPr/>
            </a:pPr>
            <a:fld id="{F7E8F79F-5FF1-4FFA-AB7D-CB569EBD93A6}" type="slidenum">
              <a:rPr lang="en-US"/>
              <a:pPr>
                <a:defRPr/>
              </a:pPr>
              <a:t>‹#›</a:t>
            </a:fld>
            <a:endParaRPr lang="en-US" dirty="0"/>
          </a:p>
        </p:txBody>
      </p:sp>
    </p:spTree>
    <p:extLst>
      <p:ext uri="{BB962C8B-B14F-4D97-AF65-F5344CB8AC3E}">
        <p14:creationId xmlns:p14="http://schemas.microsoft.com/office/powerpoint/2010/main" val="2457082803"/>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2603500" y="6172200"/>
            <a:ext cx="4122738" cy="457200"/>
          </a:xfrm>
          <a:prstGeom prst="rect">
            <a:avLst/>
          </a:prstGeom>
          <a:ln/>
        </p:spPr>
        <p:txBody>
          <a:bodyPr lIns="91352" tIns="45679" rIns="91352" bIns="45679"/>
          <a:lstStyle>
            <a:lvl1pPr>
              <a:defRPr/>
            </a:lvl1pPr>
          </a:lstStyle>
          <a:p>
            <a:pPr eaLnBrk="0" hangingPunct="0">
              <a:defRPr/>
            </a:pPr>
            <a:endParaRPr lang="en-US" dirty="0">
              <a:solidFill>
                <a:prstClr val="black"/>
              </a:solidFill>
              <a:latin typeface="Tahoma" pitchFamily="34" charset="0"/>
              <a:ea typeface="+mn-ea"/>
              <a:cs typeface="Arial" charset="0"/>
            </a:endParaRPr>
          </a:p>
        </p:txBody>
      </p:sp>
      <p:sp>
        <p:nvSpPr>
          <p:cNvPr id="3" name="Rectangle 6"/>
          <p:cNvSpPr>
            <a:spLocks noGrp="1" noChangeArrowheads="1"/>
          </p:cNvSpPr>
          <p:nvPr>
            <p:ph type="sldNum" sz="quarter" idx="11"/>
          </p:nvPr>
        </p:nvSpPr>
        <p:spPr>
          <a:ln/>
        </p:spPr>
        <p:txBody>
          <a:bodyPr/>
          <a:lstStyle>
            <a:lvl1pPr>
              <a:defRPr/>
            </a:lvl1pPr>
          </a:lstStyle>
          <a:p>
            <a:pPr>
              <a:defRPr/>
            </a:pPr>
            <a:fld id="{14B57FDD-4496-401E-961C-D340FF550F65}" type="slidenum">
              <a:rPr lang="en-US"/>
              <a:pPr>
                <a:defRPr/>
              </a:pPr>
              <a:t>‹#›</a:t>
            </a:fld>
            <a:endParaRPr lang="en-US" dirty="0"/>
          </a:p>
        </p:txBody>
      </p:sp>
    </p:spTree>
    <p:extLst>
      <p:ext uri="{BB962C8B-B14F-4D97-AF65-F5344CB8AC3E}">
        <p14:creationId xmlns:p14="http://schemas.microsoft.com/office/powerpoint/2010/main" val="3441735536"/>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showMasterSp="0"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lIns="91352" tIns="45679" rIns="91352" bIns="45679"/>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lIns="91352" tIns="45679" rIns="91352" bIns="45679" anchor="b"/>
          <a:lstStyle>
            <a:lvl1pPr marL="0" indent="0">
              <a:buNone/>
              <a:defRPr sz="2000"/>
            </a:lvl1pPr>
            <a:lvl2pPr marL="456768" indent="0">
              <a:buNone/>
              <a:defRPr sz="1800"/>
            </a:lvl2pPr>
            <a:lvl3pPr marL="913532" indent="0">
              <a:buNone/>
              <a:defRPr sz="1600"/>
            </a:lvl3pPr>
            <a:lvl4pPr marL="1370302" indent="0">
              <a:buNone/>
              <a:defRPr sz="1400"/>
            </a:lvl4pPr>
            <a:lvl5pPr marL="1827071" indent="0">
              <a:buNone/>
              <a:defRPr sz="1400"/>
            </a:lvl5pPr>
            <a:lvl6pPr marL="2283837" indent="0">
              <a:buNone/>
              <a:defRPr sz="1400"/>
            </a:lvl6pPr>
            <a:lvl7pPr marL="2740600" indent="0">
              <a:buNone/>
              <a:defRPr sz="1400"/>
            </a:lvl7pPr>
            <a:lvl8pPr marL="3197369" indent="0">
              <a:buNone/>
              <a:defRPr sz="1400"/>
            </a:lvl8pPr>
            <a:lvl9pPr marL="3654137" indent="0">
              <a:buNone/>
              <a:defRPr sz="1400"/>
            </a:lvl9pPr>
          </a:lstStyle>
          <a:p>
            <a:pPr lvl="0"/>
            <a:r>
              <a:rPr lang="en-US" smtClean="0"/>
              <a:t>Click to edit Master text styles</a:t>
            </a:r>
          </a:p>
        </p:txBody>
      </p:sp>
      <p:sp>
        <p:nvSpPr>
          <p:cNvPr id="4" name="Rectangle 5"/>
          <p:cNvSpPr>
            <a:spLocks noGrp="1" noChangeArrowheads="1"/>
          </p:cNvSpPr>
          <p:nvPr>
            <p:ph type="ftr" sz="quarter" idx="10"/>
          </p:nvPr>
        </p:nvSpPr>
        <p:spPr>
          <a:xfrm>
            <a:off x="2603500" y="6172200"/>
            <a:ext cx="4122738" cy="457200"/>
          </a:xfrm>
          <a:prstGeom prst="rect">
            <a:avLst/>
          </a:prstGeom>
          <a:ln/>
        </p:spPr>
        <p:txBody>
          <a:bodyPr lIns="91352" tIns="45679" rIns="91352" bIns="45679"/>
          <a:lstStyle>
            <a:lvl1pPr>
              <a:defRPr/>
            </a:lvl1pPr>
          </a:lstStyle>
          <a:p>
            <a:pPr eaLnBrk="0" hangingPunct="0">
              <a:defRPr/>
            </a:pPr>
            <a:endParaRPr lang="en-US" dirty="0">
              <a:solidFill>
                <a:prstClr val="black"/>
              </a:solidFill>
              <a:latin typeface="Tahoma" pitchFamily="34" charset="0"/>
              <a:ea typeface="+mn-ea"/>
              <a:cs typeface="Arial" charset="0"/>
            </a:endParaRPr>
          </a:p>
        </p:txBody>
      </p:sp>
      <p:sp>
        <p:nvSpPr>
          <p:cNvPr id="5" name="Rectangle 6"/>
          <p:cNvSpPr>
            <a:spLocks noGrp="1" noChangeArrowheads="1"/>
          </p:cNvSpPr>
          <p:nvPr>
            <p:ph type="sldNum" sz="quarter" idx="11"/>
          </p:nvPr>
        </p:nvSpPr>
        <p:spPr>
          <a:ln/>
        </p:spPr>
        <p:txBody>
          <a:bodyPr/>
          <a:lstStyle>
            <a:lvl1pPr>
              <a:defRPr/>
            </a:lvl1pPr>
          </a:lstStyle>
          <a:p>
            <a:pPr>
              <a:defRPr/>
            </a:pPr>
            <a:fld id="{77AA75F5-4E70-4088-8BEA-CA2EC0287C4E}" type="slidenum">
              <a:rPr lang="en-US"/>
              <a:pPr>
                <a:defRPr/>
              </a:pPr>
              <a:t>‹#›</a:t>
            </a:fld>
            <a:endParaRPr lang="en-US" dirty="0"/>
          </a:p>
        </p:txBody>
      </p:sp>
    </p:spTree>
    <p:extLst>
      <p:ext uri="{BB962C8B-B14F-4D97-AF65-F5344CB8AC3E}">
        <p14:creationId xmlns:p14="http://schemas.microsoft.com/office/powerpoint/2010/main" val="880973133"/>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showMasterSp="0"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lIns="91352" tIns="45679" rIns="91352" bIns="45679"/>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8229600" cy="2185988"/>
          </a:xfrm>
          <a:prstGeom prst="rect">
            <a:avLst/>
          </a:prstGeom>
        </p:spPr>
        <p:txBody>
          <a:bodyPr lIns="91352" tIns="45679" rIns="91352" bIns="45679"/>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7200" y="3938588"/>
            <a:ext cx="8229600" cy="2187575"/>
          </a:xfrm>
          <a:prstGeom prst="rect">
            <a:avLst/>
          </a:prstGeom>
        </p:spPr>
        <p:txBody>
          <a:bodyPr lIns="91352" tIns="45679" rIns="91352" bIns="45679"/>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dt" sz="half" idx="10"/>
          </p:nvPr>
        </p:nvSpPr>
        <p:spPr>
          <a:xfrm>
            <a:off x="457201" y="6251575"/>
            <a:ext cx="2133600" cy="476250"/>
          </a:xfrm>
          <a:prstGeom prst="rect">
            <a:avLst/>
          </a:prstGeom>
        </p:spPr>
        <p:txBody>
          <a:bodyPr lIns="91352" tIns="45679" rIns="91352" bIns="45679"/>
          <a:lstStyle>
            <a:lvl1pPr>
              <a:defRPr/>
            </a:lvl1pPr>
          </a:lstStyle>
          <a:p>
            <a:pPr eaLnBrk="0" hangingPunct="0">
              <a:defRPr/>
            </a:pPr>
            <a:endParaRPr lang="en-US" dirty="0">
              <a:solidFill>
                <a:prstClr val="black"/>
              </a:solidFill>
              <a:latin typeface="Tahoma" pitchFamily="34" charset="0"/>
              <a:ea typeface="+mn-ea"/>
              <a:cs typeface="Arial" charset="0"/>
            </a:endParaRPr>
          </a:p>
        </p:txBody>
      </p:sp>
      <p:sp>
        <p:nvSpPr>
          <p:cNvPr id="6" name="Rectangle 3"/>
          <p:cNvSpPr>
            <a:spLocks noGrp="1" noChangeArrowheads="1"/>
          </p:cNvSpPr>
          <p:nvPr>
            <p:ph type="sldNum" sz="quarter" idx="11"/>
          </p:nvPr>
        </p:nvSpPr>
        <p:spPr/>
        <p:txBody>
          <a:bodyPr/>
          <a:lstStyle>
            <a:lvl1pPr>
              <a:defRPr/>
            </a:lvl1pPr>
          </a:lstStyle>
          <a:p>
            <a:pPr>
              <a:defRPr/>
            </a:pPr>
            <a:fld id="{6850BD91-E0F0-43C3-A298-87233CA757AB}" type="slidenum">
              <a:rPr lang="en-US"/>
              <a:pPr>
                <a:defRPr/>
              </a:pPr>
              <a:t>‹#›</a:t>
            </a:fld>
            <a:endParaRPr lang="en-US" dirty="0"/>
          </a:p>
        </p:txBody>
      </p:sp>
      <p:sp>
        <p:nvSpPr>
          <p:cNvPr id="7" name="Rectangle 14"/>
          <p:cNvSpPr>
            <a:spLocks noGrp="1" noChangeArrowheads="1"/>
          </p:cNvSpPr>
          <p:nvPr>
            <p:ph type="ftr" sz="quarter" idx="12"/>
          </p:nvPr>
        </p:nvSpPr>
        <p:spPr>
          <a:xfrm>
            <a:off x="2603500" y="6172200"/>
            <a:ext cx="4122738" cy="457200"/>
          </a:xfrm>
          <a:prstGeom prst="rect">
            <a:avLst/>
          </a:prstGeom>
        </p:spPr>
        <p:txBody>
          <a:bodyPr lIns="91352" tIns="45679" rIns="91352" bIns="45679"/>
          <a:lstStyle>
            <a:lvl1pPr>
              <a:defRPr/>
            </a:lvl1pPr>
          </a:lstStyle>
          <a:p>
            <a:pPr eaLnBrk="0" hangingPunct="0">
              <a:defRPr/>
            </a:pPr>
            <a:endParaRPr lang="en-US" dirty="0">
              <a:solidFill>
                <a:prstClr val="black"/>
              </a:solidFill>
              <a:latin typeface="Tahoma" pitchFamily="34" charset="0"/>
              <a:ea typeface="+mn-ea"/>
              <a:cs typeface="Arial" charset="0"/>
            </a:endParaRPr>
          </a:p>
        </p:txBody>
      </p:sp>
    </p:spTree>
    <p:extLst>
      <p:ext uri="{BB962C8B-B14F-4D97-AF65-F5344CB8AC3E}">
        <p14:creationId xmlns:p14="http://schemas.microsoft.com/office/powerpoint/2010/main" val="1525184559"/>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showMasterSp="0" userDrawn="1">
  <p:cSld name="22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2819400" y="0"/>
            <a:ext cx="6324600" cy="1219200"/>
          </a:xfrm>
          <a:prstGeom prst="rect">
            <a:avLst/>
          </a:prstGeom>
        </p:spPr>
        <p:txBody>
          <a:bodyPr lIns="89793" tIns="44899" rIns="89793" bIns="44899" anchor="ctr"/>
          <a:lstStyle>
            <a:lvl1pPr marL="168364" indent="0" algn="l">
              <a:defRPr sz="28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1508128347"/>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userDrawn="1">
  <p:cSld name="17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2819400" y="0"/>
            <a:ext cx="6324600" cy="1219200"/>
          </a:xfrm>
          <a:prstGeom prst="rect">
            <a:avLst/>
          </a:prstGeom>
        </p:spPr>
        <p:txBody>
          <a:bodyPr lIns="89793" tIns="44899" rIns="89793" bIns="44899" anchor="ctr"/>
          <a:lstStyle>
            <a:lvl1pPr marL="168364" indent="0" algn="l">
              <a:defRPr sz="28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817F9A9A-4C21-4F05-8AD1-960D49524BFA}" type="slidenum">
              <a:rPr lang="en-US"/>
              <a:pPr>
                <a:defRPr/>
              </a:pPr>
              <a:t>‹#›</a:t>
            </a:fld>
            <a:endParaRPr lang="en-US" dirty="0"/>
          </a:p>
        </p:txBody>
      </p:sp>
    </p:spTree>
    <p:extLst>
      <p:ext uri="{BB962C8B-B14F-4D97-AF65-F5344CB8AC3E}">
        <p14:creationId xmlns:p14="http://schemas.microsoft.com/office/powerpoint/2010/main" val="1461472850"/>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showMasterSp="0" userDrawn="1">
  <p:cSld name="23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2819400" y="0"/>
            <a:ext cx="6324600" cy="1219200"/>
          </a:xfrm>
          <a:prstGeom prst="rect">
            <a:avLst/>
          </a:prstGeom>
        </p:spPr>
        <p:txBody>
          <a:bodyPr lIns="89793" tIns="44899" rIns="89793" bIns="44899" anchor="ctr"/>
          <a:lstStyle>
            <a:lvl1pPr marL="168364" indent="0" algn="l">
              <a:defRPr sz="28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200492805"/>
      </p:ext>
    </p:extLst>
  </p:cSld>
  <p:clrMapOvr>
    <a:masterClrMapping/>
  </p:clrMapOvr>
  <p:timing>
    <p:tnLst>
      <p:par>
        <p:cTn id="1" dur="indefinite" restart="never" nodeType="tmRoot"/>
      </p:par>
    </p:tnLst>
  </p:timing>
</p:sldLayout>
</file>

<file path=ppt/slideLayouts/slideLayout211.xml><?xml version="1.0" encoding="utf-8"?>
<p:sldLayout xmlns:a="http://schemas.openxmlformats.org/drawingml/2006/main" xmlns:r="http://schemas.openxmlformats.org/officeDocument/2006/relationships" xmlns:p="http://schemas.openxmlformats.org/presentationml/2006/main" showMasterSp="0" userDrawn="1">
  <p:cSld name="24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2819400" y="0"/>
            <a:ext cx="6324600" cy="1219200"/>
          </a:xfrm>
          <a:prstGeom prst="rect">
            <a:avLst/>
          </a:prstGeom>
        </p:spPr>
        <p:txBody>
          <a:bodyPr lIns="89793" tIns="44899" rIns="89793" bIns="44899" anchor="ctr"/>
          <a:lstStyle>
            <a:lvl1pPr marL="168364" indent="0" algn="l">
              <a:defRPr sz="28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1642793145"/>
      </p:ext>
    </p:extLst>
  </p:cSld>
  <p:clrMapOvr>
    <a:masterClrMapping/>
  </p:clrMapOvr>
  <p:timing>
    <p:tnLst>
      <p:par>
        <p:cTn id="1" dur="indefinite" restart="never" nodeType="tmRoot"/>
      </p:par>
    </p:tnLst>
  </p:timing>
</p:sldLayout>
</file>

<file path=ppt/slideLayouts/slideLayout212.xml><?xml version="1.0" encoding="utf-8"?>
<p:sldLayout xmlns:a="http://schemas.openxmlformats.org/drawingml/2006/main" xmlns:r="http://schemas.openxmlformats.org/officeDocument/2006/relationships" xmlns:p="http://schemas.openxmlformats.org/presentationml/2006/main" showMasterSp="0" userDrawn="1">
  <p:cSld name="25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2819400" y="0"/>
            <a:ext cx="6324600" cy="1219200"/>
          </a:xfrm>
          <a:prstGeom prst="rect">
            <a:avLst/>
          </a:prstGeom>
        </p:spPr>
        <p:txBody>
          <a:bodyPr lIns="89793" tIns="44899" rIns="89793" bIns="44899" anchor="ctr"/>
          <a:lstStyle>
            <a:lvl1pPr marL="168364" indent="0" algn="l">
              <a:defRPr sz="28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3466744045"/>
      </p:ext>
    </p:extLst>
  </p:cSld>
  <p:clrMapOvr>
    <a:masterClrMapping/>
  </p:clrMapOvr>
  <p:timing>
    <p:tnLst>
      <p:par>
        <p:cTn id="1" dur="indefinite" restart="never" nodeType="tmRoot"/>
      </p:par>
    </p:tnLst>
  </p:timing>
</p:sldLayout>
</file>

<file path=ppt/slideLayouts/slideLayout213.xml><?xml version="1.0" encoding="utf-8"?>
<p:sldLayout xmlns:a="http://schemas.openxmlformats.org/drawingml/2006/main" xmlns:r="http://schemas.openxmlformats.org/officeDocument/2006/relationships" xmlns:p="http://schemas.openxmlformats.org/presentationml/2006/main" showMasterSp="0" userDrawn="1">
  <p:cSld name="26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2819400" y="0"/>
            <a:ext cx="6324600" cy="1219200"/>
          </a:xfrm>
          <a:prstGeom prst="rect">
            <a:avLst/>
          </a:prstGeom>
        </p:spPr>
        <p:txBody>
          <a:bodyPr lIns="89793" tIns="44899" rIns="89793" bIns="44899" anchor="ctr"/>
          <a:lstStyle>
            <a:lvl1pPr marL="168364" indent="0" algn="l">
              <a:defRPr sz="28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1640477813"/>
      </p:ext>
    </p:extLst>
  </p:cSld>
  <p:clrMapOvr>
    <a:masterClrMapping/>
  </p:clrMapOvr>
  <p:timing>
    <p:tnLst>
      <p:par>
        <p:cTn id="1" dur="indefinite" restart="never" nodeType="tmRoot"/>
      </p:par>
    </p:tnLst>
  </p:timing>
</p:sldLayout>
</file>

<file path=ppt/slideLayouts/slideLayout214.xml><?xml version="1.0" encoding="utf-8"?>
<p:sldLayout xmlns:a="http://schemas.openxmlformats.org/drawingml/2006/main" xmlns:r="http://schemas.openxmlformats.org/officeDocument/2006/relationships" xmlns:p="http://schemas.openxmlformats.org/presentationml/2006/main" showMasterSp="0" userDrawn="1">
  <p:cSld name="27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2819400" y="0"/>
            <a:ext cx="6324600" cy="1219200"/>
          </a:xfrm>
          <a:prstGeom prst="rect">
            <a:avLst/>
          </a:prstGeom>
        </p:spPr>
        <p:txBody>
          <a:bodyPr lIns="89793" tIns="44899" rIns="89793" bIns="44899" anchor="ctr"/>
          <a:lstStyle>
            <a:lvl1pPr marL="168364" indent="0" algn="l">
              <a:defRPr sz="28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2991156791"/>
      </p:ext>
    </p:extLst>
  </p:cSld>
  <p:clrMapOvr>
    <a:masterClrMapping/>
  </p:clrMapOvr>
  <p:timing>
    <p:tnLst>
      <p:par>
        <p:cTn id="1" dur="indefinite" restart="never" nodeType="tmRoot"/>
      </p:par>
    </p:tnLst>
  </p:timing>
</p:sldLayout>
</file>

<file path=ppt/slideLayouts/slideLayout215.xml><?xml version="1.0" encoding="utf-8"?>
<p:sldLayout xmlns:a="http://schemas.openxmlformats.org/drawingml/2006/main" xmlns:r="http://schemas.openxmlformats.org/officeDocument/2006/relationships" xmlns:p="http://schemas.openxmlformats.org/presentationml/2006/main" showMasterSp="0" userDrawn="1">
  <p:cSld name="28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2819400" y="0"/>
            <a:ext cx="6324600" cy="1219200"/>
          </a:xfrm>
          <a:prstGeom prst="rect">
            <a:avLst/>
          </a:prstGeom>
        </p:spPr>
        <p:txBody>
          <a:bodyPr lIns="89793" tIns="44899" rIns="89793" bIns="44899" anchor="ctr"/>
          <a:lstStyle>
            <a:lvl1pPr marL="168364" indent="0" algn="l">
              <a:defRPr sz="28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1955945644"/>
      </p:ext>
    </p:extLst>
  </p:cSld>
  <p:clrMapOvr>
    <a:masterClrMapping/>
  </p:clrMapOvr>
  <p:timing>
    <p:tnLst>
      <p:par>
        <p:cTn id="1" dur="indefinite" restart="never" nodeType="tmRoot"/>
      </p:par>
    </p:tnLst>
  </p:timing>
</p:sldLayout>
</file>

<file path=ppt/slideLayouts/slideLayout216.xml><?xml version="1.0" encoding="utf-8"?>
<p:sldLayout xmlns:a="http://schemas.openxmlformats.org/drawingml/2006/main" xmlns:r="http://schemas.openxmlformats.org/officeDocument/2006/relationships" xmlns:p="http://schemas.openxmlformats.org/presentationml/2006/main" showMasterSp="0" userDrawn="1">
  <p:cSld name="29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2819400" y="0"/>
            <a:ext cx="6324600" cy="1219200"/>
          </a:xfrm>
          <a:prstGeom prst="rect">
            <a:avLst/>
          </a:prstGeom>
        </p:spPr>
        <p:txBody>
          <a:bodyPr lIns="89793" tIns="44899" rIns="89793" bIns="44899" anchor="ctr"/>
          <a:lstStyle>
            <a:lvl1pPr marL="168364" indent="0" algn="l">
              <a:defRPr sz="28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2934133733"/>
      </p:ext>
    </p:extLst>
  </p:cSld>
  <p:clrMapOvr>
    <a:masterClrMapping/>
  </p:clrMapOvr>
  <p:timing>
    <p:tnLst>
      <p:par>
        <p:cTn id="1" dur="indefinite" restart="never" nodeType="tmRoot"/>
      </p:par>
    </p:tnLst>
  </p:timing>
</p:sldLayout>
</file>

<file path=ppt/slideLayouts/slideLayout217.xml><?xml version="1.0" encoding="utf-8"?>
<p:sldLayout xmlns:a="http://schemas.openxmlformats.org/drawingml/2006/main" xmlns:r="http://schemas.openxmlformats.org/officeDocument/2006/relationships" xmlns:p="http://schemas.openxmlformats.org/presentationml/2006/main" showMasterSp="0" userDrawn="1">
  <p:cSld name="30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2819400" y="0"/>
            <a:ext cx="6324600" cy="1219200"/>
          </a:xfrm>
          <a:prstGeom prst="rect">
            <a:avLst/>
          </a:prstGeom>
        </p:spPr>
        <p:txBody>
          <a:bodyPr lIns="89793" tIns="44899" rIns="89793" bIns="44899" anchor="ctr"/>
          <a:lstStyle>
            <a:lvl1pPr marL="168364" indent="0" algn="l">
              <a:defRPr sz="28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4089879740"/>
      </p:ext>
    </p:extLst>
  </p:cSld>
  <p:clrMapOvr>
    <a:masterClrMapping/>
  </p:clrMapOvr>
  <p:timing>
    <p:tnLst>
      <p:par>
        <p:cTn id="1" dur="indefinite" restart="never" nodeType="tmRoot"/>
      </p:par>
    </p:tnLst>
  </p:timing>
</p:sldLayout>
</file>

<file path=ppt/slideLayouts/slideLayout218.xml><?xml version="1.0" encoding="utf-8"?>
<p:sldLayout xmlns:a="http://schemas.openxmlformats.org/drawingml/2006/main" xmlns:r="http://schemas.openxmlformats.org/officeDocument/2006/relationships" xmlns:p="http://schemas.openxmlformats.org/presentationml/2006/main" showMasterSp="0" userDrawn="1">
  <p:cSld name="31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2819400" y="0"/>
            <a:ext cx="6324600" cy="1219200"/>
          </a:xfrm>
          <a:prstGeom prst="rect">
            <a:avLst/>
          </a:prstGeom>
        </p:spPr>
        <p:txBody>
          <a:bodyPr lIns="89793" tIns="44899" rIns="89793" bIns="44899" anchor="ctr"/>
          <a:lstStyle>
            <a:lvl1pPr marL="168364" indent="0" algn="l">
              <a:defRPr sz="28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3722364790"/>
      </p:ext>
    </p:extLst>
  </p:cSld>
  <p:clrMapOvr>
    <a:masterClrMapping/>
  </p:clrMapOvr>
  <p:timing>
    <p:tnLst>
      <p:par>
        <p:cTn id="1" dur="indefinite" restart="never" nodeType="tmRoot"/>
      </p:par>
    </p:tnLst>
  </p:timing>
</p:sldLayout>
</file>

<file path=ppt/slideLayouts/slideLayout219.xml><?xml version="1.0" encoding="utf-8"?>
<p:sldLayout xmlns:a="http://schemas.openxmlformats.org/drawingml/2006/main" xmlns:r="http://schemas.openxmlformats.org/officeDocument/2006/relationships" xmlns:p="http://schemas.openxmlformats.org/presentationml/2006/main" showMasterSp="0" userDrawn="1">
  <p:cSld name="32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2819400" y="0"/>
            <a:ext cx="6324600" cy="1219200"/>
          </a:xfrm>
          <a:prstGeom prst="rect">
            <a:avLst/>
          </a:prstGeom>
        </p:spPr>
        <p:txBody>
          <a:bodyPr lIns="89793" tIns="44899" rIns="89793" bIns="44899" anchor="ctr"/>
          <a:lstStyle>
            <a:lvl1pPr marL="168364" indent="0" algn="l">
              <a:defRPr sz="28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3793021228"/>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userDrawn="1">
  <p:cSld name="18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2819400" y="0"/>
            <a:ext cx="6324600" cy="1219200"/>
          </a:xfrm>
          <a:prstGeom prst="rect">
            <a:avLst/>
          </a:prstGeom>
        </p:spPr>
        <p:txBody>
          <a:bodyPr lIns="89793" tIns="44899" rIns="89793" bIns="44899" anchor="ctr"/>
          <a:lstStyle>
            <a:lvl1pPr marL="168364" indent="0" algn="l">
              <a:defRPr sz="28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83D0864C-EAB3-4B9C-BDC1-C24423E9DF8F}" type="slidenum">
              <a:rPr lang="en-US"/>
              <a:pPr>
                <a:defRPr/>
              </a:pPr>
              <a:t>‹#›</a:t>
            </a:fld>
            <a:endParaRPr lang="en-US" dirty="0"/>
          </a:p>
        </p:txBody>
      </p:sp>
    </p:spTree>
    <p:extLst>
      <p:ext uri="{BB962C8B-B14F-4D97-AF65-F5344CB8AC3E}">
        <p14:creationId xmlns:p14="http://schemas.microsoft.com/office/powerpoint/2010/main" val="2560629913"/>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showMasterSp="0" userDrawn="1">
  <p:cSld name="33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2819400" y="0"/>
            <a:ext cx="6324600" cy="1219200"/>
          </a:xfrm>
          <a:prstGeom prst="rect">
            <a:avLst/>
          </a:prstGeom>
        </p:spPr>
        <p:txBody>
          <a:bodyPr lIns="89793" tIns="44899" rIns="89793" bIns="44899" anchor="ctr"/>
          <a:lstStyle>
            <a:lvl1pPr marL="168364" indent="0" algn="l">
              <a:defRPr sz="28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649513484"/>
      </p:ext>
    </p:extLst>
  </p:cSld>
  <p:clrMapOvr>
    <a:masterClrMapping/>
  </p:clrMapOvr>
  <p:timing>
    <p:tnLst>
      <p:par>
        <p:cTn id="1" dur="indefinite" restart="never" nodeType="tmRoot"/>
      </p:par>
    </p:tnLst>
  </p:timing>
</p:sldLayout>
</file>

<file path=ppt/slideLayouts/slideLayout221.xml><?xml version="1.0" encoding="utf-8"?>
<p:sldLayout xmlns:a="http://schemas.openxmlformats.org/drawingml/2006/main" xmlns:r="http://schemas.openxmlformats.org/officeDocument/2006/relationships" xmlns:p="http://schemas.openxmlformats.org/presentationml/2006/main" showMasterSp="0" userDrawn="1">
  <p:cSld name="34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2819400" y="0"/>
            <a:ext cx="6324600" cy="1219200"/>
          </a:xfrm>
          <a:prstGeom prst="rect">
            <a:avLst/>
          </a:prstGeom>
        </p:spPr>
        <p:txBody>
          <a:bodyPr lIns="89793" tIns="44899" rIns="89793" bIns="44899" anchor="ctr"/>
          <a:lstStyle>
            <a:lvl1pPr marL="168364" indent="0" algn="l">
              <a:defRPr sz="28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4024278436"/>
      </p:ext>
    </p:extLst>
  </p:cSld>
  <p:clrMapOvr>
    <a:masterClrMapping/>
  </p:clrMapOvr>
  <p:timing>
    <p:tnLst>
      <p:par>
        <p:cTn id="1" dur="indefinite" restart="never" nodeType="tmRoot"/>
      </p:par>
    </p:tnLst>
  </p:timing>
</p:sldLayout>
</file>

<file path=ppt/slideLayouts/slideLayout222.xml><?xml version="1.0" encoding="utf-8"?>
<p:sldLayout xmlns:a="http://schemas.openxmlformats.org/drawingml/2006/main" xmlns:r="http://schemas.openxmlformats.org/officeDocument/2006/relationships" xmlns:p="http://schemas.openxmlformats.org/presentationml/2006/main" showMasterSp="0" userDrawn="1">
  <p:cSld name="35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2819400" y="0"/>
            <a:ext cx="6324600" cy="1219200"/>
          </a:xfrm>
          <a:prstGeom prst="rect">
            <a:avLst/>
          </a:prstGeom>
        </p:spPr>
        <p:txBody>
          <a:bodyPr lIns="89793" tIns="44899" rIns="89793" bIns="44899" anchor="ctr"/>
          <a:lstStyle>
            <a:lvl1pPr marL="168364" indent="0" algn="l">
              <a:defRPr sz="28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740638873"/>
      </p:ext>
    </p:extLst>
  </p:cSld>
  <p:clrMapOvr>
    <a:masterClrMapping/>
  </p:clrMapOvr>
  <p:timing>
    <p:tnLst>
      <p:par>
        <p:cTn id="1" dur="indefinite" restart="never" nodeType="tmRoot"/>
      </p:par>
    </p:tnLst>
  </p:timing>
</p:sldLayout>
</file>

<file path=ppt/slideLayouts/slideLayout223.xml><?xml version="1.0" encoding="utf-8"?>
<p:sldLayout xmlns:a="http://schemas.openxmlformats.org/drawingml/2006/main" xmlns:r="http://schemas.openxmlformats.org/officeDocument/2006/relationships" xmlns:p="http://schemas.openxmlformats.org/presentationml/2006/main" showMasterSp="0" userDrawn="1">
  <p:cSld name="36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2819400" y="0"/>
            <a:ext cx="6324600" cy="1219200"/>
          </a:xfrm>
          <a:prstGeom prst="rect">
            <a:avLst/>
          </a:prstGeom>
        </p:spPr>
        <p:txBody>
          <a:bodyPr lIns="89793" tIns="44899" rIns="89793" bIns="44899" anchor="ctr"/>
          <a:lstStyle>
            <a:lvl1pPr marL="168364" indent="0" algn="l">
              <a:defRPr sz="28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1008256399"/>
      </p:ext>
    </p:extLst>
  </p:cSld>
  <p:clrMapOvr>
    <a:masterClrMapping/>
  </p:clrMapOvr>
  <p:timing>
    <p:tnLst>
      <p:par>
        <p:cTn id="1" dur="indefinite" restart="never" nodeType="tmRoot"/>
      </p:par>
    </p:tnLst>
  </p:timing>
</p:sldLayout>
</file>

<file path=ppt/slideLayouts/slideLayout224.xml><?xml version="1.0" encoding="utf-8"?>
<p:sldLayout xmlns:a="http://schemas.openxmlformats.org/drawingml/2006/main" xmlns:r="http://schemas.openxmlformats.org/officeDocument/2006/relationships" xmlns:p="http://schemas.openxmlformats.org/presentationml/2006/main" showMasterSp="0" userDrawn="1">
  <p:cSld name="37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2819400" y="0"/>
            <a:ext cx="6324600" cy="1219200"/>
          </a:xfrm>
          <a:prstGeom prst="rect">
            <a:avLst/>
          </a:prstGeom>
        </p:spPr>
        <p:txBody>
          <a:bodyPr lIns="89793" tIns="44899" rIns="89793" bIns="44899" anchor="ctr"/>
          <a:lstStyle>
            <a:lvl1pPr marL="168364" indent="0" algn="l">
              <a:defRPr sz="28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2550278880"/>
      </p:ext>
    </p:extLst>
  </p:cSld>
  <p:clrMapOvr>
    <a:masterClrMapping/>
  </p:clrMapOvr>
  <p:timing>
    <p:tnLst>
      <p:par>
        <p:cTn id="1" dur="indefinite" restart="never" nodeType="tmRoot"/>
      </p:par>
    </p:tnLst>
  </p:timing>
</p:sldLayout>
</file>

<file path=ppt/slideLayouts/slideLayout225.xml><?xml version="1.0" encoding="utf-8"?>
<p:sldLayout xmlns:a="http://schemas.openxmlformats.org/drawingml/2006/main" xmlns:r="http://schemas.openxmlformats.org/officeDocument/2006/relationships" xmlns:p="http://schemas.openxmlformats.org/presentationml/2006/main" showMasterSp="0" userDrawn="1">
  <p:cSld name="38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2819400" y="0"/>
            <a:ext cx="6324600" cy="1219200"/>
          </a:xfrm>
          <a:prstGeom prst="rect">
            <a:avLst/>
          </a:prstGeom>
        </p:spPr>
        <p:txBody>
          <a:bodyPr lIns="89793" tIns="44899" rIns="89793" bIns="44899" anchor="ctr"/>
          <a:lstStyle>
            <a:lvl1pPr marL="168364" indent="0" algn="l">
              <a:defRPr sz="28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4105073672"/>
      </p:ext>
    </p:extLst>
  </p:cSld>
  <p:clrMapOvr>
    <a:masterClrMapping/>
  </p:clrMapOvr>
  <p:timing>
    <p:tnLst>
      <p:par>
        <p:cTn id="1" dur="indefinite" restart="never" nodeType="tmRoot"/>
      </p:par>
    </p:tnLst>
  </p:timing>
</p:sldLayout>
</file>

<file path=ppt/slideLayouts/slideLayout226.xml><?xml version="1.0" encoding="utf-8"?>
<p:sldLayout xmlns:a="http://schemas.openxmlformats.org/drawingml/2006/main" xmlns:r="http://schemas.openxmlformats.org/officeDocument/2006/relationships" xmlns:p="http://schemas.openxmlformats.org/presentationml/2006/main" showMasterSp="0" userDrawn="1">
  <p:cSld name="39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2819400" y="0"/>
            <a:ext cx="6324600" cy="1219200"/>
          </a:xfrm>
          <a:prstGeom prst="rect">
            <a:avLst/>
          </a:prstGeom>
        </p:spPr>
        <p:txBody>
          <a:bodyPr lIns="89793" tIns="44899" rIns="89793" bIns="44899" anchor="ctr"/>
          <a:lstStyle>
            <a:lvl1pPr marL="168364" indent="0" algn="l">
              <a:defRPr sz="28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1771178064"/>
      </p:ext>
    </p:extLst>
  </p:cSld>
  <p:clrMapOvr>
    <a:masterClrMapping/>
  </p:clrMapOvr>
  <p:timing>
    <p:tnLst>
      <p:par>
        <p:cTn id="1" dur="indefinite" restart="never" nodeType="tmRoot"/>
      </p:par>
    </p:tnLst>
  </p:timing>
</p:sldLayout>
</file>

<file path=ppt/slideLayouts/slideLayout227.xml><?xml version="1.0" encoding="utf-8"?>
<p:sldLayout xmlns:a="http://schemas.openxmlformats.org/drawingml/2006/main" xmlns:r="http://schemas.openxmlformats.org/officeDocument/2006/relationships" xmlns:p="http://schemas.openxmlformats.org/presentationml/2006/main" showMasterSp="0" userDrawn="1">
  <p:cSld name="40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2819400" y="0"/>
            <a:ext cx="6324600" cy="1219200"/>
          </a:xfrm>
          <a:prstGeom prst="rect">
            <a:avLst/>
          </a:prstGeom>
        </p:spPr>
        <p:txBody>
          <a:bodyPr lIns="89793" tIns="44899" rIns="89793" bIns="44899" anchor="ctr"/>
          <a:lstStyle>
            <a:lvl1pPr marL="168364" indent="0" algn="l">
              <a:defRPr sz="28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2655585106"/>
      </p:ext>
    </p:extLst>
  </p:cSld>
  <p:clrMapOvr>
    <a:masterClrMapping/>
  </p:clrMapOvr>
  <p:timing>
    <p:tnLst>
      <p:par>
        <p:cTn id="1" dur="indefinite" restart="never" nodeType="tmRoot"/>
      </p:par>
    </p:tnLst>
  </p:timing>
</p:sldLayout>
</file>

<file path=ppt/slideLayouts/slideLayout228.xml><?xml version="1.0" encoding="utf-8"?>
<p:sldLayout xmlns:a="http://schemas.openxmlformats.org/drawingml/2006/main" xmlns:r="http://schemas.openxmlformats.org/officeDocument/2006/relationships" xmlns:p="http://schemas.openxmlformats.org/presentationml/2006/main" showMasterSp="0" userDrawn="1">
  <p:cSld name="41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2819400" y="0"/>
            <a:ext cx="6324600" cy="1219200"/>
          </a:xfrm>
          <a:prstGeom prst="rect">
            <a:avLst/>
          </a:prstGeom>
        </p:spPr>
        <p:txBody>
          <a:bodyPr lIns="89793" tIns="44899" rIns="89793" bIns="44899" anchor="ctr"/>
          <a:lstStyle>
            <a:lvl1pPr marL="168364" indent="0" algn="l">
              <a:defRPr sz="28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4275959503"/>
      </p:ext>
    </p:extLst>
  </p:cSld>
  <p:clrMapOvr>
    <a:masterClrMapping/>
  </p:clrMapOvr>
  <p:timing>
    <p:tnLst>
      <p:par>
        <p:cTn id="1" dur="indefinite" restart="never" nodeType="tmRoot"/>
      </p:par>
    </p:tnLst>
  </p:timing>
</p:sldLayout>
</file>

<file path=ppt/slideLayouts/slideLayout229.xml><?xml version="1.0" encoding="utf-8"?>
<p:sldLayout xmlns:a="http://schemas.openxmlformats.org/drawingml/2006/main" xmlns:r="http://schemas.openxmlformats.org/officeDocument/2006/relationships" xmlns:p="http://schemas.openxmlformats.org/presentationml/2006/main" showMasterSp="0" userDrawn="1">
  <p:cSld name="42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2819400" y="0"/>
            <a:ext cx="6324600" cy="1219200"/>
          </a:xfrm>
          <a:prstGeom prst="rect">
            <a:avLst/>
          </a:prstGeom>
        </p:spPr>
        <p:txBody>
          <a:bodyPr lIns="89793" tIns="44899" rIns="89793" bIns="44899" anchor="ctr"/>
          <a:lstStyle>
            <a:lvl1pPr marL="168364" indent="0" algn="l">
              <a:defRPr sz="28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93309168"/>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userDrawn="1">
  <p:cSld name="19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2819400" y="0"/>
            <a:ext cx="6324600" cy="1219200"/>
          </a:xfrm>
          <a:prstGeom prst="rect">
            <a:avLst/>
          </a:prstGeom>
        </p:spPr>
        <p:txBody>
          <a:bodyPr lIns="89793" tIns="44899" rIns="89793" bIns="44899" anchor="ctr"/>
          <a:lstStyle>
            <a:lvl1pPr marL="168364" indent="0" algn="l">
              <a:defRPr sz="28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CF89BACD-3962-4601-8DC0-524FDD72527A}" type="slidenum">
              <a:rPr lang="en-US"/>
              <a:pPr>
                <a:defRPr/>
              </a:pPr>
              <a:t>‹#›</a:t>
            </a:fld>
            <a:endParaRPr lang="en-US" dirty="0"/>
          </a:p>
        </p:txBody>
      </p:sp>
    </p:spTree>
    <p:extLst>
      <p:ext uri="{BB962C8B-B14F-4D97-AF65-F5344CB8AC3E}">
        <p14:creationId xmlns:p14="http://schemas.microsoft.com/office/powerpoint/2010/main" val="3220987396"/>
      </p:ext>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showMasterSp="0" userDrawn="1">
  <p:cSld name="43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2819400" y="0"/>
            <a:ext cx="6324600" cy="1219200"/>
          </a:xfrm>
          <a:prstGeom prst="rect">
            <a:avLst/>
          </a:prstGeom>
        </p:spPr>
        <p:txBody>
          <a:bodyPr lIns="89793" tIns="44899" rIns="89793" bIns="44899" anchor="ctr"/>
          <a:lstStyle>
            <a:lvl1pPr marL="168364" indent="0" algn="l">
              <a:defRPr sz="28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3592430142"/>
      </p:ext>
    </p:extLst>
  </p:cSld>
  <p:clrMapOvr>
    <a:masterClrMapping/>
  </p:clrMapOvr>
  <p:timing>
    <p:tnLst>
      <p:par>
        <p:cTn id="1" dur="indefinite" restart="never" nodeType="tmRoot"/>
      </p:par>
    </p:tnLst>
  </p:timing>
</p:sldLayout>
</file>

<file path=ppt/slideLayouts/slideLayout231.xml><?xml version="1.0" encoding="utf-8"?>
<p:sldLayout xmlns:a="http://schemas.openxmlformats.org/drawingml/2006/main" xmlns:r="http://schemas.openxmlformats.org/officeDocument/2006/relationships" xmlns:p="http://schemas.openxmlformats.org/presentationml/2006/main" showMasterSp="0" userDrawn="1">
  <p:cSld name="44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2819400" y="0"/>
            <a:ext cx="6324600" cy="1219200"/>
          </a:xfrm>
          <a:prstGeom prst="rect">
            <a:avLst/>
          </a:prstGeom>
        </p:spPr>
        <p:txBody>
          <a:bodyPr lIns="89793" tIns="44899" rIns="89793" bIns="44899" anchor="ctr"/>
          <a:lstStyle>
            <a:lvl1pPr marL="168364" indent="0" algn="l">
              <a:defRPr sz="28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2133662785"/>
      </p:ext>
    </p:extLst>
  </p:cSld>
  <p:clrMapOvr>
    <a:masterClrMapping/>
  </p:clrMapOvr>
  <p:timing>
    <p:tnLst>
      <p:par>
        <p:cTn id="1" dur="indefinite" restart="never" nodeType="tmRoot"/>
      </p:par>
    </p:tnLst>
  </p:timing>
</p:sldLayout>
</file>

<file path=ppt/slideLayouts/slideLayout232.xml><?xml version="1.0" encoding="utf-8"?>
<p:sldLayout xmlns:a="http://schemas.openxmlformats.org/drawingml/2006/main" xmlns:r="http://schemas.openxmlformats.org/officeDocument/2006/relationships" xmlns:p="http://schemas.openxmlformats.org/presentationml/2006/main" showMasterSp="0" userDrawn="1">
  <p:cSld name="45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2819400" y="0"/>
            <a:ext cx="6324600" cy="1219200"/>
          </a:xfrm>
          <a:prstGeom prst="rect">
            <a:avLst/>
          </a:prstGeom>
        </p:spPr>
        <p:txBody>
          <a:bodyPr lIns="89793" tIns="44899" rIns="89793" bIns="44899" anchor="ctr"/>
          <a:lstStyle>
            <a:lvl1pPr marL="168364" indent="0" algn="l">
              <a:defRPr sz="28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2932211481"/>
      </p:ext>
    </p:extLst>
  </p:cSld>
  <p:clrMapOvr>
    <a:masterClrMapping/>
  </p:clrMapOvr>
  <p:timing>
    <p:tnLst>
      <p:par>
        <p:cTn id="1" dur="indefinite" restart="never" nodeType="tmRoot"/>
      </p:par>
    </p:tnLst>
  </p:timing>
</p:sldLayout>
</file>

<file path=ppt/slideLayouts/slideLayout233.xml><?xml version="1.0" encoding="utf-8"?>
<p:sldLayout xmlns:a="http://schemas.openxmlformats.org/drawingml/2006/main" xmlns:r="http://schemas.openxmlformats.org/officeDocument/2006/relationships" xmlns:p="http://schemas.openxmlformats.org/presentationml/2006/main" showMasterSp="0" userDrawn="1">
  <p:cSld name="46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2819400" y="0"/>
            <a:ext cx="6324600" cy="1219200"/>
          </a:xfrm>
          <a:prstGeom prst="rect">
            <a:avLst/>
          </a:prstGeom>
        </p:spPr>
        <p:txBody>
          <a:bodyPr lIns="89793" tIns="44899" rIns="89793" bIns="44899" anchor="ctr"/>
          <a:lstStyle>
            <a:lvl1pPr marL="168364" indent="0" algn="l">
              <a:defRPr sz="28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3386818685"/>
      </p:ext>
    </p:extLst>
  </p:cSld>
  <p:clrMapOvr>
    <a:masterClrMapping/>
  </p:clrMapOvr>
  <p:timing>
    <p:tnLst>
      <p:par>
        <p:cTn id="1" dur="indefinite" restart="never" nodeType="tmRoot"/>
      </p:par>
    </p:tnLst>
  </p:timing>
</p:sldLayout>
</file>

<file path=ppt/slideLayouts/slideLayout234.xml><?xml version="1.0" encoding="utf-8"?>
<p:sldLayout xmlns:a="http://schemas.openxmlformats.org/drawingml/2006/main" xmlns:r="http://schemas.openxmlformats.org/officeDocument/2006/relationships" xmlns:p="http://schemas.openxmlformats.org/presentationml/2006/main" showMasterSp="0" userDrawn="1">
  <p:cSld name="47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2819400" y="0"/>
            <a:ext cx="6324600" cy="1219200"/>
          </a:xfrm>
          <a:prstGeom prst="rect">
            <a:avLst/>
          </a:prstGeom>
        </p:spPr>
        <p:txBody>
          <a:bodyPr lIns="89793" tIns="44899" rIns="89793" bIns="44899" anchor="ctr"/>
          <a:lstStyle>
            <a:lvl1pPr marL="168364" indent="0" algn="l">
              <a:defRPr sz="28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3957641038"/>
      </p:ext>
    </p:extLst>
  </p:cSld>
  <p:clrMapOvr>
    <a:masterClrMapping/>
  </p:clrMapOvr>
  <p:timing>
    <p:tnLst>
      <p:par>
        <p:cTn id="1" dur="indefinite" restart="never" nodeType="tmRoot"/>
      </p:par>
    </p:tnLst>
  </p:timing>
</p:sldLayout>
</file>

<file path=ppt/slideLayouts/slideLayout235.xml><?xml version="1.0" encoding="utf-8"?>
<p:sldLayout xmlns:a="http://schemas.openxmlformats.org/drawingml/2006/main" xmlns:r="http://schemas.openxmlformats.org/officeDocument/2006/relationships" xmlns:p="http://schemas.openxmlformats.org/presentationml/2006/main" showMasterSp="0" userDrawn="1">
  <p:cSld name="48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2819400" y="0"/>
            <a:ext cx="6324600" cy="1219200"/>
          </a:xfrm>
          <a:prstGeom prst="rect">
            <a:avLst/>
          </a:prstGeom>
        </p:spPr>
        <p:txBody>
          <a:bodyPr lIns="89793" tIns="44899" rIns="89793" bIns="44899" anchor="ctr"/>
          <a:lstStyle>
            <a:lvl1pPr marL="168364" indent="0" algn="l">
              <a:defRPr sz="28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2713109917"/>
      </p:ext>
    </p:extLst>
  </p:cSld>
  <p:clrMapOvr>
    <a:masterClrMapping/>
  </p:clrMapOvr>
  <p:timing>
    <p:tnLst>
      <p:par>
        <p:cTn id="1" dur="indefinite" restart="never" nodeType="tmRoot"/>
      </p:par>
    </p:tnLst>
  </p:timing>
</p:sldLayout>
</file>

<file path=ppt/slideLayouts/slideLayout236.xml><?xml version="1.0" encoding="utf-8"?>
<p:sldLayout xmlns:a="http://schemas.openxmlformats.org/drawingml/2006/main" xmlns:r="http://schemas.openxmlformats.org/officeDocument/2006/relationships" xmlns:p="http://schemas.openxmlformats.org/presentationml/2006/main" showMasterSp="0" userDrawn="1">
  <p:cSld name="49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2819400" y="0"/>
            <a:ext cx="6324600" cy="1219200"/>
          </a:xfrm>
          <a:prstGeom prst="rect">
            <a:avLst/>
          </a:prstGeom>
        </p:spPr>
        <p:txBody>
          <a:bodyPr lIns="89793" tIns="44899" rIns="89793" bIns="44899" anchor="ctr"/>
          <a:lstStyle>
            <a:lvl1pPr marL="168364" indent="0" algn="l">
              <a:defRPr sz="28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2988524432"/>
      </p:ext>
    </p:extLst>
  </p:cSld>
  <p:clrMapOvr>
    <a:masterClrMapping/>
  </p:clrMapOvr>
  <p:timing>
    <p:tnLst>
      <p:par>
        <p:cTn id="1" dur="indefinite" restart="never" nodeType="tmRoot"/>
      </p:par>
    </p:tnLst>
  </p:timing>
</p:sldLayout>
</file>

<file path=ppt/slideLayouts/slideLayout237.xml><?xml version="1.0" encoding="utf-8"?>
<p:sldLayout xmlns:a="http://schemas.openxmlformats.org/drawingml/2006/main" xmlns:r="http://schemas.openxmlformats.org/officeDocument/2006/relationships" xmlns:p="http://schemas.openxmlformats.org/presentationml/2006/main" showMasterSp="0" userDrawn="1">
  <p:cSld name="50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2819400" y="0"/>
            <a:ext cx="6324600" cy="1219200"/>
          </a:xfrm>
          <a:prstGeom prst="rect">
            <a:avLst/>
          </a:prstGeom>
        </p:spPr>
        <p:txBody>
          <a:bodyPr lIns="89793" tIns="44899" rIns="89793" bIns="44899" anchor="ctr"/>
          <a:lstStyle>
            <a:lvl1pPr marL="168364" indent="0" algn="l">
              <a:defRPr sz="28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433472879"/>
      </p:ext>
    </p:extLst>
  </p:cSld>
  <p:clrMapOvr>
    <a:masterClrMapping/>
  </p:clrMapOvr>
  <p:timing>
    <p:tnLst>
      <p:par>
        <p:cTn id="1" dur="indefinite" restart="never" nodeType="tmRoot"/>
      </p:par>
    </p:tnLst>
  </p:timing>
</p:sldLayout>
</file>

<file path=ppt/slideLayouts/slideLayout238.xml><?xml version="1.0" encoding="utf-8"?>
<p:sldLayout xmlns:a="http://schemas.openxmlformats.org/drawingml/2006/main" xmlns:r="http://schemas.openxmlformats.org/officeDocument/2006/relationships" xmlns:p="http://schemas.openxmlformats.org/presentationml/2006/main" showMasterSp="0" userDrawn="1">
  <p:cSld name="51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2819400" y="0"/>
            <a:ext cx="6324600" cy="1219200"/>
          </a:xfrm>
          <a:prstGeom prst="rect">
            <a:avLst/>
          </a:prstGeom>
        </p:spPr>
        <p:txBody>
          <a:bodyPr lIns="89793" tIns="44899" rIns="89793" bIns="44899" anchor="ctr"/>
          <a:lstStyle>
            <a:lvl1pPr marL="168364" indent="0" algn="l">
              <a:defRPr sz="28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2124294912"/>
      </p:ext>
    </p:extLst>
  </p:cSld>
  <p:clrMapOvr>
    <a:masterClrMapping/>
  </p:clrMapOvr>
  <p:timing>
    <p:tnLst>
      <p:par>
        <p:cTn id="1" dur="indefinite" restart="never" nodeType="tmRoot"/>
      </p:par>
    </p:tnLst>
  </p:timing>
</p:sldLayout>
</file>

<file path=ppt/slideLayouts/slideLayout239.xml><?xml version="1.0" encoding="utf-8"?>
<p:sldLayout xmlns:a="http://schemas.openxmlformats.org/drawingml/2006/main" xmlns:r="http://schemas.openxmlformats.org/officeDocument/2006/relationships" xmlns:p="http://schemas.openxmlformats.org/presentationml/2006/main" showMasterSp="0" userDrawn="1">
  <p:cSld name="52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2819400" y="0"/>
            <a:ext cx="6324600" cy="1219200"/>
          </a:xfrm>
          <a:prstGeom prst="rect">
            <a:avLst/>
          </a:prstGeom>
        </p:spPr>
        <p:txBody>
          <a:bodyPr lIns="89793" tIns="44899" rIns="89793" bIns="44899" anchor="ctr"/>
          <a:lstStyle>
            <a:lvl1pPr marL="168364" indent="0" algn="l">
              <a:defRPr sz="28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2837241335"/>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lIns="91352" tIns="45679" rIns="91352" bIns="45679"/>
          <a:lstStyle/>
          <a:p>
            <a:r>
              <a:rPr lang="en-US" smtClean="0"/>
              <a:t>Click to edit Master title style</a:t>
            </a:r>
            <a:endParaRPr lang="en-US"/>
          </a:p>
        </p:txBody>
      </p:sp>
      <p:sp>
        <p:nvSpPr>
          <p:cNvPr id="3" name="Date Placeholder 2"/>
          <p:cNvSpPr>
            <a:spLocks noGrp="1"/>
          </p:cNvSpPr>
          <p:nvPr>
            <p:ph type="dt" sz="half" idx="10"/>
          </p:nvPr>
        </p:nvSpPr>
        <p:spPr>
          <a:xfrm>
            <a:off x="457201" y="6356358"/>
            <a:ext cx="2133600" cy="365125"/>
          </a:xfrm>
          <a:prstGeom prst="rect">
            <a:avLst/>
          </a:prstGeom>
        </p:spPr>
        <p:txBody>
          <a:bodyPr vert="horz" wrap="square" lIns="91352" tIns="45679" rIns="91352" bIns="45679" numCol="1" anchor="t" anchorCtr="0" compatLnSpc="1">
            <a:prstTxWarp prst="textNoShape">
              <a:avLst/>
            </a:prstTxWarp>
          </a:bodyPr>
          <a:lstStyle>
            <a:lvl1pPr>
              <a:defRPr>
                <a:latin typeface="Arial" pitchFamily="34" charset="0"/>
                <a:cs typeface="+mn-cs"/>
              </a:defRPr>
            </a:lvl1pPr>
          </a:lstStyle>
          <a:p>
            <a:pPr>
              <a:defRPr/>
            </a:pPr>
            <a:endParaRPr lang="en-US" dirty="0"/>
          </a:p>
        </p:txBody>
      </p:sp>
      <p:sp>
        <p:nvSpPr>
          <p:cNvPr id="4" name="Footer Placeholder 3"/>
          <p:cNvSpPr>
            <a:spLocks noGrp="1"/>
          </p:cNvSpPr>
          <p:nvPr>
            <p:ph type="ftr" sz="quarter" idx="11"/>
          </p:nvPr>
        </p:nvSpPr>
        <p:spPr>
          <a:xfrm>
            <a:off x="3124200" y="6356358"/>
            <a:ext cx="2895600" cy="365125"/>
          </a:xfrm>
          <a:prstGeom prst="rect">
            <a:avLst/>
          </a:prstGeom>
        </p:spPr>
        <p:txBody>
          <a:bodyPr lIns="91352" tIns="45679" rIns="91352" bIns="45679"/>
          <a:lstStyle>
            <a:lvl1pPr>
              <a:defRPr>
                <a:latin typeface="Arial" pitchFamily="34" charset="0"/>
                <a:ea typeface="+mn-ea"/>
                <a:cs typeface="+mn-cs"/>
              </a:defRPr>
            </a:lvl1pPr>
          </a:lstStyle>
          <a:p>
            <a:pPr>
              <a:defRPr/>
            </a:pPr>
            <a:endParaRPr lang="en-US" dirty="0"/>
          </a:p>
        </p:txBody>
      </p:sp>
      <p:sp>
        <p:nvSpPr>
          <p:cNvPr id="5" name="Slide Number Placeholder 4"/>
          <p:cNvSpPr>
            <a:spLocks noGrp="1"/>
          </p:cNvSpPr>
          <p:nvPr>
            <p:ph type="sldNum" sz="quarter" idx="12"/>
          </p:nvPr>
        </p:nvSpPr>
        <p:spPr/>
        <p:txBody>
          <a:bodyPr/>
          <a:lstStyle>
            <a:lvl1pPr>
              <a:defRPr/>
            </a:lvl1pPr>
          </a:lstStyle>
          <a:p>
            <a:pPr>
              <a:defRPr/>
            </a:pPr>
            <a:fld id="{7BD37C3E-2E96-487C-B0EC-37BE1967DE48}" type="slidenum">
              <a:rPr lang="en-US"/>
              <a:pPr>
                <a:defRPr/>
              </a:pPr>
              <a:t>‹#›</a:t>
            </a:fld>
            <a:endParaRPr lang="en-US" dirty="0"/>
          </a:p>
        </p:txBody>
      </p:sp>
    </p:spTree>
    <p:extLst>
      <p:ext uri="{BB962C8B-B14F-4D97-AF65-F5344CB8AC3E}">
        <p14:creationId xmlns:p14="http://schemas.microsoft.com/office/powerpoint/2010/main" val="1551829394"/>
      </p:ext>
    </p:extLst>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showMasterSp="0" userDrawn="1">
  <p:cSld name="53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2819400" y="0"/>
            <a:ext cx="6324600" cy="1219200"/>
          </a:xfrm>
          <a:prstGeom prst="rect">
            <a:avLst/>
          </a:prstGeom>
        </p:spPr>
        <p:txBody>
          <a:bodyPr lIns="89793" tIns="44899" rIns="89793" bIns="44899" anchor="ctr"/>
          <a:lstStyle>
            <a:lvl1pPr marL="168364" indent="0" algn="l">
              <a:defRPr sz="28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2691669866"/>
      </p:ext>
    </p:extLst>
  </p:cSld>
  <p:clrMapOvr>
    <a:masterClrMapping/>
  </p:clrMapOvr>
  <p:timing>
    <p:tnLst>
      <p:par>
        <p:cTn id="1" dur="indefinite" restart="never" nodeType="tmRoot"/>
      </p:par>
    </p:tnLst>
  </p:timing>
</p:sldLayout>
</file>

<file path=ppt/slideLayouts/slideLayout241.xml><?xml version="1.0" encoding="utf-8"?>
<p:sldLayout xmlns:a="http://schemas.openxmlformats.org/drawingml/2006/main" xmlns:r="http://schemas.openxmlformats.org/officeDocument/2006/relationships" xmlns:p="http://schemas.openxmlformats.org/presentationml/2006/main" showMasterSp="0" userDrawn="1">
  <p:cSld name="54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2819400" y="0"/>
            <a:ext cx="6324600" cy="1219200"/>
          </a:xfrm>
          <a:prstGeom prst="rect">
            <a:avLst/>
          </a:prstGeom>
        </p:spPr>
        <p:txBody>
          <a:bodyPr lIns="89793" tIns="44899" rIns="89793" bIns="44899" anchor="ctr"/>
          <a:lstStyle>
            <a:lvl1pPr marL="168364" indent="0" algn="l">
              <a:defRPr sz="28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692417076"/>
      </p:ext>
    </p:extLst>
  </p:cSld>
  <p:clrMapOvr>
    <a:masterClrMapping/>
  </p:clrMapOvr>
  <p:timing>
    <p:tnLst>
      <p:par>
        <p:cTn id="1" dur="indefinite" restart="never" nodeType="tmRoot"/>
      </p:par>
    </p:tnLst>
  </p:timing>
</p:sldLayout>
</file>

<file path=ppt/slideLayouts/slideLayout242.xml><?xml version="1.0" encoding="utf-8"?>
<p:sldLayout xmlns:a="http://schemas.openxmlformats.org/drawingml/2006/main" xmlns:r="http://schemas.openxmlformats.org/officeDocument/2006/relationships" xmlns:p="http://schemas.openxmlformats.org/presentationml/2006/main" showMasterSp="0" userDrawn="1">
  <p:cSld name="55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2819400" y="0"/>
            <a:ext cx="6324600" cy="1219200"/>
          </a:xfrm>
          <a:prstGeom prst="rect">
            <a:avLst/>
          </a:prstGeom>
        </p:spPr>
        <p:txBody>
          <a:bodyPr lIns="89793" tIns="44899" rIns="89793" bIns="44899" anchor="ctr"/>
          <a:lstStyle>
            <a:lvl1pPr marL="168364" indent="0" algn="l">
              <a:defRPr sz="28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1185408161"/>
      </p:ext>
    </p:extLst>
  </p:cSld>
  <p:clrMapOvr>
    <a:masterClrMapping/>
  </p:clrMapOvr>
  <p:timing>
    <p:tnLst>
      <p:par>
        <p:cTn id="1" dur="indefinite" restart="never" nodeType="tmRoot"/>
      </p:par>
    </p:tnLst>
  </p:timing>
</p:sldLayout>
</file>

<file path=ppt/slideLayouts/slideLayout243.xml><?xml version="1.0" encoding="utf-8"?>
<p:sldLayout xmlns:a="http://schemas.openxmlformats.org/drawingml/2006/main" xmlns:r="http://schemas.openxmlformats.org/officeDocument/2006/relationships" xmlns:p="http://schemas.openxmlformats.org/presentationml/2006/main" showMasterSp="0" userDrawn="1">
  <p:cSld name="56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2819400" y="0"/>
            <a:ext cx="6324600" cy="1219200"/>
          </a:xfrm>
          <a:prstGeom prst="rect">
            <a:avLst/>
          </a:prstGeom>
        </p:spPr>
        <p:txBody>
          <a:bodyPr lIns="89793" tIns="44899" rIns="89793" bIns="44899" anchor="ctr"/>
          <a:lstStyle>
            <a:lvl1pPr marL="168364" indent="0" algn="l">
              <a:defRPr sz="28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2092877282"/>
      </p:ext>
    </p:extLst>
  </p:cSld>
  <p:clrMapOvr>
    <a:masterClrMapping/>
  </p:clrMapOvr>
  <p:timing>
    <p:tnLst>
      <p:par>
        <p:cTn id="1" dur="indefinite" restart="never" nodeType="tmRoot"/>
      </p:par>
    </p:tnLst>
  </p:timing>
</p:sldLayout>
</file>

<file path=ppt/slideLayouts/slideLayout244.xml><?xml version="1.0" encoding="utf-8"?>
<p:sldLayout xmlns:a="http://schemas.openxmlformats.org/drawingml/2006/main" xmlns:r="http://schemas.openxmlformats.org/officeDocument/2006/relationships" xmlns:p="http://schemas.openxmlformats.org/presentationml/2006/main" showMasterSp="0" userDrawn="1">
  <p:cSld name="57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2819400" y="0"/>
            <a:ext cx="6324600" cy="1219200"/>
          </a:xfrm>
          <a:prstGeom prst="rect">
            <a:avLst/>
          </a:prstGeom>
        </p:spPr>
        <p:txBody>
          <a:bodyPr lIns="89793" tIns="44899" rIns="89793" bIns="44899" anchor="ctr"/>
          <a:lstStyle>
            <a:lvl1pPr marL="168364" indent="0" algn="l">
              <a:defRPr sz="28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3089910153"/>
      </p:ext>
    </p:extLst>
  </p:cSld>
  <p:clrMapOvr>
    <a:masterClrMapping/>
  </p:clrMapOvr>
  <p:timing>
    <p:tnLst>
      <p:par>
        <p:cTn id="1" dur="indefinite" restart="never" nodeType="tmRoot"/>
      </p:par>
    </p:tnLst>
  </p:timing>
</p:sldLayout>
</file>

<file path=ppt/slideLayouts/slideLayout245.xml><?xml version="1.0" encoding="utf-8"?>
<p:sldLayout xmlns:a="http://schemas.openxmlformats.org/drawingml/2006/main" xmlns:r="http://schemas.openxmlformats.org/officeDocument/2006/relationships" xmlns:p="http://schemas.openxmlformats.org/presentationml/2006/main" showMasterSp="0" userDrawn="1">
  <p:cSld name="58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2819400" y="0"/>
            <a:ext cx="6324600" cy="1219200"/>
          </a:xfrm>
          <a:prstGeom prst="rect">
            <a:avLst/>
          </a:prstGeom>
        </p:spPr>
        <p:txBody>
          <a:bodyPr lIns="89793" tIns="44899" rIns="89793" bIns="44899" anchor="ctr"/>
          <a:lstStyle>
            <a:lvl1pPr marL="168364" indent="0" algn="l">
              <a:defRPr sz="28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2723605845"/>
      </p:ext>
    </p:extLst>
  </p:cSld>
  <p:clrMapOvr>
    <a:masterClrMapping/>
  </p:clrMapOvr>
  <p:timing>
    <p:tnLst>
      <p:par>
        <p:cTn id="1" dur="indefinite" restart="never" nodeType="tmRoot"/>
      </p:par>
    </p:tnLst>
  </p:timing>
</p:sldLayout>
</file>

<file path=ppt/slideLayouts/slideLayout246.xml><?xml version="1.0" encoding="utf-8"?>
<p:sldLayout xmlns:a="http://schemas.openxmlformats.org/drawingml/2006/main" xmlns:r="http://schemas.openxmlformats.org/officeDocument/2006/relationships" xmlns:p="http://schemas.openxmlformats.org/presentationml/2006/main" showMasterSp="0" userDrawn="1">
  <p:cSld name="59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2819400" y="0"/>
            <a:ext cx="6324600" cy="1219200"/>
          </a:xfrm>
          <a:prstGeom prst="rect">
            <a:avLst/>
          </a:prstGeom>
        </p:spPr>
        <p:txBody>
          <a:bodyPr lIns="89793" tIns="44899" rIns="89793" bIns="44899" anchor="ctr"/>
          <a:lstStyle>
            <a:lvl1pPr marL="168364" indent="0" algn="l">
              <a:defRPr sz="28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1852257585"/>
      </p:ext>
    </p:extLst>
  </p:cSld>
  <p:clrMapOvr>
    <a:masterClrMapping/>
  </p:clrMapOvr>
  <p:timing>
    <p:tnLst>
      <p:par>
        <p:cTn id="1" dur="indefinite" restart="never" nodeType="tmRoot"/>
      </p:par>
    </p:tnLst>
  </p:timing>
</p:sldLayout>
</file>

<file path=ppt/slideLayouts/slideLayout247.xml><?xml version="1.0" encoding="utf-8"?>
<p:sldLayout xmlns:a="http://schemas.openxmlformats.org/drawingml/2006/main" xmlns:r="http://schemas.openxmlformats.org/officeDocument/2006/relationships" xmlns:p="http://schemas.openxmlformats.org/presentationml/2006/main" showMasterSp="0" userDrawn="1">
  <p:cSld name="60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2819400" y="0"/>
            <a:ext cx="6324600" cy="1219200"/>
          </a:xfrm>
          <a:prstGeom prst="rect">
            <a:avLst/>
          </a:prstGeom>
        </p:spPr>
        <p:txBody>
          <a:bodyPr lIns="89793" tIns="44899" rIns="89793" bIns="44899" anchor="ctr"/>
          <a:lstStyle>
            <a:lvl1pPr marL="168364" indent="0" algn="l">
              <a:defRPr sz="28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2520094390"/>
      </p:ext>
    </p:extLst>
  </p:cSld>
  <p:clrMapOvr>
    <a:masterClrMapping/>
  </p:clrMapOvr>
  <p:timing>
    <p:tnLst>
      <p:par>
        <p:cTn id="1" dur="indefinite" restart="never" nodeType="tmRoot"/>
      </p:par>
    </p:tnLst>
  </p:timing>
</p:sldLayout>
</file>

<file path=ppt/slideLayouts/slideLayout248.xml><?xml version="1.0" encoding="utf-8"?>
<p:sldLayout xmlns:a="http://schemas.openxmlformats.org/drawingml/2006/main" xmlns:r="http://schemas.openxmlformats.org/officeDocument/2006/relationships" xmlns:p="http://schemas.openxmlformats.org/presentationml/2006/main" showMasterSp="0" userDrawn="1">
  <p:cSld name="61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2819400" y="0"/>
            <a:ext cx="6324600" cy="1219200"/>
          </a:xfrm>
          <a:prstGeom prst="rect">
            <a:avLst/>
          </a:prstGeom>
        </p:spPr>
        <p:txBody>
          <a:bodyPr lIns="89793" tIns="44899" rIns="89793" bIns="44899" anchor="ctr"/>
          <a:lstStyle>
            <a:lvl1pPr marL="168364" indent="0" algn="l">
              <a:defRPr sz="28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3611258658"/>
      </p:ext>
    </p:extLst>
  </p:cSld>
  <p:clrMapOvr>
    <a:masterClrMapping/>
  </p:clrMapOvr>
  <p:timing>
    <p:tnLst>
      <p:par>
        <p:cTn id="1" dur="indefinite" restart="never" nodeType="tmRoot"/>
      </p:par>
    </p:tnLst>
  </p:timing>
</p:sldLayout>
</file>

<file path=ppt/slideLayouts/slideLayout249.xml><?xml version="1.0" encoding="utf-8"?>
<p:sldLayout xmlns:a="http://schemas.openxmlformats.org/drawingml/2006/main" xmlns:r="http://schemas.openxmlformats.org/officeDocument/2006/relationships" xmlns:p="http://schemas.openxmlformats.org/presentationml/2006/main" showMasterSp="0" userDrawn="1">
  <p:cSld name="62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2819400" y="0"/>
            <a:ext cx="6324600" cy="1219200"/>
          </a:xfrm>
          <a:prstGeom prst="rect">
            <a:avLst/>
          </a:prstGeom>
        </p:spPr>
        <p:txBody>
          <a:bodyPr lIns="89793" tIns="44899" rIns="89793" bIns="44899" anchor="ctr"/>
          <a:lstStyle>
            <a:lvl1pPr marL="168364" indent="0" algn="l">
              <a:defRPr sz="28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105462258"/>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userDrawn="1">
  <p:cSld name="20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2819400" y="0"/>
            <a:ext cx="6324600" cy="1219200"/>
          </a:xfrm>
          <a:prstGeom prst="rect">
            <a:avLst/>
          </a:prstGeom>
        </p:spPr>
        <p:txBody>
          <a:bodyPr lIns="89793" tIns="44899" rIns="89793" bIns="44899" anchor="ctr"/>
          <a:lstStyle>
            <a:lvl1pPr marL="168364" indent="0" algn="l">
              <a:defRPr sz="28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B11F4AAD-AE12-47EC-9D6A-CE9D7476F733}" type="slidenum">
              <a:rPr lang="en-US"/>
              <a:pPr>
                <a:defRPr/>
              </a:pPr>
              <a:t>‹#›</a:t>
            </a:fld>
            <a:endParaRPr lang="en-US" dirty="0"/>
          </a:p>
        </p:txBody>
      </p:sp>
    </p:spTree>
    <p:extLst>
      <p:ext uri="{BB962C8B-B14F-4D97-AF65-F5344CB8AC3E}">
        <p14:creationId xmlns:p14="http://schemas.microsoft.com/office/powerpoint/2010/main" val="2595343749"/>
      </p:ext>
    </p:extLst>
  </p:cSld>
  <p:clrMapOvr>
    <a:masterClrMapping/>
  </p:clrMapOvr>
</p:sldLayout>
</file>

<file path=ppt/slideLayouts/slideLayout250.xml><?xml version="1.0" encoding="utf-8"?>
<p:sldLayout xmlns:a="http://schemas.openxmlformats.org/drawingml/2006/main" xmlns:r="http://schemas.openxmlformats.org/officeDocument/2006/relationships" xmlns:p="http://schemas.openxmlformats.org/presentationml/2006/main" showMasterSp="0" userDrawn="1">
  <p:cSld name="63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2819400" y="0"/>
            <a:ext cx="6324600" cy="1219200"/>
          </a:xfrm>
          <a:prstGeom prst="rect">
            <a:avLst/>
          </a:prstGeom>
        </p:spPr>
        <p:txBody>
          <a:bodyPr lIns="89793" tIns="44899" rIns="89793" bIns="44899" anchor="ctr"/>
          <a:lstStyle>
            <a:lvl1pPr marL="168364" indent="0" algn="l">
              <a:defRPr sz="28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1983180883"/>
      </p:ext>
    </p:extLst>
  </p:cSld>
  <p:clrMapOvr>
    <a:masterClrMapping/>
  </p:clrMapOvr>
  <p:timing>
    <p:tnLst>
      <p:par>
        <p:cTn id="1" dur="indefinite" restart="never" nodeType="tmRoot"/>
      </p:par>
    </p:tnLst>
  </p:timing>
</p:sldLayout>
</file>

<file path=ppt/slideLayouts/slideLayout251.xml><?xml version="1.0" encoding="utf-8"?>
<p:sldLayout xmlns:a="http://schemas.openxmlformats.org/drawingml/2006/main" xmlns:r="http://schemas.openxmlformats.org/officeDocument/2006/relationships" xmlns:p="http://schemas.openxmlformats.org/presentationml/2006/main" showMasterSp="0" userDrawn="1">
  <p:cSld name="64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2819400" y="0"/>
            <a:ext cx="6324600" cy="1219200"/>
          </a:xfrm>
          <a:prstGeom prst="rect">
            <a:avLst/>
          </a:prstGeom>
        </p:spPr>
        <p:txBody>
          <a:bodyPr lIns="89793" tIns="44899" rIns="89793" bIns="44899" anchor="ctr"/>
          <a:lstStyle>
            <a:lvl1pPr marL="168364" indent="0" algn="l">
              <a:defRPr sz="28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1914013216"/>
      </p:ext>
    </p:extLst>
  </p:cSld>
  <p:clrMapOvr>
    <a:masterClrMapping/>
  </p:clrMapOvr>
  <p:timing>
    <p:tnLst>
      <p:par>
        <p:cTn id="1" dur="indefinite" restart="never" nodeType="tmRoot"/>
      </p:par>
    </p:tnLst>
  </p:timing>
</p:sldLayout>
</file>

<file path=ppt/slideLayouts/slideLayout252.xml><?xml version="1.0" encoding="utf-8"?>
<p:sldLayout xmlns:a="http://schemas.openxmlformats.org/drawingml/2006/main" xmlns:r="http://schemas.openxmlformats.org/officeDocument/2006/relationships" xmlns:p="http://schemas.openxmlformats.org/presentationml/2006/main" showMasterSp="0" userDrawn="1">
  <p:cSld name="65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2819400" y="0"/>
            <a:ext cx="6324600" cy="1219200"/>
          </a:xfrm>
          <a:prstGeom prst="rect">
            <a:avLst/>
          </a:prstGeom>
        </p:spPr>
        <p:txBody>
          <a:bodyPr lIns="89793" tIns="44899" rIns="89793" bIns="44899" anchor="ctr"/>
          <a:lstStyle>
            <a:lvl1pPr marL="168364" indent="0" algn="l">
              <a:defRPr sz="28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1840678751"/>
      </p:ext>
    </p:extLst>
  </p:cSld>
  <p:clrMapOvr>
    <a:masterClrMapping/>
  </p:clrMapOvr>
  <p:timing>
    <p:tnLst>
      <p:par>
        <p:cTn id="1" dur="indefinite" restart="never" nodeType="tmRoot"/>
      </p:par>
    </p:tnLst>
  </p:timing>
</p:sldLayout>
</file>

<file path=ppt/slideLayouts/slideLayout253.xml><?xml version="1.0" encoding="utf-8"?>
<p:sldLayout xmlns:a="http://schemas.openxmlformats.org/drawingml/2006/main" xmlns:r="http://schemas.openxmlformats.org/officeDocument/2006/relationships" xmlns:p="http://schemas.openxmlformats.org/presentationml/2006/main" showMasterSp="0" userDrawn="1">
  <p:cSld name="66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2819400" y="0"/>
            <a:ext cx="6324600" cy="1219200"/>
          </a:xfrm>
          <a:prstGeom prst="rect">
            <a:avLst/>
          </a:prstGeom>
        </p:spPr>
        <p:txBody>
          <a:bodyPr lIns="89793" tIns="44899" rIns="89793" bIns="44899" anchor="ctr"/>
          <a:lstStyle>
            <a:lvl1pPr marL="168364" indent="0" algn="l">
              <a:defRPr sz="28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2607107453"/>
      </p:ext>
    </p:extLst>
  </p:cSld>
  <p:clrMapOvr>
    <a:masterClrMapping/>
  </p:clrMapOvr>
  <p:timing>
    <p:tnLst>
      <p:par>
        <p:cTn id="1" dur="indefinite" restart="never" nodeType="tmRoot"/>
      </p:par>
    </p:tnLst>
  </p:timing>
</p:sldLayout>
</file>

<file path=ppt/slideLayouts/slideLayout254.xml><?xml version="1.0" encoding="utf-8"?>
<p:sldLayout xmlns:a="http://schemas.openxmlformats.org/drawingml/2006/main" xmlns:r="http://schemas.openxmlformats.org/officeDocument/2006/relationships" xmlns:p="http://schemas.openxmlformats.org/presentationml/2006/main" showMasterSp="0" userDrawn="1">
  <p:cSld name="67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2819400" y="0"/>
            <a:ext cx="6324600" cy="1219200"/>
          </a:xfrm>
          <a:prstGeom prst="rect">
            <a:avLst/>
          </a:prstGeom>
        </p:spPr>
        <p:txBody>
          <a:bodyPr lIns="89793" tIns="44899" rIns="89793" bIns="44899" anchor="ctr"/>
          <a:lstStyle>
            <a:lvl1pPr marL="168364" indent="0" algn="l">
              <a:defRPr sz="28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54988862"/>
      </p:ext>
    </p:extLst>
  </p:cSld>
  <p:clrMapOvr>
    <a:masterClrMapping/>
  </p:clrMapOvr>
  <p:timing>
    <p:tnLst>
      <p:par>
        <p:cTn id="1" dur="indefinite" restart="never" nodeType="tmRoot"/>
      </p:par>
    </p:tnLst>
  </p:timing>
</p:sldLayout>
</file>

<file path=ppt/slideLayouts/slideLayout255.xml><?xml version="1.0" encoding="utf-8"?>
<p:sldLayout xmlns:a="http://schemas.openxmlformats.org/drawingml/2006/main" xmlns:r="http://schemas.openxmlformats.org/officeDocument/2006/relationships" xmlns:p="http://schemas.openxmlformats.org/presentationml/2006/main" showMasterSp="0"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752601"/>
            <a:ext cx="8229600" cy="4525963"/>
          </a:xfrm>
          <a:prstGeom prst="rect">
            <a:avLst/>
          </a:prstGeom>
        </p:spPr>
        <p:txBody>
          <a:bodyPr lIns="91352" tIns="45679" rIns="91352" bIns="45679"/>
          <a:lstStyle>
            <a:lvl1pPr>
              <a:buClr>
                <a:srgbClr val="8F23B3"/>
              </a:buClr>
              <a:defRPr sz="2400"/>
            </a:lvl1pPr>
            <a:lvl2pPr>
              <a:buClr>
                <a:srgbClr val="8F23B3"/>
              </a:buClr>
              <a:defRPr sz="2200"/>
            </a:lvl2pPr>
            <a:lvl3pPr marL="1370302" indent="-456768">
              <a:buClr>
                <a:srgbClr val="8F23B3"/>
              </a:buClr>
              <a:buFont typeface="Courier New" pitchFamily="49" charset="0"/>
              <a:buChar char="o"/>
              <a:defRPr sz="2000"/>
            </a:lvl3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7" name="Title 16"/>
          <p:cNvSpPr>
            <a:spLocks noGrp="1"/>
          </p:cNvSpPr>
          <p:nvPr>
            <p:ph type="title"/>
          </p:nvPr>
        </p:nvSpPr>
        <p:spPr>
          <a:xfrm>
            <a:off x="2819400" y="0"/>
            <a:ext cx="6324600" cy="1219200"/>
          </a:xfrm>
          <a:prstGeom prst="rect">
            <a:avLst/>
          </a:prstGeom>
        </p:spPr>
        <p:txBody>
          <a:bodyPr lIns="89793" tIns="44899" rIns="89793" bIns="44899" anchor="ctr"/>
          <a:lstStyle>
            <a:lvl1pPr marL="168364" indent="0" algn="l">
              <a:defRPr sz="2800"/>
            </a:lvl1pPr>
          </a:lstStyle>
          <a:p>
            <a:r>
              <a:rPr lang="en-US" dirty="0" smtClean="0"/>
              <a:t>Click to edit Master title style</a:t>
            </a:r>
            <a:endParaRPr lang="en-US" dirty="0"/>
          </a:p>
        </p:txBody>
      </p:sp>
      <p:sp>
        <p:nvSpPr>
          <p:cNvPr id="8" name="Slide Number Placeholder 24"/>
          <p:cNvSpPr>
            <a:spLocks noGrp="1"/>
          </p:cNvSpPr>
          <p:nvPr>
            <p:ph type="sldNum" sz="quarter" idx="10"/>
          </p:nvPr>
        </p:nvSpPr>
        <p:spPr>
          <a:xfrm>
            <a:off x="3" y="6569079"/>
            <a:ext cx="609600" cy="288925"/>
          </a:xfrm>
        </p:spPr>
        <p:txBody>
          <a:bodyPr/>
          <a:lstStyle>
            <a:lvl1pPr algn="r">
              <a:defRPr sz="1200" smtClean="0">
                <a:solidFill>
                  <a:schemeClr val="tx1"/>
                </a:solidFill>
              </a:defRPr>
            </a:lvl1pPr>
          </a:lstStyle>
          <a:p>
            <a:pPr>
              <a:defRPr/>
            </a:pPr>
            <a:fld id="{8A85A12D-F284-471C-8250-D25B013F6AB1}"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3423049538"/>
      </p:ext>
    </p:extLst>
  </p:cSld>
  <p:clrMapOvr>
    <a:masterClrMapping/>
  </p:clrMapOvr>
  <p:timing>
    <p:tnLst>
      <p:par>
        <p:cTn id="1" dur="indefinite" restart="never" nodeType="tmRoot"/>
      </p:par>
    </p:tnLst>
  </p:timing>
</p:sldLayout>
</file>

<file path=ppt/slideLayouts/slideLayout256.xml><?xml version="1.0" encoding="utf-8"?>
<p:sldLayout xmlns:a="http://schemas.openxmlformats.org/drawingml/2006/main" xmlns:r="http://schemas.openxmlformats.org/officeDocument/2006/relationships" xmlns:p="http://schemas.openxmlformats.org/presentationml/2006/main" showMasterSp="0"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52400" y="1676400"/>
            <a:ext cx="8839200" cy="4876800"/>
          </a:xfrm>
          <a:prstGeom prst="rect">
            <a:avLst/>
          </a:prstGeom>
        </p:spPr>
        <p:txBody>
          <a:bodyPr lIns="91352" tIns="45679" rIns="91352" bIns="45679"/>
          <a:lstStyle>
            <a:lvl1pPr marL="0" indent="0">
              <a:buNone/>
              <a:defRPr sz="3200"/>
            </a:lvl1pPr>
            <a:lvl2pPr marL="456768" indent="0">
              <a:buNone/>
              <a:defRPr sz="2800"/>
            </a:lvl2pPr>
            <a:lvl3pPr marL="913532" indent="0">
              <a:buNone/>
              <a:defRPr sz="2400"/>
            </a:lvl3pPr>
            <a:lvl4pPr marL="1370302" indent="0">
              <a:buNone/>
              <a:defRPr sz="2000"/>
            </a:lvl4pPr>
            <a:lvl5pPr marL="1827071" indent="0">
              <a:buNone/>
              <a:defRPr sz="2000"/>
            </a:lvl5pPr>
            <a:lvl6pPr marL="2283837" indent="0">
              <a:buNone/>
              <a:defRPr sz="2000"/>
            </a:lvl6pPr>
            <a:lvl7pPr marL="2740600" indent="0">
              <a:buNone/>
              <a:defRPr sz="2000"/>
            </a:lvl7pPr>
            <a:lvl8pPr marL="3197369" indent="0">
              <a:buNone/>
              <a:defRPr sz="2000"/>
            </a:lvl8pPr>
            <a:lvl9pPr marL="3654137" indent="0">
              <a:buNone/>
              <a:defRPr sz="2000"/>
            </a:lvl9pPr>
          </a:lstStyle>
          <a:p>
            <a:r>
              <a:rPr lang="en-US" dirty="0" smtClean="0"/>
              <a:t>Click icon to add picture</a:t>
            </a:r>
            <a:endParaRPr lang="en-US" dirty="0"/>
          </a:p>
        </p:txBody>
      </p:sp>
      <p:sp>
        <p:nvSpPr>
          <p:cNvPr id="9" name="Title 16"/>
          <p:cNvSpPr>
            <a:spLocks noGrp="1"/>
          </p:cNvSpPr>
          <p:nvPr>
            <p:ph type="title"/>
          </p:nvPr>
        </p:nvSpPr>
        <p:spPr>
          <a:xfrm>
            <a:off x="2819400" y="0"/>
            <a:ext cx="6324600" cy="1219200"/>
          </a:xfrm>
          <a:prstGeom prst="rect">
            <a:avLst/>
          </a:prstGeom>
        </p:spPr>
        <p:txBody>
          <a:bodyPr lIns="89793" tIns="44899" rIns="89793" bIns="44899" anchor="ctr"/>
          <a:lstStyle>
            <a:lvl1pPr marL="168364" indent="0" algn="l">
              <a:defRPr sz="2800"/>
            </a:lvl1pPr>
          </a:lstStyle>
          <a:p>
            <a:r>
              <a:rPr lang="en-US" smtClean="0"/>
              <a:t>Click to edit Master title style</a:t>
            </a:r>
            <a:endParaRPr lang="en-US" dirty="0"/>
          </a:p>
        </p:txBody>
      </p:sp>
      <p:sp>
        <p:nvSpPr>
          <p:cNvPr id="10" name="Slide Number Placeholder 4"/>
          <p:cNvSpPr>
            <a:spLocks noGrp="1"/>
          </p:cNvSpPr>
          <p:nvPr>
            <p:ph type="sldNum" sz="quarter" idx="4"/>
          </p:nvPr>
        </p:nvSpPr>
        <p:spPr>
          <a:xfrm>
            <a:off x="3" y="6569079"/>
            <a:ext cx="609600" cy="288925"/>
          </a:xfrm>
          <a:prstGeom prst="rect">
            <a:avLst/>
          </a:prstGeom>
        </p:spPr>
        <p:txBody>
          <a:bodyPr wrap="square" lIns="89793" tIns="44899" rIns="89793" bIns="44899">
            <a:normAutofit/>
          </a:bodyPr>
          <a:lstStyle>
            <a:lvl1pPr algn="ctr">
              <a:defRPr sz="1400">
                <a:solidFill>
                  <a:sysClr val="windowText" lastClr="000000"/>
                </a:solidFill>
              </a:defRPr>
            </a:lvl1pPr>
          </a:lstStyle>
          <a:p>
            <a:pPr>
              <a:defRPr/>
            </a:pPr>
            <a:fld id="{F53EAB4E-B152-44CE-8C23-C6686266861F}" type="slidenum">
              <a:rPr lang="en-US" smtClean="0"/>
              <a:pPr>
                <a:defRPr/>
              </a:pPr>
              <a:t>‹#›</a:t>
            </a:fld>
            <a:endParaRPr lang="en-US" dirty="0"/>
          </a:p>
        </p:txBody>
      </p:sp>
    </p:spTree>
    <p:extLst>
      <p:ext uri="{BB962C8B-B14F-4D97-AF65-F5344CB8AC3E}">
        <p14:creationId xmlns:p14="http://schemas.microsoft.com/office/powerpoint/2010/main" val="2832355412"/>
      </p:ext>
    </p:extLst>
  </p:cSld>
  <p:clrMapOvr>
    <a:masterClrMapping/>
  </p:clrMapOvr>
  <p:timing>
    <p:tnLst>
      <p:par>
        <p:cTn id="1" dur="indefinite" restart="never" nodeType="tmRoot"/>
      </p:par>
    </p:tnLst>
  </p:timing>
</p:sldLayout>
</file>

<file path=ppt/slideLayouts/slideLayout257.xml><?xml version="1.0" encoding="utf-8"?>
<p:sldLayout xmlns:a="http://schemas.openxmlformats.org/drawingml/2006/main" xmlns:r="http://schemas.openxmlformats.org/officeDocument/2006/relationships" xmlns:p="http://schemas.openxmlformats.org/presentationml/2006/main" showMasterSp="0" preserve="1">
  <p:cSld name="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a:defRPr/>
            </a:pPr>
            <a:fld id="{F53EAB4E-B152-44CE-8C23-C6686266861F}" type="slidenum">
              <a:rPr lang="en-US" smtClean="0"/>
              <a:pPr>
                <a:defRPr/>
              </a:pPr>
              <a:t>‹#›</a:t>
            </a:fld>
            <a:endParaRPr lang="en-US" dirty="0"/>
          </a:p>
        </p:txBody>
      </p:sp>
      <p:sp>
        <p:nvSpPr>
          <p:cNvPr id="4" name="Title 16"/>
          <p:cNvSpPr>
            <a:spLocks noGrp="1"/>
          </p:cNvSpPr>
          <p:nvPr>
            <p:ph type="title"/>
          </p:nvPr>
        </p:nvSpPr>
        <p:spPr>
          <a:xfrm>
            <a:off x="2819400" y="0"/>
            <a:ext cx="6324600" cy="1219200"/>
          </a:xfrm>
          <a:prstGeom prst="rect">
            <a:avLst/>
          </a:prstGeom>
        </p:spPr>
        <p:txBody>
          <a:bodyPr lIns="89793" tIns="44899" rIns="89793" bIns="44899" anchor="ctr"/>
          <a:lstStyle>
            <a:lvl1pPr marL="168364" indent="0" algn="l">
              <a:defRPr sz="2800"/>
            </a:lvl1pPr>
          </a:lstStyle>
          <a:p>
            <a:r>
              <a:rPr lang="en-US" smtClean="0"/>
              <a:t>Click to edit Master title style</a:t>
            </a:r>
            <a:endParaRPr lang="en-US" dirty="0"/>
          </a:p>
        </p:txBody>
      </p:sp>
    </p:spTree>
    <p:extLst>
      <p:ext uri="{BB962C8B-B14F-4D97-AF65-F5344CB8AC3E}">
        <p14:creationId xmlns:p14="http://schemas.microsoft.com/office/powerpoint/2010/main" val="162533891"/>
      </p:ext>
    </p:extLst>
  </p:cSld>
  <p:clrMapOvr>
    <a:masterClrMapping/>
  </p:clrMapOvr>
  <p:timing>
    <p:tnLst>
      <p:par>
        <p:cTn id="1" dur="indefinite" restart="never" nodeType="tmRoot"/>
      </p:par>
    </p:tnLst>
  </p:timing>
</p:sldLayout>
</file>

<file path=ppt/slideLayouts/slideLayout258.xml><?xml version="1.0" encoding="utf-8"?>
<p:sldLayout xmlns:a="http://schemas.openxmlformats.org/drawingml/2006/main" xmlns:r="http://schemas.openxmlformats.org/officeDocument/2006/relationships" xmlns:p="http://schemas.openxmlformats.org/presentationml/2006/main" showMasterSp="0" preserve="1">
  <p:cSld name="2_Custom Layout">
    <p:spTree>
      <p:nvGrpSpPr>
        <p:cNvPr id="1" name=""/>
        <p:cNvGrpSpPr/>
        <p:nvPr/>
      </p:nvGrpSpPr>
      <p:grpSpPr>
        <a:xfrm>
          <a:off x="0" y="0"/>
          <a:ext cx="0" cy="0"/>
          <a:chOff x="0" y="0"/>
          <a:chExt cx="0" cy="0"/>
        </a:xfrm>
      </p:grpSpPr>
      <p:sp>
        <p:nvSpPr>
          <p:cNvPr id="6" name="Content Placeholder 2"/>
          <p:cNvSpPr>
            <a:spLocks noGrp="1"/>
          </p:cNvSpPr>
          <p:nvPr>
            <p:ph idx="1"/>
          </p:nvPr>
        </p:nvSpPr>
        <p:spPr>
          <a:xfrm>
            <a:off x="457200" y="1752600"/>
            <a:ext cx="8229600" cy="4114800"/>
          </a:xfrm>
          <a:prstGeom prst="rect">
            <a:avLst/>
          </a:prstGeom>
        </p:spPr>
        <p:txBody>
          <a:bodyPr lIns="89793" tIns="44899" rIns="89793" bIns="44899"/>
          <a:lstStyle>
            <a:lvl3pPr marL="897942" indent="174599">
              <a:defRPr/>
            </a:lvl3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4" name="Slide Number Placeholder 2"/>
          <p:cNvSpPr>
            <a:spLocks noGrp="1"/>
          </p:cNvSpPr>
          <p:nvPr>
            <p:ph type="sldNum" sz="quarter" idx="10"/>
          </p:nvPr>
        </p:nvSpPr>
        <p:spPr/>
        <p:txBody>
          <a:bodyPr/>
          <a:lstStyle>
            <a:lvl1pPr>
              <a:defRPr smtClean="0">
                <a:solidFill>
                  <a:schemeClr val="tx1"/>
                </a:solidFill>
              </a:defRPr>
            </a:lvl1pPr>
          </a:lstStyle>
          <a:p>
            <a:pPr>
              <a:defRPr/>
            </a:pPr>
            <a:fld id="{F53EAB4E-B152-44CE-8C23-C6686266861F}" type="slidenum">
              <a:rPr lang="en-US">
                <a:solidFill>
                  <a:prstClr val="black"/>
                </a:solidFill>
              </a:rPr>
              <a:pPr>
                <a:defRPr/>
              </a:pPr>
              <a:t>‹#›</a:t>
            </a:fld>
            <a:endParaRPr lang="en-US" dirty="0">
              <a:solidFill>
                <a:prstClr val="black"/>
              </a:solidFill>
            </a:endParaRPr>
          </a:p>
        </p:txBody>
      </p:sp>
      <p:sp>
        <p:nvSpPr>
          <p:cNvPr id="7" name="Title 16"/>
          <p:cNvSpPr>
            <a:spLocks noGrp="1"/>
          </p:cNvSpPr>
          <p:nvPr>
            <p:ph type="title"/>
          </p:nvPr>
        </p:nvSpPr>
        <p:spPr>
          <a:xfrm>
            <a:off x="2819400" y="0"/>
            <a:ext cx="6324600" cy="1219200"/>
          </a:xfrm>
          <a:prstGeom prst="rect">
            <a:avLst/>
          </a:prstGeom>
        </p:spPr>
        <p:txBody>
          <a:bodyPr lIns="89793" tIns="44899" rIns="89793" bIns="44899" anchor="ctr"/>
          <a:lstStyle>
            <a:lvl1pPr marL="168364" indent="0" algn="l">
              <a:defRPr sz="2800"/>
            </a:lvl1pPr>
          </a:lstStyle>
          <a:p>
            <a:r>
              <a:rPr lang="en-US" smtClean="0"/>
              <a:t>Click to edit Master title style</a:t>
            </a:r>
            <a:endParaRPr lang="en-US" dirty="0"/>
          </a:p>
        </p:txBody>
      </p:sp>
      <p:sp>
        <p:nvSpPr>
          <p:cNvPr id="10" name="Text Placeholder 6"/>
          <p:cNvSpPr>
            <a:spLocks noGrp="1"/>
          </p:cNvSpPr>
          <p:nvPr>
            <p:ph type="body" sz="quarter" idx="14" hasCustomPrompt="1"/>
          </p:nvPr>
        </p:nvSpPr>
        <p:spPr>
          <a:xfrm>
            <a:off x="762002" y="6553200"/>
            <a:ext cx="3810000" cy="304800"/>
          </a:xfrm>
          <a:prstGeom prst="rect">
            <a:avLst/>
          </a:prstGeom>
        </p:spPr>
        <p:txBody>
          <a:bodyPr lIns="89793" tIns="44899" rIns="89793" bIns="44899"/>
          <a:lstStyle>
            <a:lvl1pPr>
              <a:buNone/>
              <a:defRPr sz="1200" b="1" i="1"/>
            </a:lvl1pPr>
          </a:lstStyle>
          <a:p>
            <a:pPr lvl="0"/>
            <a:r>
              <a:rPr lang="en-US" dirty="0" smtClean="0"/>
              <a:t>Source:</a:t>
            </a:r>
            <a:endParaRPr lang="en-US" dirty="0"/>
          </a:p>
        </p:txBody>
      </p:sp>
    </p:spTree>
    <p:extLst>
      <p:ext uri="{BB962C8B-B14F-4D97-AF65-F5344CB8AC3E}">
        <p14:creationId xmlns:p14="http://schemas.microsoft.com/office/powerpoint/2010/main" val="2222987449"/>
      </p:ext>
    </p:extLst>
  </p:cSld>
  <p:clrMapOvr>
    <a:masterClrMapping/>
  </p:clrMapOvr>
  <p:transition spd="med" advClick="0">
    <p:fade/>
  </p:transition>
</p:sldLayout>
</file>

<file path=ppt/slideLayouts/slideLayout259.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19" name="Title 16"/>
          <p:cNvSpPr>
            <a:spLocks noGrp="1"/>
          </p:cNvSpPr>
          <p:nvPr>
            <p:ph type="title"/>
          </p:nvPr>
        </p:nvSpPr>
        <p:spPr>
          <a:xfrm>
            <a:off x="2819400" y="0"/>
            <a:ext cx="6324600" cy="1219200"/>
          </a:xfrm>
          <a:prstGeom prst="rect">
            <a:avLst/>
          </a:prstGeom>
        </p:spPr>
        <p:txBody>
          <a:bodyPr lIns="89793" tIns="44899" rIns="89793" bIns="44899" anchor="ctr"/>
          <a:lstStyle>
            <a:lvl1pPr marL="168364" indent="0" algn="l">
              <a:defRPr sz="2800"/>
            </a:lvl1pPr>
          </a:lstStyle>
          <a:p>
            <a:r>
              <a:rPr lang="en-US" smtClean="0"/>
              <a:t>Click to edit Master title style</a:t>
            </a:r>
            <a:endParaRPr lang="en-US" dirty="0"/>
          </a:p>
        </p:txBody>
      </p:sp>
      <p:sp>
        <p:nvSpPr>
          <p:cNvPr id="20" name="Slide Number Placeholder 4"/>
          <p:cNvSpPr>
            <a:spLocks noGrp="1"/>
          </p:cNvSpPr>
          <p:nvPr>
            <p:ph type="sldNum" sz="quarter" idx="12"/>
          </p:nvPr>
        </p:nvSpPr>
        <p:spPr>
          <a:xfrm>
            <a:off x="3" y="6569079"/>
            <a:ext cx="609600" cy="288925"/>
          </a:xfrm>
          <a:prstGeom prst="rect">
            <a:avLst/>
          </a:prstGeom>
        </p:spPr>
        <p:txBody>
          <a:bodyPr wrap="square">
            <a:normAutofit/>
          </a:bodyPr>
          <a:lstStyle>
            <a:lvl1pPr algn="ctr">
              <a:defRPr sz="1400">
                <a:solidFill>
                  <a:sysClr val="windowText" lastClr="000000"/>
                </a:solidFill>
              </a:defRPr>
            </a:lvl1pPr>
          </a:lstStyle>
          <a:p>
            <a:pPr>
              <a:defRPr/>
            </a:pPr>
            <a:fld id="{8B1FB4F6-53D1-4649-B6D3-57C1A85B2B3E}" type="slidenum">
              <a:rPr lang="en-US" smtClean="0"/>
              <a:pPr>
                <a:defRPr/>
              </a:pPr>
              <a:t>‹#›</a:t>
            </a:fld>
            <a:endParaRPr lang="en-US" dirty="0"/>
          </a:p>
        </p:txBody>
      </p:sp>
      <p:sp>
        <p:nvSpPr>
          <p:cNvPr id="13" name="Text Placeholder 6"/>
          <p:cNvSpPr>
            <a:spLocks noGrp="1"/>
          </p:cNvSpPr>
          <p:nvPr>
            <p:ph type="body" sz="quarter" idx="13"/>
          </p:nvPr>
        </p:nvSpPr>
        <p:spPr>
          <a:xfrm>
            <a:off x="457200" y="1752600"/>
            <a:ext cx="8382000" cy="3810000"/>
          </a:xfrm>
          <a:prstGeom prst="rect">
            <a:avLst/>
          </a:prstGeom>
        </p:spPr>
        <p:txBody>
          <a:bodyPr lIns="89793" tIns="44899" rIns="89793" bIns="44899"/>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633388876"/>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cSld name="21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2819400" y="0"/>
            <a:ext cx="6324600" cy="1219200"/>
          </a:xfrm>
          <a:prstGeom prst="rect">
            <a:avLst/>
          </a:prstGeom>
        </p:spPr>
        <p:txBody>
          <a:bodyPr lIns="89793" tIns="44899" rIns="89793" bIns="44899" anchor="ctr"/>
          <a:lstStyle>
            <a:lvl1pPr marL="168364" indent="0" algn="l">
              <a:defRPr sz="2800"/>
            </a:lvl1pPr>
          </a:lstStyle>
          <a:p>
            <a:r>
              <a:rPr lang="en-US" smtClean="0"/>
              <a:t>Click to edit Master title style</a:t>
            </a:r>
            <a:endParaRPr lang="en-US" dirty="0"/>
          </a:p>
        </p:txBody>
      </p:sp>
      <p:sp>
        <p:nvSpPr>
          <p:cNvPr id="3" name="Slide Number Placeholder 2"/>
          <p:cNvSpPr>
            <a:spLocks noGrp="1"/>
          </p:cNvSpPr>
          <p:nvPr>
            <p:ph type="sldNum" sz="quarter" idx="10"/>
          </p:nvPr>
        </p:nvSpPr>
        <p:spPr/>
        <p:txBody>
          <a:bodyPr/>
          <a:lstStyle>
            <a:lvl1pPr>
              <a:defRPr/>
            </a:lvl1pPr>
          </a:lstStyle>
          <a:p>
            <a:pPr>
              <a:defRPr/>
            </a:pPr>
            <a:fld id="{8804B163-2DEC-4755-97A0-900810179E87}" type="slidenum">
              <a:rPr lang="en-US"/>
              <a:pPr>
                <a:defRPr/>
              </a:pPr>
              <a:t>‹#›</a:t>
            </a:fld>
            <a:endParaRPr lang="en-US" dirty="0"/>
          </a:p>
        </p:txBody>
      </p:sp>
    </p:spTree>
    <p:extLst>
      <p:ext uri="{BB962C8B-B14F-4D97-AF65-F5344CB8AC3E}">
        <p14:creationId xmlns:p14="http://schemas.microsoft.com/office/powerpoint/2010/main" val="360802782"/>
      </p:ext>
    </p:extLst>
  </p:cSld>
  <p:clrMapOvr>
    <a:masterClrMapping/>
  </p:clrMapOvr>
  <p:transition spd="med"/>
</p:sldLayout>
</file>

<file path=ppt/slideLayouts/slideLayout260.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61950" y="392115"/>
            <a:ext cx="8362950" cy="674687"/>
          </a:xfrm>
          <a:prstGeom prst="rect">
            <a:avLst/>
          </a:prstGeom>
        </p:spPr>
        <p:txBody>
          <a:bodyPr lIns="91352" tIns="45679" rIns="91352" bIns="45679"/>
          <a:lstStyle/>
          <a:p>
            <a:r>
              <a:rPr lang="en-US" smtClean="0"/>
              <a:t>Click to edit Master title style</a:t>
            </a:r>
            <a:endParaRPr lang="en-US"/>
          </a:p>
        </p:txBody>
      </p:sp>
      <p:sp>
        <p:nvSpPr>
          <p:cNvPr id="3" name="Rectangle 5"/>
          <p:cNvSpPr>
            <a:spLocks noGrp="1" noChangeArrowheads="1"/>
          </p:cNvSpPr>
          <p:nvPr>
            <p:ph type="ftr" sz="quarter" idx="10"/>
          </p:nvPr>
        </p:nvSpPr>
        <p:spPr>
          <a:xfrm>
            <a:off x="2603500" y="6172200"/>
            <a:ext cx="4122738" cy="457200"/>
          </a:xfrm>
          <a:prstGeom prst="rect">
            <a:avLst/>
          </a:prstGeom>
        </p:spPr>
        <p:txBody>
          <a:bodyPr lIns="91352" tIns="45679" rIns="91352" bIns="45679"/>
          <a:lstStyle>
            <a:lvl1pPr>
              <a:defRPr/>
            </a:lvl1pPr>
          </a:lstStyle>
          <a:p>
            <a:pPr eaLnBrk="0" hangingPunct="0">
              <a:defRPr/>
            </a:pPr>
            <a:endParaRPr lang="en-US" dirty="0">
              <a:solidFill>
                <a:prstClr val="black"/>
              </a:solidFill>
              <a:latin typeface="Tahoma" pitchFamily="34" charset="0"/>
              <a:ea typeface="+mn-ea"/>
              <a:cs typeface="Arial" charset="0"/>
            </a:endParaRPr>
          </a:p>
        </p:txBody>
      </p:sp>
      <p:sp>
        <p:nvSpPr>
          <p:cNvPr id="4" name="Rectangle 6"/>
          <p:cNvSpPr>
            <a:spLocks noGrp="1" noChangeArrowheads="1"/>
          </p:cNvSpPr>
          <p:nvPr>
            <p:ph type="sldNum" sz="quarter" idx="11"/>
          </p:nvPr>
        </p:nvSpPr>
        <p:spPr/>
        <p:txBody>
          <a:bodyPr/>
          <a:lstStyle>
            <a:lvl1pPr>
              <a:defRPr/>
            </a:lvl1pPr>
          </a:lstStyle>
          <a:p>
            <a:pPr>
              <a:defRPr/>
            </a:pPr>
            <a:fld id="{4D64C5BC-8F38-4C1A-B58B-D1A4F9CCA149}" type="slidenum">
              <a:rPr lang="en-US"/>
              <a:pPr>
                <a:defRPr/>
              </a:pPr>
              <a:t>‹#›</a:t>
            </a:fld>
            <a:endParaRPr lang="en-US" dirty="0"/>
          </a:p>
        </p:txBody>
      </p:sp>
    </p:spTree>
    <p:extLst>
      <p:ext uri="{BB962C8B-B14F-4D97-AF65-F5344CB8AC3E}">
        <p14:creationId xmlns:p14="http://schemas.microsoft.com/office/powerpoint/2010/main" val="1144376969"/>
      </p:ext>
    </p:extLst>
  </p:cSld>
  <p:clrMapOvr>
    <a:masterClrMapping/>
  </p:clrMapOvr>
</p:sldLayout>
</file>

<file path=ppt/slideLayouts/slideLayout261.xml><?xml version="1.0" encoding="utf-8"?>
<p:sldLayout xmlns:a="http://schemas.openxmlformats.org/drawingml/2006/main" xmlns:r="http://schemas.openxmlformats.org/officeDocument/2006/relationships" xmlns:p="http://schemas.openxmlformats.org/presentationml/2006/main" showMasterSp="0"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61950" y="392115"/>
            <a:ext cx="8362950" cy="674687"/>
          </a:xfrm>
          <a:prstGeom prst="rect">
            <a:avLst/>
          </a:prstGeom>
        </p:spPr>
        <p:txBody>
          <a:bodyPr lIns="91352" tIns="45679" rIns="91352" bIns="45679"/>
          <a:lstStyle/>
          <a:p>
            <a:r>
              <a:rPr lang="en-US" smtClean="0"/>
              <a:t>Click to edit Master title style</a:t>
            </a:r>
            <a:endParaRPr lang="en-US"/>
          </a:p>
        </p:txBody>
      </p:sp>
      <p:sp>
        <p:nvSpPr>
          <p:cNvPr id="3" name="Text Placeholder 2"/>
          <p:cNvSpPr>
            <a:spLocks noGrp="1"/>
          </p:cNvSpPr>
          <p:nvPr>
            <p:ph type="body" sz="half" idx="1"/>
          </p:nvPr>
        </p:nvSpPr>
        <p:spPr>
          <a:xfrm>
            <a:off x="361958" y="1219200"/>
            <a:ext cx="4105275" cy="4800600"/>
          </a:xfrm>
          <a:prstGeom prst="rect">
            <a:avLst/>
          </a:prstGeom>
        </p:spPr>
        <p:txBody>
          <a:bodyPr lIns="91352" tIns="45679" rIns="91352" bIns="45679"/>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9633" y="1219200"/>
            <a:ext cx="4105275" cy="4800600"/>
          </a:xfrm>
          <a:prstGeom prst="rect">
            <a:avLst/>
          </a:prstGeom>
        </p:spPr>
        <p:txBody>
          <a:bodyPr lIns="91352" tIns="45679" rIns="91352" bIns="45679"/>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ftr" sz="quarter" idx="10"/>
          </p:nvPr>
        </p:nvSpPr>
        <p:spPr>
          <a:xfrm>
            <a:off x="2603500" y="6172200"/>
            <a:ext cx="4122738" cy="457200"/>
          </a:xfrm>
          <a:prstGeom prst="rect">
            <a:avLst/>
          </a:prstGeom>
        </p:spPr>
        <p:txBody>
          <a:bodyPr lIns="91352" tIns="45679" rIns="91352" bIns="45679"/>
          <a:lstStyle>
            <a:lvl1pPr>
              <a:defRPr/>
            </a:lvl1pPr>
          </a:lstStyle>
          <a:p>
            <a:pPr eaLnBrk="0" hangingPunct="0">
              <a:defRPr/>
            </a:pPr>
            <a:endParaRPr lang="en-US" dirty="0">
              <a:solidFill>
                <a:prstClr val="black"/>
              </a:solidFill>
              <a:latin typeface="Tahoma" pitchFamily="34" charset="0"/>
              <a:ea typeface="+mn-ea"/>
              <a:cs typeface="Arial" charset="0"/>
            </a:endParaRPr>
          </a:p>
        </p:txBody>
      </p:sp>
      <p:sp>
        <p:nvSpPr>
          <p:cNvPr id="6" name="Rectangle 6"/>
          <p:cNvSpPr>
            <a:spLocks noGrp="1" noChangeArrowheads="1"/>
          </p:cNvSpPr>
          <p:nvPr>
            <p:ph type="sldNum" sz="quarter" idx="11"/>
          </p:nvPr>
        </p:nvSpPr>
        <p:spPr/>
        <p:txBody>
          <a:bodyPr/>
          <a:lstStyle>
            <a:lvl1pPr>
              <a:defRPr/>
            </a:lvl1pPr>
          </a:lstStyle>
          <a:p>
            <a:pPr>
              <a:defRPr/>
            </a:pPr>
            <a:fld id="{D29AAA9D-33EF-48FD-B607-7EAE2C6E9AEE}" type="slidenum">
              <a:rPr lang="en-US"/>
              <a:pPr>
                <a:defRPr/>
              </a:pPr>
              <a:t>‹#›</a:t>
            </a:fld>
            <a:endParaRPr lang="en-US" dirty="0"/>
          </a:p>
        </p:txBody>
      </p:sp>
    </p:spTree>
    <p:extLst>
      <p:ext uri="{BB962C8B-B14F-4D97-AF65-F5344CB8AC3E}">
        <p14:creationId xmlns:p14="http://schemas.microsoft.com/office/powerpoint/2010/main" val="798395789"/>
      </p:ext>
    </p:extLst>
  </p:cSld>
  <p:clrMapOvr>
    <a:masterClrMapping/>
  </p:clrMapOvr>
</p:sldLayout>
</file>

<file path=ppt/slideLayouts/slideLayout262.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61950" y="392115"/>
            <a:ext cx="8362950" cy="674687"/>
          </a:xfrm>
          <a:prstGeom prst="rect">
            <a:avLst/>
          </a:prstGeom>
        </p:spPr>
        <p:txBody>
          <a:bodyPr lIns="91352" tIns="45679" rIns="91352" bIns="45679"/>
          <a:lstStyle/>
          <a:p>
            <a:r>
              <a:rPr lang="en-US" smtClean="0"/>
              <a:t>Click to edit Master title style</a:t>
            </a:r>
            <a:endParaRPr lang="en-US"/>
          </a:p>
        </p:txBody>
      </p:sp>
      <p:sp>
        <p:nvSpPr>
          <p:cNvPr id="3" name="Content Placeholder 2"/>
          <p:cNvSpPr>
            <a:spLocks noGrp="1"/>
          </p:cNvSpPr>
          <p:nvPr>
            <p:ph sz="half" idx="1"/>
          </p:nvPr>
        </p:nvSpPr>
        <p:spPr>
          <a:xfrm>
            <a:off x="361958" y="1219200"/>
            <a:ext cx="4105275" cy="4800600"/>
          </a:xfrm>
          <a:prstGeom prst="rect">
            <a:avLst/>
          </a:prstGeom>
        </p:spPr>
        <p:txBody>
          <a:bodyPr lIns="91352" tIns="45679" rIns="91352" bIns="45679"/>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9633" y="1219200"/>
            <a:ext cx="4105275" cy="4800600"/>
          </a:xfrm>
          <a:prstGeom prst="rect">
            <a:avLst/>
          </a:prstGeom>
        </p:spPr>
        <p:txBody>
          <a:bodyPr lIns="91352" tIns="45679" rIns="91352" bIns="45679"/>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ftr" sz="quarter" idx="10"/>
          </p:nvPr>
        </p:nvSpPr>
        <p:spPr>
          <a:xfrm>
            <a:off x="2603500" y="6172200"/>
            <a:ext cx="4122738" cy="457200"/>
          </a:xfrm>
          <a:prstGeom prst="rect">
            <a:avLst/>
          </a:prstGeom>
        </p:spPr>
        <p:txBody>
          <a:bodyPr lIns="91352" tIns="45679" rIns="91352" bIns="45679"/>
          <a:lstStyle>
            <a:lvl1pPr>
              <a:defRPr/>
            </a:lvl1pPr>
          </a:lstStyle>
          <a:p>
            <a:pPr eaLnBrk="0" hangingPunct="0">
              <a:defRPr/>
            </a:pPr>
            <a:endParaRPr lang="en-US" dirty="0">
              <a:solidFill>
                <a:prstClr val="black"/>
              </a:solidFill>
              <a:latin typeface="Tahoma" pitchFamily="34" charset="0"/>
              <a:ea typeface="+mn-ea"/>
              <a:cs typeface="Arial" charset="0"/>
            </a:endParaRPr>
          </a:p>
        </p:txBody>
      </p:sp>
      <p:sp>
        <p:nvSpPr>
          <p:cNvPr id="6" name="Rectangle 6"/>
          <p:cNvSpPr>
            <a:spLocks noGrp="1" noChangeArrowheads="1"/>
          </p:cNvSpPr>
          <p:nvPr>
            <p:ph type="sldNum" sz="quarter" idx="11"/>
          </p:nvPr>
        </p:nvSpPr>
        <p:spPr/>
        <p:txBody>
          <a:bodyPr/>
          <a:lstStyle>
            <a:lvl1pPr>
              <a:defRPr/>
            </a:lvl1pPr>
          </a:lstStyle>
          <a:p>
            <a:pPr>
              <a:defRPr/>
            </a:pPr>
            <a:fld id="{F7E8F79F-5FF1-4FFA-AB7D-CB569EBD93A6}" type="slidenum">
              <a:rPr lang="en-US"/>
              <a:pPr>
                <a:defRPr/>
              </a:pPr>
              <a:t>‹#›</a:t>
            </a:fld>
            <a:endParaRPr lang="en-US" dirty="0"/>
          </a:p>
        </p:txBody>
      </p:sp>
    </p:spTree>
    <p:extLst>
      <p:ext uri="{BB962C8B-B14F-4D97-AF65-F5344CB8AC3E}">
        <p14:creationId xmlns:p14="http://schemas.microsoft.com/office/powerpoint/2010/main" val="2513159586"/>
      </p:ext>
    </p:extLst>
  </p:cSld>
  <p:clrMapOvr>
    <a:masterClrMapping/>
  </p:clrMapOvr>
</p:sldLayout>
</file>

<file path=ppt/slideLayouts/slideLayout263.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2603500" y="6172200"/>
            <a:ext cx="4122738" cy="457200"/>
          </a:xfrm>
          <a:prstGeom prst="rect">
            <a:avLst/>
          </a:prstGeom>
          <a:ln/>
        </p:spPr>
        <p:txBody>
          <a:bodyPr lIns="91352" tIns="45679" rIns="91352" bIns="45679"/>
          <a:lstStyle>
            <a:lvl1pPr>
              <a:defRPr/>
            </a:lvl1pPr>
          </a:lstStyle>
          <a:p>
            <a:pPr eaLnBrk="0" hangingPunct="0">
              <a:defRPr/>
            </a:pPr>
            <a:endParaRPr lang="en-US" dirty="0">
              <a:solidFill>
                <a:prstClr val="black"/>
              </a:solidFill>
              <a:latin typeface="Tahoma" pitchFamily="34" charset="0"/>
              <a:ea typeface="+mn-ea"/>
              <a:cs typeface="Arial" charset="0"/>
            </a:endParaRPr>
          </a:p>
        </p:txBody>
      </p:sp>
      <p:sp>
        <p:nvSpPr>
          <p:cNvPr id="3" name="Rectangle 6"/>
          <p:cNvSpPr>
            <a:spLocks noGrp="1" noChangeArrowheads="1"/>
          </p:cNvSpPr>
          <p:nvPr>
            <p:ph type="sldNum" sz="quarter" idx="11"/>
          </p:nvPr>
        </p:nvSpPr>
        <p:spPr>
          <a:ln/>
        </p:spPr>
        <p:txBody>
          <a:bodyPr/>
          <a:lstStyle>
            <a:lvl1pPr>
              <a:defRPr/>
            </a:lvl1pPr>
          </a:lstStyle>
          <a:p>
            <a:pPr>
              <a:defRPr/>
            </a:pPr>
            <a:fld id="{14B57FDD-4496-401E-961C-D340FF550F65}" type="slidenum">
              <a:rPr lang="en-US"/>
              <a:pPr>
                <a:defRPr/>
              </a:pPr>
              <a:t>‹#›</a:t>
            </a:fld>
            <a:endParaRPr lang="en-US" dirty="0"/>
          </a:p>
        </p:txBody>
      </p:sp>
    </p:spTree>
    <p:extLst>
      <p:ext uri="{BB962C8B-B14F-4D97-AF65-F5344CB8AC3E}">
        <p14:creationId xmlns:p14="http://schemas.microsoft.com/office/powerpoint/2010/main" val="1196650287"/>
      </p:ext>
    </p:extLst>
  </p:cSld>
  <p:clrMapOvr>
    <a:masterClrMapping/>
  </p:clrMapOvr>
</p:sldLayout>
</file>

<file path=ppt/slideLayouts/slideLayout264.xml><?xml version="1.0" encoding="utf-8"?>
<p:sldLayout xmlns:a="http://schemas.openxmlformats.org/drawingml/2006/main" xmlns:r="http://schemas.openxmlformats.org/officeDocument/2006/relationships" xmlns:p="http://schemas.openxmlformats.org/presentationml/2006/main" showMasterSp="0"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lIns="91352" tIns="45679" rIns="91352" bIns="45679"/>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lIns="91352" tIns="45679" rIns="91352" bIns="45679" anchor="b"/>
          <a:lstStyle>
            <a:lvl1pPr marL="0" indent="0">
              <a:buNone/>
              <a:defRPr sz="2000"/>
            </a:lvl1pPr>
            <a:lvl2pPr marL="456768" indent="0">
              <a:buNone/>
              <a:defRPr sz="1800"/>
            </a:lvl2pPr>
            <a:lvl3pPr marL="913532" indent="0">
              <a:buNone/>
              <a:defRPr sz="1600"/>
            </a:lvl3pPr>
            <a:lvl4pPr marL="1370302" indent="0">
              <a:buNone/>
              <a:defRPr sz="1400"/>
            </a:lvl4pPr>
            <a:lvl5pPr marL="1827071" indent="0">
              <a:buNone/>
              <a:defRPr sz="1400"/>
            </a:lvl5pPr>
            <a:lvl6pPr marL="2283837" indent="0">
              <a:buNone/>
              <a:defRPr sz="1400"/>
            </a:lvl6pPr>
            <a:lvl7pPr marL="2740600" indent="0">
              <a:buNone/>
              <a:defRPr sz="1400"/>
            </a:lvl7pPr>
            <a:lvl8pPr marL="3197369" indent="0">
              <a:buNone/>
              <a:defRPr sz="1400"/>
            </a:lvl8pPr>
            <a:lvl9pPr marL="3654137" indent="0">
              <a:buNone/>
              <a:defRPr sz="1400"/>
            </a:lvl9pPr>
          </a:lstStyle>
          <a:p>
            <a:pPr lvl="0"/>
            <a:r>
              <a:rPr lang="en-US" smtClean="0"/>
              <a:t>Click to edit Master text styles</a:t>
            </a:r>
          </a:p>
        </p:txBody>
      </p:sp>
      <p:sp>
        <p:nvSpPr>
          <p:cNvPr id="4" name="Rectangle 5"/>
          <p:cNvSpPr>
            <a:spLocks noGrp="1" noChangeArrowheads="1"/>
          </p:cNvSpPr>
          <p:nvPr>
            <p:ph type="ftr" sz="quarter" idx="10"/>
          </p:nvPr>
        </p:nvSpPr>
        <p:spPr>
          <a:xfrm>
            <a:off x="2603500" y="6172200"/>
            <a:ext cx="4122738" cy="457200"/>
          </a:xfrm>
          <a:prstGeom prst="rect">
            <a:avLst/>
          </a:prstGeom>
          <a:ln/>
        </p:spPr>
        <p:txBody>
          <a:bodyPr lIns="91352" tIns="45679" rIns="91352" bIns="45679"/>
          <a:lstStyle>
            <a:lvl1pPr>
              <a:defRPr/>
            </a:lvl1pPr>
          </a:lstStyle>
          <a:p>
            <a:pPr eaLnBrk="0" hangingPunct="0">
              <a:defRPr/>
            </a:pPr>
            <a:endParaRPr lang="en-US" dirty="0">
              <a:solidFill>
                <a:prstClr val="black"/>
              </a:solidFill>
              <a:latin typeface="Tahoma" pitchFamily="34" charset="0"/>
              <a:ea typeface="+mn-ea"/>
              <a:cs typeface="Arial" charset="0"/>
            </a:endParaRPr>
          </a:p>
        </p:txBody>
      </p:sp>
      <p:sp>
        <p:nvSpPr>
          <p:cNvPr id="5" name="Rectangle 6"/>
          <p:cNvSpPr>
            <a:spLocks noGrp="1" noChangeArrowheads="1"/>
          </p:cNvSpPr>
          <p:nvPr>
            <p:ph type="sldNum" sz="quarter" idx="11"/>
          </p:nvPr>
        </p:nvSpPr>
        <p:spPr>
          <a:ln/>
        </p:spPr>
        <p:txBody>
          <a:bodyPr/>
          <a:lstStyle>
            <a:lvl1pPr>
              <a:defRPr/>
            </a:lvl1pPr>
          </a:lstStyle>
          <a:p>
            <a:pPr>
              <a:defRPr/>
            </a:pPr>
            <a:fld id="{77AA75F5-4E70-4088-8BEA-CA2EC0287C4E}" type="slidenum">
              <a:rPr lang="en-US"/>
              <a:pPr>
                <a:defRPr/>
              </a:pPr>
              <a:t>‹#›</a:t>
            </a:fld>
            <a:endParaRPr lang="en-US" dirty="0"/>
          </a:p>
        </p:txBody>
      </p:sp>
    </p:spTree>
    <p:extLst>
      <p:ext uri="{BB962C8B-B14F-4D97-AF65-F5344CB8AC3E}">
        <p14:creationId xmlns:p14="http://schemas.microsoft.com/office/powerpoint/2010/main" val="2202591809"/>
      </p:ext>
    </p:extLst>
  </p:cSld>
  <p:clrMapOvr>
    <a:masterClrMapping/>
  </p:clrMapOvr>
</p:sldLayout>
</file>

<file path=ppt/slideLayouts/slideLayout265.xml><?xml version="1.0" encoding="utf-8"?>
<p:sldLayout xmlns:a="http://schemas.openxmlformats.org/drawingml/2006/main" xmlns:r="http://schemas.openxmlformats.org/officeDocument/2006/relationships" xmlns:p="http://schemas.openxmlformats.org/presentationml/2006/main" showMasterSp="0"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lIns="91352" tIns="45679" rIns="91352" bIns="45679"/>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8229600" cy="2185988"/>
          </a:xfrm>
          <a:prstGeom prst="rect">
            <a:avLst/>
          </a:prstGeom>
        </p:spPr>
        <p:txBody>
          <a:bodyPr lIns="91352" tIns="45679" rIns="91352" bIns="45679"/>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7200" y="3938588"/>
            <a:ext cx="8229600" cy="2187575"/>
          </a:xfrm>
          <a:prstGeom prst="rect">
            <a:avLst/>
          </a:prstGeom>
        </p:spPr>
        <p:txBody>
          <a:bodyPr lIns="91352" tIns="45679" rIns="91352" bIns="45679"/>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dt" sz="half" idx="10"/>
          </p:nvPr>
        </p:nvSpPr>
        <p:spPr>
          <a:xfrm>
            <a:off x="457201" y="6251575"/>
            <a:ext cx="2133600" cy="476250"/>
          </a:xfrm>
          <a:prstGeom prst="rect">
            <a:avLst/>
          </a:prstGeom>
        </p:spPr>
        <p:txBody>
          <a:bodyPr lIns="91352" tIns="45679" rIns="91352" bIns="45679"/>
          <a:lstStyle>
            <a:lvl1pPr>
              <a:defRPr/>
            </a:lvl1pPr>
          </a:lstStyle>
          <a:p>
            <a:pPr eaLnBrk="0" hangingPunct="0">
              <a:defRPr/>
            </a:pPr>
            <a:endParaRPr lang="en-US" dirty="0">
              <a:solidFill>
                <a:prstClr val="black"/>
              </a:solidFill>
              <a:latin typeface="Tahoma" pitchFamily="34" charset="0"/>
              <a:ea typeface="+mn-ea"/>
              <a:cs typeface="Arial" charset="0"/>
            </a:endParaRPr>
          </a:p>
        </p:txBody>
      </p:sp>
      <p:sp>
        <p:nvSpPr>
          <p:cNvPr id="6" name="Rectangle 3"/>
          <p:cNvSpPr>
            <a:spLocks noGrp="1" noChangeArrowheads="1"/>
          </p:cNvSpPr>
          <p:nvPr>
            <p:ph type="sldNum" sz="quarter" idx="11"/>
          </p:nvPr>
        </p:nvSpPr>
        <p:spPr/>
        <p:txBody>
          <a:bodyPr/>
          <a:lstStyle>
            <a:lvl1pPr>
              <a:defRPr/>
            </a:lvl1pPr>
          </a:lstStyle>
          <a:p>
            <a:pPr>
              <a:defRPr/>
            </a:pPr>
            <a:fld id="{6850BD91-E0F0-43C3-A298-87233CA757AB}" type="slidenum">
              <a:rPr lang="en-US"/>
              <a:pPr>
                <a:defRPr/>
              </a:pPr>
              <a:t>‹#›</a:t>
            </a:fld>
            <a:endParaRPr lang="en-US" dirty="0"/>
          </a:p>
        </p:txBody>
      </p:sp>
      <p:sp>
        <p:nvSpPr>
          <p:cNvPr id="7" name="Rectangle 14"/>
          <p:cNvSpPr>
            <a:spLocks noGrp="1" noChangeArrowheads="1"/>
          </p:cNvSpPr>
          <p:nvPr>
            <p:ph type="ftr" sz="quarter" idx="12"/>
          </p:nvPr>
        </p:nvSpPr>
        <p:spPr>
          <a:xfrm>
            <a:off x="2603500" y="6172200"/>
            <a:ext cx="4122738" cy="457200"/>
          </a:xfrm>
          <a:prstGeom prst="rect">
            <a:avLst/>
          </a:prstGeom>
        </p:spPr>
        <p:txBody>
          <a:bodyPr lIns="91352" tIns="45679" rIns="91352" bIns="45679"/>
          <a:lstStyle>
            <a:lvl1pPr>
              <a:defRPr/>
            </a:lvl1pPr>
          </a:lstStyle>
          <a:p>
            <a:pPr eaLnBrk="0" hangingPunct="0">
              <a:defRPr/>
            </a:pPr>
            <a:endParaRPr lang="en-US" dirty="0">
              <a:solidFill>
                <a:prstClr val="black"/>
              </a:solidFill>
              <a:latin typeface="Tahoma" pitchFamily="34" charset="0"/>
              <a:ea typeface="+mn-ea"/>
              <a:cs typeface="Arial" charset="0"/>
            </a:endParaRPr>
          </a:p>
        </p:txBody>
      </p:sp>
    </p:spTree>
    <p:extLst>
      <p:ext uri="{BB962C8B-B14F-4D97-AF65-F5344CB8AC3E}">
        <p14:creationId xmlns:p14="http://schemas.microsoft.com/office/powerpoint/2010/main" val="3340111473"/>
      </p:ext>
    </p:extLst>
  </p:cSld>
  <p:clrMapOvr>
    <a:masterClrMapping/>
  </p:clrMapOvr>
</p:sldLayout>
</file>

<file path=ppt/slideLayouts/slideLayout266.xml><?xml version="1.0" encoding="utf-8"?>
<p:sldLayout xmlns:a="http://schemas.openxmlformats.org/drawingml/2006/main" xmlns:r="http://schemas.openxmlformats.org/officeDocument/2006/relationships" xmlns:p="http://schemas.openxmlformats.org/presentationml/2006/main" showMasterSp="0" userDrawn="1">
  <p:cSld name="22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2819400" y="0"/>
            <a:ext cx="6324600" cy="1219200"/>
          </a:xfrm>
          <a:prstGeom prst="rect">
            <a:avLst/>
          </a:prstGeom>
        </p:spPr>
        <p:txBody>
          <a:bodyPr lIns="89793" tIns="44899" rIns="89793" bIns="44899" anchor="ctr"/>
          <a:lstStyle>
            <a:lvl1pPr marL="168364" indent="0" algn="l">
              <a:defRPr sz="28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3809017121"/>
      </p:ext>
    </p:extLst>
  </p:cSld>
  <p:clrMapOvr>
    <a:masterClrMapping/>
  </p:clrMapOvr>
  <p:timing>
    <p:tnLst>
      <p:par>
        <p:cTn id="1" dur="indefinite" restart="never" nodeType="tmRoot"/>
      </p:par>
    </p:tnLst>
  </p:timing>
</p:sldLayout>
</file>

<file path=ppt/slideLayouts/slideLayout267.xml><?xml version="1.0" encoding="utf-8"?>
<p:sldLayout xmlns:a="http://schemas.openxmlformats.org/drawingml/2006/main" xmlns:r="http://schemas.openxmlformats.org/officeDocument/2006/relationships" xmlns:p="http://schemas.openxmlformats.org/presentationml/2006/main" showMasterSp="0" userDrawn="1">
  <p:cSld name="23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2819400" y="0"/>
            <a:ext cx="6324600" cy="1219200"/>
          </a:xfrm>
          <a:prstGeom prst="rect">
            <a:avLst/>
          </a:prstGeom>
        </p:spPr>
        <p:txBody>
          <a:bodyPr lIns="89793" tIns="44899" rIns="89793" bIns="44899" anchor="ctr"/>
          <a:lstStyle>
            <a:lvl1pPr marL="168364" indent="0" algn="l">
              <a:defRPr sz="28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3496040140"/>
      </p:ext>
    </p:extLst>
  </p:cSld>
  <p:clrMapOvr>
    <a:masterClrMapping/>
  </p:clrMapOvr>
  <p:timing>
    <p:tnLst>
      <p:par>
        <p:cTn id="1" dur="indefinite" restart="never" nodeType="tmRoot"/>
      </p:par>
    </p:tnLst>
  </p:timing>
</p:sldLayout>
</file>

<file path=ppt/slideLayouts/slideLayout268.xml><?xml version="1.0" encoding="utf-8"?>
<p:sldLayout xmlns:a="http://schemas.openxmlformats.org/drawingml/2006/main" xmlns:r="http://schemas.openxmlformats.org/officeDocument/2006/relationships" xmlns:p="http://schemas.openxmlformats.org/presentationml/2006/main" showMasterSp="0" userDrawn="1">
  <p:cSld name="24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2819400" y="0"/>
            <a:ext cx="6324600" cy="1219200"/>
          </a:xfrm>
          <a:prstGeom prst="rect">
            <a:avLst/>
          </a:prstGeom>
        </p:spPr>
        <p:txBody>
          <a:bodyPr lIns="89793" tIns="44899" rIns="89793" bIns="44899" anchor="ctr"/>
          <a:lstStyle>
            <a:lvl1pPr marL="168364" indent="0" algn="l">
              <a:defRPr sz="28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325629322"/>
      </p:ext>
    </p:extLst>
  </p:cSld>
  <p:clrMapOvr>
    <a:masterClrMapping/>
  </p:clrMapOvr>
  <p:timing>
    <p:tnLst>
      <p:par>
        <p:cTn id="1" dur="indefinite" restart="never" nodeType="tmRoot"/>
      </p:par>
    </p:tnLst>
  </p:timing>
</p:sldLayout>
</file>

<file path=ppt/slideLayouts/slideLayout269.xml><?xml version="1.0" encoding="utf-8"?>
<p:sldLayout xmlns:a="http://schemas.openxmlformats.org/drawingml/2006/main" xmlns:r="http://schemas.openxmlformats.org/officeDocument/2006/relationships" xmlns:p="http://schemas.openxmlformats.org/presentationml/2006/main" showMasterSp="0" userDrawn="1">
  <p:cSld name="25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2819400" y="0"/>
            <a:ext cx="6324600" cy="1219200"/>
          </a:xfrm>
          <a:prstGeom prst="rect">
            <a:avLst/>
          </a:prstGeom>
        </p:spPr>
        <p:txBody>
          <a:bodyPr lIns="89793" tIns="44899" rIns="89793" bIns="44899" anchor="ctr"/>
          <a:lstStyle>
            <a:lvl1pPr marL="168364" indent="0" algn="l">
              <a:defRPr sz="28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1434185550"/>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752601"/>
            <a:ext cx="8229600" cy="4525963"/>
          </a:xfrm>
          <a:prstGeom prst="rect">
            <a:avLst/>
          </a:prstGeom>
        </p:spPr>
        <p:txBody>
          <a:bodyPr lIns="91352" tIns="45679" rIns="91352" bIns="45679"/>
          <a:lstStyle>
            <a:lvl1pPr>
              <a:buClr>
                <a:srgbClr val="8F23B3"/>
              </a:buClr>
              <a:defRPr sz="2400"/>
            </a:lvl1pPr>
            <a:lvl2pPr>
              <a:buClr>
                <a:srgbClr val="8F23B3"/>
              </a:buClr>
              <a:defRPr sz="2200"/>
            </a:lvl2pPr>
            <a:lvl3pPr marL="1370302" indent="-456768">
              <a:buClr>
                <a:srgbClr val="8F23B3"/>
              </a:buClr>
              <a:buFont typeface="Courier New" pitchFamily="49" charset="0"/>
              <a:buChar char="o"/>
              <a:defRPr sz="2000"/>
            </a:lvl3pPr>
          </a:lstStyle>
          <a:p>
            <a:pPr lvl="0"/>
            <a:r>
              <a:rPr lang="en-US" dirty="0" smtClean="0"/>
              <a:t>Click to edit Master text styles</a:t>
            </a:r>
          </a:p>
          <a:p>
            <a:pPr lvl="1"/>
            <a:r>
              <a:rPr lang="en-US" dirty="0" smtClean="0"/>
              <a:t>Second level</a:t>
            </a:r>
          </a:p>
          <a:p>
            <a:pPr lvl="2"/>
            <a:r>
              <a:rPr lang="en-US" dirty="0" smtClean="0"/>
              <a:t>Third level</a:t>
            </a:r>
          </a:p>
          <a:p>
            <a:pPr lvl="0"/>
            <a:endParaRPr lang="en-US" dirty="0"/>
          </a:p>
        </p:txBody>
      </p:sp>
      <p:sp>
        <p:nvSpPr>
          <p:cNvPr id="7" name="Title 16"/>
          <p:cNvSpPr>
            <a:spLocks noGrp="1"/>
          </p:cNvSpPr>
          <p:nvPr>
            <p:ph type="title"/>
          </p:nvPr>
        </p:nvSpPr>
        <p:spPr>
          <a:xfrm>
            <a:off x="2819400" y="0"/>
            <a:ext cx="6324600" cy="1219200"/>
          </a:xfrm>
          <a:prstGeom prst="rect">
            <a:avLst/>
          </a:prstGeom>
        </p:spPr>
        <p:txBody>
          <a:bodyPr lIns="89793" tIns="44899" rIns="89793" bIns="44899" anchor="ctr"/>
          <a:lstStyle>
            <a:lvl1pPr marL="168364" indent="0" algn="l">
              <a:defRPr sz="2800"/>
            </a:lvl1pPr>
          </a:lstStyle>
          <a:p>
            <a:r>
              <a:rPr lang="en-US" dirty="0" smtClean="0"/>
              <a:t>Click to edit Master title style</a:t>
            </a:r>
            <a:endParaRPr lang="en-US" dirty="0"/>
          </a:p>
        </p:txBody>
      </p:sp>
      <p:sp>
        <p:nvSpPr>
          <p:cNvPr id="4" name="Slide Number Placeholder 24"/>
          <p:cNvSpPr>
            <a:spLocks noGrp="1"/>
          </p:cNvSpPr>
          <p:nvPr>
            <p:ph type="sldNum" sz="quarter" idx="10"/>
          </p:nvPr>
        </p:nvSpPr>
        <p:spPr/>
        <p:txBody>
          <a:bodyPr/>
          <a:lstStyle>
            <a:lvl1pPr algn="r">
              <a:defRPr sz="1200">
                <a:solidFill>
                  <a:schemeClr val="tx1"/>
                </a:solidFill>
              </a:defRPr>
            </a:lvl1pPr>
          </a:lstStyle>
          <a:p>
            <a:pPr>
              <a:defRPr/>
            </a:pPr>
            <a:fld id="{364E494B-349F-4D1C-9389-F3BD0DF20ED6}" type="slidenum">
              <a:rPr lang="en-US"/>
              <a:pPr>
                <a:defRPr/>
              </a:pPr>
              <a:t>‹#›</a:t>
            </a:fld>
            <a:endParaRPr lang="en-US" dirty="0"/>
          </a:p>
        </p:txBody>
      </p:sp>
    </p:spTree>
    <p:extLst>
      <p:ext uri="{BB962C8B-B14F-4D97-AF65-F5344CB8AC3E}">
        <p14:creationId xmlns:p14="http://schemas.microsoft.com/office/powerpoint/2010/main" val="3944178840"/>
      </p:ext>
    </p:extLst>
  </p:cSld>
  <p:clrMapOvr>
    <a:masterClrMapping/>
  </p:clrMapOvr>
  <p:timing>
    <p:tnLst>
      <p:par>
        <p:cTn id="1" dur="indefinite" restart="never" nodeType="tmRoot"/>
      </p:par>
    </p:tnLst>
  </p:timing>
</p:sldLayout>
</file>

<file path=ppt/slideLayouts/slideLayout270.xml><?xml version="1.0" encoding="utf-8"?>
<p:sldLayout xmlns:a="http://schemas.openxmlformats.org/drawingml/2006/main" xmlns:r="http://schemas.openxmlformats.org/officeDocument/2006/relationships" xmlns:p="http://schemas.openxmlformats.org/presentationml/2006/main" showMasterSp="0" userDrawn="1">
  <p:cSld name="26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2819400" y="0"/>
            <a:ext cx="6324600" cy="1219200"/>
          </a:xfrm>
          <a:prstGeom prst="rect">
            <a:avLst/>
          </a:prstGeom>
        </p:spPr>
        <p:txBody>
          <a:bodyPr lIns="89793" tIns="44899" rIns="89793" bIns="44899" anchor="ctr"/>
          <a:lstStyle>
            <a:lvl1pPr marL="168364" indent="0" algn="l">
              <a:defRPr sz="28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3377425877"/>
      </p:ext>
    </p:extLst>
  </p:cSld>
  <p:clrMapOvr>
    <a:masterClrMapping/>
  </p:clrMapOvr>
  <p:timing>
    <p:tnLst>
      <p:par>
        <p:cTn id="1" dur="indefinite" restart="never" nodeType="tmRoot"/>
      </p:par>
    </p:tnLst>
  </p:timing>
</p:sldLayout>
</file>

<file path=ppt/slideLayouts/slideLayout271.xml><?xml version="1.0" encoding="utf-8"?>
<p:sldLayout xmlns:a="http://schemas.openxmlformats.org/drawingml/2006/main" xmlns:r="http://schemas.openxmlformats.org/officeDocument/2006/relationships" xmlns:p="http://schemas.openxmlformats.org/presentationml/2006/main" showMasterSp="0" userDrawn="1">
  <p:cSld name="27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2819400" y="0"/>
            <a:ext cx="6324600" cy="1219200"/>
          </a:xfrm>
          <a:prstGeom prst="rect">
            <a:avLst/>
          </a:prstGeom>
        </p:spPr>
        <p:txBody>
          <a:bodyPr lIns="89793" tIns="44899" rIns="89793" bIns="44899" anchor="ctr"/>
          <a:lstStyle>
            <a:lvl1pPr marL="168364" indent="0" algn="l">
              <a:defRPr sz="28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80697994"/>
      </p:ext>
    </p:extLst>
  </p:cSld>
  <p:clrMapOvr>
    <a:masterClrMapping/>
  </p:clrMapOvr>
  <p:timing>
    <p:tnLst>
      <p:par>
        <p:cTn id="1" dur="indefinite" restart="never" nodeType="tmRoot"/>
      </p:par>
    </p:tnLst>
  </p:timing>
</p:sldLayout>
</file>

<file path=ppt/slideLayouts/slideLayout272.xml><?xml version="1.0" encoding="utf-8"?>
<p:sldLayout xmlns:a="http://schemas.openxmlformats.org/drawingml/2006/main" xmlns:r="http://schemas.openxmlformats.org/officeDocument/2006/relationships" xmlns:p="http://schemas.openxmlformats.org/presentationml/2006/main" showMasterSp="0" userDrawn="1">
  <p:cSld name="28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2819400" y="0"/>
            <a:ext cx="6324600" cy="1219200"/>
          </a:xfrm>
          <a:prstGeom prst="rect">
            <a:avLst/>
          </a:prstGeom>
        </p:spPr>
        <p:txBody>
          <a:bodyPr lIns="89793" tIns="44899" rIns="89793" bIns="44899" anchor="ctr"/>
          <a:lstStyle>
            <a:lvl1pPr marL="168364" indent="0" algn="l">
              <a:defRPr sz="28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549839806"/>
      </p:ext>
    </p:extLst>
  </p:cSld>
  <p:clrMapOvr>
    <a:masterClrMapping/>
  </p:clrMapOvr>
  <p:timing>
    <p:tnLst>
      <p:par>
        <p:cTn id="1" dur="indefinite" restart="never" nodeType="tmRoot"/>
      </p:par>
    </p:tnLst>
  </p:timing>
</p:sldLayout>
</file>

<file path=ppt/slideLayouts/slideLayout273.xml><?xml version="1.0" encoding="utf-8"?>
<p:sldLayout xmlns:a="http://schemas.openxmlformats.org/drawingml/2006/main" xmlns:r="http://schemas.openxmlformats.org/officeDocument/2006/relationships" xmlns:p="http://schemas.openxmlformats.org/presentationml/2006/main" showMasterSp="0" userDrawn="1">
  <p:cSld name="29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2819400" y="0"/>
            <a:ext cx="6324600" cy="1219200"/>
          </a:xfrm>
          <a:prstGeom prst="rect">
            <a:avLst/>
          </a:prstGeom>
        </p:spPr>
        <p:txBody>
          <a:bodyPr lIns="89793" tIns="44899" rIns="89793" bIns="44899" anchor="ctr"/>
          <a:lstStyle>
            <a:lvl1pPr marL="168364" indent="0" algn="l">
              <a:defRPr sz="28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1270588553"/>
      </p:ext>
    </p:extLst>
  </p:cSld>
  <p:clrMapOvr>
    <a:masterClrMapping/>
  </p:clrMapOvr>
  <p:timing>
    <p:tnLst>
      <p:par>
        <p:cTn id="1" dur="indefinite" restart="never" nodeType="tmRoot"/>
      </p:par>
    </p:tnLst>
  </p:timing>
</p:sldLayout>
</file>

<file path=ppt/slideLayouts/slideLayout274.xml><?xml version="1.0" encoding="utf-8"?>
<p:sldLayout xmlns:a="http://schemas.openxmlformats.org/drawingml/2006/main" xmlns:r="http://schemas.openxmlformats.org/officeDocument/2006/relationships" xmlns:p="http://schemas.openxmlformats.org/presentationml/2006/main" showMasterSp="0" userDrawn="1">
  <p:cSld name="30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2819400" y="0"/>
            <a:ext cx="6324600" cy="1219200"/>
          </a:xfrm>
          <a:prstGeom prst="rect">
            <a:avLst/>
          </a:prstGeom>
        </p:spPr>
        <p:txBody>
          <a:bodyPr lIns="89793" tIns="44899" rIns="89793" bIns="44899" anchor="ctr"/>
          <a:lstStyle>
            <a:lvl1pPr marL="168364" indent="0" algn="l">
              <a:defRPr sz="28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1521729655"/>
      </p:ext>
    </p:extLst>
  </p:cSld>
  <p:clrMapOvr>
    <a:masterClrMapping/>
  </p:clrMapOvr>
  <p:timing>
    <p:tnLst>
      <p:par>
        <p:cTn id="1" dur="indefinite" restart="never" nodeType="tmRoot"/>
      </p:par>
    </p:tnLst>
  </p:timing>
</p:sldLayout>
</file>

<file path=ppt/slideLayouts/slideLayout275.xml><?xml version="1.0" encoding="utf-8"?>
<p:sldLayout xmlns:a="http://schemas.openxmlformats.org/drawingml/2006/main" xmlns:r="http://schemas.openxmlformats.org/officeDocument/2006/relationships" xmlns:p="http://schemas.openxmlformats.org/presentationml/2006/main" showMasterSp="0" userDrawn="1">
  <p:cSld name="31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2819400" y="0"/>
            <a:ext cx="6324600" cy="1219200"/>
          </a:xfrm>
          <a:prstGeom prst="rect">
            <a:avLst/>
          </a:prstGeom>
        </p:spPr>
        <p:txBody>
          <a:bodyPr lIns="89793" tIns="44899" rIns="89793" bIns="44899" anchor="ctr"/>
          <a:lstStyle>
            <a:lvl1pPr marL="168364" indent="0" algn="l">
              <a:defRPr sz="28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200918700"/>
      </p:ext>
    </p:extLst>
  </p:cSld>
  <p:clrMapOvr>
    <a:masterClrMapping/>
  </p:clrMapOvr>
  <p:timing>
    <p:tnLst>
      <p:par>
        <p:cTn id="1" dur="indefinite" restart="never" nodeType="tmRoot"/>
      </p:par>
    </p:tnLst>
  </p:timing>
</p:sldLayout>
</file>

<file path=ppt/slideLayouts/slideLayout276.xml><?xml version="1.0" encoding="utf-8"?>
<p:sldLayout xmlns:a="http://schemas.openxmlformats.org/drawingml/2006/main" xmlns:r="http://schemas.openxmlformats.org/officeDocument/2006/relationships" xmlns:p="http://schemas.openxmlformats.org/presentationml/2006/main" showMasterSp="0" userDrawn="1">
  <p:cSld name="32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2819400" y="0"/>
            <a:ext cx="6324600" cy="1219200"/>
          </a:xfrm>
          <a:prstGeom prst="rect">
            <a:avLst/>
          </a:prstGeom>
        </p:spPr>
        <p:txBody>
          <a:bodyPr lIns="89793" tIns="44899" rIns="89793" bIns="44899" anchor="ctr"/>
          <a:lstStyle>
            <a:lvl1pPr marL="168364" indent="0" algn="l">
              <a:defRPr sz="28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2857665848"/>
      </p:ext>
    </p:extLst>
  </p:cSld>
  <p:clrMapOvr>
    <a:masterClrMapping/>
  </p:clrMapOvr>
  <p:timing>
    <p:tnLst>
      <p:par>
        <p:cTn id="1" dur="indefinite" restart="never" nodeType="tmRoot"/>
      </p:par>
    </p:tnLst>
  </p:timing>
</p:sldLayout>
</file>

<file path=ppt/slideLayouts/slideLayout277.xml><?xml version="1.0" encoding="utf-8"?>
<p:sldLayout xmlns:a="http://schemas.openxmlformats.org/drawingml/2006/main" xmlns:r="http://schemas.openxmlformats.org/officeDocument/2006/relationships" xmlns:p="http://schemas.openxmlformats.org/presentationml/2006/main" showMasterSp="0" userDrawn="1">
  <p:cSld name="33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2819400" y="0"/>
            <a:ext cx="6324600" cy="1219200"/>
          </a:xfrm>
          <a:prstGeom prst="rect">
            <a:avLst/>
          </a:prstGeom>
        </p:spPr>
        <p:txBody>
          <a:bodyPr lIns="89793" tIns="44899" rIns="89793" bIns="44899" anchor="ctr"/>
          <a:lstStyle>
            <a:lvl1pPr marL="168364" indent="0" algn="l">
              <a:defRPr sz="28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45693578"/>
      </p:ext>
    </p:extLst>
  </p:cSld>
  <p:clrMapOvr>
    <a:masterClrMapping/>
  </p:clrMapOvr>
  <p:timing>
    <p:tnLst>
      <p:par>
        <p:cTn id="1" dur="indefinite" restart="never" nodeType="tmRoot"/>
      </p:par>
    </p:tnLst>
  </p:timing>
</p:sldLayout>
</file>

<file path=ppt/slideLayouts/slideLayout278.xml><?xml version="1.0" encoding="utf-8"?>
<p:sldLayout xmlns:a="http://schemas.openxmlformats.org/drawingml/2006/main" xmlns:r="http://schemas.openxmlformats.org/officeDocument/2006/relationships" xmlns:p="http://schemas.openxmlformats.org/presentationml/2006/main" showMasterSp="0" userDrawn="1">
  <p:cSld name="34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2819400" y="0"/>
            <a:ext cx="6324600" cy="1219200"/>
          </a:xfrm>
          <a:prstGeom prst="rect">
            <a:avLst/>
          </a:prstGeom>
        </p:spPr>
        <p:txBody>
          <a:bodyPr lIns="89793" tIns="44899" rIns="89793" bIns="44899" anchor="ctr"/>
          <a:lstStyle>
            <a:lvl1pPr marL="168364" indent="0" algn="l">
              <a:defRPr sz="28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1518027133"/>
      </p:ext>
    </p:extLst>
  </p:cSld>
  <p:clrMapOvr>
    <a:masterClrMapping/>
  </p:clrMapOvr>
  <p:timing>
    <p:tnLst>
      <p:par>
        <p:cTn id="1" dur="indefinite" restart="never" nodeType="tmRoot"/>
      </p:par>
    </p:tnLst>
  </p:timing>
</p:sldLayout>
</file>

<file path=ppt/slideLayouts/slideLayout279.xml><?xml version="1.0" encoding="utf-8"?>
<p:sldLayout xmlns:a="http://schemas.openxmlformats.org/drawingml/2006/main" xmlns:r="http://schemas.openxmlformats.org/officeDocument/2006/relationships" xmlns:p="http://schemas.openxmlformats.org/presentationml/2006/main" showMasterSp="0" userDrawn="1">
  <p:cSld name="35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2819400" y="0"/>
            <a:ext cx="6324600" cy="1219200"/>
          </a:xfrm>
          <a:prstGeom prst="rect">
            <a:avLst/>
          </a:prstGeom>
        </p:spPr>
        <p:txBody>
          <a:bodyPr lIns="89793" tIns="44899" rIns="89793" bIns="44899" anchor="ctr"/>
          <a:lstStyle>
            <a:lvl1pPr marL="168364" indent="0" algn="l">
              <a:defRPr sz="28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1718783289"/>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userDrawn="1">
  <p:cSld name="22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2819400" y="0"/>
            <a:ext cx="6324600" cy="1219200"/>
          </a:xfrm>
          <a:prstGeom prst="rect">
            <a:avLst/>
          </a:prstGeom>
        </p:spPr>
        <p:txBody>
          <a:bodyPr lIns="89793" tIns="44899" rIns="89793" bIns="44899" anchor="ctr"/>
          <a:lstStyle>
            <a:lvl1pPr marL="168364" indent="0" algn="l">
              <a:defRPr sz="28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1997388547"/>
      </p:ext>
    </p:extLst>
  </p:cSld>
  <p:clrMapOvr>
    <a:masterClrMapping/>
  </p:clrMapOvr>
  <p:timing>
    <p:tnLst>
      <p:par>
        <p:cTn id="1" dur="indefinite" restart="never" nodeType="tmRoot"/>
      </p:par>
    </p:tnLst>
  </p:timing>
</p:sldLayout>
</file>

<file path=ppt/slideLayouts/slideLayout280.xml><?xml version="1.0" encoding="utf-8"?>
<p:sldLayout xmlns:a="http://schemas.openxmlformats.org/drawingml/2006/main" xmlns:r="http://schemas.openxmlformats.org/officeDocument/2006/relationships" xmlns:p="http://schemas.openxmlformats.org/presentationml/2006/main" showMasterSp="0" userDrawn="1">
  <p:cSld name="36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2819400" y="0"/>
            <a:ext cx="6324600" cy="1219200"/>
          </a:xfrm>
          <a:prstGeom prst="rect">
            <a:avLst/>
          </a:prstGeom>
        </p:spPr>
        <p:txBody>
          <a:bodyPr lIns="89793" tIns="44899" rIns="89793" bIns="44899" anchor="ctr"/>
          <a:lstStyle>
            <a:lvl1pPr marL="168364" indent="0" algn="l">
              <a:defRPr sz="28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2949777903"/>
      </p:ext>
    </p:extLst>
  </p:cSld>
  <p:clrMapOvr>
    <a:masterClrMapping/>
  </p:clrMapOvr>
  <p:timing>
    <p:tnLst>
      <p:par>
        <p:cTn id="1" dur="indefinite" restart="never" nodeType="tmRoot"/>
      </p:par>
    </p:tnLst>
  </p:timing>
</p:sldLayout>
</file>

<file path=ppt/slideLayouts/slideLayout281.xml><?xml version="1.0" encoding="utf-8"?>
<p:sldLayout xmlns:a="http://schemas.openxmlformats.org/drawingml/2006/main" xmlns:r="http://schemas.openxmlformats.org/officeDocument/2006/relationships" xmlns:p="http://schemas.openxmlformats.org/presentationml/2006/main" showMasterSp="0" userDrawn="1">
  <p:cSld name="37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2819400" y="0"/>
            <a:ext cx="6324600" cy="1219200"/>
          </a:xfrm>
          <a:prstGeom prst="rect">
            <a:avLst/>
          </a:prstGeom>
        </p:spPr>
        <p:txBody>
          <a:bodyPr lIns="89793" tIns="44899" rIns="89793" bIns="44899" anchor="ctr"/>
          <a:lstStyle>
            <a:lvl1pPr marL="168364" indent="0" algn="l">
              <a:defRPr sz="28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3428665364"/>
      </p:ext>
    </p:extLst>
  </p:cSld>
  <p:clrMapOvr>
    <a:masterClrMapping/>
  </p:clrMapOvr>
  <p:timing>
    <p:tnLst>
      <p:par>
        <p:cTn id="1" dur="indefinite" restart="never" nodeType="tmRoot"/>
      </p:par>
    </p:tnLst>
  </p:timing>
</p:sldLayout>
</file>

<file path=ppt/slideLayouts/slideLayout282.xml><?xml version="1.0" encoding="utf-8"?>
<p:sldLayout xmlns:a="http://schemas.openxmlformats.org/drawingml/2006/main" xmlns:r="http://schemas.openxmlformats.org/officeDocument/2006/relationships" xmlns:p="http://schemas.openxmlformats.org/presentationml/2006/main" showMasterSp="0" userDrawn="1">
  <p:cSld name="38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2819400" y="0"/>
            <a:ext cx="6324600" cy="1219200"/>
          </a:xfrm>
          <a:prstGeom prst="rect">
            <a:avLst/>
          </a:prstGeom>
        </p:spPr>
        <p:txBody>
          <a:bodyPr lIns="89793" tIns="44899" rIns="89793" bIns="44899" anchor="ctr"/>
          <a:lstStyle>
            <a:lvl1pPr marL="168364" indent="0" algn="l">
              <a:defRPr sz="28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1887333179"/>
      </p:ext>
    </p:extLst>
  </p:cSld>
  <p:clrMapOvr>
    <a:masterClrMapping/>
  </p:clrMapOvr>
  <p:timing>
    <p:tnLst>
      <p:par>
        <p:cTn id="1" dur="indefinite" restart="never" nodeType="tmRoot"/>
      </p:par>
    </p:tnLst>
  </p:timing>
</p:sldLayout>
</file>

<file path=ppt/slideLayouts/slideLayout283.xml><?xml version="1.0" encoding="utf-8"?>
<p:sldLayout xmlns:a="http://schemas.openxmlformats.org/drawingml/2006/main" xmlns:r="http://schemas.openxmlformats.org/officeDocument/2006/relationships" xmlns:p="http://schemas.openxmlformats.org/presentationml/2006/main" showMasterSp="0" userDrawn="1">
  <p:cSld name="39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2819400" y="0"/>
            <a:ext cx="6324600" cy="1219200"/>
          </a:xfrm>
          <a:prstGeom prst="rect">
            <a:avLst/>
          </a:prstGeom>
        </p:spPr>
        <p:txBody>
          <a:bodyPr lIns="89793" tIns="44899" rIns="89793" bIns="44899" anchor="ctr"/>
          <a:lstStyle>
            <a:lvl1pPr marL="168364" indent="0" algn="l">
              <a:defRPr sz="28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1534201464"/>
      </p:ext>
    </p:extLst>
  </p:cSld>
  <p:clrMapOvr>
    <a:masterClrMapping/>
  </p:clrMapOvr>
  <p:timing>
    <p:tnLst>
      <p:par>
        <p:cTn id="1" dur="indefinite" restart="never" nodeType="tmRoot"/>
      </p:par>
    </p:tnLst>
  </p:timing>
</p:sldLayout>
</file>

<file path=ppt/slideLayouts/slideLayout284.xml><?xml version="1.0" encoding="utf-8"?>
<p:sldLayout xmlns:a="http://schemas.openxmlformats.org/drawingml/2006/main" xmlns:r="http://schemas.openxmlformats.org/officeDocument/2006/relationships" xmlns:p="http://schemas.openxmlformats.org/presentationml/2006/main" showMasterSp="0" userDrawn="1">
  <p:cSld name="40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2819400" y="0"/>
            <a:ext cx="6324600" cy="1219200"/>
          </a:xfrm>
          <a:prstGeom prst="rect">
            <a:avLst/>
          </a:prstGeom>
        </p:spPr>
        <p:txBody>
          <a:bodyPr lIns="89793" tIns="44899" rIns="89793" bIns="44899" anchor="ctr"/>
          <a:lstStyle>
            <a:lvl1pPr marL="168364" indent="0" algn="l">
              <a:defRPr sz="28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1144670113"/>
      </p:ext>
    </p:extLst>
  </p:cSld>
  <p:clrMapOvr>
    <a:masterClrMapping/>
  </p:clrMapOvr>
  <p:timing>
    <p:tnLst>
      <p:par>
        <p:cTn id="1" dur="indefinite" restart="never" nodeType="tmRoot"/>
      </p:par>
    </p:tnLst>
  </p:timing>
</p:sldLayout>
</file>

<file path=ppt/slideLayouts/slideLayout285.xml><?xml version="1.0" encoding="utf-8"?>
<p:sldLayout xmlns:a="http://schemas.openxmlformats.org/drawingml/2006/main" xmlns:r="http://schemas.openxmlformats.org/officeDocument/2006/relationships" xmlns:p="http://schemas.openxmlformats.org/presentationml/2006/main" showMasterSp="0" userDrawn="1">
  <p:cSld name="41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2819400" y="0"/>
            <a:ext cx="6324600" cy="1219200"/>
          </a:xfrm>
          <a:prstGeom prst="rect">
            <a:avLst/>
          </a:prstGeom>
        </p:spPr>
        <p:txBody>
          <a:bodyPr lIns="89793" tIns="44899" rIns="89793" bIns="44899" anchor="ctr"/>
          <a:lstStyle>
            <a:lvl1pPr marL="168364" indent="0" algn="l">
              <a:defRPr sz="28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253029887"/>
      </p:ext>
    </p:extLst>
  </p:cSld>
  <p:clrMapOvr>
    <a:masterClrMapping/>
  </p:clrMapOvr>
  <p:timing>
    <p:tnLst>
      <p:par>
        <p:cTn id="1" dur="indefinite" restart="never" nodeType="tmRoot"/>
      </p:par>
    </p:tnLst>
  </p:timing>
</p:sldLayout>
</file>

<file path=ppt/slideLayouts/slideLayout286.xml><?xml version="1.0" encoding="utf-8"?>
<p:sldLayout xmlns:a="http://schemas.openxmlformats.org/drawingml/2006/main" xmlns:r="http://schemas.openxmlformats.org/officeDocument/2006/relationships" xmlns:p="http://schemas.openxmlformats.org/presentationml/2006/main" showMasterSp="0" userDrawn="1">
  <p:cSld name="42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2819400" y="0"/>
            <a:ext cx="6324600" cy="1219200"/>
          </a:xfrm>
          <a:prstGeom prst="rect">
            <a:avLst/>
          </a:prstGeom>
        </p:spPr>
        <p:txBody>
          <a:bodyPr lIns="89793" tIns="44899" rIns="89793" bIns="44899" anchor="ctr"/>
          <a:lstStyle>
            <a:lvl1pPr marL="168364" indent="0" algn="l">
              <a:defRPr sz="28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3456799041"/>
      </p:ext>
    </p:extLst>
  </p:cSld>
  <p:clrMapOvr>
    <a:masterClrMapping/>
  </p:clrMapOvr>
  <p:timing>
    <p:tnLst>
      <p:par>
        <p:cTn id="1" dur="indefinite" restart="never" nodeType="tmRoot"/>
      </p:par>
    </p:tnLst>
  </p:timing>
</p:sldLayout>
</file>

<file path=ppt/slideLayouts/slideLayout287.xml><?xml version="1.0" encoding="utf-8"?>
<p:sldLayout xmlns:a="http://schemas.openxmlformats.org/drawingml/2006/main" xmlns:r="http://schemas.openxmlformats.org/officeDocument/2006/relationships" xmlns:p="http://schemas.openxmlformats.org/presentationml/2006/main" showMasterSp="0" userDrawn="1">
  <p:cSld name="43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2819400" y="0"/>
            <a:ext cx="6324600" cy="1219200"/>
          </a:xfrm>
          <a:prstGeom prst="rect">
            <a:avLst/>
          </a:prstGeom>
        </p:spPr>
        <p:txBody>
          <a:bodyPr lIns="89793" tIns="44899" rIns="89793" bIns="44899" anchor="ctr"/>
          <a:lstStyle>
            <a:lvl1pPr marL="168364" indent="0" algn="l">
              <a:defRPr sz="28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2958126003"/>
      </p:ext>
    </p:extLst>
  </p:cSld>
  <p:clrMapOvr>
    <a:masterClrMapping/>
  </p:clrMapOvr>
  <p:timing>
    <p:tnLst>
      <p:par>
        <p:cTn id="1" dur="indefinite" restart="never" nodeType="tmRoot"/>
      </p:par>
    </p:tnLst>
  </p:timing>
</p:sldLayout>
</file>

<file path=ppt/slideLayouts/slideLayout288.xml><?xml version="1.0" encoding="utf-8"?>
<p:sldLayout xmlns:a="http://schemas.openxmlformats.org/drawingml/2006/main" xmlns:r="http://schemas.openxmlformats.org/officeDocument/2006/relationships" xmlns:p="http://schemas.openxmlformats.org/presentationml/2006/main" showMasterSp="0" userDrawn="1">
  <p:cSld name="44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2819400" y="0"/>
            <a:ext cx="6324600" cy="1219200"/>
          </a:xfrm>
          <a:prstGeom prst="rect">
            <a:avLst/>
          </a:prstGeom>
        </p:spPr>
        <p:txBody>
          <a:bodyPr lIns="89793" tIns="44899" rIns="89793" bIns="44899" anchor="ctr"/>
          <a:lstStyle>
            <a:lvl1pPr marL="168364" indent="0" algn="l">
              <a:defRPr sz="28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4095714712"/>
      </p:ext>
    </p:extLst>
  </p:cSld>
  <p:clrMapOvr>
    <a:masterClrMapping/>
  </p:clrMapOvr>
  <p:timing>
    <p:tnLst>
      <p:par>
        <p:cTn id="1" dur="indefinite" restart="never" nodeType="tmRoot"/>
      </p:par>
    </p:tnLst>
  </p:timing>
</p:sldLayout>
</file>

<file path=ppt/slideLayouts/slideLayout289.xml><?xml version="1.0" encoding="utf-8"?>
<p:sldLayout xmlns:a="http://schemas.openxmlformats.org/drawingml/2006/main" xmlns:r="http://schemas.openxmlformats.org/officeDocument/2006/relationships" xmlns:p="http://schemas.openxmlformats.org/presentationml/2006/main" showMasterSp="0" userDrawn="1">
  <p:cSld name="45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2819400" y="0"/>
            <a:ext cx="6324600" cy="1219200"/>
          </a:xfrm>
          <a:prstGeom prst="rect">
            <a:avLst/>
          </a:prstGeom>
        </p:spPr>
        <p:txBody>
          <a:bodyPr lIns="89793" tIns="44899" rIns="89793" bIns="44899" anchor="ctr"/>
          <a:lstStyle>
            <a:lvl1pPr marL="168364" indent="0" algn="l">
              <a:defRPr sz="28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3600483815"/>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userDrawn="1">
  <p:cSld name="23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2819400" y="0"/>
            <a:ext cx="6324600" cy="1219200"/>
          </a:xfrm>
          <a:prstGeom prst="rect">
            <a:avLst/>
          </a:prstGeom>
        </p:spPr>
        <p:txBody>
          <a:bodyPr lIns="89793" tIns="44899" rIns="89793" bIns="44899" anchor="ctr"/>
          <a:lstStyle>
            <a:lvl1pPr marL="168364" indent="0" algn="l">
              <a:defRPr sz="28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1519796822"/>
      </p:ext>
    </p:extLst>
  </p:cSld>
  <p:clrMapOvr>
    <a:masterClrMapping/>
  </p:clrMapOvr>
  <p:timing>
    <p:tnLst>
      <p:par>
        <p:cTn id="1" dur="indefinite" restart="never" nodeType="tmRoot"/>
      </p:par>
    </p:tnLst>
  </p:timing>
</p:sldLayout>
</file>

<file path=ppt/slideLayouts/slideLayout290.xml><?xml version="1.0" encoding="utf-8"?>
<p:sldLayout xmlns:a="http://schemas.openxmlformats.org/drawingml/2006/main" xmlns:r="http://schemas.openxmlformats.org/officeDocument/2006/relationships" xmlns:p="http://schemas.openxmlformats.org/presentationml/2006/main" showMasterSp="0" userDrawn="1">
  <p:cSld name="46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2819400" y="0"/>
            <a:ext cx="6324600" cy="1219200"/>
          </a:xfrm>
          <a:prstGeom prst="rect">
            <a:avLst/>
          </a:prstGeom>
        </p:spPr>
        <p:txBody>
          <a:bodyPr lIns="89793" tIns="44899" rIns="89793" bIns="44899" anchor="ctr"/>
          <a:lstStyle>
            <a:lvl1pPr marL="168364" indent="0" algn="l">
              <a:defRPr sz="28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3432004518"/>
      </p:ext>
    </p:extLst>
  </p:cSld>
  <p:clrMapOvr>
    <a:masterClrMapping/>
  </p:clrMapOvr>
  <p:timing>
    <p:tnLst>
      <p:par>
        <p:cTn id="1" dur="indefinite" restart="never" nodeType="tmRoot"/>
      </p:par>
    </p:tnLst>
  </p:timing>
</p:sldLayout>
</file>

<file path=ppt/slideLayouts/slideLayout291.xml><?xml version="1.0" encoding="utf-8"?>
<p:sldLayout xmlns:a="http://schemas.openxmlformats.org/drawingml/2006/main" xmlns:r="http://schemas.openxmlformats.org/officeDocument/2006/relationships" xmlns:p="http://schemas.openxmlformats.org/presentationml/2006/main" showMasterSp="0" userDrawn="1">
  <p:cSld name="47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2819400" y="0"/>
            <a:ext cx="6324600" cy="1219200"/>
          </a:xfrm>
          <a:prstGeom prst="rect">
            <a:avLst/>
          </a:prstGeom>
        </p:spPr>
        <p:txBody>
          <a:bodyPr lIns="89793" tIns="44899" rIns="89793" bIns="44899" anchor="ctr"/>
          <a:lstStyle>
            <a:lvl1pPr marL="168364" indent="0" algn="l">
              <a:defRPr sz="28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2996568198"/>
      </p:ext>
    </p:extLst>
  </p:cSld>
  <p:clrMapOvr>
    <a:masterClrMapping/>
  </p:clrMapOvr>
  <p:timing>
    <p:tnLst>
      <p:par>
        <p:cTn id="1" dur="indefinite" restart="never" nodeType="tmRoot"/>
      </p:par>
    </p:tnLst>
  </p:timing>
</p:sldLayout>
</file>

<file path=ppt/slideLayouts/slideLayout292.xml><?xml version="1.0" encoding="utf-8"?>
<p:sldLayout xmlns:a="http://schemas.openxmlformats.org/drawingml/2006/main" xmlns:r="http://schemas.openxmlformats.org/officeDocument/2006/relationships" xmlns:p="http://schemas.openxmlformats.org/presentationml/2006/main" showMasterSp="0" userDrawn="1">
  <p:cSld name="48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2819400" y="0"/>
            <a:ext cx="6324600" cy="1219200"/>
          </a:xfrm>
          <a:prstGeom prst="rect">
            <a:avLst/>
          </a:prstGeom>
        </p:spPr>
        <p:txBody>
          <a:bodyPr lIns="89793" tIns="44899" rIns="89793" bIns="44899" anchor="ctr"/>
          <a:lstStyle>
            <a:lvl1pPr marL="168364" indent="0" algn="l">
              <a:defRPr sz="28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2351001724"/>
      </p:ext>
    </p:extLst>
  </p:cSld>
  <p:clrMapOvr>
    <a:masterClrMapping/>
  </p:clrMapOvr>
  <p:timing>
    <p:tnLst>
      <p:par>
        <p:cTn id="1" dur="indefinite" restart="never" nodeType="tmRoot"/>
      </p:par>
    </p:tnLst>
  </p:timing>
</p:sldLayout>
</file>

<file path=ppt/slideLayouts/slideLayout293.xml><?xml version="1.0" encoding="utf-8"?>
<p:sldLayout xmlns:a="http://schemas.openxmlformats.org/drawingml/2006/main" xmlns:r="http://schemas.openxmlformats.org/officeDocument/2006/relationships" xmlns:p="http://schemas.openxmlformats.org/presentationml/2006/main" showMasterSp="0" userDrawn="1">
  <p:cSld name="49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2819400" y="0"/>
            <a:ext cx="6324600" cy="1219200"/>
          </a:xfrm>
          <a:prstGeom prst="rect">
            <a:avLst/>
          </a:prstGeom>
        </p:spPr>
        <p:txBody>
          <a:bodyPr lIns="89793" tIns="44899" rIns="89793" bIns="44899" anchor="ctr"/>
          <a:lstStyle>
            <a:lvl1pPr marL="168364" indent="0" algn="l">
              <a:defRPr sz="28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3238553857"/>
      </p:ext>
    </p:extLst>
  </p:cSld>
  <p:clrMapOvr>
    <a:masterClrMapping/>
  </p:clrMapOvr>
  <p:timing>
    <p:tnLst>
      <p:par>
        <p:cTn id="1" dur="indefinite" restart="never" nodeType="tmRoot"/>
      </p:par>
    </p:tnLst>
  </p:timing>
</p:sldLayout>
</file>

<file path=ppt/slideLayouts/slideLayout294.xml><?xml version="1.0" encoding="utf-8"?>
<p:sldLayout xmlns:a="http://schemas.openxmlformats.org/drawingml/2006/main" xmlns:r="http://schemas.openxmlformats.org/officeDocument/2006/relationships" xmlns:p="http://schemas.openxmlformats.org/presentationml/2006/main" showMasterSp="0" userDrawn="1">
  <p:cSld name="50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2819400" y="0"/>
            <a:ext cx="6324600" cy="1219200"/>
          </a:xfrm>
          <a:prstGeom prst="rect">
            <a:avLst/>
          </a:prstGeom>
        </p:spPr>
        <p:txBody>
          <a:bodyPr lIns="89793" tIns="44899" rIns="89793" bIns="44899" anchor="ctr"/>
          <a:lstStyle>
            <a:lvl1pPr marL="168364" indent="0" algn="l">
              <a:defRPr sz="28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3499169250"/>
      </p:ext>
    </p:extLst>
  </p:cSld>
  <p:clrMapOvr>
    <a:masterClrMapping/>
  </p:clrMapOvr>
  <p:timing>
    <p:tnLst>
      <p:par>
        <p:cTn id="1" dur="indefinite" restart="never" nodeType="tmRoot"/>
      </p:par>
    </p:tnLst>
  </p:timing>
</p:sldLayout>
</file>

<file path=ppt/slideLayouts/slideLayout295.xml><?xml version="1.0" encoding="utf-8"?>
<p:sldLayout xmlns:a="http://schemas.openxmlformats.org/drawingml/2006/main" xmlns:r="http://schemas.openxmlformats.org/officeDocument/2006/relationships" xmlns:p="http://schemas.openxmlformats.org/presentationml/2006/main" showMasterSp="0" userDrawn="1">
  <p:cSld name="51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2819400" y="0"/>
            <a:ext cx="6324600" cy="1219200"/>
          </a:xfrm>
          <a:prstGeom prst="rect">
            <a:avLst/>
          </a:prstGeom>
        </p:spPr>
        <p:txBody>
          <a:bodyPr lIns="89793" tIns="44899" rIns="89793" bIns="44899" anchor="ctr"/>
          <a:lstStyle>
            <a:lvl1pPr marL="168364" indent="0" algn="l">
              <a:defRPr sz="28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380268058"/>
      </p:ext>
    </p:extLst>
  </p:cSld>
  <p:clrMapOvr>
    <a:masterClrMapping/>
  </p:clrMapOvr>
  <p:timing>
    <p:tnLst>
      <p:par>
        <p:cTn id="1" dur="indefinite" restart="never" nodeType="tmRoot"/>
      </p:par>
    </p:tnLst>
  </p:timing>
</p:sldLayout>
</file>

<file path=ppt/slideLayouts/slideLayout296.xml><?xml version="1.0" encoding="utf-8"?>
<p:sldLayout xmlns:a="http://schemas.openxmlformats.org/drawingml/2006/main" xmlns:r="http://schemas.openxmlformats.org/officeDocument/2006/relationships" xmlns:p="http://schemas.openxmlformats.org/presentationml/2006/main" showMasterSp="0" userDrawn="1">
  <p:cSld name="52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2819400" y="0"/>
            <a:ext cx="6324600" cy="1219200"/>
          </a:xfrm>
          <a:prstGeom prst="rect">
            <a:avLst/>
          </a:prstGeom>
        </p:spPr>
        <p:txBody>
          <a:bodyPr lIns="89793" tIns="44899" rIns="89793" bIns="44899" anchor="ctr"/>
          <a:lstStyle>
            <a:lvl1pPr marL="168364" indent="0" algn="l">
              <a:defRPr sz="28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686781105"/>
      </p:ext>
    </p:extLst>
  </p:cSld>
  <p:clrMapOvr>
    <a:masterClrMapping/>
  </p:clrMapOvr>
  <p:timing>
    <p:tnLst>
      <p:par>
        <p:cTn id="1" dur="indefinite" restart="never" nodeType="tmRoot"/>
      </p:par>
    </p:tnLst>
  </p:timing>
</p:sldLayout>
</file>

<file path=ppt/slideLayouts/slideLayout297.xml><?xml version="1.0" encoding="utf-8"?>
<p:sldLayout xmlns:a="http://schemas.openxmlformats.org/drawingml/2006/main" xmlns:r="http://schemas.openxmlformats.org/officeDocument/2006/relationships" xmlns:p="http://schemas.openxmlformats.org/presentationml/2006/main" showMasterSp="0" userDrawn="1">
  <p:cSld name="53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2819400" y="0"/>
            <a:ext cx="6324600" cy="1219200"/>
          </a:xfrm>
          <a:prstGeom prst="rect">
            <a:avLst/>
          </a:prstGeom>
        </p:spPr>
        <p:txBody>
          <a:bodyPr lIns="89793" tIns="44899" rIns="89793" bIns="44899" anchor="ctr"/>
          <a:lstStyle>
            <a:lvl1pPr marL="168364" indent="0" algn="l">
              <a:defRPr sz="28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2314559945"/>
      </p:ext>
    </p:extLst>
  </p:cSld>
  <p:clrMapOvr>
    <a:masterClrMapping/>
  </p:clrMapOvr>
  <p:timing>
    <p:tnLst>
      <p:par>
        <p:cTn id="1" dur="indefinite" restart="never" nodeType="tmRoot"/>
      </p:par>
    </p:tnLst>
  </p:timing>
</p:sldLayout>
</file>

<file path=ppt/slideLayouts/slideLayout298.xml><?xml version="1.0" encoding="utf-8"?>
<p:sldLayout xmlns:a="http://schemas.openxmlformats.org/drawingml/2006/main" xmlns:r="http://schemas.openxmlformats.org/officeDocument/2006/relationships" xmlns:p="http://schemas.openxmlformats.org/presentationml/2006/main" showMasterSp="0" userDrawn="1">
  <p:cSld name="54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2819400" y="0"/>
            <a:ext cx="6324600" cy="1219200"/>
          </a:xfrm>
          <a:prstGeom prst="rect">
            <a:avLst/>
          </a:prstGeom>
        </p:spPr>
        <p:txBody>
          <a:bodyPr lIns="89793" tIns="44899" rIns="89793" bIns="44899" anchor="ctr"/>
          <a:lstStyle>
            <a:lvl1pPr marL="168364" indent="0" algn="l">
              <a:defRPr sz="28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4081154345"/>
      </p:ext>
    </p:extLst>
  </p:cSld>
  <p:clrMapOvr>
    <a:masterClrMapping/>
  </p:clrMapOvr>
  <p:timing>
    <p:tnLst>
      <p:par>
        <p:cTn id="1" dur="indefinite" restart="never" nodeType="tmRoot"/>
      </p:par>
    </p:tnLst>
  </p:timing>
</p:sldLayout>
</file>

<file path=ppt/slideLayouts/slideLayout299.xml><?xml version="1.0" encoding="utf-8"?>
<p:sldLayout xmlns:a="http://schemas.openxmlformats.org/drawingml/2006/main" xmlns:r="http://schemas.openxmlformats.org/officeDocument/2006/relationships" xmlns:p="http://schemas.openxmlformats.org/presentationml/2006/main" showMasterSp="0" userDrawn="1">
  <p:cSld name="55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2819400" y="0"/>
            <a:ext cx="6324600" cy="1219200"/>
          </a:xfrm>
          <a:prstGeom prst="rect">
            <a:avLst/>
          </a:prstGeom>
        </p:spPr>
        <p:txBody>
          <a:bodyPr lIns="89793" tIns="44899" rIns="89793" bIns="44899" anchor="ctr"/>
          <a:lstStyle>
            <a:lvl1pPr marL="168364" indent="0" algn="l">
              <a:defRPr sz="28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118861716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sp>
        <p:nvSpPr>
          <p:cNvPr id="7" name="Text Placeholder 6"/>
          <p:cNvSpPr>
            <a:spLocks noGrp="1"/>
          </p:cNvSpPr>
          <p:nvPr>
            <p:ph type="body" sz="quarter" idx="13"/>
          </p:nvPr>
        </p:nvSpPr>
        <p:spPr>
          <a:xfrm>
            <a:off x="457200" y="1752600"/>
            <a:ext cx="8382000" cy="3810000"/>
          </a:xfrm>
          <a:prstGeom prst="rect">
            <a:avLst/>
          </a:prstGeom>
        </p:spPr>
        <p:txBody>
          <a:bodyPr lIns="89793" tIns="44899" rIns="89793" bIns="44899"/>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itle 16"/>
          <p:cNvSpPr>
            <a:spLocks noGrp="1"/>
          </p:cNvSpPr>
          <p:nvPr>
            <p:ph type="title"/>
          </p:nvPr>
        </p:nvSpPr>
        <p:spPr>
          <a:xfrm>
            <a:off x="2819400" y="0"/>
            <a:ext cx="6324600" cy="1219200"/>
          </a:xfrm>
          <a:prstGeom prst="rect">
            <a:avLst/>
          </a:prstGeom>
        </p:spPr>
        <p:txBody>
          <a:bodyPr lIns="89793" tIns="44899" rIns="89793" bIns="44899" anchor="ctr"/>
          <a:lstStyle>
            <a:lvl1pPr marL="168364" indent="0" algn="l">
              <a:defRPr sz="2800"/>
            </a:lvl1pPr>
          </a:lstStyle>
          <a:p>
            <a:r>
              <a:rPr lang="en-US" dirty="0" smtClean="0"/>
              <a:t>Click to edit Master title style</a:t>
            </a:r>
            <a:endParaRPr lang="en-US" dirty="0"/>
          </a:p>
        </p:txBody>
      </p:sp>
      <p:sp>
        <p:nvSpPr>
          <p:cNvPr id="14" name="Text Placeholder 6"/>
          <p:cNvSpPr>
            <a:spLocks noGrp="1"/>
          </p:cNvSpPr>
          <p:nvPr>
            <p:ph type="body" sz="quarter" idx="14"/>
          </p:nvPr>
        </p:nvSpPr>
        <p:spPr>
          <a:xfrm>
            <a:off x="762002" y="6553200"/>
            <a:ext cx="3810000" cy="304800"/>
          </a:xfrm>
          <a:prstGeom prst="rect">
            <a:avLst/>
          </a:prstGeom>
        </p:spPr>
        <p:txBody>
          <a:bodyPr lIns="89793" tIns="44899" rIns="89793" bIns="44899"/>
          <a:lstStyle>
            <a:lvl1pPr>
              <a:buNone/>
              <a:defRPr sz="1200" b="1" i="1"/>
            </a:lvl1pPr>
          </a:lstStyle>
          <a:p>
            <a:pPr lvl="0"/>
            <a:r>
              <a:rPr lang="en-US" dirty="0" smtClean="0"/>
              <a:t>Click to edit Master text styles</a:t>
            </a:r>
          </a:p>
        </p:txBody>
      </p:sp>
      <p:sp>
        <p:nvSpPr>
          <p:cNvPr id="5" name="Slide Number Placeholder 4"/>
          <p:cNvSpPr>
            <a:spLocks noGrp="1"/>
          </p:cNvSpPr>
          <p:nvPr>
            <p:ph type="sldNum" sz="quarter" idx="15"/>
          </p:nvPr>
        </p:nvSpPr>
        <p:spPr/>
        <p:txBody>
          <a:bodyPr/>
          <a:lstStyle>
            <a:lvl1pPr>
              <a:defRPr/>
            </a:lvl1pPr>
          </a:lstStyle>
          <a:p>
            <a:pPr>
              <a:defRPr/>
            </a:pPr>
            <a:fld id="{AE48C3CA-D1FA-4C07-8C7B-CE408B21817F}" type="slidenum">
              <a:rPr lang="en-US"/>
              <a:pPr>
                <a:defRPr/>
              </a:pPr>
              <a:t>‹#›</a:t>
            </a:fld>
            <a:endParaRPr lang="en-US" dirty="0"/>
          </a:p>
        </p:txBody>
      </p:sp>
    </p:spTree>
    <p:extLst>
      <p:ext uri="{BB962C8B-B14F-4D97-AF65-F5344CB8AC3E}">
        <p14:creationId xmlns:p14="http://schemas.microsoft.com/office/powerpoint/2010/main" val="320351798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userDrawn="1">
  <p:cSld name="24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2819400" y="0"/>
            <a:ext cx="6324600" cy="1219200"/>
          </a:xfrm>
          <a:prstGeom prst="rect">
            <a:avLst/>
          </a:prstGeom>
        </p:spPr>
        <p:txBody>
          <a:bodyPr lIns="89793" tIns="44899" rIns="89793" bIns="44899" anchor="ctr"/>
          <a:lstStyle>
            <a:lvl1pPr marL="168364" indent="0" algn="l">
              <a:defRPr sz="28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620122068"/>
      </p:ext>
    </p:extLst>
  </p:cSld>
  <p:clrMapOvr>
    <a:masterClrMapping/>
  </p:clrMapOvr>
  <p:timing>
    <p:tnLst>
      <p:par>
        <p:cTn id="1" dur="indefinite" restart="never" nodeType="tmRoot"/>
      </p:par>
    </p:tnLst>
  </p:timing>
</p:sldLayout>
</file>

<file path=ppt/slideLayouts/slideLayout300.xml><?xml version="1.0" encoding="utf-8"?>
<p:sldLayout xmlns:a="http://schemas.openxmlformats.org/drawingml/2006/main" xmlns:r="http://schemas.openxmlformats.org/officeDocument/2006/relationships" xmlns:p="http://schemas.openxmlformats.org/presentationml/2006/main" showMasterSp="0" userDrawn="1">
  <p:cSld name="56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2819400" y="0"/>
            <a:ext cx="6324600" cy="1219200"/>
          </a:xfrm>
          <a:prstGeom prst="rect">
            <a:avLst/>
          </a:prstGeom>
        </p:spPr>
        <p:txBody>
          <a:bodyPr lIns="89793" tIns="44899" rIns="89793" bIns="44899" anchor="ctr"/>
          <a:lstStyle>
            <a:lvl1pPr marL="168364" indent="0" algn="l">
              <a:defRPr sz="28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3630103687"/>
      </p:ext>
    </p:extLst>
  </p:cSld>
  <p:clrMapOvr>
    <a:masterClrMapping/>
  </p:clrMapOvr>
  <p:timing>
    <p:tnLst>
      <p:par>
        <p:cTn id="1" dur="indefinite" restart="never" nodeType="tmRoot"/>
      </p:par>
    </p:tnLst>
  </p:timing>
</p:sldLayout>
</file>

<file path=ppt/slideLayouts/slideLayout301.xml><?xml version="1.0" encoding="utf-8"?>
<p:sldLayout xmlns:a="http://schemas.openxmlformats.org/drawingml/2006/main" xmlns:r="http://schemas.openxmlformats.org/officeDocument/2006/relationships" xmlns:p="http://schemas.openxmlformats.org/presentationml/2006/main" showMasterSp="0" userDrawn="1">
  <p:cSld name="57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2819400" y="0"/>
            <a:ext cx="6324600" cy="1219200"/>
          </a:xfrm>
          <a:prstGeom prst="rect">
            <a:avLst/>
          </a:prstGeom>
        </p:spPr>
        <p:txBody>
          <a:bodyPr lIns="89793" tIns="44899" rIns="89793" bIns="44899" anchor="ctr"/>
          <a:lstStyle>
            <a:lvl1pPr marL="168364" indent="0" algn="l">
              <a:defRPr sz="28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2137127510"/>
      </p:ext>
    </p:extLst>
  </p:cSld>
  <p:clrMapOvr>
    <a:masterClrMapping/>
  </p:clrMapOvr>
  <p:timing>
    <p:tnLst>
      <p:par>
        <p:cTn id="1" dur="indefinite" restart="never" nodeType="tmRoot"/>
      </p:par>
    </p:tnLst>
  </p:timing>
</p:sldLayout>
</file>

<file path=ppt/slideLayouts/slideLayout302.xml><?xml version="1.0" encoding="utf-8"?>
<p:sldLayout xmlns:a="http://schemas.openxmlformats.org/drawingml/2006/main" xmlns:r="http://schemas.openxmlformats.org/officeDocument/2006/relationships" xmlns:p="http://schemas.openxmlformats.org/presentationml/2006/main" showMasterSp="0" userDrawn="1">
  <p:cSld name="58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2819400" y="0"/>
            <a:ext cx="6324600" cy="1219200"/>
          </a:xfrm>
          <a:prstGeom prst="rect">
            <a:avLst/>
          </a:prstGeom>
        </p:spPr>
        <p:txBody>
          <a:bodyPr lIns="89793" tIns="44899" rIns="89793" bIns="44899" anchor="ctr"/>
          <a:lstStyle>
            <a:lvl1pPr marL="168364" indent="0" algn="l">
              <a:defRPr sz="28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506406240"/>
      </p:ext>
    </p:extLst>
  </p:cSld>
  <p:clrMapOvr>
    <a:masterClrMapping/>
  </p:clrMapOvr>
  <p:timing>
    <p:tnLst>
      <p:par>
        <p:cTn id="1" dur="indefinite" restart="never" nodeType="tmRoot"/>
      </p:par>
    </p:tnLst>
  </p:timing>
</p:sldLayout>
</file>

<file path=ppt/slideLayouts/slideLayout303.xml><?xml version="1.0" encoding="utf-8"?>
<p:sldLayout xmlns:a="http://schemas.openxmlformats.org/drawingml/2006/main" xmlns:r="http://schemas.openxmlformats.org/officeDocument/2006/relationships" xmlns:p="http://schemas.openxmlformats.org/presentationml/2006/main" showMasterSp="0" userDrawn="1">
  <p:cSld name="59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2819400" y="0"/>
            <a:ext cx="6324600" cy="1219200"/>
          </a:xfrm>
          <a:prstGeom prst="rect">
            <a:avLst/>
          </a:prstGeom>
        </p:spPr>
        <p:txBody>
          <a:bodyPr lIns="89793" tIns="44899" rIns="89793" bIns="44899" anchor="ctr"/>
          <a:lstStyle>
            <a:lvl1pPr marL="168364" indent="0" algn="l">
              <a:defRPr sz="28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930397216"/>
      </p:ext>
    </p:extLst>
  </p:cSld>
  <p:clrMapOvr>
    <a:masterClrMapping/>
  </p:clrMapOvr>
  <p:timing>
    <p:tnLst>
      <p:par>
        <p:cTn id="1" dur="indefinite" restart="never" nodeType="tmRoot"/>
      </p:par>
    </p:tnLst>
  </p:timing>
</p:sldLayout>
</file>

<file path=ppt/slideLayouts/slideLayout304.xml><?xml version="1.0" encoding="utf-8"?>
<p:sldLayout xmlns:a="http://schemas.openxmlformats.org/drawingml/2006/main" xmlns:r="http://schemas.openxmlformats.org/officeDocument/2006/relationships" xmlns:p="http://schemas.openxmlformats.org/presentationml/2006/main" showMasterSp="0" userDrawn="1">
  <p:cSld name="60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2819400" y="0"/>
            <a:ext cx="6324600" cy="1219200"/>
          </a:xfrm>
          <a:prstGeom prst="rect">
            <a:avLst/>
          </a:prstGeom>
        </p:spPr>
        <p:txBody>
          <a:bodyPr lIns="89793" tIns="44899" rIns="89793" bIns="44899" anchor="ctr"/>
          <a:lstStyle>
            <a:lvl1pPr marL="168364" indent="0" algn="l">
              <a:defRPr sz="28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3712468389"/>
      </p:ext>
    </p:extLst>
  </p:cSld>
  <p:clrMapOvr>
    <a:masterClrMapping/>
  </p:clrMapOvr>
  <p:timing>
    <p:tnLst>
      <p:par>
        <p:cTn id="1" dur="indefinite" restart="never" nodeType="tmRoot"/>
      </p:par>
    </p:tnLst>
  </p:timing>
</p:sldLayout>
</file>

<file path=ppt/slideLayouts/slideLayout305.xml><?xml version="1.0" encoding="utf-8"?>
<p:sldLayout xmlns:a="http://schemas.openxmlformats.org/drawingml/2006/main" xmlns:r="http://schemas.openxmlformats.org/officeDocument/2006/relationships" xmlns:p="http://schemas.openxmlformats.org/presentationml/2006/main" showMasterSp="0" userDrawn="1">
  <p:cSld name="61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2819400" y="0"/>
            <a:ext cx="6324600" cy="1219200"/>
          </a:xfrm>
          <a:prstGeom prst="rect">
            <a:avLst/>
          </a:prstGeom>
        </p:spPr>
        <p:txBody>
          <a:bodyPr lIns="89793" tIns="44899" rIns="89793" bIns="44899" anchor="ctr"/>
          <a:lstStyle>
            <a:lvl1pPr marL="168364" indent="0" algn="l">
              <a:defRPr sz="28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2492344765"/>
      </p:ext>
    </p:extLst>
  </p:cSld>
  <p:clrMapOvr>
    <a:masterClrMapping/>
  </p:clrMapOvr>
  <p:timing>
    <p:tnLst>
      <p:par>
        <p:cTn id="1" dur="indefinite" restart="never" nodeType="tmRoot"/>
      </p:par>
    </p:tnLst>
  </p:timing>
</p:sldLayout>
</file>

<file path=ppt/slideLayouts/slideLayout306.xml><?xml version="1.0" encoding="utf-8"?>
<p:sldLayout xmlns:a="http://schemas.openxmlformats.org/drawingml/2006/main" xmlns:r="http://schemas.openxmlformats.org/officeDocument/2006/relationships" xmlns:p="http://schemas.openxmlformats.org/presentationml/2006/main" showMasterSp="0" userDrawn="1">
  <p:cSld name="62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2819400" y="0"/>
            <a:ext cx="6324600" cy="1219200"/>
          </a:xfrm>
          <a:prstGeom prst="rect">
            <a:avLst/>
          </a:prstGeom>
        </p:spPr>
        <p:txBody>
          <a:bodyPr lIns="89793" tIns="44899" rIns="89793" bIns="44899" anchor="ctr"/>
          <a:lstStyle>
            <a:lvl1pPr marL="168364" indent="0" algn="l">
              <a:defRPr sz="28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501463498"/>
      </p:ext>
    </p:extLst>
  </p:cSld>
  <p:clrMapOvr>
    <a:masterClrMapping/>
  </p:clrMapOvr>
  <p:timing>
    <p:tnLst>
      <p:par>
        <p:cTn id="1" dur="indefinite" restart="never" nodeType="tmRoot"/>
      </p:par>
    </p:tnLst>
  </p:timing>
</p:sldLayout>
</file>

<file path=ppt/slideLayouts/slideLayout307.xml><?xml version="1.0" encoding="utf-8"?>
<p:sldLayout xmlns:a="http://schemas.openxmlformats.org/drawingml/2006/main" xmlns:r="http://schemas.openxmlformats.org/officeDocument/2006/relationships" xmlns:p="http://schemas.openxmlformats.org/presentationml/2006/main" showMasterSp="0" userDrawn="1">
  <p:cSld name="63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2819400" y="0"/>
            <a:ext cx="6324600" cy="1219200"/>
          </a:xfrm>
          <a:prstGeom prst="rect">
            <a:avLst/>
          </a:prstGeom>
        </p:spPr>
        <p:txBody>
          <a:bodyPr lIns="89793" tIns="44899" rIns="89793" bIns="44899" anchor="ctr"/>
          <a:lstStyle>
            <a:lvl1pPr marL="168364" indent="0" algn="l">
              <a:defRPr sz="28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1519286714"/>
      </p:ext>
    </p:extLst>
  </p:cSld>
  <p:clrMapOvr>
    <a:masterClrMapping/>
  </p:clrMapOvr>
  <p:timing>
    <p:tnLst>
      <p:par>
        <p:cTn id="1" dur="indefinite" restart="never" nodeType="tmRoot"/>
      </p:par>
    </p:tnLst>
  </p:timing>
</p:sldLayout>
</file>

<file path=ppt/slideLayouts/slideLayout308.xml><?xml version="1.0" encoding="utf-8"?>
<p:sldLayout xmlns:a="http://schemas.openxmlformats.org/drawingml/2006/main" xmlns:r="http://schemas.openxmlformats.org/officeDocument/2006/relationships" xmlns:p="http://schemas.openxmlformats.org/presentationml/2006/main" showMasterSp="0" userDrawn="1">
  <p:cSld name="64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2819400" y="0"/>
            <a:ext cx="6324600" cy="1219200"/>
          </a:xfrm>
          <a:prstGeom prst="rect">
            <a:avLst/>
          </a:prstGeom>
        </p:spPr>
        <p:txBody>
          <a:bodyPr lIns="89793" tIns="44899" rIns="89793" bIns="44899" anchor="ctr"/>
          <a:lstStyle>
            <a:lvl1pPr marL="168364" indent="0" algn="l">
              <a:defRPr sz="28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188167578"/>
      </p:ext>
    </p:extLst>
  </p:cSld>
  <p:clrMapOvr>
    <a:masterClrMapping/>
  </p:clrMapOvr>
  <p:timing>
    <p:tnLst>
      <p:par>
        <p:cTn id="1" dur="indefinite" restart="never" nodeType="tmRoot"/>
      </p:par>
    </p:tnLst>
  </p:timing>
</p:sldLayout>
</file>

<file path=ppt/slideLayouts/slideLayout309.xml><?xml version="1.0" encoding="utf-8"?>
<p:sldLayout xmlns:a="http://schemas.openxmlformats.org/drawingml/2006/main" xmlns:r="http://schemas.openxmlformats.org/officeDocument/2006/relationships" xmlns:p="http://schemas.openxmlformats.org/presentationml/2006/main" showMasterSp="0" userDrawn="1">
  <p:cSld name="65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2819400" y="0"/>
            <a:ext cx="6324600" cy="1219200"/>
          </a:xfrm>
          <a:prstGeom prst="rect">
            <a:avLst/>
          </a:prstGeom>
        </p:spPr>
        <p:txBody>
          <a:bodyPr lIns="89793" tIns="44899" rIns="89793" bIns="44899" anchor="ctr"/>
          <a:lstStyle>
            <a:lvl1pPr marL="168364" indent="0" algn="l">
              <a:defRPr sz="28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2866560255"/>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userDrawn="1">
  <p:cSld name="25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2819400" y="0"/>
            <a:ext cx="6324600" cy="1219200"/>
          </a:xfrm>
          <a:prstGeom prst="rect">
            <a:avLst/>
          </a:prstGeom>
        </p:spPr>
        <p:txBody>
          <a:bodyPr lIns="89793" tIns="44899" rIns="89793" bIns="44899" anchor="ctr"/>
          <a:lstStyle>
            <a:lvl1pPr marL="168364" indent="0" algn="l">
              <a:defRPr sz="28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107070506"/>
      </p:ext>
    </p:extLst>
  </p:cSld>
  <p:clrMapOvr>
    <a:masterClrMapping/>
  </p:clrMapOvr>
  <p:timing>
    <p:tnLst>
      <p:par>
        <p:cTn id="1" dur="indefinite" restart="never" nodeType="tmRoot"/>
      </p:par>
    </p:tnLst>
  </p:timing>
</p:sldLayout>
</file>

<file path=ppt/slideLayouts/slideLayout310.xml><?xml version="1.0" encoding="utf-8"?>
<p:sldLayout xmlns:a="http://schemas.openxmlformats.org/drawingml/2006/main" xmlns:r="http://schemas.openxmlformats.org/officeDocument/2006/relationships" xmlns:p="http://schemas.openxmlformats.org/presentationml/2006/main" showMasterSp="0" userDrawn="1">
  <p:cSld name="66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2819400" y="0"/>
            <a:ext cx="6324600" cy="1219200"/>
          </a:xfrm>
          <a:prstGeom prst="rect">
            <a:avLst/>
          </a:prstGeom>
        </p:spPr>
        <p:txBody>
          <a:bodyPr lIns="89793" tIns="44899" rIns="89793" bIns="44899" anchor="ctr"/>
          <a:lstStyle>
            <a:lvl1pPr marL="168364" indent="0" algn="l">
              <a:defRPr sz="28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436405209"/>
      </p:ext>
    </p:extLst>
  </p:cSld>
  <p:clrMapOvr>
    <a:masterClrMapping/>
  </p:clrMapOvr>
  <p:timing>
    <p:tnLst>
      <p:par>
        <p:cTn id="1" dur="indefinite" restart="never" nodeType="tmRoot"/>
      </p:par>
    </p:tnLst>
  </p:timing>
</p:sldLayout>
</file>

<file path=ppt/slideLayouts/slideLayout311.xml><?xml version="1.0" encoding="utf-8"?>
<p:sldLayout xmlns:a="http://schemas.openxmlformats.org/drawingml/2006/main" xmlns:r="http://schemas.openxmlformats.org/officeDocument/2006/relationships" xmlns:p="http://schemas.openxmlformats.org/presentationml/2006/main" showMasterSp="0" userDrawn="1">
  <p:cSld name="67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2819400" y="0"/>
            <a:ext cx="6324600" cy="1219200"/>
          </a:xfrm>
          <a:prstGeom prst="rect">
            <a:avLst/>
          </a:prstGeom>
        </p:spPr>
        <p:txBody>
          <a:bodyPr lIns="89793" tIns="44899" rIns="89793" bIns="44899" anchor="ctr"/>
          <a:lstStyle>
            <a:lvl1pPr marL="168364" indent="0" algn="l">
              <a:defRPr sz="28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2887130502"/>
      </p:ext>
    </p:extLst>
  </p:cSld>
  <p:clrMapOvr>
    <a:masterClrMapping/>
  </p:clrMapOvr>
  <p:timing>
    <p:tnLst>
      <p:par>
        <p:cTn id="1" dur="indefinite" restart="never" nodeType="tmRoot"/>
      </p:par>
    </p:tnLst>
  </p:timing>
</p:sldLayout>
</file>

<file path=ppt/slideLayouts/slideLayout312.xml><?xml version="1.0" encoding="utf-8"?>
<p:sldLayout xmlns:a="http://schemas.openxmlformats.org/drawingml/2006/main" xmlns:r="http://schemas.openxmlformats.org/officeDocument/2006/relationships" xmlns:p="http://schemas.openxmlformats.org/presentationml/2006/main" showMasterSp="0"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752601"/>
            <a:ext cx="8229600" cy="4525963"/>
          </a:xfrm>
          <a:prstGeom prst="rect">
            <a:avLst/>
          </a:prstGeom>
        </p:spPr>
        <p:txBody>
          <a:bodyPr lIns="91352" tIns="45679" rIns="91352" bIns="45679"/>
          <a:lstStyle>
            <a:lvl1pPr>
              <a:buClr>
                <a:srgbClr val="8F23B3"/>
              </a:buClr>
              <a:defRPr sz="2400"/>
            </a:lvl1pPr>
            <a:lvl2pPr>
              <a:buClr>
                <a:srgbClr val="8F23B3"/>
              </a:buClr>
              <a:defRPr sz="2200"/>
            </a:lvl2pPr>
            <a:lvl3pPr marL="1370302" indent="-456768">
              <a:buClr>
                <a:srgbClr val="8F23B3"/>
              </a:buClr>
              <a:buFont typeface="Courier New" pitchFamily="49" charset="0"/>
              <a:buChar char="o"/>
              <a:defRPr sz="2000"/>
            </a:lvl3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7" name="Title 16"/>
          <p:cNvSpPr>
            <a:spLocks noGrp="1"/>
          </p:cNvSpPr>
          <p:nvPr>
            <p:ph type="title"/>
          </p:nvPr>
        </p:nvSpPr>
        <p:spPr>
          <a:xfrm>
            <a:off x="2819400" y="0"/>
            <a:ext cx="6324600" cy="1219200"/>
          </a:xfrm>
          <a:prstGeom prst="rect">
            <a:avLst/>
          </a:prstGeom>
        </p:spPr>
        <p:txBody>
          <a:bodyPr lIns="89793" tIns="44899" rIns="89793" bIns="44899" anchor="ctr"/>
          <a:lstStyle>
            <a:lvl1pPr marL="168364" indent="0" algn="l">
              <a:defRPr sz="2800"/>
            </a:lvl1pPr>
          </a:lstStyle>
          <a:p>
            <a:r>
              <a:rPr lang="en-US" dirty="0" smtClean="0"/>
              <a:t>Click to edit Master title style</a:t>
            </a:r>
            <a:endParaRPr lang="en-US" dirty="0"/>
          </a:p>
        </p:txBody>
      </p:sp>
      <p:sp>
        <p:nvSpPr>
          <p:cNvPr id="8" name="Slide Number Placeholder 24"/>
          <p:cNvSpPr>
            <a:spLocks noGrp="1"/>
          </p:cNvSpPr>
          <p:nvPr>
            <p:ph type="sldNum" sz="quarter" idx="10"/>
          </p:nvPr>
        </p:nvSpPr>
        <p:spPr>
          <a:xfrm>
            <a:off x="3" y="6569079"/>
            <a:ext cx="609600" cy="288925"/>
          </a:xfrm>
        </p:spPr>
        <p:txBody>
          <a:bodyPr/>
          <a:lstStyle>
            <a:lvl1pPr algn="r">
              <a:defRPr sz="1200" smtClean="0">
                <a:solidFill>
                  <a:schemeClr val="tx1"/>
                </a:solidFill>
              </a:defRPr>
            </a:lvl1pPr>
          </a:lstStyle>
          <a:p>
            <a:pPr>
              <a:defRPr/>
            </a:pPr>
            <a:fld id="{8A85A12D-F284-471C-8250-D25B013F6AB1}"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1927922059"/>
      </p:ext>
    </p:extLst>
  </p:cSld>
  <p:clrMapOvr>
    <a:masterClrMapping/>
  </p:clrMapOvr>
  <p:timing>
    <p:tnLst>
      <p:par>
        <p:cTn id="1" dur="indefinite" restart="never" nodeType="tmRoot"/>
      </p:par>
    </p:tnLst>
  </p:timing>
</p:sldLayout>
</file>

<file path=ppt/slideLayouts/slideLayout313.xml><?xml version="1.0" encoding="utf-8"?>
<p:sldLayout xmlns:a="http://schemas.openxmlformats.org/drawingml/2006/main" xmlns:r="http://schemas.openxmlformats.org/officeDocument/2006/relationships" xmlns:p="http://schemas.openxmlformats.org/presentationml/2006/main" showMasterSp="0"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52400" y="1676400"/>
            <a:ext cx="8839200" cy="4876800"/>
          </a:xfrm>
          <a:prstGeom prst="rect">
            <a:avLst/>
          </a:prstGeom>
        </p:spPr>
        <p:txBody>
          <a:bodyPr lIns="91352" tIns="45679" rIns="91352" bIns="45679"/>
          <a:lstStyle>
            <a:lvl1pPr marL="0" indent="0">
              <a:buNone/>
              <a:defRPr sz="3200"/>
            </a:lvl1pPr>
            <a:lvl2pPr marL="456768" indent="0">
              <a:buNone/>
              <a:defRPr sz="2800"/>
            </a:lvl2pPr>
            <a:lvl3pPr marL="913532" indent="0">
              <a:buNone/>
              <a:defRPr sz="2400"/>
            </a:lvl3pPr>
            <a:lvl4pPr marL="1370302" indent="0">
              <a:buNone/>
              <a:defRPr sz="2000"/>
            </a:lvl4pPr>
            <a:lvl5pPr marL="1827071" indent="0">
              <a:buNone/>
              <a:defRPr sz="2000"/>
            </a:lvl5pPr>
            <a:lvl6pPr marL="2283837" indent="0">
              <a:buNone/>
              <a:defRPr sz="2000"/>
            </a:lvl6pPr>
            <a:lvl7pPr marL="2740600" indent="0">
              <a:buNone/>
              <a:defRPr sz="2000"/>
            </a:lvl7pPr>
            <a:lvl8pPr marL="3197369" indent="0">
              <a:buNone/>
              <a:defRPr sz="2000"/>
            </a:lvl8pPr>
            <a:lvl9pPr marL="3654137" indent="0">
              <a:buNone/>
              <a:defRPr sz="2000"/>
            </a:lvl9pPr>
          </a:lstStyle>
          <a:p>
            <a:r>
              <a:rPr lang="en-US" dirty="0" smtClean="0"/>
              <a:t>Click icon to add picture</a:t>
            </a:r>
            <a:endParaRPr lang="en-US" dirty="0"/>
          </a:p>
        </p:txBody>
      </p:sp>
      <p:sp>
        <p:nvSpPr>
          <p:cNvPr id="9" name="Title 16"/>
          <p:cNvSpPr>
            <a:spLocks noGrp="1"/>
          </p:cNvSpPr>
          <p:nvPr>
            <p:ph type="title"/>
          </p:nvPr>
        </p:nvSpPr>
        <p:spPr>
          <a:xfrm>
            <a:off x="2819400" y="0"/>
            <a:ext cx="6324600" cy="1219200"/>
          </a:xfrm>
          <a:prstGeom prst="rect">
            <a:avLst/>
          </a:prstGeom>
        </p:spPr>
        <p:txBody>
          <a:bodyPr lIns="89793" tIns="44899" rIns="89793" bIns="44899" anchor="ctr"/>
          <a:lstStyle>
            <a:lvl1pPr marL="168364" indent="0" algn="l">
              <a:defRPr sz="2800"/>
            </a:lvl1pPr>
          </a:lstStyle>
          <a:p>
            <a:r>
              <a:rPr lang="en-US" smtClean="0"/>
              <a:t>Click to edit Master title style</a:t>
            </a:r>
            <a:endParaRPr lang="en-US" dirty="0"/>
          </a:p>
        </p:txBody>
      </p:sp>
      <p:sp>
        <p:nvSpPr>
          <p:cNvPr id="10" name="Slide Number Placeholder 4"/>
          <p:cNvSpPr>
            <a:spLocks noGrp="1"/>
          </p:cNvSpPr>
          <p:nvPr>
            <p:ph type="sldNum" sz="quarter" idx="4"/>
          </p:nvPr>
        </p:nvSpPr>
        <p:spPr>
          <a:xfrm>
            <a:off x="3" y="6569079"/>
            <a:ext cx="609600" cy="288925"/>
          </a:xfrm>
          <a:prstGeom prst="rect">
            <a:avLst/>
          </a:prstGeom>
        </p:spPr>
        <p:txBody>
          <a:bodyPr wrap="square" lIns="89793" tIns="44899" rIns="89793" bIns="44899">
            <a:normAutofit/>
          </a:bodyPr>
          <a:lstStyle>
            <a:lvl1pPr algn="ctr">
              <a:defRPr sz="1400">
                <a:solidFill>
                  <a:sysClr val="windowText" lastClr="000000"/>
                </a:solidFill>
              </a:defRPr>
            </a:lvl1pPr>
          </a:lstStyle>
          <a:p>
            <a:pPr>
              <a:defRPr/>
            </a:pPr>
            <a:fld id="{F53EAB4E-B152-44CE-8C23-C6686266861F}" type="slidenum">
              <a:rPr lang="en-US" smtClean="0"/>
              <a:pPr>
                <a:defRPr/>
              </a:pPr>
              <a:t>‹#›</a:t>
            </a:fld>
            <a:endParaRPr lang="en-US" dirty="0"/>
          </a:p>
        </p:txBody>
      </p:sp>
    </p:spTree>
    <p:extLst>
      <p:ext uri="{BB962C8B-B14F-4D97-AF65-F5344CB8AC3E}">
        <p14:creationId xmlns:p14="http://schemas.microsoft.com/office/powerpoint/2010/main" val="3447331934"/>
      </p:ext>
    </p:extLst>
  </p:cSld>
  <p:clrMapOvr>
    <a:masterClrMapping/>
  </p:clrMapOvr>
  <p:timing>
    <p:tnLst>
      <p:par>
        <p:cTn id="1" dur="indefinite" restart="never" nodeType="tmRoot"/>
      </p:par>
    </p:tnLst>
  </p:timing>
</p:sldLayout>
</file>

<file path=ppt/slideLayouts/slideLayout314.xml><?xml version="1.0" encoding="utf-8"?>
<p:sldLayout xmlns:a="http://schemas.openxmlformats.org/drawingml/2006/main" xmlns:r="http://schemas.openxmlformats.org/officeDocument/2006/relationships" xmlns:p="http://schemas.openxmlformats.org/presentationml/2006/main" showMasterSp="0" preserve="1">
  <p:cSld name="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a:defRPr/>
            </a:pPr>
            <a:fld id="{F53EAB4E-B152-44CE-8C23-C6686266861F}" type="slidenum">
              <a:rPr lang="en-US" smtClean="0"/>
              <a:pPr>
                <a:defRPr/>
              </a:pPr>
              <a:t>‹#›</a:t>
            </a:fld>
            <a:endParaRPr lang="en-US" dirty="0"/>
          </a:p>
        </p:txBody>
      </p:sp>
      <p:sp>
        <p:nvSpPr>
          <p:cNvPr id="4" name="Title 16"/>
          <p:cNvSpPr>
            <a:spLocks noGrp="1"/>
          </p:cNvSpPr>
          <p:nvPr>
            <p:ph type="title"/>
          </p:nvPr>
        </p:nvSpPr>
        <p:spPr>
          <a:xfrm>
            <a:off x="2819400" y="0"/>
            <a:ext cx="6324600" cy="1219200"/>
          </a:xfrm>
          <a:prstGeom prst="rect">
            <a:avLst/>
          </a:prstGeom>
        </p:spPr>
        <p:txBody>
          <a:bodyPr lIns="89793" tIns="44899" rIns="89793" bIns="44899" anchor="ctr"/>
          <a:lstStyle>
            <a:lvl1pPr marL="168364" indent="0" algn="l">
              <a:defRPr sz="2800"/>
            </a:lvl1pPr>
          </a:lstStyle>
          <a:p>
            <a:r>
              <a:rPr lang="en-US" smtClean="0"/>
              <a:t>Click to edit Master title style</a:t>
            </a:r>
            <a:endParaRPr lang="en-US" dirty="0"/>
          </a:p>
        </p:txBody>
      </p:sp>
    </p:spTree>
    <p:extLst>
      <p:ext uri="{BB962C8B-B14F-4D97-AF65-F5344CB8AC3E}">
        <p14:creationId xmlns:p14="http://schemas.microsoft.com/office/powerpoint/2010/main" val="3276238321"/>
      </p:ext>
    </p:extLst>
  </p:cSld>
  <p:clrMapOvr>
    <a:masterClrMapping/>
  </p:clrMapOvr>
  <p:timing>
    <p:tnLst>
      <p:par>
        <p:cTn id="1" dur="indefinite" restart="never" nodeType="tmRoot"/>
      </p:par>
    </p:tnLst>
  </p:timing>
</p:sldLayout>
</file>

<file path=ppt/slideLayouts/slideLayout315.xml><?xml version="1.0" encoding="utf-8"?>
<p:sldLayout xmlns:a="http://schemas.openxmlformats.org/drawingml/2006/main" xmlns:r="http://schemas.openxmlformats.org/officeDocument/2006/relationships" xmlns:p="http://schemas.openxmlformats.org/presentationml/2006/main" showMasterSp="0" preserve="1">
  <p:cSld name="2_Custom Layout">
    <p:spTree>
      <p:nvGrpSpPr>
        <p:cNvPr id="1" name=""/>
        <p:cNvGrpSpPr/>
        <p:nvPr/>
      </p:nvGrpSpPr>
      <p:grpSpPr>
        <a:xfrm>
          <a:off x="0" y="0"/>
          <a:ext cx="0" cy="0"/>
          <a:chOff x="0" y="0"/>
          <a:chExt cx="0" cy="0"/>
        </a:xfrm>
      </p:grpSpPr>
      <p:sp>
        <p:nvSpPr>
          <p:cNvPr id="6" name="Content Placeholder 2"/>
          <p:cNvSpPr>
            <a:spLocks noGrp="1"/>
          </p:cNvSpPr>
          <p:nvPr>
            <p:ph idx="1"/>
          </p:nvPr>
        </p:nvSpPr>
        <p:spPr>
          <a:xfrm>
            <a:off x="457200" y="1752600"/>
            <a:ext cx="8229600" cy="4114800"/>
          </a:xfrm>
          <a:prstGeom prst="rect">
            <a:avLst/>
          </a:prstGeom>
        </p:spPr>
        <p:txBody>
          <a:bodyPr lIns="89793" tIns="44899" rIns="89793" bIns="44899"/>
          <a:lstStyle>
            <a:lvl3pPr marL="897942" indent="174599">
              <a:defRPr/>
            </a:lvl3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4" name="Slide Number Placeholder 2"/>
          <p:cNvSpPr>
            <a:spLocks noGrp="1"/>
          </p:cNvSpPr>
          <p:nvPr>
            <p:ph type="sldNum" sz="quarter" idx="10"/>
          </p:nvPr>
        </p:nvSpPr>
        <p:spPr/>
        <p:txBody>
          <a:bodyPr/>
          <a:lstStyle>
            <a:lvl1pPr>
              <a:defRPr smtClean="0">
                <a:solidFill>
                  <a:schemeClr val="tx1"/>
                </a:solidFill>
              </a:defRPr>
            </a:lvl1pPr>
          </a:lstStyle>
          <a:p>
            <a:pPr>
              <a:defRPr/>
            </a:pPr>
            <a:fld id="{F53EAB4E-B152-44CE-8C23-C6686266861F}" type="slidenum">
              <a:rPr lang="en-US">
                <a:solidFill>
                  <a:prstClr val="black"/>
                </a:solidFill>
              </a:rPr>
              <a:pPr>
                <a:defRPr/>
              </a:pPr>
              <a:t>‹#›</a:t>
            </a:fld>
            <a:endParaRPr lang="en-US" dirty="0">
              <a:solidFill>
                <a:prstClr val="black"/>
              </a:solidFill>
            </a:endParaRPr>
          </a:p>
        </p:txBody>
      </p:sp>
      <p:sp>
        <p:nvSpPr>
          <p:cNvPr id="7" name="Title 16"/>
          <p:cNvSpPr>
            <a:spLocks noGrp="1"/>
          </p:cNvSpPr>
          <p:nvPr>
            <p:ph type="title"/>
          </p:nvPr>
        </p:nvSpPr>
        <p:spPr>
          <a:xfrm>
            <a:off x="2819400" y="0"/>
            <a:ext cx="6324600" cy="1219200"/>
          </a:xfrm>
          <a:prstGeom prst="rect">
            <a:avLst/>
          </a:prstGeom>
        </p:spPr>
        <p:txBody>
          <a:bodyPr lIns="89793" tIns="44899" rIns="89793" bIns="44899" anchor="ctr"/>
          <a:lstStyle>
            <a:lvl1pPr marL="168364" indent="0" algn="l">
              <a:defRPr sz="2800"/>
            </a:lvl1pPr>
          </a:lstStyle>
          <a:p>
            <a:r>
              <a:rPr lang="en-US" smtClean="0"/>
              <a:t>Click to edit Master title style</a:t>
            </a:r>
            <a:endParaRPr lang="en-US" dirty="0"/>
          </a:p>
        </p:txBody>
      </p:sp>
      <p:sp>
        <p:nvSpPr>
          <p:cNvPr id="10" name="Text Placeholder 6"/>
          <p:cNvSpPr>
            <a:spLocks noGrp="1"/>
          </p:cNvSpPr>
          <p:nvPr>
            <p:ph type="body" sz="quarter" idx="14" hasCustomPrompt="1"/>
          </p:nvPr>
        </p:nvSpPr>
        <p:spPr>
          <a:xfrm>
            <a:off x="762002" y="6553200"/>
            <a:ext cx="3810000" cy="304800"/>
          </a:xfrm>
          <a:prstGeom prst="rect">
            <a:avLst/>
          </a:prstGeom>
        </p:spPr>
        <p:txBody>
          <a:bodyPr lIns="89793" tIns="44899" rIns="89793" bIns="44899"/>
          <a:lstStyle>
            <a:lvl1pPr>
              <a:buNone/>
              <a:defRPr sz="1200" b="1" i="1"/>
            </a:lvl1pPr>
          </a:lstStyle>
          <a:p>
            <a:pPr lvl="0"/>
            <a:r>
              <a:rPr lang="en-US" dirty="0" smtClean="0"/>
              <a:t>Source:</a:t>
            </a:r>
            <a:endParaRPr lang="en-US" dirty="0"/>
          </a:p>
        </p:txBody>
      </p:sp>
    </p:spTree>
    <p:extLst>
      <p:ext uri="{BB962C8B-B14F-4D97-AF65-F5344CB8AC3E}">
        <p14:creationId xmlns:p14="http://schemas.microsoft.com/office/powerpoint/2010/main" val="2425762690"/>
      </p:ext>
    </p:extLst>
  </p:cSld>
  <p:clrMapOvr>
    <a:masterClrMapping/>
  </p:clrMapOvr>
  <p:transition spd="med" advClick="0">
    <p:fade/>
  </p:transition>
</p:sldLayout>
</file>

<file path=ppt/slideLayouts/slideLayout316.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19" name="Title 16"/>
          <p:cNvSpPr>
            <a:spLocks noGrp="1"/>
          </p:cNvSpPr>
          <p:nvPr>
            <p:ph type="title"/>
          </p:nvPr>
        </p:nvSpPr>
        <p:spPr>
          <a:xfrm>
            <a:off x="2819400" y="0"/>
            <a:ext cx="6324600" cy="1219200"/>
          </a:xfrm>
          <a:prstGeom prst="rect">
            <a:avLst/>
          </a:prstGeom>
        </p:spPr>
        <p:txBody>
          <a:bodyPr lIns="89793" tIns="44899" rIns="89793" bIns="44899" anchor="ctr"/>
          <a:lstStyle>
            <a:lvl1pPr marL="168364" indent="0" algn="l">
              <a:defRPr sz="2800"/>
            </a:lvl1pPr>
          </a:lstStyle>
          <a:p>
            <a:r>
              <a:rPr lang="en-US" smtClean="0"/>
              <a:t>Click to edit Master title style</a:t>
            </a:r>
            <a:endParaRPr lang="en-US" dirty="0"/>
          </a:p>
        </p:txBody>
      </p:sp>
      <p:sp>
        <p:nvSpPr>
          <p:cNvPr id="20" name="Slide Number Placeholder 4"/>
          <p:cNvSpPr>
            <a:spLocks noGrp="1"/>
          </p:cNvSpPr>
          <p:nvPr>
            <p:ph type="sldNum" sz="quarter" idx="12"/>
          </p:nvPr>
        </p:nvSpPr>
        <p:spPr>
          <a:xfrm>
            <a:off x="3" y="6569079"/>
            <a:ext cx="609600" cy="288925"/>
          </a:xfrm>
          <a:prstGeom prst="rect">
            <a:avLst/>
          </a:prstGeom>
        </p:spPr>
        <p:txBody>
          <a:bodyPr wrap="square">
            <a:normAutofit/>
          </a:bodyPr>
          <a:lstStyle>
            <a:lvl1pPr algn="ctr">
              <a:defRPr sz="1400">
                <a:solidFill>
                  <a:sysClr val="windowText" lastClr="000000"/>
                </a:solidFill>
              </a:defRPr>
            </a:lvl1pPr>
          </a:lstStyle>
          <a:p>
            <a:pPr>
              <a:defRPr/>
            </a:pPr>
            <a:fld id="{8B1FB4F6-53D1-4649-B6D3-57C1A85B2B3E}" type="slidenum">
              <a:rPr lang="en-US" smtClean="0"/>
              <a:pPr>
                <a:defRPr/>
              </a:pPr>
              <a:t>‹#›</a:t>
            </a:fld>
            <a:endParaRPr lang="en-US" dirty="0"/>
          </a:p>
        </p:txBody>
      </p:sp>
      <p:sp>
        <p:nvSpPr>
          <p:cNvPr id="13" name="Text Placeholder 6"/>
          <p:cNvSpPr>
            <a:spLocks noGrp="1"/>
          </p:cNvSpPr>
          <p:nvPr>
            <p:ph type="body" sz="quarter" idx="13"/>
          </p:nvPr>
        </p:nvSpPr>
        <p:spPr>
          <a:xfrm>
            <a:off x="457200" y="1752600"/>
            <a:ext cx="8382000" cy="3810000"/>
          </a:xfrm>
          <a:prstGeom prst="rect">
            <a:avLst/>
          </a:prstGeom>
        </p:spPr>
        <p:txBody>
          <a:bodyPr lIns="89793" tIns="44899" rIns="89793" bIns="44899"/>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480494110"/>
      </p:ext>
    </p:extLst>
  </p:cSld>
  <p:clrMapOvr>
    <a:masterClrMapping/>
  </p:clrMapOvr>
  <p:timing>
    <p:tnLst>
      <p:par>
        <p:cTn id="1" dur="indefinite" restart="never" nodeType="tmRoot"/>
      </p:par>
    </p:tnLst>
  </p:timing>
</p:sldLayout>
</file>

<file path=ppt/slideLayouts/slideLayout31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61950" y="392115"/>
            <a:ext cx="8362950" cy="674687"/>
          </a:xfrm>
          <a:prstGeom prst="rect">
            <a:avLst/>
          </a:prstGeom>
        </p:spPr>
        <p:txBody>
          <a:bodyPr lIns="91352" tIns="45679" rIns="91352" bIns="45679"/>
          <a:lstStyle/>
          <a:p>
            <a:r>
              <a:rPr lang="en-US" smtClean="0"/>
              <a:t>Click to edit Master title style</a:t>
            </a:r>
            <a:endParaRPr lang="en-US"/>
          </a:p>
        </p:txBody>
      </p:sp>
      <p:sp>
        <p:nvSpPr>
          <p:cNvPr id="3" name="Rectangle 5"/>
          <p:cNvSpPr>
            <a:spLocks noGrp="1" noChangeArrowheads="1"/>
          </p:cNvSpPr>
          <p:nvPr>
            <p:ph type="ftr" sz="quarter" idx="10"/>
          </p:nvPr>
        </p:nvSpPr>
        <p:spPr>
          <a:xfrm>
            <a:off x="2603500" y="6172200"/>
            <a:ext cx="4122738" cy="457200"/>
          </a:xfrm>
          <a:prstGeom prst="rect">
            <a:avLst/>
          </a:prstGeom>
        </p:spPr>
        <p:txBody>
          <a:bodyPr lIns="91352" tIns="45679" rIns="91352" bIns="45679"/>
          <a:lstStyle>
            <a:lvl1pPr>
              <a:defRPr/>
            </a:lvl1pPr>
          </a:lstStyle>
          <a:p>
            <a:pPr eaLnBrk="0" hangingPunct="0">
              <a:defRPr/>
            </a:pPr>
            <a:endParaRPr lang="en-US" dirty="0">
              <a:solidFill>
                <a:prstClr val="black"/>
              </a:solidFill>
              <a:latin typeface="Tahoma" pitchFamily="34" charset="0"/>
              <a:ea typeface="+mn-ea"/>
              <a:cs typeface="Arial" charset="0"/>
            </a:endParaRPr>
          </a:p>
        </p:txBody>
      </p:sp>
      <p:sp>
        <p:nvSpPr>
          <p:cNvPr id="4" name="Rectangle 6"/>
          <p:cNvSpPr>
            <a:spLocks noGrp="1" noChangeArrowheads="1"/>
          </p:cNvSpPr>
          <p:nvPr>
            <p:ph type="sldNum" sz="quarter" idx="11"/>
          </p:nvPr>
        </p:nvSpPr>
        <p:spPr/>
        <p:txBody>
          <a:bodyPr/>
          <a:lstStyle>
            <a:lvl1pPr>
              <a:defRPr/>
            </a:lvl1pPr>
          </a:lstStyle>
          <a:p>
            <a:pPr>
              <a:defRPr/>
            </a:pPr>
            <a:fld id="{4D64C5BC-8F38-4C1A-B58B-D1A4F9CCA149}" type="slidenum">
              <a:rPr lang="en-US"/>
              <a:pPr>
                <a:defRPr/>
              </a:pPr>
              <a:t>‹#›</a:t>
            </a:fld>
            <a:endParaRPr lang="en-US" dirty="0"/>
          </a:p>
        </p:txBody>
      </p:sp>
    </p:spTree>
    <p:extLst>
      <p:ext uri="{BB962C8B-B14F-4D97-AF65-F5344CB8AC3E}">
        <p14:creationId xmlns:p14="http://schemas.microsoft.com/office/powerpoint/2010/main" val="1039589299"/>
      </p:ext>
    </p:extLst>
  </p:cSld>
  <p:clrMapOvr>
    <a:masterClrMapping/>
  </p:clrMapOvr>
</p:sldLayout>
</file>

<file path=ppt/slideLayouts/slideLayout318.xml><?xml version="1.0" encoding="utf-8"?>
<p:sldLayout xmlns:a="http://schemas.openxmlformats.org/drawingml/2006/main" xmlns:r="http://schemas.openxmlformats.org/officeDocument/2006/relationships" xmlns:p="http://schemas.openxmlformats.org/presentationml/2006/main" showMasterSp="0"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61950" y="392115"/>
            <a:ext cx="8362950" cy="674687"/>
          </a:xfrm>
          <a:prstGeom prst="rect">
            <a:avLst/>
          </a:prstGeom>
        </p:spPr>
        <p:txBody>
          <a:bodyPr lIns="91352" tIns="45679" rIns="91352" bIns="45679"/>
          <a:lstStyle/>
          <a:p>
            <a:r>
              <a:rPr lang="en-US" smtClean="0"/>
              <a:t>Click to edit Master title style</a:t>
            </a:r>
            <a:endParaRPr lang="en-US"/>
          </a:p>
        </p:txBody>
      </p:sp>
      <p:sp>
        <p:nvSpPr>
          <p:cNvPr id="3" name="Text Placeholder 2"/>
          <p:cNvSpPr>
            <a:spLocks noGrp="1"/>
          </p:cNvSpPr>
          <p:nvPr>
            <p:ph type="body" sz="half" idx="1"/>
          </p:nvPr>
        </p:nvSpPr>
        <p:spPr>
          <a:xfrm>
            <a:off x="361958" y="1219200"/>
            <a:ext cx="4105275" cy="4800600"/>
          </a:xfrm>
          <a:prstGeom prst="rect">
            <a:avLst/>
          </a:prstGeom>
        </p:spPr>
        <p:txBody>
          <a:bodyPr lIns="91352" tIns="45679" rIns="91352" bIns="45679"/>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9633" y="1219200"/>
            <a:ext cx="4105275" cy="4800600"/>
          </a:xfrm>
          <a:prstGeom prst="rect">
            <a:avLst/>
          </a:prstGeom>
        </p:spPr>
        <p:txBody>
          <a:bodyPr lIns="91352" tIns="45679" rIns="91352" bIns="45679"/>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ftr" sz="quarter" idx="10"/>
          </p:nvPr>
        </p:nvSpPr>
        <p:spPr>
          <a:xfrm>
            <a:off x="2603500" y="6172200"/>
            <a:ext cx="4122738" cy="457200"/>
          </a:xfrm>
          <a:prstGeom prst="rect">
            <a:avLst/>
          </a:prstGeom>
        </p:spPr>
        <p:txBody>
          <a:bodyPr lIns="91352" tIns="45679" rIns="91352" bIns="45679"/>
          <a:lstStyle>
            <a:lvl1pPr>
              <a:defRPr/>
            </a:lvl1pPr>
          </a:lstStyle>
          <a:p>
            <a:pPr eaLnBrk="0" hangingPunct="0">
              <a:defRPr/>
            </a:pPr>
            <a:endParaRPr lang="en-US" dirty="0">
              <a:solidFill>
                <a:prstClr val="black"/>
              </a:solidFill>
              <a:latin typeface="Tahoma" pitchFamily="34" charset="0"/>
              <a:ea typeface="+mn-ea"/>
              <a:cs typeface="Arial" charset="0"/>
            </a:endParaRPr>
          </a:p>
        </p:txBody>
      </p:sp>
      <p:sp>
        <p:nvSpPr>
          <p:cNvPr id="6" name="Rectangle 6"/>
          <p:cNvSpPr>
            <a:spLocks noGrp="1" noChangeArrowheads="1"/>
          </p:cNvSpPr>
          <p:nvPr>
            <p:ph type="sldNum" sz="quarter" idx="11"/>
          </p:nvPr>
        </p:nvSpPr>
        <p:spPr/>
        <p:txBody>
          <a:bodyPr/>
          <a:lstStyle>
            <a:lvl1pPr>
              <a:defRPr/>
            </a:lvl1pPr>
          </a:lstStyle>
          <a:p>
            <a:pPr>
              <a:defRPr/>
            </a:pPr>
            <a:fld id="{D29AAA9D-33EF-48FD-B607-7EAE2C6E9AEE}" type="slidenum">
              <a:rPr lang="en-US"/>
              <a:pPr>
                <a:defRPr/>
              </a:pPr>
              <a:t>‹#›</a:t>
            </a:fld>
            <a:endParaRPr lang="en-US" dirty="0"/>
          </a:p>
        </p:txBody>
      </p:sp>
    </p:spTree>
    <p:extLst>
      <p:ext uri="{BB962C8B-B14F-4D97-AF65-F5344CB8AC3E}">
        <p14:creationId xmlns:p14="http://schemas.microsoft.com/office/powerpoint/2010/main" val="4204352395"/>
      </p:ext>
    </p:extLst>
  </p:cSld>
  <p:clrMapOvr>
    <a:masterClrMapping/>
  </p:clrMapOvr>
</p:sldLayout>
</file>

<file path=ppt/slideLayouts/slideLayout319.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61950" y="392115"/>
            <a:ext cx="8362950" cy="674687"/>
          </a:xfrm>
          <a:prstGeom prst="rect">
            <a:avLst/>
          </a:prstGeom>
        </p:spPr>
        <p:txBody>
          <a:bodyPr lIns="91352" tIns="45679" rIns="91352" bIns="45679"/>
          <a:lstStyle/>
          <a:p>
            <a:r>
              <a:rPr lang="en-US" smtClean="0"/>
              <a:t>Click to edit Master title style</a:t>
            </a:r>
            <a:endParaRPr lang="en-US"/>
          </a:p>
        </p:txBody>
      </p:sp>
      <p:sp>
        <p:nvSpPr>
          <p:cNvPr id="3" name="Content Placeholder 2"/>
          <p:cNvSpPr>
            <a:spLocks noGrp="1"/>
          </p:cNvSpPr>
          <p:nvPr>
            <p:ph sz="half" idx="1"/>
          </p:nvPr>
        </p:nvSpPr>
        <p:spPr>
          <a:xfrm>
            <a:off x="361958" y="1219200"/>
            <a:ext cx="4105275" cy="4800600"/>
          </a:xfrm>
          <a:prstGeom prst="rect">
            <a:avLst/>
          </a:prstGeom>
        </p:spPr>
        <p:txBody>
          <a:bodyPr lIns="91352" tIns="45679" rIns="91352" bIns="45679"/>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9633" y="1219200"/>
            <a:ext cx="4105275" cy="4800600"/>
          </a:xfrm>
          <a:prstGeom prst="rect">
            <a:avLst/>
          </a:prstGeom>
        </p:spPr>
        <p:txBody>
          <a:bodyPr lIns="91352" tIns="45679" rIns="91352" bIns="45679"/>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ftr" sz="quarter" idx="10"/>
          </p:nvPr>
        </p:nvSpPr>
        <p:spPr>
          <a:xfrm>
            <a:off x="2603500" y="6172200"/>
            <a:ext cx="4122738" cy="457200"/>
          </a:xfrm>
          <a:prstGeom prst="rect">
            <a:avLst/>
          </a:prstGeom>
        </p:spPr>
        <p:txBody>
          <a:bodyPr lIns="91352" tIns="45679" rIns="91352" bIns="45679"/>
          <a:lstStyle>
            <a:lvl1pPr>
              <a:defRPr/>
            </a:lvl1pPr>
          </a:lstStyle>
          <a:p>
            <a:pPr eaLnBrk="0" hangingPunct="0">
              <a:defRPr/>
            </a:pPr>
            <a:endParaRPr lang="en-US" dirty="0">
              <a:solidFill>
                <a:prstClr val="black"/>
              </a:solidFill>
              <a:latin typeface="Tahoma" pitchFamily="34" charset="0"/>
              <a:ea typeface="+mn-ea"/>
              <a:cs typeface="Arial" charset="0"/>
            </a:endParaRPr>
          </a:p>
        </p:txBody>
      </p:sp>
      <p:sp>
        <p:nvSpPr>
          <p:cNvPr id="6" name="Rectangle 6"/>
          <p:cNvSpPr>
            <a:spLocks noGrp="1" noChangeArrowheads="1"/>
          </p:cNvSpPr>
          <p:nvPr>
            <p:ph type="sldNum" sz="quarter" idx="11"/>
          </p:nvPr>
        </p:nvSpPr>
        <p:spPr/>
        <p:txBody>
          <a:bodyPr/>
          <a:lstStyle>
            <a:lvl1pPr>
              <a:defRPr/>
            </a:lvl1pPr>
          </a:lstStyle>
          <a:p>
            <a:pPr>
              <a:defRPr/>
            </a:pPr>
            <a:fld id="{F7E8F79F-5FF1-4FFA-AB7D-CB569EBD93A6}" type="slidenum">
              <a:rPr lang="en-US"/>
              <a:pPr>
                <a:defRPr/>
              </a:pPr>
              <a:t>‹#›</a:t>
            </a:fld>
            <a:endParaRPr lang="en-US" dirty="0"/>
          </a:p>
        </p:txBody>
      </p:sp>
    </p:spTree>
    <p:extLst>
      <p:ext uri="{BB962C8B-B14F-4D97-AF65-F5344CB8AC3E}">
        <p14:creationId xmlns:p14="http://schemas.microsoft.com/office/powerpoint/2010/main" val="417583160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userDrawn="1">
  <p:cSld name="26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2819400" y="0"/>
            <a:ext cx="6324600" cy="1219200"/>
          </a:xfrm>
          <a:prstGeom prst="rect">
            <a:avLst/>
          </a:prstGeom>
        </p:spPr>
        <p:txBody>
          <a:bodyPr lIns="89793" tIns="44899" rIns="89793" bIns="44899" anchor="ctr"/>
          <a:lstStyle>
            <a:lvl1pPr marL="168364" indent="0" algn="l">
              <a:defRPr sz="28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600294796"/>
      </p:ext>
    </p:extLst>
  </p:cSld>
  <p:clrMapOvr>
    <a:masterClrMapping/>
  </p:clrMapOvr>
  <p:timing>
    <p:tnLst>
      <p:par>
        <p:cTn id="1" dur="indefinite" restart="never" nodeType="tmRoot"/>
      </p:par>
    </p:tnLst>
  </p:timing>
</p:sldLayout>
</file>

<file path=ppt/slideLayouts/slideLayout320.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2603500" y="6172200"/>
            <a:ext cx="4122738" cy="457200"/>
          </a:xfrm>
          <a:prstGeom prst="rect">
            <a:avLst/>
          </a:prstGeom>
          <a:ln/>
        </p:spPr>
        <p:txBody>
          <a:bodyPr lIns="91352" tIns="45679" rIns="91352" bIns="45679"/>
          <a:lstStyle>
            <a:lvl1pPr>
              <a:defRPr/>
            </a:lvl1pPr>
          </a:lstStyle>
          <a:p>
            <a:pPr eaLnBrk="0" hangingPunct="0">
              <a:defRPr/>
            </a:pPr>
            <a:endParaRPr lang="en-US" dirty="0">
              <a:solidFill>
                <a:prstClr val="black"/>
              </a:solidFill>
              <a:latin typeface="Tahoma" pitchFamily="34" charset="0"/>
              <a:ea typeface="+mn-ea"/>
              <a:cs typeface="Arial" charset="0"/>
            </a:endParaRPr>
          </a:p>
        </p:txBody>
      </p:sp>
      <p:sp>
        <p:nvSpPr>
          <p:cNvPr id="3" name="Rectangle 6"/>
          <p:cNvSpPr>
            <a:spLocks noGrp="1" noChangeArrowheads="1"/>
          </p:cNvSpPr>
          <p:nvPr>
            <p:ph type="sldNum" sz="quarter" idx="11"/>
          </p:nvPr>
        </p:nvSpPr>
        <p:spPr>
          <a:ln/>
        </p:spPr>
        <p:txBody>
          <a:bodyPr/>
          <a:lstStyle>
            <a:lvl1pPr>
              <a:defRPr/>
            </a:lvl1pPr>
          </a:lstStyle>
          <a:p>
            <a:pPr>
              <a:defRPr/>
            </a:pPr>
            <a:fld id="{14B57FDD-4496-401E-961C-D340FF550F65}" type="slidenum">
              <a:rPr lang="en-US"/>
              <a:pPr>
                <a:defRPr/>
              </a:pPr>
              <a:t>‹#›</a:t>
            </a:fld>
            <a:endParaRPr lang="en-US" dirty="0"/>
          </a:p>
        </p:txBody>
      </p:sp>
    </p:spTree>
    <p:extLst>
      <p:ext uri="{BB962C8B-B14F-4D97-AF65-F5344CB8AC3E}">
        <p14:creationId xmlns:p14="http://schemas.microsoft.com/office/powerpoint/2010/main" val="1847201805"/>
      </p:ext>
    </p:extLst>
  </p:cSld>
  <p:clrMapOvr>
    <a:masterClrMapping/>
  </p:clrMapOvr>
</p:sldLayout>
</file>

<file path=ppt/slideLayouts/slideLayout321.xml><?xml version="1.0" encoding="utf-8"?>
<p:sldLayout xmlns:a="http://schemas.openxmlformats.org/drawingml/2006/main" xmlns:r="http://schemas.openxmlformats.org/officeDocument/2006/relationships" xmlns:p="http://schemas.openxmlformats.org/presentationml/2006/main" showMasterSp="0"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lIns="91352" tIns="45679" rIns="91352" bIns="45679"/>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lIns="91352" tIns="45679" rIns="91352" bIns="45679" anchor="b"/>
          <a:lstStyle>
            <a:lvl1pPr marL="0" indent="0">
              <a:buNone/>
              <a:defRPr sz="2000"/>
            </a:lvl1pPr>
            <a:lvl2pPr marL="456768" indent="0">
              <a:buNone/>
              <a:defRPr sz="1800"/>
            </a:lvl2pPr>
            <a:lvl3pPr marL="913532" indent="0">
              <a:buNone/>
              <a:defRPr sz="1600"/>
            </a:lvl3pPr>
            <a:lvl4pPr marL="1370302" indent="0">
              <a:buNone/>
              <a:defRPr sz="1400"/>
            </a:lvl4pPr>
            <a:lvl5pPr marL="1827071" indent="0">
              <a:buNone/>
              <a:defRPr sz="1400"/>
            </a:lvl5pPr>
            <a:lvl6pPr marL="2283837" indent="0">
              <a:buNone/>
              <a:defRPr sz="1400"/>
            </a:lvl6pPr>
            <a:lvl7pPr marL="2740600" indent="0">
              <a:buNone/>
              <a:defRPr sz="1400"/>
            </a:lvl7pPr>
            <a:lvl8pPr marL="3197369" indent="0">
              <a:buNone/>
              <a:defRPr sz="1400"/>
            </a:lvl8pPr>
            <a:lvl9pPr marL="3654137" indent="0">
              <a:buNone/>
              <a:defRPr sz="1400"/>
            </a:lvl9pPr>
          </a:lstStyle>
          <a:p>
            <a:pPr lvl="0"/>
            <a:r>
              <a:rPr lang="en-US" smtClean="0"/>
              <a:t>Click to edit Master text styles</a:t>
            </a:r>
          </a:p>
        </p:txBody>
      </p:sp>
      <p:sp>
        <p:nvSpPr>
          <p:cNvPr id="4" name="Rectangle 5"/>
          <p:cNvSpPr>
            <a:spLocks noGrp="1" noChangeArrowheads="1"/>
          </p:cNvSpPr>
          <p:nvPr>
            <p:ph type="ftr" sz="quarter" idx="10"/>
          </p:nvPr>
        </p:nvSpPr>
        <p:spPr>
          <a:xfrm>
            <a:off x="2603500" y="6172200"/>
            <a:ext cx="4122738" cy="457200"/>
          </a:xfrm>
          <a:prstGeom prst="rect">
            <a:avLst/>
          </a:prstGeom>
          <a:ln/>
        </p:spPr>
        <p:txBody>
          <a:bodyPr lIns="91352" tIns="45679" rIns="91352" bIns="45679"/>
          <a:lstStyle>
            <a:lvl1pPr>
              <a:defRPr/>
            </a:lvl1pPr>
          </a:lstStyle>
          <a:p>
            <a:pPr eaLnBrk="0" hangingPunct="0">
              <a:defRPr/>
            </a:pPr>
            <a:endParaRPr lang="en-US" dirty="0">
              <a:solidFill>
                <a:prstClr val="black"/>
              </a:solidFill>
              <a:latin typeface="Tahoma" pitchFamily="34" charset="0"/>
              <a:ea typeface="+mn-ea"/>
              <a:cs typeface="Arial" charset="0"/>
            </a:endParaRPr>
          </a:p>
        </p:txBody>
      </p:sp>
      <p:sp>
        <p:nvSpPr>
          <p:cNvPr id="5" name="Rectangle 6"/>
          <p:cNvSpPr>
            <a:spLocks noGrp="1" noChangeArrowheads="1"/>
          </p:cNvSpPr>
          <p:nvPr>
            <p:ph type="sldNum" sz="quarter" idx="11"/>
          </p:nvPr>
        </p:nvSpPr>
        <p:spPr>
          <a:ln/>
        </p:spPr>
        <p:txBody>
          <a:bodyPr/>
          <a:lstStyle>
            <a:lvl1pPr>
              <a:defRPr/>
            </a:lvl1pPr>
          </a:lstStyle>
          <a:p>
            <a:pPr>
              <a:defRPr/>
            </a:pPr>
            <a:fld id="{77AA75F5-4E70-4088-8BEA-CA2EC0287C4E}" type="slidenum">
              <a:rPr lang="en-US"/>
              <a:pPr>
                <a:defRPr/>
              </a:pPr>
              <a:t>‹#›</a:t>
            </a:fld>
            <a:endParaRPr lang="en-US" dirty="0"/>
          </a:p>
        </p:txBody>
      </p:sp>
    </p:spTree>
    <p:extLst>
      <p:ext uri="{BB962C8B-B14F-4D97-AF65-F5344CB8AC3E}">
        <p14:creationId xmlns:p14="http://schemas.microsoft.com/office/powerpoint/2010/main" val="1521251405"/>
      </p:ext>
    </p:extLst>
  </p:cSld>
  <p:clrMapOvr>
    <a:masterClrMapping/>
  </p:clrMapOvr>
</p:sldLayout>
</file>

<file path=ppt/slideLayouts/slideLayout322.xml><?xml version="1.0" encoding="utf-8"?>
<p:sldLayout xmlns:a="http://schemas.openxmlformats.org/drawingml/2006/main" xmlns:r="http://schemas.openxmlformats.org/officeDocument/2006/relationships" xmlns:p="http://schemas.openxmlformats.org/presentationml/2006/main" showMasterSp="0"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lIns="91352" tIns="45679" rIns="91352" bIns="45679"/>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8229600" cy="2185988"/>
          </a:xfrm>
          <a:prstGeom prst="rect">
            <a:avLst/>
          </a:prstGeom>
        </p:spPr>
        <p:txBody>
          <a:bodyPr lIns="91352" tIns="45679" rIns="91352" bIns="45679"/>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7200" y="3938588"/>
            <a:ext cx="8229600" cy="2187575"/>
          </a:xfrm>
          <a:prstGeom prst="rect">
            <a:avLst/>
          </a:prstGeom>
        </p:spPr>
        <p:txBody>
          <a:bodyPr lIns="91352" tIns="45679" rIns="91352" bIns="45679"/>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dt" sz="half" idx="10"/>
          </p:nvPr>
        </p:nvSpPr>
        <p:spPr>
          <a:xfrm>
            <a:off x="457201" y="6251575"/>
            <a:ext cx="2133600" cy="476250"/>
          </a:xfrm>
          <a:prstGeom prst="rect">
            <a:avLst/>
          </a:prstGeom>
        </p:spPr>
        <p:txBody>
          <a:bodyPr lIns="91352" tIns="45679" rIns="91352" bIns="45679"/>
          <a:lstStyle>
            <a:lvl1pPr>
              <a:defRPr/>
            </a:lvl1pPr>
          </a:lstStyle>
          <a:p>
            <a:pPr eaLnBrk="0" hangingPunct="0">
              <a:defRPr/>
            </a:pPr>
            <a:endParaRPr lang="en-US" dirty="0">
              <a:solidFill>
                <a:prstClr val="black"/>
              </a:solidFill>
              <a:latin typeface="Tahoma" pitchFamily="34" charset="0"/>
              <a:ea typeface="+mn-ea"/>
              <a:cs typeface="Arial" charset="0"/>
            </a:endParaRPr>
          </a:p>
        </p:txBody>
      </p:sp>
      <p:sp>
        <p:nvSpPr>
          <p:cNvPr id="6" name="Rectangle 3"/>
          <p:cNvSpPr>
            <a:spLocks noGrp="1" noChangeArrowheads="1"/>
          </p:cNvSpPr>
          <p:nvPr>
            <p:ph type="sldNum" sz="quarter" idx="11"/>
          </p:nvPr>
        </p:nvSpPr>
        <p:spPr/>
        <p:txBody>
          <a:bodyPr/>
          <a:lstStyle>
            <a:lvl1pPr>
              <a:defRPr/>
            </a:lvl1pPr>
          </a:lstStyle>
          <a:p>
            <a:pPr>
              <a:defRPr/>
            </a:pPr>
            <a:fld id="{6850BD91-E0F0-43C3-A298-87233CA757AB}" type="slidenum">
              <a:rPr lang="en-US"/>
              <a:pPr>
                <a:defRPr/>
              </a:pPr>
              <a:t>‹#›</a:t>
            </a:fld>
            <a:endParaRPr lang="en-US" dirty="0"/>
          </a:p>
        </p:txBody>
      </p:sp>
      <p:sp>
        <p:nvSpPr>
          <p:cNvPr id="7" name="Rectangle 14"/>
          <p:cNvSpPr>
            <a:spLocks noGrp="1" noChangeArrowheads="1"/>
          </p:cNvSpPr>
          <p:nvPr>
            <p:ph type="ftr" sz="quarter" idx="12"/>
          </p:nvPr>
        </p:nvSpPr>
        <p:spPr>
          <a:xfrm>
            <a:off x="2603500" y="6172200"/>
            <a:ext cx="4122738" cy="457200"/>
          </a:xfrm>
          <a:prstGeom prst="rect">
            <a:avLst/>
          </a:prstGeom>
        </p:spPr>
        <p:txBody>
          <a:bodyPr lIns="91352" tIns="45679" rIns="91352" bIns="45679"/>
          <a:lstStyle>
            <a:lvl1pPr>
              <a:defRPr/>
            </a:lvl1pPr>
          </a:lstStyle>
          <a:p>
            <a:pPr eaLnBrk="0" hangingPunct="0">
              <a:defRPr/>
            </a:pPr>
            <a:endParaRPr lang="en-US" dirty="0">
              <a:solidFill>
                <a:prstClr val="black"/>
              </a:solidFill>
              <a:latin typeface="Tahoma" pitchFamily="34" charset="0"/>
              <a:ea typeface="+mn-ea"/>
              <a:cs typeface="Arial" charset="0"/>
            </a:endParaRPr>
          </a:p>
        </p:txBody>
      </p:sp>
    </p:spTree>
    <p:extLst>
      <p:ext uri="{BB962C8B-B14F-4D97-AF65-F5344CB8AC3E}">
        <p14:creationId xmlns:p14="http://schemas.microsoft.com/office/powerpoint/2010/main" val="2530177239"/>
      </p:ext>
    </p:extLst>
  </p:cSld>
  <p:clrMapOvr>
    <a:masterClrMapping/>
  </p:clrMapOvr>
</p:sldLayout>
</file>

<file path=ppt/slideLayouts/slideLayout323.xml><?xml version="1.0" encoding="utf-8"?>
<p:sldLayout xmlns:a="http://schemas.openxmlformats.org/drawingml/2006/main" xmlns:r="http://schemas.openxmlformats.org/officeDocument/2006/relationships" xmlns:p="http://schemas.openxmlformats.org/presentationml/2006/main" showMasterSp="0"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752601"/>
            <a:ext cx="8229600" cy="4525963"/>
          </a:xfrm>
          <a:prstGeom prst="rect">
            <a:avLst/>
          </a:prstGeom>
        </p:spPr>
        <p:txBody>
          <a:bodyPr lIns="91352" tIns="45679" rIns="91352" bIns="45679"/>
          <a:lstStyle>
            <a:lvl1pPr>
              <a:buClr>
                <a:srgbClr val="8F23B3"/>
              </a:buClr>
              <a:defRPr sz="2400"/>
            </a:lvl1pPr>
            <a:lvl2pPr>
              <a:buClr>
                <a:srgbClr val="8F23B3"/>
              </a:buClr>
              <a:defRPr sz="2200"/>
            </a:lvl2pPr>
            <a:lvl3pPr marL="1370302" indent="-456768">
              <a:buClr>
                <a:srgbClr val="8F23B3"/>
              </a:buClr>
              <a:buFont typeface="Courier New" pitchFamily="49" charset="0"/>
              <a:buChar char="o"/>
              <a:defRPr sz="2000"/>
            </a:lvl3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7" name="Title 16"/>
          <p:cNvSpPr>
            <a:spLocks noGrp="1"/>
          </p:cNvSpPr>
          <p:nvPr>
            <p:ph type="title"/>
          </p:nvPr>
        </p:nvSpPr>
        <p:spPr>
          <a:xfrm>
            <a:off x="2819400" y="0"/>
            <a:ext cx="6324600" cy="1219200"/>
          </a:xfrm>
          <a:prstGeom prst="rect">
            <a:avLst/>
          </a:prstGeom>
        </p:spPr>
        <p:txBody>
          <a:bodyPr lIns="89793" tIns="44899" rIns="89793" bIns="44899" anchor="ctr"/>
          <a:lstStyle>
            <a:lvl1pPr marL="168364" indent="0" algn="l">
              <a:defRPr sz="2800"/>
            </a:lvl1pPr>
          </a:lstStyle>
          <a:p>
            <a:r>
              <a:rPr lang="en-US" dirty="0" smtClean="0"/>
              <a:t>Click to edit Master title style</a:t>
            </a:r>
            <a:endParaRPr lang="en-US" dirty="0"/>
          </a:p>
        </p:txBody>
      </p:sp>
      <p:sp>
        <p:nvSpPr>
          <p:cNvPr id="8" name="Slide Number Placeholder 24"/>
          <p:cNvSpPr>
            <a:spLocks noGrp="1"/>
          </p:cNvSpPr>
          <p:nvPr>
            <p:ph type="sldNum" sz="quarter" idx="10"/>
          </p:nvPr>
        </p:nvSpPr>
        <p:spPr>
          <a:xfrm>
            <a:off x="3" y="6569079"/>
            <a:ext cx="609600" cy="288925"/>
          </a:xfrm>
        </p:spPr>
        <p:txBody>
          <a:bodyPr/>
          <a:lstStyle>
            <a:lvl1pPr algn="r">
              <a:defRPr sz="1200" smtClean="0">
                <a:solidFill>
                  <a:schemeClr val="tx1"/>
                </a:solidFill>
              </a:defRPr>
            </a:lvl1pPr>
          </a:lstStyle>
          <a:p>
            <a:pPr>
              <a:defRPr/>
            </a:pPr>
            <a:fld id="{8A85A12D-F284-471C-8250-D25B013F6AB1}"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3095517550"/>
      </p:ext>
    </p:extLst>
  </p:cSld>
  <p:clrMapOvr>
    <a:masterClrMapping/>
  </p:clrMapOvr>
  <p:timing>
    <p:tnLst>
      <p:par>
        <p:cTn id="1" dur="indefinite" restart="never" nodeType="tmRoot"/>
      </p:par>
    </p:tnLst>
  </p:timing>
</p:sldLayout>
</file>

<file path=ppt/slideLayouts/slideLayout324.xml><?xml version="1.0" encoding="utf-8"?>
<p:sldLayout xmlns:a="http://schemas.openxmlformats.org/drawingml/2006/main" xmlns:r="http://schemas.openxmlformats.org/officeDocument/2006/relationships" xmlns:p="http://schemas.openxmlformats.org/presentationml/2006/main" showMasterSp="0"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52400" y="1676400"/>
            <a:ext cx="8839200" cy="4876800"/>
          </a:xfrm>
          <a:prstGeom prst="rect">
            <a:avLst/>
          </a:prstGeom>
        </p:spPr>
        <p:txBody>
          <a:bodyPr lIns="91352" tIns="45679" rIns="91352" bIns="45679"/>
          <a:lstStyle>
            <a:lvl1pPr marL="0" indent="0">
              <a:buNone/>
              <a:defRPr sz="3200"/>
            </a:lvl1pPr>
            <a:lvl2pPr marL="456768" indent="0">
              <a:buNone/>
              <a:defRPr sz="2800"/>
            </a:lvl2pPr>
            <a:lvl3pPr marL="913532" indent="0">
              <a:buNone/>
              <a:defRPr sz="2400"/>
            </a:lvl3pPr>
            <a:lvl4pPr marL="1370302" indent="0">
              <a:buNone/>
              <a:defRPr sz="2000"/>
            </a:lvl4pPr>
            <a:lvl5pPr marL="1827071" indent="0">
              <a:buNone/>
              <a:defRPr sz="2000"/>
            </a:lvl5pPr>
            <a:lvl6pPr marL="2283837" indent="0">
              <a:buNone/>
              <a:defRPr sz="2000"/>
            </a:lvl6pPr>
            <a:lvl7pPr marL="2740600" indent="0">
              <a:buNone/>
              <a:defRPr sz="2000"/>
            </a:lvl7pPr>
            <a:lvl8pPr marL="3197369" indent="0">
              <a:buNone/>
              <a:defRPr sz="2000"/>
            </a:lvl8pPr>
            <a:lvl9pPr marL="3654137" indent="0">
              <a:buNone/>
              <a:defRPr sz="2000"/>
            </a:lvl9pPr>
          </a:lstStyle>
          <a:p>
            <a:r>
              <a:rPr lang="en-US" dirty="0" smtClean="0"/>
              <a:t>Click icon to add picture</a:t>
            </a:r>
            <a:endParaRPr lang="en-US" dirty="0"/>
          </a:p>
        </p:txBody>
      </p:sp>
      <p:sp>
        <p:nvSpPr>
          <p:cNvPr id="9" name="Title 16"/>
          <p:cNvSpPr>
            <a:spLocks noGrp="1"/>
          </p:cNvSpPr>
          <p:nvPr>
            <p:ph type="title"/>
          </p:nvPr>
        </p:nvSpPr>
        <p:spPr>
          <a:xfrm>
            <a:off x="2819400" y="0"/>
            <a:ext cx="6324600" cy="1219200"/>
          </a:xfrm>
          <a:prstGeom prst="rect">
            <a:avLst/>
          </a:prstGeom>
        </p:spPr>
        <p:txBody>
          <a:bodyPr lIns="89793" tIns="44899" rIns="89793" bIns="44899" anchor="ctr"/>
          <a:lstStyle>
            <a:lvl1pPr marL="168364" indent="0" algn="l">
              <a:defRPr sz="2800"/>
            </a:lvl1pPr>
          </a:lstStyle>
          <a:p>
            <a:r>
              <a:rPr lang="en-US" smtClean="0"/>
              <a:t>Click to edit Master title style</a:t>
            </a:r>
            <a:endParaRPr lang="en-US" dirty="0"/>
          </a:p>
        </p:txBody>
      </p:sp>
      <p:sp>
        <p:nvSpPr>
          <p:cNvPr id="10" name="Slide Number Placeholder 4"/>
          <p:cNvSpPr>
            <a:spLocks noGrp="1"/>
          </p:cNvSpPr>
          <p:nvPr>
            <p:ph type="sldNum" sz="quarter" idx="4"/>
          </p:nvPr>
        </p:nvSpPr>
        <p:spPr>
          <a:xfrm>
            <a:off x="3" y="6569079"/>
            <a:ext cx="609600" cy="288925"/>
          </a:xfrm>
          <a:prstGeom prst="rect">
            <a:avLst/>
          </a:prstGeom>
        </p:spPr>
        <p:txBody>
          <a:bodyPr wrap="square" lIns="89793" tIns="44899" rIns="89793" bIns="44899">
            <a:normAutofit/>
          </a:bodyPr>
          <a:lstStyle>
            <a:lvl1pPr algn="ctr">
              <a:defRPr sz="1400">
                <a:solidFill>
                  <a:sysClr val="windowText" lastClr="000000"/>
                </a:solidFill>
              </a:defRPr>
            </a:lvl1pPr>
          </a:lstStyle>
          <a:p>
            <a:pPr>
              <a:defRPr/>
            </a:pPr>
            <a:fld id="{F53EAB4E-B152-44CE-8C23-C6686266861F}" type="slidenum">
              <a:rPr lang="en-US" smtClean="0"/>
              <a:pPr>
                <a:defRPr/>
              </a:pPr>
              <a:t>‹#›</a:t>
            </a:fld>
            <a:endParaRPr lang="en-US" dirty="0"/>
          </a:p>
        </p:txBody>
      </p:sp>
    </p:spTree>
    <p:extLst>
      <p:ext uri="{BB962C8B-B14F-4D97-AF65-F5344CB8AC3E}">
        <p14:creationId xmlns:p14="http://schemas.microsoft.com/office/powerpoint/2010/main" val="1587259492"/>
      </p:ext>
    </p:extLst>
  </p:cSld>
  <p:clrMapOvr>
    <a:masterClrMapping/>
  </p:clrMapOvr>
  <p:timing>
    <p:tnLst>
      <p:par>
        <p:cTn id="1" dur="indefinite" restart="never" nodeType="tmRoot"/>
      </p:par>
    </p:tnLst>
  </p:timing>
</p:sldLayout>
</file>

<file path=ppt/slideLayouts/slideLayout325.xml><?xml version="1.0" encoding="utf-8"?>
<p:sldLayout xmlns:a="http://schemas.openxmlformats.org/drawingml/2006/main" xmlns:r="http://schemas.openxmlformats.org/officeDocument/2006/relationships" xmlns:p="http://schemas.openxmlformats.org/presentationml/2006/main" showMasterSp="0" preserve="1">
  <p:cSld name="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a:defRPr/>
            </a:pPr>
            <a:fld id="{F53EAB4E-B152-44CE-8C23-C6686266861F}" type="slidenum">
              <a:rPr lang="en-US" smtClean="0"/>
              <a:pPr>
                <a:defRPr/>
              </a:pPr>
              <a:t>‹#›</a:t>
            </a:fld>
            <a:endParaRPr lang="en-US" dirty="0"/>
          </a:p>
        </p:txBody>
      </p:sp>
      <p:sp>
        <p:nvSpPr>
          <p:cNvPr id="4" name="Title 16"/>
          <p:cNvSpPr>
            <a:spLocks noGrp="1"/>
          </p:cNvSpPr>
          <p:nvPr>
            <p:ph type="title"/>
          </p:nvPr>
        </p:nvSpPr>
        <p:spPr>
          <a:xfrm>
            <a:off x="2819400" y="0"/>
            <a:ext cx="6324600" cy="1219200"/>
          </a:xfrm>
          <a:prstGeom prst="rect">
            <a:avLst/>
          </a:prstGeom>
        </p:spPr>
        <p:txBody>
          <a:bodyPr lIns="89793" tIns="44899" rIns="89793" bIns="44899" anchor="ctr"/>
          <a:lstStyle>
            <a:lvl1pPr marL="168364" indent="0" algn="l">
              <a:defRPr sz="2800"/>
            </a:lvl1pPr>
          </a:lstStyle>
          <a:p>
            <a:r>
              <a:rPr lang="en-US" smtClean="0"/>
              <a:t>Click to edit Master title style</a:t>
            </a:r>
            <a:endParaRPr lang="en-US" dirty="0"/>
          </a:p>
        </p:txBody>
      </p:sp>
    </p:spTree>
    <p:extLst>
      <p:ext uri="{BB962C8B-B14F-4D97-AF65-F5344CB8AC3E}">
        <p14:creationId xmlns:p14="http://schemas.microsoft.com/office/powerpoint/2010/main" val="154145004"/>
      </p:ext>
    </p:extLst>
  </p:cSld>
  <p:clrMapOvr>
    <a:masterClrMapping/>
  </p:clrMapOvr>
  <p:timing>
    <p:tnLst>
      <p:par>
        <p:cTn id="1" dur="indefinite" restart="never" nodeType="tmRoot"/>
      </p:par>
    </p:tnLst>
  </p:timing>
</p:sldLayout>
</file>

<file path=ppt/slideLayouts/slideLayout326.xml><?xml version="1.0" encoding="utf-8"?>
<p:sldLayout xmlns:a="http://schemas.openxmlformats.org/drawingml/2006/main" xmlns:r="http://schemas.openxmlformats.org/officeDocument/2006/relationships" xmlns:p="http://schemas.openxmlformats.org/presentationml/2006/main" showMasterSp="0" preserve="1">
  <p:cSld name="2_Custom Layout">
    <p:spTree>
      <p:nvGrpSpPr>
        <p:cNvPr id="1" name=""/>
        <p:cNvGrpSpPr/>
        <p:nvPr/>
      </p:nvGrpSpPr>
      <p:grpSpPr>
        <a:xfrm>
          <a:off x="0" y="0"/>
          <a:ext cx="0" cy="0"/>
          <a:chOff x="0" y="0"/>
          <a:chExt cx="0" cy="0"/>
        </a:xfrm>
      </p:grpSpPr>
      <p:sp>
        <p:nvSpPr>
          <p:cNvPr id="6" name="Content Placeholder 2"/>
          <p:cNvSpPr>
            <a:spLocks noGrp="1"/>
          </p:cNvSpPr>
          <p:nvPr>
            <p:ph idx="1"/>
          </p:nvPr>
        </p:nvSpPr>
        <p:spPr>
          <a:xfrm>
            <a:off x="457200" y="1752600"/>
            <a:ext cx="8229600" cy="4114800"/>
          </a:xfrm>
          <a:prstGeom prst="rect">
            <a:avLst/>
          </a:prstGeom>
        </p:spPr>
        <p:txBody>
          <a:bodyPr lIns="89793" tIns="44899" rIns="89793" bIns="44899"/>
          <a:lstStyle>
            <a:lvl3pPr marL="897942" indent="174599">
              <a:defRPr/>
            </a:lvl3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4" name="Slide Number Placeholder 2"/>
          <p:cNvSpPr>
            <a:spLocks noGrp="1"/>
          </p:cNvSpPr>
          <p:nvPr>
            <p:ph type="sldNum" sz="quarter" idx="10"/>
          </p:nvPr>
        </p:nvSpPr>
        <p:spPr/>
        <p:txBody>
          <a:bodyPr/>
          <a:lstStyle>
            <a:lvl1pPr>
              <a:defRPr smtClean="0">
                <a:solidFill>
                  <a:schemeClr val="tx1"/>
                </a:solidFill>
              </a:defRPr>
            </a:lvl1pPr>
          </a:lstStyle>
          <a:p>
            <a:pPr>
              <a:defRPr/>
            </a:pPr>
            <a:fld id="{F53EAB4E-B152-44CE-8C23-C6686266861F}" type="slidenum">
              <a:rPr lang="en-US">
                <a:solidFill>
                  <a:prstClr val="black"/>
                </a:solidFill>
              </a:rPr>
              <a:pPr>
                <a:defRPr/>
              </a:pPr>
              <a:t>‹#›</a:t>
            </a:fld>
            <a:endParaRPr lang="en-US" dirty="0">
              <a:solidFill>
                <a:prstClr val="black"/>
              </a:solidFill>
            </a:endParaRPr>
          </a:p>
        </p:txBody>
      </p:sp>
      <p:sp>
        <p:nvSpPr>
          <p:cNvPr id="7" name="Title 16"/>
          <p:cNvSpPr>
            <a:spLocks noGrp="1"/>
          </p:cNvSpPr>
          <p:nvPr>
            <p:ph type="title"/>
          </p:nvPr>
        </p:nvSpPr>
        <p:spPr>
          <a:xfrm>
            <a:off x="2819400" y="0"/>
            <a:ext cx="6324600" cy="1219200"/>
          </a:xfrm>
          <a:prstGeom prst="rect">
            <a:avLst/>
          </a:prstGeom>
        </p:spPr>
        <p:txBody>
          <a:bodyPr lIns="89793" tIns="44899" rIns="89793" bIns="44899" anchor="ctr"/>
          <a:lstStyle>
            <a:lvl1pPr marL="168364" indent="0" algn="l">
              <a:defRPr sz="2800"/>
            </a:lvl1pPr>
          </a:lstStyle>
          <a:p>
            <a:r>
              <a:rPr lang="en-US" smtClean="0"/>
              <a:t>Click to edit Master title style</a:t>
            </a:r>
            <a:endParaRPr lang="en-US" dirty="0"/>
          </a:p>
        </p:txBody>
      </p:sp>
      <p:sp>
        <p:nvSpPr>
          <p:cNvPr id="10" name="Text Placeholder 6"/>
          <p:cNvSpPr>
            <a:spLocks noGrp="1"/>
          </p:cNvSpPr>
          <p:nvPr>
            <p:ph type="body" sz="quarter" idx="14" hasCustomPrompt="1"/>
          </p:nvPr>
        </p:nvSpPr>
        <p:spPr>
          <a:xfrm>
            <a:off x="762002" y="6553200"/>
            <a:ext cx="3810000" cy="304800"/>
          </a:xfrm>
          <a:prstGeom prst="rect">
            <a:avLst/>
          </a:prstGeom>
        </p:spPr>
        <p:txBody>
          <a:bodyPr lIns="89793" tIns="44899" rIns="89793" bIns="44899"/>
          <a:lstStyle>
            <a:lvl1pPr>
              <a:buNone/>
              <a:defRPr sz="1200" b="1" i="1"/>
            </a:lvl1pPr>
          </a:lstStyle>
          <a:p>
            <a:pPr lvl="0"/>
            <a:r>
              <a:rPr lang="en-US" dirty="0" smtClean="0"/>
              <a:t>Source:</a:t>
            </a:r>
            <a:endParaRPr lang="en-US" dirty="0"/>
          </a:p>
        </p:txBody>
      </p:sp>
    </p:spTree>
    <p:extLst>
      <p:ext uri="{BB962C8B-B14F-4D97-AF65-F5344CB8AC3E}">
        <p14:creationId xmlns:p14="http://schemas.microsoft.com/office/powerpoint/2010/main" val="1937896604"/>
      </p:ext>
    </p:extLst>
  </p:cSld>
  <p:clrMapOvr>
    <a:masterClrMapping/>
  </p:clrMapOvr>
  <p:transition spd="med" advClick="0">
    <p:fade/>
  </p:transition>
</p:sldLayout>
</file>

<file path=ppt/slideLayouts/slideLayout327.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19" name="Title 16"/>
          <p:cNvSpPr>
            <a:spLocks noGrp="1"/>
          </p:cNvSpPr>
          <p:nvPr>
            <p:ph type="title"/>
          </p:nvPr>
        </p:nvSpPr>
        <p:spPr>
          <a:xfrm>
            <a:off x="2819400" y="0"/>
            <a:ext cx="6324600" cy="1219200"/>
          </a:xfrm>
          <a:prstGeom prst="rect">
            <a:avLst/>
          </a:prstGeom>
        </p:spPr>
        <p:txBody>
          <a:bodyPr lIns="89793" tIns="44899" rIns="89793" bIns="44899" anchor="ctr"/>
          <a:lstStyle>
            <a:lvl1pPr marL="168364" indent="0" algn="l">
              <a:defRPr sz="2800"/>
            </a:lvl1pPr>
          </a:lstStyle>
          <a:p>
            <a:r>
              <a:rPr lang="en-US" smtClean="0"/>
              <a:t>Click to edit Master title style</a:t>
            </a:r>
            <a:endParaRPr lang="en-US" dirty="0"/>
          </a:p>
        </p:txBody>
      </p:sp>
      <p:sp>
        <p:nvSpPr>
          <p:cNvPr id="20" name="Slide Number Placeholder 4"/>
          <p:cNvSpPr>
            <a:spLocks noGrp="1"/>
          </p:cNvSpPr>
          <p:nvPr>
            <p:ph type="sldNum" sz="quarter" idx="12"/>
          </p:nvPr>
        </p:nvSpPr>
        <p:spPr>
          <a:xfrm>
            <a:off x="3" y="6569079"/>
            <a:ext cx="609600" cy="288925"/>
          </a:xfrm>
          <a:prstGeom prst="rect">
            <a:avLst/>
          </a:prstGeom>
        </p:spPr>
        <p:txBody>
          <a:bodyPr wrap="square">
            <a:normAutofit/>
          </a:bodyPr>
          <a:lstStyle>
            <a:lvl1pPr algn="ctr">
              <a:defRPr sz="1400">
                <a:solidFill>
                  <a:sysClr val="windowText" lastClr="000000"/>
                </a:solidFill>
              </a:defRPr>
            </a:lvl1pPr>
          </a:lstStyle>
          <a:p>
            <a:pPr>
              <a:defRPr/>
            </a:pPr>
            <a:fld id="{8B1FB4F6-53D1-4649-B6D3-57C1A85B2B3E}" type="slidenum">
              <a:rPr lang="en-US" smtClean="0"/>
              <a:pPr>
                <a:defRPr/>
              </a:pPr>
              <a:t>‹#›</a:t>
            </a:fld>
            <a:endParaRPr lang="en-US" dirty="0"/>
          </a:p>
        </p:txBody>
      </p:sp>
      <p:sp>
        <p:nvSpPr>
          <p:cNvPr id="13" name="Text Placeholder 6"/>
          <p:cNvSpPr>
            <a:spLocks noGrp="1"/>
          </p:cNvSpPr>
          <p:nvPr>
            <p:ph type="body" sz="quarter" idx="13"/>
          </p:nvPr>
        </p:nvSpPr>
        <p:spPr>
          <a:xfrm>
            <a:off x="457200" y="1752600"/>
            <a:ext cx="8382000" cy="3810000"/>
          </a:xfrm>
          <a:prstGeom prst="rect">
            <a:avLst/>
          </a:prstGeom>
        </p:spPr>
        <p:txBody>
          <a:bodyPr lIns="89793" tIns="44899" rIns="89793" bIns="44899"/>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08724087"/>
      </p:ext>
    </p:extLst>
  </p:cSld>
  <p:clrMapOvr>
    <a:masterClrMapping/>
  </p:clrMapOvr>
  <p:timing>
    <p:tnLst>
      <p:par>
        <p:cTn id="1" dur="indefinite" restart="never" nodeType="tmRoot"/>
      </p:par>
    </p:tnLst>
  </p:timing>
</p:sldLayout>
</file>

<file path=ppt/slideLayouts/slideLayout328.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61950" y="392115"/>
            <a:ext cx="8362950" cy="674687"/>
          </a:xfrm>
          <a:prstGeom prst="rect">
            <a:avLst/>
          </a:prstGeom>
        </p:spPr>
        <p:txBody>
          <a:bodyPr lIns="91352" tIns="45679" rIns="91352" bIns="45679"/>
          <a:lstStyle/>
          <a:p>
            <a:r>
              <a:rPr lang="en-US" smtClean="0"/>
              <a:t>Click to edit Master title style</a:t>
            </a:r>
            <a:endParaRPr lang="en-US"/>
          </a:p>
        </p:txBody>
      </p:sp>
      <p:sp>
        <p:nvSpPr>
          <p:cNvPr id="3" name="Rectangle 5"/>
          <p:cNvSpPr>
            <a:spLocks noGrp="1" noChangeArrowheads="1"/>
          </p:cNvSpPr>
          <p:nvPr>
            <p:ph type="ftr" sz="quarter" idx="10"/>
          </p:nvPr>
        </p:nvSpPr>
        <p:spPr>
          <a:xfrm>
            <a:off x="2603500" y="6172200"/>
            <a:ext cx="4122738" cy="457200"/>
          </a:xfrm>
          <a:prstGeom prst="rect">
            <a:avLst/>
          </a:prstGeom>
        </p:spPr>
        <p:txBody>
          <a:bodyPr lIns="91352" tIns="45679" rIns="91352" bIns="45679"/>
          <a:lstStyle>
            <a:lvl1pPr>
              <a:defRPr/>
            </a:lvl1pPr>
          </a:lstStyle>
          <a:p>
            <a:pPr eaLnBrk="0" hangingPunct="0">
              <a:defRPr/>
            </a:pPr>
            <a:endParaRPr lang="en-US" dirty="0">
              <a:solidFill>
                <a:prstClr val="black"/>
              </a:solidFill>
              <a:latin typeface="Tahoma" pitchFamily="34" charset="0"/>
              <a:ea typeface="+mn-ea"/>
              <a:cs typeface="Arial" charset="0"/>
            </a:endParaRPr>
          </a:p>
        </p:txBody>
      </p:sp>
      <p:sp>
        <p:nvSpPr>
          <p:cNvPr id="4" name="Rectangle 6"/>
          <p:cNvSpPr>
            <a:spLocks noGrp="1" noChangeArrowheads="1"/>
          </p:cNvSpPr>
          <p:nvPr>
            <p:ph type="sldNum" sz="quarter" idx="11"/>
          </p:nvPr>
        </p:nvSpPr>
        <p:spPr/>
        <p:txBody>
          <a:bodyPr/>
          <a:lstStyle>
            <a:lvl1pPr>
              <a:defRPr/>
            </a:lvl1pPr>
          </a:lstStyle>
          <a:p>
            <a:pPr>
              <a:defRPr/>
            </a:pPr>
            <a:fld id="{4D64C5BC-8F38-4C1A-B58B-D1A4F9CCA149}" type="slidenum">
              <a:rPr lang="en-US"/>
              <a:pPr>
                <a:defRPr/>
              </a:pPr>
              <a:t>‹#›</a:t>
            </a:fld>
            <a:endParaRPr lang="en-US" dirty="0"/>
          </a:p>
        </p:txBody>
      </p:sp>
    </p:spTree>
    <p:extLst>
      <p:ext uri="{BB962C8B-B14F-4D97-AF65-F5344CB8AC3E}">
        <p14:creationId xmlns:p14="http://schemas.microsoft.com/office/powerpoint/2010/main" val="4227316799"/>
      </p:ext>
    </p:extLst>
  </p:cSld>
  <p:clrMapOvr>
    <a:masterClrMapping/>
  </p:clrMapOvr>
</p:sldLayout>
</file>

<file path=ppt/slideLayouts/slideLayout329.xml><?xml version="1.0" encoding="utf-8"?>
<p:sldLayout xmlns:a="http://schemas.openxmlformats.org/drawingml/2006/main" xmlns:r="http://schemas.openxmlformats.org/officeDocument/2006/relationships" xmlns:p="http://schemas.openxmlformats.org/presentationml/2006/main" showMasterSp="0"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61950" y="392115"/>
            <a:ext cx="8362950" cy="674687"/>
          </a:xfrm>
          <a:prstGeom prst="rect">
            <a:avLst/>
          </a:prstGeom>
        </p:spPr>
        <p:txBody>
          <a:bodyPr lIns="91352" tIns="45679" rIns="91352" bIns="45679"/>
          <a:lstStyle/>
          <a:p>
            <a:r>
              <a:rPr lang="en-US" smtClean="0"/>
              <a:t>Click to edit Master title style</a:t>
            </a:r>
            <a:endParaRPr lang="en-US"/>
          </a:p>
        </p:txBody>
      </p:sp>
      <p:sp>
        <p:nvSpPr>
          <p:cNvPr id="3" name="Text Placeholder 2"/>
          <p:cNvSpPr>
            <a:spLocks noGrp="1"/>
          </p:cNvSpPr>
          <p:nvPr>
            <p:ph type="body" sz="half" idx="1"/>
          </p:nvPr>
        </p:nvSpPr>
        <p:spPr>
          <a:xfrm>
            <a:off x="361958" y="1219200"/>
            <a:ext cx="4105275" cy="4800600"/>
          </a:xfrm>
          <a:prstGeom prst="rect">
            <a:avLst/>
          </a:prstGeom>
        </p:spPr>
        <p:txBody>
          <a:bodyPr lIns="91352" tIns="45679" rIns="91352" bIns="45679"/>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9633" y="1219200"/>
            <a:ext cx="4105275" cy="4800600"/>
          </a:xfrm>
          <a:prstGeom prst="rect">
            <a:avLst/>
          </a:prstGeom>
        </p:spPr>
        <p:txBody>
          <a:bodyPr lIns="91352" tIns="45679" rIns="91352" bIns="45679"/>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ftr" sz="quarter" idx="10"/>
          </p:nvPr>
        </p:nvSpPr>
        <p:spPr>
          <a:xfrm>
            <a:off x="2603500" y="6172200"/>
            <a:ext cx="4122738" cy="457200"/>
          </a:xfrm>
          <a:prstGeom prst="rect">
            <a:avLst/>
          </a:prstGeom>
        </p:spPr>
        <p:txBody>
          <a:bodyPr lIns="91352" tIns="45679" rIns="91352" bIns="45679"/>
          <a:lstStyle>
            <a:lvl1pPr>
              <a:defRPr/>
            </a:lvl1pPr>
          </a:lstStyle>
          <a:p>
            <a:pPr eaLnBrk="0" hangingPunct="0">
              <a:defRPr/>
            </a:pPr>
            <a:endParaRPr lang="en-US" dirty="0">
              <a:solidFill>
                <a:prstClr val="black"/>
              </a:solidFill>
              <a:latin typeface="Tahoma" pitchFamily="34" charset="0"/>
              <a:ea typeface="+mn-ea"/>
              <a:cs typeface="Arial" charset="0"/>
            </a:endParaRPr>
          </a:p>
        </p:txBody>
      </p:sp>
      <p:sp>
        <p:nvSpPr>
          <p:cNvPr id="6" name="Rectangle 6"/>
          <p:cNvSpPr>
            <a:spLocks noGrp="1" noChangeArrowheads="1"/>
          </p:cNvSpPr>
          <p:nvPr>
            <p:ph type="sldNum" sz="quarter" idx="11"/>
          </p:nvPr>
        </p:nvSpPr>
        <p:spPr/>
        <p:txBody>
          <a:bodyPr/>
          <a:lstStyle>
            <a:lvl1pPr>
              <a:defRPr/>
            </a:lvl1pPr>
          </a:lstStyle>
          <a:p>
            <a:pPr>
              <a:defRPr/>
            </a:pPr>
            <a:fld id="{D29AAA9D-33EF-48FD-B607-7EAE2C6E9AEE}" type="slidenum">
              <a:rPr lang="en-US"/>
              <a:pPr>
                <a:defRPr/>
              </a:pPr>
              <a:t>‹#›</a:t>
            </a:fld>
            <a:endParaRPr lang="en-US" dirty="0"/>
          </a:p>
        </p:txBody>
      </p:sp>
    </p:spTree>
    <p:extLst>
      <p:ext uri="{BB962C8B-B14F-4D97-AF65-F5344CB8AC3E}">
        <p14:creationId xmlns:p14="http://schemas.microsoft.com/office/powerpoint/2010/main" val="213066890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userDrawn="1">
  <p:cSld name="27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2819400" y="0"/>
            <a:ext cx="6324600" cy="1219200"/>
          </a:xfrm>
          <a:prstGeom prst="rect">
            <a:avLst/>
          </a:prstGeom>
        </p:spPr>
        <p:txBody>
          <a:bodyPr lIns="89793" tIns="44899" rIns="89793" bIns="44899" anchor="ctr"/>
          <a:lstStyle>
            <a:lvl1pPr marL="168364" indent="0" algn="l">
              <a:defRPr sz="28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1801421713"/>
      </p:ext>
    </p:extLst>
  </p:cSld>
  <p:clrMapOvr>
    <a:masterClrMapping/>
  </p:clrMapOvr>
  <p:timing>
    <p:tnLst>
      <p:par>
        <p:cTn id="1" dur="indefinite" restart="never" nodeType="tmRoot"/>
      </p:par>
    </p:tnLst>
  </p:timing>
</p:sldLayout>
</file>

<file path=ppt/slideLayouts/slideLayout330.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61950" y="392115"/>
            <a:ext cx="8362950" cy="674687"/>
          </a:xfrm>
          <a:prstGeom prst="rect">
            <a:avLst/>
          </a:prstGeom>
        </p:spPr>
        <p:txBody>
          <a:bodyPr lIns="91352" tIns="45679" rIns="91352" bIns="45679"/>
          <a:lstStyle/>
          <a:p>
            <a:r>
              <a:rPr lang="en-US" smtClean="0"/>
              <a:t>Click to edit Master title style</a:t>
            </a:r>
            <a:endParaRPr lang="en-US"/>
          </a:p>
        </p:txBody>
      </p:sp>
      <p:sp>
        <p:nvSpPr>
          <p:cNvPr id="3" name="Content Placeholder 2"/>
          <p:cNvSpPr>
            <a:spLocks noGrp="1"/>
          </p:cNvSpPr>
          <p:nvPr>
            <p:ph sz="half" idx="1"/>
          </p:nvPr>
        </p:nvSpPr>
        <p:spPr>
          <a:xfrm>
            <a:off x="361958" y="1219200"/>
            <a:ext cx="4105275" cy="4800600"/>
          </a:xfrm>
          <a:prstGeom prst="rect">
            <a:avLst/>
          </a:prstGeom>
        </p:spPr>
        <p:txBody>
          <a:bodyPr lIns="91352" tIns="45679" rIns="91352" bIns="45679"/>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9633" y="1219200"/>
            <a:ext cx="4105275" cy="4800600"/>
          </a:xfrm>
          <a:prstGeom prst="rect">
            <a:avLst/>
          </a:prstGeom>
        </p:spPr>
        <p:txBody>
          <a:bodyPr lIns="91352" tIns="45679" rIns="91352" bIns="45679"/>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ftr" sz="quarter" idx="10"/>
          </p:nvPr>
        </p:nvSpPr>
        <p:spPr>
          <a:xfrm>
            <a:off x="2603500" y="6172200"/>
            <a:ext cx="4122738" cy="457200"/>
          </a:xfrm>
          <a:prstGeom prst="rect">
            <a:avLst/>
          </a:prstGeom>
        </p:spPr>
        <p:txBody>
          <a:bodyPr lIns="91352" tIns="45679" rIns="91352" bIns="45679"/>
          <a:lstStyle>
            <a:lvl1pPr>
              <a:defRPr/>
            </a:lvl1pPr>
          </a:lstStyle>
          <a:p>
            <a:pPr eaLnBrk="0" hangingPunct="0">
              <a:defRPr/>
            </a:pPr>
            <a:endParaRPr lang="en-US" dirty="0">
              <a:solidFill>
                <a:prstClr val="black"/>
              </a:solidFill>
              <a:latin typeface="Tahoma" pitchFamily="34" charset="0"/>
              <a:ea typeface="+mn-ea"/>
              <a:cs typeface="Arial" charset="0"/>
            </a:endParaRPr>
          </a:p>
        </p:txBody>
      </p:sp>
      <p:sp>
        <p:nvSpPr>
          <p:cNvPr id="6" name="Rectangle 6"/>
          <p:cNvSpPr>
            <a:spLocks noGrp="1" noChangeArrowheads="1"/>
          </p:cNvSpPr>
          <p:nvPr>
            <p:ph type="sldNum" sz="quarter" idx="11"/>
          </p:nvPr>
        </p:nvSpPr>
        <p:spPr/>
        <p:txBody>
          <a:bodyPr/>
          <a:lstStyle>
            <a:lvl1pPr>
              <a:defRPr/>
            </a:lvl1pPr>
          </a:lstStyle>
          <a:p>
            <a:pPr>
              <a:defRPr/>
            </a:pPr>
            <a:fld id="{F7E8F79F-5FF1-4FFA-AB7D-CB569EBD93A6}" type="slidenum">
              <a:rPr lang="en-US"/>
              <a:pPr>
                <a:defRPr/>
              </a:pPr>
              <a:t>‹#›</a:t>
            </a:fld>
            <a:endParaRPr lang="en-US" dirty="0"/>
          </a:p>
        </p:txBody>
      </p:sp>
    </p:spTree>
    <p:extLst>
      <p:ext uri="{BB962C8B-B14F-4D97-AF65-F5344CB8AC3E}">
        <p14:creationId xmlns:p14="http://schemas.microsoft.com/office/powerpoint/2010/main" val="493264078"/>
      </p:ext>
    </p:extLst>
  </p:cSld>
  <p:clrMapOvr>
    <a:masterClrMapping/>
  </p:clrMapOvr>
</p:sldLayout>
</file>

<file path=ppt/slideLayouts/slideLayout331.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2603500" y="6172200"/>
            <a:ext cx="4122738" cy="457200"/>
          </a:xfrm>
          <a:prstGeom prst="rect">
            <a:avLst/>
          </a:prstGeom>
          <a:ln/>
        </p:spPr>
        <p:txBody>
          <a:bodyPr lIns="91352" tIns="45679" rIns="91352" bIns="45679"/>
          <a:lstStyle>
            <a:lvl1pPr>
              <a:defRPr/>
            </a:lvl1pPr>
          </a:lstStyle>
          <a:p>
            <a:pPr eaLnBrk="0" hangingPunct="0">
              <a:defRPr/>
            </a:pPr>
            <a:endParaRPr lang="en-US" dirty="0">
              <a:solidFill>
                <a:prstClr val="black"/>
              </a:solidFill>
              <a:latin typeface="Tahoma" pitchFamily="34" charset="0"/>
              <a:ea typeface="+mn-ea"/>
              <a:cs typeface="Arial" charset="0"/>
            </a:endParaRPr>
          </a:p>
        </p:txBody>
      </p:sp>
      <p:sp>
        <p:nvSpPr>
          <p:cNvPr id="3" name="Rectangle 6"/>
          <p:cNvSpPr>
            <a:spLocks noGrp="1" noChangeArrowheads="1"/>
          </p:cNvSpPr>
          <p:nvPr>
            <p:ph type="sldNum" sz="quarter" idx="11"/>
          </p:nvPr>
        </p:nvSpPr>
        <p:spPr>
          <a:ln/>
        </p:spPr>
        <p:txBody>
          <a:bodyPr/>
          <a:lstStyle>
            <a:lvl1pPr>
              <a:defRPr/>
            </a:lvl1pPr>
          </a:lstStyle>
          <a:p>
            <a:pPr>
              <a:defRPr/>
            </a:pPr>
            <a:fld id="{14B57FDD-4496-401E-961C-D340FF550F65}" type="slidenum">
              <a:rPr lang="en-US"/>
              <a:pPr>
                <a:defRPr/>
              </a:pPr>
              <a:t>‹#›</a:t>
            </a:fld>
            <a:endParaRPr lang="en-US" dirty="0"/>
          </a:p>
        </p:txBody>
      </p:sp>
    </p:spTree>
    <p:extLst>
      <p:ext uri="{BB962C8B-B14F-4D97-AF65-F5344CB8AC3E}">
        <p14:creationId xmlns:p14="http://schemas.microsoft.com/office/powerpoint/2010/main" val="3015803012"/>
      </p:ext>
    </p:extLst>
  </p:cSld>
  <p:clrMapOvr>
    <a:masterClrMapping/>
  </p:clrMapOvr>
</p:sldLayout>
</file>

<file path=ppt/slideLayouts/slideLayout332.xml><?xml version="1.0" encoding="utf-8"?>
<p:sldLayout xmlns:a="http://schemas.openxmlformats.org/drawingml/2006/main" xmlns:r="http://schemas.openxmlformats.org/officeDocument/2006/relationships" xmlns:p="http://schemas.openxmlformats.org/presentationml/2006/main" showMasterSp="0"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lIns="91352" tIns="45679" rIns="91352" bIns="45679"/>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lIns="91352" tIns="45679" rIns="91352" bIns="45679" anchor="b"/>
          <a:lstStyle>
            <a:lvl1pPr marL="0" indent="0">
              <a:buNone/>
              <a:defRPr sz="2000"/>
            </a:lvl1pPr>
            <a:lvl2pPr marL="456768" indent="0">
              <a:buNone/>
              <a:defRPr sz="1800"/>
            </a:lvl2pPr>
            <a:lvl3pPr marL="913532" indent="0">
              <a:buNone/>
              <a:defRPr sz="1600"/>
            </a:lvl3pPr>
            <a:lvl4pPr marL="1370302" indent="0">
              <a:buNone/>
              <a:defRPr sz="1400"/>
            </a:lvl4pPr>
            <a:lvl5pPr marL="1827071" indent="0">
              <a:buNone/>
              <a:defRPr sz="1400"/>
            </a:lvl5pPr>
            <a:lvl6pPr marL="2283837" indent="0">
              <a:buNone/>
              <a:defRPr sz="1400"/>
            </a:lvl6pPr>
            <a:lvl7pPr marL="2740600" indent="0">
              <a:buNone/>
              <a:defRPr sz="1400"/>
            </a:lvl7pPr>
            <a:lvl8pPr marL="3197369" indent="0">
              <a:buNone/>
              <a:defRPr sz="1400"/>
            </a:lvl8pPr>
            <a:lvl9pPr marL="3654137" indent="0">
              <a:buNone/>
              <a:defRPr sz="1400"/>
            </a:lvl9pPr>
          </a:lstStyle>
          <a:p>
            <a:pPr lvl="0"/>
            <a:r>
              <a:rPr lang="en-US" smtClean="0"/>
              <a:t>Click to edit Master text styles</a:t>
            </a:r>
          </a:p>
        </p:txBody>
      </p:sp>
      <p:sp>
        <p:nvSpPr>
          <p:cNvPr id="4" name="Rectangle 5"/>
          <p:cNvSpPr>
            <a:spLocks noGrp="1" noChangeArrowheads="1"/>
          </p:cNvSpPr>
          <p:nvPr>
            <p:ph type="ftr" sz="quarter" idx="10"/>
          </p:nvPr>
        </p:nvSpPr>
        <p:spPr>
          <a:xfrm>
            <a:off x="2603500" y="6172200"/>
            <a:ext cx="4122738" cy="457200"/>
          </a:xfrm>
          <a:prstGeom prst="rect">
            <a:avLst/>
          </a:prstGeom>
          <a:ln/>
        </p:spPr>
        <p:txBody>
          <a:bodyPr lIns="91352" tIns="45679" rIns="91352" bIns="45679"/>
          <a:lstStyle>
            <a:lvl1pPr>
              <a:defRPr/>
            </a:lvl1pPr>
          </a:lstStyle>
          <a:p>
            <a:pPr eaLnBrk="0" hangingPunct="0">
              <a:defRPr/>
            </a:pPr>
            <a:endParaRPr lang="en-US" dirty="0">
              <a:solidFill>
                <a:prstClr val="black"/>
              </a:solidFill>
              <a:latin typeface="Tahoma" pitchFamily="34" charset="0"/>
              <a:ea typeface="+mn-ea"/>
              <a:cs typeface="Arial" charset="0"/>
            </a:endParaRPr>
          </a:p>
        </p:txBody>
      </p:sp>
      <p:sp>
        <p:nvSpPr>
          <p:cNvPr id="5" name="Rectangle 6"/>
          <p:cNvSpPr>
            <a:spLocks noGrp="1" noChangeArrowheads="1"/>
          </p:cNvSpPr>
          <p:nvPr>
            <p:ph type="sldNum" sz="quarter" idx="11"/>
          </p:nvPr>
        </p:nvSpPr>
        <p:spPr>
          <a:ln/>
        </p:spPr>
        <p:txBody>
          <a:bodyPr/>
          <a:lstStyle>
            <a:lvl1pPr>
              <a:defRPr/>
            </a:lvl1pPr>
          </a:lstStyle>
          <a:p>
            <a:pPr>
              <a:defRPr/>
            </a:pPr>
            <a:fld id="{77AA75F5-4E70-4088-8BEA-CA2EC0287C4E}" type="slidenum">
              <a:rPr lang="en-US"/>
              <a:pPr>
                <a:defRPr/>
              </a:pPr>
              <a:t>‹#›</a:t>
            </a:fld>
            <a:endParaRPr lang="en-US" dirty="0"/>
          </a:p>
        </p:txBody>
      </p:sp>
    </p:spTree>
    <p:extLst>
      <p:ext uri="{BB962C8B-B14F-4D97-AF65-F5344CB8AC3E}">
        <p14:creationId xmlns:p14="http://schemas.microsoft.com/office/powerpoint/2010/main" val="272318150"/>
      </p:ext>
    </p:extLst>
  </p:cSld>
  <p:clrMapOvr>
    <a:masterClrMapping/>
  </p:clrMapOvr>
</p:sldLayout>
</file>

<file path=ppt/slideLayouts/slideLayout333.xml><?xml version="1.0" encoding="utf-8"?>
<p:sldLayout xmlns:a="http://schemas.openxmlformats.org/drawingml/2006/main" xmlns:r="http://schemas.openxmlformats.org/officeDocument/2006/relationships" xmlns:p="http://schemas.openxmlformats.org/presentationml/2006/main" showMasterSp="0"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lIns="91352" tIns="45679" rIns="91352" bIns="45679"/>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8229600" cy="2185988"/>
          </a:xfrm>
          <a:prstGeom prst="rect">
            <a:avLst/>
          </a:prstGeom>
        </p:spPr>
        <p:txBody>
          <a:bodyPr lIns="91352" tIns="45679" rIns="91352" bIns="45679"/>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7200" y="3938588"/>
            <a:ext cx="8229600" cy="2187575"/>
          </a:xfrm>
          <a:prstGeom prst="rect">
            <a:avLst/>
          </a:prstGeom>
        </p:spPr>
        <p:txBody>
          <a:bodyPr lIns="91352" tIns="45679" rIns="91352" bIns="45679"/>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dt" sz="half" idx="10"/>
          </p:nvPr>
        </p:nvSpPr>
        <p:spPr>
          <a:xfrm>
            <a:off x="457201" y="6251575"/>
            <a:ext cx="2133600" cy="476250"/>
          </a:xfrm>
          <a:prstGeom prst="rect">
            <a:avLst/>
          </a:prstGeom>
        </p:spPr>
        <p:txBody>
          <a:bodyPr lIns="91352" tIns="45679" rIns="91352" bIns="45679"/>
          <a:lstStyle>
            <a:lvl1pPr>
              <a:defRPr/>
            </a:lvl1pPr>
          </a:lstStyle>
          <a:p>
            <a:pPr eaLnBrk="0" hangingPunct="0">
              <a:defRPr/>
            </a:pPr>
            <a:endParaRPr lang="en-US" dirty="0">
              <a:solidFill>
                <a:prstClr val="black"/>
              </a:solidFill>
              <a:latin typeface="Tahoma" pitchFamily="34" charset="0"/>
              <a:ea typeface="+mn-ea"/>
              <a:cs typeface="Arial" charset="0"/>
            </a:endParaRPr>
          </a:p>
        </p:txBody>
      </p:sp>
      <p:sp>
        <p:nvSpPr>
          <p:cNvPr id="6" name="Rectangle 3"/>
          <p:cNvSpPr>
            <a:spLocks noGrp="1" noChangeArrowheads="1"/>
          </p:cNvSpPr>
          <p:nvPr>
            <p:ph type="sldNum" sz="quarter" idx="11"/>
          </p:nvPr>
        </p:nvSpPr>
        <p:spPr/>
        <p:txBody>
          <a:bodyPr/>
          <a:lstStyle>
            <a:lvl1pPr>
              <a:defRPr/>
            </a:lvl1pPr>
          </a:lstStyle>
          <a:p>
            <a:pPr>
              <a:defRPr/>
            </a:pPr>
            <a:fld id="{6850BD91-E0F0-43C3-A298-87233CA757AB}" type="slidenum">
              <a:rPr lang="en-US"/>
              <a:pPr>
                <a:defRPr/>
              </a:pPr>
              <a:t>‹#›</a:t>
            </a:fld>
            <a:endParaRPr lang="en-US" dirty="0"/>
          </a:p>
        </p:txBody>
      </p:sp>
      <p:sp>
        <p:nvSpPr>
          <p:cNvPr id="7" name="Rectangle 14"/>
          <p:cNvSpPr>
            <a:spLocks noGrp="1" noChangeArrowheads="1"/>
          </p:cNvSpPr>
          <p:nvPr>
            <p:ph type="ftr" sz="quarter" idx="12"/>
          </p:nvPr>
        </p:nvSpPr>
        <p:spPr>
          <a:xfrm>
            <a:off x="2603500" y="6172200"/>
            <a:ext cx="4122738" cy="457200"/>
          </a:xfrm>
          <a:prstGeom prst="rect">
            <a:avLst/>
          </a:prstGeom>
        </p:spPr>
        <p:txBody>
          <a:bodyPr lIns="91352" tIns="45679" rIns="91352" bIns="45679"/>
          <a:lstStyle>
            <a:lvl1pPr>
              <a:defRPr/>
            </a:lvl1pPr>
          </a:lstStyle>
          <a:p>
            <a:pPr eaLnBrk="0" hangingPunct="0">
              <a:defRPr/>
            </a:pPr>
            <a:endParaRPr lang="en-US" dirty="0">
              <a:solidFill>
                <a:prstClr val="black"/>
              </a:solidFill>
              <a:latin typeface="Tahoma" pitchFamily="34" charset="0"/>
              <a:ea typeface="+mn-ea"/>
              <a:cs typeface="Arial" charset="0"/>
            </a:endParaRPr>
          </a:p>
        </p:txBody>
      </p:sp>
    </p:spTree>
    <p:extLst>
      <p:ext uri="{BB962C8B-B14F-4D97-AF65-F5344CB8AC3E}">
        <p14:creationId xmlns:p14="http://schemas.microsoft.com/office/powerpoint/2010/main" val="3227415420"/>
      </p:ext>
    </p:extLst>
  </p:cSld>
  <p:clrMapOvr>
    <a:masterClrMapping/>
  </p:clrMapOvr>
</p:sldLayout>
</file>

<file path=ppt/slideLayouts/slideLayout334.xml><?xml version="1.0" encoding="utf-8"?>
<p:sldLayout xmlns:a="http://schemas.openxmlformats.org/drawingml/2006/main" xmlns:r="http://schemas.openxmlformats.org/officeDocument/2006/relationships" xmlns:p="http://schemas.openxmlformats.org/presentationml/2006/main" showMasterSp="0"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752601"/>
            <a:ext cx="8229600" cy="4525963"/>
          </a:xfrm>
          <a:prstGeom prst="rect">
            <a:avLst/>
          </a:prstGeom>
        </p:spPr>
        <p:txBody>
          <a:bodyPr lIns="91352" tIns="45679" rIns="91352" bIns="45679"/>
          <a:lstStyle>
            <a:lvl1pPr>
              <a:buClr>
                <a:srgbClr val="8F23B3"/>
              </a:buClr>
              <a:defRPr sz="2400"/>
            </a:lvl1pPr>
            <a:lvl2pPr>
              <a:buClr>
                <a:srgbClr val="8F23B3"/>
              </a:buClr>
              <a:defRPr sz="2200"/>
            </a:lvl2pPr>
            <a:lvl3pPr marL="1370302" indent="-456768">
              <a:buClr>
                <a:srgbClr val="8F23B3"/>
              </a:buClr>
              <a:buFont typeface="Courier New" pitchFamily="49" charset="0"/>
              <a:buChar char="o"/>
              <a:defRPr sz="2000"/>
            </a:lvl3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7" name="Title 16"/>
          <p:cNvSpPr>
            <a:spLocks noGrp="1"/>
          </p:cNvSpPr>
          <p:nvPr>
            <p:ph type="title"/>
          </p:nvPr>
        </p:nvSpPr>
        <p:spPr>
          <a:xfrm>
            <a:off x="2819400" y="0"/>
            <a:ext cx="6324600" cy="1219200"/>
          </a:xfrm>
          <a:prstGeom prst="rect">
            <a:avLst/>
          </a:prstGeom>
        </p:spPr>
        <p:txBody>
          <a:bodyPr lIns="89793" tIns="44899" rIns="89793" bIns="44899" anchor="ctr"/>
          <a:lstStyle>
            <a:lvl1pPr marL="168364" indent="0" algn="l">
              <a:defRPr sz="2800"/>
            </a:lvl1pPr>
          </a:lstStyle>
          <a:p>
            <a:r>
              <a:rPr lang="en-US" dirty="0" smtClean="0"/>
              <a:t>Click to edit Master title style</a:t>
            </a:r>
            <a:endParaRPr lang="en-US" dirty="0"/>
          </a:p>
        </p:txBody>
      </p:sp>
      <p:sp>
        <p:nvSpPr>
          <p:cNvPr id="8" name="Slide Number Placeholder 24"/>
          <p:cNvSpPr>
            <a:spLocks noGrp="1"/>
          </p:cNvSpPr>
          <p:nvPr>
            <p:ph type="sldNum" sz="quarter" idx="10"/>
          </p:nvPr>
        </p:nvSpPr>
        <p:spPr>
          <a:xfrm>
            <a:off x="3" y="6569079"/>
            <a:ext cx="609600" cy="288925"/>
          </a:xfrm>
        </p:spPr>
        <p:txBody>
          <a:bodyPr/>
          <a:lstStyle>
            <a:lvl1pPr algn="r">
              <a:defRPr sz="1200" smtClean="0">
                <a:solidFill>
                  <a:schemeClr val="tx1"/>
                </a:solidFill>
              </a:defRPr>
            </a:lvl1pPr>
          </a:lstStyle>
          <a:p>
            <a:pPr>
              <a:defRPr/>
            </a:pPr>
            <a:fld id="{8A85A12D-F284-471C-8250-D25B013F6AB1}"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3686535489"/>
      </p:ext>
    </p:extLst>
  </p:cSld>
  <p:clrMapOvr>
    <a:masterClrMapping/>
  </p:clrMapOvr>
  <p:timing>
    <p:tnLst>
      <p:par>
        <p:cTn id="1" dur="indefinite" restart="never" nodeType="tmRoot"/>
      </p:par>
    </p:tnLst>
  </p:timing>
</p:sldLayout>
</file>

<file path=ppt/slideLayouts/slideLayout335.xml><?xml version="1.0" encoding="utf-8"?>
<p:sldLayout xmlns:a="http://schemas.openxmlformats.org/drawingml/2006/main" xmlns:r="http://schemas.openxmlformats.org/officeDocument/2006/relationships" xmlns:p="http://schemas.openxmlformats.org/presentationml/2006/main" showMasterSp="0"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52400" y="1676400"/>
            <a:ext cx="8839200" cy="4876800"/>
          </a:xfrm>
          <a:prstGeom prst="rect">
            <a:avLst/>
          </a:prstGeom>
        </p:spPr>
        <p:txBody>
          <a:bodyPr lIns="91352" tIns="45679" rIns="91352" bIns="45679"/>
          <a:lstStyle>
            <a:lvl1pPr marL="0" indent="0">
              <a:buNone/>
              <a:defRPr sz="3200"/>
            </a:lvl1pPr>
            <a:lvl2pPr marL="456768" indent="0">
              <a:buNone/>
              <a:defRPr sz="2800"/>
            </a:lvl2pPr>
            <a:lvl3pPr marL="913532" indent="0">
              <a:buNone/>
              <a:defRPr sz="2400"/>
            </a:lvl3pPr>
            <a:lvl4pPr marL="1370302" indent="0">
              <a:buNone/>
              <a:defRPr sz="2000"/>
            </a:lvl4pPr>
            <a:lvl5pPr marL="1827071" indent="0">
              <a:buNone/>
              <a:defRPr sz="2000"/>
            </a:lvl5pPr>
            <a:lvl6pPr marL="2283837" indent="0">
              <a:buNone/>
              <a:defRPr sz="2000"/>
            </a:lvl6pPr>
            <a:lvl7pPr marL="2740600" indent="0">
              <a:buNone/>
              <a:defRPr sz="2000"/>
            </a:lvl7pPr>
            <a:lvl8pPr marL="3197369" indent="0">
              <a:buNone/>
              <a:defRPr sz="2000"/>
            </a:lvl8pPr>
            <a:lvl9pPr marL="3654137" indent="0">
              <a:buNone/>
              <a:defRPr sz="2000"/>
            </a:lvl9pPr>
          </a:lstStyle>
          <a:p>
            <a:r>
              <a:rPr lang="en-US" dirty="0" smtClean="0"/>
              <a:t>Click icon to add picture</a:t>
            </a:r>
            <a:endParaRPr lang="en-US" dirty="0"/>
          </a:p>
        </p:txBody>
      </p:sp>
      <p:sp>
        <p:nvSpPr>
          <p:cNvPr id="9" name="Title 16"/>
          <p:cNvSpPr>
            <a:spLocks noGrp="1"/>
          </p:cNvSpPr>
          <p:nvPr>
            <p:ph type="title"/>
          </p:nvPr>
        </p:nvSpPr>
        <p:spPr>
          <a:xfrm>
            <a:off x="2819400" y="0"/>
            <a:ext cx="6324600" cy="1219200"/>
          </a:xfrm>
          <a:prstGeom prst="rect">
            <a:avLst/>
          </a:prstGeom>
        </p:spPr>
        <p:txBody>
          <a:bodyPr lIns="89793" tIns="44899" rIns="89793" bIns="44899" anchor="ctr"/>
          <a:lstStyle>
            <a:lvl1pPr marL="168364" indent="0" algn="l">
              <a:defRPr sz="2800"/>
            </a:lvl1pPr>
          </a:lstStyle>
          <a:p>
            <a:r>
              <a:rPr lang="en-US" smtClean="0"/>
              <a:t>Click to edit Master title style</a:t>
            </a:r>
            <a:endParaRPr lang="en-US" dirty="0"/>
          </a:p>
        </p:txBody>
      </p:sp>
      <p:sp>
        <p:nvSpPr>
          <p:cNvPr id="10" name="Slide Number Placeholder 4"/>
          <p:cNvSpPr>
            <a:spLocks noGrp="1"/>
          </p:cNvSpPr>
          <p:nvPr>
            <p:ph type="sldNum" sz="quarter" idx="4"/>
          </p:nvPr>
        </p:nvSpPr>
        <p:spPr>
          <a:xfrm>
            <a:off x="3" y="6569079"/>
            <a:ext cx="609600" cy="288925"/>
          </a:xfrm>
          <a:prstGeom prst="rect">
            <a:avLst/>
          </a:prstGeom>
        </p:spPr>
        <p:txBody>
          <a:bodyPr wrap="square" lIns="89793" tIns="44899" rIns="89793" bIns="44899">
            <a:normAutofit/>
          </a:bodyPr>
          <a:lstStyle>
            <a:lvl1pPr algn="ctr">
              <a:defRPr sz="1400">
                <a:solidFill>
                  <a:sysClr val="windowText" lastClr="000000"/>
                </a:solidFill>
              </a:defRPr>
            </a:lvl1pPr>
          </a:lstStyle>
          <a:p>
            <a:pPr>
              <a:defRPr/>
            </a:pPr>
            <a:fld id="{F53EAB4E-B152-44CE-8C23-C6686266861F}" type="slidenum">
              <a:rPr lang="en-US" smtClean="0"/>
              <a:pPr>
                <a:defRPr/>
              </a:pPr>
              <a:t>‹#›</a:t>
            </a:fld>
            <a:endParaRPr lang="en-US" dirty="0"/>
          </a:p>
        </p:txBody>
      </p:sp>
    </p:spTree>
    <p:extLst>
      <p:ext uri="{BB962C8B-B14F-4D97-AF65-F5344CB8AC3E}">
        <p14:creationId xmlns:p14="http://schemas.microsoft.com/office/powerpoint/2010/main" val="2308006040"/>
      </p:ext>
    </p:extLst>
  </p:cSld>
  <p:clrMapOvr>
    <a:masterClrMapping/>
  </p:clrMapOvr>
  <p:timing>
    <p:tnLst>
      <p:par>
        <p:cTn id="1" dur="indefinite" restart="never" nodeType="tmRoot"/>
      </p:par>
    </p:tnLst>
  </p:timing>
</p:sldLayout>
</file>

<file path=ppt/slideLayouts/slideLayout336.xml><?xml version="1.0" encoding="utf-8"?>
<p:sldLayout xmlns:a="http://schemas.openxmlformats.org/drawingml/2006/main" xmlns:r="http://schemas.openxmlformats.org/officeDocument/2006/relationships" xmlns:p="http://schemas.openxmlformats.org/presentationml/2006/main" showMasterSp="0" preserve="1">
  <p:cSld name="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a:defRPr/>
            </a:pPr>
            <a:fld id="{F53EAB4E-B152-44CE-8C23-C6686266861F}" type="slidenum">
              <a:rPr lang="en-US" smtClean="0"/>
              <a:pPr>
                <a:defRPr/>
              </a:pPr>
              <a:t>‹#›</a:t>
            </a:fld>
            <a:endParaRPr lang="en-US" dirty="0"/>
          </a:p>
        </p:txBody>
      </p:sp>
      <p:sp>
        <p:nvSpPr>
          <p:cNvPr id="4" name="Title 16"/>
          <p:cNvSpPr>
            <a:spLocks noGrp="1"/>
          </p:cNvSpPr>
          <p:nvPr>
            <p:ph type="title"/>
          </p:nvPr>
        </p:nvSpPr>
        <p:spPr>
          <a:xfrm>
            <a:off x="2819400" y="0"/>
            <a:ext cx="6324600" cy="1219200"/>
          </a:xfrm>
          <a:prstGeom prst="rect">
            <a:avLst/>
          </a:prstGeom>
        </p:spPr>
        <p:txBody>
          <a:bodyPr lIns="89793" tIns="44899" rIns="89793" bIns="44899" anchor="ctr"/>
          <a:lstStyle>
            <a:lvl1pPr marL="168364" indent="0" algn="l">
              <a:defRPr sz="2800"/>
            </a:lvl1pPr>
          </a:lstStyle>
          <a:p>
            <a:r>
              <a:rPr lang="en-US" smtClean="0"/>
              <a:t>Click to edit Master title style</a:t>
            </a:r>
            <a:endParaRPr lang="en-US" dirty="0"/>
          </a:p>
        </p:txBody>
      </p:sp>
    </p:spTree>
    <p:extLst>
      <p:ext uri="{BB962C8B-B14F-4D97-AF65-F5344CB8AC3E}">
        <p14:creationId xmlns:p14="http://schemas.microsoft.com/office/powerpoint/2010/main" val="266974103"/>
      </p:ext>
    </p:extLst>
  </p:cSld>
  <p:clrMapOvr>
    <a:masterClrMapping/>
  </p:clrMapOvr>
  <p:timing>
    <p:tnLst>
      <p:par>
        <p:cTn id="1" dur="indefinite" restart="never" nodeType="tmRoot"/>
      </p:par>
    </p:tnLst>
  </p:timing>
</p:sldLayout>
</file>

<file path=ppt/slideLayouts/slideLayout337.xml><?xml version="1.0" encoding="utf-8"?>
<p:sldLayout xmlns:a="http://schemas.openxmlformats.org/drawingml/2006/main" xmlns:r="http://schemas.openxmlformats.org/officeDocument/2006/relationships" xmlns:p="http://schemas.openxmlformats.org/presentationml/2006/main" showMasterSp="0" preserve="1">
  <p:cSld name="2_Custom Layout">
    <p:spTree>
      <p:nvGrpSpPr>
        <p:cNvPr id="1" name=""/>
        <p:cNvGrpSpPr/>
        <p:nvPr/>
      </p:nvGrpSpPr>
      <p:grpSpPr>
        <a:xfrm>
          <a:off x="0" y="0"/>
          <a:ext cx="0" cy="0"/>
          <a:chOff x="0" y="0"/>
          <a:chExt cx="0" cy="0"/>
        </a:xfrm>
      </p:grpSpPr>
      <p:sp>
        <p:nvSpPr>
          <p:cNvPr id="6" name="Content Placeholder 2"/>
          <p:cNvSpPr>
            <a:spLocks noGrp="1"/>
          </p:cNvSpPr>
          <p:nvPr>
            <p:ph idx="1"/>
          </p:nvPr>
        </p:nvSpPr>
        <p:spPr>
          <a:xfrm>
            <a:off x="457200" y="1752600"/>
            <a:ext cx="8229600" cy="4114800"/>
          </a:xfrm>
          <a:prstGeom prst="rect">
            <a:avLst/>
          </a:prstGeom>
        </p:spPr>
        <p:txBody>
          <a:bodyPr lIns="89793" tIns="44899" rIns="89793" bIns="44899"/>
          <a:lstStyle>
            <a:lvl3pPr marL="897942" indent="174599">
              <a:defRPr/>
            </a:lvl3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4" name="Slide Number Placeholder 2"/>
          <p:cNvSpPr>
            <a:spLocks noGrp="1"/>
          </p:cNvSpPr>
          <p:nvPr>
            <p:ph type="sldNum" sz="quarter" idx="10"/>
          </p:nvPr>
        </p:nvSpPr>
        <p:spPr/>
        <p:txBody>
          <a:bodyPr/>
          <a:lstStyle>
            <a:lvl1pPr>
              <a:defRPr smtClean="0">
                <a:solidFill>
                  <a:schemeClr val="tx1"/>
                </a:solidFill>
              </a:defRPr>
            </a:lvl1pPr>
          </a:lstStyle>
          <a:p>
            <a:pPr>
              <a:defRPr/>
            </a:pPr>
            <a:fld id="{F53EAB4E-B152-44CE-8C23-C6686266861F}" type="slidenum">
              <a:rPr lang="en-US">
                <a:solidFill>
                  <a:prstClr val="black"/>
                </a:solidFill>
              </a:rPr>
              <a:pPr>
                <a:defRPr/>
              </a:pPr>
              <a:t>‹#›</a:t>
            </a:fld>
            <a:endParaRPr lang="en-US" dirty="0">
              <a:solidFill>
                <a:prstClr val="black"/>
              </a:solidFill>
            </a:endParaRPr>
          </a:p>
        </p:txBody>
      </p:sp>
      <p:sp>
        <p:nvSpPr>
          <p:cNvPr id="7" name="Title 16"/>
          <p:cNvSpPr>
            <a:spLocks noGrp="1"/>
          </p:cNvSpPr>
          <p:nvPr>
            <p:ph type="title"/>
          </p:nvPr>
        </p:nvSpPr>
        <p:spPr>
          <a:xfrm>
            <a:off x="2819400" y="0"/>
            <a:ext cx="6324600" cy="1219200"/>
          </a:xfrm>
          <a:prstGeom prst="rect">
            <a:avLst/>
          </a:prstGeom>
        </p:spPr>
        <p:txBody>
          <a:bodyPr lIns="89793" tIns="44899" rIns="89793" bIns="44899" anchor="ctr"/>
          <a:lstStyle>
            <a:lvl1pPr marL="168364" indent="0" algn="l">
              <a:defRPr sz="2800"/>
            </a:lvl1pPr>
          </a:lstStyle>
          <a:p>
            <a:r>
              <a:rPr lang="en-US" smtClean="0"/>
              <a:t>Click to edit Master title style</a:t>
            </a:r>
            <a:endParaRPr lang="en-US" dirty="0"/>
          </a:p>
        </p:txBody>
      </p:sp>
      <p:sp>
        <p:nvSpPr>
          <p:cNvPr id="10" name="Text Placeholder 6"/>
          <p:cNvSpPr>
            <a:spLocks noGrp="1"/>
          </p:cNvSpPr>
          <p:nvPr>
            <p:ph type="body" sz="quarter" idx="14" hasCustomPrompt="1"/>
          </p:nvPr>
        </p:nvSpPr>
        <p:spPr>
          <a:xfrm>
            <a:off x="762002" y="6553200"/>
            <a:ext cx="3810000" cy="304800"/>
          </a:xfrm>
          <a:prstGeom prst="rect">
            <a:avLst/>
          </a:prstGeom>
        </p:spPr>
        <p:txBody>
          <a:bodyPr lIns="89793" tIns="44899" rIns="89793" bIns="44899"/>
          <a:lstStyle>
            <a:lvl1pPr>
              <a:buNone/>
              <a:defRPr sz="1200" b="1" i="1"/>
            </a:lvl1pPr>
          </a:lstStyle>
          <a:p>
            <a:pPr lvl="0"/>
            <a:r>
              <a:rPr lang="en-US" dirty="0" smtClean="0"/>
              <a:t>Source:</a:t>
            </a:r>
            <a:endParaRPr lang="en-US" dirty="0"/>
          </a:p>
        </p:txBody>
      </p:sp>
    </p:spTree>
    <p:extLst>
      <p:ext uri="{BB962C8B-B14F-4D97-AF65-F5344CB8AC3E}">
        <p14:creationId xmlns:p14="http://schemas.microsoft.com/office/powerpoint/2010/main" val="735730337"/>
      </p:ext>
    </p:extLst>
  </p:cSld>
  <p:clrMapOvr>
    <a:masterClrMapping/>
  </p:clrMapOvr>
  <p:transition spd="med" advClick="0">
    <p:fade/>
  </p:transition>
</p:sldLayout>
</file>

<file path=ppt/slideLayouts/slideLayout338.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19" name="Title 16"/>
          <p:cNvSpPr>
            <a:spLocks noGrp="1"/>
          </p:cNvSpPr>
          <p:nvPr>
            <p:ph type="title"/>
          </p:nvPr>
        </p:nvSpPr>
        <p:spPr>
          <a:xfrm>
            <a:off x="2819400" y="0"/>
            <a:ext cx="6324600" cy="1219200"/>
          </a:xfrm>
          <a:prstGeom prst="rect">
            <a:avLst/>
          </a:prstGeom>
        </p:spPr>
        <p:txBody>
          <a:bodyPr lIns="89793" tIns="44899" rIns="89793" bIns="44899" anchor="ctr"/>
          <a:lstStyle>
            <a:lvl1pPr marL="168364" indent="0" algn="l">
              <a:defRPr sz="2800"/>
            </a:lvl1pPr>
          </a:lstStyle>
          <a:p>
            <a:r>
              <a:rPr lang="en-US" smtClean="0"/>
              <a:t>Click to edit Master title style</a:t>
            </a:r>
            <a:endParaRPr lang="en-US" dirty="0"/>
          </a:p>
        </p:txBody>
      </p:sp>
      <p:sp>
        <p:nvSpPr>
          <p:cNvPr id="20" name="Slide Number Placeholder 4"/>
          <p:cNvSpPr>
            <a:spLocks noGrp="1"/>
          </p:cNvSpPr>
          <p:nvPr>
            <p:ph type="sldNum" sz="quarter" idx="12"/>
          </p:nvPr>
        </p:nvSpPr>
        <p:spPr>
          <a:xfrm>
            <a:off x="3" y="6569079"/>
            <a:ext cx="609600" cy="288925"/>
          </a:xfrm>
          <a:prstGeom prst="rect">
            <a:avLst/>
          </a:prstGeom>
        </p:spPr>
        <p:txBody>
          <a:bodyPr wrap="square">
            <a:normAutofit/>
          </a:bodyPr>
          <a:lstStyle>
            <a:lvl1pPr algn="ctr">
              <a:defRPr sz="1400">
                <a:solidFill>
                  <a:sysClr val="windowText" lastClr="000000"/>
                </a:solidFill>
              </a:defRPr>
            </a:lvl1pPr>
          </a:lstStyle>
          <a:p>
            <a:pPr>
              <a:defRPr/>
            </a:pPr>
            <a:fld id="{8B1FB4F6-53D1-4649-B6D3-57C1A85B2B3E}" type="slidenum">
              <a:rPr lang="en-US" smtClean="0"/>
              <a:pPr>
                <a:defRPr/>
              </a:pPr>
              <a:t>‹#›</a:t>
            </a:fld>
            <a:endParaRPr lang="en-US" dirty="0"/>
          </a:p>
        </p:txBody>
      </p:sp>
      <p:sp>
        <p:nvSpPr>
          <p:cNvPr id="13" name="Text Placeholder 6"/>
          <p:cNvSpPr>
            <a:spLocks noGrp="1"/>
          </p:cNvSpPr>
          <p:nvPr>
            <p:ph type="body" sz="quarter" idx="13"/>
          </p:nvPr>
        </p:nvSpPr>
        <p:spPr>
          <a:xfrm>
            <a:off x="457200" y="1752600"/>
            <a:ext cx="8382000" cy="3810000"/>
          </a:xfrm>
          <a:prstGeom prst="rect">
            <a:avLst/>
          </a:prstGeom>
        </p:spPr>
        <p:txBody>
          <a:bodyPr lIns="89793" tIns="44899" rIns="89793" bIns="44899"/>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442119845"/>
      </p:ext>
    </p:extLst>
  </p:cSld>
  <p:clrMapOvr>
    <a:masterClrMapping/>
  </p:clrMapOvr>
  <p:timing>
    <p:tnLst>
      <p:par>
        <p:cTn id="1" dur="indefinite" restart="never" nodeType="tmRoot"/>
      </p:par>
    </p:tnLst>
  </p:timing>
</p:sldLayout>
</file>

<file path=ppt/slideLayouts/slideLayout339.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61950" y="392115"/>
            <a:ext cx="8362950" cy="674687"/>
          </a:xfrm>
          <a:prstGeom prst="rect">
            <a:avLst/>
          </a:prstGeom>
        </p:spPr>
        <p:txBody>
          <a:bodyPr lIns="91352" tIns="45679" rIns="91352" bIns="45679"/>
          <a:lstStyle/>
          <a:p>
            <a:r>
              <a:rPr lang="en-US" smtClean="0"/>
              <a:t>Click to edit Master title style</a:t>
            </a:r>
            <a:endParaRPr lang="en-US"/>
          </a:p>
        </p:txBody>
      </p:sp>
      <p:sp>
        <p:nvSpPr>
          <p:cNvPr id="3" name="Rectangle 5"/>
          <p:cNvSpPr>
            <a:spLocks noGrp="1" noChangeArrowheads="1"/>
          </p:cNvSpPr>
          <p:nvPr>
            <p:ph type="ftr" sz="quarter" idx="10"/>
          </p:nvPr>
        </p:nvSpPr>
        <p:spPr>
          <a:xfrm>
            <a:off x="2603500" y="6172200"/>
            <a:ext cx="4122738" cy="457200"/>
          </a:xfrm>
          <a:prstGeom prst="rect">
            <a:avLst/>
          </a:prstGeom>
        </p:spPr>
        <p:txBody>
          <a:bodyPr lIns="91352" tIns="45679" rIns="91352" bIns="45679"/>
          <a:lstStyle>
            <a:lvl1pPr>
              <a:defRPr/>
            </a:lvl1pPr>
          </a:lstStyle>
          <a:p>
            <a:pPr eaLnBrk="0" hangingPunct="0">
              <a:defRPr/>
            </a:pPr>
            <a:endParaRPr lang="en-US" dirty="0">
              <a:solidFill>
                <a:prstClr val="black"/>
              </a:solidFill>
              <a:latin typeface="Tahoma" pitchFamily="34" charset="0"/>
              <a:ea typeface="+mn-ea"/>
              <a:cs typeface="Arial" charset="0"/>
            </a:endParaRPr>
          </a:p>
        </p:txBody>
      </p:sp>
      <p:sp>
        <p:nvSpPr>
          <p:cNvPr id="4" name="Rectangle 6"/>
          <p:cNvSpPr>
            <a:spLocks noGrp="1" noChangeArrowheads="1"/>
          </p:cNvSpPr>
          <p:nvPr>
            <p:ph type="sldNum" sz="quarter" idx="11"/>
          </p:nvPr>
        </p:nvSpPr>
        <p:spPr/>
        <p:txBody>
          <a:bodyPr/>
          <a:lstStyle>
            <a:lvl1pPr>
              <a:defRPr/>
            </a:lvl1pPr>
          </a:lstStyle>
          <a:p>
            <a:pPr>
              <a:defRPr/>
            </a:pPr>
            <a:fld id="{4D64C5BC-8F38-4C1A-B58B-D1A4F9CCA149}" type="slidenum">
              <a:rPr lang="en-US"/>
              <a:pPr>
                <a:defRPr/>
              </a:pPr>
              <a:t>‹#›</a:t>
            </a:fld>
            <a:endParaRPr lang="en-US" dirty="0"/>
          </a:p>
        </p:txBody>
      </p:sp>
    </p:spTree>
    <p:extLst>
      <p:ext uri="{BB962C8B-B14F-4D97-AF65-F5344CB8AC3E}">
        <p14:creationId xmlns:p14="http://schemas.microsoft.com/office/powerpoint/2010/main" val="83686578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userDrawn="1">
  <p:cSld name="28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2819400" y="0"/>
            <a:ext cx="6324600" cy="1219200"/>
          </a:xfrm>
          <a:prstGeom prst="rect">
            <a:avLst/>
          </a:prstGeom>
        </p:spPr>
        <p:txBody>
          <a:bodyPr lIns="89793" tIns="44899" rIns="89793" bIns="44899" anchor="ctr"/>
          <a:lstStyle>
            <a:lvl1pPr marL="168364" indent="0" algn="l">
              <a:defRPr sz="28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2060178479"/>
      </p:ext>
    </p:extLst>
  </p:cSld>
  <p:clrMapOvr>
    <a:masterClrMapping/>
  </p:clrMapOvr>
  <p:timing>
    <p:tnLst>
      <p:par>
        <p:cTn id="1" dur="indefinite" restart="never" nodeType="tmRoot"/>
      </p:par>
    </p:tnLst>
  </p:timing>
</p:sldLayout>
</file>

<file path=ppt/slideLayouts/slideLayout340.xml><?xml version="1.0" encoding="utf-8"?>
<p:sldLayout xmlns:a="http://schemas.openxmlformats.org/drawingml/2006/main" xmlns:r="http://schemas.openxmlformats.org/officeDocument/2006/relationships" xmlns:p="http://schemas.openxmlformats.org/presentationml/2006/main" showMasterSp="0"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61950" y="392115"/>
            <a:ext cx="8362950" cy="674687"/>
          </a:xfrm>
          <a:prstGeom prst="rect">
            <a:avLst/>
          </a:prstGeom>
        </p:spPr>
        <p:txBody>
          <a:bodyPr lIns="91352" tIns="45679" rIns="91352" bIns="45679"/>
          <a:lstStyle/>
          <a:p>
            <a:r>
              <a:rPr lang="en-US" smtClean="0"/>
              <a:t>Click to edit Master title style</a:t>
            </a:r>
            <a:endParaRPr lang="en-US"/>
          </a:p>
        </p:txBody>
      </p:sp>
      <p:sp>
        <p:nvSpPr>
          <p:cNvPr id="3" name="Text Placeholder 2"/>
          <p:cNvSpPr>
            <a:spLocks noGrp="1"/>
          </p:cNvSpPr>
          <p:nvPr>
            <p:ph type="body" sz="half" idx="1"/>
          </p:nvPr>
        </p:nvSpPr>
        <p:spPr>
          <a:xfrm>
            <a:off x="361958" y="1219200"/>
            <a:ext cx="4105275" cy="4800600"/>
          </a:xfrm>
          <a:prstGeom prst="rect">
            <a:avLst/>
          </a:prstGeom>
        </p:spPr>
        <p:txBody>
          <a:bodyPr lIns="91352" tIns="45679" rIns="91352" bIns="45679"/>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9633" y="1219200"/>
            <a:ext cx="4105275" cy="4800600"/>
          </a:xfrm>
          <a:prstGeom prst="rect">
            <a:avLst/>
          </a:prstGeom>
        </p:spPr>
        <p:txBody>
          <a:bodyPr lIns="91352" tIns="45679" rIns="91352" bIns="45679"/>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ftr" sz="quarter" idx="10"/>
          </p:nvPr>
        </p:nvSpPr>
        <p:spPr>
          <a:xfrm>
            <a:off x="2603500" y="6172200"/>
            <a:ext cx="4122738" cy="457200"/>
          </a:xfrm>
          <a:prstGeom prst="rect">
            <a:avLst/>
          </a:prstGeom>
        </p:spPr>
        <p:txBody>
          <a:bodyPr lIns="91352" tIns="45679" rIns="91352" bIns="45679"/>
          <a:lstStyle>
            <a:lvl1pPr>
              <a:defRPr/>
            </a:lvl1pPr>
          </a:lstStyle>
          <a:p>
            <a:pPr eaLnBrk="0" hangingPunct="0">
              <a:defRPr/>
            </a:pPr>
            <a:endParaRPr lang="en-US" dirty="0">
              <a:solidFill>
                <a:prstClr val="black"/>
              </a:solidFill>
              <a:latin typeface="Tahoma" pitchFamily="34" charset="0"/>
              <a:ea typeface="+mn-ea"/>
              <a:cs typeface="Arial" charset="0"/>
            </a:endParaRPr>
          </a:p>
        </p:txBody>
      </p:sp>
      <p:sp>
        <p:nvSpPr>
          <p:cNvPr id="6" name="Rectangle 6"/>
          <p:cNvSpPr>
            <a:spLocks noGrp="1" noChangeArrowheads="1"/>
          </p:cNvSpPr>
          <p:nvPr>
            <p:ph type="sldNum" sz="quarter" idx="11"/>
          </p:nvPr>
        </p:nvSpPr>
        <p:spPr/>
        <p:txBody>
          <a:bodyPr/>
          <a:lstStyle>
            <a:lvl1pPr>
              <a:defRPr/>
            </a:lvl1pPr>
          </a:lstStyle>
          <a:p>
            <a:pPr>
              <a:defRPr/>
            </a:pPr>
            <a:fld id="{D29AAA9D-33EF-48FD-B607-7EAE2C6E9AEE}" type="slidenum">
              <a:rPr lang="en-US"/>
              <a:pPr>
                <a:defRPr/>
              </a:pPr>
              <a:t>‹#›</a:t>
            </a:fld>
            <a:endParaRPr lang="en-US" dirty="0"/>
          </a:p>
        </p:txBody>
      </p:sp>
    </p:spTree>
    <p:extLst>
      <p:ext uri="{BB962C8B-B14F-4D97-AF65-F5344CB8AC3E}">
        <p14:creationId xmlns:p14="http://schemas.microsoft.com/office/powerpoint/2010/main" val="1038012150"/>
      </p:ext>
    </p:extLst>
  </p:cSld>
  <p:clrMapOvr>
    <a:masterClrMapping/>
  </p:clrMapOvr>
</p:sldLayout>
</file>

<file path=ppt/slideLayouts/slideLayout341.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61950" y="392115"/>
            <a:ext cx="8362950" cy="674687"/>
          </a:xfrm>
          <a:prstGeom prst="rect">
            <a:avLst/>
          </a:prstGeom>
        </p:spPr>
        <p:txBody>
          <a:bodyPr lIns="91352" tIns="45679" rIns="91352" bIns="45679"/>
          <a:lstStyle/>
          <a:p>
            <a:r>
              <a:rPr lang="en-US" smtClean="0"/>
              <a:t>Click to edit Master title style</a:t>
            </a:r>
            <a:endParaRPr lang="en-US"/>
          </a:p>
        </p:txBody>
      </p:sp>
      <p:sp>
        <p:nvSpPr>
          <p:cNvPr id="3" name="Content Placeholder 2"/>
          <p:cNvSpPr>
            <a:spLocks noGrp="1"/>
          </p:cNvSpPr>
          <p:nvPr>
            <p:ph sz="half" idx="1"/>
          </p:nvPr>
        </p:nvSpPr>
        <p:spPr>
          <a:xfrm>
            <a:off x="361958" y="1219200"/>
            <a:ext cx="4105275" cy="4800600"/>
          </a:xfrm>
          <a:prstGeom prst="rect">
            <a:avLst/>
          </a:prstGeom>
        </p:spPr>
        <p:txBody>
          <a:bodyPr lIns="91352" tIns="45679" rIns="91352" bIns="45679"/>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9633" y="1219200"/>
            <a:ext cx="4105275" cy="4800600"/>
          </a:xfrm>
          <a:prstGeom prst="rect">
            <a:avLst/>
          </a:prstGeom>
        </p:spPr>
        <p:txBody>
          <a:bodyPr lIns="91352" tIns="45679" rIns="91352" bIns="45679"/>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ftr" sz="quarter" idx="10"/>
          </p:nvPr>
        </p:nvSpPr>
        <p:spPr>
          <a:xfrm>
            <a:off x="2603500" y="6172200"/>
            <a:ext cx="4122738" cy="457200"/>
          </a:xfrm>
          <a:prstGeom prst="rect">
            <a:avLst/>
          </a:prstGeom>
        </p:spPr>
        <p:txBody>
          <a:bodyPr lIns="91352" tIns="45679" rIns="91352" bIns="45679"/>
          <a:lstStyle>
            <a:lvl1pPr>
              <a:defRPr/>
            </a:lvl1pPr>
          </a:lstStyle>
          <a:p>
            <a:pPr eaLnBrk="0" hangingPunct="0">
              <a:defRPr/>
            </a:pPr>
            <a:endParaRPr lang="en-US" dirty="0">
              <a:solidFill>
                <a:prstClr val="black"/>
              </a:solidFill>
              <a:latin typeface="Tahoma" pitchFamily="34" charset="0"/>
              <a:ea typeface="+mn-ea"/>
              <a:cs typeface="Arial" charset="0"/>
            </a:endParaRPr>
          </a:p>
        </p:txBody>
      </p:sp>
      <p:sp>
        <p:nvSpPr>
          <p:cNvPr id="6" name="Rectangle 6"/>
          <p:cNvSpPr>
            <a:spLocks noGrp="1" noChangeArrowheads="1"/>
          </p:cNvSpPr>
          <p:nvPr>
            <p:ph type="sldNum" sz="quarter" idx="11"/>
          </p:nvPr>
        </p:nvSpPr>
        <p:spPr/>
        <p:txBody>
          <a:bodyPr/>
          <a:lstStyle>
            <a:lvl1pPr>
              <a:defRPr/>
            </a:lvl1pPr>
          </a:lstStyle>
          <a:p>
            <a:pPr>
              <a:defRPr/>
            </a:pPr>
            <a:fld id="{F7E8F79F-5FF1-4FFA-AB7D-CB569EBD93A6}" type="slidenum">
              <a:rPr lang="en-US"/>
              <a:pPr>
                <a:defRPr/>
              </a:pPr>
              <a:t>‹#›</a:t>
            </a:fld>
            <a:endParaRPr lang="en-US" dirty="0"/>
          </a:p>
        </p:txBody>
      </p:sp>
    </p:spTree>
    <p:extLst>
      <p:ext uri="{BB962C8B-B14F-4D97-AF65-F5344CB8AC3E}">
        <p14:creationId xmlns:p14="http://schemas.microsoft.com/office/powerpoint/2010/main" val="940419103"/>
      </p:ext>
    </p:extLst>
  </p:cSld>
  <p:clrMapOvr>
    <a:masterClrMapping/>
  </p:clrMapOvr>
</p:sldLayout>
</file>

<file path=ppt/slideLayouts/slideLayout342.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2603500" y="6172200"/>
            <a:ext cx="4122738" cy="457200"/>
          </a:xfrm>
          <a:prstGeom prst="rect">
            <a:avLst/>
          </a:prstGeom>
          <a:ln/>
        </p:spPr>
        <p:txBody>
          <a:bodyPr lIns="91352" tIns="45679" rIns="91352" bIns="45679"/>
          <a:lstStyle>
            <a:lvl1pPr>
              <a:defRPr/>
            </a:lvl1pPr>
          </a:lstStyle>
          <a:p>
            <a:pPr eaLnBrk="0" hangingPunct="0">
              <a:defRPr/>
            </a:pPr>
            <a:endParaRPr lang="en-US" dirty="0">
              <a:solidFill>
                <a:prstClr val="black"/>
              </a:solidFill>
              <a:latin typeface="Tahoma" pitchFamily="34" charset="0"/>
              <a:ea typeface="+mn-ea"/>
              <a:cs typeface="Arial" charset="0"/>
            </a:endParaRPr>
          </a:p>
        </p:txBody>
      </p:sp>
      <p:sp>
        <p:nvSpPr>
          <p:cNvPr id="3" name="Rectangle 6"/>
          <p:cNvSpPr>
            <a:spLocks noGrp="1" noChangeArrowheads="1"/>
          </p:cNvSpPr>
          <p:nvPr>
            <p:ph type="sldNum" sz="quarter" idx="11"/>
          </p:nvPr>
        </p:nvSpPr>
        <p:spPr>
          <a:ln/>
        </p:spPr>
        <p:txBody>
          <a:bodyPr/>
          <a:lstStyle>
            <a:lvl1pPr>
              <a:defRPr/>
            </a:lvl1pPr>
          </a:lstStyle>
          <a:p>
            <a:pPr>
              <a:defRPr/>
            </a:pPr>
            <a:fld id="{14B57FDD-4496-401E-961C-D340FF550F65}" type="slidenum">
              <a:rPr lang="en-US"/>
              <a:pPr>
                <a:defRPr/>
              </a:pPr>
              <a:t>‹#›</a:t>
            </a:fld>
            <a:endParaRPr lang="en-US" dirty="0"/>
          </a:p>
        </p:txBody>
      </p:sp>
    </p:spTree>
    <p:extLst>
      <p:ext uri="{BB962C8B-B14F-4D97-AF65-F5344CB8AC3E}">
        <p14:creationId xmlns:p14="http://schemas.microsoft.com/office/powerpoint/2010/main" val="3324077914"/>
      </p:ext>
    </p:extLst>
  </p:cSld>
  <p:clrMapOvr>
    <a:masterClrMapping/>
  </p:clrMapOvr>
</p:sldLayout>
</file>

<file path=ppt/slideLayouts/slideLayout343.xml><?xml version="1.0" encoding="utf-8"?>
<p:sldLayout xmlns:a="http://schemas.openxmlformats.org/drawingml/2006/main" xmlns:r="http://schemas.openxmlformats.org/officeDocument/2006/relationships" xmlns:p="http://schemas.openxmlformats.org/presentationml/2006/main" showMasterSp="0"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lIns="91352" tIns="45679" rIns="91352" bIns="45679"/>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8229600" cy="2185988"/>
          </a:xfrm>
          <a:prstGeom prst="rect">
            <a:avLst/>
          </a:prstGeom>
        </p:spPr>
        <p:txBody>
          <a:bodyPr lIns="91352" tIns="45679" rIns="91352" bIns="45679"/>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7200" y="3938588"/>
            <a:ext cx="8229600" cy="2187575"/>
          </a:xfrm>
          <a:prstGeom prst="rect">
            <a:avLst/>
          </a:prstGeom>
        </p:spPr>
        <p:txBody>
          <a:bodyPr lIns="91352" tIns="45679" rIns="91352" bIns="45679"/>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dt" sz="half" idx="10"/>
          </p:nvPr>
        </p:nvSpPr>
        <p:spPr>
          <a:xfrm>
            <a:off x="457201" y="6251575"/>
            <a:ext cx="2133600" cy="476250"/>
          </a:xfrm>
          <a:prstGeom prst="rect">
            <a:avLst/>
          </a:prstGeom>
        </p:spPr>
        <p:txBody>
          <a:bodyPr lIns="91352" tIns="45679" rIns="91352" bIns="45679"/>
          <a:lstStyle>
            <a:lvl1pPr>
              <a:defRPr/>
            </a:lvl1pPr>
          </a:lstStyle>
          <a:p>
            <a:pPr eaLnBrk="0" hangingPunct="0">
              <a:defRPr/>
            </a:pPr>
            <a:endParaRPr lang="en-US" dirty="0">
              <a:solidFill>
                <a:prstClr val="black"/>
              </a:solidFill>
              <a:latin typeface="Tahoma" pitchFamily="34" charset="0"/>
              <a:ea typeface="+mn-ea"/>
              <a:cs typeface="Arial" charset="0"/>
            </a:endParaRPr>
          </a:p>
        </p:txBody>
      </p:sp>
      <p:sp>
        <p:nvSpPr>
          <p:cNvPr id="6" name="Rectangle 3"/>
          <p:cNvSpPr>
            <a:spLocks noGrp="1" noChangeArrowheads="1"/>
          </p:cNvSpPr>
          <p:nvPr>
            <p:ph type="sldNum" sz="quarter" idx="11"/>
          </p:nvPr>
        </p:nvSpPr>
        <p:spPr/>
        <p:txBody>
          <a:bodyPr/>
          <a:lstStyle>
            <a:lvl1pPr>
              <a:defRPr/>
            </a:lvl1pPr>
          </a:lstStyle>
          <a:p>
            <a:pPr>
              <a:defRPr/>
            </a:pPr>
            <a:fld id="{6850BD91-E0F0-43C3-A298-87233CA757AB}" type="slidenum">
              <a:rPr lang="en-US"/>
              <a:pPr>
                <a:defRPr/>
              </a:pPr>
              <a:t>‹#›</a:t>
            </a:fld>
            <a:endParaRPr lang="en-US" dirty="0"/>
          </a:p>
        </p:txBody>
      </p:sp>
      <p:sp>
        <p:nvSpPr>
          <p:cNvPr id="7" name="Rectangle 14"/>
          <p:cNvSpPr>
            <a:spLocks noGrp="1" noChangeArrowheads="1"/>
          </p:cNvSpPr>
          <p:nvPr>
            <p:ph type="ftr" sz="quarter" idx="12"/>
          </p:nvPr>
        </p:nvSpPr>
        <p:spPr>
          <a:xfrm>
            <a:off x="2603500" y="6172200"/>
            <a:ext cx="4122738" cy="457200"/>
          </a:xfrm>
          <a:prstGeom prst="rect">
            <a:avLst/>
          </a:prstGeom>
        </p:spPr>
        <p:txBody>
          <a:bodyPr lIns="91352" tIns="45679" rIns="91352" bIns="45679"/>
          <a:lstStyle>
            <a:lvl1pPr>
              <a:defRPr/>
            </a:lvl1pPr>
          </a:lstStyle>
          <a:p>
            <a:pPr eaLnBrk="0" hangingPunct="0">
              <a:defRPr/>
            </a:pPr>
            <a:endParaRPr lang="en-US" dirty="0">
              <a:solidFill>
                <a:prstClr val="black"/>
              </a:solidFill>
              <a:latin typeface="Tahoma" pitchFamily="34" charset="0"/>
              <a:ea typeface="+mn-ea"/>
              <a:cs typeface="Arial" charset="0"/>
            </a:endParaRPr>
          </a:p>
        </p:txBody>
      </p:sp>
    </p:spTree>
    <p:extLst>
      <p:ext uri="{BB962C8B-B14F-4D97-AF65-F5344CB8AC3E}">
        <p14:creationId xmlns:p14="http://schemas.microsoft.com/office/powerpoint/2010/main" val="2059781674"/>
      </p:ext>
    </p:extLst>
  </p:cSld>
  <p:clrMapOvr>
    <a:masterClrMapping/>
  </p:clrMapOvr>
</p:sldLayout>
</file>

<file path=ppt/slideLayouts/slideLayout344.xml><?xml version="1.0" encoding="utf-8"?>
<p:sldLayout xmlns:a="http://schemas.openxmlformats.org/drawingml/2006/main" xmlns:r="http://schemas.openxmlformats.org/officeDocument/2006/relationships" xmlns:p="http://schemas.openxmlformats.org/presentationml/2006/main" showMasterSp="0"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752601"/>
            <a:ext cx="8229600" cy="4525963"/>
          </a:xfrm>
          <a:prstGeom prst="rect">
            <a:avLst/>
          </a:prstGeom>
        </p:spPr>
        <p:txBody>
          <a:bodyPr lIns="91352" tIns="45679" rIns="91352" bIns="45679"/>
          <a:lstStyle>
            <a:lvl1pPr>
              <a:buClr>
                <a:srgbClr val="8F23B3"/>
              </a:buClr>
              <a:defRPr sz="2400"/>
            </a:lvl1pPr>
            <a:lvl2pPr>
              <a:buClr>
                <a:srgbClr val="8F23B3"/>
              </a:buClr>
              <a:defRPr sz="2200"/>
            </a:lvl2pPr>
            <a:lvl3pPr marL="1370302" indent="-456768">
              <a:buClr>
                <a:srgbClr val="8F23B3"/>
              </a:buClr>
              <a:buFont typeface="Courier New" pitchFamily="49" charset="0"/>
              <a:buChar char="o"/>
              <a:defRPr sz="2000"/>
            </a:lvl3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7" name="Title 16"/>
          <p:cNvSpPr>
            <a:spLocks noGrp="1"/>
          </p:cNvSpPr>
          <p:nvPr>
            <p:ph type="title"/>
          </p:nvPr>
        </p:nvSpPr>
        <p:spPr>
          <a:xfrm>
            <a:off x="2819400" y="0"/>
            <a:ext cx="6324600" cy="1219200"/>
          </a:xfrm>
          <a:prstGeom prst="rect">
            <a:avLst/>
          </a:prstGeom>
        </p:spPr>
        <p:txBody>
          <a:bodyPr lIns="89793" tIns="44899" rIns="89793" bIns="44899" anchor="ctr"/>
          <a:lstStyle>
            <a:lvl1pPr marL="168364" indent="0" algn="l">
              <a:defRPr sz="2800"/>
            </a:lvl1pPr>
          </a:lstStyle>
          <a:p>
            <a:r>
              <a:rPr lang="en-US" dirty="0" smtClean="0"/>
              <a:t>Click to edit Master title style</a:t>
            </a:r>
            <a:endParaRPr lang="en-US" dirty="0"/>
          </a:p>
        </p:txBody>
      </p:sp>
      <p:sp>
        <p:nvSpPr>
          <p:cNvPr id="8" name="Slide Number Placeholder 24"/>
          <p:cNvSpPr>
            <a:spLocks noGrp="1"/>
          </p:cNvSpPr>
          <p:nvPr>
            <p:ph type="sldNum" sz="quarter" idx="10"/>
          </p:nvPr>
        </p:nvSpPr>
        <p:spPr>
          <a:xfrm>
            <a:off x="3" y="6569079"/>
            <a:ext cx="609600" cy="288925"/>
          </a:xfrm>
        </p:spPr>
        <p:txBody>
          <a:bodyPr/>
          <a:lstStyle>
            <a:lvl1pPr algn="r">
              <a:defRPr sz="1200" smtClean="0">
                <a:solidFill>
                  <a:schemeClr val="tx1"/>
                </a:solidFill>
              </a:defRPr>
            </a:lvl1pPr>
          </a:lstStyle>
          <a:p>
            <a:pPr>
              <a:defRPr/>
            </a:pPr>
            <a:fld id="{8A85A12D-F284-471C-8250-D25B013F6AB1}"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1844205685"/>
      </p:ext>
    </p:extLst>
  </p:cSld>
  <p:clrMapOvr>
    <a:masterClrMapping/>
  </p:clrMapOvr>
  <p:timing>
    <p:tnLst>
      <p:par>
        <p:cTn id="1" dur="indefinite" restart="never" nodeType="tmRoot"/>
      </p:par>
    </p:tnLst>
  </p:timing>
</p:sldLayout>
</file>

<file path=ppt/slideLayouts/slideLayout345.xml><?xml version="1.0" encoding="utf-8"?>
<p:sldLayout xmlns:a="http://schemas.openxmlformats.org/drawingml/2006/main" xmlns:r="http://schemas.openxmlformats.org/officeDocument/2006/relationships" xmlns:p="http://schemas.openxmlformats.org/presentationml/2006/main" showMasterSp="0"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52400" y="1676400"/>
            <a:ext cx="8839200" cy="4876800"/>
          </a:xfrm>
          <a:prstGeom prst="rect">
            <a:avLst/>
          </a:prstGeom>
        </p:spPr>
        <p:txBody>
          <a:bodyPr lIns="91352" tIns="45679" rIns="91352" bIns="45679"/>
          <a:lstStyle>
            <a:lvl1pPr marL="0" indent="0">
              <a:buNone/>
              <a:defRPr sz="3200"/>
            </a:lvl1pPr>
            <a:lvl2pPr marL="456768" indent="0">
              <a:buNone/>
              <a:defRPr sz="2800"/>
            </a:lvl2pPr>
            <a:lvl3pPr marL="913532" indent="0">
              <a:buNone/>
              <a:defRPr sz="2400"/>
            </a:lvl3pPr>
            <a:lvl4pPr marL="1370302" indent="0">
              <a:buNone/>
              <a:defRPr sz="2000"/>
            </a:lvl4pPr>
            <a:lvl5pPr marL="1827071" indent="0">
              <a:buNone/>
              <a:defRPr sz="2000"/>
            </a:lvl5pPr>
            <a:lvl6pPr marL="2283837" indent="0">
              <a:buNone/>
              <a:defRPr sz="2000"/>
            </a:lvl6pPr>
            <a:lvl7pPr marL="2740600" indent="0">
              <a:buNone/>
              <a:defRPr sz="2000"/>
            </a:lvl7pPr>
            <a:lvl8pPr marL="3197369" indent="0">
              <a:buNone/>
              <a:defRPr sz="2000"/>
            </a:lvl8pPr>
            <a:lvl9pPr marL="3654137" indent="0">
              <a:buNone/>
              <a:defRPr sz="2000"/>
            </a:lvl9pPr>
          </a:lstStyle>
          <a:p>
            <a:r>
              <a:rPr lang="en-US" dirty="0" smtClean="0"/>
              <a:t>Click icon to add picture</a:t>
            </a:r>
            <a:endParaRPr lang="en-US" dirty="0"/>
          </a:p>
        </p:txBody>
      </p:sp>
      <p:sp>
        <p:nvSpPr>
          <p:cNvPr id="9" name="Title 16"/>
          <p:cNvSpPr>
            <a:spLocks noGrp="1"/>
          </p:cNvSpPr>
          <p:nvPr>
            <p:ph type="title"/>
          </p:nvPr>
        </p:nvSpPr>
        <p:spPr>
          <a:xfrm>
            <a:off x="2819400" y="0"/>
            <a:ext cx="6324600" cy="1219200"/>
          </a:xfrm>
          <a:prstGeom prst="rect">
            <a:avLst/>
          </a:prstGeom>
        </p:spPr>
        <p:txBody>
          <a:bodyPr lIns="89793" tIns="44899" rIns="89793" bIns="44899" anchor="ctr"/>
          <a:lstStyle>
            <a:lvl1pPr marL="168364" indent="0" algn="l">
              <a:defRPr sz="2800"/>
            </a:lvl1pPr>
          </a:lstStyle>
          <a:p>
            <a:r>
              <a:rPr lang="en-US" smtClean="0"/>
              <a:t>Click to edit Master title style</a:t>
            </a:r>
            <a:endParaRPr lang="en-US" dirty="0"/>
          </a:p>
        </p:txBody>
      </p:sp>
      <p:sp>
        <p:nvSpPr>
          <p:cNvPr id="10" name="Slide Number Placeholder 4"/>
          <p:cNvSpPr>
            <a:spLocks noGrp="1"/>
          </p:cNvSpPr>
          <p:nvPr>
            <p:ph type="sldNum" sz="quarter" idx="4"/>
          </p:nvPr>
        </p:nvSpPr>
        <p:spPr>
          <a:xfrm>
            <a:off x="3" y="6569079"/>
            <a:ext cx="609600" cy="288925"/>
          </a:xfrm>
          <a:prstGeom prst="rect">
            <a:avLst/>
          </a:prstGeom>
        </p:spPr>
        <p:txBody>
          <a:bodyPr wrap="square" lIns="89793" tIns="44899" rIns="89793" bIns="44899">
            <a:normAutofit/>
          </a:bodyPr>
          <a:lstStyle>
            <a:lvl1pPr algn="ctr">
              <a:defRPr sz="1400">
                <a:solidFill>
                  <a:sysClr val="windowText" lastClr="000000"/>
                </a:solidFill>
              </a:defRPr>
            </a:lvl1pPr>
          </a:lstStyle>
          <a:p>
            <a:pPr>
              <a:defRPr/>
            </a:pPr>
            <a:fld id="{F53EAB4E-B152-44CE-8C23-C6686266861F}" type="slidenum">
              <a:rPr lang="en-US" smtClean="0"/>
              <a:pPr>
                <a:defRPr/>
              </a:pPr>
              <a:t>‹#›</a:t>
            </a:fld>
            <a:endParaRPr lang="en-US" dirty="0"/>
          </a:p>
        </p:txBody>
      </p:sp>
    </p:spTree>
    <p:extLst>
      <p:ext uri="{BB962C8B-B14F-4D97-AF65-F5344CB8AC3E}">
        <p14:creationId xmlns:p14="http://schemas.microsoft.com/office/powerpoint/2010/main" val="3640365765"/>
      </p:ext>
    </p:extLst>
  </p:cSld>
  <p:clrMapOvr>
    <a:masterClrMapping/>
  </p:clrMapOvr>
  <p:timing>
    <p:tnLst>
      <p:par>
        <p:cTn id="1" dur="indefinite" restart="never" nodeType="tmRoot"/>
      </p:par>
    </p:tnLst>
  </p:timing>
</p:sldLayout>
</file>

<file path=ppt/slideLayouts/slideLayout346.xml><?xml version="1.0" encoding="utf-8"?>
<p:sldLayout xmlns:a="http://schemas.openxmlformats.org/drawingml/2006/main" xmlns:r="http://schemas.openxmlformats.org/officeDocument/2006/relationships" xmlns:p="http://schemas.openxmlformats.org/presentationml/2006/main" showMasterSp="0" preserve="1">
  <p:cSld name="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a:defRPr/>
            </a:pPr>
            <a:fld id="{F53EAB4E-B152-44CE-8C23-C6686266861F}" type="slidenum">
              <a:rPr lang="en-US" smtClean="0"/>
              <a:pPr>
                <a:defRPr/>
              </a:pPr>
              <a:t>‹#›</a:t>
            </a:fld>
            <a:endParaRPr lang="en-US" dirty="0"/>
          </a:p>
        </p:txBody>
      </p:sp>
      <p:sp>
        <p:nvSpPr>
          <p:cNvPr id="4" name="Title 16"/>
          <p:cNvSpPr>
            <a:spLocks noGrp="1"/>
          </p:cNvSpPr>
          <p:nvPr>
            <p:ph type="title"/>
          </p:nvPr>
        </p:nvSpPr>
        <p:spPr>
          <a:xfrm>
            <a:off x="2819400" y="0"/>
            <a:ext cx="6324600" cy="1219200"/>
          </a:xfrm>
          <a:prstGeom prst="rect">
            <a:avLst/>
          </a:prstGeom>
        </p:spPr>
        <p:txBody>
          <a:bodyPr lIns="89793" tIns="44899" rIns="89793" bIns="44899" anchor="ctr"/>
          <a:lstStyle>
            <a:lvl1pPr marL="168364" indent="0" algn="l">
              <a:defRPr sz="2800"/>
            </a:lvl1pPr>
          </a:lstStyle>
          <a:p>
            <a:r>
              <a:rPr lang="en-US" smtClean="0"/>
              <a:t>Click to edit Master title style</a:t>
            </a:r>
            <a:endParaRPr lang="en-US" dirty="0"/>
          </a:p>
        </p:txBody>
      </p:sp>
    </p:spTree>
    <p:extLst>
      <p:ext uri="{BB962C8B-B14F-4D97-AF65-F5344CB8AC3E}">
        <p14:creationId xmlns:p14="http://schemas.microsoft.com/office/powerpoint/2010/main" val="439897929"/>
      </p:ext>
    </p:extLst>
  </p:cSld>
  <p:clrMapOvr>
    <a:masterClrMapping/>
  </p:clrMapOvr>
  <p:timing>
    <p:tnLst>
      <p:par>
        <p:cTn id="1" dur="indefinite" restart="never" nodeType="tmRoot"/>
      </p:par>
    </p:tnLst>
  </p:timing>
</p:sldLayout>
</file>

<file path=ppt/slideLayouts/slideLayout347.xml><?xml version="1.0" encoding="utf-8"?>
<p:sldLayout xmlns:a="http://schemas.openxmlformats.org/drawingml/2006/main" xmlns:r="http://schemas.openxmlformats.org/officeDocument/2006/relationships" xmlns:p="http://schemas.openxmlformats.org/presentationml/2006/main" showMasterSp="0" preserve="1">
  <p:cSld name="2_Custom Layout">
    <p:spTree>
      <p:nvGrpSpPr>
        <p:cNvPr id="1" name=""/>
        <p:cNvGrpSpPr/>
        <p:nvPr/>
      </p:nvGrpSpPr>
      <p:grpSpPr>
        <a:xfrm>
          <a:off x="0" y="0"/>
          <a:ext cx="0" cy="0"/>
          <a:chOff x="0" y="0"/>
          <a:chExt cx="0" cy="0"/>
        </a:xfrm>
      </p:grpSpPr>
      <p:sp>
        <p:nvSpPr>
          <p:cNvPr id="6" name="Content Placeholder 2"/>
          <p:cNvSpPr>
            <a:spLocks noGrp="1"/>
          </p:cNvSpPr>
          <p:nvPr>
            <p:ph idx="1"/>
          </p:nvPr>
        </p:nvSpPr>
        <p:spPr>
          <a:xfrm>
            <a:off x="457200" y="1752600"/>
            <a:ext cx="8229600" cy="4114800"/>
          </a:xfrm>
          <a:prstGeom prst="rect">
            <a:avLst/>
          </a:prstGeom>
        </p:spPr>
        <p:txBody>
          <a:bodyPr lIns="89793" tIns="44899" rIns="89793" bIns="44899"/>
          <a:lstStyle>
            <a:lvl3pPr marL="897942" indent="174599">
              <a:defRPr/>
            </a:lvl3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4" name="Slide Number Placeholder 2"/>
          <p:cNvSpPr>
            <a:spLocks noGrp="1"/>
          </p:cNvSpPr>
          <p:nvPr>
            <p:ph type="sldNum" sz="quarter" idx="10"/>
          </p:nvPr>
        </p:nvSpPr>
        <p:spPr/>
        <p:txBody>
          <a:bodyPr/>
          <a:lstStyle>
            <a:lvl1pPr>
              <a:defRPr smtClean="0">
                <a:solidFill>
                  <a:schemeClr val="tx1"/>
                </a:solidFill>
              </a:defRPr>
            </a:lvl1pPr>
          </a:lstStyle>
          <a:p>
            <a:pPr>
              <a:defRPr/>
            </a:pPr>
            <a:fld id="{F53EAB4E-B152-44CE-8C23-C6686266861F}" type="slidenum">
              <a:rPr lang="en-US">
                <a:solidFill>
                  <a:prstClr val="black"/>
                </a:solidFill>
              </a:rPr>
              <a:pPr>
                <a:defRPr/>
              </a:pPr>
              <a:t>‹#›</a:t>
            </a:fld>
            <a:endParaRPr lang="en-US" dirty="0">
              <a:solidFill>
                <a:prstClr val="black"/>
              </a:solidFill>
            </a:endParaRPr>
          </a:p>
        </p:txBody>
      </p:sp>
      <p:sp>
        <p:nvSpPr>
          <p:cNvPr id="7" name="Title 16"/>
          <p:cNvSpPr>
            <a:spLocks noGrp="1"/>
          </p:cNvSpPr>
          <p:nvPr>
            <p:ph type="title"/>
          </p:nvPr>
        </p:nvSpPr>
        <p:spPr>
          <a:xfrm>
            <a:off x="2819400" y="0"/>
            <a:ext cx="6324600" cy="1219200"/>
          </a:xfrm>
          <a:prstGeom prst="rect">
            <a:avLst/>
          </a:prstGeom>
        </p:spPr>
        <p:txBody>
          <a:bodyPr lIns="89793" tIns="44899" rIns="89793" bIns="44899" anchor="ctr"/>
          <a:lstStyle>
            <a:lvl1pPr marL="168364" indent="0" algn="l">
              <a:defRPr sz="2800"/>
            </a:lvl1pPr>
          </a:lstStyle>
          <a:p>
            <a:r>
              <a:rPr lang="en-US" smtClean="0"/>
              <a:t>Click to edit Master title style</a:t>
            </a:r>
            <a:endParaRPr lang="en-US" dirty="0"/>
          </a:p>
        </p:txBody>
      </p:sp>
      <p:sp>
        <p:nvSpPr>
          <p:cNvPr id="10" name="Text Placeholder 6"/>
          <p:cNvSpPr>
            <a:spLocks noGrp="1"/>
          </p:cNvSpPr>
          <p:nvPr>
            <p:ph type="body" sz="quarter" idx="14" hasCustomPrompt="1"/>
          </p:nvPr>
        </p:nvSpPr>
        <p:spPr>
          <a:xfrm>
            <a:off x="762002" y="6553200"/>
            <a:ext cx="3810000" cy="304800"/>
          </a:xfrm>
          <a:prstGeom prst="rect">
            <a:avLst/>
          </a:prstGeom>
        </p:spPr>
        <p:txBody>
          <a:bodyPr lIns="89793" tIns="44899" rIns="89793" bIns="44899"/>
          <a:lstStyle>
            <a:lvl1pPr>
              <a:buNone/>
              <a:defRPr sz="1200" b="1" i="1"/>
            </a:lvl1pPr>
          </a:lstStyle>
          <a:p>
            <a:pPr lvl="0"/>
            <a:r>
              <a:rPr lang="en-US" dirty="0" smtClean="0"/>
              <a:t>Source:</a:t>
            </a:r>
            <a:endParaRPr lang="en-US" dirty="0"/>
          </a:p>
        </p:txBody>
      </p:sp>
    </p:spTree>
    <p:extLst>
      <p:ext uri="{BB962C8B-B14F-4D97-AF65-F5344CB8AC3E}">
        <p14:creationId xmlns:p14="http://schemas.microsoft.com/office/powerpoint/2010/main" val="1318446092"/>
      </p:ext>
    </p:extLst>
  </p:cSld>
  <p:clrMapOvr>
    <a:masterClrMapping/>
  </p:clrMapOvr>
  <p:transition spd="med" advClick="0">
    <p:fade/>
  </p:transition>
</p:sldLayout>
</file>

<file path=ppt/slideLayouts/slideLayout348.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19" name="Title 16"/>
          <p:cNvSpPr>
            <a:spLocks noGrp="1"/>
          </p:cNvSpPr>
          <p:nvPr>
            <p:ph type="title"/>
          </p:nvPr>
        </p:nvSpPr>
        <p:spPr>
          <a:xfrm>
            <a:off x="2819400" y="0"/>
            <a:ext cx="6324600" cy="1219200"/>
          </a:xfrm>
          <a:prstGeom prst="rect">
            <a:avLst/>
          </a:prstGeom>
        </p:spPr>
        <p:txBody>
          <a:bodyPr lIns="89793" tIns="44899" rIns="89793" bIns="44899" anchor="ctr"/>
          <a:lstStyle>
            <a:lvl1pPr marL="168364" indent="0" algn="l">
              <a:defRPr sz="2800"/>
            </a:lvl1pPr>
          </a:lstStyle>
          <a:p>
            <a:r>
              <a:rPr lang="en-US" smtClean="0"/>
              <a:t>Click to edit Master title style</a:t>
            </a:r>
            <a:endParaRPr lang="en-US" dirty="0"/>
          </a:p>
        </p:txBody>
      </p:sp>
      <p:sp>
        <p:nvSpPr>
          <p:cNvPr id="20" name="Slide Number Placeholder 4"/>
          <p:cNvSpPr>
            <a:spLocks noGrp="1"/>
          </p:cNvSpPr>
          <p:nvPr>
            <p:ph type="sldNum" sz="quarter" idx="12"/>
          </p:nvPr>
        </p:nvSpPr>
        <p:spPr>
          <a:xfrm>
            <a:off x="3" y="6569079"/>
            <a:ext cx="609600" cy="288925"/>
          </a:xfrm>
          <a:prstGeom prst="rect">
            <a:avLst/>
          </a:prstGeom>
        </p:spPr>
        <p:txBody>
          <a:bodyPr wrap="square">
            <a:normAutofit/>
          </a:bodyPr>
          <a:lstStyle>
            <a:lvl1pPr algn="ctr">
              <a:defRPr sz="1400">
                <a:solidFill>
                  <a:sysClr val="windowText" lastClr="000000"/>
                </a:solidFill>
              </a:defRPr>
            </a:lvl1pPr>
          </a:lstStyle>
          <a:p>
            <a:pPr>
              <a:defRPr/>
            </a:pPr>
            <a:fld id="{8B1FB4F6-53D1-4649-B6D3-57C1A85B2B3E}" type="slidenum">
              <a:rPr lang="en-US" smtClean="0"/>
              <a:pPr>
                <a:defRPr/>
              </a:pPr>
              <a:t>‹#›</a:t>
            </a:fld>
            <a:endParaRPr lang="en-US" dirty="0"/>
          </a:p>
        </p:txBody>
      </p:sp>
      <p:sp>
        <p:nvSpPr>
          <p:cNvPr id="13" name="Text Placeholder 6"/>
          <p:cNvSpPr>
            <a:spLocks noGrp="1"/>
          </p:cNvSpPr>
          <p:nvPr>
            <p:ph type="body" sz="quarter" idx="13"/>
          </p:nvPr>
        </p:nvSpPr>
        <p:spPr>
          <a:xfrm>
            <a:off x="457200" y="1752600"/>
            <a:ext cx="8382000" cy="3810000"/>
          </a:xfrm>
          <a:prstGeom prst="rect">
            <a:avLst/>
          </a:prstGeom>
        </p:spPr>
        <p:txBody>
          <a:bodyPr lIns="89793" tIns="44899" rIns="89793" bIns="44899"/>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632822725"/>
      </p:ext>
    </p:extLst>
  </p:cSld>
  <p:clrMapOvr>
    <a:masterClrMapping/>
  </p:clrMapOvr>
  <p:timing>
    <p:tnLst>
      <p:par>
        <p:cTn id="1" dur="indefinite" restart="never" nodeType="tmRoot"/>
      </p:par>
    </p:tnLst>
  </p:timing>
</p:sldLayout>
</file>

<file path=ppt/slideLayouts/slideLayout349.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61950" y="392115"/>
            <a:ext cx="8362950" cy="674687"/>
          </a:xfrm>
          <a:prstGeom prst="rect">
            <a:avLst/>
          </a:prstGeom>
        </p:spPr>
        <p:txBody>
          <a:bodyPr lIns="91352" tIns="45679" rIns="91352" bIns="45679"/>
          <a:lstStyle/>
          <a:p>
            <a:r>
              <a:rPr lang="en-US" smtClean="0"/>
              <a:t>Click to edit Master title style</a:t>
            </a:r>
            <a:endParaRPr lang="en-US"/>
          </a:p>
        </p:txBody>
      </p:sp>
      <p:sp>
        <p:nvSpPr>
          <p:cNvPr id="3" name="Rectangle 5"/>
          <p:cNvSpPr>
            <a:spLocks noGrp="1" noChangeArrowheads="1"/>
          </p:cNvSpPr>
          <p:nvPr>
            <p:ph type="ftr" sz="quarter" idx="10"/>
          </p:nvPr>
        </p:nvSpPr>
        <p:spPr>
          <a:xfrm>
            <a:off x="2603500" y="6172200"/>
            <a:ext cx="4122738" cy="457200"/>
          </a:xfrm>
          <a:prstGeom prst="rect">
            <a:avLst/>
          </a:prstGeom>
        </p:spPr>
        <p:txBody>
          <a:bodyPr lIns="91352" tIns="45679" rIns="91352" bIns="45679"/>
          <a:lstStyle>
            <a:lvl1pPr>
              <a:defRPr/>
            </a:lvl1pPr>
          </a:lstStyle>
          <a:p>
            <a:pPr eaLnBrk="0" hangingPunct="0">
              <a:defRPr/>
            </a:pPr>
            <a:endParaRPr lang="en-US" dirty="0">
              <a:solidFill>
                <a:prstClr val="black"/>
              </a:solidFill>
              <a:latin typeface="Tahoma" pitchFamily="34" charset="0"/>
              <a:ea typeface="+mn-ea"/>
              <a:cs typeface="Arial" charset="0"/>
            </a:endParaRPr>
          </a:p>
        </p:txBody>
      </p:sp>
      <p:sp>
        <p:nvSpPr>
          <p:cNvPr id="4" name="Rectangle 6"/>
          <p:cNvSpPr>
            <a:spLocks noGrp="1" noChangeArrowheads="1"/>
          </p:cNvSpPr>
          <p:nvPr>
            <p:ph type="sldNum" sz="quarter" idx="11"/>
          </p:nvPr>
        </p:nvSpPr>
        <p:spPr/>
        <p:txBody>
          <a:bodyPr/>
          <a:lstStyle>
            <a:lvl1pPr>
              <a:defRPr/>
            </a:lvl1pPr>
          </a:lstStyle>
          <a:p>
            <a:pPr>
              <a:defRPr/>
            </a:pPr>
            <a:fld id="{4D64C5BC-8F38-4C1A-B58B-D1A4F9CCA149}" type="slidenum">
              <a:rPr lang="en-US"/>
              <a:pPr>
                <a:defRPr/>
              </a:pPr>
              <a:t>‹#›</a:t>
            </a:fld>
            <a:endParaRPr lang="en-US" dirty="0"/>
          </a:p>
        </p:txBody>
      </p:sp>
    </p:spTree>
    <p:extLst>
      <p:ext uri="{BB962C8B-B14F-4D97-AF65-F5344CB8AC3E}">
        <p14:creationId xmlns:p14="http://schemas.microsoft.com/office/powerpoint/2010/main" val="274994686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userDrawn="1">
  <p:cSld name="29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2819400" y="0"/>
            <a:ext cx="6324600" cy="1219200"/>
          </a:xfrm>
          <a:prstGeom prst="rect">
            <a:avLst/>
          </a:prstGeom>
        </p:spPr>
        <p:txBody>
          <a:bodyPr lIns="89793" tIns="44899" rIns="89793" bIns="44899" anchor="ctr"/>
          <a:lstStyle>
            <a:lvl1pPr marL="168364" indent="0" algn="l">
              <a:defRPr sz="28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1320071493"/>
      </p:ext>
    </p:extLst>
  </p:cSld>
  <p:clrMapOvr>
    <a:masterClrMapping/>
  </p:clrMapOvr>
  <p:timing>
    <p:tnLst>
      <p:par>
        <p:cTn id="1" dur="indefinite" restart="never" nodeType="tmRoot"/>
      </p:par>
    </p:tnLst>
  </p:timing>
</p:sldLayout>
</file>

<file path=ppt/slideLayouts/slideLayout350.xml><?xml version="1.0" encoding="utf-8"?>
<p:sldLayout xmlns:a="http://schemas.openxmlformats.org/drawingml/2006/main" xmlns:r="http://schemas.openxmlformats.org/officeDocument/2006/relationships" xmlns:p="http://schemas.openxmlformats.org/presentationml/2006/main" showMasterSp="0"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61950" y="392115"/>
            <a:ext cx="8362950" cy="674687"/>
          </a:xfrm>
          <a:prstGeom prst="rect">
            <a:avLst/>
          </a:prstGeom>
        </p:spPr>
        <p:txBody>
          <a:bodyPr lIns="91352" tIns="45679" rIns="91352" bIns="45679"/>
          <a:lstStyle/>
          <a:p>
            <a:r>
              <a:rPr lang="en-US" smtClean="0"/>
              <a:t>Click to edit Master title style</a:t>
            </a:r>
            <a:endParaRPr lang="en-US"/>
          </a:p>
        </p:txBody>
      </p:sp>
      <p:sp>
        <p:nvSpPr>
          <p:cNvPr id="3" name="Text Placeholder 2"/>
          <p:cNvSpPr>
            <a:spLocks noGrp="1"/>
          </p:cNvSpPr>
          <p:nvPr>
            <p:ph type="body" sz="half" idx="1"/>
          </p:nvPr>
        </p:nvSpPr>
        <p:spPr>
          <a:xfrm>
            <a:off x="361958" y="1219200"/>
            <a:ext cx="4105275" cy="4800600"/>
          </a:xfrm>
          <a:prstGeom prst="rect">
            <a:avLst/>
          </a:prstGeom>
        </p:spPr>
        <p:txBody>
          <a:bodyPr lIns="91352" tIns="45679" rIns="91352" bIns="45679"/>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9633" y="1219200"/>
            <a:ext cx="4105275" cy="4800600"/>
          </a:xfrm>
          <a:prstGeom prst="rect">
            <a:avLst/>
          </a:prstGeom>
        </p:spPr>
        <p:txBody>
          <a:bodyPr lIns="91352" tIns="45679" rIns="91352" bIns="45679"/>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ftr" sz="quarter" idx="10"/>
          </p:nvPr>
        </p:nvSpPr>
        <p:spPr>
          <a:xfrm>
            <a:off x="2603500" y="6172200"/>
            <a:ext cx="4122738" cy="457200"/>
          </a:xfrm>
          <a:prstGeom prst="rect">
            <a:avLst/>
          </a:prstGeom>
        </p:spPr>
        <p:txBody>
          <a:bodyPr lIns="91352" tIns="45679" rIns="91352" bIns="45679"/>
          <a:lstStyle>
            <a:lvl1pPr>
              <a:defRPr/>
            </a:lvl1pPr>
          </a:lstStyle>
          <a:p>
            <a:pPr eaLnBrk="0" hangingPunct="0">
              <a:defRPr/>
            </a:pPr>
            <a:endParaRPr lang="en-US" dirty="0">
              <a:solidFill>
                <a:prstClr val="black"/>
              </a:solidFill>
              <a:latin typeface="Tahoma" pitchFamily="34" charset="0"/>
              <a:ea typeface="+mn-ea"/>
              <a:cs typeface="Arial" charset="0"/>
            </a:endParaRPr>
          </a:p>
        </p:txBody>
      </p:sp>
      <p:sp>
        <p:nvSpPr>
          <p:cNvPr id="6" name="Rectangle 6"/>
          <p:cNvSpPr>
            <a:spLocks noGrp="1" noChangeArrowheads="1"/>
          </p:cNvSpPr>
          <p:nvPr>
            <p:ph type="sldNum" sz="quarter" idx="11"/>
          </p:nvPr>
        </p:nvSpPr>
        <p:spPr/>
        <p:txBody>
          <a:bodyPr/>
          <a:lstStyle>
            <a:lvl1pPr>
              <a:defRPr/>
            </a:lvl1pPr>
          </a:lstStyle>
          <a:p>
            <a:pPr>
              <a:defRPr/>
            </a:pPr>
            <a:fld id="{D29AAA9D-33EF-48FD-B607-7EAE2C6E9AEE}" type="slidenum">
              <a:rPr lang="en-US"/>
              <a:pPr>
                <a:defRPr/>
              </a:pPr>
              <a:t>‹#›</a:t>
            </a:fld>
            <a:endParaRPr lang="en-US" dirty="0"/>
          </a:p>
        </p:txBody>
      </p:sp>
    </p:spTree>
    <p:extLst>
      <p:ext uri="{BB962C8B-B14F-4D97-AF65-F5344CB8AC3E}">
        <p14:creationId xmlns:p14="http://schemas.microsoft.com/office/powerpoint/2010/main" val="2228771218"/>
      </p:ext>
    </p:extLst>
  </p:cSld>
  <p:clrMapOvr>
    <a:masterClrMapping/>
  </p:clrMapOvr>
</p:sldLayout>
</file>

<file path=ppt/slideLayouts/slideLayout351.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61950" y="392115"/>
            <a:ext cx="8362950" cy="674687"/>
          </a:xfrm>
          <a:prstGeom prst="rect">
            <a:avLst/>
          </a:prstGeom>
        </p:spPr>
        <p:txBody>
          <a:bodyPr lIns="91352" tIns="45679" rIns="91352" bIns="45679"/>
          <a:lstStyle/>
          <a:p>
            <a:r>
              <a:rPr lang="en-US" smtClean="0"/>
              <a:t>Click to edit Master title style</a:t>
            </a:r>
            <a:endParaRPr lang="en-US"/>
          </a:p>
        </p:txBody>
      </p:sp>
      <p:sp>
        <p:nvSpPr>
          <p:cNvPr id="3" name="Content Placeholder 2"/>
          <p:cNvSpPr>
            <a:spLocks noGrp="1"/>
          </p:cNvSpPr>
          <p:nvPr>
            <p:ph sz="half" idx="1"/>
          </p:nvPr>
        </p:nvSpPr>
        <p:spPr>
          <a:xfrm>
            <a:off x="361958" y="1219200"/>
            <a:ext cx="4105275" cy="4800600"/>
          </a:xfrm>
          <a:prstGeom prst="rect">
            <a:avLst/>
          </a:prstGeom>
        </p:spPr>
        <p:txBody>
          <a:bodyPr lIns="91352" tIns="45679" rIns="91352" bIns="45679"/>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9633" y="1219200"/>
            <a:ext cx="4105275" cy="4800600"/>
          </a:xfrm>
          <a:prstGeom prst="rect">
            <a:avLst/>
          </a:prstGeom>
        </p:spPr>
        <p:txBody>
          <a:bodyPr lIns="91352" tIns="45679" rIns="91352" bIns="45679"/>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ftr" sz="quarter" idx="10"/>
          </p:nvPr>
        </p:nvSpPr>
        <p:spPr>
          <a:xfrm>
            <a:off x="2603500" y="6172200"/>
            <a:ext cx="4122738" cy="457200"/>
          </a:xfrm>
          <a:prstGeom prst="rect">
            <a:avLst/>
          </a:prstGeom>
        </p:spPr>
        <p:txBody>
          <a:bodyPr lIns="91352" tIns="45679" rIns="91352" bIns="45679"/>
          <a:lstStyle>
            <a:lvl1pPr>
              <a:defRPr/>
            </a:lvl1pPr>
          </a:lstStyle>
          <a:p>
            <a:pPr eaLnBrk="0" hangingPunct="0">
              <a:defRPr/>
            </a:pPr>
            <a:endParaRPr lang="en-US" dirty="0">
              <a:solidFill>
                <a:prstClr val="black"/>
              </a:solidFill>
              <a:latin typeface="Tahoma" pitchFamily="34" charset="0"/>
              <a:ea typeface="+mn-ea"/>
              <a:cs typeface="Arial" charset="0"/>
            </a:endParaRPr>
          </a:p>
        </p:txBody>
      </p:sp>
      <p:sp>
        <p:nvSpPr>
          <p:cNvPr id="6" name="Rectangle 6"/>
          <p:cNvSpPr>
            <a:spLocks noGrp="1" noChangeArrowheads="1"/>
          </p:cNvSpPr>
          <p:nvPr>
            <p:ph type="sldNum" sz="quarter" idx="11"/>
          </p:nvPr>
        </p:nvSpPr>
        <p:spPr/>
        <p:txBody>
          <a:bodyPr/>
          <a:lstStyle>
            <a:lvl1pPr>
              <a:defRPr/>
            </a:lvl1pPr>
          </a:lstStyle>
          <a:p>
            <a:pPr>
              <a:defRPr/>
            </a:pPr>
            <a:fld id="{F7E8F79F-5FF1-4FFA-AB7D-CB569EBD93A6}" type="slidenum">
              <a:rPr lang="en-US"/>
              <a:pPr>
                <a:defRPr/>
              </a:pPr>
              <a:t>‹#›</a:t>
            </a:fld>
            <a:endParaRPr lang="en-US" dirty="0"/>
          </a:p>
        </p:txBody>
      </p:sp>
    </p:spTree>
    <p:extLst>
      <p:ext uri="{BB962C8B-B14F-4D97-AF65-F5344CB8AC3E}">
        <p14:creationId xmlns:p14="http://schemas.microsoft.com/office/powerpoint/2010/main" val="3812795327"/>
      </p:ext>
    </p:extLst>
  </p:cSld>
  <p:clrMapOvr>
    <a:masterClrMapping/>
  </p:clrMapOvr>
</p:sldLayout>
</file>

<file path=ppt/slideLayouts/slideLayout352.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2603500" y="6172200"/>
            <a:ext cx="4122738" cy="457200"/>
          </a:xfrm>
          <a:prstGeom prst="rect">
            <a:avLst/>
          </a:prstGeom>
          <a:ln/>
        </p:spPr>
        <p:txBody>
          <a:bodyPr lIns="91352" tIns="45679" rIns="91352" bIns="45679"/>
          <a:lstStyle>
            <a:lvl1pPr>
              <a:defRPr/>
            </a:lvl1pPr>
          </a:lstStyle>
          <a:p>
            <a:pPr eaLnBrk="0" hangingPunct="0">
              <a:defRPr/>
            </a:pPr>
            <a:endParaRPr lang="en-US" dirty="0">
              <a:solidFill>
                <a:prstClr val="black"/>
              </a:solidFill>
              <a:latin typeface="Tahoma" pitchFamily="34" charset="0"/>
              <a:ea typeface="+mn-ea"/>
              <a:cs typeface="Arial" charset="0"/>
            </a:endParaRPr>
          </a:p>
        </p:txBody>
      </p:sp>
      <p:sp>
        <p:nvSpPr>
          <p:cNvPr id="3" name="Rectangle 6"/>
          <p:cNvSpPr>
            <a:spLocks noGrp="1" noChangeArrowheads="1"/>
          </p:cNvSpPr>
          <p:nvPr>
            <p:ph type="sldNum" sz="quarter" idx="11"/>
          </p:nvPr>
        </p:nvSpPr>
        <p:spPr>
          <a:ln/>
        </p:spPr>
        <p:txBody>
          <a:bodyPr/>
          <a:lstStyle>
            <a:lvl1pPr>
              <a:defRPr/>
            </a:lvl1pPr>
          </a:lstStyle>
          <a:p>
            <a:pPr>
              <a:defRPr/>
            </a:pPr>
            <a:fld id="{14B57FDD-4496-401E-961C-D340FF550F65}" type="slidenum">
              <a:rPr lang="en-US"/>
              <a:pPr>
                <a:defRPr/>
              </a:pPr>
              <a:t>‹#›</a:t>
            </a:fld>
            <a:endParaRPr lang="en-US" dirty="0"/>
          </a:p>
        </p:txBody>
      </p:sp>
    </p:spTree>
    <p:extLst>
      <p:ext uri="{BB962C8B-B14F-4D97-AF65-F5344CB8AC3E}">
        <p14:creationId xmlns:p14="http://schemas.microsoft.com/office/powerpoint/2010/main" val="712213930"/>
      </p:ext>
    </p:extLst>
  </p:cSld>
  <p:clrMapOvr>
    <a:masterClrMapping/>
  </p:clrMapOvr>
</p:sldLayout>
</file>

<file path=ppt/slideLayouts/slideLayout353.xml><?xml version="1.0" encoding="utf-8"?>
<p:sldLayout xmlns:a="http://schemas.openxmlformats.org/drawingml/2006/main" xmlns:r="http://schemas.openxmlformats.org/officeDocument/2006/relationships" xmlns:p="http://schemas.openxmlformats.org/presentationml/2006/main" showMasterSp="0"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lIns="91352" tIns="45679" rIns="91352" bIns="45679"/>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lIns="91352" tIns="45679" rIns="91352" bIns="45679" anchor="b"/>
          <a:lstStyle>
            <a:lvl1pPr marL="0" indent="0">
              <a:buNone/>
              <a:defRPr sz="2000"/>
            </a:lvl1pPr>
            <a:lvl2pPr marL="456768" indent="0">
              <a:buNone/>
              <a:defRPr sz="1800"/>
            </a:lvl2pPr>
            <a:lvl3pPr marL="913532" indent="0">
              <a:buNone/>
              <a:defRPr sz="1600"/>
            </a:lvl3pPr>
            <a:lvl4pPr marL="1370302" indent="0">
              <a:buNone/>
              <a:defRPr sz="1400"/>
            </a:lvl4pPr>
            <a:lvl5pPr marL="1827071" indent="0">
              <a:buNone/>
              <a:defRPr sz="1400"/>
            </a:lvl5pPr>
            <a:lvl6pPr marL="2283837" indent="0">
              <a:buNone/>
              <a:defRPr sz="1400"/>
            </a:lvl6pPr>
            <a:lvl7pPr marL="2740600" indent="0">
              <a:buNone/>
              <a:defRPr sz="1400"/>
            </a:lvl7pPr>
            <a:lvl8pPr marL="3197369" indent="0">
              <a:buNone/>
              <a:defRPr sz="1400"/>
            </a:lvl8pPr>
            <a:lvl9pPr marL="3654137" indent="0">
              <a:buNone/>
              <a:defRPr sz="1400"/>
            </a:lvl9pPr>
          </a:lstStyle>
          <a:p>
            <a:pPr lvl="0"/>
            <a:r>
              <a:rPr lang="en-US" smtClean="0"/>
              <a:t>Click to edit Master text styles</a:t>
            </a:r>
          </a:p>
        </p:txBody>
      </p:sp>
      <p:sp>
        <p:nvSpPr>
          <p:cNvPr id="4" name="Rectangle 5"/>
          <p:cNvSpPr>
            <a:spLocks noGrp="1" noChangeArrowheads="1"/>
          </p:cNvSpPr>
          <p:nvPr>
            <p:ph type="ftr" sz="quarter" idx="10"/>
          </p:nvPr>
        </p:nvSpPr>
        <p:spPr>
          <a:xfrm>
            <a:off x="2603500" y="6172200"/>
            <a:ext cx="4122738" cy="457200"/>
          </a:xfrm>
          <a:prstGeom prst="rect">
            <a:avLst/>
          </a:prstGeom>
          <a:ln/>
        </p:spPr>
        <p:txBody>
          <a:bodyPr lIns="91352" tIns="45679" rIns="91352" bIns="45679"/>
          <a:lstStyle>
            <a:lvl1pPr>
              <a:defRPr/>
            </a:lvl1pPr>
          </a:lstStyle>
          <a:p>
            <a:pPr eaLnBrk="0" hangingPunct="0">
              <a:defRPr/>
            </a:pPr>
            <a:endParaRPr lang="en-US" dirty="0">
              <a:solidFill>
                <a:prstClr val="black"/>
              </a:solidFill>
              <a:latin typeface="Tahoma" pitchFamily="34" charset="0"/>
              <a:ea typeface="+mn-ea"/>
              <a:cs typeface="Arial" charset="0"/>
            </a:endParaRPr>
          </a:p>
        </p:txBody>
      </p:sp>
      <p:sp>
        <p:nvSpPr>
          <p:cNvPr id="5" name="Rectangle 6"/>
          <p:cNvSpPr>
            <a:spLocks noGrp="1" noChangeArrowheads="1"/>
          </p:cNvSpPr>
          <p:nvPr>
            <p:ph type="sldNum" sz="quarter" idx="11"/>
          </p:nvPr>
        </p:nvSpPr>
        <p:spPr>
          <a:ln/>
        </p:spPr>
        <p:txBody>
          <a:bodyPr/>
          <a:lstStyle>
            <a:lvl1pPr>
              <a:defRPr/>
            </a:lvl1pPr>
          </a:lstStyle>
          <a:p>
            <a:pPr>
              <a:defRPr/>
            </a:pPr>
            <a:fld id="{77AA75F5-4E70-4088-8BEA-CA2EC0287C4E}" type="slidenum">
              <a:rPr lang="en-US"/>
              <a:pPr>
                <a:defRPr/>
              </a:pPr>
              <a:t>‹#›</a:t>
            </a:fld>
            <a:endParaRPr lang="en-US" dirty="0"/>
          </a:p>
        </p:txBody>
      </p:sp>
    </p:spTree>
    <p:extLst>
      <p:ext uri="{BB962C8B-B14F-4D97-AF65-F5344CB8AC3E}">
        <p14:creationId xmlns:p14="http://schemas.microsoft.com/office/powerpoint/2010/main" val="2864266925"/>
      </p:ext>
    </p:extLst>
  </p:cSld>
  <p:clrMapOvr>
    <a:masterClrMapping/>
  </p:clrMapOvr>
</p:sldLayout>
</file>

<file path=ppt/slideLayouts/slideLayout354.xml><?xml version="1.0" encoding="utf-8"?>
<p:sldLayout xmlns:a="http://schemas.openxmlformats.org/drawingml/2006/main" xmlns:r="http://schemas.openxmlformats.org/officeDocument/2006/relationships" xmlns:p="http://schemas.openxmlformats.org/presentationml/2006/main" showMasterSp="0"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lIns="91352" tIns="45679" rIns="91352" bIns="45679"/>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8229600" cy="2185988"/>
          </a:xfrm>
          <a:prstGeom prst="rect">
            <a:avLst/>
          </a:prstGeom>
        </p:spPr>
        <p:txBody>
          <a:bodyPr lIns="91352" tIns="45679" rIns="91352" bIns="45679"/>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7200" y="3938588"/>
            <a:ext cx="8229600" cy="2187575"/>
          </a:xfrm>
          <a:prstGeom prst="rect">
            <a:avLst/>
          </a:prstGeom>
        </p:spPr>
        <p:txBody>
          <a:bodyPr lIns="91352" tIns="45679" rIns="91352" bIns="45679"/>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dt" sz="half" idx="10"/>
          </p:nvPr>
        </p:nvSpPr>
        <p:spPr>
          <a:xfrm>
            <a:off x="457201" y="6251575"/>
            <a:ext cx="2133600" cy="476250"/>
          </a:xfrm>
          <a:prstGeom prst="rect">
            <a:avLst/>
          </a:prstGeom>
        </p:spPr>
        <p:txBody>
          <a:bodyPr lIns="91352" tIns="45679" rIns="91352" bIns="45679"/>
          <a:lstStyle>
            <a:lvl1pPr>
              <a:defRPr/>
            </a:lvl1pPr>
          </a:lstStyle>
          <a:p>
            <a:pPr eaLnBrk="0" hangingPunct="0">
              <a:defRPr/>
            </a:pPr>
            <a:endParaRPr lang="en-US" dirty="0">
              <a:solidFill>
                <a:prstClr val="black"/>
              </a:solidFill>
              <a:latin typeface="Tahoma" pitchFamily="34" charset="0"/>
              <a:ea typeface="+mn-ea"/>
              <a:cs typeface="Arial" charset="0"/>
            </a:endParaRPr>
          </a:p>
        </p:txBody>
      </p:sp>
      <p:sp>
        <p:nvSpPr>
          <p:cNvPr id="6" name="Rectangle 3"/>
          <p:cNvSpPr>
            <a:spLocks noGrp="1" noChangeArrowheads="1"/>
          </p:cNvSpPr>
          <p:nvPr>
            <p:ph type="sldNum" sz="quarter" idx="11"/>
          </p:nvPr>
        </p:nvSpPr>
        <p:spPr/>
        <p:txBody>
          <a:bodyPr/>
          <a:lstStyle>
            <a:lvl1pPr>
              <a:defRPr/>
            </a:lvl1pPr>
          </a:lstStyle>
          <a:p>
            <a:pPr>
              <a:defRPr/>
            </a:pPr>
            <a:fld id="{6850BD91-E0F0-43C3-A298-87233CA757AB}" type="slidenum">
              <a:rPr lang="en-US"/>
              <a:pPr>
                <a:defRPr/>
              </a:pPr>
              <a:t>‹#›</a:t>
            </a:fld>
            <a:endParaRPr lang="en-US" dirty="0"/>
          </a:p>
        </p:txBody>
      </p:sp>
      <p:sp>
        <p:nvSpPr>
          <p:cNvPr id="7" name="Rectangle 14"/>
          <p:cNvSpPr>
            <a:spLocks noGrp="1" noChangeArrowheads="1"/>
          </p:cNvSpPr>
          <p:nvPr>
            <p:ph type="ftr" sz="quarter" idx="12"/>
          </p:nvPr>
        </p:nvSpPr>
        <p:spPr>
          <a:xfrm>
            <a:off x="2603500" y="6172200"/>
            <a:ext cx="4122738" cy="457200"/>
          </a:xfrm>
          <a:prstGeom prst="rect">
            <a:avLst/>
          </a:prstGeom>
        </p:spPr>
        <p:txBody>
          <a:bodyPr lIns="91352" tIns="45679" rIns="91352" bIns="45679"/>
          <a:lstStyle>
            <a:lvl1pPr>
              <a:defRPr/>
            </a:lvl1pPr>
          </a:lstStyle>
          <a:p>
            <a:pPr eaLnBrk="0" hangingPunct="0">
              <a:defRPr/>
            </a:pPr>
            <a:endParaRPr lang="en-US" dirty="0">
              <a:solidFill>
                <a:prstClr val="black"/>
              </a:solidFill>
              <a:latin typeface="Tahoma" pitchFamily="34" charset="0"/>
              <a:ea typeface="+mn-ea"/>
              <a:cs typeface="Arial" charset="0"/>
            </a:endParaRPr>
          </a:p>
        </p:txBody>
      </p:sp>
    </p:spTree>
    <p:extLst>
      <p:ext uri="{BB962C8B-B14F-4D97-AF65-F5344CB8AC3E}">
        <p14:creationId xmlns:p14="http://schemas.microsoft.com/office/powerpoint/2010/main" val="362997453"/>
      </p:ext>
    </p:extLst>
  </p:cSld>
  <p:clrMapOvr>
    <a:masterClrMapping/>
  </p:clrMapOvr>
</p:sldLayout>
</file>

<file path=ppt/slideLayouts/slideLayout355.xml><?xml version="1.0" encoding="utf-8"?>
<p:sldLayout xmlns:a="http://schemas.openxmlformats.org/drawingml/2006/main" xmlns:r="http://schemas.openxmlformats.org/officeDocument/2006/relationships" xmlns:p="http://schemas.openxmlformats.org/presentationml/2006/main" showMasterSp="0"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752601"/>
            <a:ext cx="8229600" cy="4525963"/>
          </a:xfrm>
          <a:prstGeom prst="rect">
            <a:avLst/>
          </a:prstGeom>
        </p:spPr>
        <p:txBody>
          <a:bodyPr lIns="91352" tIns="45679" rIns="91352" bIns="45679"/>
          <a:lstStyle>
            <a:lvl1pPr>
              <a:buClr>
                <a:srgbClr val="8F23B3"/>
              </a:buClr>
              <a:defRPr sz="2400"/>
            </a:lvl1pPr>
            <a:lvl2pPr>
              <a:buClr>
                <a:srgbClr val="8F23B3"/>
              </a:buClr>
              <a:defRPr sz="2200"/>
            </a:lvl2pPr>
            <a:lvl3pPr marL="1370302" indent="-456768">
              <a:buClr>
                <a:srgbClr val="8F23B3"/>
              </a:buClr>
              <a:buFont typeface="Courier New" pitchFamily="49" charset="0"/>
              <a:buChar char="o"/>
              <a:defRPr sz="2000"/>
            </a:lvl3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7" name="Title 16"/>
          <p:cNvSpPr>
            <a:spLocks noGrp="1"/>
          </p:cNvSpPr>
          <p:nvPr>
            <p:ph type="title"/>
          </p:nvPr>
        </p:nvSpPr>
        <p:spPr>
          <a:xfrm>
            <a:off x="2819400" y="0"/>
            <a:ext cx="6324600" cy="1219200"/>
          </a:xfrm>
          <a:prstGeom prst="rect">
            <a:avLst/>
          </a:prstGeom>
        </p:spPr>
        <p:txBody>
          <a:bodyPr lIns="89793" tIns="44899" rIns="89793" bIns="44899" anchor="ctr"/>
          <a:lstStyle>
            <a:lvl1pPr marL="168364" indent="0" algn="l">
              <a:defRPr sz="2800"/>
            </a:lvl1pPr>
          </a:lstStyle>
          <a:p>
            <a:r>
              <a:rPr lang="en-US" dirty="0" smtClean="0"/>
              <a:t>Click to edit Master title style</a:t>
            </a:r>
            <a:endParaRPr lang="en-US" dirty="0"/>
          </a:p>
        </p:txBody>
      </p:sp>
      <p:sp>
        <p:nvSpPr>
          <p:cNvPr id="8" name="Slide Number Placeholder 24"/>
          <p:cNvSpPr>
            <a:spLocks noGrp="1"/>
          </p:cNvSpPr>
          <p:nvPr>
            <p:ph type="sldNum" sz="quarter" idx="10"/>
          </p:nvPr>
        </p:nvSpPr>
        <p:spPr>
          <a:xfrm>
            <a:off x="3" y="6569079"/>
            <a:ext cx="609600" cy="288925"/>
          </a:xfrm>
        </p:spPr>
        <p:txBody>
          <a:bodyPr/>
          <a:lstStyle>
            <a:lvl1pPr algn="r">
              <a:defRPr sz="1200" smtClean="0">
                <a:solidFill>
                  <a:schemeClr val="tx1"/>
                </a:solidFill>
              </a:defRPr>
            </a:lvl1pPr>
          </a:lstStyle>
          <a:p>
            <a:pPr>
              <a:defRPr/>
            </a:pPr>
            <a:fld id="{8A85A12D-F284-471C-8250-D25B013F6AB1}"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2839704640"/>
      </p:ext>
    </p:extLst>
  </p:cSld>
  <p:clrMapOvr>
    <a:masterClrMapping/>
  </p:clrMapOvr>
  <p:timing>
    <p:tnLst>
      <p:par>
        <p:cTn id="1" dur="indefinite" restart="never" nodeType="tmRoot"/>
      </p:par>
    </p:tnLst>
  </p:timing>
</p:sldLayout>
</file>

<file path=ppt/slideLayouts/slideLayout356.xml><?xml version="1.0" encoding="utf-8"?>
<p:sldLayout xmlns:a="http://schemas.openxmlformats.org/drawingml/2006/main" xmlns:r="http://schemas.openxmlformats.org/officeDocument/2006/relationships" xmlns:p="http://schemas.openxmlformats.org/presentationml/2006/main" showMasterSp="0"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52400" y="1676400"/>
            <a:ext cx="8839200" cy="4876800"/>
          </a:xfrm>
          <a:prstGeom prst="rect">
            <a:avLst/>
          </a:prstGeom>
        </p:spPr>
        <p:txBody>
          <a:bodyPr lIns="91352" tIns="45679" rIns="91352" bIns="45679"/>
          <a:lstStyle>
            <a:lvl1pPr marL="0" indent="0">
              <a:buNone/>
              <a:defRPr sz="3200"/>
            </a:lvl1pPr>
            <a:lvl2pPr marL="456768" indent="0">
              <a:buNone/>
              <a:defRPr sz="2800"/>
            </a:lvl2pPr>
            <a:lvl3pPr marL="913532" indent="0">
              <a:buNone/>
              <a:defRPr sz="2400"/>
            </a:lvl3pPr>
            <a:lvl4pPr marL="1370302" indent="0">
              <a:buNone/>
              <a:defRPr sz="2000"/>
            </a:lvl4pPr>
            <a:lvl5pPr marL="1827071" indent="0">
              <a:buNone/>
              <a:defRPr sz="2000"/>
            </a:lvl5pPr>
            <a:lvl6pPr marL="2283837" indent="0">
              <a:buNone/>
              <a:defRPr sz="2000"/>
            </a:lvl6pPr>
            <a:lvl7pPr marL="2740600" indent="0">
              <a:buNone/>
              <a:defRPr sz="2000"/>
            </a:lvl7pPr>
            <a:lvl8pPr marL="3197369" indent="0">
              <a:buNone/>
              <a:defRPr sz="2000"/>
            </a:lvl8pPr>
            <a:lvl9pPr marL="3654137" indent="0">
              <a:buNone/>
              <a:defRPr sz="2000"/>
            </a:lvl9pPr>
          </a:lstStyle>
          <a:p>
            <a:r>
              <a:rPr lang="en-US" dirty="0" smtClean="0"/>
              <a:t>Click icon to add picture</a:t>
            </a:r>
            <a:endParaRPr lang="en-US" dirty="0"/>
          </a:p>
        </p:txBody>
      </p:sp>
      <p:sp>
        <p:nvSpPr>
          <p:cNvPr id="9" name="Title 16"/>
          <p:cNvSpPr>
            <a:spLocks noGrp="1"/>
          </p:cNvSpPr>
          <p:nvPr>
            <p:ph type="title"/>
          </p:nvPr>
        </p:nvSpPr>
        <p:spPr>
          <a:xfrm>
            <a:off x="2819400" y="0"/>
            <a:ext cx="6324600" cy="1219200"/>
          </a:xfrm>
          <a:prstGeom prst="rect">
            <a:avLst/>
          </a:prstGeom>
        </p:spPr>
        <p:txBody>
          <a:bodyPr lIns="89793" tIns="44899" rIns="89793" bIns="44899" anchor="ctr"/>
          <a:lstStyle>
            <a:lvl1pPr marL="168364" indent="0" algn="l">
              <a:defRPr sz="2800"/>
            </a:lvl1pPr>
          </a:lstStyle>
          <a:p>
            <a:r>
              <a:rPr lang="en-US" smtClean="0"/>
              <a:t>Click to edit Master title style</a:t>
            </a:r>
            <a:endParaRPr lang="en-US" dirty="0"/>
          </a:p>
        </p:txBody>
      </p:sp>
      <p:sp>
        <p:nvSpPr>
          <p:cNvPr id="10" name="Slide Number Placeholder 4"/>
          <p:cNvSpPr>
            <a:spLocks noGrp="1"/>
          </p:cNvSpPr>
          <p:nvPr>
            <p:ph type="sldNum" sz="quarter" idx="4"/>
          </p:nvPr>
        </p:nvSpPr>
        <p:spPr>
          <a:xfrm>
            <a:off x="3" y="6569079"/>
            <a:ext cx="609600" cy="288925"/>
          </a:xfrm>
          <a:prstGeom prst="rect">
            <a:avLst/>
          </a:prstGeom>
        </p:spPr>
        <p:txBody>
          <a:bodyPr wrap="square" lIns="89793" tIns="44899" rIns="89793" bIns="44899">
            <a:normAutofit/>
          </a:bodyPr>
          <a:lstStyle>
            <a:lvl1pPr algn="ctr">
              <a:defRPr sz="1400">
                <a:solidFill>
                  <a:sysClr val="windowText" lastClr="000000"/>
                </a:solidFill>
              </a:defRPr>
            </a:lvl1pPr>
          </a:lstStyle>
          <a:p>
            <a:pPr>
              <a:defRPr/>
            </a:pPr>
            <a:fld id="{F53EAB4E-B152-44CE-8C23-C6686266861F}" type="slidenum">
              <a:rPr lang="en-US" smtClean="0"/>
              <a:pPr>
                <a:defRPr/>
              </a:pPr>
              <a:t>‹#›</a:t>
            </a:fld>
            <a:endParaRPr lang="en-US" dirty="0"/>
          </a:p>
        </p:txBody>
      </p:sp>
    </p:spTree>
    <p:extLst>
      <p:ext uri="{BB962C8B-B14F-4D97-AF65-F5344CB8AC3E}">
        <p14:creationId xmlns:p14="http://schemas.microsoft.com/office/powerpoint/2010/main" val="2284002166"/>
      </p:ext>
    </p:extLst>
  </p:cSld>
  <p:clrMapOvr>
    <a:masterClrMapping/>
  </p:clrMapOvr>
  <p:timing>
    <p:tnLst>
      <p:par>
        <p:cTn id="1" dur="indefinite" restart="never" nodeType="tmRoot"/>
      </p:par>
    </p:tnLst>
  </p:timing>
</p:sldLayout>
</file>

<file path=ppt/slideLayouts/slideLayout357.xml><?xml version="1.0" encoding="utf-8"?>
<p:sldLayout xmlns:a="http://schemas.openxmlformats.org/drawingml/2006/main" xmlns:r="http://schemas.openxmlformats.org/officeDocument/2006/relationships" xmlns:p="http://schemas.openxmlformats.org/presentationml/2006/main" showMasterSp="0" preserve="1">
  <p:cSld name="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a:defRPr/>
            </a:pPr>
            <a:fld id="{F53EAB4E-B152-44CE-8C23-C6686266861F}" type="slidenum">
              <a:rPr lang="en-US" smtClean="0"/>
              <a:pPr>
                <a:defRPr/>
              </a:pPr>
              <a:t>‹#›</a:t>
            </a:fld>
            <a:endParaRPr lang="en-US" dirty="0"/>
          </a:p>
        </p:txBody>
      </p:sp>
      <p:sp>
        <p:nvSpPr>
          <p:cNvPr id="4" name="Title 16"/>
          <p:cNvSpPr>
            <a:spLocks noGrp="1"/>
          </p:cNvSpPr>
          <p:nvPr>
            <p:ph type="title"/>
          </p:nvPr>
        </p:nvSpPr>
        <p:spPr>
          <a:xfrm>
            <a:off x="2819400" y="0"/>
            <a:ext cx="6324600" cy="1219200"/>
          </a:xfrm>
          <a:prstGeom prst="rect">
            <a:avLst/>
          </a:prstGeom>
        </p:spPr>
        <p:txBody>
          <a:bodyPr lIns="89793" tIns="44899" rIns="89793" bIns="44899" anchor="ctr"/>
          <a:lstStyle>
            <a:lvl1pPr marL="168364" indent="0" algn="l">
              <a:defRPr sz="2800"/>
            </a:lvl1pPr>
          </a:lstStyle>
          <a:p>
            <a:r>
              <a:rPr lang="en-US" smtClean="0"/>
              <a:t>Click to edit Master title style</a:t>
            </a:r>
            <a:endParaRPr lang="en-US" dirty="0"/>
          </a:p>
        </p:txBody>
      </p:sp>
    </p:spTree>
    <p:extLst>
      <p:ext uri="{BB962C8B-B14F-4D97-AF65-F5344CB8AC3E}">
        <p14:creationId xmlns:p14="http://schemas.microsoft.com/office/powerpoint/2010/main" val="4094149721"/>
      </p:ext>
    </p:extLst>
  </p:cSld>
  <p:clrMapOvr>
    <a:masterClrMapping/>
  </p:clrMapOvr>
  <p:timing>
    <p:tnLst>
      <p:par>
        <p:cTn id="1" dur="indefinite" restart="never" nodeType="tmRoot"/>
      </p:par>
    </p:tnLst>
  </p:timing>
</p:sldLayout>
</file>

<file path=ppt/slideLayouts/slideLayout358.xml><?xml version="1.0" encoding="utf-8"?>
<p:sldLayout xmlns:a="http://schemas.openxmlformats.org/drawingml/2006/main" xmlns:r="http://schemas.openxmlformats.org/officeDocument/2006/relationships" xmlns:p="http://schemas.openxmlformats.org/presentationml/2006/main" showMasterSp="0" preserve="1">
  <p:cSld name="2_Custom Layout">
    <p:spTree>
      <p:nvGrpSpPr>
        <p:cNvPr id="1" name=""/>
        <p:cNvGrpSpPr/>
        <p:nvPr/>
      </p:nvGrpSpPr>
      <p:grpSpPr>
        <a:xfrm>
          <a:off x="0" y="0"/>
          <a:ext cx="0" cy="0"/>
          <a:chOff x="0" y="0"/>
          <a:chExt cx="0" cy="0"/>
        </a:xfrm>
      </p:grpSpPr>
      <p:sp>
        <p:nvSpPr>
          <p:cNvPr id="6" name="Content Placeholder 2"/>
          <p:cNvSpPr>
            <a:spLocks noGrp="1"/>
          </p:cNvSpPr>
          <p:nvPr>
            <p:ph idx="1"/>
          </p:nvPr>
        </p:nvSpPr>
        <p:spPr>
          <a:xfrm>
            <a:off x="457200" y="1752600"/>
            <a:ext cx="8229600" cy="4114800"/>
          </a:xfrm>
          <a:prstGeom prst="rect">
            <a:avLst/>
          </a:prstGeom>
        </p:spPr>
        <p:txBody>
          <a:bodyPr lIns="89793" tIns="44899" rIns="89793" bIns="44899"/>
          <a:lstStyle>
            <a:lvl3pPr marL="897942" indent="174599">
              <a:defRPr/>
            </a:lvl3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4" name="Slide Number Placeholder 2"/>
          <p:cNvSpPr>
            <a:spLocks noGrp="1"/>
          </p:cNvSpPr>
          <p:nvPr>
            <p:ph type="sldNum" sz="quarter" idx="10"/>
          </p:nvPr>
        </p:nvSpPr>
        <p:spPr/>
        <p:txBody>
          <a:bodyPr/>
          <a:lstStyle>
            <a:lvl1pPr>
              <a:defRPr smtClean="0">
                <a:solidFill>
                  <a:schemeClr val="tx1"/>
                </a:solidFill>
              </a:defRPr>
            </a:lvl1pPr>
          </a:lstStyle>
          <a:p>
            <a:pPr>
              <a:defRPr/>
            </a:pPr>
            <a:fld id="{F53EAB4E-B152-44CE-8C23-C6686266861F}" type="slidenum">
              <a:rPr lang="en-US">
                <a:solidFill>
                  <a:prstClr val="black"/>
                </a:solidFill>
              </a:rPr>
              <a:pPr>
                <a:defRPr/>
              </a:pPr>
              <a:t>‹#›</a:t>
            </a:fld>
            <a:endParaRPr lang="en-US" dirty="0">
              <a:solidFill>
                <a:prstClr val="black"/>
              </a:solidFill>
            </a:endParaRPr>
          </a:p>
        </p:txBody>
      </p:sp>
      <p:sp>
        <p:nvSpPr>
          <p:cNvPr id="7" name="Title 16"/>
          <p:cNvSpPr>
            <a:spLocks noGrp="1"/>
          </p:cNvSpPr>
          <p:nvPr>
            <p:ph type="title"/>
          </p:nvPr>
        </p:nvSpPr>
        <p:spPr>
          <a:xfrm>
            <a:off x="2819400" y="0"/>
            <a:ext cx="6324600" cy="1219200"/>
          </a:xfrm>
          <a:prstGeom prst="rect">
            <a:avLst/>
          </a:prstGeom>
        </p:spPr>
        <p:txBody>
          <a:bodyPr lIns="89793" tIns="44899" rIns="89793" bIns="44899" anchor="ctr"/>
          <a:lstStyle>
            <a:lvl1pPr marL="168364" indent="0" algn="l">
              <a:defRPr sz="2800"/>
            </a:lvl1pPr>
          </a:lstStyle>
          <a:p>
            <a:r>
              <a:rPr lang="en-US" smtClean="0"/>
              <a:t>Click to edit Master title style</a:t>
            </a:r>
            <a:endParaRPr lang="en-US" dirty="0"/>
          </a:p>
        </p:txBody>
      </p:sp>
      <p:sp>
        <p:nvSpPr>
          <p:cNvPr id="10" name="Text Placeholder 6"/>
          <p:cNvSpPr>
            <a:spLocks noGrp="1"/>
          </p:cNvSpPr>
          <p:nvPr>
            <p:ph type="body" sz="quarter" idx="14" hasCustomPrompt="1"/>
          </p:nvPr>
        </p:nvSpPr>
        <p:spPr>
          <a:xfrm>
            <a:off x="762002" y="6553200"/>
            <a:ext cx="3810000" cy="304800"/>
          </a:xfrm>
          <a:prstGeom prst="rect">
            <a:avLst/>
          </a:prstGeom>
        </p:spPr>
        <p:txBody>
          <a:bodyPr lIns="89793" tIns="44899" rIns="89793" bIns="44899"/>
          <a:lstStyle>
            <a:lvl1pPr>
              <a:buNone/>
              <a:defRPr sz="1200" b="1" i="1"/>
            </a:lvl1pPr>
          </a:lstStyle>
          <a:p>
            <a:pPr lvl="0"/>
            <a:r>
              <a:rPr lang="en-US" dirty="0" smtClean="0"/>
              <a:t>Source:</a:t>
            </a:r>
            <a:endParaRPr lang="en-US" dirty="0"/>
          </a:p>
        </p:txBody>
      </p:sp>
    </p:spTree>
    <p:extLst>
      <p:ext uri="{BB962C8B-B14F-4D97-AF65-F5344CB8AC3E}">
        <p14:creationId xmlns:p14="http://schemas.microsoft.com/office/powerpoint/2010/main" val="1092353813"/>
      </p:ext>
    </p:extLst>
  </p:cSld>
  <p:clrMapOvr>
    <a:masterClrMapping/>
  </p:clrMapOvr>
  <p:transition spd="med" advClick="0">
    <p:fade/>
  </p:transition>
</p:sldLayout>
</file>

<file path=ppt/slideLayouts/slideLayout359.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19" name="Title 16"/>
          <p:cNvSpPr>
            <a:spLocks noGrp="1"/>
          </p:cNvSpPr>
          <p:nvPr>
            <p:ph type="title"/>
          </p:nvPr>
        </p:nvSpPr>
        <p:spPr>
          <a:xfrm>
            <a:off x="2819400" y="0"/>
            <a:ext cx="6324600" cy="1219200"/>
          </a:xfrm>
          <a:prstGeom prst="rect">
            <a:avLst/>
          </a:prstGeom>
        </p:spPr>
        <p:txBody>
          <a:bodyPr lIns="89793" tIns="44899" rIns="89793" bIns="44899" anchor="ctr"/>
          <a:lstStyle>
            <a:lvl1pPr marL="168364" indent="0" algn="l">
              <a:defRPr sz="2800"/>
            </a:lvl1pPr>
          </a:lstStyle>
          <a:p>
            <a:r>
              <a:rPr lang="en-US" smtClean="0"/>
              <a:t>Click to edit Master title style</a:t>
            </a:r>
            <a:endParaRPr lang="en-US" dirty="0"/>
          </a:p>
        </p:txBody>
      </p:sp>
      <p:sp>
        <p:nvSpPr>
          <p:cNvPr id="20" name="Slide Number Placeholder 4"/>
          <p:cNvSpPr>
            <a:spLocks noGrp="1"/>
          </p:cNvSpPr>
          <p:nvPr>
            <p:ph type="sldNum" sz="quarter" idx="12"/>
          </p:nvPr>
        </p:nvSpPr>
        <p:spPr>
          <a:xfrm>
            <a:off x="3" y="6569079"/>
            <a:ext cx="609600" cy="288925"/>
          </a:xfrm>
          <a:prstGeom prst="rect">
            <a:avLst/>
          </a:prstGeom>
        </p:spPr>
        <p:txBody>
          <a:bodyPr wrap="square">
            <a:normAutofit/>
          </a:bodyPr>
          <a:lstStyle>
            <a:lvl1pPr algn="ctr">
              <a:defRPr sz="1400">
                <a:solidFill>
                  <a:sysClr val="windowText" lastClr="000000"/>
                </a:solidFill>
              </a:defRPr>
            </a:lvl1pPr>
          </a:lstStyle>
          <a:p>
            <a:pPr>
              <a:defRPr/>
            </a:pPr>
            <a:fld id="{8B1FB4F6-53D1-4649-B6D3-57C1A85B2B3E}" type="slidenum">
              <a:rPr lang="en-US" smtClean="0"/>
              <a:pPr>
                <a:defRPr/>
              </a:pPr>
              <a:t>‹#›</a:t>
            </a:fld>
            <a:endParaRPr lang="en-US" dirty="0"/>
          </a:p>
        </p:txBody>
      </p:sp>
      <p:sp>
        <p:nvSpPr>
          <p:cNvPr id="13" name="Text Placeholder 6"/>
          <p:cNvSpPr>
            <a:spLocks noGrp="1"/>
          </p:cNvSpPr>
          <p:nvPr>
            <p:ph type="body" sz="quarter" idx="13"/>
          </p:nvPr>
        </p:nvSpPr>
        <p:spPr>
          <a:xfrm>
            <a:off x="457200" y="1752600"/>
            <a:ext cx="8382000" cy="3810000"/>
          </a:xfrm>
          <a:prstGeom prst="rect">
            <a:avLst/>
          </a:prstGeom>
        </p:spPr>
        <p:txBody>
          <a:bodyPr lIns="89793" tIns="44899" rIns="89793" bIns="44899"/>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30718072"/>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userDrawn="1">
  <p:cSld name="30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2819400" y="0"/>
            <a:ext cx="6324600" cy="1219200"/>
          </a:xfrm>
          <a:prstGeom prst="rect">
            <a:avLst/>
          </a:prstGeom>
        </p:spPr>
        <p:txBody>
          <a:bodyPr lIns="89793" tIns="44899" rIns="89793" bIns="44899" anchor="ctr"/>
          <a:lstStyle>
            <a:lvl1pPr marL="168364" indent="0" algn="l">
              <a:defRPr sz="28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1119468965"/>
      </p:ext>
    </p:extLst>
  </p:cSld>
  <p:clrMapOvr>
    <a:masterClrMapping/>
  </p:clrMapOvr>
  <p:timing>
    <p:tnLst>
      <p:par>
        <p:cTn id="1" dur="indefinite" restart="never" nodeType="tmRoot"/>
      </p:par>
    </p:tnLst>
  </p:timing>
</p:sldLayout>
</file>

<file path=ppt/slideLayouts/slideLayout360.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61950" y="392115"/>
            <a:ext cx="8362950" cy="674687"/>
          </a:xfrm>
          <a:prstGeom prst="rect">
            <a:avLst/>
          </a:prstGeom>
        </p:spPr>
        <p:txBody>
          <a:bodyPr lIns="91352" tIns="45679" rIns="91352" bIns="45679"/>
          <a:lstStyle/>
          <a:p>
            <a:r>
              <a:rPr lang="en-US" smtClean="0"/>
              <a:t>Click to edit Master title style</a:t>
            </a:r>
            <a:endParaRPr lang="en-US"/>
          </a:p>
        </p:txBody>
      </p:sp>
      <p:sp>
        <p:nvSpPr>
          <p:cNvPr id="3" name="Rectangle 5"/>
          <p:cNvSpPr>
            <a:spLocks noGrp="1" noChangeArrowheads="1"/>
          </p:cNvSpPr>
          <p:nvPr>
            <p:ph type="ftr" sz="quarter" idx="10"/>
          </p:nvPr>
        </p:nvSpPr>
        <p:spPr>
          <a:xfrm>
            <a:off x="2603500" y="6172200"/>
            <a:ext cx="4122738" cy="457200"/>
          </a:xfrm>
          <a:prstGeom prst="rect">
            <a:avLst/>
          </a:prstGeom>
        </p:spPr>
        <p:txBody>
          <a:bodyPr lIns="91352" tIns="45679" rIns="91352" bIns="45679"/>
          <a:lstStyle>
            <a:lvl1pPr>
              <a:defRPr/>
            </a:lvl1pPr>
          </a:lstStyle>
          <a:p>
            <a:pPr eaLnBrk="0" hangingPunct="0">
              <a:defRPr/>
            </a:pPr>
            <a:endParaRPr lang="en-US" dirty="0">
              <a:solidFill>
                <a:prstClr val="black"/>
              </a:solidFill>
              <a:latin typeface="Tahoma" pitchFamily="34" charset="0"/>
              <a:ea typeface="+mn-ea"/>
              <a:cs typeface="Arial" charset="0"/>
            </a:endParaRPr>
          </a:p>
        </p:txBody>
      </p:sp>
      <p:sp>
        <p:nvSpPr>
          <p:cNvPr id="4" name="Rectangle 6"/>
          <p:cNvSpPr>
            <a:spLocks noGrp="1" noChangeArrowheads="1"/>
          </p:cNvSpPr>
          <p:nvPr>
            <p:ph type="sldNum" sz="quarter" idx="11"/>
          </p:nvPr>
        </p:nvSpPr>
        <p:spPr/>
        <p:txBody>
          <a:bodyPr/>
          <a:lstStyle>
            <a:lvl1pPr>
              <a:defRPr/>
            </a:lvl1pPr>
          </a:lstStyle>
          <a:p>
            <a:pPr>
              <a:defRPr/>
            </a:pPr>
            <a:fld id="{4D64C5BC-8F38-4C1A-B58B-D1A4F9CCA149}" type="slidenum">
              <a:rPr lang="en-US"/>
              <a:pPr>
                <a:defRPr/>
              </a:pPr>
              <a:t>‹#›</a:t>
            </a:fld>
            <a:endParaRPr lang="en-US" dirty="0"/>
          </a:p>
        </p:txBody>
      </p:sp>
    </p:spTree>
    <p:extLst>
      <p:ext uri="{BB962C8B-B14F-4D97-AF65-F5344CB8AC3E}">
        <p14:creationId xmlns:p14="http://schemas.microsoft.com/office/powerpoint/2010/main" val="3186935838"/>
      </p:ext>
    </p:extLst>
  </p:cSld>
  <p:clrMapOvr>
    <a:masterClrMapping/>
  </p:clrMapOvr>
</p:sldLayout>
</file>

<file path=ppt/slideLayouts/slideLayout361.xml><?xml version="1.0" encoding="utf-8"?>
<p:sldLayout xmlns:a="http://schemas.openxmlformats.org/drawingml/2006/main" xmlns:r="http://schemas.openxmlformats.org/officeDocument/2006/relationships" xmlns:p="http://schemas.openxmlformats.org/presentationml/2006/main" showMasterSp="0"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61950" y="392115"/>
            <a:ext cx="8362950" cy="674687"/>
          </a:xfrm>
          <a:prstGeom prst="rect">
            <a:avLst/>
          </a:prstGeom>
        </p:spPr>
        <p:txBody>
          <a:bodyPr lIns="91352" tIns="45679" rIns="91352" bIns="45679"/>
          <a:lstStyle/>
          <a:p>
            <a:r>
              <a:rPr lang="en-US" smtClean="0"/>
              <a:t>Click to edit Master title style</a:t>
            </a:r>
            <a:endParaRPr lang="en-US"/>
          </a:p>
        </p:txBody>
      </p:sp>
      <p:sp>
        <p:nvSpPr>
          <p:cNvPr id="3" name="Text Placeholder 2"/>
          <p:cNvSpPr>
            <a:spLocks noGrp="1"/>
          </p:cNvSpPr>
          <p:nvPr>
            <p:ph type="body" sz="half" idx="1"/>
          </p:nvPr>
        </p:nvSpPr>
        <p:spPr>
          <a:xfrm>
            <a:off x="361958" y="1219200"/>
            <a:ext cx="4105275" cy="4800600"/>
          </a:xfrm>
          <a:prstGeom prst="rect">
            <a:avLst/>
          </a:prstGeom>
        </p:spPr>
        <p:txBody>
          <a:bodyPr lIns="91352" tIns="45679" rIns="91352" bIns="45679"/>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9633" y="1219200"/>
            <a:ext cx="4105275" cy="4800600"/>
          </a:xfrm>
          <a:prstGeom prst="rect">
            <a:avLst/>
          </a:prstGeom>
        </p:spPr>
        <p:txBody>
          <a:bodyPr lIns="91352" tIns="45679" rIns="91352" bIns="45679"/>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ftr" sz="quarter" idx="10"/>
          </p:nvPr>
        </p:nvSpPr>
        <p:spPr>
          <a:xfrm>
            <a:off x="2603500" y="6172200"/>
            <a:ext cx="4122738" cy="457200"/>
          </a:xfrm>
          <a:prstGeom prst="rect">
            <a:avLst/>
          </a:prstGeom>
        </p:spPr>
        <p:txBody>
          <a:bodyPr lIns="91352" tIns="45679" rIns="91352" bIns="45679"/>
          <a:lstStyle>
            <a:lvl1pPr>
              <a:defRPr/>
            </a:lvl1pPr>
          </a:lstStyle>
          <a:p>
            <a:pPr eaLnBrk="0" hangingPunct="0">
              <a:defRPr/>
            </a:pPr>
            <a:endParaRPr lang="en-US" dirty="0">
              <a:solidFill>
                <a:prstClr val="black"/>
              </a:solidFill>
              <a:latin typeface="Tahoma" pitchFamily="34" charset="0"/>
              <a:ea typeface="+mn-ea"/>
              <a:cs typeface="Arial" charset="0"/>
            </a:endParaRPr>
          </a:p>
        </p:txBody>
      </p:sp>
      <p:sp>
        <p:nvSpPr>
          <p:cNvPr id="6" name="Rectangle 6"/>
          <p:cNvSpPr>
            <a:spLocks noGrp="1" noChangeArrowheads="1"/>
          </p:cNvSpPr>
          <p:nvPr>
            <p:ph type="sldNum" sz="quarter" idx="11"/>
          </p:nvPr>
        </p:nvSpPr>
        <p:spPr/>
        <p:txBody>
          <a:bodyPr/>
          <a:lstStyle>
            <a:lvl1pPr>
              <a:defRPr/>
            </a:lvl1pPr>
          </a:lstStyle>
          <a:p>
            <a:pPr>
              <a:defRPr/>
            </a:pPr>
            <a:fld id="{D29AAA9D-33EF-48FD-B607-7EAE2C6E9AEE}" type="slidenum">
              <a:rPr lang="en-US"/>
              <a:pPr>
                <a:defRPr/>
              </a:pPr>
              <a:t>‹#›</a:t>
            </a:fld>
            <a:endParaRPr lang="en-US" dirty="0"/>
          </a:p>
        </p:txBody>
      </p:sp>
    </p:spTree>
    <p:extLst>
      <p:ext uri="{BB962C8B-B14F-4D97-AF65-F5344CB8AC3E}">
        <p14:creationId xmlns:p14="http://schemas.microsoft.com/office/powerpoint/2010/main" val="669060762"/>
      </p:ext>
    </p:extLst>
  </p:cSld>
  <p:clrMapOvr>
    <a:masterClrMapping/>
  </p:clrMapOvr>
</p:sldLayout>
</file>

<file path=ppt/slideLayouts/slideLayout362.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61950" y="392115"/>
            <a:ext cx="8362950" cy="674687"/>
          </a:xfrm>
          <a:prstGeom prst="rect">
            <a:avLst/>
          </a:prstGeom>
        </p:spPr>
        <p:txBody>
          <a:bodyPr lIns="91352" tIns="45679" rIns="91352" bIns="45679"/>
          <a:lstStyle/>
          <a:p>
            <a:r>
              <a:rPr lang="en-US" smtClean="0"/>
              <a:t>Click to edit Master title style</a:t>
            </a:r>
            <a:endParaRPr lang="en-US"/>
          </a:p>
        </p:txBody>
      </p:sp>
      <p:sp>
        <p:nvSpPr>
          <p:cNvPr id="3" name="Content Placeholder 2"/>
          <p:cNvSpPr>
            <a:spLocks noGrp="1"/>
          </p:cNvSpPr>
          <p:nvPr>
            <p:ph sz="half" idx="1"/>
          </p:nvPr>
        </p:nvSpPr>
        <p:spPr>
          <a:xfrm>
            <a:off x="361958" y="1219200"/>
            <a:ext cx="4105275" cy="4800600"/>
          </a:xfrm>
          <a:prstGeom prst="rect">
            <a:avLst/>
          </a:prstGeom>
        </p:spPr>
        <p:txBody>
          <a:bodyPr lIns="91352" tIns="45679" rIns="91352" bIns="45679"/>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9633" y="1219200"/>
            <a:ext cx="4105275" cy="4800600"/>
          </a:xfrm>
          <a:prstGeom prst="rect">
            <a:avLst/>
          </a:prstGeom>
        </p:spPr>
        <p:txBody>
          <a:bodyPr lIns="91352" tIns="45679" rIns="91352" bIns="45679"/>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ftr" sz="quarter" idx="10"/>
          </p:nvPr>
        </p:nvSpPr>
        <p:spPr>
          <a:xfrm>
            <a:off x="2603500" y="6172200"/>
            <a:ext cx="4122738" cy="457200"/>
          </a:xfrm>
          <a:prstGeom prst="rect">
            <a:avLst/>
          </a:prstGeom>
        </p:spPr>
        <p:txBody>
          <a:bodyPr lIns="91352" tIns="45679" rIns="91352" bIns="45679"/>
          <a:lstStyle>
            <a:lvl1pPr>
              <a:defRPr/>
            </a:lvl1pPr>
          </a:lstStyle>
          <a:p>
            <a:pPr eaLnBrk="0" hangingPunct="0">
              <a:defRPr/>
            </a:pPr>
            <a:endParaRPr lang="en-US" dirty="0">
              <a:solidFill>
                <a:prstClr val="black"/>
              </a:solidFill>
              <a:latin typeface="Tahoma" pitchFamily="34" charset="0"/>
              <a:ea typeface="+mn-ea"/>
              <a:cs typeface="Arial" charset="0"/>
            </a:endParaRPr>
          </a:p>
        </p:txBody>
      </p:sp>
      <p:sp>
        <p:nvSpPr>
          <p:cNvPr id="6" name="Rectangle 6"/>
          <p:cNvSpPr>
            <a:spLocks noGrp="1" noChangeArrowheads="1"/>
          </p:cNvSpPr>
          <p:nvPr>
            <p:ph type="sldNum" sz="quarter" idx="11"/>
          </p:nvPr>
        </p:nvSpPr>
        <p:spPr/>
        <p:txBody>
          <a:bodyPr/>
          <a:lstStyle>
            <a:lvl1pPr>
              <a:defRPr/>
            </a:lvl1pPr>
          </a:lstStyle>
          <a:p>
            <a:pPr>
              <a:defRPr/>
            </a:pPr>
            <a:fld id="{F7E8F79F-5FF1-4FFA-AB7D-CB569EBD93A6}" type="slidenum">
              <a:rPr lang="en-US"/>
              <a:pPr>
                <a:defRPr/>
              </a:pPr>
              <a:t>‹#›</a:t>
            </a:fld>
            <a:endParaRPr lang="en-US" dirty="0"/>
          </a:p>
        </p:txBody>
      </p:sp>
    </p:spTree>
    <p:extLst>
      <p:ext uri="{BB962C8B-B14F-4D97-AF65-F5344CB8AC3E}">
        <p14:creationId xmlns:p14="http://schemas.microsoft.com/office/powerpoint/2010/main" val="121681612"/>
      </p:ext>
    </p:extLst>
  </p:cSld>
  <p:clrMapOvr>
    <a:masterClrMapping/>
  </p:clrMapOvr>
</p:sldLayout>
</file>

<file path=ppt/slideLayouts/slideLayout363.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2603500" y="6172200"/>
            <a:ext cx="4122738" cy="457200"/>
          </a:xfrm>
          <a:prstGeom prst="rect">
            <a:avLst/>
          </a:prstGeom>
          <a:ln/>
        </p:spPr>
        <p:txBody>
          <a:bodyPr lIns="91352" tIns="45679" rIns="91352" bIns="45679"/>
          <a:lstStyle>
            <a:lvl1pPr>
              <a:defRPr/>
            </a:lvl1pPr>
          </a:lstStyle>
          <a:p>
            <a:pPr eaLnBrk="0" hangingPunct="0">
              <a:defRPr/>
            </a:pPr>
            <a:endParaRPr lang="en-US" dirty="0">
              <a:solidFill>
                <a:prstClr val="black"/>
              </a:solidFill>
              <a:latin typeface="Tahoma" pitchFamily="34" charset="0"/>
              <a:ea typeface="+mn-ea"/>
              <a:cs typeface="Arial" charset="0"/>
            </a:endParaRPr>
          </a:p>
        </p:txBody>
      </p:sp>
      <p:sp>
        <p:nvSpPr>
          <p:cNvPr id="3" name="Rectangle 6"/>
          <p:cNvSpPr>
            <a:spLocks noGrp="1" noChangeArrowheads="1"/>
          </p:cNvSpPr>
          <p:nvPr>
            <p:ph type="sldNum" sz="quarter" idx="11"/>
          </p:nvPr>
        </p:nvSpPr>
        <p:spPr>
          <a:ln/>
        </p:spPr>
        <p:txBody>
          <a:bodyPr/>
          <a:lstStyle>
            <a:lvl1pPr>
              <a:defRPr/>
            </a:lvl1pPr>
          </a:lstStyle>
          <a:p>
            <a:pPr>
              <a:defRPr/>
            </a:pPr>
            <a:fld id="{14B57FDD-4496-401E-961C-D340FF550F65}" type="slidenum">
              <a:rPr lang="en-US"/>
              <a:pPr>
                <a:defRPr/>
              </a:pPr>
              <a:t>‹#›</a:t>
            </a:fld>
            <a:endParaRPr lang="en-US" dirty="0"/>
          </a:p>
        </p:txBody>
      </p:sp>
    </p:spTree>
    <p:extLst>
      <p:ext uri="{BB962C8B-B14F-4D97-AF65-F5344CB8AC3E}">
        <p14:creationId xmlns:p14="http://schemas.microsoft.com/office/powerpoint/2010/main" val="2554710092"/>
      </p:ext>
    </p:extLst>
  </p:cSld>
  <p:clrMapOvr>
    <a:masterClrMapping/>
  </p:clrMapOvr>
</p:sldLayout>
</file>

<file path=ppt/slideLayouts/slideLayout364.xml><?xml version="1.0" encoding="utf-8"?>
<p:sldLayout xmlns:a="http://schemas.openxmlformats.org/drawingml/2006/main" xmlns:r="http://schemas.openxmlformats.org/officeDocument/2006/relationships" xmlns:p="http://schemas.openxmlformats.org/presentationml/2006/main" showMasterSp="0"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lIns="91352" tIns="45679" rIns="91352" bIns="45679"/>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lIns="91352" tIns="45679" rIns="91352" bIns="45679" anchor="b"/>
          <a:lstStyle>
            <a:lvl1pPr marL="0" indent="0">
              <a:buNone/>
              <a:defRPr sz="2000"/>
            </a:lvl1pPr>
            <a:lvl2pPr marL="456768" indent="0">
              <a:buNone/>
              <a:defRPr sz="1800"/>
            </a:lvl2pPr>
            <a:lvl3pPr marL="913532" indent="0">
              <a:buNone/>
              <a:defRPr sz="1600"/>
            </a:lvl3pPr>
            <a:lvl4pPr marL="1370302" indent="0">
              <a:buNone/>
              <a:defRPr sz="1400"/>
            </a:lvl4pPr>
            <a:lvl5pPr marL="1827071" indent="0">
              <a:buNone/>
              <a:defRPr sz="1400"/>
            </a:lvl5pPr>
            <a:lvl6pPr marL="2283837" indent="0">
              <a:buNone/>
              <a:defRPr sz="1400"/>
            </a:lvl6pPr>
            <a:lvl7pPr marL="2740600" indent="0">
              <a:buNone/>
              <a:defRPr sz="1400"/>
            </a:lvl7pPr>
            <a:lvl8pPr marL="3197369" indent="0">
              <a:buNone/>
              <a:defRPr sz="1400"/>
            </a:lvl8pPr>
            <a:lvl9pPr marL="3654137" indent="0">
              <a:buNone/>
              <a:defRPr sz="1400"/>
            </a:lvl9pPr>
          </a:lstStyle>
          <a:p>
            <a:pPr lvl="0"/>
            <a:r>
              <a:rPr lang="en-US" smtClean="0"/>
              <a:t>Click to edit Master text styles</a:t>
            </a:r>
          </a:p>
        </p:txBody>
      </p:sp>
      <p:sp>
        <p:nvSpPr>
          <p:cNvPr id="4" name="Rectangle 5"/>
          <p:cNvSpPr>
            <a:spLocks noGrp="1" noChangeArrowheads="1"/>
          </p:cNvSpPr>
          <p:nvPr>
            <p:ph type="ftr" sz="quarter" idx="10"/>
          </p:nvPr>
        </p:nvSpPr>
        <p:spPr>
          <a:xfrm>
            <a:off x="2603500" y="6172200"/>
            <a:ext cx="4122738" cy="457200"/>
          </a:xfrm>
          <a:prstGeom prst="rect">
            <a:avLst/>
          </a:prstGeom>
          <a:ln/>
        </p:spPr>
        <p:txBody>
          <a:bodyPr lIns="91352" tIns="45679" rIns="91352" bIns="45679"/>
          <a:lstStyle>
            <a:lvl1pPr>
              <a:defRPr/>
            </a:lvl1pPr>
          </a:lstStyle>
          <a:p>
            <a:pPr eaLnBrk="0" hangingPunct="0">
              <a:defRPr/>
            </a:pPr>
            <a:endParaRPr lang="en-US" dirty="0">
              <a:solidFill>
                <a:prstClr val="black"/>
              </a:solidFill>
              <a:latin typeface="Tahoma" pitchFamily="34" charset="0"/>
              <a:ea typeface="+mn-ea"/>
              <a:cs typeface="Arial" charset="0"/>
            </a:endParaRPr>
          </a:p>
        </p:txBody>
      </p:sp>
      <p:sp>
        <p:nvSpPr>
          <p:cNvPr id="5" name="Rectangle 6"/>
          <p:cNvSpPr>
            <a:spLocks noGrp="1" noChangeArrowheads="1"/>
          </p:cNvSpPr>
          <p:nvPr>
            <p:ph type="sldNum" sz="quarter" idx="11"/>
          </p:nvPr>
        </p:nvSpPr>
        <p:spPr>
          <a:ln/>
        </p:spPr>
        <p:txBody>
          <a:bodyPr/>
          <a:lstStyle>
            <a:lvl1pPr>
              <a:defRPr/>
            </a:lvl1pPr>
          </a:lstStyle>
          <a:p>
            <a:pPr>
              <a:defRPr/>
            </a:pPr>
            <a:fld id="{77AA75F5-4E70-4088-8BEA-CA2EC0287C4E}" type="slidenum">
              <a:rPr lang="en-US"/>
              <a:pPr>
                <a:defRPr/>
              </a:pPr>
              <a:t>‹#›</a:t>
            </a:fld>
            <a:endParaRPr lang="en-US" dirty="0"/>
          </a:p>
        </p:txBody>
      </p:sp>
    </p:spTree>
    <p:extLst>
      <p:ext uri="{BB962C8B-B14F-4D97-AF65-F5344CB8AC3E}">
        <p14:creationId xmlns:p14="http://schemas.microsoft.com/office/powerpoint/2010/main" val="2209187054"/>
      </p:ext>
    </p:extLst>
  </p:cSld>
  <p:clrMapOvr>
    <a:masterClrMapping/>
  </p:clrMapOvr>
</p:sldLayout>
</file>

<file path=ppt/slideLayouts/slideLayout365.xml><?xml version="1.0" encoding="utf-8"?>
<p:sldLayout xmlns:a="http://schemas.openxmlformats.org/drawingml/2006/main" xmlns:r="http://schemas.openxmlformats.org/officeDocument/2006/relationships" xmlns:p="http://schemas.openxmlformats.org/presentationml/2006/main" showMasterSp="0"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lIns="91352" tIns="45679" rIns="91352" bIns="45679"/>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8229600" cy="2185988"/>
          </a:xfrm>
          <a:prstGeom prst="rect">
            <a:avLst/>
          </a:prstGeom>
        </p:spPr>
        <p:txBody>
          <a:bodyPr lIns="91352" tIns="45679" rIns="91352" bIns="45679"/>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7200" y="3938588"/>
            <a:ext cx="8229600" cy="2187575"/>
          </a:xfrm>
          <a:prstGeom prst="rect">
            <a:avLst/>
          </a:prstGeom>
        </p:spPr>
        <p:txBody>
          <a:bodyPr lIns="91352" tIns="45679" rIns="91352" bIns="45679"/>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dt" sz="half" idx="10"/>
          </p:nvPr>
        </p:nvSpPr>
        <p:spPr>
          <a:xfrm>
            <a:off x="457201" y="6251575"/>
            <a:ext cx="2133600" cy="476250"/>
          </a:xfrm>
          <a:prstGeom prst="rect">
            <a:avLst/>
          </a:prstGeom>
        </p:spPr>
        <p:txBody>
          <a:bodyPr lIns="91352" tIns="45679" rIns="91352" bIns="45679"/>
          <a:lstStyle>
            <a:lvl1pPr>
              <a:defRPr/>
            </a:lvl1pPr>
          </a:lstStyle>
          <a:p>
            <a:pPr eaLnBrk="0" hangingPunct="0">
              <a:defRPr/>
            </a:pPr>
            <a:endParaRPr lang="en-US" dirty="0">
              <a:solidFill>
                <a:prstClr val="black"/>
              </a:solidFill>
              <a:latin typeface="Tahoma" pitchFamily="34" charset="0"/>
              <a:ea typeface="+mn-ea"/>
              <a:cs typeface="Arial" charset="0"/>
            </a:endParaRPr>
          </a:p>
        </p:txBody>
      </p:sp>
      <p:sp>
        <p:nvSpPr>
          <p:cNvPr id="6" name="Rectangle 3"/>
          <p:cNvSpPr>
            <a:spLocks noGrp="1" noChangeArrowheads="1"/>
          </p:cNvSpPr>
          <p:nvPr>
            <p:ph type="sldNum" sz="quarter" idx="11"/>
          </p:nvPr>
        </p:nvSpPr>
        <p:spPr/>
        <p:txBody>
          <a:bodyPr/>
          <a:lstStyle>
            <a:lvl1pPr>
              <a:defRPr/>
            </a:lvl1pPr>
          </a:lstStyle>
          <a:p>
            <a:pPr>
              <a:defRPr/>
            </a:pPr>
            <a:fld id="{6850BD91-E0F0-43C3-A298-87233CA757AB}" type="slidenum">
              <a:rPr lang="en-US"/>
              <a:pPr>
                <a:defRPr/>
              </a:pPr>
              <a:t>‹#›</a:t>
            </a:fld>
            <a:endParaRPr lang="en-US" dirty="0"/>
          </a:p>
        </p:txBody>
      </p:sp>
      <p:sp>
        <p:nvSpPr>
          <p:cNvPr id="7" name="Rectangle 14"/>
          <p:cNvSpPr>
            <a:spLocks noGrp="1" noChangeArrowheads="1"/>
          </p:cNvSpPr>
          <p:nvPr>
            <p:ph type="ftr" sz="quarter" idx="12"/>
          </p:nvPr>
        </p:nvSpPr>
        <p:spPr>
          <a:xfrm>
            <a:off x="2603500" y="6172200"/>
            <a:ext cx="4122738" cy="457200"/>
          </a:xfrm>
          <a:prstGeom prst="rect">
            <a:avLst/>
          </a:prstGeom>
        </p:spPr>
        <p:txBody>
          <a:bodyPr lIns="91352" tIns="45679" rIns="91352" bIns="45679"/>
          <a:lstStyle>
            <a:lvl1pPr>
              <a:defRPr/>
            </a:lvl1pPr>
          </a:lstStyle>
          <a:p>
            <a:pPr eaLnBrk="0" hangingPunct="0">
              <a:defRPr/>
            </a:pPr>
            <a:endParaRPr lang="en-US" dirty="0">
              <a:solidFill>
                <a:prstClr val="black"/>
              </a:solidFill>
              <a:latin typeface="Tahoma" pitchFamily="34" charset="0"/>
              <a:ea typeface="+mn-ea"/>
              <a:cs typeface="Arial" charset="0"/>
            </a:endParaRPr>
          </a:p>
        </p:txBody>
      </p:sp>
    </p:spTree>
    <p:extLst>
      <p:ext uri="{BB962C8B-B14F-4D97-AF65-F5344CB8AC3E}">
        <p14:creationId xmlns:p14="http://schemas.microsoft.com/office/powerpoint/2010/main" val="306562850"/>
      </p:ext>
    </p:extLst>
  </p:cSld>
  <p:clrMapOvr>
    <a:masterClrMapping/>
  </p:clrMapOvr>
</p:sldLayout>
</file>

<file path=ppt/slideLayouts/slideLayout366.xml><?xml version="1.0" encoding="utf-8"?>
<p:sldLayout xmlns:a="http://schemas.openxmlformats.org/drawingml/2006/main" xmlns:r="http://schemas.openxmlformats.org/officeDocument/2006/relationships" xmlns:p="http://schemas.openxmlformats.org/presentationml/2006/main" showMasterSp="0"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752601"/>
            <a:ext cx="8229600" cy="4525963"/>
          </a:xfrm>
          <a:prstGeom prst="rect">
            <a:avLst/>
          </a:prstGeom>
        </p:spPr>
        <p:txBody>
          <a:bodyPr lIns="91352" tIns="45679" rIns="91352" bIns="45679"/>
          <a:lstStyle>
            <a:lvl1pPr>
              <a:buClr>
                <a:srgbClr val="8F23B3"/>
              </a:buClr>
              <a:defRPr sz="2400"/>
            </a:lvl1pPr>
            <a:lvl2pPr>
              <a:buClr>
                <a:srgbClr val="8F23B3"/>
              </a:buClr>
              <a:defRPr sz="2200"/>
            </a:lvl2pPr>
            <a:lvl3pPr marL="1370302" indent="-456768">
              <a:buClr>
                <a:srgbClr val="8F23B3"/>
              </a:buClr>
              <a:buFont typeface="Courier New" pitchFamily="49" charset="0"/>
              <a:buChar char="o"/>
              <a:defRPr sz="2000"/>
            </a:lvl3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7" name="Title 16"/>
          <p:cNvSpPr>
            <a:spLocks noGrp="1"/>
          </p:cNvSpPr>
          <p:nvPr>
            <p:ph type="title"/>
          </p:nvPr>
        </p:nvSpPr>
        <p:spPr>
          <a:xfrm>
            <a:off x="2819400" y="0"/>
            <a:ext cx="6324600" cy="1219200"/>
          </a:xfrm>
          <a:prstGeom prst="rect">
            <a:avLst/>
          </a:prstGeom>
        </p:spPr>
        <p:txBody>
          <a:bodyPr lIns="89793" tIns="44899" rIns="89793" bIns="44899" anchor="ctr"/>
          <a:lstStyle>
            <a:lvl1pPr marL="168364" indent="0" algn="l">
              <a:defRPr sz="2800"/>
            </a:lvl1pPr>
          </a:lstStyle>
          <a:p>
            <a:r>
              <a:rPr lang="en-US" dirty="0" smtClean="0"/>
              <a:t>Click to edit Master title style</a:t>
            </a:r>
            <a:endParaRPr lang="en-US" dirty="0"/>
          </a:p>
        </p:txBody>
      </p:sp>
      <p:sp>
        <p:nvSpPr>
          <p:cNvPr id="8" name="Slide Number Placeholder 24"/>
          <p:cNvSpPr>
            <a:spLocks noGrp="1"/>
          </p:cNvSpPr>
          <p:nvPr>
            <p:ph type="sldNum" sz="quarter" idx="10"/>
          </p:nvPr>
        </p:nvSpPr>
        <p:spPr>
          <a:xfrm>
            <a:off x="3" y="6569079"/>
            <a:ext cx="609600" cy="288925"/>
          </a:xfrm>
        </p:spPr>
        <p:txBody>
          <a:bodyPr/>
          <a:lstStyle>
            <a:lvl1pPr algn="r">
              <a:defRPr sz="1200" smtClean="0">
                <a:solidFill>
                  <a:schemeClr val="tx1"/>
                </a:solidFill>
              </a:defRPr>
            </a:lvl1pPr>
          </a:lstStyle>
          <a:p>
            <a:pPr>
              <a:defRPr/>
            </a:pPr>
            <a:fld id="{8A85A12D-F284-471C-8250-D25B013F6AB1}"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4205985930"/>
      </p:ext>
    </p:extLst>
  </p:cSld>
  <p:clrMapOvr>
    <a:masterClrMapping/>
  </p:clrMapOvr>
  <p:timing>
    <p:tnLst>
      <p:par>
        <p:cTn id="1" dur="indefinite" restart="never" nodeType="tmRoot"/>
      </p:par>
    </p:tnLst>
  </p:timing>
</p:sldLayout>
</file>

<file path=ppt/slideLayouts/slideLayout367.xml><?xml version="1.0" encoding="utf-8"?>
<p:sldLayout xmlns:a="http://schemas.openxmlformats.org/drawingml/2006/main" xmlns:r="http://schemas.openxmlformats.org/officeDocument/2006/relationships" xmlns:p="http://schemas.openxmlformats.org/presentationml/2006/main" showMasterSp="0"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52400" y="1676400"/>
            <a:ext cx="8839200" cy="4876800"/>
          </a:xfrm>
          <a:prstGeom prst="rect">
            <a:avLst/>
          </a:prstGeom>
        </p:spPr>
        <p:txBody>
          <a:bodyPr lIns="91352" tIns="45679" rIns="91352" bIns="45679"/>
          <a:lstStyle>
            <a:lvl1pPr marL="0" indent="0">
              <a:buNone/>
              <a:defRPr sz="3200"/>
            </a:lvl1pPr>
            <a:lvl2pPr marL="456768" indent="0">
              <a:buNone/>
              <a:defRPr sz="2800"/>
            </a:lvl2pPr>
            <a:lvl3pPr marL="913532" indent="0">
              <a:buNone/>
              <a:defRPr sz="2400"/>
            </a:lvl3pPr>
            <a:lvl4pPr marL="1370302" indent="0">
              <a:buNone/>
              <a:defRPr sz="2000"/>
            </a:lvl4pPr>
            <a:lvl5pPr marL="1827071" indent="0">
              <a:buNone/>
              <a:defRPr sz="2000"/>
            </a:lvl5pPr>
            <a:lvl6pPr marL="2283837" indent="0">
              <a:buNone/>
              <a:defRPr sz="2000"/>
            </a:lvl6pPr>
            <a:lvl7pPr marL="2740600" indent="0">
              <a:buNone/>
              <a:defRPr sz="2000"/>
            </a:lvl7pPr>
            <a:lvl8pPr marL="3197369" indent="0">
              <a:buNone/>
              <a:defRPr sz="2000"/>
            </a:lvl8pPr>
            <a:lvl9pPr marL="3654137" indent="0">
              <a:buNone/>
              <a:defRPr sz="2000"/>
            </a:lvl9pPr>
          </a:lstStyle>
          <a:p>
            <a:r>
              <a:rPr lang="en-US" dirty="0" smtClean="0"/>
              <a:t>Click icon to add picture</a:t>
            </a:r>
            <a:endParaRPr lang="en-US" dirty="0"/>
          </a:p>
        </p:txBody>
      </p:sp>
      <p:sp>
        <p:nvSpPr>
          <p:cNvPr id="9" name="Title 16"/>
          <p:cNvSpPr>
            <a:spLocks noGrp="1"/>
          </p:cNvSpPr>
          <p:nvPr>
            <p:ph type="title"/>
          </p:nvPr>
        </p:nvSpPr>
        <p:spPr>
          <a:xfrm>
            <a:off x="2819400" y="0"/>
            <a:ext cx="6324600" cy="1219200"/>
          </a:xfrm>
          <a:prstGeom prst="rect">
            <a:avLst/>
          </a:prstGeom>
        </p:spPr>
        <p:txBody>
          <a:bodyPr lIns="89793" tIns="44899" rIns="89793" bIns="44899" anchor="ctr"/>
          <a:lstStyle>
            <a:lvl1pPr marL="168364" indent="0" algn="l">
              <a:defRPr sz="2800"/>
            </a:lvl1pPr>
          </a:lstStyle>
          <a:p>
            <a:r>
              <a:rPr lang="en-US" smtClean="0"/>
              <a:t>Click to edit Master title style</a:t>
            </a:r>
            <a:endParaRPr lang="en-US" dirty="0"/>
          </a:p>
        </p:txBody>
      </p:sp>
      <p:sp>
        <p:nvSpPr>
          <p:cNvPr id="10" name="Slide Number Placeholder 4"/>
          <p:cNvSpPr>
            <a:spLocks noGrp="1"/>
          </p:cNvSpPr>
          <p:nvPr>
            <p:ph type="sldNum" sz="quarter" idx="4"/>
          </p:nvPr>
        </p:nvSpPr>
        <p:spPr>
          <a:xfrm>
            <a:off x="3" y="6569079"/>
            <a:ext cx="609600" cy="288925"/>
          </a:xfrm>
          <a:prstGeom prst="rect">
            <a:avLst/>
          </a:prstGeom>
        </p:spPr>
        <p:txBody>
          <a:bodyPr wrap="square" lIns="89793" tIns="44899" rIns="89793" bIns="44899">
            <a:normAutofit/>
          </a:bodyPr>
          <a:lstStyle>
            <a:lvl1pPr algn="ctr">
              <a:defRPr sz="1400">
                <a:solidFill>
                  <a:sysClr val="windowText" lastClr="000000"/>
                </a:solidFill>
              </a:defRPr>
            </a:lvl1pPr>
          </a:lstStyle>
          <a:p>
            <a:pPr>
              <a:defRPr/>
            </a:pPr>
            <a:fld id="{F53EAB4E-B152-44CE-8C23-C6686266861F}" type="slidenum">
              <a:rPr lang="en-US" smtClean="0"/>
              <a:pPr>
                <a:defRPr/>
              </a:pPr>
              <a:t>‹#›</a:t>
            </a:fld>
            <a:endParaRPr lang="en-US" dirty="0"/>
          </a:p>
        </p:txBody>
      </p:sp>
    </p:spTree>
    <p:extLst>
      <p:ext uri="{BB962C8B-B14F-4D97-AF65-F5344CB8AC3E}">
        <p14:creationId xmlns:p14="http://schemas.microsoft.com/office/powerpoint/2010/main" val="3636893518"/>
      </p:ext>
    </p:extLst>
  </p:cSld>
  <p:clrMapOvr>
    <a:masterClrMapping/>
  </p:clrMapOvr>
  <p:timing>
    <p:tnLst>
      <p:par>
        <p:cTn id="1" dur="indefinite" restart="never" nodeType="tmRoot"/>
      </p:par>
    </p:tnLst>
  </p:timing>
</p:sldLayout>
</file>

<file path=ppt/slideLayouts/slideLayout368.xml><?xml version="1.0" encoding="utf-8"?>
<p:sldLayout xmlns:a="http://schemas.openxmlformats.org/drawingml/2006/main" xmlns:r="http://schemas.openxmlformats.org/officeDocument/2006/relationships" xmlns:p="http://schemas.openxmlformats.org/presentationml/2006/main" showMasterSp="0" preserve="1">
  <p:cSld name="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a:defRPr/>
            </a:pPr>
            <a:fld id="{F53EAB4E-B152-44CE-8C23-C6686266861F}" type="slidenum">
              <a:rPr lang="en-US" smtClean="0"/>
              <a:pPr>
                <a:defRPr/>
              </a:pPr>
              <a:t>‹#›</a:t>
            </a:fld>
            <a:endParaRPr lang="en-US" dirty="0"/>
          </a:p>
        </p:txBody>
      </p:sp>
      <p:sp>
        <p:nvSpPr>
          <p:cNvPr id="4" name="Title 16"/>
          <p:cNvSpPr>
            <a:spLocks noGrp="1"/>
          </p:cNvSpPr>
          <p:nvPr>
            <p:ph type="title"/>
          </p:nvPr>
        </p:nvSpPr>
        <p:spPr>
          <a:xfrm>
            <a:off x="2819400" y="0"/>
            <a:ext cx="6324600" cy="1219200"/>
          </a:xfrm>
          <a:prstGeom prst="rect">
            <a:avLst/>
          </a:prstGeom>
        </p:spPr>
        <p:txBody>
          <a:bodyPr lIns="89793" tIns="44899" rIns="89793" bIns="44899" anchor="ctr"/>
          <a:lstStyle>
            <a:lvl1pPr marL="168364" indent="0" algn="l">
              <a:defRPr sz="2800"/>
            </a:lvl1pPr>
          </a:lstStyle>
          <a:p>
            <a:r>
              <a:rPr lang="en-US" smtClean="0"/>
              <a:t>Click to edit Master title style</a:t>
            </a:r>
            <a:endParaRPr lang="en-US" dirty="0"/>
          </a:p>
        </p:txBody>
      </p:sp>
    </p:spTree>
    <p:extLst>
      <p:ext uri="{BB962C8B-B14F-4D97-AF65-F5344CB8AC3E}">
        <p14:creationId xmlns:p14="http://schemas.microsoft.com/office/powerpoint/2010/main" val="3625010183"/>
      </p:ext>
    </p:extLst>
  </p:cSld>
  <p:clrMapOvr>
    <a:masterClrMapping/>
  </p:clrMapOvr>
  <p:timing>
    <p:tnLst>
      <p:par>
        <p:cTn id="1" dur="indefinite" restart="never" nodeType="tmRoot"/>
      </p:par>
    </p:tnLst>
  </p:timing>
</p:sldLayout>
</file>

<file path=ppt/slideLayouts/slideLayout369.xml><?xml version="1.0" encoding="utf-8"?>
<p:sldLayout xmlns:a="http://schemas.openxmlformats.org/drawingml/2006/main" xmlns:r="http://schemas.openxmlformats.org/officeDocument/2006/relationships" xmlns:p="http://schemas.openxmlformats.org/presentationml/2006/main" showMasterSp="0" preserve="1">
  <p:cSld name="2_Custom Layout">
    <p:spTree>
      <p:nvGrpSpPr>
        <p:cNvPr id="1" name=""/>
        <p:cNvGrpSpPr/>
        <p:nvPr/>
      </p:nvGrpSpPr>
      <p:grpSpPr>
        <a:xfrm>
          <a:off x="0" y="0"/>
          <a:ext cx="0" cy="0"/>
          <a:chOff x="0" y="0"/>
          <a:chExt cx="0" cy="0"/>
        </a:xfrm>
      </p:grpSpPr>
      <p:sp>
        <p:nvSpPr>
          <p:cNvPr id="6" name="Content Placeholder 2"/>
          <p:cNvSpPr>
            <a:spLocks noGrp="1"/>
          </p:cNvSpPr>
          <p:nvPr>
            <p:ph idx="1"/>
          </p:nvPr>
        </p:nvSpPr>
        <p:spPr>
          <a:xfrm>
            <a:off x="457200" y="1752600"/>
            <a:ext cx="8229600" cy="4114800"/>
          </a:xfrm>
          <a:prstGeom prst="rect">
            <a:avLst/>
          </a:prstGeom>
        </p:spPr>
        <p:txBody>
          <a:bodyPr lIns="89793" tIns="44899" rIns="89793" bIns="44899"/>
          <a:lstStyle>
            <a:lvl3pPr marL="897942" indent="174599">
              <a:defRPr/>
            </a:lvl3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4" name="Slide Number Placeholder 2"/>
          <p:cNvSpPr>
            <a:spLocks noGrp="1"/>
          </p:cNvSpPr>
          <p:nvPr>
            <p:ph type="sldNum" sz="quarter" idx="10"/>
          </p:nvPr>
        </p:nvSpPr>
        <p:spPr/>
        <p:txBody>
          <a:bodyPr/>
          <a:lstStyle>
            <a:lvl1pPr>
              <a:defRPr smtClean="0">
                <a:solidFill>
                  <a:schemeClr val="tx1"/>
                </a:solidFill>
              </a:defRPr>
            </a:lvl1pPr>
          </a:lstStyle>
          <a:p>
            <a:pPr>
              <a:defRPr/>
            </a:pPr>
            <a:fld id="{F53EAB4E-B152-44CE-8C23-C6686266861F}" type="slidenum">
              <a:rPr lang="en-US">
                <a:solidFill>
                  <a:prstClr val="black"/>
                </a:solidFill>
              </a:rPr>
              <a:pPr>
                <a:defRPr/>
              </a:pPr>
              <a:t>‹#›</a:t>
            </a:fld>
            <a:endParaRPr lang="en-US" dirty="0">
              <a:solidFill>
                <a:prstClr val="black"/>
              </a:solidFill>
            </a:endParaRPr>
          </a:p>
        </p:txBody>
      </p:sp>
      <p:sp>
        <p:nvSpPr>
          <p:cNvPr id="7" name="Title 16"/>
          <p:cNvSpPr>
            <a:spLocks noGrp="1"/>
          </p:cNvSpPr>
          <p:nvPr>
            <p:ph type="title"/>
          </p:nvPr>
        </p:nvSpPr>
        <p:spPr>
          <a:xfrm>
            <a:off x="2819400" y="0"/>
            <a:ext cx="6324600" cy="1219200"/>
          </a:xfrm>
          <a:prstGeom prst="rect">
            <a:avLst/>
          </a:prstGeom>
        </p:spPr>
        <p:txBody>
          <a:bodyPr lIns="89793" tIns="44899" rIns="89793" bIns="44899" anchor="ctr"/>
          <a:lstStyle>
            <a:lvl1pPr marL="168364" indent="0" algn="l">
              <a:defRPr sz="2800"/>
            </a:lvl1pPr>
          </a:lstStyle>
          <a:p>
            <a:r>
              <a:rPr lang="en-US" smtClean="0"/>
              <a:t>Click to edit Master title style</a:t>
            </a:r>
            <a:endParaRPr lang="en-US" dirty="0"/>
          </a:p>
        </p:txBody>
      </p:sp>
      <p:sp>
        <p:nvSpPr>
          <p:cNvPr id="10" name="Text Placeholder 6"/>
          <p:cNvSpPr>
            <a:spLocks noGrp="1"/>
          </p:cNvSpPr>
          <p:nvPr>
            <p:ph type="body" sz="quarter" idx="14" hasCustomPrompt="1"/>
          </p:nvPr>
        </p:nvSpPr>
        <p:spPr>
          <a:xfrm>
            <a:off x="762002" y="6553200"/>
            <a:ext cx="3810000" cy="304800"/>
          </a:xfrm>
          <a:prstGeom prst="rect">
            <a:avLst/>
          </a:prstGeom>
        </p:spPr>
        <p:txBody>
          <a:bodyPr lIns="89793" tIns="44899" rIns="89793" bIns="44899"/>
          <a:lstStyle>
            <a:lvl1pPr>
              <a:buNone/>
              <a:defRPr sz="1200" b="1" i="1"/>
            </a:lvl1pPr>
          </a:lstStyle>
          <a:p>
            <a:pPr lvl="0"/>
            <a:r>
              <a:rPr lang="en-US" dirty="0" smtClean="0"/>
              <a:t>Source:</a:t>
            </a:r>
            <a:endParaRPr lang="en-US" dirty="0"/>
          </a:p>
        </p:txBody>
      </p:sp>
    </p:spTree>
    <p:extLst>
      <p:ext uri="{BB962C8B-B14F-4D97-AF65-F5344CB8AC3E}">
        <p14:creationId xmlns:p14="http://schemas.microsoft.com/office/powerpoint/2010/main" val="3671632688"/>
      </p:ext>
    </p:extLst>
  </p:cSld>
  <p:clrMapOvr>
    <a:masterClrMapping/>
  </p:clrMapOvr>
  <p:transition spd="med" advClick="0">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userDrawn="1">
  <p:cSld name="31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2819400" y="0"/>
            <a:ext cx="6324600" cy="1219200"/>
          </a:xfrm>
          <a:prstGeom prst="rect">
            <a:avLst/>
          </a:prstGeom>
        </p:spPr>
        <p:txBody>
          <a:bodyPr lIns="89793" tIns="44899" rIns="89793" bIns="44899" anchor="ctr"/>
          <a:lstStyle>
            <a:lvl1pPr marL="168364" indent="0" algn="l">
              <a:defRPr sz="28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3916537565"/>
      </p:ext>
    </p:extLst>
  </p:cSld>
  <p:clrMapOvr>
    <a:masterClrMapping/>
  </p:clrMapOvr>
  <p:timing>
    <p:tnLst>
      <p:par>
        <p:cTn id="1" dur="indefinite" restart="never" nodeType="tmRoot"/>
      </p:par>
    </p:tnLst>
  </p:timing>
</p:sldLayout>
</file>

<file path=ppt/slideLayouts/slideLayout370.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19" name="Title 16"/>
          <p:cNvSpPr>
            <a:spLocks noGrp="1"/>
          </p:cNvSpPr>
          <p:nvPr>
            <p:ph type="title"/>
          </p:nvPr>
        </p:nvSpPr>
        <p:spPr>
          <a:xfrm>
            <a:off x="2819400" y="0"/>
            <a:ext cx="6324600" cy="1219200"/>
          </a:xfrm>
          <a:prstGeom prst="rect">
            <a:avLst/>
          </a:prstGeom>
        </p:spPr>
        <p:txBody>
          <a:bodyPr lIns="89793" tIns="44899" rIns="89793" bIns="44899" anchor="ctr"/>
          <a:lstStyle>
            <a:lvl1pPr marL="168364" indent="0" algn="l">
              <a:defRPr sz="2800"/>
            </a:lvl1pPr>
          </a:lstStyle>
          <a:p>
            <a:r>
              <a:rPr lang="en-US" smtClean="0"/>
              <a:t>Click to edit Master title style</a:t>
            </a:r>
            <a:endParaRPr lang="en-US" dirty="0"/>
          </a:p>
        </p:txBody>
      </p:sp>
      <p:sp>
        <p:nvSpPr>
          <p:cNvPr id="20" name="Slide Number Placeholder 4"/>
          <p:cNvSpPr>
            <a:spLocks noGrp="1"/>
          </p:cNvSpPr>
          <p:nvPr>
            <p:ph type="sldNum" sz="quarter" idx="12"/>
          </p:nvPr>
        </p:nvSpPr>
        <p:spPr>
          <a:xfrm>
            <a:off x="3" y="6569079"/>
            <a:ext cx="609600" cy="288925"/>
          </a:xfrm>
          <a:prstGeom prst="rect">
            <a:avLst/>
          </a:prstGeom>
        </p:spPr>
        <p:txBody>
          <a:bodyPr wrap="square">
            <a:normAutofit/>
          </a:bodyPr>
          <a:lstStyle>
            <a:lvl1pPr algn="ctr">
              <a:defRPr sz="1400">
                <a:solidFill>
                  <a:sysClr val="windowText" lastClr="000000"/>
                </a:solidFill>
              </a:defRPr>
            </a:lvl1pPr>
          </a:lstStyle>
          <a:p>
            <a:pPr>
              <a:defRPr/>
            </a:pPr>
            <a:fld id="{8B1FB4F6-53D1-4649-B6D3-57C1A85B2B3E}" type="slidenum">
              <a:rPr lang="en-US" smtClean="0"/>
              <a:pPr>
                <a:defRPr/>
              </a:pPr>
              <a:t>‹#›</a:t>
            </a:fld>
            <a:endParaRPr lang="en-US" dirty="0"/>
          </a:p>
        </p:txBody>
      </p:sp>
      <p:sp>
        <p:nvSpPr>
          <p:cNvPr id="13" name="Text Placeholder 6"/>
          <p:cNvSpPr>
            <a:spLocks noGrp="1"/>
          </p:cNvSpPr>
          <p:nvPr>
            <p:ph type="body" sz="quarter" idx="13"/>
          </p:nvPr>
        </p:nvSpPr>
        <p:spPr>
          <a:xfrm>
            <a:off x="457200" y="1752600"/>
            <a:ext cx="8382000" cy="3810000"/>
          </a:xfrm>
          <a:prstGeom prst="rect">
            <a:avLst/>
          </a:prstGeom>
        </p:spPr>
        <p:txBody>
          <a:bodyPr lIns="89793" tIns="44899" rIns="89793" bIns="44899"/>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450481893"/>
      </p:ext>
    </p:extLst>
  </p:cSld>
  <p:clrMapOvr>
    <a:masterClrMapping/>
  </p:clrMapOvr>
  <p:timing>
    <p:tnLst>
      <p:par>
        <p:cTn id="1" dur="indefinite" restart="never" nodeType="tmRoot"/>
      </p:par>
    </p:tnLst>
  </p:timing>
</p:sldLayout>
</file>

<file path=ppt/slideLayouts/slideLayout371.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61950" y="392115"/>
            <a:ext cx="8362950" cy="674687"/>
          </a:xfrm>
          <a:prstGeom prst="rect">
            <a:avLst/>
          </a:prstGeom>
        </p:spPr>
        <p:txBody>
          <a:bodyPr lIns="91352" tIns="45679" rIns="91352" bIns="45679"/>
          <a:lstStyle/>
          <a:p>
            <a:r>
              <a:rPr lang="en-US" smtClean="0"/>
              <a:t>Click to edit Master title style</a:t>
            </a:r>
            <a:endParaRPr lang="en-US"/>
          </a:p>
        </p:txBody>
      </p:sp>
      <p:sp>
        <p:nvSpPr>
          <p:cNvPr id="3" name="Rectangle 5"/>
          <p:cNvSpPr>
            <a:spLocks noGrp="1" noChangeArrowheads="1"/>
          </p:cNvSpPr>
          <p:nvPr>
            <p:ph type="ftr" sz="quarter" idx="10"/>
          </p:nvPr>
        </p:nvSpPr>
        <p:spPr>
          <a:xfrm>
            <a:off x="2603500" y="6172200"/>
            <a:ext cx="4122738" cy="457200"/>
          </a:xfrm>
          <a:prstGeom prst="rect">
            <a:avLst/>
          </a:prstGeom>
        </p:spPr>
        <p:txBody>
          <a:bodyPr lIns="91352" tIns="45679" rIns="91352" bIns="45679"/>
          <a:lstStyle>
            <a:lvl1pPr>
              <a:defRPr/>
            </a:lvl1pPr>
          </a:lstStyle>
          <a:p>
            <a:pPr eaLnBrk="0" hangingPunct="0">
              <a:defRPr/>
            </a:pPr>
            <a:endParaRPr lang="en-US" dirty="0">
              <a:solidFill>
                <a:prstClr val="black"/>
              </a:solidFill>
              <a:latin typeface="Tahoma" pitchFamily="34" charset="0"/>
              <a:ea typeface="+mn-ea"/>
              <a:cs typeface="Arial" charset="0"/>
            </a:endParaRPr>
          </a:p>
        </p:txBody>
      </p:sp>
      <p:sp>
        <p:nvSpPr>
          <p:cNvPr id="4" name="Rectangle 6"/>
          <p:cNvSpPr>
            <a:spLocks noGrp="1" noChangeArrowheads="1"/>
          </p:cNvSpPr>
          <p:nvPr>
            <p:ph type="sldNum" sz="quarter" idx="11"/>
          </p:nvPr>
        </p:nvSpPr>
        <p:spPr/>
        <p:txBody>
          <a:bodyPr/>
          <a:lstStyle>
            <a:lvl1pPr>
              <a:defRPr/>
            </a:lvl1pPr>
          </a:lstStyle>
          <a:p>
            <a:pPr>
              <a:defRPr/>
            </a:pPr>
            <a:fld id="{4D64C5BC-8F38-4C1A-B58B-D1A4F9CCA149}" type="slidenum">
              <a:rPr lang="en-US"/>
              <a:pPr>
                <a:defRPr/>
              </a:pPr>
              <a:t>‹#›</a:t>
            </a:fld>
            <a:endParaRPr lang="en-US" dirty="0"/>
          </a:p>
        </p:txBody>
      </p:sp>
    </p:spTree>
    <p:extLst>
      <p:ext uri="{BB962C8B-B14F-4D97-AF65-F5344CB8AC3E}">
        <p14:creationId xmlns:p14="http://schemas.microsoft.com/office/powerpoint/2010/main" val="4169411899"/>
      </p:ext>
    </p:extLst>
  </p:cSld>
  <p:clrMapOvr>
    <a:masterClrMapping/>
  </p:clrMapOvr>
</p:sldLayout>
</file>

<file path=ppt/slideLayouts/slideLayout372.xml><?xml version="1.0" encoding="utf-8"?>
<p:sldLayout xmlns:a="http://schemas.openxmlformats.org/drawingml/2006/main" xmlns:r="http://schemas.openxmlformats.org/officeDocument/2006/relationships" xmlns:p="http://schemas.openxmlformats.org/presentationml/2006/main" showMasterSp="0"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61950" y="392115"/>
            <a:ext cx="8362950" cy="674687"/>
          </a:xfrm>
          <a:prstGeom prst="rect">
            <a:avLst/>
          </a:prstGeom>
        </p:spPr>
        <p:txBody>
          <a:bodyPr lIns="91352" tIns="45679" rIns="91352" bIns="45679"/>
          <a:lstStyle/>
          <a:p>
            <a:r>
              <a:rPr lang="en-US" smtClean="0"/>
              <a:t>Click to edit Master title style</a:t>
            </a:r>
            <a:endParaRPr lang="en-US"/>
          </a:p>
        </p:txBody>
      </p:sp>
      <p:sp>
        <p:nvSpPr>
          <p:cNvPr id="3" name="Text Placeholder 2"/>
          <p:cNvSpPr>
            <a:spLocks noGrp="1"/>
          </p:cNvSpPr>
          <p:nvPr>
            <p:ph type="body" sz="half" idx="1"/>
          </p:nvPr>
        </p:nvSpPr>
        <p:spPr>
          <a:xfrm>
            <a:off x="361958" y="1219200"/>
            <a:ext cx="4105275" cy="4800600"/>
          </a:xfrm>
          <a:prstGeom prst="rect">
            <a:avLst/>
          </a:prstGeom>
        </p:spPr>
        <p:txBody>
          <a:bodyPr lIns="91352" tIns="45679" rIns="91352" bIns="45679"/>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9633" y="1219200"/>
            <a:ext cx="4105275" cy="4800600"/>
          </a:xfrm>
          <a:prstGeom prst="rect">
            <a:avLst/>
          </a:prstGeom>
        </p:spPr>
        <p:txBody>
          <a:bodyPr lIns="91352" tIns="45679" rIns="91352" bIns="45679"/>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ftr" sz="quarter" idx="10"/>
          </p:nvPr>
        </p:nvSpPr>
        <p:spPr>
          <a:xfrm>
            <a:off x="2603500" y="6172200"/>
            <a:ext cx="4122738" cy="457200"/>
          </a:xfrm>
          <a:prstGeom prst="rect">
            <a:avLst/>
          </a:prstGeom>
        </p:spPr>
        <p:txBody>
          <a:bodyPr lIns="91352" tIns="45679" rIns="91352" bIns="45679"/>
          <a:lstStyle>
            <a:lvl1pPr>
              <a:defRPr/>
            </a:lvl1pPr>
          </a:lstStyle>
          <a:p>
            <a:pPr eaLnBrk="0" hangingPunct="0">
              <a:defRPr/>
            </a:pPr>
            <a:endParaRPr lang="en-US" dirty="0">
              <a:solidFill>
                <a:prstClr val="black"/>
              </a:solidFill>
              <a:latin typeface="Tahoma" pitchFamily="34" charset="0"/>
              <a:ea typeface="+mn-ea"/>
              <a:cs typeface="Arial" charset="0"/>
            </a:endParaRPr>
          </a:p>
        </p:txBody>
      </p:sp>
      <p:sp>
        <p:nvSpPr>
          <p:cNvPr id="6" name="Rectangle 6"/>
          <p:cNvSpPr>
            <a:spLocks noGrp="1" noChangeArrowheads="1"/>
          </p:cNvSpPr>
          <p:nvPr>
            <p:ph type="sldNum" sz="quarter" idx="11"/>
          </p:nvPr>
        </p:nvSpPr>
        <p:spPr/>
        <p:txBody>
          <a:bodyPr/>
          <a:lstStyle>
            <a:lvl1pPr>
              <a:defRPr/>
            </a:lvl1pPr>
          </a:lstStyle>
          <a:p>
            <a:pPr>
              <a:defRPr/>
            </a:pPr>
            <a:fld id="{D29AAA9D-33EF-48FD-B607-7EAE2C6E9AEE}" type="slidenum">
              <a:rPr lang="en-US"/>
              <a:pPr>
                <a:defRPr/>
              </a:pPr>
              <a:t>‹#›</a:t>
            </a:fld>
            <a:endParaRPr lang="en-US" dirty="0"/>
          </a:p>
        </p:txBody>
      </p:sp>
    </p:spTree>
    <p:extLst>
      <p:ext uri="{BB962C8B-B14F-4D97-AF65-F5344CB8AC3E}">
        <p14:creationId xmlns:p14="http://schemas.microsoft.com/office/powerpoint/2010/main" val="1773924047"/>
      </p:ext>
    </p:extLst>
  </p:cSld>
  <p:clrMapOvr>
    <a:masterClrMapping/>
  </p:clrMapOvr>
</p:sldLayout>
</file>

<file path=ppt/slideLayouts/slideLayout373.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61950" y="392115"/>
            <a:ext cx="8362950" cy="674687"/>
          </a:xfrm>
          <a:prstGeom prst="rect">
            <a:avLst/>
          </a:prstGeom>
        </p:spPr>
        <p:txBody>
          <a:bodyPr lIns="91352" tIns="45679" rIns="91352" bIns="45679"/>
          <a:lstStyle/>
          <a:p>
            <a:r>
              <a:rPr lang="en-US" smtClean="0"/>
              <a:t>Click to edit Master title style</a:t>
            </a:r>
            <a:endParaRPr lang="en-US"/>
          </a:p>
        </p:txBody>
      </p:sp>
      <p:sp>
        <p:nvSpPr>
          <p:cNvPr id="3" name="Content Placeholder 2"/>
          <p:cNvSpPr>
            <a:spLocks noGrp="1"/>
          </p:cNvSpPr>
          <p:nvPr>
            <p:ph sz="half" idx="1"/>
          </p:nvPr>
        </p:nvSpPr>
        <p:spPr>
          <a:xfrm>
            <a:off x="361958" y="1219200"/>
            <a:ext cx="4105275" cy="4800600"/>
          </a:xfrm>
          <a:prstGeom prst="rect">
            <a:avLst/>
          </a:prstGeom>
        </p:spPr>
        <p:txBody>
          <a:bodyPr lIns="91352" tIns="45679" rIns="91352" bIns="45679"/>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9633" y="1219200"/>
            <a:ext cx="4105275" cy="4800600"/>
          </a:xfrm>
          <a:prstGeom prst="rect">
            <a:avLst/>
          </a:prstGeom>
        </p:spPr>
        <p:txBody>
          <a:bodyPr lIns="91352" tIns="45679" rIns="91352" bIns="45679"/>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ftr" sz="quarter" idx="10"/>
          </p:nvPr>
        </p:nvSpPr>
        <p:spPr>
          <a:xfrm>
            <a:off x="2603500" y="6172200"/>
            <a:ext cx="4122738" cy="457200"/>
          </a:xfrm>
          <a:prstGeom prst="rect">
            <a:avLst/>
          </a:prstGeom>
        </p:spPr>
        <p:txBody>
          <a:bodyPr lIns="91352" tIns="45679" rIns="91352" bIns="45679"/>
          <a:lstStyle>
            <a:lvl1pPr>
              <a:defRPr/>
            </a:lvl1pPr>
          </a:lstStyle>
          <a:p>
            <a:pPr eaLnBrk="0" hangingPunct="0">
              <a:defRPr/>
            </a:pPr>
            <a:endParaRPr lang="en-US" dirty="0">
              <a:solidFill>
                <a:prstClr val="black"/>
              </a:solidFill>
              <a:latin typeface="Tahoma" pitchFamily="34" charset="0"/>
              <a:ea typeface="+mn-ea"/>
              <a:cs typeface="Arial" charset="0"/>
            </a:endParaRPr>
          </a:p>
        </p:txBody>
      </p:sp>
      <p:sp>
        <p:nvSpPr>
          <p:cNvPr id="6" name="Rectangle 6"/>
          <p:cNvSpPr>
            <a:spLocks noGrp="1" noChangeArrowheads="1"/>
          </p:cNvSpPr>
          <p:nvPr>
            <p:ph type="sldNum" sz="quarter" idx="11"/>
          </p:nvPr>
        </p:nvSpPr>
        <p:spPr/>
        <p:txBody>
          <a:bodyPr/>
          <a:lstStyle>
            <a:lvl1pPr>
              <a:defRPr/>
            </a:lvl1pPr>
          </a:lstStyle>
          <a:p>
            <a:pPr>
              <a:defRPr/>
            </a:pPr>
            <a:fld id="{F7E8F79F-5FF1-4FFA-AB7D-CB569EBD93A6}" type="slidenum">
              <a:rPr lang="en-US"/>
              <a:pPr>
                <a:defRPr/>
              </a:pPr>
              <a:t>‹#›</a:t>
            </a:fld>
            <a:endParaRPr lang="en-US" dirty="0"/>
          </a:p>
        </p:txBody>
      </p:sp>
    </p:spTree>
    <p:extLst>
      <p:ext uri="{BB962C8B-B14F-4D97-AF65-F5344CB8AC3E}">
        <p14:creationId xmlns:p14="http://schemas.microsoft.com/office/powerpoint/2010/main" val="2287574362"/>
      </p:ext>
    </p:extLst>
  </p:cSld>
  <p:clrMapOvr>
    <a:masterClrMapping/>
  </p:clrMapOvr>
</p:sldLayout>
</file>

<file path=ppt/slideLayouts/slideLayout374.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2603500" y="6172200"/>
            <a:ext cx="4122738" cy="457200"/>
          </a:xfrm>
          <a:prstGeom prst="rect">
            <a:avLst/>
          </a:prstGeom>
          <a:ln/>
        </p:spPr>
        <p:txBody>
          <a:bodyPr lIns="91352" tIns="45679" rIns="91352" bIns="45679"/>
          <a:lstStyle>
            <a:lvl1pPr>
              <a:defRPr/>
            </a:lvl1pPr>
          </a:lstStyle>
          <a:p>
            <a:pPr eaLnBrk="0" hangingPunct="0">
              <a:defRPr/>
            </a:pPr>
            <a:endParaRPr lang="en-US" dirty="0">
              <a:solidFill>
                <a:prstClr val="black"/>
              </a:solidFill>
              <a:latin typeface="Tahoma" pitchFamily="34" charset="0"/>
              <a:ea typeface="+mn-ea"/>
              <a:cs typeface="Arial" charset="0"/>
            </a:endParaRPr>
          </a:p>
        </p:txBody>
      </p:sp>
      <p:sp>
        <p:nvSpPr>
          <p:cNvPr id="3" name="Rectangle 6"/>
          <p:cNvSpPr>
            <a:spLocks noGrp="1" noChangeArrowheads="1"/>
          </p:cNvSpPr>
          <p:nvPr>
            <p:ph type="sldNum" sz="quarter" idx="11"/>
          </p:nvPr>
        </p:nvSpPr>
        <p:spPr>
          <a:ln/>
        </p:spPr>
        <p:txBody>
          <a:bodyPr/>
          <a:lstStyle>
            <a:lvl1pPr>
              <a:defRPr/>
            </a:lvl1pPr>
          </a:lstStyle>
          <a:p>
            <a:pPr>
              <a:defRPr/>
            </a:pPr>
            <a:fld id="{14B57FDD-4496-401E-961C-D340FF550F65}" type="slidenum">
              <a:rPr lang="en-US"/>
              <a:pPr>
                <a:defRPr/>
              </a:pPr>
              <a:t>‹#›</a:t>
            </a:fld>
            <a:endParaRPr lang="en-US" dirty="0"/>
          </a:p>
        </p:txBody>
      </p:sp>
    </p:spTree>
    <p:extLst>
      <p:ext uri="{BB962C8B-B14F-4D97-AF65-F5344CB8AC3E}">
        <p14:creationId xmlns:p14="http://schemas.microsoft.com/office/powerpoint/2010/main" val="2467733755"/>
      </p:ext>
    </p:extLst>
  </p:cSld>
  <p:clrMapOvr>
    <a:masterClrMapping/>
  </p:clrMapOvr>
</p:sldLayout>
</file>

<file path=ppt/slideLayouts/slideLayout375.xml><?xml version="1.0" encoding="utf-8"?>
<p:sldLayout xmlns:a="http://schemas.openxmlformats.org/drawingml/2006/main" xmlns:r="http://schemas.openxmlformats.org/officeDocument/2006/relationships" xmlns:p="http://schemas.openxmlformats.org/presentationml/2006/main" showMasterSp="0"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lIns="91352" tIns="45679" rIns="91352" bIns="45679"/>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lIns="91352" tIns="45679" rIns="91352" bIns="45679" anchor="b"/>
          <a:lstStyle>
            <a:lvl1pPr marL="0" indent="0">
              <a:buNone/>
              <a:defRPr sz="2000"/>
            </a:lvl1pPr>
            <a:lvl2pPr marL="456768" indent="0">
              <a:buNone/>
              <a:defRPr sz="1800"/>
            </a:lvl2pPr>
            <a:lvl3pPr marL="913532" indent="0">
              <a:buNone/>
              <a:defRPr sz="1600"/>
            </a:lvl3pPr>
            <a:lvl4pPr marL="1370302" indent="0">
              <a:buNone/>
              <a:defRPr sz="1400"/>
            </a:lvl4pPr>
            <a:lvl5pPr marL="1827071" indent="0">
              <a:buNone/>
              <a:defRPr sz="1400"/>
            </a:lvl5pPr>
            <a:lvl6pPr marL="2283837" indent="0">
              <a:buNone/>
              <a:defRPr sz="1400"/>
            </a:lvl6pPr>
            <a:lvl7pPr marL="2740600" indent="0">
              <a:buNone/>
              <a:defRPr sz="1400"/>
            </a:lvl7pPr>
            <a:lvl8pPr marL="3197369" indent="0">
              <a:buNone/>
              <a:defRPr sz="1400"/>
            </a:lvl8pPr>
            <a:lvl9pPr marL="3654137" indent="0">
              <a:buNone/>
              <a:defRPr sz="1400"/>
            </a:lvl9pPr>
          </a:lstStyle>
          <a:p>
            <a:pPr lvl="0"/>
            <a:r>
              <a:rPr lang="en-US" smtClean="0"/>
              <a:t>Click to edit Master text styles</a:t>
            </a:r>
          </a:p>
        </p:txBody>
      </p:sp>
      <p:sp>
        <p:nvSpPr>
          <p:cNvPr id="4" name="Rectangle 5"/>
          <p:cNvSpPr>
            <a:spLocks noGrp="1" noChangeArrowheads="1"/>
          </p:cNvSpPr>
          <p:nvPr>
            <p:ph type="ftr" sz="quarter" idx="10"/>
          </p:nvPr>
        </p:nvSpPr>
        <p:spPr>
          <a:xfrm>
            <a:off x="2603500" y="6172200"/>
            <a:ext cx="4122738" cy="457200"/>
          </a:xfrm>
          <a:prstGeom prst="rect">
            <a:avLst/>
          </a:prstGeom>
          <a:ln/>
        </p:spPr>
        <p:txBody>
          <a:bodyPr lIns="91352" tIns="45679" rIns="91352" bIns="45679"/>
          <a:lstStyle>
            <a:lvl1pPr>
              <a:defRPr/>
            </a:lvl1pPr>
          </a:lstStyle>
          <a:p>
            <a:pPr eaLnBrk="0" hangingPunct="0">
              <a:defRPr/>
            </a:pPr>
            <a:endParaRPr lang="en-US" dirty="0">
              <a:solidFill>
                <a:prstClr val="black"/>
              </a:solidFill>
              <a:latin typeface="Tahoma" pitchFamily="34" charset="0"/>
              <a:ea typeface="+mn-ea"/>
              <a:cs typeface="Arial" charset="0"/>
            </a:endParaRPr>
          </a:p>
        </p:txBody>
      </p:sp>
      <p:sp>
        <p:nvSpPr>
          <p:cNvPr id="5" name="Rectangle 6"/>
          <p:cNvSpPr>
            <a:spLocks noGrp="1" noChangeArrowheads="1"/>
          </p:cNvSpPr>
          <p:nvPr>
            <p:ph type="sldNum" sz="quarter" idx="11"/>
          </p:nvPr>
        </p:nvSpPr>
        <p:spPr>
          <a:ln/>
        </p:spPr>
        <p:txBody>
          <a:bodyPr/>
          <a:lstStyle>
            <a:lvl1pPr>
              <a:defRPr/>
            </a:lvl1pPr>
          </a:lstStyle>
          <a:p>
            <a:pPr>
              <a:defRPr/>
            </a:pPr>
            <a:fld id="{77AA75F5-4E70-4088-8BEA-CA2EC0287C4E}" type="slidenum">
              <a:rPr lang="en-US"/>
              <a:pPr>
                <a:defRPr/>
              </a:pPr>
              <a:t>‹#›</a:t>
            </a:fld>
            <a:endParaRPr lang="en-US" dirty="0"/>
          </a:p>
        </p:txBody>
      </p:sp>
    </p:spTree>
    <p:extLst>
      <p:ext uri="{BB962C8B-B14F-4D97-AF65-F5344CB8AC3E}">
        <p14:creationId xmlns:p14="http://schemas.microsoft.com/office/powerpoint/2010/main" val="4148960217"/>
      </p:ext>
    </p:extLst>
  </p:cSld>
  <p:clrMapOvr>
    <a:masterClrMapping/>
  </p:clrMapOvr>
</p:sldLayout>
</file>

<file path=ppt/slideLayouts/slideLayout376.xml><?xml version="1.0" encoding="utf-8"?>
<p:sldLayout xmlns:a="http://schemas.openxmlformats.org/drawingml/2006/main" xmlns:r="http://schemas.openxmlformats.org/officeDocument/2006/relationships" xmlns:p="http://schemas.openxmlformats.org/presentationml/2006/main" showMasterSp="0"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lIns="91352" tIns="45679" rIns="91352" bIns="45679"/>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8229600" cy="2185988"/>
          </a:xfrm>
          <a:prstGeom prst="rect">
            <a:avLst/>
          </a:prstGeom>
        </p:spPr>
        <p:txBody>
          <a:bodyPr lIns="91352" tIns="45679" rIns="91352" bIns="45679"/>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7200" y="3938588"/>
            <a:ext cx="8229600" cy="2187575"/>
          </a:xfrm>
          <a:prstGeom prst="rect">
            <a:avLst/>
          </a:prstGeom>
        </p:spPr>
        <p:txBody>
          <a:bodyPr lIns="91352" tIns="45679" rIns="91352" bIns="45679"/>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dt" sz="half" idx="10"/>
          </p:nvPr>
        </p:nvSpPr>
        <p:spPr>
          <a:xfrm>
            <a:off x="457201" y="6251575"/>
            <a:ext cx="2133600" cy="476250"/>
          </a:xfrm>
          <a:prstGeom prst="rect">
            <a:avLst/>
          </a:prstGeom>
        </p:spPr>
        <p:txBody>
          <a:bodyPr lIns="91352" tIns="45679" rIns="91352" bIns="45679"/>
          <a:lstStyle>
            <a:lvl1pPr>
              <a:defRPr/>
            </a:lvl1pPr>
          </a:lstStyle>
          <a:p>
            <a:pPr eaLnBrk="0" hangingPunct="0">
              <a:defRPr/>
            </a:pPr>
            <a:endParaRPr lang="en-US" dirty="0">
              <a:solidFill>
                <a:prstClr val="black"/>
              </a:solidFill>
              <a:latin typeface="Tahoma" pitchFamily="34" charset="0"/>
              <a:ea typeface="+mn-ea"/>
              <a:cs typeface="Arial" charset="0"/>
            </a:endParaRPr>
          </a:p>
        </p:txBody>
      </p:sp>
      <p:sp>
        <p:nvSpPr>
          <p:cNvPr id="6" name="Rectangle 3"/>
          <p:cNvSpPr>
            <a:spLocks noGrp="1" noChangeArrowheads="1"/>
          </p:cNvSpPr>
          <p:nvPr>
            <p:ph type="sldNum" sz="quarter" idx="11"/>
          </p:nvPr>
        </p:nvSpPr>
        <p:spPr/>
        <p:txBody>
          <a:bodyPr/>
          <a:lstStyle>
            <a:lvl1pPr>
              <a:defRPr/>
            </a:lvl1pPr>
          </a:lstStyle>
          <a:p>
            <a:pPr>
              <a:defRPr/>
            </a:pPr>
            <a:fld id="{6850BD91-E0F0-43C3-A298-87233CA757AB}" type="slidenum">
              <a:rPr lang="en-US"/>
              <a:pPr>
                <a:defRPr/>
              </a:pPr>
              <a:t>‹#›</a:t>
            </a:fld>
            <a:endParaRPr lang="en-US" dirty="0"/>
          </a:p>
        </p:txBody>
      </p:sp>
      <p:sp>
        <p:nvSpPr>
          <p:cNvPr id="7" name="Rectangle 14"/>
          <p:cNvSpPr>
            <a:spLocks noGrp="1" noChangeArrowheads="1"/>
          </p:cNvSpPr>
          <p:nvPr>
            <p:ph type="ftr" sz="quarter" idx="12"/>
          </p:nvPr>
        </p:nvSpPr>
        <p:spPr>
          <a:xfrm>
            <a:off x="2603500" y="6172200"/>
            <a:ext cx="4122738" cy="457200"/>
          </a:xfrm>
          <a:prstGeom prst="rect">
            <a:avLst/>
          </a:prstGeom>
        </p:spPr>
        <p:txBody>
          <a:bodyPr lIns="91352" tIns="45679" rIns="91352" bIns="45679"/>
          <a:lstStyle>
            <a:lvl1pPr>
              <a:defRPr/>
            </a:lvl1pPr>
          </a:lstStyle>
          <a:p>
            <a:pPr eaLnBrk="0" hangingPunct="0">
              <a:defRPr/>
            </a:pPr>
            <a:endParaRPr lang="en-US" dirty="0">
              <a:solidFill>
                <a:prstClr val="black"/>
              </a:solidFill>
              <a:latin typeface="Tahoma" pitchFamily="34" charset="0"/>
              <a:ea typeface="+mn-ea"/>
              <a:cs typeface="Arial" charset="0"/>
            </a:endParaRPr>
          </a:p>
        </p:txBody>
      </p:sp>
    </p:spTree>
    <p:extLst>
      <p:ext uri="{BB962C8B-B14F-4D97-AF65-F5344CB8AC3E}">
        <p14:creationId xmlns:p14="http://schemas.microsoft.com/office/powerpoint/2010/main" val="427146567"/>
      </p:ext>
    </p:extLst>
  </p:cSld>
  <p:clrMapOvr>
    <a:masterClrMapping/>
  </p:clrMapOvr>
</p:sldLayout>
</file>

<file path=ppt/slideLayouts/slideLayout377.xml><?xml version="1.0" encoding="utf-8"?>
<p:sldLayout xmlns:a="http://schemas.openxmlformats.org/drawingml/2006/main" xmlns:r="http://schemas.openxmlformats.org/officeDocument/2006/relationships" xmlns:p="http://schemas.openxmlformats.org/presentationml/2006/main" showMasterSp="0"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752601"/>
            <a:ext cx="8229600" cy="4525963"/>
          </a:xfrm>
          <a:prstGeom prst="rect">
            <a:avLst/>
          </a:prstGeom>
        </p:spPr>
        <p:txBody>
          <a:bodyPr lIns="91352" tIns="45679" rIns="91352" bIns="45679"/>
          <a:lstStyle>
            <a:lvl1pPr>
              <a:buClr>
                <a:srgbClr val="8F23B3"/>
              </a:buClr>
              <a:defRPr sz="2400"/>
            </a:lvl1pPr>
            <a:lvl2pPr>
              <a:buClr>
                <a:srgbClr val="8F23B3"/>
              </a:buClr>
              <a:defRPr sz="2200"/>
            </a:lvl2pPr>
            <a:lvl3pPr marL="1370302" indent="-456768">
              <a:buClr>
                <a:srgbClr val="8F23B3"/>
              </a:buClr>
              <a:buFont typeface="Courier New" pitchFamily="49" charset="0"/>
              <a:buChar char="o"/>
              <a:defRPr sz="2000"/>
            </a:lvl3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7" name="Title 16"/>
          <p:cNvSpPr>
            <a:spLocks noGrp="1"/>
          </p:cNvSpPr>
          <p:nvPr>
            <p:ph type="title"/>
          </p:nvPr>
        </p:nvSpPr>
        <p:spPr>
          <a:xfrm>
            <a:off x="2819400" y="0"/>
            <a:ext cx="6324600" cy="1219200"/>
          </a:xfrm>
          <a:prstGeom prst="rect">
            <a:avLst/>
          </a:prstGeom>
        </p:spPr>
        <p:txBody>
          <a:bodyPr lIns="89793" tIns="44899" rIns="89793" bIns="44899" anchor="ctr"/>
          <a:lstStyle>
            <a:lvl1pPr marL="168364" indent="0" algn="l">
              <a:defRPr sz="2800"/>
            </a:lvl1pPr>
          </a:lstStyle>
          <a:p>
            <a:r>
              <a:rPr lang="en-US" dirty="0" smtClean="0"/>
              <a:t>Click to edit Master title style</a:t>
            </a:r>
            <a:endParaRPr lang="en-US" dirty="0"/>
          </a:p>
        </p:txBody>
      </p:sp>
      <p:sp>
        <p:nvSpPr>
          <p:cNvPr id="8" name="Slide Number Placeholder 24"/>
          <p:cNvSpPr>
            <a:spLocks noGrp="1"/>
          </p:cNvSpPr>
          <p:nvPr>
            <p:ph type="sldNum" sz="quarter" idx="10"/>
          </p:nvPr>
        </p:nvSpPr>
        <p:spPr>
          <a:xfrm>
            <a:off x="3" y="6569079"/>
            <a:ext cx="609600" cy="288925"/>
          </a:xfrm>
        </p:spPr>
        <p:txBody>
          <a:bodyPr/>
          <a:lstStyle>
            <a:lvl1pPr algn="r">
              <a:defRPr sz="1200" smtClean="0">
                <a:solidFill>
                  <a:schemeClr val="tx1"/>
                </a:solidFill>
              </a:defRPr>
            </a:lvl1pPr>
          </a:lstStyle>
          <a:p>
            <a:pPr>
              <a:defRPr/>
            </a:pPr>
            <a:fld id="{8A85A12D-F284-471C-8250-D25B013F6AB1}"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1813465762"/>
      </p:ext>
    </p:extLst>
  </p:cSld>
  <p:clrMapOvr>
    <a:masterClrMapping/>
  </p:clrMapOvr>
  <p:timing>
    <p:tnLst>
      <p:par>
        <p:cTn id="1" dur="indefinite" restart="never" nodeType="tmRoot"/>
      </p:par>
    </p:tnLst>
  </p:timing>
</p:sldLayout>
</file>

<file path=ppt/slideLayouts/slideLayout378.xml><?xml version="1.0" encoding="utf-8"?>
<p:sldLayout xmlns:a="http://schemas.openxmlformats.org/drawingml/2006/main" xmlns:r="http://schemas.openxmlformats.org/officeDocument/2006/relationships" xmlns:p="http://schemas.openxmlformats.org/presentationml/2006/main" showMasterSp="0"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52400" y="1676400"/>
            <a:ext cx="8839200" cy="4876800"/>
          </a:xfrm>
          <a:prstGeom prst="rect">
            <a:avLst/>
          </a:prstGeom>
        </p:spPr>
        <p:txBody>
          <a:bodyPr lIns="91352" tIns="45679" rIns="91352" bIns="45679"/>
          <a:lstStyle>
            <a:lvl1pPr marL="0" indent="0">
              <a:buNone/>
              <a:defRPr sz="3200"/>
            </a:lvl1pPr>
            <a:lvl2pPr marL="456768" indent="0">
              <a:buNone/>
              <a:defRPr sz="2800"/>
            </a:lvl2pPr>
            <a:lvl3pPr marL="913532" indent="0">
              <a:buNone/>
              <a:defRPr sz="2400"/>
            </a:lvl3pPr>
            <a:lvl4pPr marL="1370302" indent="0">
              <a:buNone/>
              <a:defRPr sz="2000"/>
            </a:lvl4pPr>
            <a:lvl5pPr marL="1827071" indent="0">
              <a:buNone/>
              <a:defRPr sz="2000"/>
            </a:lvl5pPr>
            <a:lvl6pPr marL="2283837" indent="0">
              <a:buNone/>
              <a:defRPr sz="2000"/>
            </a:lvl6pPr>
            <a:lvl7pPr marL="2740600" indent="0">
              <a:buNone/>
              <a:defRPr sz="2000"/>
            </a:lvl7pPr>
            <a:lvl8pPr marL="3197369" indent="0">
              <a:buNone/>
              <a:defRPr sz="2000"/>
            </a:lvl8pPr>
            <a:lvl9pPr marL="3654137" indent="0">
              <a:buNone/>
              <a:defRPr sz="2000"/>
            </a:lvl9pPr>
          </a:lstStyle>
          <a:p>
            <a:r>
              <a:rPr lang="en-US" dirty="0" smtClean="0"/>
              <a:t>Click icon to add picture</a:t>
            </a:r>
            <a:endParaRPr lang="en-US" dirty="0"/>
          </a:p>
        </p:txBody>
      </p:sp>
      <p:sp>
        <p:nvSpPr>
          <p:cNvPr id="9" name="Title 16"/>
          <p:cNvSpPr>
            <a:spLocks noGrp="1"/>
          </p:cNvSpPr>
          <p:nvPr>
            <p:ph type="title"/>
          </p:nvPr>
        </p:nvSpPr>
        <p:spPr>
          <a:xfrm>
            <a:off x="2819400" y="0"/>
            <a:ext cx="6324600" cy="1219200"/>
          </a:xfrm>
          <a:prstGeom prst="rect">
            <a:avLst/>
          </a:prstGeom>
        </p:spPr>
        <p:txBody>
          <a:bodyPr lIns="89793" tIns="44899" rIns="89793" bIns="44899" anchor="ctr"/>
          <a:lstStyle>
            <a:lvl1pPr marL="168364" indent="0" algn="l">
              <a:defRPr sz="2800"/>
            </a:lvl1pPr>
          </a:lstStyle>
          <a:p>
            <a:r>
              <a:rPr lang="en-US" smtClean="0"/>
              <a:t>Click to edit Master title style</a:t>
            </a:r>
            <a:endParaRPr lang="en-US" dirty="0"/>
          </a:p>
        </p:txBody>
      </p:sp>
      <p:sp>
        <p:nvSpPr>
          <p:cNvPr id="10" name="Slide Number Placeholder 4"/>
          <p:cNvSpPr>
            <a:spLocks noGrp="1"/>
          </p:cNvSpPr>
          <p:nvPr>
            <p:ph type="sldNum" sz="quarter" idx="4"/>
          </p:nvPr>
        </p:nvSpPr>
        <p:spPr>
          <a:xfrm>
            <a:off x="3" y="6569079"/>
            <a:ext cx="609600" cy="288925"/>
          </a:xfrm>
          <a:prstGeom prst="rect">
            <a:avLst/>
          </a:prstGeom>
        </p:spPr>
        <p:txBody>
          <a:bodyPr wrap="square" lIns="89793" tIns="44899" rIns="89793" bIns="44899">
            <a:normAutofit/>
          </a:bodyPr>
          <a:lstStyle>
            <a:lvl1pPr algn="ctr">
              <a:defRPr sz="1400">
                <a:solidFill>
                  <a:sysClr val="windowText" lastClr="000000"/>
                </a:solidFill>
              </a:defRPr>
            </a:lvl1pPr>
          </a:lstStyle>
          <a:p>
            <a:pPr>
              <a:defRPr/>
            </a:pPr>
            <a:fld id="{F53EAB4E-B152-44CE-8C23-C6686266861F}" type="slidenum">
              <a:rPr lang="en-US" smtClean="0"/>
              <a:pPr>
                <a:defRPr/>
              </a:pPr>
              <a:t>‹#›</a:t>
            </a:fld>
            <a:endParaRPr lang="en-US" dirty="0"/>
          </a:p>
        </p:txBody>
      </p:sp>
    </p:spTree>
    <p:extLst>
      <p:ext uri="{BB962C8B-B14F-4D97-AF65-F5344CB8AC3E}">
        <p14:creationId xmlns:p14="http://schemas.microsoft.com/office/powerpoint/2010/main" val="1718190125"/>
      </p:ext>
    </p:extLst>
  </p:cSld>
  <p:clrMapOvr>
    <a:masterClrMapping/>
  </p:clrMapOvr>
  <p:timing>
    <p:tnLst>
      <p:par>
        <p:cTn id="1" dur="indefinite" restart="never" nodeType="tmRoot"/>
      </p:par>
    </p:tnLst>
  </p:timing>
</p:sldLayout>
</file>

<file path=ppt/slideLayouts/slideLayout379.xml><?xml version="1.0" encoding="utf-8"?>
<p:sldLayout xmlns:a="http://schemas.openxmlformats.org/drawingml/2006/main" xmlns:r="http://schemas.openxmlformats.org/officeDocument/2006/relationships" xmlns:p="http://schemas.openxmlformats.org/presentationml/2006/main" showMasterSp="0" preserve="1">
  <p:cSld name="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a:defRPr/>
            </a:pPr>
            <a:fld id="{F53EAB4E-B152-44CE-8C23-C6686266861F}" type="slidenum">
              <a:rPr lang="en-US" smtClean="0"/>
              <a:pPr>
                <a:defRPr/>
              </a:pPr>
              <a:t>‹#›</a:t>
            </a:fld>
            <a:endParaRPr lang="en-US" dirty="0"/>
          </a:p>
        </p:txBody>
      </p:sp>
      <p:sp>
        <p:nvSpPr>
          <p:cNvPr id="4" name="Title 16"/>
          <p:cNvSpPr>
            <a:spLocks noGrp="1"/>
          </p:cNvSpPr>
          <p:nvPr>
            <p:ph type="title"/>
          </p:nvPr>
        </p:nvSpPr>
        <p:spPr>
          <a:xfrm>
            <a:off x="2819400" y="0"/>
            <a:ext cx="6324600" cy="1219200"/>
          </a:xfrm>
          <a:prstGeom prst="rect">
            <a:avLst/>
          </a:prstGeom>
        </p:spPr>
        <p:txBody>
          <a:bodyPr lIns="89793" tIns="44899" rIns="89793" bIns="44899" anchor="ctr"/>
          <a:lstStyle>
            <a:lvl1pPr marL="168364" indent="0" algn="l">
              <a:defRPr sz="2800"/>
            </a:lvl1pPr>
          </a:lstStyle>
          <a:p>
            <a:r>
              <a:rPr lang="en-US" smtClean="0"/>
              <a:t>Click to edit Master title style</a:t>
            </a:r>
            <a:endParaRPr lang="en-US" dirty="0"/>
          </a:p>
        </p:txBody>
      </p:sp>
    </p:spTree>
    <p:extLst>
      <p:ext uri="{BB962C8B-B14F-4D97-AF65-F5344CB8AC3E}">
        <p14:creationId xmlns:p14="http://schemas.microsoft.com/office/powerpoint/2010/main" val="3048301372"/>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userDrawn="1">
  <p:cSld name="32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2819400" y="0"/>
            <a:ext cx="6324600" cy="1219200"/>
          </a:xfrm>
          <a:prstGeom prst="rect">
            <a:avLst/>
          </a:prstGeom>
        </p:spPr>
        <p:txBody>
          <a:bodyPr lIns="89793" tIns="44899" rIns="89793" bIns="44899" anchor="ctr"/>
          <a:lstStyle>
            <a:lvl1pPr marL="168364" indent="0" algn="l">
              <a:defRPr sz="28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2776734994"/>
      </p:ext>
    </p:extLst>
  </p:cSld>
  <p:clrMapOvr>
    <a:masterClrMapping/>
  </p:clrMapOvr>
  <p:timing>
    <p:tnLst>
      <p:par>
        <p:cTn id="1" dur="indefinite" restart="never" nodeType="tmRoot"/>
      </p:par>
    </p:tnLst>
  </p:timing>
</p:sldLayout>
</file>

<file path=ppt/slideLayouts/slideLayout380.xml><?xml version="1.0" encoding="utf-8"?>
<p:sldLayout xmlns:a="http://schemas.openxmlformats.org/drawingml/2006/main" xmlns:r="http://schemas.openxmlformats.org/officeDocument/2006/relationships" xmlns:p="http://schemas.openxmlformats.org/presentationml/2006/main" showMasterSp="0" preserve="1">
  <p:cSld name="2_Custom Layout">
    <p:spTree>
      <p:nvGrpSpPr>
        <p:cNvPr id="1" name=""/>
        <p:cNvGrpSpPr/>
        <p:nvPr/>
      </p:nvGrpSpPr>
      <p:grpSpPr>
        <a:xfrm>
          <a:off x="0" y="0"/>
          <a:ext cx="0" cy="0"/>
          <a:chOff x="0" y="0"/>
          <a:chExt cx="0" cy="0"/>
        </a:xfrm>
      </p:grpSpPr>
      <p:sp>
        <p:nvSpPr>
          <p:cNvPr id="6" name="Content Placeholder 2"/>
          <p:cNvSpPr>
            <a:spLocks noGrp="1"/>
          </p:cNvSpPr>
          <p:nvPr>
            <p:ph idx="1"/>
          </p:nvPr>
        </p:nvSpPr>
        <p:spPr>
          <a:xfrm>
            <a:off x="457200" y="1752600"/>
            <a:ext cx="8229600" cy="4114800"/>
          </a:xfrm>
          <a:prstGeom prst="rect">
            <a:avLst/>
          </a:prstGeom>
        </p:spPr>
        <p:txBody>
          <a:bodyPr lIns="89793" tIns="44899" rIns="89793" bIns="44899"/>
          <a:lstStyle>
            <a:lvl3pPr marL="897942" indent="174599">
              <a:defRPr/>
            </a:lvl3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4" name="Slide Number Placeholder 2"/>
          <p:cNvSpPr>
            <a:spLocks noGrp="1"/>
          </p:cNvSpPr>
          <p:nvPr>
            <p:ph type="sldNum" sz="quarter" idx="10"/>
          </p:nvPr>
        </p:nvSpPr>
        <p:spPr/>
        <p:txBody>
          <a:bodyPr/>
          <a:lstStyle>
            <a:lvl1pPr>
              <a:defRPr smtClean="0">
                <a:solidFill>
                  <a:schemeClr val="tx1"/>
                </a:solidFill>
              </a:defRPr>
            </a:lvl1pPr>
          </a:lstStyle>
          <a:p>
            <a:pPr>
              <a:defRPr/>
            </a:pPr>
            <a:fld id="{F53EAB4E-B152-44CE-8C23-C6686266861F}" type="slidenum">
              <a:rPr lang="en-US">
                <a:solidFill>
                  <a:prstClr val="black"/>
                </a:solidFill>
              </a:rPr>
              <a:pPr>
                <a:defRPr/>
              </a:pPr>
              <a:t>‹#›</a:t>
            </a:fld>
            <a:endParaRPr lang="en-US" dirty="0">
              <a:solidFill>
                <a:prstClr val="black"/>
              </a:solidFill>
            </a:endParaRPr>
          </a:p>
        </p:txBody>
      </p:sp>
      <p:sp>
        <p:nvSpPr>
          <p:cNvPr id="7" name="Title 16"/>
          <p:cNvSpPr>
            <a:spLocks noGrp="1"/>
          </p:cNvSpPr>
          <p:nvPr>
            <p:ph type="title"/>
          </p:nvPr>
        </p:nvSpPr>
        <p:spPr>
          <a:xfrm>
            <a:off x="2819400" y="0"/>
            <a:ext cx="6324600" cy="1219200"/>
          </a:xfrm>
          <a:prstGeom prst="rect">
            <a:avLst/>
          </a:prstGeom>
        </p:spPr>
        <p:txBody>
          <a:bodyPr lIns="89793" tIns="44899" rIns="89793" bIns="44899" anchor="ctr"/>
          <a:lstStyle>
            <a:lvl1pPr marL="168364" indent="0" algn="l">
              <a:defRPr sz="2800"/>
            </a:lvl1pPr>
          </a:lstStyle>
          <a:p>
            <a:r>
              <a:rPr lang="en-US" smtClean="0"/>
              <a:t>Click to edit Master title style</a:t>
            </a:r>
            <a:endParaRPr lang="en-US" dirty="0"/>
          </a:p>
        </p:txBody>
      </p:sp>
      <p:sp>
        <p:nvSpPr>
          <p:cNvPr id="10" name="Text Placeholder 6"/>
          <p:cNvSpPr>
            <a:spLocks noGrp="1"/>
          </p:cNvSpPr>
          <p:nvPr>
            <p:ph type="body" sz="quarter" idx="14" hasCustomPrompt="1"/>
          </p:nvPr>
        </p:nvSpPr>
        <p:spPr>
          <a:xfrm>
            <a:off x="762002" y="6553200"/>
            <a:ext cx="3810000" cy="304800"/>
          </a:xfrm>
          <a:prstGeom prst="rect">
            <a:avLst/>
          </a:prstGeom>
        </p:spPr>
        <p:txBody>
          <a:bodyPr lIns="89793" tIns="44899" rIns="89793" bIns="44899"/>
          <a:lstStyle>
            <a:lvl1pPr>
              <a:buNone/>
              <a:defRPr sz="1200" b="1" i="1"/>
            </a:lvl1pPr>
          </a:lstStyle>
          <a:p>
            <a:pPr lvl="0"/>
            <a:r>
              <a:rPr lang="en-US" dirty="0" smtClean="0"/>
              <a:t>Source:</a:t>
            </a:r>
            <a:endParaRPr lang="en-US" dirty="0"/>
          </a:p>
        </p:txBody>
      </p:sp>
    </p:spTree>
    <p:extLst>
      <p:ext uri="{BB962C8B-B14F-4D97-AF65-F5344CB8AC3E}">
        <p14:creationId xmlns:p14="http://schemas.microsoft.com/office/powerpoint/2010/main" val="3258325316"/>
      </p:ext>
    </p:extLst>
  </p:cSld>
  <p:clrMapOvr>
    <a:masterClrMapping/>
  </p:clrMapOvr>
  <p:transition spd="med" advClick="0">
    <p:fade/>
  </p:transition>
</p:sldLayout>
</file>

<file path=ppt/slideLayouts/slideLayout38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19" name="Title 16"/>
          <p:cNvSpPr>
            <a:spLocks noGrp="1"/>
          </p:cNvSpPr>
          <p:nvPr>
            <p:ph type="title"/>
          </p:nvPr>
        </p:nvSpPr>
        <p:spPr>
          <a:xfrm>
            <a:off x="2819400" y="0"/>
            <a:ext cx="6324600" cy="1219200"/>
          </a:xfrm>
          <a:prstGeom prst="rect">
            <a:avLst/>
          </a:prstGeom>
        </p:spPr>
        <p:txBody>
          <a:bodyPr lIns="89793" tIns="44899" rIns="89793" bIns="44899" anchor="ctr"/>
          <a:lstStyle>
            <a:lvl1pPr marL="168364" indent="0" algn="l">
              <a:defRPr sz="2800"/>
            </a:lvl1pPr>
          </a:lstStyle>
          <a:p>
            <a:r>
              <a:rPr lang="en-US" smtClean="0"/>
              <a:t>Click to edit Master title style</a:t>
            </a:r>
            <a:endParaRPr lang="en-US" dirty="0"/>
          </a:p>
        </p:txBody>
      </p:sp>
      <p:sp>
        <p:nvSpPr>
          <p:cNvPr id="20" name="Slide Number Placeholder 4"/>
          <p:cNvSpPr>
            <a:spLocks noGrp="1"/>
          </p:cNvSpPr>
          <p:nvPr>
            <p:ph type="sldNum" sz="quarter" idx="12"/>
          </p:nvPr>
        </p:nvSpPr>
        <p:spPr>
          <a:xfrm>
            <a:off x="3" y="6569079"/>
            <a:ext cx="609600" cy="288925"/>
          </a:xfrm>
          <a:prstGeom prst="rect">
            <a:avLst/>
          </a:prstGeom>
        </p:spPr>
        <p:txBody>
          <a:bodyPr wrap="square">
            <a:normAutofit/>
          </a:bodyPr>
          <a:lstStyle>
            <a:lvl1pPr algn="ctr">
              <a:defRPr sz="1400">
                <a:solidFill>
                  <a:sysClr val="windowText" lastClr="000000"/>
                </a:solidFill>
              </a:defRPr>
            </a:lvl1pPr>
          </a:lstStyle>
          <a:p>
            <a:pPr>
              <a:defRPr/>
            </a:pPr>
            <a:fld id="{8B1FB4F6-53D1-4649-B6D3-57C1A85B2B3E}" type="slidenum">
              <a:rPr lang="en-US" smtClean="0"/>
              <a:pPr>
                <a:defRPr/>
              </a:pPr>
              <a:t>‹#›</a:t>
            </a:fld>
            <a:endParaRPr lang="en-US" dirty="0"/>
          </a:p>
        </p:txBody>
      </p:sp>
      <p:sp>
        <p:nvSpPr>
          <p:cNvPr id="13" name="Text Placeholder 6"/>
          <p:cNvSpPr>
            <a:spLocks noGrp="1"/>
          </p:cNvSpPr>
          <p:nvPr>
            <p:ph type="body" sz="quarter" idx="13"/>
          </p:nvPr>
        </p:nvSpPr>
        <p:spPr>
          <a:xfrm>
            <a:off x="457200" y="1752600"/>
            <a:ext cx="8382000" cy="3810000"/>
          </a:xfrm>
          <a:prstGeom prst="rect">
            <a:avLst/>
          </a:prstGeom>
        </p:spPr>
        <p:txBody>
          <a:bodyPr lIns="89793" tIns="44899" rIns="89793" bIns="44899"/>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233780753"/>
      </p:ext>
    </p:extLst>
  </p:cSld>
  <p:clrMapOvr>
    <a:masterClrMapping/>
  </p:clrMapOvr>
  <p:timing>
    <p:tnLst>
      <p:par>
        <p:cTn id="1" dur="indefinite" restart="never" nodeType="tmRoot"/>
      </p:par>
    </p:tnLst>
  </p:timing>
</p:sldLayout>
</file>

<file path=ppt/slideLayouts/slideLayout382.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61950" y="392115"/>
            <a:ext cx="8362950" cy="674687"/>
          </a:xfrm>
          <a:prstGeom prst="rect">
            <a:avLst/>
          </a:prstGeom>
        </p:spPr>
        <p:txBody>
          <a:bodyPr lIns="91352" tIns="45679" rIns="91352" bIns="45679"/>
          <a:lstStyle/>
          <a:p>
            <a:r>
              <a:rPr lang="en-US" smtClean="0"/>
              <a:t>Click to edit Master title style</a:t>
            </a:r>
            <a:endParaRPr lang="en-US"/>
          </a:p>
        </p:txBody>
      </p:sp>
      <p:sp>
        <p:nvSpPr>
          <p:cNvPr id="3" name="Rectangle 5"/>
          <p:cNvSpPr>
            <a:spLocks noGrp="1" noChangeArrowheads="1"/>
          </p:cNvSpPr>
          <p:nvPr>
            <p:ph type="ftr" sz="quarter" idx="10"/>
          </p:nvPr>
        </p:nvSpPr>
        <p:spPr>
          <a:xfrm>
            <a:off x="2603500" y="6172200"/>
            <a:ext cx="4122738" cy="457200"/>
          </a:xfrm>
          <a:prstGeom prst="rect">
            <a:avLst/>
          </a:prstGeom>
        </p:spPr>
        <p:txBody>
          <a:bodyPr lIns="91352" tIns="45679" rIns="91352" bIns="45679"/>
          <a:lstStyle>
            <a:lvl1pPr>
              <a:defRPr/>
            </a:lvl1pPr>
          </a:lstStyle>
          <a:p>
            <a:pPr eaLnBrk="0" hangingPunct="0">
              <a:defRPr/>
            </a:pPr>
            <a:endParaRPr lang="en-US" dirty="0">
              <a:solidFill>
                <a:prstClr val="black"/>
              </a:solidFill>
              <a:latin typeface="Tahoma" pitchFamily="34" charset="0"/>
              <a:ea typeface="+mn-ea"/>
              <a:cs typeface="Arial" charset="0"/>
            </a:endParaRPr>
          </a:p>
        </p:txBody>
      </p:sp>
      <p:sp>
        <p:nvSpPr>
          <p:cNvPr id="4" name="Rectangle 6"/>
          <p:cNvSpPr>
            <a:spLocks noGrp="1" noChangeArrowheads="1"/>
          </p:cNvSpPr>
          <p:nvPr>
            <p:ph type="sldNum" sz="quarter" idx="11"/>
          </p:nvPr>
        </p:nvSpPr>
        <p:spPr/>
        <p:txBody>
          <a:bodyPr/>
          <a:lstStyle>
            <a:lvl1pPr>
              <a:defRPr/>
            </a:lvl1pPr>
          </a:lstStyle>
          <a:p>
            <a:pPr>
              <a:defRPr/>
            </a:pPr>
            <a:fld id="{4D64C5BC-8F38-4C1A-B58B-D1A4F9CCA149}" type="slidenum">
              <a:rPr lang="en-US"/>
              <a:pPr>
                <a:defRPr/>
              </a:pPr>
              <a:t>‹#›</a:t>
            </a:fld>
            <a:endParaRPr lang="en-US" dirty="0"/>
          </a:p>
        </p:txBody>
      </p:sp>
    </p:spTree>
    <p:extLst>
      <p:ext uri="{BB962C8B-B14F-4D97-AF65-F5344CB8AC3E}">
        <p14:creationId xmlns:p14="http://schemas.microsoft.com/office/powerpoint/2010/main" val="1033276141"/>
      </p:ext>
    </p:extLst>
  </p:cSld>
  <p:clrMapOvr>
    <a:masterClrMapping/>
  </p:clrMapOvr>
</p:sldLayout>
</file>

<file path=ppt/slideLayouts/slideLayout383.xml><?xml version="1.0" encoding="utf-8"?>
<p:sldLayout xmlns:a="http://schemas.openxmlformats.org/drawingml/2006/main" xmlns:r="http://schemas.openxmlformats.org/officeDocument/2006/relationships" xmlns:p="http://schemas.openxmlformats.org/presentationml/2006/main" showMasterSp="0"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61950" y="392115"/>
            <a:ext cx="8362950" cy="674687"/>
          </a:xfrm>
          <a:prstGeom prst="rect">
            <a:avLst/>
          </a:prstGeom>
        </p:spPr>
        <p:txBody>
          <a:bodyPr lIns="91352" tIns="45679" rIns="91352" bIns="45679"/>
          <a:lstStyle/>
          <a:p>
            <a:r>
              <a:rPr lang="en-US" smtClean="0"/>
              <a:t>Click to edit Master title style</a:t>
            </a:r>
            <a:endParaRPr lang="en-US"/>
          </a:p>
        </p:txBody>
      </p:sp>
      <p:sp>
        <p:nvSpPr>
          <p:cNvPr id="3" name="Text Placeholder 2"/>
          <p:cNvSpPr>
            <a:spLocks noGrp="1"/>
          </p:cNvSpPr>
          <p:nvPr>
            <p:ph type="body" sz="half" idx="1"/>
          </p:nvPr>
        </p:nvSpPr>
        <p:spPr>
          <a:xfrm>
            <a:off x="361958" y="1219200"/>
            <a:ext cx="4105275" cy="4800600"/>
          </a:xfrm>
          <a:prstGeom prst="rect">
            <a:avLst/>
          </a:prstGeom>
        </p:spPr>
        <p:txBody>
          <a:bodyPr lIns="91352" tIns="45679" rIns="91352" bIns="45679"/>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9633" y="1219200"/>
            <a:ext cx="4105275" cy="4800600"/>
          </a:xfrm>
          <a:prstGeom prst="rect">
            <a:avLst/>
          </a:prstGeom>
        </p:spPr>
        <p:txBody>
          <a:bodyPr lIns="91352" tIns="45679" rIns="91352" bIns="45679"/>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ftr" sz="quarter" idx="10"/>
          </p:nvPr>
        </p:nvSpPr>
        <p:spPr>
          <a:xfrm>
            <a:off x="2603500" y="6172200"/>
            <a:ext cx="4122738" cy="457200"/>
          </a:xfrm>
          <a:prstGeom prst="rect">
            <a:avLst/>
          </a:prstGeom>
        </p:spPr>
        <p:txBody>
          <a:bodyPr lIns="91352" tIns="45679" rIns="91352" bIns="45679"/>
          <a:lstStyle>
            <a:lvl1pPr>
              <a:defRPr/>
            </a:lvl1pPr>
          </a:lstStyle>
          <a:p>
            <a:pPr eaLnBrk="0" hangingPunct="0">
              <a:defRPr/>
            </a:pPr>
            <a:endParaRPr lang="en-US" dirty="0">
              <a:solidFill>
                <a:prstClr val="black"/>
              </a:solidFill>
              <a:latin typeface="Tahoma" pitchFamily="34" charset="0"/>
              <a:ea typeface="+mn-ea"/>
              <a:cs typeface="Arial" charset="0"/>
            </a:endParaRPr>
          </a:p>
        </p:txBody>
      </p:sp>
      <p:sp>
        <p:nvSpPr>
          <p:cNvPr id="6" name="Rectangle 6"/>
          <p:cNvSpPr>
            <a:spLocks noGrp="1" noChangeArrowheads="1"/>
          </p:cNvSpPr>
          <p:nvPr>
            <p:ph type="sldNum" sz="quarter" idx="11"/>
          </p:nvPr>
        </p:nvSpPr>
        <p:spPr/>
        <p:txBody>
          <a:bodyPr/>
          <a:lstStyle>
            <a:lvl1pPr>
              <a:defRPr/>
            </a:lvl1pPr>
          </a:lstStyle>
          <a:p>
            <a:pPr>
              <a:defRPr/>
            </a:pPr>
            <a:fld id="{D29AAA9D-33EF-48FD-B607-7EAE2C6E9AEE}" type="slidenum">
              <a:rPr lang="en-US"/>
              <a:pPr>
                <a:defRPr/>
              </a:pPr>
              <a:t>‹#›</a:t>
            </a:fld>
            <a:endParaRPr lang="en-US" dirty="0"/>
          </a:p>
        </p:txBody>
      </p:sp>
    </p:spTree>
    <p:extLst>
      <p:ext uri="{BB962C8B-B14F-4D97-AF65-F5344CB8AC3E}">
        <p14:creationId xmlns:p14="http://schemas.microsoft.com/office/powerpoint/2010/main" val="1493099482"/>
      </p:ext>
    </p:extLst>
  </p:cSld>
  <p:clrMapOvr>
    <a:masterClrMapping/>
  </p:clrMapOvr>
</p:sldLayout>
</file>

<file path=ppt/slideLayouts/slideLayout38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61950" y="392115"/>
            <a:ext cx="8362950" cy="674687"/>
          </a:xfrm>
          <a:prstGeom prst="rect">
            <a:avLst/>
          </a:prstGeom>
        </p:spPr>
        <p:txBody>
          <a:bodyPr lIns="91352" tIns="45679" rIns="91352" bIns="45679"/>
          <a:lstStyle/>
          <a:p>
            <a:r>
              <a:rPr lang="en-US" smtClean="0"/>
              <a:t>Click to edit Master title style</a:t>
            </a:r>
            <a:endParaRPr lang="en-US"/>
          </a:p>
        </p:txBody>
      </p:sp>
      <p:sp>
        <p:nvSpPr>
          <p:cNvPr id="3" name="Content Placeholder 2"/>
          <p:cNvSpPr>
            <a:spLocks noGrp="1"/>
          </p:cNvSpPr>
          <p:nvPr>
            <p:ph sz="half" idx="1"/>
          </p:nvPr>
        </p:nvSpPr>
        <p:spPr>
          <a:xfrm>
            <a:off x="361958" y="1219200"/>
            <a:ext cx="4105275" cy="4800600"/>
          </a:xfrm>
          <a:prstGeom prst="rect">
            <a:avLst/>
          </a:prstGeom>
        </p:spPr>
        <p:txBody>
          <a:bodyPr lIns="91352" tIns="45679" rIns="91352" bIns="45679"/>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9633" y="1219200"/>
            <a:ext cx="4105275" cy="4800600"/>
          </a:xfrm>
          <a:prstGeom prst="rect">
            <a:avLst/>
          </a:prstGeom>
        </p:spPr>
        <p:txBody>
          <a:bodyPr lIns="91352" tIns="45679" rIns="91352" bIns="45679"/>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ftr" sz="quarter" idx="10"/>
          </p:nvPr>
        </p:nvSpPr>
        <p:spPr>
          <a:xfrm>
            <a:off x="2603500" y="6172200"/>
            <a:ext cx="4122738" cy="457200"/>
          </a:xfrm>
          <a:prstGeom prst="rect">
            <a:avLst/>
          </a:prstGeom>
        </p:spPr>
        <p:txBody>
          <a:bodyPr lIns="91352" tIns="45679" rIns="91352" bIns="45679"/>
          <a:lstStyle>
            <a:lvl1pPr>
              <a:defRPr/>
            </a:lvl1pPr>
          </a:lstStyle>
          <a:p>
            <a:pPr eaLnBrk="0" hangingPunct="0">
              <a:defRPr/>
            </a:pPr>
            <a:endParaRPr lang="en-US" dirty="0">
              <a:solidFill>
                <a:prstClr val="black"/>
              </a:solidFill>
              <a:latin typeface="Tahoma" pitchFamily="34" charset="0"/>
              <a:ea typeface="+mn-ea"/>
              <a:cs typeface="Arial" charset="0"/>
            </a:endParaRPr>
          </a:p>
        </p:txBody>
      </p:sp>
      <p:sp>
        <p:nvSpPr>
          <p:cNvPr id="6" name="Rectangle 6"/>
          <p:cNvSpPr>
            <a:spLocks noGrp="1" noChangeArrowheads="1"/>
          </p:cNvSpPr>
          <p:nvPr>
            <p:ph type="sldNum" sz="quarter" idx="11"/>
          </p:nvPr>
        </p:nvSpPr>
        <p:spPr/>
        <p:txBody>
          <a:bodyPr/>
          <a:lstStyle>
            <a:lvl1pPr>
              <a:defRPr/>
            </a:lvl1pPr>
          </a:lstStyle>
          <a:p>
            <a:pPr>
              <a:defRPr/>
            </a:pPr>
            <a:fld id="{F7E8F79F-5FF1-4FFA-AB7D-CB569EBD93A6}" type="slidenum">
              <a:rPr lang="en-US"/>
              <a:pPr>
                <a:defRPr/>
              </a:pPr>
              <a:t>‹#›</a:t>
            </a:fld>
            <a:endParaRPr lang="en-US" dirty="0"/>
          </a:p>
        </p:txBody>
      </p:sp>
    </p:spTree>
    <p:extLst>
      <p:ext uri="{BB962C8B-B14F-4D97-AF65-F5344CB8AC3E}">
        <p14:creationId xmlns:p14="http://schemas.microsoft.com/office/powerpoint/2010/main" val="2682346829"/>
      </p:ext>
    </p:extLst>
  </p:cSld>
  <p:clrMapOvr>
    <a:masterClrMapping/>
  </p:clrMapOvr>
</p:sldLayout>
</file>

<file path=ppt/slideLayouts/slideLayout385.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2603500" y="6172200"/>
            <a:ext cx="4122738" cy="457200"/>
          </a:xfrm>
          <a:prstGeom prst="rect">
            <a:avLst/>
          </a:prstGeom>
          <a:ln/>
        </p:spPr>
        <p:txBody>
          <a:bodyPr lIns="91352" tIns="45679" rIns="91352" bIns="45679"/>
          <a:lstStyle>
            <a:lvl1pPr>
              <a:defRPr/>
            </a:lvl1pPr>
          </a:lstStyle>
          <a:p>
            <a:pPr eaLnBrk="0" hangingPunct="0">
              <a:defRPr/>
            </a:pPr>
            <a:endParaRPr lang="en-US" dirty="0">
              <a:solidFill>
                <a:prstClr val="black"/>
              </a:solidFill>
              <a:latin typeface="Tahoma" pitchFamily="34" charset="0"/>
              <a:ea typeface="+mn-ea"/>
              <a:cs typeface="Arial" charset="0"/>
            </a:endParaRPr>
          </a:p>
        </p:txBody>
      </p:sp>
      <p:sp>
        <p:nvSpPr>
          <p:cNvPr id="3" name="Rectangle 6"/>
          <p:cNvSpPr>
            <a:spLocks noGrp="1" noChangeArrowheads="1"/>
          </p:cNvSpPr>
          <p:nvPr>
            <p:ph type="sldNum" sz="quarter" idx="11"/>
          </p:nvPr>
        </p:nvSpPr>
        <p:spPr>
          <a:ln/>
        </p:spPr>
        <p:txBody>
          <a:bodyPr/>
          <a:lstStyle>
            <a:lvl1pPr>
              <a:defRPr/>
            </a:lvl1pPr>
          </a:lstStyle>
          <a:p>
            <a:pPr>
              <a:defRPr/>
            </a:pPr>
            <a:fld id="{14B57FDD-4496-401E-961C-D340FF550F65}" type="slidenum">
              <a:rPr lang="en-US"/>
              <a:pPr>
                <a:defRPr/>
              </a:pPr>
              <a:t>‹#›</a:t>
            </a:fld>
            <a:endParaRPr lang="en-US" dirty="0"/>
          </a:p>
        </p:txBody>
      </p:sp>
    </p:spTree>
    <p:extLst>
      <p:ext uri="{BB962C8B-B14F-4D97-AF65-F5344CB8AC3E}">
        <p14:creationId xmlns:p14="http://schemas.microsoft.com/office/powerpoint/2010/main" val="1747530033"/>
      </p:ext>
    </p:extLst>
  </p:cSld>
  <p:clrMapOvr>
    <a:masterClrMapping/>
  </p:clrMapOvr>
</p:sldLayout>
</file>

<file path=ppt/slideLayouts/slideLayout386.xml><?xml version="1.0" encoding="utf-8"?>
<p:sldLayout xmlns:a="http://schemas.openxmlformats.org/drawingml/2006/main" xmlns:r="http://schemas.openxmlformats.org/officeDocument/2006/relationships" xmlns:p="http://schemas.openxmlformats.org/presentationml/2006/main" showMasterSp="0"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lIns="91352" tIns="45679" rIns="91352" bIns="45679"/>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8229600" cy="2185988"/>
          </a:xfrm>
          <a:prstGeom prst="rect">
            <a:avLst/>
          </a:prstGeom>
        </p:spPr>
        <p:txBody>
          <a:bodyPr lIns="91352" tIns="45679" rIns="91352" bIns="45679"/>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7200" y="3938588"/>
            <a:ext cx="8229600" cy="2187575"/>
          </a:xfrm>
          <a:prstGeom prst="rect">
            <a:avLst/>
          </a:prstGeom>
        </p:spPr>
        <p:txBody>
          <a:bodyPr lIns="91352" tIns="45679" rIns="91352" bIns="45679"/>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dt" sz="half" idx="10"/>
          </p:nvPr>
        </p:nvSpPr>
        <p:spPr>
          <a:xfrm>
            <a:off x="457201" y="6251575"/>
            <a:ext cx="2133600" cy="476250"/>
          </a:xfrm>
          <a:prstGeom prst="rect">
            <a:avLst/>
          </a:prstGeom>
        </p:spPr>
        <p:txBody>
          <a:bodyPr lIns="91352" tIns="45679" rIns="91352" bIns="45679"/>
          <a:lstStyle>
            <a:lvl1pPr>
              <a:defRPr/>
            </a:lvl1pPr>
          </a:lstStyle>
          <a:p>
            <a:pPr eaLnBrk="0" hangingPunct="0">
              <a:defRPr/>
            </a:pPr>
            <a:endParaRPr lang="en-US" dirty="0">
              <a:solidFill>
                <a:prstClr val="black"/>
              </a:solidFill>
              <a:latin typeface="Tahoma" pitchFamily="34" charset="0"/>
              <a:ea typeface="+mn-ea"/>
              <a:cs typeface="Arial" charset="0"/>
            </a:endParaRPr>
          </a:p>
        </p:txBody>
      </p:sp>
      <p:sp>
        <p:nvSpPr>
          <p:cNvPr id="6" name="Rectangle 3"/>
          <p:cNvSpPr>
            <a:spLocks noGrp="1" noChangeArrowheads="1"/>
          </p:cNvSpPr>
          <p:nvPr>
            <p:ph type="sldNum" sz="quarter" idx="11"/>
          </p:nvPr>
        </p:nvSpPr>
        <p:spPr/>
        <p:txBody>
          <a:bodyPr/>
          <a:lstStyle>
            <a:lvl1pPr>
              <a:defRPr/>
            </a:lvl1pPr>
          </a:lstStyle>
          <a:p>
            <a:pPr>
              <a:defRPr/>
            </a:pPr>
            <a:fld id="{6850BD91-E0F0-43C3-A298-87233CA757AB}" type="slidenum">
              <a:rPr lang="en-US"/>
              <a:pPr>
                <a:defRPr/>
              </a:pPr>
              <a:t>‹#›</a:t>
            </a:fld>
            <a:endParaRPr lang="en-US" dirty="0"/>
          </a:p>
        </p:txBody>
      </p:sp>
      <p:sp>
        <p:nvSpPr>
          <p:cNvPr id="7" name="Rectangle 14"/>
          <p:cNvSpPr>
            <a:spLocks noGrp="1" noChangeArrowheads="1"/>
          </p:cNvSpPr>
          <p:nvPr>
            <p:ph type="ftr" sz="quarter" idx="12"/>
          </p:nvPr>
        </p:nvSpPr>
        <p:spPr>
          <a:xfrm>
            <a:off x="2603500" y="6172200"/>
            <a:ext cx="4122738" cy="457200"/>
          </a:xfrm>
          <a:prstGeom prst="rect">
            <a:avLst/>
          </a:prstGeom>
        </p:spPr>
        <p:txBody>
          <a:bodyPr lIns="91352" tIns="45679" rIns="91352" bIns="45679"/>
          <a:lstStyle>
            <a:lvl1pPr>
              <a:defRPr/>
            </a:lvl1pPr>
          </a:lstStyle>
          <a:p>
            <a:pPr eaLnBrk="0" hangingPunct="0">
              <a:defRPr/>
            </a:pPr>
            <a:endParaRPr lang="en-US" dirty="0">
              <a:solidFill>
                <a:prstClr val="black"/>
              </a:solidFill>
              <a:latin typeface="Tahoma" pitchFamily="34" charset="0"/>
              <a:ea typeface="+mn-ea"/>
              <a:cs typeface="Arial" charset="0"/>
            </a:endParaRPr>
          </a:p>
        </p:txBody>
      </p:sp>
    </p:spTree>
    <p:extLst>
      <p:ext uri="{BB962C8B-B14F-4D97-AF65-F5344CB8AC3E}">
        <p14:creationId xmlns:p14="http://schemas.microsoft.com/office/powerpoint/2010/main" val="1086681239"/>
      </p:ext>
    </p:extLst>
  </p:cSld>
  <p:clrMapOvr>
    <a:masterClrMapping/>
  </p:clrMapOvr>
</p:sldLayout>
</file>

<file path=ppt/slideLayouts/slideLayout387.xml><?xml version="1.0" encoding="utf-8"?>
<p:sldLayout xmlns:a="http://schemas.openxmlformats.org/drawingml/2006/main" xmlns:r="http://schemas.openxmlformats.org/officeDocument/2006/relationships" xmlns:p="http://schemas.openxmlformats.org/presentationml/2006/main" showMasterSp="0"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752601"/>
            <a:ext cx="8229600" cy="4525963"/>
          </a:xfrm>
          <a:prstGeom prst="rect">
            <a:avLst/>
          </a:prstGeom>
        </p:spPr>
        <p:txBody>
          <a:bodyPr lIns="91352" tIns="45679" rIns="91352" bIns="45679"/>
          <a:lstStyle>
            <a:lvl1pPr>
              <a:buClr>
                <a:srgbClr val="8F23B3"/>
              </a:buClr>
              <a:defRPr sz="2400"/>
            </a:lvl1pPr>
            <a:lvl2pPr>
              <a:buClr>
                <a:srgbClr val="8F23B3"/>
              </a:buClr>
              <a:defRPr sz="2200"/>
            </a:lvl2pPr>
            <a:lvl3pPr marL="1370302" indent="-456768">
              <a:buClr>
                <a:srgbClr val="8F23B3"/>
              </a:buClr>
              <a:buFont typeface="Courier New" pitchFamily="49" charset="0"/>
              <a:buChar char="o"/>
              <a:defRPr sz="2000"/>
            </a:lvl3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7" name="Title 16"/>
          <p:cNvSpPr>
            <a:spLocks noGrp="1"/>
          </p:cNvSpPr>
          <p:nvPr>
            <p:ph type="title"/>
          </p:nvPr>
        </p:nvSpPr>
        <p:spPr>
          <a:xfrm>
            <a:off x="2819400" y="0"/>
            <a:ext cx="6324600" cy="1219200"/>
          </a:xfrm>
          <a:prstGeom prst="rect">
            <a:avLst/>
          </a:prstGeom>
        </p:spPr>
        <p:txBody>
          <a:bodyPr lIns="89793" tIns="44899" rIns="89793" bIns="44899" anchor="ctr"/>
          <a:lstStyle>
            <a:lvl1pPr marL="168364" indent="0" algn="l">
              <a:defRPr sz="2800"/>
            </a:lvl1pPr>
          </a:lstStyle>
          <a:p>
            <a:r>
              <a:rPr lang="en-US" dirty="0" smtClean="0"/>
              <a:t>Click to edit Master title style</a:t>
            </a:r>
            <a:endParaRPr lang="en-US" dirty="0"/>
          </a:p>
        </p:txBody>
      </p:sp>
      <p:sp>
        <p:nvSpPr>
          <p:cNvPr id="8" name="Slide Number Placeholder 24"/>
          <p:cNvSpPr>
            <a:spLocks noGrp="1"/>
          </p:cNvSpPr>
          <p:nvPr>
            <p:ph type="sldNum" sz="quarter" idx="10"/>
          </p:nvPr>
        </p:nvSpPr>
        <p:spPr>
          <a:xfrm>
            <a:off x="3" y="6569079"/>
            <a:ext cx="609600" cy="288925"/>
          </a:xfrm>
        </p:spPr>
        <p:txBody>
          <a:bodyPr/>
          <a:lstStyle>
            <a:lvl1pPr algn="r">
              <a:defRPr sz="1200" smtClean="0">
                <a:solidFill>
                  <a:schemeClr val="tx1"/>
                </a:solidFill>
              </a:defRPr>
            </a:lvl1pPr>
          </a:lstStyle>
          <a:p>
            <a:pPr>
              <a:defRPr/>
            </a:pPr>
            <a:fld id="{8A85A12D-F284-471C-8250-D25B013F6AB1}"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201076973"/>
      </p:ext>
    </p:extLst>
  </p:cSld>
  <p:clrMapOvr>
    <a:masterClrMapping/>
  </p:clrMapOvr>
  <p:timing>
    <p:tnLst>
      <p:par>
        <p:cTn id="1" dur="indefinite" restart="never" nodeType="tmRoot"/>
      </p:par>
    </p:tnLst>
  </p:timing>
</p:sldLayout>
</file>

<file path=ppt/slideLayouts/slideLayout388.xml><?xml version="1.0" encoding="utf-8"?>
<p:sldLayout xmlns:a="http://schemas.openxmlformats.org/drawingml/2006/main" xmlns:r="http://schemas.openxmlformats.org/officeDocument/2006/relationships" xmlns:p="http://schemas.openxmlformats.org/presentationml/2006/main" showMasterSp="0"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52400" y="1676400"/>
            <a:ext cx="8839200" cy="4876800"/>
          </a:xfrm>
          <a:prstGeom prst="rect">
            <a:avLst/>
          </a:prstGeom>
        </p:spPr>
        <p:txBody>
          <a:bodyPr lIns="91352" tIns="45679" rIns="91352" bIns="45679"/>
          <a:lstStyle>
            <a:lvl1pPr marL="0" indent="0">
              <a:buNone/>
              <a:defRPr sz="3200"/>
            </a:lvl1pPr>
            <a:lvl2pPr marL="456768" indent="0">
              <a:buNone/>
              <a:defRPr sz="2800"/>
            </a:lvl2pPr>
            <a:lvl3pPr marL="913532" indent="0">
              <a:buNone/>
              <a:defRPr sz="2400"/>
            </a:lvl3pPr>
            <a:lvl4pPr marL="1370302" indent="0">
              <a:buNone/>
              <a:defRPr sz="2000"/>
            </a:lvl4pPr>
            <a:lvl5pPr marL="1827071" indent="0">
              <a:buNone/>
              <a:defRPr sz="2000"/>
            </a:lvl5pPr>
            <a:lvl6pPr marL="2283837" indent="0">
              <a:buNone/>
              <a:defRPr sz="2000"/>
            </a:lvl6pPr>
            <a:lvl7pPr marL="2740600" indent="0">
              <a:buNone/>
              <a:defRPr sz="2000"/>
            </a:lvl7pPr>
            <a:lvl8pPr marL="3197369" indent="0">
              <a:buNone/>
              <a:defRPr sz="2000"/>
            </a:lvl8pPr>
            <a:lvl9pPr marL="3654137" indent="0">
              <a:buNone/>
              <a:defRPr sz="2000"/>
            </a:lvl9pPr>
          </a:lstStyle>
          <a:p>
            <a:r>
              <a:rPr lang="en-US" dirty="0" smtClean="0"/>
              <a:t>Click icon to add picture</a:t>
            </a:r>
            <a:endParaRPr lang="en-US" dirty="0"/>
          </a:p>
        </p:txBody>
      </p:sp>
      <p:sp>
        <p:nvSpPr>
          <p:cNvPr id="9" name="Title 16"/>
          <p:cNvSpPr>
            <a:spLocks noGrp="1"/>
          </p:cNvSpPr>
          <p:nvPr>
            <p:ph type="title"/>
          </p:nvPr>
        </p:nvSpPr>
        <p:spPr>
          <a:xfrm>
            <a:off x="2819400" y="0"/>
            <a:ext cx="6324600" cy="1219200"/>
          </a:xfrm>
          <a:prstGeom prst="rect">
            <a:avLst/>
          </a:prstGeom>
        </p:spPr>
        <p:txBody>
          <a:bodyPr lIns="89793" tIns="44899" rIns="89793" bIns="44899" anchor="ctr"/>
          <a:lstStyle>
            <a:lvl1pPr marL="168364" indent="0" algn="l">
              <a:defRPr sz="2800"/>
            </a:lvl1pPr>
          </a:lstStyle>
          <a:p>
            <a:r>
              <a:rPr lang="en-US" smtClean="0"/>
              <a:t>Click to edit Master title style</a:t>
            </a:r>
            <a:endParaRPr lang="en-US" dirty="0"/>
          </a:p>
        </p:txBody>
      </p:sp>
      <p:sp>
        <p:nvSpPr>
          <p:cNvPr id="10" name="Slide Number Placeholder 4"/>
          <p:cNvSpPr>
            <a:spLocks noGrp="1"/>
          </p:cNvSpPr>
          <p:nvPr>
            <p:ph type="sldNum" sz="quarter" idx="4"/>
          </p:nvPr>
        </p:nvSpPr>
        <p:spPr>
          <a:xfrm>
            <a:off x="3" y="6569079"/>
            <a:ext cx="609600" cy="288925"/>
          </a:xfrm>
          <a:prstGeom prst="rect">
            <a:avLst/>
          </a:prstGeom>
        </p:spPr>
        <p:txBody>
          <a:bodyPr wrap="square" lIns="89793" tIns="44899" rIns="89793" bIns="44899">
            <a:normAutofit/>
          </a:bodyPr>
          <a:lstStyle>
            <a:lvl1pPr algn="ctr">
              <a:defRPr sz="1400">
                <a:solidFill>
                  <a:sysClr val="windowText" lastClr="000000"/>
                </a:solidFill>
              </a:defRPr>
            </a:lvl1pPr>
          </a:lstStyle>
          <a:p>
            <a:pPr>
              <a:defRPr/>
            </a:pPr>
            <a:fld id="{F53EAB4E-B152-44CE-8C23-C6686266861F}" type="slidenum">
              <a:rPr lang="en-US" smtClean="0"/>
              <a:pPr>
                <a:defRPr/>
              </a:pPr>
              <a:t>‹#›</a:t>
            </a:fld>
            <a:endParaRPr lang="en-US" dirty="0"/>
          </a:p>
        </p:txBody>
      </p:sp>
    </p:spTree>
    <p:extLst>
      <p:ext uri="{BB962C8B-B14F-4D97-AF65-F5344CB8AC3E}">
        <p14:creationId xmlns:p14="http://schemas.microsoft.com/office/powerpoint/2010/main" val="406345015"/>
      </p:ext>
    </p:extLst>
  </p:cSld>
  <p:clrMapOvr>
    <a:masterClrMapping/>
  </p:clrMapOvr>
  <p:timing>
    <p:tnLst>
      <p:par>
        <p:cTn id="1" dur="indefinite" restart="never" nodeType="tmRoot"/>
      </p:par>
    </p:tnLst>
  </p:timing>
</p:sldLayout>
</file>

<file path=ppt/slideLayouts/slideLayout389.xml><?xml version="1.0" encoding="utf-8"?>
<p:sldLayout xmlns:a="http://schemas.openxmlformats.org/drawingml/2006/main" xmlns:r="http://schemas.openxmlformats.org/officeDocument/2006/relationships" xmlns:p="http://schemas.openxmlformats.org/presentationml/2006/main" showMasterSp="0" preserve="1">
  <p:cSld name="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a:defRPr/>
            </a:pPr>
            <a:fld id="{F53EAB4E-B152-44CE-8C23-C6686266861F}" type="slidenum">
              <a:rPr lang="en-US" smtClean="0"/>
              <a:pPr>
                <a:defRPr/>
              </a:pPr>
              <a:t>‹#›</a:t>
            </a:fld>
            <a:endParaRPr lang="en-US" dirty="0"/>
          </a:p>
        </p:txBody>
      </p:sp>
      <p:sp>
        <p:nvSpPr>
          <p:cNvPr id="4" name="Title 16"/>
          <p:cNvSpPr>
            <a:spLocks noGrp="1"/>
          </p:cNvSpPr>
          <p:nvPr>
            <p:ph type="title"/>
          </p:nvPr>
        </p:nvSpPr>
        <p:spPr>
          <a:xfrm>
            <a:off x="2819400" y="0"/>
            <a:ext cx="6324600" cy="1219200"/>
          </a:xfrm>
          <a:prstGeom prst="rect">
            <a:avLst/>
          </a:prstGeom>
        </p:spPr>
        <p:txBody>
          <a:bodyPr lIns="89793" tIns="44899" rIns="89793" bIns="44899" anchor="ctr"/>
          <a:lstStyle>
            <a:lvl1pPr marL="168364" indent="0" algn="l">
              <a:defRPr sz="2800"/>
            </a:lvl1pPr>
          </a:lstStyle>
          <a:p>
            <a:r>
              <a:rPr lang="en-US" smtClean="0"/>
              <a:t>Click to edit Master title style</a:t>
            </a:r>
            <a:endParaRPr lang="en-US" dirty="0"/>
          </a:p>
        </p:txBody>
      </p:sp>
    </p:spTree>
    <p:extLst>
      <p:ext uri="{BB962C8B-B14F-4D97-AF65-F5344CB8AC3E}">
        <p14:creationId xmlns:p14="http://schemas.microsoft.com/office/powerpoint/2010/main" val="3915833984"/>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userDrawn="1">
  <p:cSld name="33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2819400" y="0"/>
            <a:ext cx="6324600" cy="1219200"/>
          </a:xfrm>
          <a:prstGeom prst="rect">
            <a:avLst/>
          </a:prstGeom>
        </p:spPr>
        <p:txBody>
          <a:bodyPr lIns="89793" tIns="44899" rIns="89793" bIns="44899" anchor="ctr"/>
          <a:lstStyle>
            <a:lvl1pPr marL="168364" indent="0" algn="l">
              <a:defRPr sz="28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971433031"/>
      </p:ext>
    </p:extLst>
  </p:cSld>
  <p:clrMapOvr>
    <a:masterClrMapping/>
  </p:clrMapOvr>
  <p:timing>
    <p:tnLst>
      <p:par>
        <p:cTn id="1" dur="indefinite" restart="never" nodeType="tmRoot"/>
      </p:par>
    </p:tnLst>
  </p:timing>
</p:sldLayout>
</file>

<file path=ppt/slideLayouts/slideLayout390.xml><?xml version="1.0" encoding="utf-8"?>
<p:sldLayout xmlns:a="http://schemas.openxmlformats.org/drawingml/2006/main" xmlns:r="http://schemas.openxmlformats.org/officeDocument/2006/relationships" xmlns:p="http://schemas.openxmlformats.org/presentationml/2006/main" showMasterSp="0" preserve="1">
  <p:cSld name="2_Custom Layout">
    <p:spTree>
      <p:nvGrpSpPr>
        <p:cNvPr id="1" name=""/>
        <p:cNvGrpSpPr/>
        <p:nvPr/>
      </p:nvGrpSpPr>
      <p:grpSpPr>
        <a:xfrm>
          <a:off x="0" y="0"/>
          <a:ext cx="0" cy="0"/>
          <a:chOff x="0" y="0"/>
          <a:chExt cx="0" cy="0"/>
        </a:xfrm>
      </p:grpSpPr>
      <p:sp>
        <p:nvSpPr>
          <p:cNvPr id="6" name="Content Placeholder 2"/>
          <p:cNvSpPr>
            <a:spLocks noGrp="1"/>
          </p:cNvSpPr>
          <p:nvPr>
            <p:ph idx="1"/>
          </p:nvPr>
        </p:nvSpPr>
        <p:spPr>
          <a:xfrm>
            <a:off x="457200" y="1752600"/>
            <a:ext cx="8229600" cy="4114800"/>
          </a:xfrm>
          <a:prstGeom prst="rect">
            <a:avLst/>
          </a:prstGeom>
        </p:spPr>
        <p:txBody>
          <a:bodyPr lIns="89793" tIns="44899" rIns="89793" bIns="44899"/>
          <a:lstStyle>
            <a:lvl3pPr marL="897942" indent="174599">
              <a:defRPr/>
            </a:lvl3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4" name="Slide Number Placeholder 2"/>
          <p:cNvSpPr>
            <a:spLocks noGrp="1"/>
          </p:cNvSpPr>
          <p:nvPr>
            <p:ph type="sldNum" sz="quarter" idx="10"/>
          </p:nvPr>
        </p:nvSpPr>
        <p:spPr/>
        <p:txBody>
          <a:bodyPr/>
          <a:lstStyle>
            <a:lvl1pPr>
              <a:defRPr smtClean="0">
                <a:solidFill>
                  <a:schemeClr val="tx1"/>
                </a:solidFill>
              </a:defRPr>
            </a:lvl1pPr>
          </a:lstStyle>
          <a:p>
            <a:pPr>
              <a:defRPr/>
            </a:pPr>
            <a:fld id="{F53EAB4E-B152-44CE-8C23-C6686266861F}" type="slidenum">
              <a:rPr lang="en-US">
                <a:solidFill>
                  <a:prstClr val="black"/>
                </a:solidFill>
              </a:rPr>
              <a:pPr>
                <a:defRPr/>
              </a:pPr>
              <a:t>‹#›</a:t>
            </a:fld>
            <a:endParaRPr lang="en-US" dirty="0">
              <a:solidFill>
                <a:prstClr val="black"/>
              </a:solidFill>
            </a:endParaRPr>
          </a:p>
        </p:txBody>
      </p:sp>
      <p:sp>
        <p:nvSpPr>
          <p:cNvPr id="7" name="Title 16"/>
          <p:cNvSpPr>
            <a:spLocks noGrp="1"/>
          </p:cNvSpPr>
          <p:nvPr>
            <p:ph type="title"/>
          </p:nvPr>
        </p:nvSpPr>
        <p:spPr>
          <a:xfrm>
            <a:off x="2819400" y="0"/>
            <a:ext cx="6324600" cy="1219200"/>
          </a:xfrm>
          <a:prstGeom prst="rect">
            <a:avLst/>
          </a:prstGeom>
        </p:spPr>
        <p:txBody>
          <a:bodyPr lIns="89793" tIns="44899" rIns="89793" bIns="44899" anchor="ctr"/>
          <a:lstStyle>
            <a:lvl1pPr marL="168364" indent="0" algn="l">
              <a:defRPr sz="2800"/>
            </a:lvl1pPr>
          </a:lstStyle>
          <a:p>
            <a:r>
              <a:rPr lang="en-US" smtClean="0"/>
              <a:t>Click to edit Master title style</a:t>
            </a:r>
            <a:endParaRPr lang="en-US" dirty="0"/>
          </a:p>
        </p:txBody>
      </p:sp>
      <p:sp>
        <p:nvSpPr>
          <p:cNvPr id="10" name="Text Placeholder 6"/>
          <p:cNvSpPr>
            <a:spLocks noGrp="1"/>
          </p:cNvSpPr>
          <p:nvPr>
            <p:ph type="body" sz="quarter" idx="14" hasCustomPrompt="1"/>
          </p:nvPr>
        </p:nvSpPr>
        <p:spPr>
          <a:xfrm>
            <a:off x="762002" y="6553200"/>
            <a:ext cx="3810000" cy="304800"/>
          </a:xfrm>
          <a:prstGeom prst="rect">
            <a:avLst/>
          </a:prstGeom>
        </p:spPr>
        <p:txBody>
          <a:bodyPr lIns="89793" tIns="44899" rIns="89793" bIns="44899"/>
          <a:lstStyle>
            <a:lvl1pPr>
              <a:buNone/>
              <a:defRPr sz="1200" b="1" i="1"/>
            </a:lvl1pPr>
          </a:lstStyle>
          <a:p>
            <a:pPr lvl="0"/>
            <a:r>
              <a:rPr lang="en-US" dirty="0" smtClean="0"/>
              <a:t>Source:</a:t>
            </a:r>
            <a:endParaRPr lang="en-US" dirty="0"/>
          </a:p>
        </p:txBody>
      </p:sp>
    </p:spTree>
    <p:extLst>
      <p:ext uri="{BB962C8B-B14F-4D97-AF65-F5344CB8AC3E}">
        <p14:creationId xmlns:p14="http://schemas.microsoft.com/office/powerpoint/2010/main" val="2034198382"/>
      </p:ext>
    </p:extLst>
  </p:cSld>
  <p:clrMapOvr>
    <a:masterClrMapping/>
  </p:clrMapOvr>
  <p:transition spd="med" advClick="0">
    <p:fade/>
  </p:transition>
</p:sldLayout>
</file>

<file path=ppt/slideLayouts/slideLayout39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19" name="Title 16"/>
          <p:cNvSpPr>
            <a:spLocks noGrp="1"/>
          </p:cNvSpPr>
          <p:nvPr>
            <p:ph type="title"/>
          </p:nvPr>
        </p:nvSpPr>
        <p:spPr>
          <a:xfrm>
            <a:off x="2819400" y="0"/>
            <a:ext cx="6324600" cy="1219200"/>
          </a:xfrm>
          <a:prstGeom prst="rect">
            <a:avLst/>
          </a:prstGeom>
        </p:spPr>
        <p:txBody>
          <a:bodyPr lIns="89793" tIns="44899" rIns="89793" bIns="44899" anchor="ctr"/>
          <a:lstStyle>
            <a:lvl1pPr marL="168364" indent="0" algn="l">
              <a:defRPr sz="2800"/>
            </a:lvl1pPr>
          </a:lstStyle>
          <a:p>
            <a:r>
              <a:rPr lang="en-US" smtClean="0"/>
              <a:t>Click to edit Master title style</a:t>
            </a:r>
            <a:endParaRPr lang="en-US" dirty="0"/>
          </a:p>
        </p:txBody>
      </p:sp>
      <p:sp>
        <p:nvSpPr>
          <p:cNvPr id="20" name="Slide Number Placeholder 4"/>
          <p:cNvSpPr>
            <a:spLocks noGrp="1"/>
          </p:cNvSpPr>
          <p:nvPr>
            <p:ph type="sldNum" sz="quarter" idx="12"/>
          </p:nvPr>
        </p:nvSpPr>
        <p:spPr>
          <a:xfrm>
            <a:off x="3" y="6569079"/>
            <a:ext cx="609600" cy="288925"/>
          </a:xfrm>
          <a:prstGeom prst="rect">
            <a:avLst/>
          </a:prstGeom>
        </p:spPr>
        <p:txBody>
          <a:bodyPr wrap="square">
            <a:normAutofit/>
          </a:bodyPr>
          <a:lstStyle>
            <a:lvl1pPr algn="ctr">
              <a:defRPr sz="1400">
                <a:solidFill>
                  <a:sysClr val="windowText" lastClr="000000"/>
                </a:solidFill>
              </a:defRPr>
            </a:lvl1pPr>
          </a:lstStyle>
          <a:p>
            <a:pPr>
              <a:defRPr/>
            </a:pPr>
            <a:fld id="{8B1FB4F6-53D1-4649-B6D3-57C1A85B2B3E}" type="slidenum">
              <a:rPr lang="en-US" smtClean="0"/>
              <a:pPr>
                <a:defRPr/>
              </a:pPr>
              <a:t>‹#›</a:t>
            </a:fld>
            <a:endParaRPr lang="en-US" dirty="0"/>
          </a:p>
        </p:txBody>
      </p:sp>
      <p:sp>
        <p:nvSpPr>
          <p:cNvPr id="13" name="Text Placeholder 6"/>
          <p:cNvSpPr>
            <a:spLocks noGrp="1"/>
          </p:cNvSpPr>
          <p:nvPr>
            <p:ph type="body" sz="quarter" idx="13"/>
          </p:nvPr>
        </p:nvSpPr>
        <p:spPr>
          <a:xfrm>
            <a:off x="457200" y="1752600"/>
            <a:ext cx="8382000" cy="3810000"/>
          </a:xfrm>
          <a:prstGeom prst="rect">
            <a:avLst/>
          </a:prstGeom>
        </p:spPr>
        <p:txBody>
          <a:bodyPr lIns="89793" tIns="44899" rIns="89793" bIns="44899"/>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229779824"/>
      </p:ext>
    </p:extLst>
  </p:cSld>
  <p:clrMapOvr>
    <a:masterClrMapping/>
  </p:clrMapOvr>
  <p:timing>
    <p:tnLst>
      <p:par>
        <p:cTn id="1" dur="indefinite" restart="never" nodeType="tmRoot"/>
      </p:par>
    </p:tnLst>
  </p:timing>
</p:sldLayout>
</file>

<file path=ppt/slideLayouts/slideLayout392.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61950" y="392115"/>
            <a:ext cx="8362950" cy="674687"/>
          </a:xfrm>
          <a:prstGeom prst="rect">
            <a:avLst/>
          </a:prstGeom>
        </p:spPr>
        <p:txBody>
          <a:bodyPr lIns="91352" tIns="45679" rIns="91352" bIns="45679"/>
          <a:lstStyle/>
          <a:p>
            <a:r>
              <a:rPr lang="en-US" smtClean="0"/>
              <a:t>Click to edit Master title style</a:t>
            </a:r>
            <a:endParaRPr lang="en-US"/>
          </a:p>
        </p:txBody>
      </p:sp>
      <p:sp>
        <p:nvSpPr>
          <p:cNvPr id="3" name="Rectangle 5"/>
          <p:cNvSpPr>
            <a:spLocks noGrp="1" noChangeArrowheads="1"/>
          </p:cNvSpPr>
          <p:nvPr>
            <p:ph type="ftr" sz="quarter" idx="10"/>
          </p:nvPr>
        </p:nvSpPr>
        <p:spPr>
          <a:xfrm>
            <a:off x="2603500" y="6172200"/>
            <a:ext cx="4122738" cy="457200"/>
          </a:xfrm>
          <a:prstGeom prst="rect">
            <a:avLst/>
          </a:prstGeom>
        </p:spPr>
        <p:txBody>
          <a:bodyPr lIns="91352" tIns="45679" rIns="91352" bIns="45679"/>
          <a:lstStyle>
            <a:lvl1pPr>
              <a:defRPr/>
            </a:lvl1pPr>
          </a:lstStyle>
          <a:p>
            <a:pPr eaLnBrk="0" hangingPunct="0">
              <a:defRPr/>
            </a:pPr>
            <a:endParaRPr lang="en-US" dirty="0">
              <a:solidFill>
                <a:prstClr val="black"/>
              </a:solidFill>
              <a:latin typeface="Tahoma" pitchFamily="34" charset="0"/>
              <a:ea typeface="+mn-ea"/>
              <a:cs typeface="Arial" charset="0"/>
            </a:endParaRPr>
          </a:p>
        </p:txBody>
      </p:sp>
      <p:sp>
        <p:nvSpPr>
          <p:cNvPr id="4" name="Rectangle 6"/>
          <p:cNvSpPr>
            <a:spLocks noGrp="1" noChangeArrowheads="1"/>
          </p:cNvSpPr>
          <p:nvPr>
            <p:ph type="sldNum" sz="quarter" idx="11"/>
          </p:nvPr>
        </p:nvSpPr>
        <p:spPr/>
        <p:txBody>
          <a:bodyPr/>
          <a:lstStyle>
            <a:lvl1pPr>
              <a:defRPr/>
            </a:lvl1pPr>
          </a:lstStyle>
          <a:p>
            <a:pPr>
              <a:defRPr/>
            </a:pPr>
            <a:fld id="{4D64C5BC-8F38-4C1A-B58B-D1A4F9CCA149}" type="slidenum">
              <a:rPr lang="en-US"/>
              <a:pPr>
                <a:defRPr/>
              </a:pPr>
              <a:t>‹#›</a:t>
            </a:fld>
            <a:endParaRPr lang="en-US" dirty="0"/>
          </a:p>
        </p:txBody>
      </p:sp>
    </p:spTree>
    <p:extLst>
      <p:ext uri="{BB962C8B-B14F-4D97-AF65-F5344CB8AC3E}">
        <p14:creationId xmlns:p14="http://schemas.microsoft.com/office/powerpoint/2010/main" val="1177783261"/>
      </p:ext>
    </p:extLst>
  </p:cSld>
  <p:clrMapOvr>
    <a:masterClrMapping/>
  </p:clrMapOvr>
</p:sldLayout>
</file>

<file path=ppt/slideLayouts/slideLayout393.xml><?xml version="1.0" encoding="utf-8"?>
<p:sldLayout xmlns:a="http://schemas.openxmlformats.org/drawingml/2006/main" xmlns:r="http://schemas.openxmlformats.org/officeDocument/2006/relationships" xmlns:p="http://schemas.openxmlformats.org/presentationml/2006/main" showMasterSp="0"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61950" y="392115"/>
            <a:ext cx="8362950" cy="674687"/>
          </a:xfrm>
          <a:prstGeom prst="rect">
            <a:avLst/>
          </a:prstGeom>
        </p:spPr>
        <p:txBody>
          <a:bodyPr lIns="91352" tIns="45679" rIns="91352" bIns="45679"/>
          <a:lstStyle/>
          <a:p>
            <a:r>
              <a:rPr lang="en-US" smtClean="0"/>
              <a:t>Click to edit Master title style</a:t>
            </a:r>
            <a:endParaRPr lang="en-US"/>
          </a:p>
        </p:txBody>
      </p:sp>
      <p:sp>
        <p:nvSpPr>
          <p:cNvPr id="3" name="Text Placeholder 2"/>
          <p:cNvSpPr>
            <a:spLocks noGrp="1"/>
          </p:cNvSpPr>
          <p:nvPr>
            <p:ph type="body" sz="half" idx="1"/>
          </p:nvPr>
        </p:nvSpPr>
        <p:spPr>
          <a:xfrm>
            <a:off x="361958" y="1219200"/>
            <a:ext cx="4105275" cy="4800600"/>
          </a:xfrm>
          <a:prstGeom prst="rect">
            <a:avLst/>
          </a:prstGeom>
        </p:spPr>
        <p:txBody>
          <a:bodyPr lIns="91352" tIns="45679" rIns="91352" bIns="45679"/>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9633" y="1219200"/>
            <a:ext cx="4105275" cy="4800600"/>
          </a:xfrm>
          <a:prstGeom prst="rect">
            <a:avLst/>
          </a:prstGeom>
        </p:spPr>
        <p:txBody>
          <a:bodyPr lIns="91352" tIns="45679" rIns="91352" bIns="45679"/>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ftr" sz="quarter" idx="10"/>
          </p:nvPr>
        </p:nvSpPr>
        <p:spPr>
          <a:xfrm>
            <a:off x="2603500" y="6172200"/>
            <a:ext cx="4122738" cy="457200"/>
          </a:xfrm>
          <a:prstGeom prst="rect">
            <a:avLst/>
          </a:prstGeom>
        </p:spPr>
        <p:txBody>
          <a:bodyPr lIns="91352" tIns="45679" rIns="91352" bIns="45679"/>
          <a:lstStyle>
            <a:lvl1pPr>
              <a:defRPr/>
            </a:lvl1pPr>
          </a:lstStyle>
          <a:p>
            <a:pPr eaLnBrk="0" hangingPunct="0">
              <a:defRPr/>
            </a:pPr>
            <a:endParaRPr lang="en-US" dirty="0">
              <a:solidFill>
                <a:prstClr val="black"/>
              </a:solidFill>
              <a:latin typeface="Tahoma" pitchFamily="34" charset="0"/>
              <a:ea typeface="+mn-ea"/>
              <a:cs typeface="Arial" charset="0"/>
            </a:endParaRPr>
          </a:p>
        </p:txBody>
      </p:sp>
      <p:sp>
        <p:nvSpPr>
          <p:cNvPr id="6" name="Rectangle 6"/>
          <p:cNvSpPr>
            <a:spLocks noGrp="1" noChangeArrowheads="1"/>
          </p:cNvSpPr>
          <p:nvPr>
            <p:ph type="sldNum" sz="quarter" idx="11"/>
          </p:nvPr>
        </p:nvSpPr>
        <p:spPr/>
        <p:txBody>
          <a:bodyPr/>
          <a:lstStyle>
            <a:lvl1pPr>
              <a:defRPr/>
            </a:lvl1pPr>
          </a:lstStyle>
          <a:p>
            <a:pPr>
              <a:defRPr/>
            </a:pPr>
            <a:fld id="{D29AAA9D-33EF-48FD-B607-7EAE2C6E9AEE}" type="slidenum">
              <a:rPr lang="en-US"/>
              <a:pPr>
                <a:defRPr/>
              </a:pPr>
              <a:t>‹#›</a:t>
            </a:fld>
            <a:endParaRPr lang="en-US" dirty="0"/>
          </a:p>
        </p:txBody>
      </p:sp>
    </p:spTree>
    <p:extLst>
      <p:ext uri="{BB962C8B-B14F-4D97-AF65-F5344CB8AC3E}">
        <p14:creationId xmlns:p14="http://schemas.microsoft.com/office/powerpoint/2010/main" val="2796409506"/>
      </p:ext>
    </p:extLst>
  </p:cSld>
  <p:clrMapOvr>
    <a:masterClrMapping/>
  </p:clrMapOvr>
</p:sldLayout>
</file>

<file path=ppt/slideLayouts/slideLayout39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61950" y="392115"/>
            <a:ext cx="8362950" cy="674687"/>
          </a:xfrm>
          <a:prstGeom prst="rect">
            <a:avLst/>
          </a:prstGeom>
        </p:spPr>
        <p:txBody>
          <a:bodyPr lIns="91352" tIns="45679" rIns="91352" bIns="45679"/>
          <a:lstStyle/>
          <a:p>
            <a:r>
              <a:rPr lang="en-US" smtClean="0"/>
              <a:t>Click to edit Master title style</a:t>
            </a:r>
            <a:endParaRPr lang="en-US"/>
          </a:p>
        </p:txBody>
      </p:sp>
      <p:sp>
        <p:nvSpPr>
          <p:cNvPr id="3" name="Content Placeholder 2"/>
          <p:cNvSpPr>
            <a:spLocks noGrp="1"/>
          </p:cNvSpPr>
          <p:nvPr>
            <p:ph sz="half" idx="1"/>
          </p:nvPr>
        </p:nvSpPr>
        <p:spPr>
          <a:xfrm>
            <a:off x="361958" y="1219200"/>
            <a:ext cx="4105275" cy="4800600"/>
          </a:xfrm>
          <a:prstGeom prst="rect">
            <a:avLst/>
          </a:prstGeom>
        </p:spPr>
        <p:txBody>
          <a:bodyPr lIns="91352" tIns="45679" rIns="91352" bIns="45679"/>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9633" y="1219200"/>
            <a:ext cx="4105275" cy="4800600"/>
          </a:xfrm>
          <a:prstGeom prst="rect">
            <a:avLst/>
          </a:prstGeom>
        </p:spPr>
        <p:txBody>
          <a:bodyPr lIns="91352" tIns="45679" rIns="91352" bIns="45679"/>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ftr" sz="quarter" idx="10"/>
          </p:nvPr>
        </p:nvSpPr>
        <p:spPr>
          <a:xfrm>
            <a:off x="2603500" y="6172200"/>
            <a:ext cx="4122738" cy="457200"/>
          </a:xfrm>
          <a:prstGeom prst="rect">
            <a:avLst/>
          </a:prstGeom>
        </p:spPr>
        <p:txBody>
          <a:bodyPr lIns="91352" tIns="45679" rIns="91352" bIns="45679"/>
          <a:lstStyle>
            <a:lvl1pPr>
              <a:defRPr/>
            </a:lvl1pPr>
          </a:lstStyle>
          <a:p>
            <a:pPr eaLnBrk="0" hangingPunct="0">
              <a:defRPr/>
            </a:pPr>
            <a:endParaRPr lang="en-US" dirty="0">
              <a:solidFill>
                <a:prstClr val="black"/>
              </a:solidFill>
              <a:latin typeface="Tahoma" pitchFamily="34" charset="0"/>
              <a:ea typeface="+mn-ea"/>
              <a:cs typeface="Arial" charset="0"/>
            </a:endParaRPr>
          </a:p>
        </p:txBody>
      </p:sp>
      <p:sp>
        <p:nvSpPr>
          <p:cNvPr id="6" name="Rectangle 6"/>
          <p:cNvSpPr>
            <a:spLocks noGrp="1" noChangeArrowheads="1"/>
          </p:cNvSpPr>
          <p:nvPr>
            <p:ph type="sldNum" sz="quarter" idx="11"/>
          </p:nvPr>
        </p:nvSpPr>
        <p:spPr/>
        <p:txBody>
          <a:bodyPr/>
          <a:lstStyle>
            <a:lvl1pPr>
              <a:defRPr/>
            </a:lvl1pPr>
          </a:lstStyle>
          <a:p>
            <a:pPr>
              <a:defRPr/>
            </a:pPr>
            <a:fld id="{F7E8F79F-5FF1-4FFA-AB7D-CB569EBD93A6}" type="slidenum">
              <a:rPr lang="en-US"/>
              <a:pPr>
                <a:defRPr/>
              </a:pPr>
              <a:t>‹#›</a:t>
            </a:fld>
            <a:endParaRPr lang="en-US" dirty="0"/>
          </a:p>
        </p:txBody>
      </p:sp>
    </p:spTree>
    <p:extLst>
      <p:ext uri="{BB962C8B-B14F-4D97-AF65-F5344CB8AC3E}">
        <p14:creationId xmlns:p14="http://schemas.microsoft.com/office/powerpoint/2010/main" val="4069853523"/>
      </p:ext>
    </p:extLst>
  </p:cSld>
  <p:clrMapOvr>
    <a:masterClrMapping/>
  </p:clrMapOvr>
</p:sldLayout>
</file>

<file path=ppt/slideLayouts/slideLayout395.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2603500" y="6172200"/>
            <a:ext cx="4122738" cy="457200"/>
          </a:xfrm>
          <a:prstGeom prst="rect">
            <a:avLst/>
          </a:prstGeom>
          <a:ln/>
        </p:spPr>
        <p:txBody>
          <a:bodyPr lIns="91352" tIns="45679" rIns="91352" bIns="45679"/>
          <a:lstStyle>
            <a:lvl1pPr>
              <a:defRPr/>
            </a:lvl1pPr>
          </a:lstStyle>
          <a:p>
            <a:pPr eaLnBrk="0" hangingPunct="0">
              <a:defRPr/>
            </a:pPr>
            <a:endParaRPr lang="en-US" dirty="0">
              <a:solidFill>
                <a:prstClr val="black"/>
              </a:solidFill>
              <a:latin typeface="Tahoma" pitchFamily="34" charset="0"/>
              <a:ea typeface="+mn-ea"/>
              <a:cs typeface="Arial" charset="0"/>
            </a:endParaRPr>
          </a:p>
        </p:txBody>
      </p:sp>
      <p:sp>
        <p:nvSpPr>
          <p:cNvPr id="3" name="Rectangle 6"/>
          <p:cNvSpPr>
            <a:spLocks noGrp="1" noChangeArrowheads="1"/>
          </p:cNvSpPr>
          <p:nvPr>
            <p:ph type="sldNum" sz="quarter" idx="11"/>
          </p:nvPr>
        </p:nvSpPr>
        <p:spPr>
          <a:ln/>
        </p:spPr>
        <p:txBody>
          <a:bodyPr/>
          <a:lstStyle>
            <a:lvl1pPr>
              <a:defRPr/>
            </a:lvl1pPr>
          </a:lstStyle>
          <a:p>
            <a:pPr>
              <a:defRPr/>
            </a:pPr>
            <a:fld id="{14B57FDD-4496-401E-961C-D340FF550F65}" type="slidenum">
              <a:rPr lang="en-US"/>
              <a:pPr>
                <a:defRPr/>
              </a:pPr>
              <a:t>‹#›</a:t>
            </a:fld>
            <a:endParaRPr lang="en-US" dirty="0"/>
          </a:p>
        </p:txBody>
      </p:sp>
    </p:spTree>
    <p:extLst>
      <p:ext uri="{BB962C8B-B14F-4D97-AF65-F5344CB8AC3E}">
        <p14:creationId xmlns:p14="http://schemas.microsoft.com/office/powerpoint/2010/main" val="2652068588"/>
      </p:ext>
    </p:extLst>
  </p:cSld>
  <p:clrMapOvr>
    <a:masterClrMapping/>
  </p:clrMapOvr>
</p:sldLayout>
</file>

<file path=ppt/slideLayouts/slideLayout396.xml><?xml version="1.0" encoding="utf-8"?>
<p:sldLayout xmlns:a="http://schemas.openxmlformats.org/drawingml/2006/main" xmlns:r="http://schemas.openxmlformats.org/officeDocument/2006/relationships" xmlns:p="http://schemas.openxmlformats.org/presentationml/2006/main" showMasterSp="0"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lIns="91352" tIns="45679" rIns="91352" bIns="45679"/>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8229600" cy="2185988"/>
          </a:xfrm>
          <a:prstGeom prst="rect">
            <a:avLst/>
          </a:prstGeom>
        </p:spPr>
        <p:txBody>
          <a:bodyPr lIns="91352" tIns="45679" rIns="91352" bIns="45679"/>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7200" y="3938588"/>
            <a:ext cx="8229600" cy="2187575"/>
          </a:xfrm>
          <a:prstGeom prst="rect">
            <a:avLst/>
          </a:prstGeom>
        </p:spPr>
        <p:txBody>
          <a:bodyPr lIns="91352" tIns="45679" rIns="91352" bIns="45679"/>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dt" sz="half" idx="10"/>
          </p:nvPr>
        </p:nvSpPr>
        <p:spPr>
          <a:xfrm>
            <a:off x="457201" y="6251575"/>
            <a:ext cx="2133600" cy="476250"/>
          </a:xfrm>
          <a:prstGeom prst="rect">
            <a:avLst/>
          </a:prstGeom>
        </p:spPr>
        <p:txBody>
          <a:bodyPr lIns="91352" tIns="45679" rIns="91352" bIns="45679"/>
          <a:lstStyle>
            <a:lvl1pPr>
              <a:defRPr/>
            </a:lvl1pPr>
          </a:lstStyle>
          <a:p>
            <a:pPr eaLnBrk="0" hangingPunct="0">
              <a:defRPr/>
            </a:pPr>
            <a:endParaRPr lang="en-US" dirty="0">
              <a:solidFill>
                <a:prstClr val="black"/>
              </a:solidFill>
              <a:latin typeface="Tahoma" pitchFamily="34" charset="0"/>
              <a:ea typeface="+mn-ea"/>
              <a:cs typeface="Arial" charset="0"/>
            </a:endParaRPr>
          </a:p>
        </p:txBody>
      </p:sp>
      <p:sp>
        <p:nvSpPr>
          <p:cNvPr id="6" name="Rectangle 3"/>
          <p:cNvSpPr>
            <a:spLocks noGrp="1" noChangeArrowheads="1"/>
          </p:cNvSpPr>
          <p:nvPr>
            <p:ph type="sldNum" sz="quarter" idx="11"/>
          </p:nvPr>
        </p:nvSpPr>
        <p:spPr/>
        <p:txBody>
          <a:bodyPr/>
          <a:lstStyle>
            <a:lvl1pPr>
              <a:defRPr/>
            </a:lvl1pPr>
          </a:lstStyle>
          <a:p>
            <a:pPr>
              <a:defRPr/>
            </a:pPr>
            <a:fld id="{6850BD91-E0F0-43C3-A298-87233CA757AB}" type="slidenum">
              <a:rPr lang="en-US"/>
              <a:pPr>
                <a:defRPr/>
              </a:pPr>
              <a:t>‹#›</a:t>
            </a:fld>
            <a:endParaRPr lang="en-US" dirty="0"/>
          </a:p>
        </p:txBody>
      </p:sp>
      <p:sp>
        <p:nvSpPr>
          <p:cNvPr id="7" name="Rectangle 14"/>
          <p:cNvSpPr>
            <a:spLocks noGrp="1" noChangeArrowheads="1"/>
          </p:cNvSpPr>
          <p:nvPr>
            <p:ph type="ftr" sz="quarter" idx="12"/>
          </p:nvPr>
        </p:nvSpPr>
        <p:spPr>
          <a:xfrm>
            <a:off x="2603500" y="6172200"/>
            <a:ext cx="4122738" cy="457200"/>
          </a:xfrm>
          <a:prstGeom prst="rect">
            <a:avLst/>
          </a:prstGeom>
        </p:spPr>
        <p:txBody>
          <a:bodyPr lIns="91352" tIns="45679" rIns="91352" bIns="45679"/>
          <a:lstStyle>
            <a:lvl1pPr>
              <a:defRPr/>
            </a:lvl1pPr>
          </a:lstStyle>
          <a:p>
            <a:pPr eaLnBrk="0" hangingPunct="0">
              <a:defRPr/>
            </a:pPr>
            <a:endParaRPr lang="en-US" dirty="0">
              <a:solidFill>
                <a:prstClr val="black"/>
              </a:solidFill>
              <a:latin typeface="Tahoma" pitchFamily="34" charset="0"/>
              <a:ea typeface="+mn-ea"/>
              <a:cs typeface="Arial" charset="0"/>
            </a:endParaRPr>
          </a:p>
        </p:txBody>
      </p:sp>
    </p:spTree>
    <p:extLst>
      <p:ext uri="{BB962C8B-B14F-4D97-AF65-F5344CB8AC3E}">
        <p14:creationId xmlns:p14="http://schemas.microsoft.com/office/powerpoint/2010/main" val="3415290360"/>
      </p:ext>
    </p:extLst>
  </p:cSld>
  <p:clrMapOvr>
    <a:masterClrMapping/>
  </p:clrMapOvr>
</p:sldLayout>
</file>

<file path=ppt/slideLayouts/slideLayout397.xml><?xml version="1.0" encoding="utf-8"?>
<p:sldLayout xmlns:a="http://schemas.openxmlformats.org/drawingml/2006/main" xmlns:r="http://schemas.openxmlformats.org/officeDocument/2006/relationships" xmlns:p="http://schemas.openxmlformats.org/presentationml/2006/main" showMasterSp="0"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752601"/>
            <a:ext cx="8229600" cy="4525963"/>
          </a:xfrm>
          <a:prstGeom prst="rect">
            <a:avLst/>
          </a:prstGeom>
        </p:spPr>
        <p:txBody>
          <a:bodyPr lIns="91352" tIns="45679" rIns="91352" bIns="45679"/>
          <a:lstStyle>
            <a:lvl1pPr>
              <a:buClr>
                <a:srgbClr val="8F23B3"/>
              </a:buClr>
              <a:defRPr sz="2400"/>
            </a:lvl1pPr>
            <a:lvl2pPr>
              <a:buClr>
                <a:srgbClr val="8F23B3"/>
              </a:buClr>
              <a:defRPr sz="2200"/>
            </a:lvl2pPr>
            <a:lvl3pPr marL="1370302" indent="-456768">
              <a:buClr>
                <a:srgbClr val="8F23B3"/>
              </a:buClr>
              <a:buFont typeface="Courier New" pitchFamily="49" charset="0"/>
              <a:buChar char="o"/>
              <a:defRPr sz="2000"/>
            </a:lvl3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7" name="Title 16"/>
          <p:cNvSpPr>
            <a:spLocks noGrp="1"/>
          </p:cNvSpPr>
          <p:nvPr>
            <p:ph type="title"/>
          </p:nvPr>
        </p:nvSpPr>
        <p:spPr>
          <a:xfrm>
            <a:off x="2819400" y="0"/>
            <a:ext cx="6324600" cy="1219200"/>
          </a:xfrm>
          <a:prstGeom prst="rect">
            <a:avLst/>
          </a:prstGeom>
        </p:spPr>
        <p:txBody>
          <a:bodyPr lIns="89793" tIns="44899" rIns="89793" bIns="44899" anchor="ctr"/>
          <a:lstStyle>
            <a:lvl1pPr marL="168364" indent="0" algn="l">
              <a:defRPr sz="2800"/>
            </a:lvl1pPr>
          </a:lstStyle>
          <a:p>
            <a:r>
              <a:rPr lang="en-US" dirty="0" smtClean="0"/>
              <a:t>Click to edit Master title style</a:t>
            </a:r>
            <a:endParaRPr lang="en-US" dirty="0"/>
          </a:p>
        </p:txBody>
      </p:sp>
      <p:sp>
        <p:nvSpPr>
          <p:cNvPr id="8" name="Slide Number Placeholder 24"/>
          <p:cNvSpPr>
            <a:spLocks noGrp="1"/>
          </p:cNvSpPr>
          <p:nvPr>
            <p:ph type="sldNum" sz="quarter" idx="10"/>
          </p:nvPr>
        </p:nvSpPr>
        <p:spPr>
          <a:xfrm>
            <a:off x="3" y="6569079"/>
            <a:ext cx="609600" cy="288925"/>
          </a:xfrm>
        </p:spPr>
        <p:txBody>
          <a:bodyPr/>
          <a:lstStyle>
            <a:lvl1pPr algn="r">
              <a:defRPr sz="1200" smtClean="0">
                <a:solidFill>
                  <a:schemeClr val="tx1"/>
                </a:solidFill>
              </a:defRPr>
            </a:lvl1pPr>
          </a:lstStyle>
          <a:p>
            <a:pPr>
              <a:defRPr/>
            </a:pPr>
            <a:fld id="{8A85A12D-F284-471C-8250-D25B013F6AB1}"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3898509060"/>
      </p:ext>
    </p:extLst>
  </p:cSld>
  <p:clrMapOvr>
    <a:masterClrMapping/>
  </p:clrMapOvr>
  <p:timing>
    <p:tnLst>
      <p:par>
        <p:cTn id="1" dur="indefinite" restart="never" nodeType="tmRoot"/>
      </p:par>
    </p:tnLst>
  </p:timing>
</p:sldLayout>
</file>

<file path=ppt/slideLayouts/slideLayout398.xml><?xml version="1.0" encoding="utf-8"?>
<p:sldLayout xmlns:a="http://schemas.openxmlformats.org/drawingml/2006/main" xmlns:r="http://schemas.openxmlformats.org/officeDocument/2006/relationships" xmlns:p="http://schemas.openxmlformats.org/presentationml/2006/main" showMasterSp="0"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52400" y="1676400"/>
            <a:ext cx="8839200" cy="4876800"/>
          </a:xfrm>
          <a:prstGeom prst="rect">
            <a:avLst/>
          </a:prstGeom>
        </p:spPr>
        <p:txBody>
          <a:bodyPr lIns="91352" tIns="45679" rIns="91352" bIns="45679"/>
          <a:lstStyle>
            <a:lvl1pPr marL="0" indent="0">
              <a:buNone/>
              <a:defRPr sz="3200"/>
            </a:lvl1pPr>
            <a:lvl2pPr marL="456768" indent="0">
              <a:buNone/>
              <a:defRPr sz="2800"/>
            </a:lvl2pPr>
            <a:lvl3pPr marL="913532" indent="0">
              <a:buNone/>
              <a:defRPr sz="2400"/>
            </a:lvl3pPr>
            <a:lvl4pPr marL="1370302" indent="0">
              <a:buNone/>
              <a:defRPr sz="2000"/>
            </a:lvl4pPr>
            <a:lvl5pPr marL="1827071" indent="0">
              <a:buNone/>
              <a:defRPr sz="2000"/>
            </a:lvl5pPr>
            <a:lvl6pPr marL="2283837" indent="0">
              <a:buNone/>
              <a:defRPr sz="2000"/>
            </a:lvl6pPr>
            <a:lvl7pPr marL="2740600" indent="0">
              <a:buNone/>
              <a:defRPr sz="2000"/>
            </a:lvl7pPr>
            <a:lvl8pPr marL="3197369" indent="0">
              <a:buNone/>
              <a:defRPr sz="2000"/>
            </a:lvl8pPr>
            <a:lvl9pPr marL="3654137" indent="0">
              <a:buNone/>
              <a:defRPr sz="2000"/>
            </a:lvl9pPr>
          </a:lstStyle>
          <a:p>
            <a:r>
              <a:rPr lang="en-US" dirty="0" smtClean="0"/>
              <a:t>Click icon to add picture</a:t>
            </a:r>
            <a:endParaRPr lang="en-US" dirty="0"/>
          </a:p>
        </p:txBody>
      </p:sp>
      <p:sp>
        <p:nvSpPr>
          <p:cNvPr id="9" name="Title 16"/>
          <p:cNvSpPr>
            <a:spLocks noGrp="1"/>
          </p:cNvSpPr>
          <p:nvPr>
            <p:ph type="title"/>
          </p:nvPr>
        </p:nvSpPr>
        <p:spPr>
          <a:xfrm>
            <a:off x="2819400" y="0"/>
            <a:ext cx="6324600" cy="1219200"/>
          </a:xfrm>
          <a:prstGeom prst="rect">
            <a:avLst/>
          </a:prstGeom>
        </p:spPr>
        <p:txBody>
          <a:bodyPr lIns="89793" tIns="44899" rIns="89793" bIns="44899" anchor="ctr"/>
          <a:lstStyle>
            <a:lvl1pPr marL="168364" indent="0" algn="l">
              <a:defRPr sz="2800"/>
            </a:lvl1pPr>
          </a:lstStyle>
          <a:p>
            <a:r>
              <a:rPr lang="en-US" smtClean="0"/>
              <a:t>Click to edit Master title style</a:t>
            </a:r>
            <a:endParaRPr lang="en-US" dirty="0"/>
          </a:p>
        </p:txBody>
      </p:sp>
      <p:sp>
        <p:nvSpPr>
          <p:cNvPr id="10" name="Slide Number Placeholder 4"/>
          <p:cNvSpPr>
            <a:spLocks noGrp="1"/>
          </p:cNvSpPr>
          <p:nvPr>
            <p:ph type="sldNum" sz="quarter" idx="4"/>
          </p:nvPr>
        </p:nvSpPr>
        <p:spPr>
          <a:xfrm>
            <a:off x="3" y="6569079"/>
            <a:ext cx="609600" cy="288925"/>
          </a:xfrm>
          <a:prstGeom prst="rect">
            <a:avLst/>
          </a:prstGeom>
        </p:spPr>
        <p:txBody>
          <a:bodyPr wrap="square" lIns="89793" tIns="44899" rIns="89793" bIns="44899">
            <a:normAutofit/>
          </a:bodyPr>
          <a:lstStyle>
            <a:lvl1pPr algn="ctr">
              <a:defRPr sz="1400">
                <a:solidFill>
                  <a:sysClr val="windowText" lastClr="000000"/>
                </a:solidFill>
              </a:defRPr>
            </a:lvl1pPr>
          </a:lstStyle>
          <a:p>
            <a:pPr>
              <a:defRPr/>
            </a:pPr>
            <a:fld id="{F53EAB4E-B152-44CE-8C23-C6686266861F}" type="slidenum">
              <a:rPr lang="en-US" smtClean="0"/>
              <a:pPr>
                <a:defRPr/>
              </a:pPr>
              <a:t>‹#›</a:t>
            </a:fld>
            <a:endParaRPr lang="en-US" dirty="0"/>
          </a:p>
        </p:txBody>
      </p:sp>
    </p:spTree>
    <p:extLst>
      <p:ext uri="{BB962C8B-B14F-4D97-AF65-F5344CB8AC3E}">
        <p14:creationId xmlns:p14="http://schemas.microsoft.com/office/powerpoint/2010/main" val="3221781655"/>
      </p:ext>
    </p:extLst>
  </p:cSld>
  <p:clrMapOvr>
    <a:masterClrMapping/>
  </p:clrMapOvr>
  <p:timing>
    <p:tnLst>
      <p:par>
        <p:cTn id="1" dur="indefinite" restart="never" nodeType="tmRoot"/>
      </p:par>
    </p:tnLst>
  </p:timing>
</p:sldLayout>
</file>

<file path=ppt/slideLayouts/slideLayout399.xml><?xml version="1.0" encoding="utf-8"?>
<p:sldLayout xmlns:a="http://schemas.openxmlformats.org/drawingml/2006/main" xmlns:r="http://schemas.openxmlformats.org/officeDocument/2006/relationships" xmlns:p="http://schemas.openxmlformats.org/presentationml/2006/main" showMasterSp="0" preserve="1">
  <p:cSld name="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a:defRPr/>
            </a:pPr>
            <a:fld id="{F53EAB4E-B152-44CE-8C23-C6686266861F}" type="slidenum">
              <a:rPr lang="en-US" smtClean="0"/>
              <a:pPr>
                <a:defRPr/>
              </a:pPr>
              <a:t>‹#›</a:t>
            </a:fld>
            <a:endParaRPr lang="en-US" dirty="0"/>
          </a:p>
        </p:txBody>
      </p:sp>
      <p:sp>
        <p:nvSpPr>
          <p:cNvPr id="4" name="Title 16"/>
          <p:cNvSpPr>
            <a:spLocks noGrp="1"/>
          </p:cNvSpPr>
          <p:nvPr>
            <p:ph type="title"/>
          </p:nvPr>
        </p:nvSpPr>
        <p:spPr>
          <a:xfrm>
            <a:off x="2819400" y="0"/>
            <a:ext cx="6324600" cy="1219200"/>
          </a:xfrm>
          <a:prstGeom prst="rect">
            <a:avLst/>
          </a:prstGeom>
        </p:spPr>
        <p:txBody>
          <a:bodyPr lIns="89793" tIns="44899" rIns="89793" bIns="44899" anchor="ctr"/>
          <a:lstStyle>
            <a:lvl1pPr marL="168364" indent="0" algn="l">
              <a:defRPr sz="2800"/>
            </a:lvl1pPr>
          </a:lstStyle>
          <a:p>
            <a:r>
              <a:rPr lang="en-US" smtClean="0"/>
              <a:t>Click to edit Master title style</a:t>
            </a:r>
            <a:endParaRPr lang="en-US" dirty="0"/>
          </a:p>
        </p:txBody>
      </p:sp>
    </p:spTree>
    <p:extLst>
      <p:ext uri="{BB962C8B-B14F-4D97-AF65-F5344CB8AC3E}">
        <p14:creationId xmlns:p14="http://schemas.microsoft.com/office/powerpoint/2010/main" val="142852093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sp>
        <p:nvSpPr>
          <p:cNvPr id="2" name="Title 16"/>
          <p:cNvSpPr txBox="1">
            <a:spLocks/>
          </p:cNvSpPr>
          <p:nvPr userDrawn="1"/>
        </p:nvSpPr>
        <p:spPr>
          <a:xfrm>
            <a:off x="2819400" y="0"/>
            <a:ext cx="6324600" cy="1219200"/>
          </a:xfrm>
          <a:prstGeom prst="rect">
            <a:avLst/>
          </a:prstGeom>
        </p:spPr>
        <p:txBody>
          <a:bodyPr lIns="89793" tIns="44899" rIns="89793" bIns="44899" anchor="ctr"/>
          <a:lstStyle>
            <a:lvl1pPr marL="168524" indent="0" algn="l">
              <a:defRPr sz="2800"/>
            </a:lvl1pPr>
          </a:lstStyle>
          <a:p>
            <a:pPr defTabSz="897942" fontAlgn="auto">
              <a:spcAft>
                <a:spcPts val="0"/>
              </a:spcAft>
              <a:defRPr/>
            </a:pPr>
            <a:r>
              <a:rPr lang="en-US" dirty="0" smtClean="0">
                <a:latin typeface="+mj-lt"/>
                <a:ea typeface="+mj-ea"/>
                <a:cs typeface="+mj-cs"/>
              </a:rPr>
              <a:t>Click to edit Master title style</a:t>
            </a:r>
            <a:endParaRPr lang="en-US" dirty="0">
              <a:latin typeface="+mj-lt"/>
              <a:ea typeface="+mj-ea"/>
              <a:cs typeface="+mj-cs"/>
            </a:endParaRPr>
          </a:p>
        </p:txBody>
      </p:sp>
      <p:sp>
        <p:nvSpPr>
          <p:cNvPr id="3" name="Slide Number Placeholder 5"/>
          <p:cNvSpPr>
            <a:spLocks noGrp="1"/>
          </p:cNvSpPr>
          <p:nvPr>
            <p:ph type="sldNum" sz="quarter" idx="10"/>
          </p:nvPr>
        </p:nvSpPr>
        <p:spPr/>
        <p:txBody>
          <a:bodyPr/>
          <a:lstStyle>
            <a:lvl1pPr>
              <a:defRPr/>
            </a:lvl1pPr>
          </a:lstStyle>
          <a:p>
            <a:pPr>
              <a:defRPr/>
            </a:pPr>
            <a:fld id="{A5297C5D-1AD7-4019-BD0F-20D770B9CF02}" type="slidenum">
              <a:rPr lang="en-US"/>
              <a:pPr>
                <a:defRPr/>
              </a:pPr>
              <a:t>‹#›</a:t>
            </a:fld>
            <a:endParaRPr lang="en-US" dirty="0"/>
          </a:p>
        </p:txBody>
      </p:sp>
    </p:spTree>
    <p:extLst>
      <p:ext uri="{BB962C8B-B14F-4D97-AF65-F5344CB8AC3E}">
        <p14:creationId xmlns:p14="http://schemas.microsoft.com/office/powerpoint/2010/main" val="242259551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52400" y="1676400"/>
            <a:ext cx="8839200" cy="4876800"/>
          </a:xfrm>
          <a:prstGeom prst="rect">
            <a:avLst/>
          </a:prstGeom>
        </p:spPr>
        <p:txBody>
          <a:bodyPr lIns="91352" tIns="45679" rIns="91352" bIns="45679"/>
          <a:lstStyle>
            <a:lvl1pPr marL="0" indent="0">
              <a:buNone/>
              <a:defRPr sz="3200"/>
            </a:lvl1pPr>
            <a:lvl2pPr marL="456768" indent="0">
              <a:buNone/>
              <a:defRPr sz="2800"/>
            </a:lvl2pPr>
            <a:lvl3pPr marL="913532" indent="0">
              <a:buNone/>
              <a:defRPr sz="2400"/>
            </a:lvl3pPr>
            <a:lvl4pPr marL="1370302" indent="0">
              <a:buNone/>
              <a:defRPr sz="2000"/>
            </a:lvl4pPr>
            <a:lvl5pPr marL="1827071" indent="0">
              <a:buNone/>
              <a:defRPr sz="2000"/>
            </a:lvl5pPr>
            <a:lvl6pPr marL="2283837" indent="0">
              <a:buNone/>
              <a:defRPr sz="2000"/>
            </a:lvl6pPr>
            <a:lvl7pPr marL="2740600" indent="0">
              <a:buNone/>
              <a:defRPr sz="2000"/>
            </a:lvl7pPr>
            <a:lvl8pPr marL="3197369" indent="0">
              <a:buNone/>
              <a:defRPr sz="2000"/>
            </a:lvl8pPr>
            <a:lvl9pPr marL="3654137" indent="0">
              <a:buNone/>
              <a:defRPr sz="2000"/>
            </a:lvl9pPr>
          </a:lstStyle>
          <a:p>
            <a:pPr lvl="0"/>
            <a:endParaRPr lang="en-US" noProof="0" dirty="0"/>
          </a:p>
        </p:txBody>
      </p:sp>
      <p:sp>
        <p:nvSpPr>
          <p:cNvPr id="9" name="Title 16"/>
          <p:cNvSpPr>
            <a:spLocks noGrp="1"/>
          </p:cNvSpPr>
          <p:nvPr>
            <p:ph type="title"/>
          </p:nvPr>
        </p:nvSpPr>
        <p:spPr>
          <a:xfrm>
            <a:off x="2819400" y="0"/>
            <a:ext cx="6324600" cy="1219200"/>
          </a:xfrm>
          <a:prstGeom prst="rect">
            <a:avLst/>
          </a:prstGeom>
        </p:spPr>
        <p:txBody>
          <a:bodyPr lIns="89793" tIns="44899" rIns="89793" bIns="44899" anchor="ctr"/>
          <a:lstStyle>
            <a:lvl1pPr marL="168364" indent="0" algn="l">
              <a:defRPr sz="2800"/>
            </a:lvl1pPr>
          </a:lstStyle>
          <a:p>
            <a:r>
              <a:rPr lang="en-US" dirty="0" smtClean="0"/>
              <a:t>Click to edit Master title style</a:t>
            </a:r>
            <a:endParaRPr lang="en-US" dirty="0"/>
          </a:p>
        </p:txBody>
      </p:sp>
      <p:sp>
        <p:nvSpPr>
          <p:cNvPr id="4" name="Slide Number Placeholder 4"/>
          <p:cNvSpPr>
            <a:spLocks noGrp="1"/>
          </p:cNvSpPr>
          <p:nvPr>
            <p:ph type="sldNum" sz="quarter" idx="10"/>
          </p:nvPr>
        </p:nvSpPr>
        <p:spPr/>
        <p:txBody>
          <a:bodyPr/>
          <a:lstStyle>
            <a:lvl1pPr>
              <a:defRPr/>
            </a:lvl1pPr>
          </a:lstStyle>
          <a:p>
            <a:pPr>
              <a:defRPr/>
            </a:pPr>
            <a:fld id="{899E3022-6D51-4386-88AE-A2662004248F}" type="slidenum">
              <a:rPr lang="en-US"/>
              <a:pPr>
                <a:defRPr/>
              </a:pPr>
              <a:t>‹#›</a:t>
            </a:fld>
            <a:endParaRPr lang="en-US" dirty="0"/>
          </a:p>
        </p:txBody>
      </p:sp>
    </p:spTree>
    <p:extLst>
      <p:ext uri="{BB962C8B-B14F-4D97-AF65-F5344CB8AC3E}">
        <p14:creationId xmlns:p14="http://schemas.microsoft.com/office/powerpoint/2010/main" val="1145849550"/>
      </p:ext>
    </p:extLst>
  </p:cSld>
  <p:clrMapOvr>
    <a:masterClrMapping/>
  </p:clrMapOvr>
</p:sldLayout>
</file>

<file path=ppt/slideLayouts/slideLayout400.xml><?xml version="1.0" encoding="utf-8"?>
<p:sldLayout xmlns:a="http://schemas.openxmlformats.org/drawingml/2006/main" xmlns:r="http://schemas.openxmlformats.org/officeDocument/2006/relationships" xmlns:p="http://schemas.openxmlformats.org/presentationml/2006/main" showMasterSp="0" preserve="1">
  <p:cSld name="2_Custom Layout">
    <p:spTree>
      <p:nvGrpSpPr>
        <p:cNvPr id="1" name=""/>
        <p:cNvGrpSpPr/>
        <p:nvPr/>
      </p:nvGrpSpPr>
      <p:grpSpPr>
        <a:xfrm>
          <a:off x="0" y="0"/>
          <a:ext cx="0" cy="0"/>
          <a:chOff x="0" y="0"/>
          <a:chExt cx="0" cy="0"/>
        </a:xfrm>
      </p:grpSpPr>
      <p:sp>
        <p:nvSpPr>
          <p:cNvPr id="6" name="Content Placeholder 2"/>
          <p:cNvSpPr>
            <a:spLocks noGrp="1"/>
          </p:cNvSpPr>
          <p:nvPr>
            <p:ph idx="1"/>
          </p:nvPr>
        </p:nvSpPr>
        <p:spPr>
          <a:xfrm>
            <a:off x="457200" y="1752600"/>
            <a:ext cx="8229600" cy="4114800"/>
          </a:xfrm>
          <a:prstGeom prst="rect">
            <a:avLst/>
          </a:prstGeom>
        </p:spPr>
        <p:txBody>
          <a:bodyPr lIns="89793" tIns="44899" rIns="89793" bIns="44899"/>
          <a:lstStyle>
            <a:lvl3pPr marL="897942" indent="174599">
              <a:defRPr/>
            </a:lvl3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4" name="Slide Number Placeholder 2"/>
          <p:cNvSpPr>
            <a:spLocks noGrp="1"/>
          </p:cNvSpPr>
          <p:nvPr>
            <p:ph type="sldNum" sz="quarter" idx="10"/>
          </p:nvPr>
        </p:nvSpPr>
        <p:spPr/>
        <p:txBody>
          <a:bodyPr/>
          <a:lstStyle>
            <a:lvl1pPr>
              <a:defRPr smtClean="0">
                <a:solidFill>
                  <a:schemeClr val="tx1"/>
                </a:solidFill>
              </a:defRPr>
            </a:lvl1pPr>
          </a:lstStyle>
          <a:p>
            <a:pPr>
              <a:defRPr/>
            </a:pPr>
            <a:fld id="{F53EAB4E-B152-44CE-8C23-C6686266861F}" type="slidenum">
              <a:rPr lang="en-US">
                <a:solidFill>
                  <a:prstClr val="black"/>
                </a:solidFill>
              </a:rPr>
              <a:pPr>
                <a:defRPr/>
              </a:pPr>
              <a:t>‹#›</a:t>
            </a:fld>
            <a:endParaRPr lang="en-US" dirty="0">
              <a:solidFill>
                <a:prstClr val="black"/>
              </a:solidFill>
            </a:endParaRPr>
          </a:p>
        </p:txBody>
      </p:sp>
      <p:sp>
        <p:nvSpPr>
          <p:cNvPr id="7" name="Title 16"/>
          <p:cNvSpPr>
            <a:spLocks noGrp="1"/>
          </p:cNvSpPr>
          <p:nvPr>
            <p:ph type="title"/>
          </p:nvPr>
        </p:nvSpPr>
        <p:spPr>
          <a:xfrm>
            <a:off x="2819400" y="0"/>
            <a:ext cx="6324600" cy="1219200"/>
          </a:xfrm>
          <a:prstGeom prst="rect">
            <a:avLst/>
          </a:prstGeom>
        </p:spPr>
        <p:txBody>
          <a:bodyPr lIns="89793" tIns="44899" rIns="89793" bIns="44899" anchor="ctr"/>
          <a:lstStyle>
            <a:lvl1pPr marL="168364" indent="0" algn="l">
              <a:defRPr sz="2800"/>
            </a:lvl1pPr>
          </a:lstStyle>
          <a:p>
            <a:r>
              <a:rPr lang="en-US" smtClean="0"/>
              <a:t>Click to edit Master title style</a:t>
            </a:r>
            <a:endParaRPr lang="en-US" dirty="0"/>
          </a:p>
        </p:txBody>
      </p:sp>
      <p:sp>
        <p:nvSpPr>
          <p:cNvPr id="10" name="Text Placeholder 6"/>
          <p:cNvSpPr>
            <a:spLocks noGrp="1"/>
          </p:cNvSpPr>
          <p:nvPr>
            <p:ph type="body" sz="quarter" idx="14" hasCustomPrompt="1"/>
          </p:nvPr>
        </p:nvSpPr>
        <p:spPr>
          <a:xfrm>
            <a:off x="762002" y="6553200"/>
            <a:ext cx="3810000" cy="304800"/>
          </a:xfrm>
          <a:prstGeom prst="rect">
            <a:avLst/>
          </a:prstGeom>
        </p:spPr>
        <p:txBody>
          <a:bodyPr lIns="89793" tIns="44899" rIns="89793" bIns="44899"/>
          <a:lstStyle>
            <a:lvl1pPr>
              <a:buNone/>
              <a:defRPr sz="1200" b="1" i="1"/>
            </a:lvl1pPr>
          </a:lstStyle>
          <a:p>
            <a:pPr lvl="0"/>
            <a:r>
              <a:rPr lang="en-US" dirty="0" smtClean="0"/>
              <a:t>Source:</a:t>
            </a:r>
            <a:endParaRPr lang="en-US" dirty="0"/>
          </a:p>
        </p:txBody>
      </p:sp>
    </p:spTree>
    <p:extLst>
      <p:ext uri="{BB962C8B-B14F-4D97-AF65-F5344CB8AC3E}">
        <p14:creationId xmlns:p14="http://schemas.microsoft.com/office/powerpoint/2010/main" val="2515716152"/>
      </p:ext>
    </p:extLst>
  </p:cSld>
  <p:clrMapOvr>
    <a:masterClrMapping/>
  </p:clrMapOvr>
  <p:transition spd="med" advClick="0">
    <p:fade/>
  </p:transition>
</p:sldLayout>
</file>

<file path=ppt/slideLayouts/slideLayout40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19" name="Title 16"/>
          <p:cNvSpPr>
            <a:spLocks noGrp="1"/>
          </p:cNvSpPr>
          <p:nvPr>
            <p:ph type="title"/>
          </p:nvPr>
        </p:nvSpPr>
        <p:spPr>
          <a:xfrm>
            <a:off x="2819400" y="0"/>
            <a:ext cx="6324600" cy="1219200"/>
          </a:xfrm>
          <a:prstGeom prst="rect">
            <a:avLst/>
          </a:prstGeom>
        </p:spPr>
        <p:txBody>
          <a:bodyPr lIns="89793" tIns="44899" rIns="89793" bIns="44899" anchor="ctr"/>
          <a:lstStyle>
            <a:lvl1pPr marL="168364" indent="0" algn="l">
              <a:defRPr sz="2800"/>
            </a:lvl1pPr>
          </a:lstStyle>
          <a:p>
            <a:r>
              <a:rPr lang="en-US" smtClean="0"/>
              <a:t>Click to edit Master title style</a:t>
            </a:r>
            <a:endParaRPr lang="en-US" dirty="0"/>
          </a:p>
        </p:txBody>
      </p:sp>
      <p:sp>
        <p:nvSpPr>
          <p:cNvPr id="20" name="Slide Number Placeholder 4"/>
          <p:cNvSpPr>
            <a:spLocks noGrp="1"/>
          </p:cNvSpPr>
          <p:nvPr>
            <p:ph type="sldNum" sz="quarter" idx="12"/>
          </p:nvPr>
        </p:nvSpPr>
        <p:spPr>
          <a:xfrm>
            <a:off x="3" y="6569079"/>
            <a:ext cx="609600" cy="288925"/>
          </a:xfrm>
          <a:prstGeom prst="rect">
            <a:avLst/>
          </a:prstGeom>
        </p:spPr>
        <p:txBody>
          <a:bodyPr wrap="square">
            <a:normAutofit/>
          </a:bodyPr>
          <a:lstStyle>
            <a:lvl1pPr algn="ctr">
              <a:defRPr sz="1400">
                <a:solidFill>
                  <a:sysClr val="windowText" lastClr="000000"/>
                </a:solidFill>
              </a:defRPr>
            </a:lvl1pPr>
          </a:lstStyle>
          <a:p>
            <a:pPr>
              <a:defRPr/>
            </a:pPr>
            <a:fld id="{8B1FB4F6-53D1-4649-B6D3-57C1A85B2B3E}" type="slidenum">
              <a:rPr lang="en-US" smtClean="0"/>
              <a:pPr>
                <a:defRPr/>
              </a:pPr>
              <a:t>‹#›</a:t>
            </a:fld>
            <a:endParaRPr lang="en-US" dirty="0"/>
          </a:p>
        </p:txBody>
      </p:sp>
      <p:sp>
        <p:nvSpPr>
          <p:cNvPr id="13" name="Text Placeholder 6"/>
          <p:cNvSpPr>
            <a:spLocks noGrp="1"/>
          </p:cNvSpPr>
          <p:nvPr>
            <p:ph type="body" sz="quarter" idx="13"/>
          </p:nvPr>
        </p:nvSpPr>
        <p:spPr>
          <a:xfrm>
            <a:off x="457200" y="1752600"/>
            <a:ext cx="8382000" cy="3810000"/>
          </a:xfrm>
          <a:prstGeom prst="rect">
            <a:avLst/>
          </a:prstGeom>
        </p:spPr>
        <p:txBody>
          <a:bodyPr lIns="89793" tIns="44899" rIns="89793" bIns="44899"/>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233016708"/>
      </p:ext>
    </p:extLst>
  </p:cSld>
  <p:clrMapOvr>
    <a:masterClrMapping/>
  </p:clrMapOvr>
  <p:timing>
    <p:tnLst>
      <p:par>
        <p:cTn id="1" dur="indefinite" restart="never" nodeType="tmRoot"/>
      </p:par>
    </p:tnLst>
  </p:timing>
</p:sldLayout>
</file>

<file path=ppt/slideLayouts/slideLayout402.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61950" y="392115"/>
            <a:ext cx="8362950" cy="674687"/>
          </a:xfrm>
          <a:prstGeom prst="rect">
            <a:avLst/>
          </a:prstGeom>
        </p:spPr>
        <p:txBody>
          <a:bodyPr lIns="91352" tIns="45679" rIns="91352" bIns="45679"/>
          <a:lstStyle/>
          <a:p>
            <a:r>
              <a:rPr lang="en-US" smtClean="0"/>
              <a:t>Click to edit Master title style</a:t>
            </a:r>
            <a:endParaRPr lang="en-US"/>
          </a:p>
        </p:txBody>
      </p:sp>
      <p:sp>
        <p:nvSpPr>
          <p:cNvPr id="3" name="Rectangle 5"/>
          <p:cNvSpPr>
            <a:spLocks noGrp="1" noChangeArrowheads="1"/>
          </p:cNvSpPr>
          <p:nvPr>
            <p:ph type="ftr" sz="quarter" idx="10"/>
          </p:nvPr>
        </p:nvSpPr>
        <p:spPr>
          <a:xfrm>
            <a:off x="2603500" y="6172200"/>
            <a:ext cx="4122738" cy="457200"/>
          </a:xfrm>
          <a:prstGeom prst="rect">
            <a:avLst/>
          </a:prstGeom>
        </p:spPr>
        <p:txBody>
          <a:bodyPr lIns="91352" tIns="45679" rIns="91352" bIns="45679"/>
          <a:lstStyle>
            <a:lvl1pPr>
              <a:defRPr/>
            </a:lvl1pPr>
          </a:lstStyle>
          <a:p>
            <a:pPr eaLnBrk="0" hangingPunct="0">
              <a:defRPr/>
            </a:pPr>
            <a:endParaRPr lang="en-US" dirty="0">
              <a:solidFill>
                <a:prstClr val="black"/>
              </a:solidFill>
              <a:latin typeface="Tahoma" pitchFamily="34" charset="0"/>
              <a:ea typeface="+mn-ea"/>
              <a:cs typeface="Arial" charset="0"/>
            </a:endParaRPr>
          </a:p>
        </p:txBody>
      </p:sp>
      <p:sp>
        <p:nvSpPr>
          <p:cNvPr id="4" name="Rectangle 6"/>
          <p:cNvSpPr>
            <a:spLocks noGrp="1" noChangeArrowheads="1"/>
          </p:cNvSpPr>
          <p:nvPr>
            <p:ph type="sldNum" sz="quarter" idx="11"/>
          </p:nvPr>
        </p:nvSpPr>
        <p:spPr/>
        <p:txBody>
          <a:bodyPr/>
          <a:lstStyle>
            <a:lvl1pPr>
              <a:defRPr/>
            </a:lvl1pPr>
          </a:lstStyle>
          <a:p>
            <a:pPr>
              <a:defRPr/>
            </a:pPr>
            <a:fld id="{4D64C5BC-8F38-4C1A-B58B-D1A4F9CCA149}" type="slidenum">
              <a:rPr lang="en-US"/>
              <a:pPr>
                <a:defRPr/>
              </a:pPr>
              <a:t>‹#›</a:t>
            </a:fld>
            <a:endParaRPr lang="en-US" dirty="0"/>
          </a:p>
        </p:txBody>
      </p:sp>
    </p:spTree>
    <p:extLst>
      <p:ext uri="{BB962C8B-B14F-4D97-AF65-F5344CB8AC3E}">
        <p14:creationId xmlns:p14="http://schemas.microsoft.com/office/powerpoint/2010/main" val="2320527833"/>
      </p:ext>
    </p:extLst>
  </p:cSld>
  <p:clrMapOvr>
    <a:masterClrMapping/>
  </p:clrMapOvr>
</p:sldLayout>
</file>

<file path=ppt/slideLayouts/slideLayout403.xml><?xml version="1.0" encoding="utf-8"?>
<p:sldLayout xmlns:a="http://schemas.openxmlformats.org/drawingml/2006/main" xmlns:r="http://schemas.openxmlformats.org/officeDocument/2006/relationships" xmlns:p="http://schemas.openxmlformats.org/presentationml/2006/main" showMasterSp="0"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61950" y="392115"/>
            <a:ext cx="8362950" cy="674687"/>
          </a:xfrm>
          <a:prstGeom prst="rect">
            <a:avLst/>
          </a:prstGeom>
        </p:spPr>
        <p:txBody>
          <a:bodyPr lIns="91352" tIns="45679" rIns="91352" bIns="45679"/>
          <a:lstStyle/>
          <a:p>
            <a:r>
              <a:rPr lang="en-US" smtClean="0"/>
              <a:t>Click to edit Master title style</a:t>
            </a:r>
            <a:endParaRPr lang="en-US"/>
          </a:p>
        </p:txBody>
      </p:sp>
      <p:sp>
        <p:nvSpPr>
          <p:cNvPr id="3" name="Text Placeholder 2"/>
          <p:cNvSpPr>
            <a:spLocks noGrp="1"/>
          </p:cNvSpPr>
          <p:nvPr>
            <p:ph type="body" sz="half" idx="1"/>
          </p:nvPr>
        </p:nvSpPr>
        <p:spPr>
          <a:xfrm>
            <a:off x="361958" y="1219200"/>
            <a:ext cx="4105275" cy="4800600"/>
          </a:xfrm>
          <a:prstGeom prst="rect">
            <a:avLst/>
          </a:prstGeom>
        </p:spPr>
        <p:txBody>
          <a:bodyPr lIns="91352" tIns="45679" rIns="91352" bIns="45679"/>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9633" y="1219200"/>
            <a:ext cx="4105275" cy="4800600"/>
          </a:xfrm>
          <a:prstGeom prst="rect">
            <a:avLst/>
          </a:prstGeom>
        </p:spPr>
        <p:txBody>
          <a:bodyPr lIns="91352" tIns="45679" rIns="91352" bIns="45679"/>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ftr" sz="quarter" idx="10"/>
          </p:nvPr>
        </p:nvSpPr>
        <p:spPr>
          <a:xfrm>
            <a:off x="2603500" y="6172200"/>
            <a:ext cx="4122738" cy="457200"/>
          </a:xfrm>
          <a:prstGeom prst="rect">
            <a:avLst/>
          </a:prstGeom>
        </p:spPr>
        <p:txBody>
          <a:bodyPr lIns="91352" tIns="45679" rIns="91352" bIns="45679"/>
          <a:lstStyle>
            <a:lvl1pPr>
              <a:defRPr/>
            </a:lvl1pPr>
          </a:lstStyle>
          <a:p>
            <a:pPr eaLnBrk="0" hangingPunct="0">
              <a:defRPr/>
            </a:pPr>
            <a:endParaRPr lang="en-US" dirty="0">
              <a:solidFill>
                <a:prstClr val="black"/>
              </a:solidFill>
              <a:latin typeface="Tahoma" pitchFamily="34" charset="0"/>
              <a:ea typeface="+mn-ea"/>
              <a:cs typeface="Arial" charset="0"/>
            </a:endParaRPr>
          </a:p>
        </p:txBody>
      </p:sp>
      <p:sp>
        <p:nvSpPr>
          <p:cNvPr id="6" name="Rectangle 6"/>
          <p:cNvSpPr>
            <a:spLocks noGrp="1" noChangeArrowheads="1"/>
          </p:cNvSpPr>
          <p:nvPr>
            <p:ph type="sldNum" sz="quarter" idx="11"/>
          </p:nvPr>
        </p:nvSpPr>
        <p:spPr/>
        <p:txBody>
          <a:bodyPr/>
          <a:lstStyle>
            <a:lvl1pPr>
              <a:defRPr/>
            </a:lvl1pPr>
          </a:lstStyle>
          <a:p>
            <a:pPr>
              <a:defRPr/>
            </a:pPr>
            <a:fld id="{D29AAA9D-33EF-48FD-B607-7EAE2C6E9AEE}" type="slidenum">
              <a:rPr lang="en-US"/>
              <a:pPr>
                <a:defRPr/>
              </a:pPr>
              <a:t>‹#›</a:t>
            </a:fld>
            <a:endParaRPr lang="en-US" dirty="0"/>
          </a:p>
        </p:txBody>
      </p:sp>
    </p:spTree>
    <p:extLst>
      <p:ext uri="{BB962C8B-B14F-4D97-AF65-F5344CB8AC3E}">
        <p14:creationId xmlns:p14="http://schemas.microsoft.com/office/powerpoint/2010/main" val="322527040"/>
      </p:ext>
    </p:extLst>
  </p:cSld>
  <p:clrMapOvr>
    <a:masterClrMapping/>
  </p:clrMapOvr>
</p:sldLayout>
</file>

<file path=ppt/slideLayouts/slideLayout40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61950" y="392115"/>
            <a:ext cx="8362950" cy="674687"/>
          </a:xfrm>
          <a:prstGeom prst="rect">
            <a:avLst/>
          </a:prstGeom>
        </p:spPr>
        <p:txBody>
          <a:bodyPr lIns="91352" tIns="45679" rIns="91352" bIns="45679"/>
          <a:lstStyle/>
          <a:p>
            <a:r>
              <a:rPr lang="en-US" smtClean="0"/>
              <a:t>Click to edit Master title style</a:t>
            </a:r>
            <a:endParaRPr lang="en-US"/>
          </a:p>
        </p:txBody>
      </p:sp>
      <p:sp>
        <p:nvSpPr>
          <p:cNvPr id="3" name="Content Placeholder 2"/>
          <p:cNvSpPr>
            <a:spLocks noGrp="1"/>
          </p:cNvSpPr>
          <p:nvPr>
            <p:ph sz="half" idx="1"/>
          </p:nvPr>
        </p:nvSpPr>
        <p:spPr>
          <a:xfrm>
            <a:off x="361958" y="1219200"/>
            <a:ext cx="4105275" cy="4800600"/>
          </a:xfrm>
          <a:prstGeom prst="rect">
            <a:avLst/>
          </a:prstGeom>
        </p:spPr>
        <p:txBody>
          <a:bodyPr lIns="91352" tIns="45679" rIns="91352" bIns="45679"/>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9633" y="1219200"/>
            <a:ext cx="4105275" cy="4800600"/>
          </a:xfrm>
          <a:prstGeom prst="rect">
            <a:avLst/>
          </a:prstGeom>
        </p:spPr>
        <p:txBody>
          <a:bodyPr lIns="91352" tIns="45679" rIns="91352" bIns="45679"/>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ftr" sz="quarter" idx="10"/>
          </p:nvPr>
        </p:nvSpPr>
        <p:spPr>
          <a:xfrm>
            <a:off x="2603500" y="6172200"/>
            <a:ext cx="4122738" cy="457200"/>
          </a:xfrm>
          <a:prstGeom prst="rect">
            <a:avLst/>
          </a:prstGeom>
        </p:spPr>
        <p:txBody>
          <a:bodyPr lIns="91352" tIns="45679" rIns="91352" bIns="45679"/>
          <a:lstStyle>
            <a:lvl1pPr>
              <a:defRPr/>
            </a:lvl1pPr>
          </a:lstStyle>
          <a:p>
            <a:pPr eaLnBrk="0" hangingPunct="0">
              <a:defRPr/>
            </a:pPr>
            <a:endParaRPr lang="en-US" dirty="0">
              <a:solidFill>
                <a:prstClr val="black"/>
              </a:solidFill>
              <a:latin typeface="Tahoma" pitchFamily="34" charset="0"/>
              <a:ea typeface="+mn-ea"/>
              <a:cs typeface="Arial" charset="0"/>
            </a:endParaRPr>
          </a:p>
        </p:txBody>
      </p:sp>
      <p:sp>
        <p:nvSpPr>
          <p:cNvPr id="6" name="Rectangle 6"/>
          <p:cNvSpPr>
            <a:spLocks noGrp="1" noChangeArrowheads="1"/>
          </p:cNvSpPr>
          <p:nvPr>
            <p:ph type="sldNum" sz="quarter" idx="11"/>
          </p:nvPr>
        </p:nvSpPr>
        <p:spPr/>
        <p:txBody>
          <a:bodyPr/>
          <a:lstStyle>
            <a:lvl1pPr>
              <a:defRPr/>
            </a:lvl1pPr>
          </a:lstStyle>
          <a:p>
            <a:pPr>
              <a:defRPr/>
            </a:pPr>
            <a:fld id="{F7E8F79F-5FF1-4FFA-AB7D-CB569EBD93A6}" type="slidenum">
              <a:rPr lang="en-US"/>
              <a:pPr>
                <a:defRPr/>
              </a:pPr>
              <a:t>‹#›</a:t>
            </a:fld>
            <a:endParaRPr lang="en-US" dirty="0"/>
          </a:p>
        </p:txBody>
      </p:sp>
    </p:spTree>
    <p:extLst>
      <p:ext uri="{BB962C8B-B14F-4D97-AF65-F5344CB8AC3E}">
        <p14:creationId xmlns:p14="http://schemas.microsoft.com/office/powerpoint/2010/main" val="1031706884"/>
      </p:ext>
    </p:extLst>
  </p:cSld>
  <p:clrMapOvr>
    <a:masterClrMapping/>
  </p:clrMapOvr>
</p:sldLayout>
</file>

<file path=ppt/slideLayouts/slideLayout405.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2603500" y="6172200"/>
            <a:ext cx="4122738" cy="457200"/>
          </a:xfrm>
          <a:prstGeom prst="rect">
            <a:avLst/>
          </a:prstGeom>
          <a:ln/>
        </p:spPr>
        <p:txBody>
          <a:bodyPr lIns="91352" tIns="45679" rIns="91352" bIns="45679"/>
          <a:lstStyle>
            <a:lvl1pPr>
              <a:defRPr/>
            </a:lvl1pPr>
          </a:lstStyle>
          <a:p>
            <a:pPr eaLnBrk="0" hangingPunct="0">
              <a:defRPr/>
            </a:pPr>
            <a:endParaRPr lang="en-US" dirty="0">
              <a:solidFill>
                <a:prstClr val="black"/>
              </a:solidFill>
              <a:latin typeface="Tahoma" pitchFamily="34" charset="0"/>
              <a:ea typeface="+mn-ea"/>
              <a:cs typeface="Arial" charset="0"/>
            </a:endParaRPr>
          </a:p>
        </p:txBody>
      </p:sp>
      <p:sp>
        <p:nvSpPr>
          <p:cNvPr id="3" name="Rectangle 6"/>
          <p:cNvSpPr>
            <a:spLocks noGrp="1" noChangeArrowheads="1"/>
          </p:cNvSpPr>
          <p:nvPr>
            <p:ph type="sldNum" sz="quarter" idx="11"/>
          </p:nvPr>
        </p:nvSpPr>
        <p:spPr>
          <a:ln/>
        </p:spPr>
        <p:txBody>
          <a:bodyPr/>
          <a:lstStyle>
            <a:lvl1pPr>
              <a:defRPr/>
            </a:lvl1pPr>
          </a:lstStyle>
          <a:p>
            <a:pPr>
              <a:defRPr/>
            </a:pPr>
            <a:fld id="{14B57FDD-4496-401E-961C-D340FF550F65}" type="slidenum">
              <a:rPr lang="en-US"/>
              <a:pPr>
                <a:defRPr/>
              </a:pPr>
              <a:t>‹#›</a:t>
            </a:fld>
            <a:endParaRPr lang="en-US" dirty="0"/>
          </a:p>
        </p:txBody>
      </p:sp>
    </p:spTree>
    <p:extLst>
      <p:ext uri="{BB962C8B-B14F-4D97-AF65-F5344CB8AC3E}">
        <p14:creationId xmlns:p14="http://schemas.microsoft.com/office/powerpoint/2010/main" val="3110349039"/>
      </p:ext>
    </p:extLst>
  </p:cSld>
  <p:clrMapOvr>
    <a:masterClrMapping/>
  </p:clrMapOvr>
</p:sldLayout>
</file>

<file path=ppt/slideLayouts/slideLayout406.xml><?xml version="1.0" encoding="utf-8"?>
<p:sldLayout xmlns:a="http://schemas.openxmlformats.org/drawingml/2006/main" xmlns:r="http://schemas.openxmlformats.org/officeDocument/2006/relationships" xmlns:p="http://schemas.openxmlformats.org/presentationml/2006/main" showMasterSp="0"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lIns="91352" tIns="45679" rIns="91352" bIns="45679"/>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lIns="91352" tIns="45679" rIns="91352" bIns="45679" anchor="b"/>
          <a:lstStyle>
            <a:lvl1pPr marL="0" indent="0">
              <a:buNone/>
              <a:defRPr sz="2000"/>
            </a:lvl1pPr>
            <a:lvl2pPr marL="456768" indent="0">
              <a:buNone/>
              <a:defRPr sz="1800"/>
            </a:lvl2pPr>
            <a:lvl3pPr marL="913532" indent="0">
              <a:buNone/>
              <a:defRPr sz="1600"/>
            </a:lvl3pPr>
            <a:lvl4pPr marL="1370302" indent="0">
              <a:buNone/>
              <a:defRPr sz="1400"/>
            </a:lvl4pPr>
            <a:lvl5pPr marL="1827071" indent="0">
              <a:buNone/>
              <a:defRPr sz="1400"/>
            </a:lvl5pPr>
            <a:lvl6pPr marL="2283837" indent="0">
              <a:buNone/>
              <a:defRPr sz="1400"/>
            </a:lvl6pPr>
            <a:lvl7pPr marL="2740600" indent="0">
              <a:buNone/>
              <a:defRPr sz="1400"/>
            </a:lvl7pPr>
            <a:lvl8pPr marL="3197369" indent="0">
              <a:buNone/>
              <a:defRPr sz="1400"/>
            </a:lvl8pPr>
            <a:lvl9pPr marL="3654137" indent="0">
              <a:buNone/>
              <a:defRPr sz="1400"/>
            </a:lvl9pPr>
          </a:lstStyle>
          <a:p>
            <a:pPr lvl="0"/>
            <a:r>
              <a:rPr lang="en-US" smtClean="0"/>
              <a:t>Click to edit Master text styles</a:t>
            </a:r>
          </a:p>
        </p:txBody>
      </p:sp>
      <p:sp>
        <p:nvSpPr>
          <p:cNvPr id="4" name="Rectangle 5"/>
          <p:cNvSpPr>
            <a:spLocks noGrp="1" noChangeArrowheads="1"/>
          </p:cNvSpPr>
          <p:nvPr>
            <p:ph type="ftr" sz="quarter" idx="10"/>
          </p:nvPr>
        </p:nvSpPr>
        <p:spPr>
          <a:xfrm>
            <a:off x="2603500" y="6172200"/>
            <a:ext cx="4122738" cy="457200"/>
          </a:xfrm>
          <a:prstGeom prst="rect">
            <a:avLst/>
          </a:prstGeom>
          <a:ln/>
        </p:spPr>
        <p:txBody>
          <a:bodyPr lIns="91352" tIns="45679" rIns="91352" bIns="45679"/>
          <a:lstStyle>
            <a:lvl1pPr>
              <a:defRPr/>
            </a:lvl1pPr>
          </a:lstStyle>
          <a:p>
            <a:pPr eaLnBrk="0" hangingPunct="0">
              <a:defRPr/>
            </a:pPr>
            <a:endParaRPr lang="en-US" dirty="0">
              <a:solidFill>
                <a:prstClr val="black"/>
              </a:solidFill>
              <a:latin typeface="Tahoma" pitchFamily="34" charset="0"/>
              <a:ea typeface="+mn-ea"/>
              <a:cs typeface="Arial" charset="0"/>
            </a:endParaRPr>
          </a:p>
        </p:txBody>
      </p:sp>
      <p:sp>
        <p:nvSpPr>
          <p:cNvPr id="5" name="Rectangle 6"/>
          <p:cNvSpPr>
            <a:spLocks noGrp="1" noChangeArrowheads="1"/>
          </p:cNvSpPr>
          <p:nvPr>
            <p:ph type="sldNum" sz="quarter" idx="11"/>
          </p:nvPr>
        </p:nvSpPr>
        <p:spPr>
          <a:ln/>
        </p:spPr>
        <p:txBody>
          <a:bodyPr/>
          <a:lstStyle>
            <a:lvl1pPr>
              <a:defRPr/>
            </a:lvl1pPr>
          </a:lstStyle>
          <a:p>
            <a:pPr>
              <a:defRPr/>
            </a:pPr>
            <a:fld id="{77AA75F5-4E70-4088-8BEA-CA2EC0287C4E}" type="slidenum">
              <a:rPr lang="en-US"/>
              <a:pPr>
                <a:defRPr/>
              </a:pPr>
              <a:t>‹#›</a:t>
            </a:fld>
            <a:endParaRPr lang="en-US" dirty="0"/>
          </a:p>
        </p:txBody>
      </p:sp>
    </p:spTree>
    <p:extLst>
      <p:ext uri="{BB962C8B-B14F-4D97-AF65-F5344CB8AC3E}">
        <p14:creationId xmlns:p14="http://schemas.microsoft.com/office/powerpoint/2010/main" val="4147626779"/>
      </p:ext>
    </p:extLst>
  </p:cSld>
  <p:clrMapOvr>
    <a:masterClrMapping/>
  </p:clrMapOvr>
</p:sldLayout>
</file>

<file path=ppt/slideLayouts/slideLayout407.xml><?xml version="1.0" encoding="utf-8"?>
<p:sldLayout xmlns:a="http://schemas.openxmlformats.org/drawingml/2006/main" xmlns:r="http://schemas.openxmlformats.org/officeDocument/2006/relationships" xmlns:p="http://schemas.openxmlformats.org/presentationml/2006/main" showMasterSp="0"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lIns="91352" tIns="45679" rIns="91352" bIns="45679"/>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8229600" cy="2185988"/>
          </a:xfrm>
          <a:prstGeom prst="rect">
            <a:avLst/>
          </a:prstGeom>
        </p:spPr>
        <p:txBody>
          <a:bodyPr lIns="91352" tIns="45679" rIns="91352" bIns="45679"/>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7200" y="3938588"/>
            <a:ext cx="8229600" cy="2187575"/>
          </a:xfrm>
          <a:prstGeom prst="rect">
            <a:avLst/>
          </a:prstGeom>
        </p:spPr>
        <p:txBody>
          <a:bodyPr lIns="91352" tIns="45679" rIns="91352" bIns="45679"/>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dt" sz="half" idx="10"/>
          </p:nvPr>
        </p:nvSpPr>
        <p:spPr>
          <a:xfrm>
            <a:off x="457201" y="6251575"/>
            <a:ext cx="2133600" cy="476250"/>
          </a:xfrm>
          <a:prstGeom prst="rect">
            <a:avLst/>
          </a:prstGeom>
        </p:spPr>
        <p:txBody>
          <a:bodyPr lIns="91352" tIns="45679" rIns="91352" bIns="45679"/>
          <a:lstStyle>
            <a:lvl1pPr>
              <a:defRPr/>
            </a:lvl1pPr>
          </a:lstStyle>
          <a:p>
            <a:pPr eaLnBrk="0" hangingPunct="0">
              <a:defRPr/>
            </a:pPr>
            <a:endParaRPr lang="en-US" dirty="0">
              <a:solidFill>
                <a:prstClr val="black"/>
              </a:solidFill>
              <a:latin typeface="Tahoma" pitchFamily="34" charset="0"/>
              <a:ea typeface="+mn-ea"/>
              <a:cs typeface="Arial" charset="0"/>
            </a:endParaRPr>
          </a:p>
        </p:txBody>
      </p:sp>
      <p:sp>
        <p:nvSpPr>
          <p:cNvPr id="6" name="Rectangle 3"/>
          <p:cNvSpPr>
            <a:spLocks noGrp="1" noChangeArrowheads="1"/>
          </p:cNvSpPr>
          <p:nvPr>
            <p:ph type="sldNum" sz="quarter" idx="11"/>
          </p:nvPr>
        </p:nvSpPr>
        <p:spPr/>
        <p:txBody>
          <a:bodyPr/>
          <a:lstStyle>
            <a:lvl1pPr>
              <a:defRPr/>
            </a:lvl1pPr>
          </a:lstStyle>
          <a:p>
            <a:pPr>
              <a:defRPr/>
            </a:pPr>
            <a:fld id="{6850BD91-E0F0-43C3-A298-87233CA757AB}" type="slidenum">
              <a:rPr lang="en-US"/>
              <a:pPr>
                <a:defRPr/>
              </a:pPr>
              <a:t>‹#›</a:t>
            </a:fld>
            <a:endParaRPr lang="en-US" dirty="0"/>
          </a:p>
        </p:txBody>
      </p:sp>
      <p:sp>
        <p:nvSpPr>
          <p:cNvPr id="7" name="Rectangle 14"/>
          <p:cNvSpPr>
            <a:spLocks noGrp="1" noChangeArrowheads="1"/>
          </p:cNvSpPr>
          <p:nvPr>
            <p:ph type="ftr" sz="quarter" idx="12"/>
          </p:nvPr>
        </p:nvSpPr>
        <p:spPr>
          <a:xfrm>
            <a:off x="2603500" y="6172200"/>
            <a:ext cx="4122738" cy="457200"/>
          </a:xfrm>
          <a:prstGeom prst="rect">
            <a:avLst/>
          </a:prstGeom>
        </p:spPr>
        <p:txBody>
          <a:bodyPr lIns="91352" tIns="45679" rIns="91352" bIns="45679"/>
          <a:lstStyle>
            <a:lvl1pPr>
              <a:defRPr/>
            </a:lvl1pPr>
          </a:lstStyle>
          <a:p>
            <a:pPr eaLnBrk="0" hangingPunct="0">
              <a:defRPr/>
            </a:pPr>
            <a:endParaRPr lang="en-US" dirty="0">
              <a:solidFill>
                <a:prstClr val="black"/>
              </a:solidFill>
              <a:latin typeface="Tahoma" pitchFamily="34" charset="0"/>
              <a:ea typeface="+mn-ea"/>
              <a:cs typeface="Arial" charset="0"/>
            </a:endParaRPr>
          </a:p>
        </p:txBody>
      </p:sp>
    </p:spTree>
    <p:extLst>
      <p:ext uri="{BB962C8B-B14F-4D97-AF65-F5344CB8AC3E}">
        <p14:creationId xmlns:p14="http://schemas.microsoft.com/office/powerpoint/2010/main" val="293893534"/>
      </p:ext>
    </p:extLst>
  </p:cSld>
  <p:clrMapOvr>
    <a:masterClrMapping/>
  </p:clrMapOvr>
</p:sldLayout>
</file>

<file path=ppt/slideLayouts/slideLayout408.xml><?xml version="1.0" encoding="utf-8"?>
<p:sldLayout xmlns:a="http://schemas.openxmlformats.org/drawingml/2006/main" xmlns:r="http://schemas.openxmlformats.org/officeDocument/2006/relationships" xmlns:p="http://schemas.openxmlformats.org/presentationml/2006/main" showMasterSp="0"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752601"/>
            <a:ext cx="8229600" cy="4525963"/>
          </a:xfrm>
          <a:prstGeom prst="rect">
            <a:avLst/>
          </a:prstGeom>
        </p:spPr>
        <p:txBody>
          <a:bodyPr lIns="91352" tIns="45679" rIns="91352" bIns="45679"/>
          <a:lstStyle>
            <a:lvl1pPr>
              <a:buClr>
                <a:srgbClr val="8F23B3"/>
              </a:buClr>
              <a:defRPr sz="2400"/>
            </a:lvl1pPr>
            <a:lvl2pPr>
              <a:buClr>
                <a:srgbClr val="8F23B3"/>
              </a:buClr>
              <a:defRPr sz="2200"/>
            </a:lvl2pPr>
            <a:lvl3pPr marL="1370302" indent="-456768">
              <a:buClr>
                <a:srgbClr val="8F23B3"/>
              </a:buClr>
              <a:buFont typeface="Courier New" pitchFamily="49" charset="0"/>
              <a:buChar char="o"/>
              <a:defRPr sz="2000"/>
            </a:lvl3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7" name="Title 16"/>
          <p:cNvSpPr>
            <a:spLocks noGrp="1"/>
          </p:cNvSpPr>
          <p:nvPr>
            <p:ph type="title"/>
          </p:nvPr>
        </p:nvSpPr>
        <p:spPr>
          <a:xfrm>
            <a:off x="2819400" y="0"/>
            <a:ext cx="6324600" cy="1219200"/>
          </a:xfrm>
          <a:prstGeom prst="rect">
            <a:avLst/>
          </a:prstGeom>
        </p:spPr>
        <p:txBody>
          <a:bodyPr lIns="89793" tIns="44899" rIns="89793" bIns="44899" anchor="ctr"/>
          <a:lstStyle>
            <a:lvl1pPr marL="168364" indent="0" algn="l">
              <a:defRPr sz="2800"/>
            </a:lvl1pPr>
          </a:lstStyle>
          <a:p>
            <a:r>
              <a:rPr lang="en-US" dirty="0" smtClean="0"/>
              <a:t>Click to edit Master title style</a:t>
            </a:r>
            <a:endParaRPr lang="en-US" dirty="0"/>
          </a:p>
        </p:txBody>
      </p:sp>
      <p:sp>
        <p:nvSpPr>
          <p:cNvPr id="8" name="Slide Number Placeholder 24"/>
          <p:cNvSpPr>
            <a:spLocks noGrp="1"/>
          </p:cNvSpPr>
          <p:nvPr>
            <p:ph type="sldNum" sz="quarter" idx="10"/>
          </p:nvPr>
        </p:nvSpPr>
        <p:spPr>
          <a:xfrm>
            <a:off x="3" y="6569079"/>
            <a:ext cx="609600" cy="288925"/>
          </a:xfrm>
        </p:spPr>
        <p:txBody>
          <a:bodyPr/>
          <a:lstStyle>
            <a:lvl1pPr algn="r">
              <a:defRPr sz="1200" smtClean="0">
                <a:solidFill>
                  <a:schemeClr val="tx1"/>
                </a:solidFill>
              </a:defRPr>
            </a:lvl1pPr>
          </a:lstStyle>
          <a:p>
            <a:pPr>
              <a:defRPr/>
            </a:pPr>
            <a:fld id="{8A85A12D-F284-471C-8250-D25B013F6AB1}"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169743772"/>
      </p:ext>
    </p:extLst>
  </p:cSld>
  <p:clrMapOvr>
    <a:masterClrMapping/>
  </p:clrMapOvr>
  <p:timing>
    <p:tnLst>
      <p:par>
        <p:cTn id="1" dur="indefinite" restart="never" nodeType="tmRoot"/>
      </p:par>
    </p:tnLst>
  </p:timing>
</p:sldLayout>
</file>

<file path=ppt/slideLayouts/slideLayout409.xml><?xml version="1.0" encoding="utf-8"?>
<p:sldLayout xmlns:a="http://schemas.openxmlformats.org/drawingml/2006/main" xmlns:r="http://schemas.openxmlformats.org/officeDocument/2006/relationships" xmlns:p="http://schemas.openxmlformats.org/presentationml/2006/main" showMasterSp="0"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52400" y="1676400"/>
            <a:ext cx="8839200" cy="4876800"/>
          </a:xfrm>
          <a:prstGeom prst="rect">
            <a:avLst/>
          </a:prstGeom>
        </p:spPr>
        <p:txBody>
          <a:bodyPr lIns="91352" tIns="45679" rIns="91352" bIns="45679"/>
          <a:lstStyle>
            <a:lvl1pPr marL="0" indent="0">
              <a:buNone/>
              <a:defRPr sz="3200"/>
            </a:lvl1pPr>
            <a:lvl2pPr marL="456768" indent="0">
              <a:buNone/>
              <a:defRPr sz="2800"/>
            </a:lvl2pPr>
            <a:lvl3pPr marL="913532" indent="0">
              <a:buNone/>
              <a:defRPr sz="2400"/>
            </a:lvl3pPr>
            <a:lvl4pPr marL="1370302" indent="0">
              <a:buNone/>
              <a:defRPr sz="2000"/>
            </a:lvl4pPr>
            <a:lvl5pPr marL="1827071" indent="0">
              <a:buNone/>
              <a:defRPr sz="2000"/>
            </a:lvl5pPr>
            <a:lvl6pPr marL="2283837" indent="0">
              <a:buNone/>
              <a:defRPr sz="2000"/>
            </a:lvl6pPr>
            <a:lvl7pPr marL="2740600" indent="0">
              <a:buNone/>
              <a:defRPr sz="2000"/>
            </a:lvl7pPr>
            <a:lvl8pPr marL="3197369" indent="0">
              <a:buNone/>
              <a:defRPr sz="2000"/>
            </a:lvl8pPr>
            <a:lvl9pPr marL="3654137" indent="0">
              <a:buNone/>
              <a:defRPr sz="2000"/>
            </a:lvl9pPr>
          </a:lstStyle>
          <a:p>
            <a:r>
              <a:rPr lang="en-US" dirty="0" smtClean="0"/>
              <a:t>Click icon to add picture</a:t>
            </a:r>
            <a:endParaRPr lang="en-US" dirty="0"/>
          </a:p>
        </p:txBody>
      </p:sp>
      <p:sp>
        <p:nvSpPr>
          <p:cNvPr id="9" name="Title 16"/>
          <p:cNvSpPr>
            <a:spLocks noGrp="1"/>
          </p:cNvSpPr>
          <p:nvPr>
            <p:ph type="title"/>
          </p:nvPr>
        </p:nvSpPr>
        <p:spPr>
          <a:xfrm>
            <a:off x="2819400" y="0"/>
            <a:ext cx="6324600" cy="1219200"/>
          </a:xfrm>
          <a:prstGeom prst="rect">
            <a:avLst/>
          </a:prstGeom>
        </p:spPr>
        <p:txBody>
          <a:bodyPr lIns="89793" tIns="44899" rIns="89793" bIns="44899" anchor="ctr"/>
          <a:lstStyle>
            <a:lvl1pPr marL="168364" indent="0" algn="l">
              <a:defRPr sz="2800"/>
            </a:lvl1pPr>
          </a:lstStyle>
          <a:p>
            <a:r>
              <a:rPr lang="en-US" smtClean="0"/>
              <a:t>Click to edit Master title style</a:t>
            </a:r>
            <a:endParaRPr lang="en-US" dirty="0"/>
          </a:p>
        </p:txBody>
      </p:sp>
      <p:sp>
        <p:nvSpPr>
          <p:cNvPr id="10" name="Slide Number Placeholder 4"/>
          <p:cNvSpPr>
            <a:spLocks noGrp="1"/>
          </p:cNvSpPr>
          <p:nvPr>
            <p:ph type="sldNum" sz="quarter" idx="4"/>
          </p:nvPr>
        </p:nvSpPr>
        <p:spPr>
          <a:xfrm>
            <a:off x="3" y="6569079"/>
            <a:ext cx="609600" cy="288925"/>
          </a:xfrm>
          <a:prstGeom prst="rect">
            <a:avLst/>
          </a:prstGeom>
        </p:spPr>
        <p:txBody>
          <a:bodyPr wrap="square" lIns="89793" tIns="44899" rIns="89793" bIns="44899">
            <a:normAutofit/>
          </a:bodyPr>
          <a:lstStyle>
            <a:lvl1pPr algn="ctr">
              <a:defRPr sz="1400">
                <a:solidFill>
                  <a:sysClr val="windowText" lastClr="000000"/>
                </a:solidFill>
              </a:defRPr>
            </a:lvl1pPr>
          </a:lstStyle>
          <a:p>
            <a:pPr>
              <a:defRPr/>
            </a:pPr>
            <a:fld id="{F53EAB4E-B152-44CE-8C23-C6686266861F}" type="slidenum">
              <a:rPr lang="en-US" smtClean="0"/>
              <a:pPr>
                <a:defRPr/>
              </a:pPr>
              <a:t>‹#›</a:t>
            </a:fld>
            <a:endParaRPr lang="en-US" dirty="0"/>
          </a:p>
        </p:txBody>
      </p:sp>
    </p:spTree>
    <p:extLst>
      <p:ext uri="{BB962C8B-B14F-4D97-AF65-F5344CB8AC3E}">
        <p14:creationId xmlns:p14="http://schemas.microsoft.com/office/powerpoint/2010/main" val="308175936"/>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userDrawn="1">
  <p:cSld name="34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2819400" y="0"/>
            <a:ext cx="6324600" cy="1219200"/>
          </a:xfrm>
          <a:prstGeom prst="rect">
            <a:avLst/>
          </a:prstGeom>
        </p:spPr>
        <p:txBody>
          <a:bodyPr lIns="89793" tIns="44899" rIns="89793" bIns="44899" anchor="ctr"/>
          <a:lstStyle>
            <a:lvl1pPr marL="168364" indent="0" algn="l">
              <a:defRPr sz="28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1649722413"/>
      </p:ext>
    </p:extLst>
  </p:cSld>
  <p:clrMapOvr>
    <a:masterClrMapping/>
  </p:clrMapOvr>
  <p:timing>
    <p:tnLst>
      <p:par>
        <p:cTn id="1" dur="indefinite" restart="never" nodeType="tmRoot"/>
      </p:par>
    </p:tnLst>
  </p:timing>
</p:sldLayout>
</file>

<file path=ppt/slideLayouts/slideLayout410.xml><?xml version="1.0" encoding="utf-8"?>
<p:sldLayout xmlns:a="http://schemas.openxmlformats.org/drawingml/2006/main" xmlns:r="http://schemas.openxmlformats.org/officeDocument/2006/relationships" xmlns:p="http://schemas.openxmlformats.org/presentationml/2006/main" showMasterSp="0" preserve="1">
  <p:cSld name="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a:defRPr/>
            </a:pPr>
            <a:fld id="{F53EAB4E-B152-44CE-8C23-C6686266861F}" type="slidenum">
              <a:rPr lang="en-US" smtClean="0"/>
              <a:pPr>
                <a:defRPr/>
              </a:pPr>
              <a:t>‹#›</a:t>
            </a:fld>
            <a:endParaRPr lang="en-US" dirty="0"/>
          </a:p>
        </p:txBody>
      </p:sp>
      <p:sp>
        <p:nvSpPr>
          <p:cNvPr id="4" name="Title 16"/>
          <p:cNvSpPr>
            <a:spLocks noGrp="1"/>
          </p:cNvSpPr>
          <p:nvPr>
            <p:ph type="title"/>
          </p:nvPr>
        </p:nvSpPr>
        <p:spPr>
          <a:xfrm>
            <a:off x="2819400" y="0"/>
            <a:ext cx="6324600" cy="1219200"/>
          </a:xfrm>
          <a:prstGeom prst="rect">
            <a:avLst/>
          </a:prstGeom>
        </p:spPr>
        <p:txBody>
          <a:bodyPr lIns="89793" tIns="44899" rIns="89793" bIns="44899" anchor="ctr"/>
          <a:lstStyle>
            <a:lvl1pPr marL="168364" indent="0" algn="l">
              <a:defRPr sz="2800"/>
            </a:lvl1pPr>
          </a:lstStyle>
          <a:p>
            <a:r>
              <a:rPr lang="en-US" smtClean="0"/>
              <a:t>Click to edit Master title style</a:t>
            </a:r>
            <a:endParaRPr lang="en-US" dirty="0"/>
          </a:p>
        </p:txBody>
      </p:sp>
    </p:spTree>
    <p:extLst>
      <p:ext uri="{BB962C8B-B14F-4D97-AF65-F5344CB8AC3E}">
        <p14:creationId xmlns:p14="http://schemas.microsoft.com/office/powerpoint/2010/main" val="2576358849"/>
      </p:ext>
    </p:extLst>
  </p:cSld>
  <p:clrMapOvr>
    <a:masterClrMapping/>
  </p:clrMapOvr>
  <p:timing>
    <p:tnLst>
      <p:par>
        <p:cTn id="1" dur="indefinite" restart="never" nodeType="tmRoot"/>
      </p:par>
    </p:tnLst>
  </p:timing>
</p:sldLayout>
</file>

<file path=ppt/slideLayouts/slideLayout411.xml><?xml version="1.0" encoding="utf-8"?>
<p:sldLayout xmlns:a="http://schemas.openxmlformats.org/drawingml/2006/main" xmlns:r="http://schemas.openxmlformats.org/officeDocument/2006/relationships" xmlns:p="http://schemas.openxmlformats.org/presentationml/2006/main" showMasterSp="0" preserve="1">
  <p:cSld name="2_Custom Layout">
    <p:spTree>
      <p:nvGrpSpPr>
        <p:cNvPr id="1" name=""/>
        <p:cNvGrpSpPr/>
        <p:nvPr/>
      </p:nvGrpSpPr>
      <p:grpSpPr>
        <a:xfrm>
          <a:off x="0" y="0"/>
          <a:ext cx="0" cy="0"/>
          <a:chOff x="0" y="0"/>
          <a:chExt cx="0" cy="0"/>
        </a:xfrm>
      </p:grpSpPr>
      <p:sp>
        <p:nvSpPr>
          <p:cNvPr id="6" name="Content Placeholder 2"/>
          <p:cNvSpPr>
            <a:spLocks noGrp="1"/>
          </p:cNvSpPr>
          <p:nvPr>
            <p:ph idx="1"/>
          </p:nvPr>
        </p:nvSpPr>
        <p:spPr>
          <a:xfrm>
            <a:off x="457200" y="1752600"/>
            <a:ext cx="8229600" cy="4114800"/>
          </a:xfrm>
          <a:prstGeom prst="rect">
            <a:avLst/>
          </a:prstGeom>
        </p:spPr>
        <p:txBody>
          <a:bodyPr lIns="89793" tIns="44899" rIns="89793" bIns="44899"/>
          <a:lstStyle>
            <a:lvl3pPr marL="897942" indent="174599">
              <a:defRPr/>
            </a:lvl3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4" name="Slide Number Placeholder 2"/>
          <p:cNvSpPr>
            <a:spLocks noGrp="1"/>
          </p:cNvSpPr>
          <p:nvPr>
            <p:ph type="sldNum" sz="quarter" idx="10"/>
          </p:nvPr>
        </p:nvSpPr>
        <p:spPr/>
        <p:txBody>
          <a:bodyPr/>
          <a:lstStyle>
            <a:lvl1pPr>
              <a:defRPr smtClean="0">
                <a:solidFill>
                  <a:schemeClr val="tx1"/>
                </a:solidFill>
              </a:defRPr>
            </a:lvl1pPr>
          </a:lstStyle>
          <a:p>
            <a:pPr>
              <a:defRPr/>
            </a:pPr>
            <a:fld id="{F53EAB4E-B152-44CE-8C23-C6686266861F}" type="slidenum">
              <a:rPr lang="en-US">
                <a:solidFill>
                  <a:prstClr val="black"/>
                </a:solidFill>
              </a:rPr>
              <a:pPr>
                <a:defRPr/>
              </a:pPr>
              <a:t>‹#›</a:t>
            </a:fld>
            <a:endParaRPr lang="en-US" dirty="0">
              <a:solidFill>
                <a:prstClr val="black"/>
              </a:solidFill>
            </a:endParaRPr>
          </a:p>
        </p:txBody>
      </p:sp>
      <p:sp>
        <p:nvSpPr>
          <p:cNvPr id="7" name="Title 16"/>
          <p:cNvSpPr>
            <a:spLocks noGrp="1"/>
          </p:cNvSpPr>
          <p:nvPr>
            <p:ph type="title"/>
          </p:nvPr>
        </p:nvSpPr>
        <p:spPr>
          <a:xfrm>
            <a:off x="2819400" y="0"/>
            <a:ext cx="6324600" cy="1219200"/>
          </a:xfrm>
          <a:prstGeom prst="rect">
            <a:avLst/>
          </a:prstGeom>
        </p:spPr>
        <p:txBody>
          <a:bodyPr lIns="89793" tIns="44899" rIns="89793" bIns="44899" anchor="ctr"/>
          <a:lstStyle>
            <a:lvl1pPr marL="168364" indent="0" algn="l">
              <a:defRPr sz="2800"/>
            </a:lvl1pPr>
          </a:lstStyle>
          <a:p>
            <a:r>
              <a:rPr lang="en-US" smtClean="0"/>
              <a:t>Click to edit Master title style</a:t>
            </a:r>
            <a:endParaRPr lang="en-US" dirty="0"/>
          </a:p>
        </p:txBody>
      </p:sp>
      <p:sp>
        <p:nvSpPr>
          <p:cNvPr id="10" name="Text Placeholder 6"/>
          <p:cNvSpPr>
            <a:spLocks noGrp="1"/>
          </p:cNvSpPr>
          <p:nvPr>
            <p:ph type="body" sz="quarter" idx="14" hasCustomPrompt="1"/>
          </p:nvPr>
        </p:nvSpPr>
        <p:spPr>
          <a:xfrm>
            <a:off x="762002" y="6553200"/>
            <a:ext cx="3810000" cy="304800"/>
          </a:xfrm>
          <a:prstGeom prst="rect">
            <a:avLst/>
          </a:prstGeom>
        </p:spPr>
        <p:txBody>
          <a:bodyPr lIns="89793" tIns="44899" rIns="89793" bIns="44899"/>
          <a:lstStyle>
            <a:lvl1pPr>
              <a:buNone/>
              <a:defRPr sz="1200" b="1" i="1"/>
            </a:lvl1pPr>
          </a:lstStyle>
          <a:p>
            <a:pPr lvl="0"/>
            <a:r>
              <a:rPr lang="en-US" dirty="0" smtClean="0"/>
              <a:t>Source:</a:t>
            </a:r>
            <a:endParaRPr lang="en-US" dirty="0"/>
          </a:p>
        </p:txBody>
      </p:sp>
    </p:spTree>
    <p:extLst>
      <p:ext uri="{BB962C8B-B14F-4D97-AF65-F5344CB8AC3E}">
        <p14:creationId xmlns:p14="http://schemas.microsoft.com/office/powerpoint/2010/main" val="1466683795"/>
      </p:ext>
    </p:extLst>
  </p:cSld>
  <p:clrMapOvr>
    <a:masterClrMapping/>
  </p:clrMapOvr>
  <p:transition spd="med" advClick="0">
    <p:fade/>
  </p:transition>
</p:sldLayout>
</file>

<file path=ppt/slideLayouts/slideLayout412.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19" name="Title 16"/>
          <p:cNvSpPr>
            <a:spLocks noGrp="1"/>
          </p:cNvSpPr>
          <p:nvPr>
            <p:ph type="title"/>
          </p:nvPr>
        </p:nvSpPr>
        <p:spPr>
          <a:xfrm>
            <a:off x="2819400" y="0"/>
            <a:ext cx="6324600" cy="1219200"/>
          </a:xfrm>
          <a:prstGeom prst="rect">
            <a:avLst/>
          </a:prstGeom>
        </p:spPr>
        <p:txBody>
          <a:bodyPr lIns="89793" tIns="44899" rIns="89793" bIns="44899" anchor="ctr"/>
          <a:lstStyle>
            <a:lvl1pPr marL="168364" indent="0" algn="l">
              <a:defRPr sz="2800"/>
            </a:lvl1pPr>
          </a:lstStyle>
          <a:p>
            <a:r>
              <a:rPr lang="en-US" smtClean="0"/>
              <a:t>Click to edit Master title style</a:t>
            </a:r>
            <a:endParaRPr lang="en-US" dirty="0"/>
          </a:p>
        </p:txBody>
      </p:sp>
      <p:sp>
        <p:nvSpPr>
          <p:cNvPr id="20" name="Slide Number Placeholder 4"/>
          <p:cNvSpPr>
            <a:spLocks noGrp="1"/>
          </p:cNvSpPr>
          <p:nvPr>
            <p:ph type="sldNum" sz="quarter" idx="12"/>
          </p:nvPr>
        </p:nvSpPr>
        <p:spPr>
          <a:xfrm>
            <a:off x="3" y="6569079"/>
            <a:ext cx="609600" cy="288925"/>
          </a:xfrm>
          <a:prstGeom prst="rect">
            <a:avLst/>
          </a:prstGeom>
        </p:spPr>
        <p:txBody>
          <a:bodyPr wrap="square">
            <a:normAutofit/>
          </a:bodyPr>
          <a:lstStyle>
            <a:lvl1pPr algn="ctr">
              <a:defRPr sz="1400">
                <a:solidFill>
                  <a:sysClr val="windowText" lastClr="000000"/>
                </a:solidFill>
              </a:defRPr>
            </a:lvl1pPr>
          </a:lstStyle>
          <a:p>
            <a:pPr>
              <a:defRPr/>
            </a:pPr>
            <a:fld id="{8B1FB4F6-53D1-4649-B6D3-57C1A85B2B3E}" type="slidenum">
              <a:rPr lang="en-US" smtClean="0"/>
              <a:pPr>
                <a:defRPr/>
              </a:pPr>
              <a:t>‹#›</a:t>
            </a:fld>
            <a:endParaRPr lang="en-US" dirty="0"/>
          </a:p>
        </p:txBody>
      </p:sp>
      <p:sp>
        <p:nvSpPr>
          <p:cNvPr id="13" name="Text Placeholder 6"/>
          <p:cNvSpPr>
            <a:spLocks noGrp="1"/>
          </p:cNvSpPr>
          <p:nvPr>
            <p:ph type="body" sz="quarter" idx="13"/>
          </p:nvPr>
        </p:nvSpPr>
        <p:spPr>
          <a:xfrm>
            <a:off x="457200" y="1752600"/>
            <a:ext cx="8382000" cy="3810000"/>
          </a:xfrm>
          <a:prstGeom prst="rect">
            <a:avLst/>
          </a:prstGeom>
        </p:spPr>
        <p:txBody>
          <a:bodyPr lIns="89793" tIns="44899" rIns="89793" bIns="44899"/>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119609903"/>
      </p:ext>
    </p:extLst>
  </p:cSld>
  <p:clrMapOvr>
    <a:masterClrMapping/>
  </p:clrMapOvr>
  <p:timing>
    <p:tnLst>
      <p:par>
        <p:cTn id="1" dur="indefinite" restart="never" nodeType="tmRoot"/>
      </p:par>
    </p:tnLst>
  </p:timing>
</p:sldLayout>
</file>

<file path=ppt/slideLayouts/slideLayout413.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61950" y="392115"/>
            <a:ext cx="8362950" cy="674687"/>
          </a:xfrm>
          <a:prstGeom prst="rect">
            <a:avLst/>
          </a:prstGeom>
        </p:spPr>
        <p:txBody>
          <a:bodyPr lIns="91352" tIns="45679" rIns="91352" bIns="45679"/>
          <a:lstStyle/>
          <a:p>
            <a:r>
              <a:rPr lang="en-US" smtClean="0"/>
              <a:t>Click to edit Master title style</a:t>
            </a:r>
            <a:endParaRPr lang="en-US"/>
          </a:p>
        </p:txBody>
      </p:sp>
      <p:sp>
        <p:nvSpPr>
          <p:cNvPr id="3" name="Rectangle 5"/>
          <p:cNvSpPr>
            <a:spLocks noGrp="1" noChangeArrowheads="1"/>
          </p:cNvSpPr>
          <p:nvPr>
            <p:ph type="ftr" sz="quarter" idx="10"/>
          </p:nvPr>
        </p:nvSpPr>
        <p:spPr>
          <a:xfrm>
            <a:off x="2603500" y="6172200"/>
            <a:ext cx="4122738" cy="457200"/>
          </a:xfrm>
          <a:prstGeom prst="rect">
            <a:avLst/>
          </a:prstGeom>
        </p:spPr>
        <p:txBody>
          <a:bodyPr lIns="91352" tIns="45679" rIns="91352" bIns="45679"/>
          <a:lstStyle>
            <a:lvl1pPr>
              <a:defRPr/>
            </a:lvl1pPr>
          </a:lstStyle>
          <a:p>
            <a:pPr eaLnBrk="0" hangingPunct="0">
              <a:defRPr/>
            </a:pPr>
            <a:endParaRPr lang="en-US" dirty="0">
              <a:solidFill>
                <a:prstClr val="black"/>
              </a:solidFill>
              <a:latin typeface="Tahoma" pitchFamily="34" charset="0"/>
              <a:ea typeface="+mn-ea"/>
              <a:cs typeface="Arial" charset="0"/>
            </a:endParaRPr>
          </a:p>
        </p:txBody>
      </p:sp>
      <p:sp>
        <p:nvSpPr>
          <p:cNvPr id="4" name="Rectangle 6"/>
          <p:cNvSpPr>
            <a:spLocks noGrp="1" noChangeArrowheads="1"/>
          </p:cNvSpPr>
          <p:nvPr>
            <p:ph type="sldNum" sz="quarter" idx="11"/>
          </p:nvPr>
        </p:nvSpPr>
        <p:spPr/>
        <p:txBody>
          <a:bodyPr/>
          <a:lstStyle>
            <a:lvl1pPr>
              <a:defRPr/>
            </a:lvl1pPr>
          </a:lstStyle>
          <a:p>
            <a:pPr>
              <a:defRPr/>
            </a:pPr>
            <a:fld id="{4D64C5BC-8F38-4C1A-B58B-D1A4F9CCA149}" type="slidenum">
              <a:rPr lang="en-US"/>
              <a:pPr>
                <a:defRPr/>
              </a:pPr>
              <a:t>‹#›</a:t>
            </a:fld>
            <a:endParaRPr lang="en-US" dirty="0"/>
          </a:p>
        </p:txBody>
      </p:sp>
    </p:spTree>
    <p:extLst>
      <p:ext uri="{BB962C8B-B14F-4D97-AF65-F5344CB8AC3E}">
        <p14:creationId xmlns:p14="http://schemas.microsoft.com/office/powerpoint/2010/main" val="3419687271"/>
      </p:ext>
    </p:extLst>
  </p:cSld>
  <p:clrMapOvr>
    <a:masterClrMapping/>
  </p:clrMapOvr>
</p:sldLayout>
</file>

<file path=ppt/slideLayouts/slideLayout414.xml><?xml version="1.0" encoding="utf-8"?>
<p:sldLayout xmlns:a="http://schemas.openxmlformats.org/drawingml/2006/main" xmlns:r="http://schemas.openxmlformats.org/officeDocument/2006/relationships" xmlns:p="http://schemas.openxmlformats.org/presentationml/2006/main" showMasterSp="0"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61950" y="392115"/>
            <a:ext cx="8362950" cy="674687"/>
          </a:xfrm>
          <a:prstGeom prst="rect">
            <a:avLst/>
          </a:prstGeom>
        </p:spPr>
        <p:txBody>
          <a:bodyPr lIns="91352" tIns="45679" rIns="91352" bIns="45679"/>
          <a:lstStyle/>
          <a:p>
            <a:r>
              <a:rPr lang="en-US" smtClean="0"/>
              <a:t>Click to edit Master title style</a:t>
            </a:r>
            <a:endParaRPr lang="en-US"/>
          </a:p>
        </p:txBody>
      </p:sp>
      <p:sp>
        <p:nvSpPr>
          <p:cNvPr id="3" name="Text Placeholder 2"/>
          <p:cNvSpPr>
            <a:spLocks noGrp="1"/>
          </p:cNvSpPr>
          <p:nvPr>
            <p:ph type="body" sz="half" idx="1"/>
          </p:nvPr>
        </p:nvSpPr>
        <p:spPr>
          <a:xfrm>
            <a:off x="361958" y="1219200"/>
            <a:ext cx="4105275" cy="4800600"/>
          </a:xfrm>
          <a:prstGeom prst="rect">
            <a:avLst/>
          </a:prstGeom>
        </p:spPr>
        <p:txBody>
          <a:bodyPr lIns="91352" tIns="45679" rIns="91352" bIns="45679"/>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9633" y="1219200"/>
            <a:ext cx="4105275" cy="4800600"/>
          </a:xfrm>
          <a:prstGeom prst="rect">
            <a:avLst/>
          </a:prstGeom>
        </p:spPr>
        <p:txBody>
          <a:bodyPr lIns="91352" tIns="45679" rIns="91352" bIns="45679"/>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ftr" sz="quarter" idx="10"/>
          </p:nvPr>
        </p:nvSpPr>
        <p:spPr>
          <a:xfrm>
            <a:off x="2603500" y="6172200"/>
            <a:ext cx="4122738" cy="457200"/>
          </a:xfrm>
          <a:prstGeom prst="rect">
            <a:avLst/>
          </a:prstGeom>
        </p:spPr>
        <p:txBody>
          <a:bodyPr lIns="91352" tIns="45679" rIns="91352" bIns="45679"/>
          <a:lstStyle>
            <a:lvl1pPr>
              <a:defRPr/>
            </a:lvl1pPr>
          </a:lstStyle>
          <a:p>
            <a:pPr eaLnBrk="0" hangingPunct="0">
              <a:defRPr/>
            </a:pPr>
            <a:endParaRPr lang="en-US" dirty="0">
              <a:solidFill>
                <a:prstClr val="black"/>
              </a:solidFill>
              <a:latin typeface="Tahoma" pitchFamily="34" charset="0"/>
              <a:ea typeface="+mn-ea"/>
              <a:cs typeface="Arial" charset="0"/>
            </a:endParaRPr>
          </a:p>
        </p:txBody>
      </p:sp>
      <p:sp>
        <p:nvSpPr>
          <p:cNvPr id="6" name="Rectangle 6"/>
          <p:cNvSpPr>
            <a:spLocks noGrp="1" noChangeArrowheads="1"/>
          </p:cNvSpPr>
          <p:nvPr>
            <p:ph type="sldNum" sz="quarter" idx="11"/>
          </p:nvPr>
        </p:nvSpPr>
        <p:spPr/>
        <p:txBody>
          <a:bodyPr/>
          <a:lstStyle>
            <a:lvl1pPr>
              <a:defRPr/>
            </a:lvl1pPr>
          </a:lstStyle>
          <a:p>
            <a:pPr>
              <a:defRPr/>
            </a:pPr>
            <a:fld id="{D29AAA9D-33EF-48FD-B607-7EAE2C6E9AEE}" type="slidenum">
              <a:rPr lang="en-US"/>
              <a:pPr>
                <a:defRPr/>
              </a:pPr>
              <a:t>‹#›</a:t>
            </a:fld>
            <a:endParaRPr lang="en-US" dirty="0"/>
          </a:p>
        </p:txBody>
      </p:sp>
    </p:spTree>
    <p:extLst>
      <p:ext uri="{BB962C8B-B14F-4D97-AF65-F5344CB8AC3E}">
        <p14:creationId xmlns:p14="http://schemas.microsoft.com/office/powerpoint/2010/main" val="2426273758"/>
      </p:ext>
    </p:extLst>
  </p:cSld>
  <p:clrMapOvr>
    <a:masterClrMapping/>
  </p:clrMapOvr>
</p:sldLayout>
</file>

<file path=ppt/slideLayouts/slideLayout41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61950" y="392115"/>
            <a:ext cx="8362950" cy="674687"/>
          </a:xfrm>
          <a:prstGeom prst="rect">
            <a:avLst/>
          </a:prstGeom>
        </p:spPr>
        <p:txBody>
          <a:bodyPr lIns="91352" tIns="45679" rIns="91352" bIns="45679"/>
          <a:lstStyle/>
          <a:p>
            <a:r>
              <a:rPr lang="en-US" smtClean="0"/>
              <a:t>Click to edit Master title style</a:t>
            </a:r>
            <a:endParaRPr lang="en-US"/>
          </a:p>
        </p:txBody>
      </p:sp>
      <p:sp>
        <p:nvSpPr>
          <p:cNvPr id="3" name="Content Placeholder 2"/>
          <p:cNvSpPr>
            <a:spLocks noGrp="1"/>
          </p:cNvSpPr>
          <p:nvPr>
            <p:ph sz="half" idx="1"/>
          </p:nvPr>
        </p:nvSpPr>
        <p:spPr>
          <a:xfrm>
            <a:off x="361958" y="1219200"/>
            <a:ext cx="4105275" cy="4800600"/>
          </a:xfrm>
          <a:prstGeom prst="rect">
            <a:avLst/>
          </a:prstGeom>
        </p:spPr>
        <p:txBody>
          <a:bodyPr lIns="91352" tIns="45679" rIns="91352" bIns="45679"/>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9633" y="1219200"/>
            <a:ext cx="4105275" cy="4800600"/>
          </a:xfrm>
          <a:prstGeom prst="rect">
            <a:avLst/>
          </a:prstGeom>
        </p:spPr>
        <p:txBody>
          <a:bodyPr lIns="91352" tIns="45679" rIns="91352" bIns="45679"/>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ftr" sz="quarter" idx="10"/>
          </p:nvPr>
        </p:nvSpPr>
        <p:spPr>
          <a:xfrm>
            <a:off x="2603500" y="6172200"/>
            <a:ext cx="4122738" cy="457200"/>
          </a:xfrm>
          <a:prstGeom prst="rect">
            <a:avLst/>
          </a:prstGeom>
        </p:spPr>
        <p:txBody>
          <a:bodyPr lIns="91352" tIns="45679" rIns="91352" bIns="45679"/>
          <a:lstStyle>
            <a:lvl1pPr>
              <a:defRPr/>
            </a:lvl1pPr>
          </a:lstStyle>
          <a:p>
            <a:pPr eaLnBrk="0" hangingPunct="0">
              <a:defRPr/>
            </a:pPr>
            <a:endParaRPr lang="en-US" dirty="0">
              <a:solidFill>
                <a:prstClr val="black"/>
              </a:solidFill>
              <a:latin typeface="Tahoma" pitchFamily="34" charset="0"/>
              <a:ea typeface="+mn-ea"/>
              <a:cs typeface="Arial" charset="0"/>
            </a:endParaRPr>
          </a:p>
        </p:txBody>
      </p:sp>
      <p:sp>
        <p:nvSpPr>
          <p:cNvPr id="6" name="Rectangle 6"/>
          <p:cNvSpPr>
            <a:spLocks noGrp="1" noChangeArrowheads="1"/>
          </p:cNvSpPr>
          <p:nvPr>
            <p:ph type="sldNum" sz="quarter" idx="11"/>
          </p:nvPr>
        </p:nvSpPr>
        <p:spPr/>
        <p:txBody>
          <a:bodyPr/>
          <a:lstStyle>
            <a:lvl1pPr>
              <a:defRPr/>
            </a:lvl1pPr>
          </a:lstStyle>
          <a:p>
            <a:pPr>
              <a:defRPr/>
            </a:pPr>
            <a:fld id="{F7E8F79F-5FF1-4FFA-AB7D-CB569EBD93A6}" type="slidenum">
              <a:rPr lang="en-US"/>
              <a:pPr>
                <a:defRPr/>
              </a:pPr>
              <a:t>‹#›</a:t>
            </a:fld>
            <a:endParaRPr lang="en-US" dirty="0"/>
          </a:p>
        </p:txBody>
      </p:sp>
    </p:spTree>
    <p:extLst>
      <p:ext uri="{BB962C8B-B14F-4D97-AF65-F5344CB8AC3E}">
        <p14:creationId xmlns:p14="http://schemas.microsoft.com/office/powerpoint/2010/main" val="1391332312"/>
      </p:ext>
    </p:extLst>
  </p:cSld>
  <p:clrMapOvr>
    <a:masterClrMapping/>
  </p:clrMapOvr>
</p:sldLayout>
</file>

<file path=ppt/slideLayouts/slideLayout416.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2603500" y="6172200"/>
            <a:ext cx="4122738" cy="457200"/>
          </a:xfrm>
          <a:prstGeom prst="rect">
            <a:avLst/>
          </a:prstGeom>
          <a:ln/>
        </p:spPr>
        <p:txBody>
          <a:bodyPr lIns="91352" tIns="45679" rIns="91352" bIns="45679"/>
          <a:lstStyle>
            <a:lvl1pPr>
              <a:defRPr/>
            </a:lvl1pPr>
          </a:lstStyle>
          <a:p>
            <a:pPr eaLnBrk="0" hangingPunct="0">
              <a:defRPr/>
            </a:pPr>
            <a:endParaRPr lang="en-US" dirty="0">
              <a:solidFill>
                <a:prstClr val="black"/>
              </a:solidFill>
              <a:latin typeface="Tahoma" pitchFamily="34" charset="0"/>
              <a:ea typeface="+mn-ea"/>
              <a:cs typeface="Arial" charset="0"/>
            </a:endParaRPr>
          </a:p>
        </p:txBody>
      </p:sp>
      <p:sp>
        <p:nvSpPr>
          <p:cNvPr id="3" name="Rectangle 6"/>
          <p:cNvSpPr>
            <a:spLocks noGrp="1" noChangeArrowheads="1"/>
          </p:cNvSpPr>
          <p:nvPr>
            <p:ph type="sldNum" sz="quarter" idx="11"/>
          </p:nvPr>
        </p:nvSpPr>
        <p:spPr>
          <a:ln/>
        </p:spPr>
        <p:txBody>
          <a:bodyPr/>
          <a:lstStyle>
            <a:lvl1pPr>
              <a:defRPr/>
            </a:lvl1pPr>
          </a:lstStyle>
          <a:p>
            <a:pPr>
              <a:defRPr/>
            </a:pPr>
            <a:fld id="{14B57FDD-4496-401E-961C-D340FF550F65}" type="slidenum">
              <a:rPr lang="en-US"/>
              <a:pPr>
                <a:defRPr/>
              </a:pPr>
              <a:t>‹#›</a:t>
            </a:fld>
            <a:endParaRPr lang="en-US" dirty="0"/>
          </a:p>
        </p:txBody>
      </p:sp>
    </p:spTree>
    <p:extLst>
      <p:ext uri="{BB962C8B-B14F-4D97-AF65-F5344CB8AC3E}">
        <p14:creationId xmlns:p14="http://schemas.microsoft.com/office/powerpoint/2010/main" val="1574725450"/>
      </p:ext>
    </p:extLst>
  </p:cSld>
  <p:clrMapOvr>
    <a:masterClrMapping/>
  </p:clrMapOvr>
</p:sldLayout>
</file>

<file path=ppt/slideLayouts/slideLayout417.xml><?xml version="1.0" encoding="utf-8"?>
<p:sldLayout xmlns:a="http://schemas.openxmlformats.org/drawingml/2006/main" xmlns:r="http://schemas.openxmlformats.org/officeDocument/2006/relationships" xmlns:p="http://schemas.openxmlformats.org/presentationml/2006/main" showMasterSp="0"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lIns="91352" tIns="45679" rIns="91352" bIns="45679"/>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lIns="91352" tIns="45679" rIns="91352" bIns="45679" anchor="b"/>
          <a:lstStyle>
            <a:lvl1pPr marL="0" indent="0">
              <a:buNone/>
              <a:defRPr sz="2000"/>
            </a:lvl1pPr>
            <a:lvl2pPr marL="456768" indent="0">
              <a:buNone/>
              <a:defRPr sz="1800"/>
            </a:lvl2pPr>
            <a:lvl3pPr marL="913532" indent="0">
              <a:buNone/>
              <a:defRPr sz="1600"/>
            </a:lvl3pPr>
            <a:lvl4pPr marL="1370302" indent="0">
              <a:buNone/>
              <a:defRPr sz="1400"/>
            </a:lvl4pPr>
            <a:lvl5pPr marL="1827071" indent="0">
              <a:buNone/>
              <a:defRPr sz="1400"/>
            </a:lvl5pPr>
            <a:lvl6pPr marL="2283837" indent="0">
              <a:buNone/>
              <a:defRPr sz="1400"/>
            </a:lvl6pPr>
            <a:lvl7pPr marL="2740600" indent="0">
              <a:buNone/>
              <a:defRPr sz="1400"/>
            </a:lvl7pPr>
            <a:lvl8pPr marL="3197369" indent="0">
              <a:buNone/>
              <a:defRPr sz="1400"/>
            </a:lvl8pPr>
            <a:lvl9pPr marL="3654137" indent="0">
              <a:buNone/>
              <a:defRPr sz="1400"/>
            </a:lvl9pPr>
          </a:lstStyle>
          <a:p>
            <a:pPr lvl="0"/>
            <a:r>
              <a:rPr lang="en-US" smtClean="0"/>
              <a:t>Click to edit Master text styles</a:t>
            </a:r>
          </a:p>
        </p:txBody>
      </p:sp>
      <p:sp>
        <p:nvSpPr>
          <p:cNvPr id="4" name="Rectangle 5"/>
          <p:cNvSpPr>
            <a:spLocks noGrp="1" noChangeArrowheads="1"/>
          </p:cNvSpPr>
          <p:nvPr>
            <p:ph type="ftr" sz="quarter" idx="10"/>
          </p:nvPr>
        </p:nvSpPr>
        <p:spPr>
          <a:xfrm>
            <a:off x="2603500" y="6172200"/>
            <a:ext cx="4122738" cy="457200"/>
          </a:xfrm>
          <a:prstGeom prst="rect">
            <a:avLst/>
          </a:prstGeom>
          <a:ln/>
        </p:spPr>
        <p:txBody>
          <a:bodyPr lIns="91352" tIns="45679" rIns="91352" bIns="45679"/>
          <a:lstStyle>
            <a:lvl1pPr>
              <a:defRPr/>
            </a:lvl1pPr>
          </a:lstStyle>
          <a:p>
            <a:pPr eaLnBrk="0" hangingPunct="0">
              <a:defRPr/>
            </a:pPr>
            <a:endParaRPr lang="en-US" dirty="0">
              <a:solidFill>
                <a:prstClr val="black"/>
              </a:solidFill>
              <a:latin typeface="Tahoma" pitchFamily="34" charset="0"/>
              <a:ea typeface="+mn-ea"/>
              <a:cs typeface="Arial" charset="0"/>
            </a:endParaRPr>
          </a:p>
        </p:txBody>
      </p:sp>
      <p:sp>
        <p:nvSpPr>
          <p:cNvPr id="5" name="Rectangle 6"/>
          <p:cNvSpPr>
            <a:spLocks noGrp="1" noChangeArrowheads="1"/>
          </p:cNvSpPr>
          <p:nvPr>
            <p:ph type="sldNum" sz="quarter" idx="11"/>
          </p:nvPr>
        </p:nvSpPr>
        <p:spPr>
          <a:ln/>
        </p:spPr>
        <p:txBody>
          <a:bodyPr/>
          <a:lstStyle>
            <a:lvl1pPr>
              <a:defRPr/>
            </a:lvl1pPr>
          </a:lstStyle>
          <a:p>
            <a:pPr>
              <a:defRPr/>
            </a:pPr>
            <a:fld id="{77AA75F5-4E70-4088-8BEA-CA2EC0287C4E}" type="slidenum">
              <a:rPr lang="en-US"/>
              <a:pPr>
                <a:defRPr/>
              </a:pPr>
              <a:t>‹#›</a:t>
            </a:fld>
            <a:endParaRPr lang="en-US" dirty="0"/>
          </a:p>
        </p:txBody>
      </p:sp>
    </p:spTree>
    <p:extLst>
      <p:ext uri="{BB962C8B-B14F-4D97-AF65-F5344CB8AC3E}">
        <p14:creationId xmlns:p14="http://schemas.microsoft.com/office/powerpoint/2010/main" val="1091766858"/>
      </p:ext>
    </p:extLst>
  </p:cSld>
  <p:clrMapOvr>
    <a:masterClrMapping/>
  </p:clrMapOvr>
</p:sldLayout>
</file>

<file path=ppt/slideLayouts/slideLayout418.xml><?xml version="1.0" encoding="utf-8"?>
<p:sldLayout xmlns:a="http://schemas.openxmlformats.org/drawingml/2006/main" xmlns:r="http://schemas.openxmlformats.org/officeDocument/2006/relationships" xmlns:p="http://schemas.openxmlformats.org/presentationml/2006/main" showMasterSp="0"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lIns="91352" tIns="45679" rIns="91352" bIns="45679"/>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8229600" cy="2185988"/>
          </a:xfrm>
          <a:prstGeom prst="rect">
            <a:avLst/>
          </a:prstGeom>
        </p:spPr>
        <p:txBody>
          <a:bodyPr lIns="91352" tIns="45679" rIns="91352" bIns="45679"/>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7200" y="3938588"/>
            <a:ext cx="8229600" cy="2187575"/>
          </a:xfrm>
          <a:prstGeom prst="rect">
            <a:avLst/>
          </a:prstGeom>
        </p:spPr>
        <p:txBody>
          <a:bodyPr lIns="91352" tIns="45679" rIns="91352" bIns="45679"/>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dt" sz="half" idx="10"/>
          </p:nvPr>
        </p:nvSpPr>
        <p:spPr>
          <a:xfrm>
            <a:off x="457201" y="6251575"/>
            <a:ext cx="2133600" cy="476250"/>
          </a:xfrm>
          <a:prstGeom prst="rect">
            <a:avLst/>
          </a:prstGeom>
        </p:spPr>
        <p:txBody>
          <a:bodyPr lIns="91352" tIns="45679" rIns="91352" bIns="45679"/>
          <a:lstStyle>
            <a:lvl1pPr>
              <a:defRPr/>
            </a:lvl1pPr>
          </a:lstStyle>
          <a:p>
            <a:pPr eaLnBrk="0" hangingPunct="0">
              <a:defRPr/>
            </a:pPr>
            <a:endParaRPr lang="en-US" dirty="0">
              <a:solidFill>
                <a:prstClr val="black"/>
              </a:solidFill>
              <a:latin typeface="Tahoma" pitchFamily="34" charset="0"/>
              <a:ea typeface="+mn-ea"/>
              <a:cs typeface="Arial" charset="0"/>
            </a:endParaRPr>
          </a:p>
        </p:txBody>
      </p:sp>
      <p:sp>
        <p:nvSpPr>
          <p:cNvPr id="6" name="Rectangle 3"/>
          <p:cNvSpPr>
            <a:spLocks noGrp="1" noChangeArrowheads="1"/>
          </p:cNvSpPr>
          <p:nvPr>
            <p:ph type="sldNum" sz="quarter" idx="11"/>
          </p:nvPr>
        </p:nvSpPr>
        <p:spPr/>
        <p:txBody>
          <a:bodyPr/>
          <a:lstStyle>
            <a:lvl1pPr>
              <a:defRPr/>
            </a:lvl1pPr>
          </a:lstStyle>
          <a:p>
            <a:pPr>
              <a:defRPr/>
            </a:pPr>
            <a:fld id="{6850BD91-E0F0-43C3-A298-87233CA757AB}" type="slidenum">
              <a:rPr lang="en-US"/>
              <a:pPr>
                <a:defRPr/>
              </a:pPr>
              <a:t>‹#›</a:t>
            </a:fld>
            <a:endParaRPr lang="en-US" dirty="0"/>
          </a:p>
        </p:txBody>
      </p:sp>
      <p:sp>
        <p:nvSpPr>
          <p:cNvPr id="7" name="Rectangle 14"/>
          <p:cNvSpPr>
            <a:spLocks noGrp="1" noChangeArrowheads="1"/>
          </p:cNvSpPr>
          <p:nvPr>
            <p:ph type="ftr" sz="quarter" idx="12"/>
          </p:nvPr>
        </p:nvSpPr>
        <p:spPr>
          <a:xfrm>
            <a:off x="2603500" y="6172200"/>
            <a:ext cx="4122738" cy="457200"/>
          </a:xfrm>
          <a:prstGeom prst="rect">
            <a:avLst/>
          </a:prstGeom>
        </p:spPr>
        <p:txBody>
          <a:bodyPr lIns="91352" tIns="45679" rIns="91352" bIns="45679"/>
          <a:lstStyle>
            <a:lvl1pPr>
              <a:defRPr/>
            </a:lvl1pPr>
          </a:lstStyle>
          <a:p>
            <a:pPr eaLnBrk="0" hangingPunct="0">
              <a:defRPr/>
            </a:pPr>
            <a:endParaRPr lang="en-US" dirty="0">
              <a:solidFill>
                <a:prstClr val="black"/>
              </a:solidFill>
              <a:latin typeface="Tahoma" pitchFamily="34" charset="0"/>
              <a:ea typeface="+mn-ea"/>
              <a:cs typeface="Arial" charset="0"/>
            </a:endParaRPr>
          </a:p>
        </p:txBody>
      </p:sp>
    </p:spTree>
    <p:extLst>
      <p:ext uri="{BB962C8B-B14F-4D97-AF65-F5344CB8AC3E}">
        <p14:creationId xmlns:p14="http://schemas.microsoft.com/office/powerpoint/2010/main" val="2252429716"/>
      </p:ext>
    </p:extLst>
  </p:cSld>
  <p:clrMapOvr>
    <a:masterClrMapping/>
  </p:clrMapOvr>
</p:sldLayout>
</file>

<file path=ppt/slideLayouts/slideLayout419.xml><?xml version="1.0" encoding="utf-8"?>
<p:sldLayout xmlns:a="http://schemas.openxmlformats.org/drawingml/2006/main" xmlns:r="http://schemas.openxmlformats.org/officeDocument/2006/relationships" xmlns:p="http://schemas.openxmlformats.org/presentationml/2006/main" showMasterSp="0"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752601"/>
            <a:ext cx="8229600" cy="4525963"/>
          </a:xfrm>
          <a:prstGeom prst="rect">
            <a:avLst/>
          </a:prstGeom>
        </p:spPr>
        <p:txBody>
          <a:bodyPr lIns="91352" tIns="45679" rIns="91352" bIns="45679"/>
          <a:lstStyle>
            <a:lvl1pPr>
              <a:buClr>
                <a:srgbClr val="8F23B3"/>
              </a:buClr>
              <a:defRPr sz="2400"/>
            </a:lvl1pPr>
            <a:lvl2pPr>
              <a:buClr>
                <a:srgbClr val="8F23B3"/>
              </a:buClr>
              <a:defRPr sz="2200"/>
            </a:lvl2pPr>
            <a:lvl3pPr marL="1370302" indent="-456768">
              <a:buClr>
                <a:srgbClr val="8F23B3"/>
              </a:buClr>
              <a:buFont typeface="Courier New" pitchFamily="49" charset="0"/>
              <a:buChar char="o"/>
              <a:defRPr sz="2000"/>
            </a:lvl3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7" name="Title 16"/>
          <p:cNvSpPr>
            <a:spLocks noGrp="1"/>
          </p:cNvSpPr>
          <p:nvPr>
            <p:ph type="title"/>
          </p:nvPr>
        </p:nvSpPr>
        <p:spPr>
          <a:xfrm>
            <a:off x="2819400" y="0"/>
            <a:ext cx="6324600" cy="1219200"/>
          </a:xfrm>
          <a:prstGeom prst="rect">
            <a:avLst/>
          </a:prstGeom>
        </p:spPr>
        <p:txBody>
          <a:bodyPr lIns="89793" tIns="44899" rIns="89793" bIns="44899" anchor="ctr"/>
          <a:lstStyle>
            <a:lvl1pPr marL="168364" indent="0" algn="l">
              <a:defRPr sz="2800"/>
            </a:lvl1pPr>
          </a:lstStyle>
          <a:p>
            <a:r>
              <a:rPr lang="en-US" smtClean="0"/>
              <a:t>Click to edit Master title style</a:t>
            </a:r>
            <a:endParaRPr lang="en-US" dirty="0"/>
          </a:p>
        </p:txBody>
      </p:sp>
      <p:sp>
        <p:nvSpPr>
          <p:cNvPr id="8" name="Slide Number Placeholder 24"/>
          <p:cNvSpPr>
            <a:spLocks noGrp="1"/>
          </p:cNvSpPr>
          <p:nvPr>
            <p:ph type="sldNum" sz="quarter" idx="10"/>
          </p:nvPr>
        </p:nvSpPr>
        <p:spPr>
          <a:xfrm>
            <a:off x="3" y="6569079"/>
            <a:ext cx="609600" cy="288925"/>
          </a:xfrm>
        </p:spPr>
        <p:txBody>
          <a:bodyPr/>
          <a:lstStyle>
            <a:lvl1pPr algn="r">
              <a:defRPr sz="1200" smtClean="0">
                <a:solidFill>
                  <a:schemeClr val="tx1"/>
                </a:solidFill>
              </a:defRPr>
            </a:lvl1pPr>
          </a:lstStyle>
          <a:p>
            <a:pPr>
              <a:defRPr/>
            </a:pPr>
            <a:fld id="{8A85A12D-F284-471C-8250-D25B013F6AB1}"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1685783577"/>
      </p:ext>
    </p:extLst>
  </p:cSld>
  <p:clrMapOvr>
    <a:masterClrMapping/>
  </p:clrMapOvr>
  <p:transition spd="med"/>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userDrawn="1">
  <p:cSld name="35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2819400" y="0"/>
            <a:ext cx="6324600" cy="1219200"/>
          </a:xfrm>
          <a:prstGeom prst="rect">
            <a:avLst/>
          </a:prstGeom>
        </p:spPr>
        <p:txBody>
          <a:bodyPr lIns="89793" tIns="44899" rIns="89793" bIns="44899" anchor="ctr"/>
          <a:lstStyle>
            <a:lvl1pPr marL="168364" indent="0" algn="l">
              <a:defRPr sz="28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1676125251"/>
      </p:ext>
    </p:extLst>
  </p:cSld>
  <p:clrMapOvr>
    <a:masterClrMapping/>
  </p:clrMapOvr>
  <p:timing>
    <p:tnLst>
      <p:par>
        <p:cTn id="1" dur="indefinite" restart="never" nodeType="tmRoot"/>
      </p:par>
    </p:tnLst>
  </p:timing>
</p:sldLayout>
</file>

<file path=ppt/slideLayouts/slideLayout420.xml><?xml version="1.0" encoding="utf-8"?>
<p:sldLayout xmlns:a="http://schemas.openxmlformats.org/drawingml/2006/main" xmlns:r="http://schemas.openxmlformats.org/officeDocument/2006/relationships" xmlns:p="http://schemas.openxmlformats.org/presentationml/2006/main" showMasterSp="0"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52400" y="1676400"/>
            <a:ext cx="8839200" cy="4876800"/>
          </a:xfrm>
          <a:prstGeom prst="rect">
            <a:avLst/>
          </a:prstGeom>
        </p:spPr>
        <p:txBody>
          <a:bodyPr lIns="91352" tIns="45679" rIns="91352" bIns="45679"/>
          <a:lstStyle>
            <a:lvl1pPr marL="0" indent="0">
              <a:buNone/>
              <a:defRPr sz="3200"/>
            </a:lvl1pPr>
            <a:lvl2pPr marL="456768" indent="0">
              <a:buNone/>
              <a:defRPr sz="2800"/>
            </a:lvl2pPr>
            <a:lvl3pPr marL="913532" indent="0">
              <a:buNone/>
              <a:defRPr sz="2400"/>
            </a:lvl3pPr>
            <a:lvl4pPr marL="1370302" indent="0">
              <a:buNone/>
              <a:defRPr sz="2000"/>
            </a:lvl4pPr>
            <a:lvl5pPr marL="1827071" indent="0">
              <a:buNone/>
              <a:defRPr sz="2000"/>
            </a:lvl5pPr>
            <a:lvl6pPr marL="2283837" indent="0">
              <a:buNone/>
              <a:defRPr sz="2000"/>
            </a:lvl6pPr>
            <a:lvl7pPr marL="2740600" indent="0">
              <a:buNone/>
              <a:defRPr sz="2000"/>
            </a:lvl7pPr>
            <a:lvl8pPr marL="3197369" indent="0">
              <a:buNone/>
              <a:defRPr sz="2000"/>
            </a:lvl8pPr>
            <a:lvl9pPr marL="3654137" indent="0">
              <a:buNone/>
              <a:defRPr sz="2000"/>
            </a:lvl9pPr>
          </a:lstStyle>
          <a:p>
            <a:r>
              <a:rPr lang="en-US" dirty="0" smtClean="0"/>
              <a:t>Click icon to add picture</a:t>
            </a:r>
            <a:endParaRPr lang="en-US" dirty="0"/>
          </a:p>
        </p:txBody>
      </p:sp>
      <p:sp>
        <p:nvSpPr>
          <p:cNvPr id="9" name="Title 16"/>
          <p:cNvSpPr>
            <a:spLocks noGrp="1"/>
          </p:cNvSpPr>
          <p:nvPr>
            <p:ph type="title"/>
          </p:nvPr>
        </p:nvSpPr>
        <p:spPr>
          <a:xfrm>
            <a:off x="2819400" y="0"/>
            <a:ext cx="6324600" cy="1219200"/>
          </a:xfrm>
          <a:prstGeom prst="rect">
            <a:avLst/>
          </a:prstGeom>
        </p:spPr>
        <p:txBody>
          <a:bodyPr lIns="89793" tIns="44899" rIns="89793" bIns="44899" anchor="ctr"/>
          <a:lstStyle>
            <a:lvl1pPr marL="168364" indent="0" algn="l">
              <a:defRPr sz="2800"/>
            </a:lvl1pPr>
          </a:lstStyle>
          <a:p>
            <a:r>
              <a:rPr lang="en-US" smtClean="0"/>
              <a:t>Click to edit Master title style</a:t>
            </a:r>
            <a:endParaRPr lang="en-US" dirty="0"/>
          </a:p>
        </p:txBody>
      </p:sp>
      <p:sp>
        <p:nvSpPr>
          <p:cNvPr id="10" name="Slide Number Placeholder 4"/>
          <p:cNvSpPr>
            <a:spLocks noGrp="1"/>
          </p:cNvSpPr>
          <p:nvPr>
            <p:ph type="sldNum" sz="quarter" idx="4"/>
          </p:nvPr>
        </p:nvSpPr>
        <p:spPr>
          <a:xfrm>
            <a:off x="3" y="6569079"/>
            <a:ext cx="609600" cy="288925"/>
          </a:xfrm>
          <a:prstGeom prst="rect">
            <a:avLst/>
          </a:prstGeom>
        </p:spPr>
        <p:txBody>
          <a:bodyPr wrap="square" lIns="89793" tIns="44899" rIns="89793" bIns="44899">
            <a:normAutofit/>
          </a:bodyPr>
          <a:lstStyle>
            <a:lvl1pPr algn="ctr">
              <a:defRPr sz="1400">
                <a:solidFill>
                  <a:sysClr val="windowText" lastClr="000000"/>
                </a:solidFill>
              </a:defRPr>
            </a:lvl1pPr>
          </a:lstStyle>
          <a:p>
            <a:pPr>
              <a:defRPr/>
            </a:pPr>
            <a:fld id="{F53EAB4E-B152-44CE-8C23-C6686266861F}" type="slidenum">
              <a:rPr lang="en-US" smtClean="0"/>
              <a:pPr>
                <a:defRPr/>
              </a:pPr>
              <a:t>‹#›</a:t>
            </a:fld>
            <a:endParaRPr lang="en-US" dirty="0"/>
          </a:p>
        </p:txBody>
      </p:sp>
    </p:spTree>
    <p:extLst>
      <p:ext uri="{BB962C8B-B14F-4D97-AF65-F5344CB8AC3E}">
        <p14:creationId xmlns:p14="http://schemas.microsoft.com/office/powerpoint/2010/main" val="2966038002"/>
      </p:ext>
    </p:extLst>
  </p:cSld>
  <p:clrMapOvr>
    <a:masterClrMapping/>
  </p:clrMapOvr>
  <p:transition spd="med"/>
  <p:timing>
    <p:tnLst>
      <p:par>
        <p:cTn id="1" dur="indefinite" restart="never" nodeType="tmRoot"/>
      </p:par>
    </p:tnLst>
  </p:timing>
</p:sldLayout>
</file>

<file path=ppt/slideLayouts/slideLayout421.xml><?xml version="1.0" encoding="utf-8"?>
<p:sldLayout xmlns:a="http://schemas.openxmlformats.org/drawingml/2006/main" xmlns:r="http://schemas.openxmlformats.org/officeDocument/2006/relationships" xmlns:p="http://schemas.openxmlformats.org/presentationml/2006/main" showMasterSp="0" preserve="1">
  <p:cSld name="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a:defRPr/>
            </a:pPr>
            <a:fld id="{F53EAB4E-B152-44CE-8C23-C6686266861F}" type="slidenum">
              <a:rPr lang="en-US" smtClean="0"/>
              <a:pPr>
                <a:defRPr/>
              </a:pPr>
              <a:t>‹#›</a:t>
            </a:fld>
            <a:endParaRPr lang="en-US" dirty="0"/>
          </a:p>
        </p:txBody>
      </p:sp>
      <p:sp>
        <p:nvSpPr>
          <p:cNvPr id="4" name="Title 16"/>
          <p:cNvSpPr>
            <a:spLocks noGrp="1"/>
          </p:cNvSpPr>
          <p:nvPr>
            <p:ph type="title"/>
          </p:nvPr>
        </p:nvSpPr>
        <p:spPr>
          <a:xfrm>
            <a:off x="2819400" y="0"/>
            <a:ext cx="6324600" cy="1219200"/>
          </a:xfrm>
          <a:prstGeom prst="rect">
            <a:avLst/>
          </a:prstGeom>
        </p:spPr>
        <p:txBody>
          <a:bodyPr lIns="89793" tIns="44899" rIns="89793" bIns="44899" anchor="ctr"/>
          <a:lstStyle>
            <a:lvl1pPr marL="168364" indent="0" algn="l">
              <a:defRPr sz="2800"/>
            </a:lvl1pPr>
          </a:lstStyle>
          <a:p>
            <a:r>
              <a:rPr lang="en-US" smtClean="0"/>
              <a:t>Click to edit Master title style</a:t>
            </a:r>
            <a:endParaRPr lang="en-US" dirty="0"/>
          </a:p>
        </p:txBody>
      </p:sp>
    </p:spTree>
    <p:extLst>
      <p:ext uri="{BB962C8B-B14F-4D97-AF65-F5344CB8AC3E}">
        <p14:creationId xmlns:p14="http://schemas.microsoft.com/office/powerpoint/2010/main" val="2388955856"/>
      </p:ext>
    </p:extLst>
  </p:cSld>
  <p:clrMapOvr>
    <a:masterClrMapping/>
  </p:clrMapOvr>
  <p:transition spd="med"/>
  <p:timing>
    <p:tnLst>
      <p:par>
        <p:cTn id="1" dur="indefinite" restart="never" nodeType="tmRoot"/>
      </p:par>
    </p:tnLst>
  </p:timing>
</p:sldLayout>
</file>

<file path=ppt/slideLayouts/slideLayout422.xml><?xml version="1.0" encoding="utf-8"?>
<p:sldLayout xmlns:a="http://schemas.openxmlformats.org/drawingml/2006/main" xmlns:r="http://schemas.openxmlformats.org/officeDocument/2006/relationships" xmlns:p="http://schemas.openxmlformats.org/presentationml/2006/main" showMasterSp="0" preserve="1">
  <p:cSld name="2_Custom Layout">
    <p:spTree>
      <p:nvGrpSpPr>
        <p:cNvPr id="1" name=""/>
        <p:cNvGrpSpPr/>
        <p:nvPr/>
      </p:nvGrpSpPr>
      <p:grpSpPr>
        <a:xfrm>
          <a:off x="0" y="0"/>
          <a:ext cx="0" cy="0"/>
          <a:chOff x="0" y="0"/>
          <a:chExt cx="0" cy="0"/>
        </a:xfrm>
      </p:grpSpPr>
      <p:sp>
        <p:nvSpPr>
          <p:cNvPr id="6" name="Content Placeholder 2"/>
          <p:cNvSpPr>
            <a:spLocks noGrp="1"/>
          </p:cNvSpPr>
          <p:nvPr>
            <p:ph idx="1"/>
          </p:nvPr>
        </p:nvSpPr>
        <p:spPr>
          <a:xfrm>
            <a:off x="457200" y="1752600"/>
            <a:ext cx="8229600" cy="4114800"/>
          </a:xfrm>
          <a:prstGeom prst="rect">
            <a:avLst/>
          </a:prstGeom>
        </p:spPr>
        <p:txBody>
          <a:bodyPr lIns="89793" tIns="44899" rIns="89793" bIns="44899"/>
          <a:lstStyle>
            <a:lvl3pPr marL="897942" indent="174599">
              <a:defRPr/>
            </a:lvl3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4" name="Slide Number Placeholder 2"/>
          <p:cNvSpPr>
            <a:spLocks noGrp="1"/>
          </p:cNvSpPr>
          <p:nvPr>
            <p:ph type="sldNum" sz="quarter" idx="10"/>
          </p:nvPr>
        </p:nvSpPr>
        <p:spPr/>
        <p:txBody>
          <a:bodyPr/>
          <a:lstStyle>
            <a:lvl1pPr>
              <a:defRPr smtClean="0">
                <a:solidFill>
                  <a:schemeClr val="tx1"/>
                </a:solidFill>
              </a:defRPr>
            </a:lvl1pPr>
          </a:lstStyle>
          <a:p>
            <a:pPr>
              <a:defRPr/>
            </a:pPr>
            <a:fld id="{F53EAB4E-B152-44CE-8C23-C6686266861F}" type="slidenum">
              <a:rPr lang="en-US">
                <a:solidFill>
                  <a:prstClr val="black"/>
                </a:solidFill>
              </a:rPr>
              <a:pPr>
                <a:defRPr/>
              </a:pPr>
              <a:t>‹#›</a:t>
            </a:fld>
            <a:endParaRPr lang="en-US" dirty="0">
              <a:solidFill>
                <a:prstClr val="black"/>
              </a:solidFill>
            </a:endParaRPr>
          </a:p>
        </p:txBody>
      </p:sp>
      <p:sp>
        <p:nvSpPr>
          <p:cNvPr id="7" name="Title 16"/>
          <p:cNvSpPr>
            <a:spLocks noGrp="1"/>
          </p:cNvSpPr>
          <p:nvPr>
            <p:ph type="title"/>
          </p:nvPr>
        </p:nvSpPr>
        <p:spPr>
          <a:xfrm>
            <a:off x="2819400" y="0"/>
            <a:ext cx="6324600" cy="1219200"/>
          </a:xfrm>
          <a:prstGeom prst="rect">
            <a:avLst/>
          </a:prstGeom>
        </p:spPr>
        <p:txBody>
          <a:bodyPr lIns="89793" tIns="44899" rIns="89793" bIns="44899" anchor="ctr"/>
          <a:lstStyle>
            <a:lvl1pPr marL="168364" indent="0" algn="l">
              <a:defRPr sz="2800"/>
            </a:lvl1pPr>
          </a:lstStyle>
          <a:p>
            <a:r>
              <a:rPr lang="en-US" smtClean="0"/>
              <a:t>Click to edit Master title style</a:t>
            </a:r>
            <a:endParaRPr lang="en-US" dirty="0"/>
          </a:p>
        </p:txBody>
      </p:sp>
      <p:sp>
        <p:nvSpPr>
          <p:cNvPr id="10" name="Text Placeholder 6"/>
          <p:cNvSpPr>
            <a:spLocks noGrp="1"/>
          </p:cNvSpPr>
          <p:nvPr>
            <p:ph type="body" sz="quarter" idx="14" hasCustomPrompt="1"/>
          </p:nvPr>
        </p:nvSpPr>
        <p:spPr>
          <a:xfrm>
            <a:off x="762002" y="6553200"/>
            <a:ext cx="3810000" cy="304800"/>
          </a:xfrm>
          <a:prstGeom prst="rect">
            <a:avLst/>
          </a:prstGeom>
        </p:spPr>
        <p:txBody>
          <a:bodyPr lIns="89793" tIns="44899" rIns="89793" bIns="44899"/>
          <a:lstStyle>
            <a:lvl1pPr>
              <a:buNone/>
              <a:defRPr sz="1200" b="1" i="1"/>
            </a:lvl1pPr>
          </a:lstStyle>
          <a:p>
            <a:pPr lvl="0"/>
            <a:r>
              <a:rPr lang="en-US" dirty="0" smtClean="0"/>
              <a:t>Source:</a:t>
            </a:r>
            <a:endParaRPr lang="en-US" dirty="0"/>
          </a:p>
        </p:txBody>
      </p:sp>
    </p:spTree>
    <p:extLst>
      <p:ext uri="{BB962C8B-B14F-4D97-AF65-F5344CB8AC3E}">
        <p14:creationId xmlns:p14="http://schemas.microsoft.com/office/powerpoint/2010/main" val="1855494244"/>
      </p:ext>
    </p:extLst>
  </p:cSld>
  <p:clrMapOvr>
    <a:masterClrMapping/>
  </p:clrMapOvr>
  <p:transition spd="med"/>
</p:sldLayout>
</file>

<file path=ppt/slideLayouts/slideLayout423.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19" name="Title 16"/>
          <p:cNvSpPr>
            <a:spLocks noGrp="1"/>
          </p:cNvSpPr>
          <p:nvPr>
            <p:ph type="title"/>
          </p:nvPr>
        </p:nvSpPr>
        <p:spPr>
          <a:xfrm>
            <a:off x="2819400" y="0"/>
            <a:ext cx="6324600" cy="1219200"/>
          </a:xfrm>
          <a:prstGeom prst="rect">
            <a:avLst/>
          </a:prstGeom>
        </p:spPr>
        <p:txBody>
          <a:bodyPr lIns="89793" tIns="44899" rIns="89793" bIns="44899" anchor="ctr"/>
          <a:lstStyle>
            <a:lvl1pPr marL="168364" indent="0" algn="l">
              <a:defRPr sz="2800"/>
            </a:lvl1pPr>
          </a:lstStyle>
          <a:p>
            <a:r>
              <a:rPr lang="en-US" smtClean="0"/>
              <a:t>Click to edit Master title style</a:t>
            </a:r>
            <a:endParaRPr lang="en-US" dirty="0"/>
          </a:p>
        </p:txBody>
      </p:sp>
      <p:sp>
        <p:nvSpPr>
          <p:cNvPr id="20" name="Slide Number Placeholder 4"/>
          <p:cNvSpPr>
            <a:spLocks noGrp="1"/>
          </p:cNvSpPr>
          <p:nvPr>
            <p:ph type="sldNum" sz="quarter" idx="12"/>
          </p:nvPr>
        </p:nvSpPr>
        <p:spPr>
          <a:xfrm>
            <a:off x="3" y="6569079"/>
            <a:ext cx="609600" cy="288925"/>
          </a:xfrm>
          <a:prstGeom prst="rect">
            <a:avLst/>
          </a:prstGeom>
        </p:spPr>
        <p:txBody>
          <a:bodyPr wrap="square">
            <a:normAutofit/>
          </a:bodyPr>
          <a:lstStyle>
            <a:lvl1pPr algn="ctr">
              <a:defRPr sz="1400">
                <a:solidFill>
                  <a:sysClr val="windowText" lastClr="000000"/>
                </a:solidFill>
              </a:defRPr>
            </a:lvl1pPr>
          </a:lstStyle>
          <a:p>
            <a:pPr>
              <a:defRPr/>
            </a:pPr>
            <a:fld id="{8B1FB4F6-53D1-4649-B6D3-57C1A85B2B3E}" type="slidenum">
              <a:rPr lang="en-US" smtClean="0"/>
              <a:pPr>
                <a:defRPr/>
              </a:pPr>
              <a:t>‹#›</a:t>
            </a:fld>
            <a:endParaRPr lang="en-US" dirty="0"/>
          </a:p>
        </p:txBody>
      </p:sp>
      <p:sp>
        <p:nvSpPr>
          <p:cNvPr id="13" name="Text Placeholder 6"/>
          <p:cNvSpPr>
            <a:spLocks noGrp="1"/>
          </p:cNvSpPr>
          <p:nvPr>
            <p:ph type="body" sz="quarter" idx="13"/>
          </p:nvPr>
        </p:nvSpPr>
        <p:spPr>
          <a:xfrm>
            <a:off x="457200" y="1752600"/>
            <a:ext cx="8382000" cy="3810000"/>
          </a:xfrm>
          <a:prstGeom prst="rect">
            <a:avLst/>
          </a:prstGeom>
        </p:spPr>
        <p:txBody>
          <a:bodyPr lIns="89793" tIns="44899" rIns="89793" bIns="44899"/>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699630105"/>
      </p:ext>
    </p:extLst>
  </p:cSld>
  <p:clrMapOvr>
    <a:masterClrMapping/>
  </p:clrMapOvr>
  <p:transition spd="med"/>
  <p:timing>
    <p:tnLst>
      <p:par>
        <p:cTn id="1" dur="indefinite" restart="never" nodeType="tmRoot"/>
      </p:par>
    </p:tnLst>
  </p:timing>
</p:sldLayout>
</file>

<file path=ppt/slideLayouts/slideLayout424.xml><?xml version="1.0" encoding="utf-8"?>
<p:sldLayout xmlns:a="http://schemas.openxmlformats.org/drawingml/2006/main" xmlns:r="http://schemas.openxmlformats.org/officeDocument/2006/relationships" xmlns:p="http://schemas.openxmlformats.org/presentationml/2006/main" showMasterSp="0"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61950" y="392115"/>
            <a:ext cx="8362950" cy="674687"/>
          </a:xfrm>
          <a:prstGeom prst="rect">
            <a:avLst/>
          </a:prstGeom>
        </p:spPr>
        <p:txBody>
          <a:bodyPr lIns="91352" tIns="45679" rIns="91352" bIns="45679"/>
          <a:lstStyle/>
          <a:p>
            <a:r>
              <a:rPr lang="en-US" smtClean="0"/>
              <a:t>Click to edit Master title style</a:t>
            </a:r>
            <a:endParaRPr lang="en-US"/>
          </a:p>
        </p:txBody>
      </p:sp>
      <p:sp>
        <p:nvSpPr>
          <p:cNvPr id="3" name="Rectangle 5"/>
          <p:cNvSpPr>
            <a:spLocks noGrp="1" noChangeArrowheads="1"/>
          </p:cNvSpPr>
          <p:nvPr>
            <p:ph type="ftr" sz="quarter" idx="10"/>
          </p:nvPr>
        </p:nvSpPr>
        <p:spPr>
          <a:xfrm>
            <a:off x="2603500" y="6172200"/>
            <a:ext cx="4122738" cy="457200"/>
          </a:xfrm>
          <a:prstGeom prst="rect">
            <a:avLst/>
          </a:prstGeom>
        </p:spPr>
        <p:txBody>
          <a:bodyPr lIns="91352" tIns="45679" rIns="91352" bIns="45679"/>
          <a:lstStyle>
            <a:lvl1pPr>
              <a:defRPr/>
            </a:lvl1pPr>
          </a:lstStyle>
          <a:p>
            <a:pPr eaLnBrk="0" hangingPunct="0">
              <a:defRPr/>
            </a:pPr>
            <a:endParaRPr lang="en-US" sz="2400" dirty="0">
              <a:solidFill>
                <a:prstClr val="black"/>
              </a:solidFill>
              <a:latin typeface="Verdana" pitchFamily="-1" charset="0"/>
              <a:cs typeface="Arial" charset="0"/>
            </a:endParaRPr>
          </a:p>
        </p:txBody>
      </p:sp>
      <p:sp>
        <p:nvSpPr>
          <p:cNvPr id="4" name="Rectangle 6"/>
          <p:cNvSpPr>
            <a:spLocks noGrp="1" noChangeArrowheads="1"/>
          </p:cNvSpPr>
          <p:nvPr>
            <p:ph type="sldNum" sz="quarter" idx="11"/>
          </p:nvPr>
        </p:nvSpPr>
        <p:spPr/>
        <p:txBody>
          <a:bodyPr/>
          <a:lstStyle>
            <a:lvl1pPr>
              <a:defRPr/>
            </a:lvl1pPr>
          </a:lstStyle>
          <a:p>
            <a:pPr>
              <a:defRPr/>
            </a:pPr>
            <a:fld id="{4D64C5BC-8F38-4C1A-B58B-D1A4F9CCA149}" type="slidenum">
              <a:rPr lang="en-US"/>
              <a:pPr>
                <a:defRPr/>
              </a:pPr>
              <a:t>‹#›</a:t>
            </a:fld>
            <a:endParaRPr lang="en-US" dirty="0"/>
          </a:p>
        </p:txBody>
      </p:sp>
    </p:spTree>
    <p:extLst>
      <p:ext uri="{BB962C8B-B14F-4D97-AF65-F5344CB8AC3E}">
        <p14:creationId xmlns:p14="http://schemas.microsoft.com/office/powerpoint/2010/main" val="3192075108"/>
      </p:ext>
    </p:extLst>
  </p:cSld>
  <p:clrMapOvr>
    <a:masterClrMapping/>
  </p:clrMapOvr>
  <p:transition spd="med"/>
</p:sldLayout>
</file>

<file path=ppt/slideLayouts/slideLayout425.xml><?xml version="1.0" encoding="utf-8"?>
<p:sldLayout xmlns:a="http://schemas.openxmlformats.org/drawingml/2006/main" xmlns:r="http://schemas.openxmlformats.org/officeDocument/2006/relationships" xmlns:p="http://schemas.openxmlformats.org/presentationml/2006/main" showMasterSp="0"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61950" y="392115"/>
            <a:ext cx="8362950" cy="674687"/>
          </a:xfrm>
          <a:prstGeom prst="rect">
            <a:avLst/>
          </a:prstGeom>
        </p:spPr>
        <p:txBody>
          <a:bodyPr lIns="91352" tIns="45679" rIns="91352" bIns="45679"/>
          <a:lstStyle/>
          <a:p>
            <a:r>
              <a:rPr lang="en-US" smtClean="0"/>
              <a:t>Click to edit Master title style</a:t>
            </a:r>
            <a:endParaRPr lang="en-US"/>
          </a:p>
        </p:txBody>
      </p:sp>
      <p:sp>
        <p:nvSpPr>
          <p:cNvPr id="3" name="Content Placeholder 2"/>
          <p:cNvSpPr>
            <a:spLocks noGrp="1"/>
          </p:cNvSpPr>
          <p:nvPr>
            <p:ph sz="half" idx="1"/>
          </p:nvPr>
        </p:nvSpPr>
        <p:spPr>
          <a:xfrm>
            <a:off x="361958" y="1219200"/>
            <a:ext cx="4105275" cy="4800600"/>
          </a:xfrm>
          <a:prstGeom prst="rect">
            <a:avLst/>
          </a:prstGeom>
        </p:spPr>
        <p:txBody>
          <a:bodyPr lIns="91352" tIns="45679" rIns="91352" bIns="45679"/>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9633" y="1219200"/>
            <a:ext cx="4105275" cy="4800600"/>
          </a:xfrm>
          <a:prstGeom prst="rect">
            <a:avLst/>
          </a:prstGeom>
        </p:spPr>
        <p:txBody>
          <a:bodyPr lIns="91352" tIns="45679" rIns="91352" bIns="45679"/>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ftr" sz="quarter" idx="10"/>
          </p:nvPr>
        </p:nvSpPr>
        <p:spPr>
          <a:xfrm>
            <a:off x="2603500" y="6172200"/>
            <a:ext cx="4122738" cy="457200"/>
          </a:xfrm>
          <a:prstGeom prst="rect">
            <a:avLst/>
          </a:prstGeom>
        </p:spPr>
        <p:txBody>
          <a:bodyPr lIns="91352" tIns="45679" rIns="91352" bIns="45679"/>
          <a:lstStyle>
            <a:lvl1pPr>
              <a:defRPr/>
            </a:lvl1pPr>
          </a:lstStyle>
          <a:p>
            <a:pPr eaLnBrk="0" hangingPunct="0">
              <a:defRPr/>
            </a:pPr>
            <a:endParaRPr lang="en-US" sz="2400" dirty="0">
              <a:solidFill>
                <a:prstClr val="black"/>
              </a:solidFill>
              <a:latin typeface="Verdana" pitchFamily="-1" charset="0"/>
              <a:cs typeface="Arial" charset="0"/>
            </a:endParaRPr>
          </a:p>
        </p:txBody>
      </p:sp>
      <p:sp>
        <p:nvSpPr>
          <p:cNvPr id="6" name="Rectangle 6"/>
          <p:cNvSpPr>
            <a:spLocks noGrp="1" noChangeArrowheads="1"/>
          </p:cNvSpPr>
          <p:nvPr>
            <p:ph type="sldNum" sz="quarter" idx="11"/>
          </p:nvPr>
        </p:nvSpPr>
        <p:spPr/>
        <p:txBody>
          <a:bodyPr/>
          <a:lstStyle>
            <a:lvl1pPr>
              <a:defRPr/>
            </a:lvl1pPr>
          </a:lstStyle>
          <a:p>
            <a:pPr>
              <a:defRPr/>
            </a:pPr>
            <a:fld id="{F7E8F79F-5FF1-4FFA-AB7D-CB569EBD93A6}" type="slidenum">
              <a:rPr lang="en-US"/>
              <a:pPr>
                <a:defRPr/>
              </a:pPr>
              <a:t>‹#›</a:t>
            </a:fld>
            <a:endParaRPr lang="en-US" dirty="0"/>
          </a:p>
        </p:txBody>
      </p:sp>
    </p:spTree>
    <p:extLst>
      <p:ext uri="{BB962C8B-B14F-4D97-AF65-F5344CB8AC3E}">
        <p14:creationId xmlns:p14="http://schemas.microsoft.com/office/powerpoint/2010/main" val="2317964545"/>
      </p:ext>
    </p:extLst>
  </p:cSld>
  <p:clrMapOvr>
    <a:masterClrMapping/>
  </p:clrMapOvr>
  <p:transition spd="med"/>
</p:sldLayout>
</file>

<file path=ppt/slideLayouts/slideLayout426.xml><?xml version="1.0" encoding="utf-8"?>
<p:sldLayout xmlns:a="http://schemas.openxmlformats.org/drawingml/2006/main" xmlns:r="http://schemas.openxmlformats.org/officeDocument/2006/relationships" xmlns:p="http://schemas.openxmlformats.org/presentationml/2006/main" showMasterSp="0"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61950" y="392115"/>
            <a:ext cx="8362950" cy="674687"/>
          </a:xfrm>
          <a:prstGeom prst="rect">
            <a:avLst/>
          </a:prstGeom>
        </p:spPr>
        <p:txBody>
          <a:bodyPr lIns="91352" tIns="45679" rIns="91352" bIns="45679"/>
          <a:lstStyle/>
          <a:p>
            <a:r>
              <a:rPr lang="en-US" smtClean="0"/>
              <a:t>Click to edit Master title style</a:t>
            </a:r>
            <a:endParaRPr lang="en-US"/>
          </a:p>
        </p:txBody>
      </p:sp>
      <p:sp>
        <p:nvSpPr>
          <p:cNvPr id="3" name="Text Placeholder 2"/>
          <p:cNvSpPr>
            <a:spLocks noGrp="1"/>
          </p:cNvSpPr>
          <p:nvPr>
            <p:ph type="body" sz="half" idx="1"/>
          </p:nvPr>
        </p:nvSpPr>
        <p:spPr>
          <a:xfrm>
            <a:off x="361958" y="1219200"/>
            <a:ext cx="4105275" cy="4800600"/>
          </a:xfrm>
          <a:prstGeom prst="rect">
            <a:avLst/>
          </a:prstGeom>
        </p:spPr>
        <p:txBody>
          <a:bodyPr lIns="91352" tIns="45679" rIns="91352" bIns="45679"/>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9633" y="1219200"/>
            <a:ext cx="4105275" cy="4800600"/>
          </a:xfrm>
          <a:prstGeom prst="rect">
            <a:avLst/>
          </a:prstGeom>
        </p:spPr>
        <p:txBody>
          <a:bodyPr lIns="91352" tIns="45679" rIns="91352" bIns="45679"/>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ftr" sz="quarter" idx="10"/>
          </p:nvPr>
        </p:nvSpPr>
        <p:spPr>
          <a:xfrm>
            <a:off x="2603500" y="6172200"/>
            <a:ext cx="4122738" cy="457200"/>
          </a:xfrm>
          <a:prstGeom prst="rect">
            <a:avLst/>
          </a:prstGeom>
        </p:spPr>
        <p:txBody>
          <a:bodyPr lIns="91352" tIns="45679" rIns="91352" bIns="45679"/>
          <a:lstStyle>
            <a:lvl1pPr>
              <a:defRPr/>
            </a:lvl1pPr>
          </a:lstStyle>
          <a:p>
            <a:pPr eaLnBrk="0" hangingPunct="0">
              <a:defRPr/>
            </a:pPr>
            <a:endParaRPr lang="en-US" sz="2400" dirty="0">
              <a:solidFill>
                <a:prstClr val="black"/>
              </a:solidFill>
              <a:latin typeface="Verdana" pitchFamily="-1" charset="0"/>
              <a:cs typeface="Arial" charset="0"/>
            </a:endParaRPr>
          </a:p>
        </p:txBody>
      </p:sp>
      <p:sp>
        <p:nvSpPr>
          <p:cNvPr id="6" name="Rectangle 6"/>
          <p:cNvSpPr>
            <a:spLocks noGrp="1" noChangeArrowheads="1"/>
          </p:cNvSpPr>
          <p:nvPr>
            <p:ph type="sldNum" sz="quarter" idx="11"/>
          </p:nvPr>
        </p:nvSpPr>
        <p:spPr/>
        <p:txBody>
          <a:bodyPr/>
          <a:lstStyle>
            <a:lvl1pPr>
              <a:defRPr/>
            </a:lvl1pPr>
          </a:lstStyle>
          <a:p>
            <a:pPr>
              <a:defRPr/>
            </a:pPr>
            <a:fld id="{D29AAA9D-33EF-48FD-B607-7EAE2C6E9AEE}" type="slidenum">
              <a:rPr lang="en-US"/>
              <a:pPr>
                <a:defRPr/>
              </a:pPr>
              <a:t>‹#›</a:t>
            </a:fld>
            <a:endParaRPr lang="en-US" dirty="0"/>
          </a:p>
        </p:txBody>
      </p:sp>
    </p:spTree>
    <p:extLst>
      <p:ext uri="{BB962C8B-B14F-4D97-AF65-F5344CB8AC3E}">
        <p14:creationId xmlns:p14="http://schemas.microsoft.com/office/powerpoint/2010/main" val="816603352"/>
      </p:ext>
    </p:extLst>
  </p:cSld>
  <p:clrMapOvr>
    <a:masterClrMapping/>
  </p:clrMapOvr>
  <p:transition spd="med"/>
</p:sldLayout>
</file>

<file path=ppt/slideLayouts/slideLayout427.xml><?xml version="1.0" encoding="utf-8"?>
<p:sldLayout xmlns:a="http://schemas.openxmlformats.org/drawingml/2006/main" xmlns:r="http://schemas.openxmlformats.org/officeDocument/2006/relationships" xmlns:p="http://schemas.openxmlformats.org/presentationml/2006/main" showMasterSp="0"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lIns="91352" tIns="45679" rIns="91352" bIns="45679"/>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lIns="91352" tIns="45679" rIns="91352" bIns="45679" anchor="b"/>
          <a:lstStyle>
            <a:lvl1pPr marL="0" indent="0">
              <a:buNone/>
              <a:defRPr sz="2000"/>
            </a:lvl1pPr>
            <a:lvl2pPr marL="456768" indent="0">
              <a:buNone/>
              <a:defRPr sz="1800"/>
            </a:lvl2pPr>
            <a:lvl3pPr marL="913532" indent="0">
              <a:buNone/>
              <a:defRPr sz="1600"/>
            </a:lvl3pPr>
            <a:lvl4pPr marL="1370302" indent="0">
              <a:buNone/>
              <a:defRPr sz="1400"/>
            </a:lvl4pPr>
            <a:lvl5pPr marL="1827071" indent="0">
              <a:buNone/>
              <a:defRPr sz="1400"/>
            </a:lvl5pPr>
            <a:lvl6pPr marL="2283837" indent="0">
              <a:buNone/>
              <a:defRPr sz="1400"/>
            </a:lvl6pPr>
            <a:lvl7pPr marL="2740600" indent="0">
              <a:buNone/>
              <a:defRPr sz="1400"/>
            </a:lvl7pPr>
            <a:lvl8pPr marL="3197369" indent="0">
              <a:buNone/>
              <a:defRPr sz="1400"/>
            </a:lvl8pPr>
            <a:lvl9pPr marL="3654137" indent="0">
              <a:buNone/>
              <a:defRPr sz="1400"/>
            </a:lvl9pPr>
          </a:lstStyle>
          <a:p>
            <a:pPr lvl="0"/>
            <a:r>
              <a:rPr lang="en-US" smtClean="0"/>
              <a:t>Click to edit Master text styles</a:t>
            </a:r>
          </a:p>
        </p:txBody>
      </p:sp>
      <p:sp>
        <p:nvSpPr>
          <p:cNvPr id="4" name="Rectangle 5"/>
          <p:cNvSpPr>
            <a:spLocks noGrp="1" noChangeArrowheads="1"/>
          </p:cNvSpPr>
          <p:nvPr>
            <p:ph type="ftr" sz="quarter" idx="10"/>
          </p:nvPr>
        </p:nvSpPr>
        <p:spPr>
          <a:xfrm>
            <a:off x="2603500" y="6172200"/>
            <a:ext cx="4122738" cy="457200"/>
          </a:xfrm>
          <a:prstGeom prst="rect">
            <a:avLst/>
          </a:prstGeom>
          <a:ln/>
        </p:spPr>
        <p:txBody>
          <a:bodyPr lIns="91352" tIns="45679" rIns="91352" bIns="45679"/>
          <a:lstStyle>
            <a:lvl1pPr>
              <a:defRPr/>
            </a:lvl1pPr>
          </a:lstStyle>
          <a:p>
            <a:pPr eaLnBrk="0" hangingPunct="0">
              <a:defRPr/>
            </a:pPr>
            <a:endParaRPr lang="en-US" sz="2400" dirty="0">
              <a:solidFill>
                <a:prstClr val="black"/>
              </a:solidFill>
              <a:latin typeface="Verdana" pitchFamily="-1" charset="0"/>
              <a:cs typeface="Arial" charset="0"/>
            </a:endParaRPr>
          </a:p>
        </p:txBody>
      </p:sp>
      <p:sp>
        <p:nvSpPr>
          <p:cNvPr id="5" name="Rectangle 6"/>
          <p:cNvSpPr>
            <a:spLocks noGrp="1" noChangeArrowheads="1"/>
          </p:cNvSpPr>
          <p:nvPr>
            <p:ph type="sldNum" sz="quarter" idx="11"/>
          </p:nvPr>
        </p:nvSpPr>
        <p:spPr>
          <a:ln/>
        </p:spPr>
        <p:txBody>
          <a:bodyPr/>
          <a:lstStyle>
            <a:lvl1pPr>
              <a:defRPr/>
            </a:lvl1pPr>
          </a:lstStyle>
          <a:p>
            <a:pPr>
              <a:defRPr/>
            </a:pPr>
            <a:fld id="{77AA75F5-4E70-4088-8BEA-CA2EC0287C4E}" type="slidenum">
              <a:rPr lang="en-US"/>
              <a:pPr>
                <a:defRPr/>
              </a:pPr>
              <a:t>‹#›</a:t>
            </a:fld>
            <a:endParaRPr lang="en-US" dirty="0"/>
          </a:p>
        </p:txBody>
      </p:sp>
    </p:spTree>
    <p:extLst>
      <p:ext uri="{BB962C8B-B14F-4D97-AF65-F5344CB8AC3E}">
        <p14:creationId xmlns:p14="http://schemas.microsoft.com/office/powerpoint/2010/main" val="3834386156"/>
      </p:ext>
    </p:extLst>
  </p:cSld>
  <p:clrMapOvr>
    <a:masterClrMapping/>
  </p:clrMapOvr>
  <p:transition spd="med"/>
</p:sldLayout>
</file>

<file path=ppt/slideLayouts/slideLayout428.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2603500" y="6172200"/>
            <a:ext cx="4122738" cy="457200"/>
          </a:xfrm>
          <a:prstGeom prst="rect">
            <a:avLst/>
          </a:prstGeom>
          <a:ln/>
        </p:spPr>
        <p:txBody>
          <a:bodyPr lIns="91352" tIns="45679" rIns="91352" bIns="45679"/>
          <a:lstStyle>
            <a:lvl1pPr>
              <a:defRPr/>
            </a:lvl1pPr>
          </a:lstStyle>
          <a:p>
            <a:pPr eaLnBrk="0" hangingPunct="0"/>
            <a:endParaRPr lang="en-US" sz="2400" dirty="0">
              <a:solidFill>
                <a:prstClr val="black"/>
              </a:solidFill>
              <a:latin typeface="Verdana" pitchFamily="-1" charset="0"/>
              <a:cs typeface="Arial" charset="0"/>
            </a:endParaRPr>
          </a:p>
        </p:txBody>
      </p:sp>
      <p:sp>
        <p:nvSpPr>
          <p:cNvPr id="3" name="Rectangle 6"/>
          <p:cNvSpPr>
            <a:spLocks noGrp="1" noChangeArrowheads="1"/>
          </p:cNvSpPr>
          <p:nvPr>
            <p:ph type="sldNum" sz="quarter" idx="11"/>
          </p:nvPr>
        </p:nvSpPr>
        <p:spPr>
          <a:ln/>
        </p:spPr>
        <p:txBody>
          <a:bodyPr/>
          <a:lstStyle>
            <a:lvl1pPr>
              <a:defRPr/>
            </a:lvl1pPr>
          </a:lstStyle>
          <a:p>
            <a:fld id="{DC19C90B-3B12-4396-B64D-EF284E537978}" type="slidenum">
              <a:rPr lang="en-US"/>
              <a:pPr/>
              <a:t>‹#›</a:t>
            </a:fld>
            <a:endParaRPr lang="en-US" dirty="0"/>
          </a:p>
        </p:txBody>
      </p:sp>
    </p:spTree>
    <p:extLst>
      <p:ext uri="{BB962C8B-B14F-4D97-AF65-F5344CB8AC3E}">
        <p14:creationId xmlns:p14="http://schemas.microsoft.com/office/powerpoint/2010/main" val="4185436629"/>
      </p:ext>
    </p:extLst>
  </p:cSld>
  <p:clrMapOvr>
    <a:masterClrMapping/>
  </p:clrMapOvr>
  <p:transition spd="med"/>
</p:sldLayout>
</file>

<file path=ppt/slideLayouts/slideLayout429.xml><?xml version="1.0" encoding="utf-8"?>
<p:sldLayout xmlns:a="http://schemas.openxmlformats.org/drawingml/2006/main" xmlns:r="http://schemas.openxmlformats.org/officeDocument/2006/relationships" xmlns:p="http://schemas.openxmlformats.org/presentationml/2006/main" showMasterSp="0"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752601"/>
            <a:ext cx="8229600" cy="4525963"/>
          </a:xfrm>
          <a:prstGeom prst="rect">
            <a:avLst/>
          </a:prstGeom>
        </p:spPr>
        <p:txBody>
          <a:bodyPr lIns="91352" tIns="45679" rIns="91352" bIns="45679"/>
          <a:lstStyle>
            <a:lvl1pPr>
              <a:buClr>
                <a:srgbClr val="8F23B3"/>
              </a:buClr>
              <a:defRPr sz="2400"/>
            </a:lvl1pPr>
            <a:lvl2pPr>
              <a:buClr>
                <a:srgbClr val="8F23B3"/>
              </a:buClr>
              <a:defRPr sz="2200"/>
            </a:lvl2pPr>
            <a:lvl3pPr marL="1370302" indent="-456768">
              <a:buClr>
                <a:srgbClr val="8F23B3"/>
              </a:buClr>
              <a:buFont typeface="Courier New" pitchFamily="49" charset="0"/>
              <a:buChar char="o"/>
              <a:defRPr sz="2000"/>
            </a:lvl3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7" name="Title 16"/>
          <p:cNvSpPr>
            <a:spLocks noGrp="1"/>
          </p:cNvSpPr>
          <p:nvPr>
            <p:ph type="title"/>
          </p:nvPr>
        </p:nvSpPr>
        <p:spPr>
          <a:xfrm>
            <a:off x="2819400" y="0"/>
            <a:ext cx="6324600" cy="1219200"/>
          </a:xfrm>
          <a:prstGeom prst="rect">
            <a:avLst/>
          </a:prstGeom>
        </p:spPr>
        <p:txBody>
          <a:bodyPr lIns="89793" tIns="44899" rIns="89793" bIns="44899" anchor="ctr"/>
          <a:lstStyle>
            <a:lvl1pPr marL="168364" indent="0" algn="l">
              <a:defRPr sz="2800"/>
            </a:lvl1pPr>
          </a:lstStyle>
          <a:p>
            <a:r>
              <a:rPr lang="en-US" smtClean="0"/>
              <a:t>Click to edit Master title style</a:t>
            </a:r>
            <a:endParaRPr lang="en-US" dirty="0"/>
          </a:p>
        </p:txBody>
      </p:sp>
      <p:sp>
        <p:nvSpPr>
          <p:cNvPr id="8" name="Slide Number Placeholder 24"/>
          <p:cNvSpPr>
            <a:spLocks noGrp="1"/>
          </p:cNvSpPr>
          <p:nvPr>
            <p:ph type="sldNum" sz="quarter" idx="10"/>
          </p:nvPr>
        </p:nvSpPr>
        <p:spPr>
          <a:xfrm>
            <a:off x="3" y="6569079"/>
            <a:ext cx="609600" cy="288925"/>
          </a:xfrm>
        </p:spPr>
        <p:txBody>
          <a:bodyPr/>
          <a:lstStyle>
            <a:lvl1pPr algn="r">
              <a:defRPr sz="1200" smtClean="0">
                <a:solidFill>
                  <a:schemeClr val="tx1"/>
                </a:solidFill>
              </a:defRPr>
            </a:lvl1pPr>
          </a:lstStyle>
          <a:p>
            <a:pPr>
              <a:defRPr/>
            </a:pPr>
            <a:fld id="{8A85A12D-F284-471C-8250-D25B013F6AB1}"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2979013343"/>
      </p:ext>
    </p:extLst>
  </p:cSld>
  <p:clrMapOvr>
    <a:masterClrMapping/>
  </p:clrMapOvr>
  <p:transition spd="med"/>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userDrawn="1">
  <p:cSld name="36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2819400" y="0"/>
            <a:ext cx="6324600" cy="1219200"/>
          </a:xfrm>
          <a:prstGeom prst="rect">
            <a:avLst/>
          </a:prstGeom>
        </p:spPr>
        <p:txBody>
          <a:bodyPr lIns="89793" tIns="44899" rIns="89793" bIns="44899" anchor="ctr"/>
          <a:lstStyle>
            <a:lvl1pPr marL="168364" indent="0" algn="l">
              <a:defRPr sz="28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2065775281"/>
      </p:ext>
    </p:extLst>
  </p:cSld>
  <p:clrMapOvr>
    <a:masterClrMapping/>
  </p:clrMapOvr>
  <p:timing>
    <p:tnLst>
      <p:par>
        <p:cTn id="1" dur="indefinite" restart="never" nodeType="tmRoot"/>
      </p:par>
    </p:tnLst>
  </p:timing>
</p:sldLayout>
</file>

<file path=ppt/slideLayouts/slideLayout430.xml><?xml version="1.0" encoding="utf-8"?>
<p:sldLayout xmlns:a="http://schemas.openxmlformats.org/drawingml/2006/main" xmlns:r="http://schemas.openxmlformats.org/officeDocument/2006/relationships" xmlns:p="http://schemas.openxmlformats.org/presentationml/2006/main" showMasterSp="0"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52400" y="1676400"/>
            <a:ext cx="8839200" cy="4876800"/>
          </a:xfrm>
          <a:prstGeom prst="rect">
            <a:avLst/>
          </a:prstGeom>
        </p:spPr>
        <p:txBody>
          <a:bodyPr lIns="91352" tIns="45679" rIns="91352" bIns="45679"/>
          <a:lstStyle>
            <a:lvl1pPr marL="0" indent="0">
              <a:buNone/>
              <a:defRPr sz="3200"/>
            </a:lvl1pPr>
            <a:lvl2pPr marL="456768" indent="0">
              <a:buNone/>
              <a:defRPr sz="2800"/>
            </a:lvl2pPr>
            <a:lvl3pPr marL="913532" indent="0">
              <a:buNone/>
              <a:defRPr sz="2400"/>
            </a:lvl3pPr>
            <a:lvl4pPr marL="1370302" indent="0">
              <a:buNone/>
              <a:defRPr sz="2000"/>
            </a:lvl4pPr>
            <a:lvl5pPr marL="1827071" indent="0">
              <a:buNone/>
              <a:defRPr sz="2000"/>
            </a:lvl5pPr>
            <a:lvl6pPr marL="2283837" indent="0">
              <a:buNone/>
              <a:defRPr sz="2000"/>
            </a:lvl6pPr>
            <a:lvl7pPr marL="2740600" indent="0">
              <a:buNone/>
              <a:defRPr sz="2000"/>
            </a:lvl7pPr>
            <a:lvl8pPr marL="3197369" indent="0">
              <a:buNone/>
              <a:defRPr sz="2000"/>
            </a:lvl8pPr>
            <a:lvl9pPr marL="3654137" indent="0">
              <a:buNone/>
              <a:defRPr sz="2000"/>
            </a:lvl9pPr>
          </a:lstStyle>
          <a:p>
            <a:r>
              <a:rPr lang="en-US" dirty="0" smtClean="0"/>
              <a:t>Click icon to add picture</a:t>
            </a:r>
            <a:endParaRPr lang="en-US" dirty="0"/>
          </a:p>
        </p:txBody>
      </p:sp>
      <p:sp>
        <p:nvSpPr>
          <p:cNvPr id="9" name="Title 16"/>
          <p:cNvSpPr>
            <a:spLocks noGrp="1"/>
          </p:cNvSpPr>
          <p:nvPr>
            <p:ph type="title"/>
          </p:nvPr>
        </p:nvSpPr>
        <p:spPr>
          <a:xfrm>
            <a:off x="2819400" y="0"/>
            <a:ext cx="6324600" cy="1219200"/>
          </a:xfrm>
          <a:prstGeom prst="rect">
            <a:avLst/>
          </a:prstGeom>
        </p:spPr>
        <p:txBody>
          <a:bodyPr lIns="89793" tIns="44899" rIns="89793" bIns="44899" anchor="ctr"/>
          <a:lstStyle>
            <a:lvl1pPr marL="168364" indent="0" algn="l">
              <a:defRPr sz="2800"/>
            </a:lvl1pPr>
          </a:lstStyle>
          <a:p>
            <a:r>
              <a:rPr lang="en-US" smtClean="0"/>
              <a:t>Click to edit Master title style</a:t>
            </a:r>
            <a:endParaRPr lang="en-US" dirty="0"/>
          </a:p>
        </p:txBody>
      </p:sp>
      <p:sp>
        <p:nvSpPr>
          <p:cNvPr id="10" name="Slide Number Placeholder 4"/>
          <p:cNvSpPr>
            <a:spLocks noGrp="1"/>
          </p:cNvSpPr>
          <p:nvPr>
            <p:ph type="sldNum" sz="quarter" idx="4"/>
          </p:nvPr>
        </p:nvSpPr>
        <p:spPr>
          <a:xfrm>
            <a:off x="3" y="6569079"/>
            <a:ext cx="609600" cy="288925"/>
          </a:xfrm>
          <a:prstGeom prst="rect">
            <a:avLst/>
          </a:prstGeom>
        </p:spPr>
        <p:txBody>
          <a:bodyPr wrap="square" lIns="89793" tIns="44899" rIns="89793" bIns="44899">
            <a:normAutofit/>
          </a:bodyPr>
          <a:lstStyle>
            <a:lvl1pPr algn="ctr">
              <a:defRPr sz="1400">
                <a:solidFill>
                  <a:sysClr val="windowText" lastClr="000000"/>
                </a:solidFill>
              </a:defRPr>
            </a:lvl1pPr>
          </a:lstStyle>
          <a:p>
            <a:pPr>
              <a:defRPr/>
            </a:pPr>
            <a:fld id="{F53EAB4E-B152-44CE-8C23-C6686266861F}" type="slidenum">
              <a:rPr lang="en-US" smtClean="0"/>
              <a:pPr>
                <a:defRPr/>
              </a:pPr>
              <a:t>‹#›</a:t>
            </a:fld>
            <a:endParaRPr lang="en-US" dirty="0"/>
          </a:p>
        </p:txBody>
      </p:sp>
    </p:spTree>
    <p:extLst>
      <p:ext uri="{BB962C8B-B14F-4D97-AF65-F5344CB8AC3E}">
        <p14:creationId xmlns:p14="http://schemas.microsoft.com/office/powerpoint/2010/main" val="571664095"/>
      </p:ext>
    </p:extLst>
  </p:cSld>
  <p:clrMapOvr>
    <a:masterClrMapping/>
  </p:clrMapOvr>
  <p:transition spd="med"/>
  <p:timing>
    <p:tnLst>
      <p:par>
        <p:cTn id="1" dur="indefinite" restart="never" nodeType="tmRoot"/>
      </p:par>
    </p:tnLst>
  </p:timing>
</p:sldLayout>
</file>

<file path=ppt/slideLayouts/slideLayout431.xml><?xml version="1.0" encoding="utf-8"?>
<p:sldLayout xmlns:a="http://schemas.openxmlformats.org/drawingml/2006/main" xmlns:r="http://schemas.openxmlformats.org/officeDocument/2006/relationships" xmlns:p="http://schemas.openxmlformats.org/presentationml/2006/main" showMasterSp="0" preserve="1">
  <p:cSld name="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a:defRPr/>
            </a:pPr>
            <a:fld id="{F53EAB4E-B152-44CE-8C23-C6686266861F}" type="slidenum">
              <a:rPr lang="en-US" smtClean="0"/>
              <a:pPr>
                <a:defRPr/>
              </a:pPr>
              <a:t>‹#›</a:t>
            </a:fld>
            <a:endParaRPr lang="en-US" dirty="0"/>
          </a:p>
        </p:txBody>
      </p:sp>
      <p:sp>
        <p:nvSpPr>
          <p:cNvPr id="4" name="Title 16"/>
          <p:cNvSpPr>
            <a:spLocks noGrp="1"/>
          </p:cNvSpPr>
          <p:nvPr>
            <p:ph type="title"/>
          </p:nvPr>
        </p:nvSpPr>
        <p:spPr>
          <a:xfrm>
            <a:off x="2819400" y="0"/>
            <a:ext cx="6324600" cy="1219200"/>
          </a:xfrm>
          <a:prstGeom prst="rect">
            <a:avLst/>
          </a:prstGeom>
        </p:spPr>
        <p:txBody>
          <a:bodyPr lIns="89793" tIns="44899" rIns="89793" bIns="44899" anchor="ctr"/>
          <a:lstStyle>
            <a:lvl1pPr marL="168364" indent="0" algn="l">
              <a:defRPr sz="2800"/>
            </a:lvl1pPr>
          </a:lstStyle>
          <a:p>
            <a:r>
              <a:rPr lang="en-US" smtClean="0"/>
              <a:t>Click to edit Master title style</a:t>
            </a:r>
            <a:endParaRPr lang="en-US" dirty="0"/>
          </a:p>
        </p:txBody>
      </p:sp>
    </p:spTree>
    <p:extLst>
      <p:ext uri="{BB962C8B-B14F-4D97-AF65-F5344CB8AC3E}">
        <p14:creationId xmlns:p14="http://schemas.microsoft.com/office/powerpoint/2010/main" val="1612321962"/>
      </p:ext>
    </p:extLst>
  </p:cSld>
  <p:clrMapOvr>
    <a:masterClrMapping/>
  </p:clrMapOvr>
  <p:transition spd="med"/>
  <p:timing>
    <p:tnLst>
      <p:par>
        <p:cTn id="1" dur="indefinite" restart="never" nodeType="tmRoot"/>
      </p:par>
    </p:tnLst>
  </p:timing>
</p:sldLayout>
</file>

<file path=ppt/slideLayouts/slideLayout432.xml><?xml version="1.0" encoding="utf-8"?>
<p:sldLayout xmlns:a="http://schemas.openxmlformats.org/drawingml/2006/main" xmlns:r="http://schemas.openxmlformats.org/officeDocument/2006/relationships" xmlns:p="http://schemas.openxmlformats.org/presentationml/2006/main" showMasterSp="0" preserve="1">
  <p:cSld name="2_Custom Layout">
    <p:spTree>
      <p:nvGrpSpPr>
        <p:cNvPr id="1" name=""/>
        <p:cNvGrpSpPr/>
        <p:nvPr/>
      </p:nvGrpSpPr>
      <p:grpSpPr>
        <a:xfrm>
          <a:off x="0" y="0"/>
          <a:ext cx="0" cy="0"/>
          <a:chOff x="0" y="0"/>
          <a:chExt cx="0" cy="0"/>
        </a:xfrm>
      </p:grpSpPr>
      <p:sp>
        <p:nvSpPr>
          <p:cNvPr id="6" name="Content Placeholder 2"/>
          <p:cNvSpPr>
            <a:spLocks noGrp="1"/>
          </p:cNvSpPr>
          <p:nvPr>
            <p:ph idx="1"/>
          </p:nvPr>
        </p:nvSpPr>
        <p:spPr>
          <a:xfrm>
            <a:off x="457200" y="1752600"/>
            <a:ext cx="8229600" cy="4114800"/>
          </a:xfrm>
          <a:prstGeom prst="rect">
            <a:avLst/>
          </a:prstGeom>
        </p:spPr>
        <p:txBody>
          <a:bodyPr lIns="89793" tIns="44899" rIns="89793" bIns="44899"/>
          <a:lstStyle>
            <a:lvl3pPr marL="897942" indent="174599">
              <a:defRPr/>
            </a:lvl3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4" name="Slide Number Placeholder 2"/>
          <p:cNvSpPr>
            <a:spLocks noGrp="1"/>
          </p:cNvSpPr>
          <p:nvPr>
            <p:ph type="sldNum" sz="quarter" idx="10"/>
          </p:nvPr>
        </p:nvSpPr>
        <p:spPr/>
        <p:txBody>
          <a:bodyPr/>
          <a:lstStyle>
            <a:lvl1pPr>
              <a:defRPr smtClean="0">
                <a:solidFill>
                  <a:schemeClr val="tx1"/>
                </a:solidFill>
              </a:defRPr>
            </a:lvl1pPr>
          </a:lstStyle>
          <a:p>
            <a:pPr>
              <a:defRPr/>
            </a:pPr>
            <a:fld id="{F53EAB4E-B152-44CE-8C23-C6686266861F}" type="slidenum">
              <a:rPr lang="en-US">
                <a:solidFill>
                  <a:prstClr val="black"/>
                </a:solidFill>
              </a:rPr>
              <a:pPr>
                <a:defRPr/>
              </a:pPr>
              <a:t>‹#›</a:t>
            </a:fld>
            <a:endParaRPr lang="en-US" dirty="0">
              <a:solidFill>
                <a:prstClr val="black"/>
              </a:solidFill>
            </a:endParaRPr>
          </a:p>
        </p:txBody>
      </p:sp>
      <p:sp>
        <p:nvSpPr>
          <p:cNvPr id="7" name="Title 16"/>
          <p:cNvSpPr>
            <a:spLocks noGrp="1"/>
          </p:cNvSpPr>
          <p:nvPr>
            <p:ph type="title"/>
          </p:nvPr>
        </p:nvSpPr>
        <p:spPr>
          <a:xfrm>
            <a:off x="2819400" y="0"/>
            <a:ext cx="6324600" cy="1219200"/>
          </a:xfrm>
          <a:prstGeom prst="rect">
            <a:avLst/>
          </a:prstGeom>
        </p:spPr>
        <p:txBody>
          <a:bodyPr lIns="89793" tIns="44899" rIns="89793" bIns="44899" anchor="ctr"/>
          <a:lstStyle>
            <a:lvl1pPr marL="168364" indent="0" algn="l">
              <a:defRPr sz="2800"/>
            </a:lvl1pPr>
          </a:lstStyle>
          <a:p>
            <a:r>
              <a:rPr lang="en-US" smtClean="0"/>
              <a:t>Click to edit Master title style</a:t>
            </a:r>
            <a:endParaRPr lang="en-US" dirty="0"/>
          </a:p>
        </p:txBody>
      </p:sp>
      <p:sp>
        <p:nvSpPr>
          <p:cNvPr id="10" name="Text Placeholder 6"/>
          <p:cNvSpPr>
            <a:spLocks noGrp="1"/>
          </p:cNvSpPr>
          <p:nvPr>
            <p:ph type="body" sz="quarter" idx="14" hasCustomPrompt="1"/>
          </p:nvPr>
        </p:nvSpPr>
        <p:spPr>
          <a:xfrm>
            <a:off x="762002" y="6553200"/>
            <a:ext cx="3810000" cy="304800"/>
          </a:xfrm>
          <a:prstGeom prst="rect">
            <a:avLst/>
          </a:prstGeom>
        </p:spPr>
        <p:txBody>
          <a:bodyPr lIns="89793" tIns="44899" rIns="89793" bIns="44899"/>
          <a:lstStyle>
            <a:lvl1pPr>
              <a:buNone/>
              <a:defRPr sz="1200" b="1" i="1"/>
            </a:lvl1pPr>
          </a:lstStyle>
          <a:p>
            <a:pPr lvl="0"/>
            <a:r>
              <a:rPr lang="en-US" dirty="0" smtClean="0"/>
              <a:t>Source:</a:t>
            </a:r>
            <a:endParaRPr lang="en-US" dirty="0"/>
          </a:p>
        </p:txBody>
      </p:sp>
    </p:spTree>
    <p:extLst>
      <p:ext uri="{BB962C8B-B14F-4D97-AF65-F5344CB8AC3E}">
        <p14:creationId xmlns:p14="http://schemas.microsoft.com/office/powerpoint/2010/main" val="573064499"/>
      </p:ext>
    </p:extLst>
  </p:cSld>
  <p:clrMapOvr>
    <a:masterClrMapping/>
  </p:clrMapOvr>
  <p:transition spd="med"/>
</p:sldLayout>
</file>

<file path=ppt/slideLayouts/slideLayout433.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19" name="Title 16"/>
          <p:cNvSpPr>
            <a:spLocks noGrp="1"/>
          </p:cNvSpPr>
          <p:nvPr>
            <p:ph type="title"/>
          </p:nvPr>
        </p:nvSpPr>
        <p:spPr>
          <a:xfrm>
            <a:off x="2819400" y="0"/>
            <a:ext cx="6324600" cy="1219200"/>
          </a:xfrm>
          <a:prstGeom prst="rect">
            <a:avLst/>
          </a:prstGeom>
        </p:spPr>
        <p:txBody>
          <a:bodyPr lIns="89793" tIns="44899" rIns="89793" bIns="44899" anchor="ctr"/>
          <a:lstStyle>
            <a:lvl1pPr marL="168364" indent="0" algn="l">
              <a:defRPr sz="2800"/>
            </a:lvl1pPr>
          </a:lstStyle>
          <a:p>
            <a:r>
              <a:rPr lang="en-US" smtClean="0"/>
              <a:t>Click to edit Master title style</a:t>
            </a:r>
            <a:endParaRPr lang="en-US" dirty="0"/>
          </a:p>
        </p:txBody>
      </p:sp>
      <p:sp>
        <p:nvSpPr>
          <p:cNvPr id="20" name="Slide Number Placeholder 4"/>
          <p:cNvSpPr>
            <a:spLocks noGrp="1"/>
          </p:cNvSpPr>
          <p:nvPr>
            <p:ph type="sldNum" sz="quarter" idx="12"/>
          </p:nvPr>
        </p:nvSpPr>
        <p:spPr>
          <a:xfrm>
            <a:off x="3" y="6569079"/>
            <a:ext cx="609600" cy="288925"/>
          </a:xfrm>
          <a:prstGeom prst="rect">
            <a:avLst/>
          </a:prstGeom>
        </p:spPr>
        <p:txBody>
          <a:bodyPr wrap="square">
            <a:normAutofit/>
          </a:bodyPr>
          <a:lstStyle>
            <a:lvl1pPr algn="ctr">
              <a:defRPr sz="1400">
                <a:solidFill>
                  <a:sysClr val="windowText" lastClr="000000"/>
                </a:solidFill>
              </a:defRPr>
            </a:lvl1pPr>
          </a:lstStyle>
          <a:p>
            <a:pPr>
              <a:defRPr/>
            </a:pPr>
            <a:fld id="{8B1FB4F6-53D1-4649-B6D3-57C1A85B2B3E}" type="slidenum">
              <a:rPr lang="en-US" smtClean="0"/>
              <a:pPr>
                <a:defRPr/>
              </a:pPr>
              <a:t>‹#›</a:t>
            </a:fld>
            <a:endParaRPr lang="en-US" dirty="0"/>
          </a:p>
        </p:txBody>
      </p:sp>
      <p:sp>
        <p:nvSpPr>
          <p:cNvPr id="13" name="Text Placeholder 6"/>
          <p:cNvSpPr>
            <a:spLocks noGrp="1"/>
          </p:cNvSpPr>
          <p:nvPr>
            <p:ph type="body" sz="quarter" idx="13"/>
          </p:nvPr>
        </p:nvSpPr>
        <p:spPr>
          <a:xfrm>
            <a:off x="457200" y="1752600"/>
            <a:ext cx="8382000" cy="3810000"/>
          </a:xfrm>
          <a:prstGeom prst="rect">
            <a:avLst/>
          </a:prstGeom>
        </p:spPr>
        <p:txBody>
          <a:bodyPr lIns="89793" tIns="44899" rIns="89793" bIns="44899"/>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154240569"/>
      </p:ext>
    </p:extLst>
  </p:cSld>
  <p:clrMapOvr>
    <a:masterClrMapping/>
  </p:clrMapOvr>
  <p:transition spd="med"/>
  <p:timing>
    <p:tnLst>
      <p:par>
        <p:cTn id="1" dur="indefinite" restart="never" nodeType="tmRoot"/>
      </p:par>
    </p:tnLst>
  </p:timing>
</p:sldLayout>
</file>

<file path=ppt/slideLayouts/slideLayout434.xml><?xml version="1.0" encoding="utf-8"?>
<p:sldLayout xmlns:a="http://schemas.openxmlformats.org/drawingml/2006/main" xmlns:r="http://schemas.openxmlformats.org/officeDocument/2006/relationships" xmlns:p="http://schemas.openxmlformats.org/presentationml/2006/main" showMasterSp="0"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61950" y="392115"/>
            <a:ext cx="8362950" cy="674687"/>
          </a:xfrm>
          <a:prstGeom prst="rect">
            <a:avLst/>
          </a:prstGeom>
        </p:spPr>
        <p:txBody>
          <a:bodyPr lIns="91352" tIns="45679" rIns="91352" bIns="45679"/>
          <a:lstStyle/>
          <a:p>
            <a:r>
              <a:rPr lang="en-US" smtClean="0"/>
              <a:t>Click to edit Master title style</a:t>
            </a:r>
            <a:endParaRPr lang="en-US"/>
          </a:p>
        </p:txBody>
      </p:sp>
      <p:sp>
        <p:nvSpPr>
          <p:cNvPr id="3" name="Rectangle 5"/>
          <p:cNvSpPr>
            <a:spLocks noGrp="1" noChangeArrowheads="1"/>
          </p:cNvSpPr>
          <p:nvPr>
            <p:ph type="ftr" sz="quarter" idx="10"/>
          </p:nvPr>
        </p:nvSpPr>
        <p:spPr>
          <a:xfrm>
            <a:off x="2603500" y="6172200"/>
            <a:ext cx="4122738" cy="457200"/>
          </a:xfrm>
          <a:prstGeom prst="rect">
            <a:avLst/>
          </a:prstGeom>
        </p:spPr>
        <p:txBody>
          <a:bodyPr lIns="91352" tIns="45679" rIns="91352" bIns="45679"/>
          <a:lstStyle>
            <a:lvl1pPr>
              <a:defRPr/>
            </a:lvl1pPr>
          </a:lstStyle>
          <a:p>
            <a:pPr eaLnBrk="0" hangingPunct="0">
              <a:defRPr/>
            </a:pPr>
            <a:endParaRPr lang="en-US" sz="2400" dirty="0">
              <a:solidFill>
                <a:prstClr val="black"/>
              </a:solidFill>
              <a:latin typeface="Verdana" pitchFamily="-1" charset="0"/>
              <a:cs typeface="Arial" charset="0"/>
            </a:endParaRPr>
          </a:p>
        </p:txBody>
      </p:sp>
      <p:sp>
        <p:nvSpPr>
          <p:cNvPr id="4" name="Rectangle 6"/>
          <p:cNvSpPr>
            <a:spLocks noGrp="1" noChangeArrowheads="1"/>
          </p:cNvSpPr>
          <p:nvPr>
            <p:ph type="sldNum" sz="quarter" idx="11"/>
          </p:nvPr>
        </p:nvSpPr>
        <p:spPr/>
        <p:txBody>
          <a:bodyPr/>
          <a:lstStyle>
            <a:lvl1pPr>
              <a:defRPr/>
            </a:lvl1pPr>
          </a:lstStyle>
          <a:p>
            <a:pPr>
              <a:defRPr/>
            </a:pPr>
            <a:fld id="{4D64C5BC-8F38-4C1A-B58B-D1A4F9CCA149}" type="slidenum">
              <a:rPr lang="en-US"/>
              <a:pPr>
                <a:defRPr/>
              </a:pPr>
              <a:t>‹#›</a:t>
            </a:fld>
            <a:endParaRPr lang="en-US" dirty="0"/>
          </a:p>
        </p:txBody>
      </p:sp>
    </p:spTree>
    <p:extLst>
      <p:ext uri="{BB962C8B-B14F-4D97-AF65-F5344CB8AC3E}">
        <p14:creationId xmlns:p14="http://schemas.microsoft.com/office/powerpoint/2010/main" val="883318419"/>
      </p:ext>
    </p:extLst>
  </p:cSld>
  <p:clrMapOvr>
    <a:masterClrMapping/>
  </p:clrMapOvr>
  <p:transition spd="med"/>
</p:sldLayout>
</file>

<file path=ppt/slideLayouts/slideLayout435.xml><?xml version="1.0" encoding="utf-8"?>
<p:sldLayout xmlns:a="http://schemas.openxmlformats.org/drawingml/2006/main" xmlns:r="http://schemas.openxmlformats.org/officeDocument/2006/relationships" xmlns:p="http://schemas.openxmlformats.org/presentationml/2006/main" showMasterSp="0"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61950" y="392115"/>
            <a:ext cx="8362950" cy="674687"/>
          </a:xfrm>
          <a:prstGeom prst="rect">
            <a:avLst/>
          </a:prstGeom>
        </p:spPr>
        <p:txBody>
          <a:bodyPr lIns="91352" tIns="45679" rIns="91352" bIns="45679"/>
          <a:lstStyle/>
          <a:p>
            <a:r>
              <a:rPr lang="en-US" smtClean="0"/>
              <a:t>Click to edit Master title style</a:t>
            </a:r>
            <a:endParaRPr lang="en-US"/>
          </a:p>
        </p:txBody>
      </p:sp>
      <p:sp>
        <p:nvSpPr>
          <p:cNvPr id="3" name="Content Placeholder 2"/>
          <p:cNvSpPr>
            <a:spLocks noGrp="1"/>
          </p:cNvSpPr>
          <p:nvPr>
            <p:ph sz="half" idx="1"/>
          </p:nvPr>
        </p:nvSpPr>
        <p:spPr>
          <a:xfrm>
            <a:off x="361958" y="1219200"/>
            <a:ext cx="4105275" cy="4800600"/>
          </a:xfrm>
          <a:prstGeom prst="rect">
            <a:avLst/>
          </a:prstGeom>
        </p:spPr>
        <p:txBody>
          <a:bodyPr lIns="91352" tIns="45679" rIns="91352" bIns="45679"/>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9633" y="1219200"/>
            <a:ext cx="4105275" cy="4800600"/>
          </a:xfrm>
          <a:prstGeom prst="rect">
            <a:avLst/>
          </a:prstGeom>
        </p:spPr>
        <p:txBody>
          <a:bodyPr lIns="91352" tIns="45679" rIns="91352" bIns="45679"/>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ftr" sz="quarter" idx="10"/>
          </p:nvPr>
        </p:nvSpPr>
        <p:spPr>
          <a:xfrm>
            <a:off x="2603500" y="6172200"/>
            <a:ext cx="4122738" cy="457200"/>
          </a:xfrm>
          <a:prstGeom prst="rect">
            <a:avLst/>
          </a:prstGeom>
        </p:spPr>
        <p:txBody>
          <a:bodyPr lIns="91352" tIns="45679" rIns="91352" bIns="45679"/>
          <a:lstStyle>
            <a:lvl1pPr>
              <a:defRPr/>
            </a:lvl1pPr>
          </a:lstStyle>
          <a:p>
            <a:pPr eaLnBrk="0" hangingPunct="0">
              <a:defRPr/>
            </a:pPr>
            <a:endParaRPr lang="en-US" sz="2400" dirty="0">
              <a:solidFill>
                <a:prstClr val="black"/>
              </a:solidFill>
              <a:latin typeface="Verdana" pitchFamily="-1" charset="0"/>
              <a:cs typeface="Arial" charset="0"/>
            </a:endParaRPr>
          </a:p>
        </p:txBody>
      </p:sp>
      <p:sp>
        <p:nvSpPr>
          <p:cNvPr id="6" name="Rectangle 6"/>
          <p:cNvSpPr>
            <a:spLocks noGrp="1" noChangeArrowheads="1"/>
          </p:cNvSpPr>
          <p:nvPr>
            <p:ph type="sldNum" sz="quarter" idx="11"/>
          </p:nvPr>
        </p:nvSpPr>
        <p:spPr/>
        <p:txBody>
          <a:bodyPr/>
          <a:lstStyle>
            <a:lvl1pPr>
              <a:defRPr/>
            </a:lvl1pPr>
          </a:lstStyle>
          <a:p>
            <a:pPr>
              <a:defRPr/>
            </a:pPr>
            <a:fld id="{F7E8F79F-5FF1-4FFA-AB7D-CB569EBD93A6}" type="slidenum">
              <a:rPr lang="en-US"/>
              <a:pPr>
                <a:defRPr/>
              </a:pPr>
              <a:t>‹#›</a:t>
            </a:fld>
            <a:endParaRPr lang="en-US" dirty="0"/>
          </a:p>
        </p:txBody>
      </p:sp>
    </p:spTree>
    <p:extLst>
      <p:ext uri="{BB962C8B-B14F-4D97-AF65-F5344CB8AC3E}">
        <p14:creationId xmlns:p14="http://schemas.microsoft.com/office/powerpoint/2010/main" val="3320297054"/>
      </p:ext>
    </p:extLst>
  </p:cSld>
  <p:clrMapOvr>
    <a:masterClrMapping/>
  </p:clrMapOvr>
  <p:transition spd="med"/>
</p:sldLayout>
</file>

<file path=ppt/slideLayouts/slideLayout436.xml><?xml version="1.0" encoding="utf-8"?>
<p:sldLayout xmlns:a="http://schemas.openxmlformats.org/drawingml/2006/main" xmlns:r="http://schemas.openxmlformats.org/officeDocument/2006/relationships" xmlns:p="http://schemas.openxmlformats.org/presentationml/2006/main" showMasterSp="0"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61950" y="392115"/>
            <a:ext cx="8362950" cy="674687"/>
          </a:xfrm>
          <a:prstGeom prst="rect">
            <a:avLst/>
          </a:prstGeom>
        </p:spPr>
        <p:txBody>
          <a:bodyPr lIns="91352" tIns="45679" rIns="91352" bIns="45679"/>
          <a:lstStyle/>
          <a:p>
            <a:r>
              <a:rPr lang="en-US" smtClean="0"/>
              <a:t>Click to edit Master title style</a:t>
            </a:r>
            <a:endParaRPr lang="en-US"/>
          </a:p>
        </p:txBody>
      </p:sp>
      <p:sp>
        <p:nvSpPr>
          <p:cNvPr id="3" name="Text Placeholder 2"/>
          <p:cNvSpPr>
            <a:spLocks noGrp="1"/>
          </p:cNvSpPr>
          <p:nvPr>
            <p:ph type="body" sz="half" idx="1"/>
          </p:nvPr>
        </p:nvSpPr>
        <p:spPr>
          <a:xfrm>
            <a:off x="361958" y="1219200"/>
            <a:ext cx="4105275" cy="4800600"/>
          </a:xfrm>
          <a:prstGeom prst="rect">
            <a:avLst/>
          </a:prstGeom>
        </p:spPr>
        <p:txBody>
          <a:bodyPr lIns="91352" tIns="45679" rIns="91352" bIns="45679"/>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9633" y="1219200"/>
            <a:ext cx="4105275" cy="4800600"/>
          </a:xfrm>
          <a:prstGeom prst="rect">
            <a:avLst/>
          </a:prstGeom>
        </p:spPr>
        <p:txBody>
          <a:bodyPr lIns="91352" tIns="45679" rIns="91352" bIns="45679"/>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ftr" sz="quarter" idx="10"/>
          </p:nvPr>
        </p:nvSpPr>
        <p:spPr>
          <a:xfrm>
            <a:off x="2603500" y="6172200"/>
            <a:ext cx="4122738" cy="457200"/>
          </a:xfrm>
          <a:prstGeom prst="rect">
            <a:avLst/>
          </a:prstGeom>
        </p:spPr>
        <p:txBody>
          <a:bodyPr lIns="91352" tIns="45679" rIns="91352" bIns="45679"/>
          <a:lstStyle>
            <a:lvl1pPr>
              <a:defRPr/>
            </a:lvl1pPr>
          </a:lstStyle>
          <a:p>
            <a:pPr eaLnBrk="0" hangingPunct="0">
              <a:defRPr/>
            </a:pPr>
            <a:endParaRPr lang="en-US" sz="2400" dirty="0">
              <a:solidFill>
                <a:prstClr val="black"/>
              </a:solidFill>
              <a:latin typeface="Verdana" pitchFamily="-1" charset="0"/>
              <a:cs typeface="Arial" charset="0"/>
            </a:endParaRPr>
          </a:p>
        </p:txBody>
      </p:sp>
      <p:sp>
        <p:nvSpPr>
          <p:cNvPr id="6" name="Rectangle 6"/>
          <p:cNvSpPr>
            <a:spLocks noGrp="1" noChangeArrowheads="1"/>
          </p:cNvSpPr>
          <p:nvPr>
            <p:ph type="sldNum" sz="quarter" idx="11"/>
          </p:nvPr>
        </p:nvSpPr>
        <p:spPr/>
        <p:txBody>
          <a:bodyPr/>
          <a:lstStyle>
            <a:lvl1pPr>
              <a:defRPr/>
            </a:lvl1pPr>
          </a:lstStyle>
          <a:p>
            <a:pPr>
              <a:defRPr/>
            </a:pPr>
            <a:fld id="{D29AAA9D-33EF-48FD-B607-7EAE2C6E9AEE}" type="slidenum">
              <a:rPr lang="en-US"/>
              <a:pPr>
                <a:defRPr/>
              </a:pPr>
              <a:t>‹#›</a:t>
            </a:fld>
            <a:endParaRPr lang="en-US" dirty="0"/>
          </a:p>
        </p:txBody>
      </p:sp>
    </p:spTree>
    <p:extLst>
      <p:ext uri="{BB962C8B-B14F-4D97-AF65-F5344CB8AC3E}">
        <p14:creationId xmlns:p14="http://schemas.microsoft.com/office/powerpoint/2010/main" val="3429524838"/>
      </p:ext>
    </p:extLst>
  </p:cSld>
  <p:clrMapOvr>
    <a:masterClrMapping/>
  </p:clrMapOvr>
  <p:transition spd="med"/>
</p:sldLayout>
</file>

<file path=ppt/slideLayouts/slideLayout437.xml><?xml version="1.0" encoding="utf-8"?>
<p:sldLayout xmlns:a="http://schemas.openxmlformats.org/drawingml/2006/main" xmlns:r="http://schemas.openxmlformats.org/officeDocument/2006/relationships" xmlns:p="http://schemas.openxmlformats.org/presentationml/2006/main" showMasterSp="0"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lIns="91352" tIns="45679" rIns="91352" bIns="45679"/>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lIns="91352" tIns="45679" rIns="91352" bIns="45679" anchor="b"/>
          <a:lstStyle>
            <a:lvl1pPr marL="0" indent="0">
              <a:buNone/>
              <a:defRPr sz="2000"/>
            </a:lvl1pPr>
            <a:lvl2pPr marL="456768" indent="0">
              <a:buNone/>
              <a:defRPr sz="1800"/>
            </a:lvl2pPr>
            <a:lvl3pPr marL="913532" indent="0">
              <a:buNone/>
              <a:defRPr sz="1600"/>
            </a:lvl3pPr>
            <a:lvl4pPr marL="1370302" indent="0">
              <a:buNone/>
              <a:defRPr sz="1400"/>
            </a:lvl4pPr>
            <a:lvl5pPr marL="1827071" indent="0">
              <a:buNone/>
              <a:defRPr sz="1400"/>
            </a:lvl5pPr>
            <a:lvl6pPr marL="2283837" indent="0">
              <a:buNone/>
              <a:defRPr sz="1400"/>
            </a:lvl6pPr>
            <a:lvl7pPr marL="2740600" indent="0">
              <a:buNone/>
              <a:defRPr sz="1400"/>
            </a:lvl7pPr>
            <a:lvl8pPr marL="3197369" indent="0">
              <a:buNone/>
              <a:defRPr sz="1400"/>
            </a:lvl8pPr>
            <a:lvl9pPr marL="3654137" indent="0">
              <a:buNone/>
              <a:defRPr sz="1400"/>
            </a:lvl9pPr>
          </a:lstStyle>
          <a:p>
            <a:pPr lvl="0"/>
            <a:r>
              <a:rPr lang="en-US" smtClean="0"/>
              <a:t>Click to edit Master text styles</a:t>
            </a:r>
          </a:p>
        </p:txBody>
      </p:sp>
      <p:sp>
        <p:nvSpPr>
          <p:cNvPr id="4" name="Rectangle 5"/>
          <p:cNvSpPr>
            <a:spLocks noGrp="1" noChangeArrowheads="1"/>
          </p:cNvSpPr>
          <p:nvPr>
            <p:ph type="ftr" sz="quarter" idx="10"/>
          </p:nvPr>
        </p:nvSpPr>
        <p:spPr>
          <a:xfrm>
            <a:off x="2603500" y="6172200"/>
            <a:ext cx="4122738" cy="457200"/>
          </a:xfrm>
          <a:prstGeom prst="rect">
            <a:avLst/>
          </a:prstGeom>
          <a:ln/>
        </p:spPr>
        <p:txBody>
          <a:bodyPr lIns="91352" tIns="45679" rIns="91352" bIns="45679"/>
          <a:lstStyle>
            <a:lvl1pPr>
              <a:defRPr/>
            </a:lvl1pPr>
          </a:lstStyle>
          <a:p>
            <a:pPr eaLnBrk="0" hangingPunct="0">
              <a:defRPr/>
            </a:pPr>
            <a:endParaRPr lang="en-US" sz="2400" dirty="0">
              <a:solidFill>
                <a:prstClr val="black"/>
              </a:solidFill>
              <a:latin typeface="Verdana" pitchFamily="-1" charset="0"/>
              <a:cs typeface="Arial" charset="0"/>
            </a:endParaRPr>
          </a:p>
        </p:txBody>
      </p:sp>
      <p:sp>
        <p:nvSpPr>
          <p:cNvPr id="5" name="Rectangle 6"/>
          <p:cNvSpPr>
            <a:spLocks noGrp="1" noChangeArrowheads="1"/>
          </p:cNvSpPr>
          <p:nvPr>
            <p:ph type="sldNum" sz="quarter" idx="11"/>
          </p:nvPr>
        </p:nvSpPr>
        <p:spPr>
          <a:ln/>
        </p:spPr>
        <p:txBody>
          <a:bodyPr/>
          <a:lstStyle>
            <a:lvl1pPr>
              <a:defRPr/>
            </a:lvl1pPr>
          </a:lstStyle>
          <a:p>
            <a:pPr>
              <a:defRPr/>
            </a:pPr>
            <a:fld id="{77AA75F5-4E70-4088-8BEA-CA2EC0287C4E}" type="slidenum">
              <a:rPr lang="en-US"/>
              <a:pPr>
                <a:defRPr/>
              </a:pPr>
              <a:t>‹#›</a:t>
            </a:fld>
            <a:endParaRPr lang="en-US" dirty="0"/>
          </a:p>
        </p:txBody>
      </p:sp>
    </p:spTree>
    <p:extLst>
      <p:ext uri="{BB962C8B-B14F-4D97-AF65-F5344CB8AC3E}">
        <p14:creationId xmlns:p14="http://schemas.microsoft.com/office/powerpoint/2010/main" val="2862879328"/>
      </p:ext>
    </p:extLst>
  </p:cSld>
  <p:clrMapOvr>
    <a:masterClrMapping/>
  </p:clrMapOvr>
  <p:transition spd="med"/>
</p:sldLayout>
</file>

<file path=ppt/slideLayouts/slideLayout438.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2603500" y="6172200"/>
            <a:ext cx="4122738" cy="457200"/>
          </a:xfrm>
          <a:prstGeom prst="rect">
            <a:avLst/>
          </a:prstGeom>
          <a:ln/>
        </p:spPr>
        <p:txBody>
          <a:bodyPr lIns="91352" tIns="45679" rIns="91352" bIns="45679"/>
          <a:lstStyle>
            <a:lvl1pPr>
              <a:defRPr/>
            </a:lvl1pPr>
          </a:lstStyle>
          <a:p>
            <a:pPr eaLnBrk="0" hangingPunct="0"/>
            <a:endParaRPr lang="en-US" sz="2400" dirty="0">
              <a:solidFill>
                <a:prstClr val="black"/>
              </a:solidFill>
              <a:latin typeface="Verdana" pitchFamily="-1" charset="0"/>
              <a:cs typeface="Arial" charset="0"/>
            </a:endParaRPr>
          </a:p>
        </p:txBody>
      </p:sp>
      <p:sp>
        <p:nvSpPr>
          <p:cNvPr id="3" name="Rectangle 6"/>
          <p:cNvSpPr>
            <a:spLocks noGrp="1" noChangeArrowheads="1"/>
          </p:cNvSpPr>
          <p:nvPr>
            <p:ph type="sldNum" sz="quarter" idx="11"/>
          </p:nvPr>
        </p:nvSpPr>
        <p:spPr>
          <a:ln/>
        </p:spPr>
        <p:txBody>
          <a:bodyPr/>
          <a:lstStyle>
            <a:lvl1pPr>
              <a:defRPr/>
            </a:lvl1pPr>
          </a:lstStyle>
          <a:p>
            <a:fld id="{DC19C90B-3B12-4396-B64D-EF284E537978}" type="slidenum">
              <a:rPr lang="en-US"/>
              <a:pPr/>
              <a:t>‹#›</a:t>
            </a:fld>
            <a:endParaRPr lang="en-US" dirty="0"/>
          </a:p>
        </p:txBody>
      </p:sp>
    </p:spTree>
    <p:extLst>
      <p:ext uri="{BB962C8B-B14F-4D97-AF65-F5344CB8AC3E}">
        <p14:creationId xmlns:p14="http://schemas.microsoft.com/office/powerpoint/2010/main" val="1597331280"/>
      </p:ext>
    </p:extLst>
  </p:cSld>
  <p:clrMapOvr>
    <a:masterClrMapping/>
  </p:clrMapOvr>
  <p:transition spd="med"/>
</p:sldLayout>
</file>

<file path=ppt/slideLayouts/slideLayout439.xml><?xml version="1.0" encoding="utf-8"?>
<p:sldLayout xmlns:a="http://schemas.openxmlformats.org/drawingml/2006/main" xmlns:r="http://schemas.openxmlformats.org/officeDocument/2006/relationships" xmlns:p="http://schemas.openxmlformats.org/presentationml/2006/main" showMasterSp="0"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752601"/>
            <a:ext cx="8229600" cy="4525963"/>
          </a:xfrm>
          <a:prstGeom prst="rect">
            <a:avLst/>
          </a:prstGeom>
        </p:spPr>
        <p:txBody>
          <a:bodyPr lIns="91352" tIns="45679" rIns="91352" bIns="45679"/>
          <a:lstStyle>
            <a:lvl1pPr>
              <a:buClr>
                <a:srgbClr val="8F23B3"/>
              </a:buClr>
              <a:defRPr sz="2400"/>
            </a:lvl1pPr>
            <a:lvl2pPr>
              <a:buClr>
                <a:srgbClr val="8F23B3"/>
              </a:buClr>
              <a:defRPr sz="2200"/>
            </a:lvl2pPr>
            <a:lvl3pPr marL="1370302" indent="-456768">
              <a:buClr>
                <a:srgbClr val="8F23B3"/>
              </a:buClr>
              <a:buFont typeface="Courier New" pitchFamily="49" charset="0"/>
              <a:buChar char="o"/>
              <a:defRPr sz="2000"/>
            </a:lvl3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7" name="Title 16"/>
          <p:cNvSpPr>
            <a:spLocks noGrp="1"/>
          </p:cNvSpPr>
          <p:nvPr>
            <p:ph type="title"/>
          </p:nvPr>
        </p:nvSpPr>
        <p:spPr>
          <a:xfrm>
            <a:off x="2819400" y="0"/>
            <a:ext cx="6324600" cy="1219200"/>
          </a:xfrm>
          <a:prstGeom prst="rect">
            <a:avLst/>
          </a:prstGeom>
        </p:spPr>
        <p:txBody>
          <a:bodyPr lIns="89793" tIns="44899" rIns="89793" bIns="44899" anchor="ctr"/>
          <a:lstStyle>
            <a:lvl1pPr marL="168364" indent="0" algn="l">
              <a:defRPr sz="2800"/>
            </a:lvl1pPr>
          </a:lstStyle>
          <a:p>
            <a:r>
              <a:rPr lang="en-US" dirty="0" smtClean="0"/>
              <a:t>Click to edit Master title style</a:t>
            </a:r>
            <a:endParaRPr lang="en-US" dirty="0"/>
          </a:p>
        </p:txBody>
      </p:sp>
      <p:sp>
        <p:nvSpPr>
          <p:cNvPr id="8" name="Slide Number Placeholder 24"/>
          <p:cNvSpPr>
            <a:spLocks noGrp="1"/>
          </p:cNvSpPr>
          <p:nvPr>
            <p:ph type="sldNum" sz="quarter" idx="10"/>
          </p:nvPr>
        </p:nvSpPr>
        <p:spPr>
          <a:xfrm>
            <a:off x="3" y="6569079"/>
            <a:ext cx="609600" cy="288925"/>
          </a:xfrm>
        </p:spPr>
        <p:txBody>
          <a:bodyPr/>
          <a:lstStyle>
            <a:lvl1pPr algn="r">
              <a:defRPr sz="1200" smtClean="0">
                <a:solidFill>
                  <a:schemeClr val="tx1"/>
                </a:solidFill>
              </a:defRPr>
            </a:lvl1pPr>
          </a:lstStyle>
          <a:p>
            <a:pPr>
              <a:defRPr/>
            </a:pPr>
            <a:fld id="{8A85A12D-F284-471C-8250-D25B013F6AB1}"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440648862"/>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userDrawn="1">
  <p:cSld name="37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2819400" y="0"/>
            <a:ext cx="6324600" cy="1219200"/>
          </a:xfrm>
          <a:prstGeom prst="rect">
            <a:avLst/>
          </a:prstGeom>
        </p:spPr>
        <p:txBody>
          <a:bodyPr lIns="89793" tIns="44899" rIns="89793" bIns="44899" anchor="ctr"/>
          <a:lstStyle>
            <a:lvl1pPr marL="168364" indent="0" algn="l">
              <a:defRPr sz="28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1198403028"/>
      </p:ext>
    </p:extLst>
  </p:cSld>
  <p:clrMapOvr>
    <a:masterClrMapping/>
  </p:clrMapOvr>
  <p:timing>
    <p:tnLst>
      <p:par>
        <p:cTn id="1" dur="indefinite" restart="never" nodeType="tmRoot"/>
      </p:par>
    </p:tnLst>
  </p:timing>
</p:sldLayout>
</file>

<file path=ppt/slideLayouts/slideLayout440.xml><?xml version="1.0" encoding="utf-8"?>
<p:sldLayout xmlns:a="http://schemas.openxmlformats.org/drawingml/2006/main" xmlns:r="http://schemas.openxmlformats.org/officeDocument/2006/relationships" xmlns:p="http://schemas.openxmlformats.org/presentationml/2006/main" showMasterSp="0"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52400" y="1676400"/>
            <a:ext cx="8839200" cy="4876800"/>
          </a:xfrm>
          <a:prstGeom prst="rect">
            <a:avLst/>
          </a:prstGeom>
        </p:spPr>
        <p:txBody>
          <a:bodyPr lIns="91352" tIns="45679" rIns="91352" bIns="45679"/>
          <a:lstStyle>
            <a:lvl1pPr marL="0" indent="0">
              <a:buNone/>
              <a:defRPr sz="3200"/>
            </a:lvl1pPr>
            <a:lvl2pPr marL="456768" indent="0">
              <a:buNone/>
              <a:defRPr sz="2800"/>
            </a:lvl2pPr>
            <a:lvl3pPr marL="913532" indent="0">
              <a:buNone/>
              <a:defRPr sz="2400"/>
            </a:lvl3pPr>
            <a:lvl4pPr marL="1370302" indent="0">
              <a:buNone/>
              <a:defRPr sz="2000"/>
            </a:lvl4pPr>
            <a:lvl5pPr marL="1827071" indent="0">
              <a:buNone/>
              <a:defRPr sz="2000"/>
            </a:lvl5pPr>
            <a:lvl6pPr marL="2283837" indent="0">
              <a:buNone/>
              <a:defRPr sz="2000"/>
            </a:lvl6pPr>
            <a:lvl7pPr marL="2740600" indent="0">
              <a:buNone/>
              <a:defRPr sz="2000"/>
            </a:lvl7pPr>
            <a:lvl8pPr marL="3197369" indent="0">
              <a:buNone/>
              <a:defRPr sz="2000"/>
            </a:lvl8pPr>
            <a:lvl9pPr marL="3654137" indent="0">
              <a:buNone/>
              <a:defRPr sz="2000"/>
            </a:lvl9pPr>
          </a:lstStyle>
          <a:p>
            <a:r>
              <a:rPr lang="en-US" dirty="0" smtClean="0"/>
              <a:t>Click icon to add picture</a:t>
            </a:r>
            <a:endParaRPr lang="en-US" dirty="0"/>
          </a:p>
        </p:txBody>
      </p:sp>
      <p:sp>
        <p:nvSpPr>
          <p:cNvPr id="9" name="Title 16"/>
          <p:cNvSpPr>
            <a:spLocks noGrp="1"/>
          </p:cNvSpPr>
          <p:nvPr>
            <p:ph type="title"/>
          </p:nvPr>
        </p:nvSpPr>
        <p:spPr>
          <a:xfrm>
            <a:off x="2819400" y="0"/>
            <a:ext cx="6324600" cy="1219200"/>
          </a:xfrm>
          <a:prstGeom prst="rect">
            <a:avLst/>
          </a:prstGeom>
        </p:spPr>
        <p:txBody>
          <a:bodyPr lIns="89793" tIns="44899" rIns="89793" bIns="44899" anchor="ctr"/>
          <a:lstStyle>
            <a:lvl1pPr marL="168364" indent="0" algn="l">
              <a:defRPr sz="2800"/>
            </a:lvl1pPr>
          </a:lstStyle>
          <a:p>
            <a:r>
              <a:rPr lang="en-US" smtClean="0"/>
              <a:t>Click to edit Master title style</a:t>
            </a:r>
            <a:endParaRPr lang="en-US" dirty="0"/>
          </a:p>
        </p:txBody>
      </p:sp>
      <p:sp>
        <p:nvSpPr>
          <p:cNvPr id="10" name="Slide Number Placeholder 4"/>
          <p:cNvSpPr>
            <a:spLocks noGrp="1"/>
          </p:cNvSpPr>
          <p:nvPr>
            <p:ph type="sldNum" sz="quarter" idx="4"/>
          </p:nvPr>
        </p:nvSpPr>
        <p:spPr>
          <a:xfrm>
            <a:off x="3" y="6569079"/>
            <a:ext cx="609600" cy="288925"/>
          </a:xfrm>
          <a:prstGeom prst="rect">
            <a:avLst/>
          </a:prstGeom>
        </p:spPr>
        <p:txBody>
          <a:bodyPr wrap="square" lIns="89793" tIns="44899" rIns="89793" bIns="44899">
            <a:normAutofit/>
          </a:bodyPr>
          <a:lstStyle>
            <a:lvl1pPr algn="ctr">
              <a:defRPr sz="1400">
                <a:solidFill>
                  <a:sysClr val="windowText" lastClr="000000"/>
                </a:solidFill>
              </a:defRPr>
            </a:lvl1pPr>
          </a:lstStyle>
          <a:p>
            <a:pPr>
              <a:defRPr/>
            </a:pPr>
            <a:fld id="{F53EAB4E-B152-44CE-8C23-C6686266861F}" type="slidenum">
              <a:rPr lang="en-US" smtClean="0"/>
              <a:pPr>
                <a:defRPr/>
              </a:pPr>
              <a:t>‹#›</a:t>
            </a:fld>
            <a:endParaRPr lang="en-US" dirty="0"/>
          </a:p>
        </p:txBody>
      </p:sp>
    </p:spTree>
    <p:extLst>
      <p:ext uri="{BB962C8B-B14F-4D97-AF65-F5344CB8AC3E}">
        <p14:creationId xmlns:p14="http://schemas.microsoft.com/office/powerpoint/2010/main" val="3449115294"/>
      </p:ext>
    </p:extLst>
  </p:cSld>
  <p:clrMapOvr>
    <a:masterClrMapping/>
  </p:clrMapOvr>
  <p:timing>
    <p:tnLst>
      <p:par>
        <p:cTn id="1" dur="indefinite" restart="never" nodeType="tmRoot"/>
      </p:par>
    </p:tnLst>
  </p:timing>
</p:sldLayout>
</file>

<file path=ppt/slideLayouts/slideLayout441.xml><?xml version="1.0" encoding="utf-8"?>
<p:sldLayout xmlns:a="http://schemas.openxmlformats.org/drawingml/2006/main" xmlns:r="http://schemas.openxmlformats.org/officeDocument/2006/relationships" xmlns:p="http://schemas.openxmlformats.org/presentationml/2006/main" showMasterSp="0" preserve="1">
  <p:cSld name="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a:defRPr/>
            </a:pPr>
            <a:fld id="{F53EAB4E-B152-44CE-8C23-C6686266861F}" type="slidenum">
              <a:rPr lang="en-US" smtClean="0"/>
              <a:pPr>
                <a:defRPr/>
              </a:pPr>
              <a:t>‹#›</a:t>
            </a:fld>
            <a:endParaRPr lang="en-US" dirty="0"/>
          </a:p>
        </p:txBody>
      </p:sp>
      <p:sp>
        <p:nvSpPr>
          <p:cNvPr id="4" name="Title 16"/>
          <p:cNvSpPr>
            <a:spLocks noGrp="1"/>
          </p:cNvSpPr>
          <p:nvPr>
            <p:ph type="title"/>
          </p:nvPr>
        </p:nvSpPr>
        <p:spPr>
          <a:xfrm>
            <a:off x="2819400" y="0"/>
            <a:ext cx="6324600" cy="1219200"/>
          </a:xfrm>
          <a:prstGeom prst="rect">
            <a:avLst/>
          </a:prstGeom>
        </p:spPr>
        <p:txBody>
          <a:bodyPr lIns="89793" tIns="44899" rIns="89793" bIns="44899" anchor="ctr"/>
          <a:lstStyle>
            <a:lvl1pPr marL="168364" indent="0" algn="l">
              <a:defRPr sz="2800"/>
            </a:lvl1pPr>
          </a:lstStyle>
          <a:p>
            <a:r>
              <a:rPr lang="en-US" smtClean="0"/>
              <a:t>Click to edit Master title style</a:t>
            </a:r>
            <a:endParaRPr lang="en-US" dirty="0"/>
          </a:p>
        </p:txBody>
      </p:sp>
    </p:spTree>
    <p:extLst>
      <p:ext uri="{BB962C8B-B14F-4D97-AF65-F5344CB8AC3E}">
        <p14:creationId xmlns:p14="http://schemas.microsoft.com/office/powerpoint/2010/main" val="143534885"/>
      </p:ext>
    </p:extLst>
  </p:cSld>
  <p:clrMapOvr>
    <a:masterClrMapping/>
  </p:clrMapOvr>
  <p:timing>
    <p:tnLst>
      <p:par>
        <p:cTn id="1" dur="indefinite" restart="never" nodeType="tmRoot"/>
      </p:par>
    </p:tnLst>
  </p:timing>
</p:sldLayout>
</file>

<file path=ppt/slideLayouts/slideLayout442.xml><?xml version="1.0" encoding="utf-8"?>
<p:sldLayout xmlns:a="http://schemas.openxmlformats.org/drawingml/2006/main" xmlns:r="http://schemas.openxmlformats.org/officeDocument/2006/relationships" xmlns:p="http://schemas.openxmlformats.org/presentationml/2006/main" showMasterSp="0" preserve="1">
  <p:cSld name="2_Custom Layout">
    <p:spTree>
      <p:nvGrpSpPr>
        <p:cNvPr id="1" name=""/>
        <p:cNvGrpSpPr/>
        <p:nvPr/>
      </p:nvGrpSpPr>
      <p:grpSpPr>
        <a:xfrm>
          <a:off x="0" y="0"/>
          <a:ext cx="0" cy="0"/>
          <a:chOff x="0" y="0"/>
          <a:chExt cx="0" cy="0"/>
        </a:xfrm>
      </p:grpSpPr>
      <p:sp>
        <p:nvSpPr>
          <p:cNvPr id="6" name="Content Placeholder 2"/>
          <p:cNvSpPr>
            <a:spLocks noGrp="1"/>
          </p:cNvSpPr>
          <p:nvPr>
            <p:ph idx="1"/>
          </p:nvPr>
        </p:nvSpPr>
        <p:spPr>
          <a:xfrm>
            <a:off x="457200" y="1752600"/>
            <a:ext cx="8229600" cy="4114800"/>
          </a:xfrm>
          <a:prstGeom prst="rect">
            <a:avLst/>
          </a:prstGeom>
        </p:spPr>
        <p:txBody>
          <a:bodyPr lIns="89793" tIns="44899" rIns="89793" bIns="44899"/>
          <a:lstStyle>
            <a:lvl3pPr marL="897942" indent="174599">
              <a:defRPr/>
            </a:lvl3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4" name="Slide Number Placeholder 2"/>
          <p:cNvSpPr>
            <a:spLocks noGrp="1"/>
          </p:cNvSpPr>
          <p:nvPr>
            <p:ph type="sldNum" sz="quarter" idx="10"/>
          </p:nvPr>
        </p:nvSpPr>
        <p:spPr/>
        <p:txBody>
          <a:bodyPr/>
          <a:lstStyle>
            <a:lvl1pPr>
              <a:defRPr smtClean="0">
                <a:solidFill>
                  <a:schemeClr val="tx1"/>
                </a:solidFill>
              </a:defRPr>
            </a:lvl1pPr>
          </a:lstStyle>
          <a:p>
            <a:pPr>
              <a:defRPr/>
            </a:pPr>
            <a:fld id="{F53EAB4E-B152-44CE-8C23-C6686266861F}" type="slidenum">
              <a:rPr lang="en-US">
                <a:solidFill>
                  <a:prstClr val="black"/>
                </a:solidFill>
              </a:rPr>
              <a:pPr>
                <a:defRPr/>
              </a:pPr>
              <a:t>‹#›</a:t>
            </a:fld>
            <a:endParaRPr lang="en-US" dirty="0">
              <a:solidFill>
                <a:prstClr val="black"/>
              </a:solidFill>
            </a:endParaRPr>
          </a:p>
        </p:txBody>
      </p:sp>
      <p:sp>
        <p:nvSpPr>
          <p:cNvPr id="7" name="Title 16"/>
          <p:cNvSpPr>
            <a:spLocks noGrp="1"/>
          </p:cNvSpPr>
          <p:nvPr>
            <p:ph type="title"/>
          </p:nvPr>
        </p:nvSpPr>
        <p:spPr>
          <a:xfrm>
            <a:off x="2819400" y="0"/>
            <a:ext cx="6324600" cy="1219200"/>
          </a:xfrm>
          <a:prstGeom prst="rect">
            <a:avLst/>
          </a:prstGeom>
        </p:spPr>
        <p:txBody>
          <a:bodyPr lIns="89793" tIns="44899" rIns="89793" bIns="44899" anchor="ctr"/>
          <a:lstStyle>
            <a:lvl1pPr marL="168364" indent="0" algn="l">
              <a:defRPr sz="2800"/>
            </a:lvl1pPr>
          </a:lstStyle>
          <a:p>
            <a:r>
              <a:rPr lang="en-US" smtClean="0"/>
              <a:t>Click to edit Master title style</a:t>
            </a:r>
            <a:endParaRPr lang="en-US" dirty="0"/>
          </a:p>
        </p:txBody>
      </p:sp>
      <p:sp>
        <p:nvSpPr>
          <p:cNvPr id="10" name="Text Placeholder 6"/>
          <p:cNvSpPr>
            <a:spLocks noGrp="1"/>
          </p:cNvSpPr>
          <p:nvPr>
            <p:ph type="body" sz="quarter" idx="14" hasCustomPrompt="1"/>
          </p:nvPr>
        </p:nvSpPr>
        <p:spPr>
          <a:xfrm>
            <a:off x="762002" y="6553200"/>
            <a:ext cx="3810000" cy="304800"/>
          </a:xfrm>
          <a:prstGeom prst="rect">
            <a:avLst/>
          </a:prstGeom>
        </p:spPr>
        <p:txBody>
          <a:bodyPr lIns="89793" tIns="44899" rIns="89793" bIns="44899"/>
          <a:lstStyle>
            <a:lvl1pPr>
              <a:buNone/>
              <a:defRPr sz="1200" b="1" i="1"/>
            </a:lvl1pPr>
          </a:lstStyle>
          <a:p>
            <a:pPr lvl="0"/>
            <a:r>
              <a:rPr lang="en-US" dirty="0" smtClean="0"/>
              <a:t>Source:</a:t>
            </a:r>
            <a:endParaRPr lang="en-US" dirty="0"/>
          </a:p>
        </p:txBody>
      </p:sp>
    </p:spTree>
    <p:extLst>
      <p:ext uri="{BB962C8B-B14F-4D97-AF65-F5344CB8AC3E}">
        <p14:creationId xmlns:p14="http://schemas.microsoft.com/office/powerpoint/2010/main" val="3193388295"/>
      </p:ext>
    </p:extLst>
  </p:cSld>
  <p:clrMapOvr>
    <a:masterClrMapping/>
  </p:clrMapOvr>
  <p:transition spd="med" advClick="0">
    <p:fade/>
  </p:transition>
</p:sldLayout>
</file>

<file path=ppt/slideLayouts/slideLayout443.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19" name="Title 16"/>
          <p:cNvSpPr>
            <a:spLocks noGrp="1"/>
          </p:cNvSpPr>
          <p:nvPr>
            <p:ph type="title"/>
          </p:nvPr>
        </p:nvSpPr>
        <p:spPr>
          <a:xfrm>
            <a:off x="2819400" y="0"/>
            <a:ext cx="6324600" cy="1219200"/>
          </a:xfrm>
          <a:prstGeom prst="rect">
            <a:avLst/>
          </a:prstGeom>
        </p:spPr>
        <p:txBody>
          <a:bodyPr lIns="89793" tIns="44899" rIns="89793" bIns="44899" anchor="ctr"/>
          <a:lstStyle>
            <a:lvl1pPr marL="168364" indent="0" algn="l">
              <a:defRPr sz="2800"/>
            </a:lvl1pPr>
          </a:lstStyle>
          <a:p>
            <a:r>
              <a:rPr lang="en-US" smtClean="0"/>
              <a:t>Click to edit Master title style</a:t>
            </a:r>
            <a:endParaRPr lang="en-US" dirty="0"/>
          </a:p>
        </p:txBody>
      </p:sp>
      <p:sp>
        <p:nvSpPr>
          <p:cNvPr id="20" name="Slide Number Placeholder 4"/>
          <p:cNvSpPr>
            <a:spLocks noGrp="1"/>
          </p:cNvSpPr>
          <p:nvPr>
            <p:ph type="sldNum" sz="quarter" idx="12"/>
          </p:nvPr>
        </p:nvSpPr>
        <p:spPr>
          <a:xfrm>
            <a:off x="3" y="6569079"/>
            <a:ext cx="609600" cy="288925"/>
          </a:xfrm>
          <a:prstGeom prst="rect">
            <a:avLst/>
          </a:prstGeom>
        </p:spPr>
        <p:txBody>
          <a:bodyPr wrap="square">
            <a:normAutofit/>
          </a:bodyPr>
          <a:lstStyle>
            <a:lvl1pPr algn="ctr">
              <a:defRPr sz="1400">
                <a:solidFill>
                  <a:sysClr val="windowText" lastClr="000000"/>
                </a:solidFill>
              </a:defRPr>
            </a:lvl1pPr>
          </a:lstStyle>
          <a:p>
            <a:pPr>
              <a:defRPr/>
            </a:pPr>
            <a:fld id="{8B1FB4F6-53D1-4649-B6D3-57C1A85B2B3E}" type="slidenum">
              <a:rPr lang="en-US" smtClean="0"/>
              <a:pPr>
                <a:defRPr/>
              </a:pPr>
              <a:t>‹#›</a:t>
            </a:fld>
            <a:endParaRPr lang="en-US" dirty="0"/>
          </a:p>
        </p:txBody>
      </p:sp>
      <p:sp>
        <p:nvSpPr>
          <p:cNvPr id="13" name="Text Placeholder 6"/>
          <p:cNvSpPr>
            <a:spLocks noGrp="1"/>
          </p:cNvSpPr>
          <p:nvPr>
            <p:ph type="body" sz="quarter" idx="13"/>
          </p:nvPr>
        </p:nvSpPr>
        <p:spPr>
          <a:xfrm>
            <a:off x="457200" y="1752600"/>
            <a:ext cx="8382000" cy="3810000"/>
          </a:xfrm>
          <a:prstGeom prst="rect">
            <a:avLst/>
          </a:prstGeom>
        </p:spPr>
        <p:txBody>
          <a:bodyPr lIns="89793" tIns="44899" rIns="89793" bIns="44899"/>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888804489"/>
      </p:ext>
    </p:extLst>
  </p:cSld>
  <p:clrMapOvr>
    <a:masterClrMapping/>
  </p:clrMapOvr>
  <p:timing>
    <p:tnLst>
      <p:par>
        <p:cTn id="1" dur="indefinite" restart="never" nodeType="tmRoot"/>
      </p:par>
    </p:tnLst>
  </p:timing>
</p:sldLayout>
</file>

<file path=ppt/slideLayouts/slideLayout444.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61950" y="392115"/>
            <a:ext cx="8362950" cy="674687"/>
          </a:xfrm>
          <a:prstGeom prst="rect">
            <a:avLst/>
          </a:prstGeom>
        </p:spPr>
        <p:txBody>
          <a:bodyPr lIns="91352" tIns="45679" rIns="91352" bIns="45679"/>
          <a:lstStyle/>
          <a:p>
            <a:r>
              <a:rPr lang="en-US" smtClean="0"/>
              <a:t>Click to edit Master title style</a:t>
            </a:r>
            <a:endParaRPr lang="en-US"/>
          </a:p>
        </p:txBody>
      </p:sp>
      <p:sp>
        <p:nvSpPr>
          <p:cNvPr id="3" name="Rectangle 5"/>
          <p:cNvSpPr>
            <a:spLocks noGrp="1" noChangeArrowheads="1"/>
          </p:cNvSpPr>
          <p:nvPr>
            <p:ph type="ftr" sz="quarter" idx="10"/>
          </p:nvPr>
        </p:nvSpPr>
        <p:spPr>
          <a:xfrm>
            <a:off x="2603500" y="6172200"/>
            <a:ext cx="4122738" cy="457200"/>
          </a:xfrm>
          <a:prstGeom prst="rect">
            <a:avLst/>
          </a:prstGeom>
        </p:spPr>
        <p:txBody>
          <a:bodyPr lIns="91352" tIns="45679" rIns="91352" bIns="45679"/>
          <a:lstStyle>
            <a:lvl1pPr>
              <a:defRPr/>
            </a:lvl1pPr>
          </a:lstStyle>
          <a:p>
            <a:pPr eaLnBrk="0" hangingPunct="0">
              <a:defRPr/>
            </a:pPr>
            <a:endParaRPr lang="en-US" dirty="0">
              <a:solidFill>
                <a:prstClr val="black"/>
              </a:solidFill>
              <a:latin typeface="Tahoma" pitchFamily="34" charset="0"/>
              <a:ea typeface="+mn-ea"/>
              <a:cs typeface="Arial" charset="0"/>
            </a:endParaRPr>
          </a:p>
        </p:txBody>
      </p:sp>
      <p:sp>
        <p:nvSpPr>
          <p:cNvPr id="4" name="Rectangle 6"/>
          <p:cNvSpPr>
            <a:spLocks noGrp="1" noChangeArrowheads="1"/>
          </p:cNvSpPr>
          <p:nvPr>
            <p:ph type="sldNum" sz="quarter" idx="11"/>
          </p:nvPr>
        </p:nvSpPr>
        <p:spPr/>
        <p:txBody>
          <a:bodyPr/>
          <a:lstStyle>
            <a:lvl1pPr>
              <a:defRPr/>
            </a:lvl1pPr>
          </a:lstStyle>
          <a:p>
            <a:pPr>
              <a:defRPr/>
            </a:pPr>
            <a:fld id="{4D64C5BC-8F38-4C1A-B58B-D1A4F9CCA149}" type="slidenum">
              <a:rPr lang="en-US"/>
              <a:pPr>
                <a:defRPr/>
              </a:pPr>
              <a:t>‹#›</a:t>
            </a:fld>
            <a:endParaRPr lang="en-US" dirty="0"/>
          </a:p>
        </p:txBody>
      </p:sp>
    </p:spTree>
    <p:extLst>
      <p:ext uri="{BB962C8B-B14F-4D97-AF65-F5344CB8AC3E}">
        <p14:creationId xmlns:p14="http://schemas.microsoft.com/office/powerpoint/2010/main" val="4062152769"/>
      </p:ext>
    </p:extLst>
  </p:cSld>
  <p:clrMapOvr>
    <a:masterClrMapping/>
  </p:clrMapOvr>
</p:sldLayout>
</file>

<file path=ppt/slideLayouts/slideLayout445.xml><?xml version="1.0" encoding="utf-8"?>
<p:sldLayout xmlns:a="http://schemas.openxmlformats.org/drawingml/2006/main" xmlns:r="http://schemas.openxmlformats.org/officeDocument/2006/relationships" xmlns:p="http://schemas.openxmlformats.org/presentationml/2006/main" showMasterSp="0"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61950" y="392115"/>
            <a:ext cx="8362950" cy="674687"/>
          </a:xfrm>
          <a:prstGeom prst="rect">
            <a:avLst/>
          </a:prstGeom>
        </p:spPr>
        <p:txBody>
          <a:bodyPr lIns="91352" tIns="45679" rIns="91352" bIns="45679"/>
          <a:lstStyle/>
          <a:p>
            <a:r>
              <a:rPr lang="en-US" smtClean="0"/>
              <a:t>Click to edit Master title style</a:t>
            </a:r>
            <a:endParaRPr lang="en-US"/>
          </a:p>
        </p:txBody>
      </p:sp>
      <p:sp>
        <p:nvSpPr>
          <p:cNvPr id="3" name="Text Placeholder 2"/>
          <p:cNvSpPr>
            <a:spLocks noGrp="1"/>
          </p:cNvSpPr>
          <p:nvPr>
            <p:ph type="body" sz="half" idx="1"/>
          </p:nvPr>
        </p:nvSpPr>
        <p:spPr>
          <a:xfrm>
            <a:off x="361958" y="1219200"/>
            <a:ext cx="4105275" cy="4800600"/>
          </a:xfrm>
          <a:prstGeom prst="rect">
            <a:avLst/>
          </a:prstGeom>
        </p:spPr>
        <p:txBody>
          <a:bodyPr lIns="91352" tIns="45679" rIns="91352" bIns="45679"/>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9633" y="1219200"/>
            <a:ext cx="4105275" cy="4800600"/>
          </a:xfrm>
          <a:prstGeom prst="rect">
            <a:avLst/>
          </a:prstGeom>
        </p:spPr>
        <p:txBody>
          <a:bodyPr lIns="91352" tIns="45679" rIns="91352" bIns="45679"/>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ftr" sz="quarter" idx="10"/>
          </p:nvPr>
        </p:nvSpPr>
        <p:spPr>
          <a:xfrm>
            <a:off x="2603500" y="6172200"/>
            <a:ext cx="4122738" cy="457200"/>
          </a:xfrm>
          <a:prstGeom prst="rect">
            <a:avLst/>
          </a:prstGeom>
        </p:spPr>
        <p:txBody>
          <a:bodyPr lIns="91352" tIns="45679" rIns="91352" bIns="45679"/>
          <a:lstStyle>
            <a:lvl1pPr>
              <a:defRPr/>
            </a:lvl1pPr>
          </a:lstStyle>
          <a:p>
            <a:pPr eaLnBrk="0" hangingPunct="0">
              <a:defRPr/>
            </a:pPr>
            <a:endParaRPr lang="en-US" dirty="0">
              <a:solidFill>
                <a:prstClr val="black"/>
              </a:solidFill>
              <a:latin typeface="Tahoma" pitchFamily="34" charset="0"/>
              <a:ea typeface="+mn-ea"/>
              <a:cs typeface="Arial" charset="0"/>
            </a:endParaRPr>
          </a:p>
        </p:txBody>
      </p:sp>
      <p:sp>
        <p:nvSpPr>
          <p:cNvPr id="6" name="Rectangle 6"/>
          <p:cNvSpPr>
            <a:spLocks noGrp="1" noChangeArrowheads="1"/>
          </p:cNvSpPr>
          <p:nvPr>
            <p:ph type="sldNum" sz="quarter" idx="11"/>
          </p:nvPr>
        </p:nvSpPr>
        <p:spPr/>
        <p:txBody>
          <a:bodyPr/>
          <a:lstStyle>
            <a:lvl1pPr>
              <a:defRPr/>
            </a:lvl1pPr>
          </a:lstStyle>
          <a:p>
            <a:pPr>
              <a:defRPr/>
            </a:pPr>
            <a:fld id="{D29AAA9D-33EF-48FD-B607-7EAE2C6E9AEE}" type="slidenum">
              <a:rPr lang="en-US"/>
              <a:pPr>
                <a:defRPr/>
              </a:pPr>
              <a:t>‹#›</a:t>
            </a:fld>
            <a:endParaRPr lang="en-US" dirty="0"/>
          </a:p>
        </p:txBody>
      </p:sp>
    </p:spTree>
    <p:extLst>
      <p:ext uri="{BB962C8B-B14F-4D97-AF65-F5344CB8AC3E}">
        <p14:creationId xmlns:p14="http://schemas.microsoft.com/office/powerpoint/2010/main" val="272780085"/>
      </p:ext>
    </p:extLst>
  </p:cSld>
  <p:clrMapOvr>
    <a:masterClrMapping/>
  </p:clrMapOvr>
</p:sldLayout>
</file>

<file path=ppt/slideLayouts/slideLayout446.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61950" y="392115"/>
            <a:ext cx="8362950" cy="674687"/>
          </a:xfrm>
          <a:prstGeom prst="rect">
            <a:avLst/>
          </a:prstGeom>
        </p:spPr>
        <p:txBody>
          <a:bodyPr lIns="91352" tIns="45679" rIns="91352" bIns="45679"/>
          <a:lstStyle/>
          <a:p>
            <a:r>
              <a:rPr lang="en-US" smtClean="0"/>
              <a:t>Click to edit Master title style</a:t>
            </a:r>
            <a:endParaRPr lang="en-US"/>
          </a:p>
        </p:txBody>
      </p:sp>
      <p:sp>
        <p:nvSpPr>
          <p:cNvPr id="3" name="Content Placeholder 2"/>
          <p:cNvSpPr>
            <a:spLocks noGrp="1"/>
          </p:cNvSpPr>
          <p:nvPr>
            <p:ph sz="half" idx="1"/>
          </p:nvPr>
        </p:nvSpPr>
        <p:spPr>
          <a:xfrm>
            <a:off x="361958" y="1219200"/>
            <a:ext cx="4105275" cy="4800600"/>
          </a:xfrm>
          <a:prstGeom prst="rect">
            <a:avLst/>
          </a:prstGeom>
        </p:spPr>
        <p:txBody>
          <a:bodyPr lIns="91352" tIns="45679" rIns="91352" bIns="45679"/>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9633" y="1219200"/>
            <a:ext cx="4105275" cy="4800600"/>
          </a:xfrm>
          <a:prstGeom prst="rect">
            <a:avLst/>
          </a:prstGeom>
        </p:spPr>
        <p:txBody>
          <a:bodyPr lIns="91352" tIns="45679" rIns="91352" bIns="45679"/>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ftr" sz="quarter" idx="10"/>
          </p:nvPr>
        </p:nvSpPr>
        <p:spPr>
          <a:xfrm>
            <a:off x="2603500" y="6172200"/>
            <a:ext cx="4122738" cy="457200"/>
          </a:xfrm>
          <a:prstGeom prst="rect">
            <a:avLst/>
          </a:prstGeom>
        </p:spPr>
        <p:txBody>
          <a:bodyPr lIns="91352" tIns="45679" rIns="91352" bIns="45679"/>
          <a:lstStyle>
            <a:lvl1pPr>
              <a:defRPr/>
            </a:lvl1pPr>
          </a:lstStyle>
          <a:p>
            <a:pPr eaLnBrk="0" hangingPunct="0">
              <a:defRPr/>
            </a:pPr>
            <a:endParaRPr lang="en-US" dirty="0">
              <a:solidFill>
                <a:prstClr val="black"/>
              </a:solidFill>
              <a:latin typeface="Tahoma" pitchFamily="34" charset="0"/>
              <a:ea typeface="+mn-ea"/>
              <a:cs typeface="Arial" charset="0"/>
            </a:endParaRPr>
          </a:p>
        </p:txBody>
      </p:sp>
      <p:sp>
        <p:nvSpPr>
          <p:cNvPr id="6" name="Rectangle 6"/>
          <p:cNvSpPr>
            <a:spLocks noGrp="1" noChangeArrowheads="1"/>
          </p:cNvSpPr>
          <p:nvPr>
            <p:ph type="sldNum" sz="quarter" idx="11"/>
          </p:nvPr>
        </p:nvSpPr>
        <p:spPr/>
        <p:txBody>
          <a:bodyPr/>
          <a:lstStyle>
            <a:lvl1pPr>
              <a:defRPr/>
            </a:lvl1pPr>
          </a:lstStyle>
          <a:p>
            <a:pPr>
              <a:defRPr/>
            </a:pPr>
            <a:fld id="{F7E8F79F-5FF1-4FFA-AB7D-CB569EBD93A6}" type="slidenum">
              <a:rPr lang="en-US"/>
              <a:pPr>
                <a:defRPr/>
              </a:pPr>
              <a:t>‹#›</a:t>
            </a:fld>
            <a:endParaRPr lang="en-US" dirty="0"/>
          </a:p>
        </p:txBody>
      </p:sp>
    </p:spTree>
    <p:extLst>
      <p:ext uri="{BB962C8B-B14F-4D97-AF65-F5344CB8AC3E}">
        <p14:creationId xmlns:p14="http://schemas.microsoft.com/office/powerpoint/2010/main" val="2911320882"/>
      </p:ext>
    </p:extLst>
  </p:cSld>
  <p:clrMapOvr>
    <a:masterClrMapping/>
  </p:clrMapOvr>
</p:sldLayout>
</file>

<file path=ppt/slideLayouts/slideLayout447.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2603500" y="6172200"/>
            <a:ext cx="4122738" cy="457200"/>
          </a:xfrm>
          <a:prstGeom prst="rect">
            <a:avLst/>
          </a:prstGeom>
          <a:ln/>
        </p:spPr>
        <p:txBody>
          <a:bodyPr lIns="91352" tIns="45679" rIns="91352" bIns="45679"/>
          <a:lstStyle>
            <a:lvl1pPr>
              <a:defRPr/>
            </a:lvl1pPr>
          </a:lstStyle>
          <a:p>
            <a:pPr eaLnBrk="0" hangingPunct="0">
              <a:defRPr/>
            </a:pPr>
            <a:endParaRPr lang="en-US" dirty="0">
              <a:solidFill>
                <a:prstClr val="black"/>
              </a:solidFill>
              <a:latin typeface="Tahoma" pitchFamily="34" charset="0"/>
              <a:ea typeface="+mn-ea"/>
              <a:cs typeface="Arial" charset="0"/>
            </a:endParaRPr>
          </a:p>
        </p:txBody>
      </p:sp>
      <p:sp>
        <p:nvSpPr>
          <p:cNvPr id="3" name="Rectangle 6"/>
          <p:cNvSpPr>
            <a:spLocks noGrp="1" noChangeArrowheads="1"/>
          </p:cNvSpPr>
          <p:nvPr>
            <p:ph type="sldNum" sz="quarter" idx="11"/>
          </p:nvPr>
        </p:nvSpPr>
        <p:spPr>
          <a:ln/>
        </p:spPr>
        <p:txBody>
          <a:bodyPr/>
          <a:lstStyle>
            <a:lvl1pPr>
              <a:defRPr/>
            </a:lvl1pPr>
          </a:lstStyle>
          <a:p>
            <a:pPr>
              <a:defRPr/>
            </a:pPr>
            <a:fld id="{14B57FDD-4496-401E-961C-D340FF550F65}" type="slidenum">
              <a:rPr lang="en-US"/>
              <a:pPr>
                <a:defRPr/>
              </a:pPr>
              <a:t>‹#›</a:t>
            </a:fld>
            <a:endParaRPr lang="en-US" dirty="0"/>
          </a:p>
        </p:txBody>
      </p:sp>
    </p:spTree>
    <p:extLst>
      <p:ext uri="{BB962C8B-B14F-4D97-AF65-F5344CB8AC3E}">
        <p14:creationId xmlns:p14="http://schemas.microsoft.com/office/powerpoint/2010/main" val="73442063"/>
      </p:ext>
    </p:extLst>
  </p:cSld>
  <p:clrMapOvr>
    <a:masterClrMapping/>
  </p:clrMapOvr>
</p:sldLayout>
</file>

<file path=ppt/slideLayouts/slideLayout448.xml><?xml version="1.0" encoding="utf-8"?>
<p:sldLayout xmlns:a="http://schemas.openxmlformats.org/drawingml/2006/main" xmlns:r="http://schemas.openxmlformats.org/officeDocument/2006/relationships" xmlns:p="http://schemas.openxmlformats.org/presentationml/2006/main" showMasterSp="0"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lIns="91352" tIns="45679" rIns="91352" bIns="45679"/>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lIns="91352" tIns="45679" rIns="91352" bIns="45679" anchor="b"/>
          <a:lstStyle>
            <a:lvl1pPr marL="0" indent="0">
              <a:buNone/>
              <a:defRPr sz="2000"/>
            </a:lvl1pPr>
            <a:lvl2pPr marL="456768" indent="0">
              <a:buNone/>
              <a:defRPr sz="1800"/>
            </a:lvl2pPr>
            <a:lvl3pPr marL="913532" indent="0">
              <a:buNone/>
              <a:defRPr sz="1600"/>
            </a:lvl3pPr>
            <a:lvl4pPr marL="1370302" indent="0">
              <a:buNone/>
              <a:defRPr sz="1400"/>
            </a:lvl4pPr>
            <a:lvl5pPr marL="1827071" indent="0">
              <a:buNone/>
              <a:defRPr sz="1400"/>
            </a:lvl5pPr>
            <a:lvl6pPr marL="2283837" indent="0">
              <a:buNone/>
              <a:defRPr sz="1400"/>
            </a:lvl6pPr>
            <a:lvl7pPr marL="2740600" indent="0">
              <a:buNone/>
              <a:defRPr sz="1400"/>
            </a:lvl7pPr>
            <a:lvl8pPr marL="3197369" indent="0">
              <a:buNone/>
              <a:defRPr sz="1400"/>
            </a:lvl8pPr>
            <a:lvl9pPr marL="3654137" indent="0">
              <a:buNone/>
              <a:defRPr sz="1400"/>
            </a:lvl9pPr>
          </a:lstStyle>
          <a:p>
            <a:pPr lvl="0"/>
            <a:r>
              <a:rPr lang="en-US" smtClean="0"/>
              <a:t>Click to edit Master text styles</a:t>
            </a:r>
          </a:p>
        </p:txBody>
      </p:sp>
      <p:sp>
        <p:nvSpPr>
          <p:cNvPr id="4" name="Rectangle 5"/>
          <p:cNvSpPr>
            <a:spLocks noGrp="1" noChangeArrowheads="1"/>
          </p:cNvSpPr>
          <p:nvPr>
            <p:ph type="ftr" sz="quarter" idx="10"/>
          </p:nvPr>
        </p:nvSpPr>
        <p:spPr>
          <a:xfrm>
            <a:off x="2603500" y="6172200"/>
            <a:ext cx="4122738" cy="457200"/>
          </a:xfrm>
          <a:prstGeom prst="rect">
            <a:avLst/>
          </a:prstGeom>
          <a:ln/>
        </p:spPr>
        <p:txBody>
          <a:bodyPr lIns="91352" tIns="45679" rIns="91352" bIns="45679"/>
          <a:lstStyle>
            <a:lvl1pPr>
              <a:defRPr/>
            </a:lvl1pPr>
          </a:lstStyle>
          <a:p>
            <a:pPr eaLnBrk="0" hangingPunct="0">
              <a:defRPr/>
            </a:pPr>
            <a:endParaRPr lang="en-US" dirty="0">
              <a:solidFill>
                <a:prstClr val="black"/>
              </a:solidFill>
              <a:latin typeface="Tahoma" pitchFamily="34" charset="0"/>
              <a:ea typeface="+mn-ea"/>
              <a:cs typeface="Arial" charset="0"/>
            </a:endParaRPr>
          </a:p>
        </p:txBody>
      </p:sp>
      <p:sp>
        <p:nvSpPr>
          <p:cNvPr id="5" name="Rectangle 6"/>
          <p:cNvSpPr>
            <a:spLocks noGrp="1" noChangeArrowheads="1"/>
          </p:cNvSpPr>
          <p:nvPr>
            <p:ph type="sldNum" sz="quarter" idx="11"/>
          </p:nvPr>
        </p:nvSpPr>
        <p:spPr>
          <a:ln/>
        </p:spPr>
        <p:txBody>
          <a:bodyPr/>
          <a:lstStyle>
            <a:lvl1pPr>
              <a:defRPr/>
            </a:lvl1pPr>
          </a:lstStyle>
          <a:p>
            <a:pPr>
              <a:defRPr/>
            </a:pPr>
            <a:fld id="{77AA75F5-4E70-4088-8BEA-CA2EC0287C4E}" type="slidenum">
              <a:rPr lang="en-US"/>
              <a:pPr>
                <a:defRPr/>
              </a:pPr>
              <a:t>‹#›</a:t>
            </a:fld>
            <a:endParaRPr lang="en-US" dirty="0"/>
          </a:p>
        </p:txBody>
      </p:sp>
    </p:spTree>
    <p:extLst>
      <p:ext uri="{BB962C8B-B14F-4D97-AF65-F5344CB8AC3E}">
        <p14:creationId xmlns:p14="http://schemas.microsoft.com/office/powerpoint/2010/main" val="2057889834"/>
      </p:ext>
    </p:extLst>
  </p:cSld>
  <p:clrMapOvr>
    <a:masterClrMapping/>
  </p:clrMapOvr>
</p:sldLayout>
</file>

<file path=ppt/slideLayouts/slideLayout449.xml><?xml version="1.0" encoding="utf-8"?>
<p:sldLayout xmlns:a="http://schemas.openxmlformats.org/drawingml/2006/main" xmlns:r="http://schemas.openxmlformats.org/officeDocument/2006/relationships" xmlns:p="http://schemas.openxmlformats.org/presentationml/2006/main" showMasterSp="0"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lIns="91352" tIns="45679" rIns="91352" bIns="45679"/>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8229600" cy="2185988"/>
          </a:xfrm>
          <a:prstGeom prst="rect">
            <a:avLst/>
          </a:prstGeom>
        </p:spPr>
        <p:txBody>
          <a:bodyPr lIns="91352" tIns="45679" rIns="91352" bIns="45679"/>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7200" y="3938588"/>
            <a:ext cx="8229600" cy="2187575"/>
          </a:xfrm>
          <a:prstGeom prst="rect">
            <a:avLst/>
          </a:prstGeom>
        </p:spPr>
        <p:txBody>
          <a:bodyPr lIns="91352" tIns="45679" rIns="91352" bIns="45679"/>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dt" sz="half" idx="10"/>
          </p:nvPr>
        </p:nvSpPr>
        <p:spPr>
          <a:xfrm>
            <a:off x="457201" y="6251575"/>
            <a:ext cx="2133600" cy="476250"/>
          </a:xfrm>
          <a:prstGeom prst="rect">
            <a:avLst/>
          </a:prstGeom>
        </p:spPr>
        <p:txBody>
          <a:bodyPr lIns="91352" tIns="45679" rIns="91352" bIns="45679"/>
          <a:lstStyle>
            <a:lvl1pPr>
              <a:defRPr/>
            </a:lvl1pPr>
          </a:lstStyle>
          <a:p>
            <a:pPr eaLnBrk="0" hangingPunct="0">
              <a:defRPr/>
            </a:pPr>
            <a:endParaRPr lang="en-US" dirty="0">
              <a:solidFill>
                <a:prstClr val="black"/>
              </a:solidFill>
              <a:latin typeface="Tahoma" pitchFamily="34" charset="0"/>
              <a:ea typeface="+mn-ea"/>
              <a:cs typeface="Arial" charset="0"/>
            </a:endParaRPr>
          </a:p>
        </p:txBody>
      </p:sp>
      <p:sp>
        <p:nvSpPr>
          <p:cNvPr id="6" name="Rectangle 3"/>
          <p:cNvSpPr>
            <a:spLocks noGrp="1" noChangeArrowheads="1"/>
          </p:cNvSpPr>
          <p:nvPr>
            <p:ph type="sldNum" sz="quarter" idx="11"/>
          </p:nvPr>
        </p:nvSpPr>
        <p:spPr/>
        <p:txBody>
          <a:bodyPr/>
          <a:lstStyle>
            <a:lvl1pPr>
              <a:defRPr/>
            </a:lvl1pPr>
          </a:lstStyle>
          <a:p>
            <a:pPr>
              <a:defRPr/>
            </a:pPr>
            <a:fld id="{6850BD91-E0F0-43C3-A298-87233CA757AB}" type="slidenum">
              <a:rPr lang="en-US"/>
              <a:pPr>
                <a:defRPr/>
              </a:pPr>
              <a:t>‹#›</a:t>
            </a:fld>
            <a:endParaRPr lang="en-US" dirty="0"/>
          </a:p>
        </p:txBody>
      </p:sp>
      <p:sp>
        <p:nvSpPr>
          <p:cNvPr id="7" name="Rectangle 14"/>
          <p:cNvSpPr>
            <a:spLocks noGrp="1" noChangeArrowheads="1"/>
          </p:cNvSpPr>
          <p:nvPr>
            <p:ph type="ftr" sz="quarter" idx="12"/>
          </p:nvPr>
        </p:nvSpPr>
        <p:spPr>
          <a:xfrm>
            <a:off x="2603500" y="6172200"/>
            <a:ext cx="4122738" cy="457200"/>
          </a:xfrm>
          <a:prstGeom prst="rect">
            <a:avLst/>
          </a:prstGeom>
        </p:spPr>
        <p:txBody>
          <a:bodyPr lIns="91352" tIns="45679" rIns="91352" bIns="45679"/>
          <a:lstStyle>
            <a:lvl1pPr>
              <a:defRPr/>
            </a:lvl1pPr>
          </a:lstStyle>
          <a:p>
            <a:pPr eaLnBrk="0" hangingPunct="0">
              <a:defRPr/>
            </a:pPr>
            <a:endParaRPr lang="en-US" dirty="0">
              <a:solidFill>
                <a:prstClr val="black"/>
              </a:solidFill>
              <a:latin typeface="Tahoma" pitchFamily="34" charset="0"/>
              <a:ea typeface="+mn-ea"/>
              <a:cs typeface="Arial" charset="0"/>
            </a:endParaRPr>
          </a:p>
        </p:txBody>
      </p:sp>
    </p:spTree>
    <p:extLst>
      <p:ext uri="{BB962C8B-B14F-4D97-AF65-F5344CB8AC3E}">
        <p14:creationId xmlns:p14="http://schemas.microsoft.com/office/powerpoint/2010/main" val="17208579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userDrawn="1">
  <p:cSld name="38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2819400" y="0"/>
            <a:ext cx="6324600" cy="1219200"/>
          </a:xfrm>
          <a:prstGeom prst="rect">
            <a:avLst/>
          </a:prstGeom>
        </p:spPr>
        <p:txBody>
          <a:bodyPr lIns="89793" tIns="44899" rIns="89793" bIns="44899" anchor="ctr"/>
          <a:lstStyle>
            <a:lvl1pPr marL="168364" indent="0" algn="l">
              <a:defRPr sz="28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3554683601"/>
      </p:ext>
    </p:extLst>
  </p:cSld>
  <p:clrMapOvr>
    <a:masterClrMapping/>
  </p:clrMapOvr>
  <p:timing>
    <p:tnLst>
      <p:par>
        <p:cTn id="1" dur="indefinite" restart="never" nodeType="tmRoot"/>
      </p:par>
    </p:tnLst>
  </p:timing>
</p:sldLayout>
</file>

<file path=ppt/slideLayouts/slideLayout450.xml><?xml version="1.0" encoding="utf-8"?>
<p:sldLayout xmlns:a="http://schemas.openxmlformats.org/drawingml/2006/main" xmlns:r="http://schemas.openxmlformats.org/officeDocument/2006/relationships" xmlns:p="http://schemas.openxmlformats.org/presentationml/2006/main" showMasterSp="0"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752601"/>
            <a:ext cx="8229600" cy="4525963"/>
          </a:xfrm>
          <a:prstGeom prst="rect">
            <a:avLst/>
          </a:prstGeom>
        </p:spPr>
        <p:txBody>
          <a:bodyPr lIns="91352" tIns="45679" rIns="91352" bIns="45679"/>
          <a:lstStyle>
            <a:lvl1pPr>
              <a:buClr>
                <a:srgbClr val="8F23B3"/>
              </a:buClr>
              <a:defRPr sz="2400"/>
            </a:lvl1pPr>
            <a:lvl2pPr>
              <a:buClr>
                <a:srgbClr val="8F23B3"/>
              </a:buClr>
              <a:defRPr sz="2200"/>
            </a:lvl2pPr>
            <a:lvl3pPr marL="1370302" indent="-456768">
              <a:buClr>
                <a:srgbClr val="8F23B3"/>
              </a:buClr>
              <a:buFont typeface="Courier New" pitchFamily="49" charset="0"/>
              <a:buChar char="o"/>
              <a:defRPr sz="2000"/>
            </a:lvl3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7" name="Title 16"/>
          <p:cNvSpPr>
            <a:spLocks noGrp="1"/>
          </p:cNvSpPr>
          <p:nvPr>
            <p:ph type="title"/>
          </p:nvPr>
        </p:nvSpPr>
        <p:spPr>
          <a:xfrm>
            <a:off x="2819400" y="0"/>
            <a:ext cx="6324600" cy="1219200"/>
          </a:xfrm>
          <a:prstGeom prst="rect">
            <a:avLst/>
          </a:prstGeom>
        </p:spPr>
        <p:txBody>
          <a:bodyPr lIns="89793" tIns="44899" rIns="89793" bIns="44899" anchor="ctr"/>
          <a:lstStyle>
            <a:lvl1pPr marL="168364" indent="0" algn="l">
              <a:defRPr sz="2800"/>
            </a:lvl1pPr>
          </a:lstStyle>
          <a:p>
            <a:r>
              <a:rPr lang="en-US" dirty="0" smtClean="0"/>
              <a:t>Click to edit Master title style</a:t>
            </a:r>
            <a:endParaRPr lang="en-US" dirty="0"/>
          </a:p>
        </p:txBody>
      </p:sp>
      <p:sp>
        <p:nvSpPr>
          <p:cNvPr id="8" name="Slide Number Placeholder 24"/>
          <p:cNvSpPr>
            <a:spLocks noGrp="1"/>
          </p:cNvSpPr>
          <p:nvPr>
            <p:ph type="sldNum" sz="quarter" idx="10"/>
          </p:nvPr>
        </p:nvSpPr>
        <p:spPr>
          <a:xfrm>
            <a:off x="3" y="6569079"/>
            <a:ext cx="609600" cy="288925"/>
          </a:xfrm>
        </p:spPr>
        <p:txBody>
          <a:bodyPr/>
          <a:lstStyle>
            <a:lvl1pPr algn="r">
              <a:defRPr sz="1200" smtClean="0">
                <a:solidFill>
                  <a:schemeClr val="tx1"/>
                </a:solidFill>
              </a:defRPr>
            </a:lvl1pPr>
          </a:lstStyle>
          <a:p>
            <a:pPr>
              <a:defRPr/>
            </a:pPr>
            <a:fld id="{8A85A12D-F284-471C-8250-D25B013F6AB1}"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2519490241"/>
      </p:ext>
    </p:extLst>
  </p:cSld>
  <p:clrMapOvr>
    <a:masterClrMapping/>
  </p:clrMapOvr>
  <p:timing>
    <p:tnLst>
      <p:par>
        <p:cTn id="1" dur="indefinite" restart="never" nodeType="tmRoot"/>
      </p:par>
    </p:tnLst>
  </p:timing>
</p:sldLayout>
</file>

<file path=ppt/slideLayouts/slideLayout451.xml><?xml version="1.0" encoding="utf-8"?>
<p:sldLayout xmlns:a="http://schemas.openxmlformats.org/drawingml/2006/main" xmlns:r="http://schemas.openxmlformats.org/officeDocument/2006/relationships" xmlns:p="http://schemas.openxmlformats.org/presentationml/2006/main" showMasterSp="0"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52400" y="1676400"/>
            <a:ext cx="8839200" cy="4876800"/>
          </a:xfrm>
          <a:prstGeom prst="rect">
            <a:avLst/>
          </a:prstGeom>
        </p:spPr>
        <p:txBody>
          <a:bodyPr lIns="91352" tIns="45679" rIns="91352" bIns="45679"/>
          <a:lstStyle>
            <a:lvl1pPr marL="0" indent="0">
              <a:buNone/>
              <a:defRPr sz="3200"/>
            </a:lvl1pPr>
            <a:lvl2pPr marL="456768" indent="0">
              <a:buNone/>
              <a:defRPr sz="2800"/>
            </a:lvl2pPr>
            <a:lvl3pPr marL="913532" indent="0">
              <a:buNone/>
              <a:defRPr sz="2400"/>
            </a:lvl3pPr>
            <a:lvl4pPr marL="1370302" indent="0">
              <a:buNone/>
              <a:defRPr sz="2000"/>
            </a:lvl4pPr>
            <a:lvl5pPr marL="1827071" indent="0">
              <a:buNone/>
              <a:defRPr sz="2000"/>
            </a:lvl5pPr>
            <a:lvl6pPr marL="2283837" indent="0">
              <a:buNone/>
              <a:defRPr sz="2000"/>
            </a:lvl6pPr>
            <a:lvl7pPr marL="2740600" indent="0">
              <a:buNone/>
              <a:defRPr sz="2000"/>
            </a:lvl7pPr>
            <a:lvl8pPr marL="3197369" indent="0">
              <a:buNone/>
              <a:defRPr sz="2000"/>
            </a:lvl8pPr>
            <a:lvl9pPr marL="3654137" indent="0">
              <a:buNone/>
              <a:defRPr sz="2000"/>
            </a:lvl9pPr>
          </a:lstStyle>
          <a:p>
            <a:r>
              <a:rPr lang="en-US" dirty="0" smtClean="0"/>
              <a:t>Click icon to add picture</a:t>
            </a:r>
            <a:endParaRPr lang="en-US" dirty="0"/>
          </a:p>
        </p:txBody>
      </p:sp>
      <p:sp>
        <p:nvSpPr>
          <p:cNvPr id="9" name="Title 16"/>
          <p:cNvSpPr>
            <a:spLocks noGrp="1"/>
          </p:cNvSpPr>
          <p:nvPr>
            <p:ph type="title"/>
          </p:nvPr>
        </p:nvSpPr>
        <p:spPr>
          <a:xfrm>
            <a:off x="2819400" y="0"/>
            <a:ext cx="6324600" cy="1219200"/>
          </a:xfrm>
          <a:prstGeom prst="rect">
            <a:avLst/>
          </a:prstGeom>
        </p:spPr>
        <p:txBody>
          <a:bodyPr lIns="89793" tIns="44899" rIns="89793" bIns="44899" anchor="ctr"/>
          <a:lstStyle>
            <a:lvl1pPr marL="168364" indent="0" algn="l">
              <a:defRPr sz="2800"/>
            </a:lvl1pPr>
          </a:lstStyle>
          <a:p>
            <a:r>
              <a:rPr lang="en-US" smtClean="0"/>
              <a:t>Click to edit Master title style</a:t>
            </a:r>
            <a:endParaRPr lang="en-US" dirty="0"/>
          </a:p>
        </p:txBody>
      </p:sp>
      <p:sp>
        <p:nvSpPr>
          <p:cNvPr id="10" name="Slide Number Placeholder 4"/>
          <p:cNvSpPr>
            <a:spLocks noGrp="1"/>
          </p:cNvSpPr>
          <p:nvPr>
            <p:ph type="sldNum" sz="quarter" idx="4"/>
          </p:nvPr>
        </p:nvSpPr>
        <p:spPr>
          <a:xfrm>
            <a:off x="3" y="6569079"/>
            <a:ext cx="609600" cy="288925"/>
          </a:xfrm>
          <a:prstGeom prst="rect">
            <a:avLst/>
          </a:prstGeom>
        </p:spPr>
        <p:txBody>
          <a:bodyPr wrap="square" lIns="89793" tIns="44899" rIns="89793" bIns="44899">
            <a:normAutofit/>
          </a:bodyPr>
          <a:lstStyle>
            <a:lvl1pPr algn="ctr">
              <a:defRPr sz="1400">
                <a:solidFill>
                  <a:sysClr val="windowText" lastClr="000000"/>
                </a:solidFill>
              </a:defRPr>
            </a:lvl1pPr>
          </a:lstStyle>
          <a:p>
            <a:pPr>
              <a:defRPr/>
            </a:pPr>
            <a:fld id="{F53EAB4E-B152-44CE-8C23-C6686266861F}" type="slidenum">
              <a:rPr lang="en-US" smtClean="0"/>
              <a:pPr>
                <a:defRPr/>
              </a:pPr>
              <a:t>‹#›</a:t>
            </a:fld>
            <a:endParaRPr lang="en-US" dirty="0"/>
          </a:p>
        </p:txBody>
      </p:sp>
    </p:spTree>
    <p:extLst>
      <p:ext uri="{BB962C8B-B14F-4D97-AF65-F5344CB8AC3E}">
        <p14:creationId xmlns:p14="http://schemas.microsoft.com/office/powerpoint/2010/main" val="131929010"/>
      </p:ext>
    </p:extLst>
  </p:cSld>
  <p:clrMapOvr>
    <a:masterClrMapping/>
  </p:clrMapOvr>
  <p:timing>
    <p:tnLst>
      <p:par>
        <p:cTn id="1" dur="indefinite" restart="never" nodeType="tmRoot"/>
      </p:par>
    </p:tnLst>
  </p:timing>
</p:sldLayout>
</file>

<file path=ppt/slideLayouts/slideLayout452.xml><?xml version="1.0" encoding="utf-8"?>
<p:sldLayout xmlns:a="http://schemas.openxmlformats.org/drawingml/2006/main" xmlns:r="http://schemas.openxmlformats.org/officeDocument/2006/relationships" xmlns:p="http://schemas.openxmlformats.org/presentationml/2006/main" showMasterSp="0" preserve="1">
  <p:cSld name="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a:defRPr/>
            </a:pPr>
            <a:fld id="{F53EAB4E-B152-44CE-8C23-C6686266861F}" type="slidenum">
              <a:rPr lang="en-US" smtClean="0"/>
              <a:pPr>
                <a:defRPr/>
              </a:pPr>
              <a:t>‹#›</a:t>
            </a:fld>
            <a:endParaRPr lang="en-US" dirty="0"/>
          </a:p>
        </p:txBody>
      </p:sp>
      <p:sp>
        <p:nvSpPr>
          <p:cNvPr id="4" name="Title 16"/>
          <p:cNvSpPr>
            <a:spLocks noGrp="1"/>
          </p:cNvSpPr>
          <p:nvPr>
            <p:ph type="title"/>
          </p:nvPr>
        </p:nvSpPr>
        <p:spPr>
          <a:xfrm>
            <a:off x="2819400" y="0"/>
            <a:ext cx="6324600" cy="1219200"/>
          </a:xfrm>
          <a:prstGeom prst="rect">
            <a:avLst/>
          </a:prstGeom>
        </p:spPr>
        <p:txBody>
          <a:bodyPr lIns="89793" tIns="44899" rIns="89793" bIns="44899" anchor="ctr"/>
          <a:lstStyle>
            <a:lvl1pPr marL="168364" indent="0" algn="l">
              <a:defRPr sz="2800"/>
            </a:lvl1pPr>
          </a:lstStyle>
          <a:p>
            <a:r>
              <a:rPr lang="en-US" smtClean="0"/>
              <a:t>Click to edit Master title style</a:t>
            </a:r>
            <a:endParaRPr lang="en-US" dirty="0"/>
          </a:p>
        </p:txBody>
      </p:sp>
    </p:spTree>
    <p:extLst>
      <p:ext uri="{BB962C8B-B14F-4D97-AF65-F5344CB8AC3E}">
        <p14:creationId xmlns:p14="http://schemas.microsoft.com/office/powerpoint/2010/main" val="784431165"/>
      </p:ext>
    </p:extLst>
  </p:cSld>
  <p:clrMapOvr>
    <a:masterClrMapping/>
  </p:clrMapOvr>
  <p:timing>
    <p:tnLst>
      <p:par>
        <p:cTn id="1" dur="indefinite" restart="never" nodeType="tmRoot"/>
      </p:par>
    </p:tnLst>
  </p:timing>
</p:sldLayout>
</file>

<file path=ppt/slideLayouts/slideLayout453.xml><?xml version="1.0" encoding="utf-8"?>
<p:sldLayout xmlns:a="http://schemas.openxmlformats.org/drawingml/2006/main" xmlns:r="http://schemas.openxmlformats.org/officeDocument/2006/relationships" xmlns:p="http://schemas.openxmlformats.org/presentationml/2006/main" showMasterSp="0" preserve="1">
  <p:cSld name="2_Custom Layout">
    <p:spTree>
      <p:nvGrpSpPr>
        <p:cNvPr id="1" name=""/>
        <p:cNvGrpSpPr/>
        <p:nvPr/>
      </p:nvGrpSpPr>
      <p:grpSpPr>
        <a:xfrm>
          <a:off x="0" y="0"/>
          <a:ext cx="0" cy="0"/>
          <a:chOff x="0" y="0"/>
          <a:chExt cx="0" cy="0"/>
        </a:xfrm>
      </p:grpSpPr>
      <p:sp>
        <p:nvSpPr>
          <p:cNvPr id="6" name="Content Placeholder 2"/>
          <p:cNvSpPr>
            <a:spLocks noGrp="1"/>
          </p:cNvSpPr>
          <p:nvPr>
            <p:ph idx="1"/>
          </p:nvPr>
        </p:nvSpPr>
        <p:spPr>
          <a:xfrm>
            <a:off x="457200" y="1752600"/>
            <a:ext cx="8229600" cy="4114800"/>
          </a:xfrm>
          <a:prstGeom prst="rect">
            <a:avLst/>
          </a:prstGeom>
        </p:spPr>
        <p:txBody>
          <a:bodyPr lIns="89793" tIns="44899" rIns="89793" bIns="44899"/>
          <a:lstStyle>
            <a:lvl3pPr marL="897942" indent="174599">
              <a:defRPr/>
            </a:lvl3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4" name="Slide Number Placeholder 2"/>
          <p:cNvSpPr>
            <a:spLocks noGrp="1"/>
          </p:cNvSpPr>
          <p:nvPr>
            <p:ph type="sldNum" sz="quarter" idx="10"/>
          </p:nvPr>
        </p:nvSpPr>
        <p:spPr/>
        <p:txBody>
          <a:bodyPr/>
          <a:lstStyle>
            <a:lvl1pPr>
              <a:defRPr smtClean="0">
                <a:solidFill>
                  <a:schemeClr val="tx1"/>
                </a:solidFill>
              </a:defRPr>
            </a:lvl1pPr>
          </a:lstStyle>
          <a:p>
            <a:pPr>
              <a:defRPr/>
            </a:pPr>
            <a:fld id="{F53EAB4E-B152-44CE-8C23-C6686266861F}" type="slidenum">
              <a:rPr lang="en-US">
                <a:solidFill>
                  <a:prstClr val="black"/>
                </a:solidFill>
              </a:rPr>
              <a:pPr>
                <a:defRPr/>
              </a:pPr>
              <a:t>‹#›</a:t>
            </a:fld>
            <a:endParaRPr lang="en-US" dirty="0">
              <a:solidFill>
                <a:prstClr val="black"/>
              </a:solidFill>
            </a:endParaRPr>
          </a:p>
        </p:txBody>
      </p:sp>
      <p:sp>
        <p:nvSpPr>
          <p:cNvPr id="7" name="Title 16"/>
          <p:cNvSpPr>
            <a:spLocks noGrp="1"/>
          </p:cNvSpPr>
          <p:nvPr>
            <p:ph type="title"/>
          </p:nvPr>
        </p:nvSpPr>
        <p:spPr>
          <a:xfrm>
            <a:off x="2819400" y="0"/>
            <a:ext cx="6324600" cy="1219200"/>
          </a:xfrm>
          <a:prstGeom prst="rect">
            <a:avLst/>
          </a:prstGeom>
        </p:spPr>
        <p:txBody>
          <a:bodyPr lIns="89793" tIns="44899" rIns="89793" bIns="44899" anchor="ctr"/>
          <a:lstStyle>
            <a:lvl1pPr marL="168364" indent="0" algn="l">
              <a:defRPr sz="2800"/>
            </a:lvl1pPr>
          </a:lstStyle>
          <a:p>
            <a:r>
              <a:rPr lang="en-US" smtClean="0"/>
              <a:t>Click to edit Master title style</a:t>
            </a:r>
            <a:endParaRPr lang="en-US" dirty="0"/>
          </a:p>
        </p:txBody>
      </p:sp>
      <p:sp>
        <p:nvSpPr>
          <p:cNvPr id="10" name="Text Placeholder 6"/>
          <p:cNvSpPr>
            <a:spLocks noGrp="1"/>
          </p:cNvSpPr>
          <p:nvPr>
            <p:ph type="body" sz="quarter" idx="14" hasCustomPrompt="1"/>
          </p:nvPr>
        </p:nvSpPr>
        <p:spPr>
          <a:xfrm>
            <a:off x="762002" y="6553200"/>
            <a:ext cx="3810000" cy="304800"/>
          </a:xfrm>
          <a:prstGeom prst="rect">
            <a:avLst/>
          </a:prstGeom>
        </p:spPr>
        <p:txBody>
          <a:bodyPr lIns="89793" tIns="44899" rIns="89793" bIns="44899"/>
          <a:lstStyle>
            <a:lvl1pPr>
              <a:buNone/>
              <a:defRPr sz="1200" b="1" i="1"/>
            </a:lvl1pPr>
          </a:lstStyle>
          <a:p>
            <a:pPr lvl="0"/>
            <a:r>
              <a:rPr lang="en-US" dirty="0" smtClean="0"/>
              <a:t>Source:</a:t>
            </a:r>
            <a:endParaRPr lang="en-US" dirty="0"/>
          </a:p>
        </p:txBody>
      </p:sp>
    </p:spTree>
    <p:extLst>
      <p:ext uri="{BB962C8B-B14F-4D97-AF65-F5344CB8AC3E}">
        <p14:creationId xmlns:p14="http://schemas.microsoft.com/office/powerpoint/2010/main" val="3565451910"/>
      </p:ext>
    </p:extLst>
  </p:cSld>
  <p:clrMapOvr>
    <a:masterClrMapping/>
  </p:clrMapOvr>
  <p:transition spd="med" advClick="0">
    <p:fade/>
  </p:transition>
</p:sldLayout>
</file>

<file path=ppt/slideLayouts/slideLayout454.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19" name="Title 16"/>
          <p:cNvSpPr>
            <a:spLocks noGrp="1"/>
          </p:cNvSpPr>
          <p:nvPr>
            <p:ph type="title"/>
          </p:nvPr>
        </p:nvSpPr>
        <p:spPr>
          <a:xfrm>
            <a:off x="2819400" y="0"/>
            <a:ext cx="6324600" cy="1219200"/>
          </a:xfrm>
          <a:prstGeom prst="rect">
            <a:avLst/>
          </a:prstGeom>
        </p:spPr>
        <p:txBody>
          <a:bodyPr lIns="89793" tIns="44899" rIns="89793" bIns="44899" anchor="ctr"/>
          <a:lstStyle>
            <a:lvl1pPr marL="168364" indent="0" algn="l">
              <a:defRPr sz="2800"/>
            </a:lvl1pPr>
          </a:lstStyle>
          <a:p>
            <a:r>
              <a:rPr lang="en-US" smtClean="0"/>
              <a:t>Click to edit Master title style</a:t>
            </a:r>
            <a:endParaRPr lang="en-US" dirty="0"/>
          </a:p>
        </p:txBody>
      </p:sp>
      <p:sp>
        <p:nvSpPr>
          <p:cNvPr id="20" name="Slide Number Placeholder 4"/>
          <p:cNvSpPr>
            <a:spLocks noGrp="1"/>
          </p:cNvSpPr>
          <p:nvPr>
            <p:ph type="sldNum" sz="quarter" idx="12"/>
          </p:nvPr>
        </p:nvSpPr>
        <p:spPr>
          <a:xfrm>
            <a:off x="3" y="6569079"/>
            <a:ext cx="609600" cy="288925"/>
          </a:xfrm>
          <a:prstGeom prst="rect">
            <a:avLst/>
          </a:prstGeom>
        </p:spPr>
        <p:txBody>
          <a:bodyPr wrap="square">
            <a:normAutofit/>
          </a:bodyPr>
          <a:lstStyle>
            <a:lvl1pPr algn="ctr">
              <a:defRPr sz="1400">
                <a:solidFill>
                  <a:sysClr val="windowText" lastClr="000000"/>
                </a:solidFill>
              </a:defRPr>
            </a:lvl1pPr>
          </a:lstStyle>
          <a:p>
            <a:pPr>
              <a:defRPr/>
            </a:pPr>
            <a:fld id="{8B1FB4F6-53D1-4649-B6D3-57C1A85B2B3E}" type="slidenum">
              <a:rPr lang="en-US" smtClean="0"/>
              <a:pPr>
                <a:defRPr/>
              </a:pPr>
              <a:t>‹#›</a:t>
            </a:fld>
            <a:endParaRPr lang="en-US" dirty="0"/>
          </a:p>
        </p:txBody>
      </p:sp>
      <p:sp>
        <p:nvSpPr>
          <p:cNvPr id="13" name="Text Placeholder 6"/>
          <p:cNvSpPr>
            <a:spLocks noGrp="1"/>
          </p:cNvSpPr>
          <p:nvPr>
            <p:ph type="body" sz="quarter" idx="13"/>
          </p:nvPr>
        </p:nvSpPr>
        <p:spPr>
          <a:xfrm>
            <a:off x="457200" y="1752600"/>
            <a:ext cx="8382000" cy="3810000"/>
          </a:xfrm>
          <a:prstGeom prst="rect">
            <a:avLst/>
          </a:prstGeom>
        </p:spPr>
        <p:txBody>
          <a:bodyPr lIns="89793" tIns="44899" rIns="89793" bIns="44899"/>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290955080"/>
      </p:ext>
    </p:extLst>
  </p:cSld>
  <p:clrMapOvr>
    <a:masterClrMapping/>
  </p:clrMapOvr>
  <p:timing>
    <p:tnLst>
      <p:par>
        <p:cTn id="1" dur="indefinite" restart="never" nodeType="tmRoot"/>
      </p:par>
    </p:tnLst>
  </p:timing>
</p:sldLayout>
</file>

<file path=ppt/slideLayouts/slideLayout455.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61950" y="392115"/>
            <a:ext cx="8362950" cy="674687"/>
          </a:xfrm>
          <a:prstGeom prst="rect">
            <a:avLst/>
          </a:prstGeom>
        </p:spPr>
        <p:txBody>
          <a:bodyPr lIns="91352" tIns="45679" rIns="91352" bIns="45679"/>
          <a:lstStyle/>
          <a:p>
            <a:r>
              <a:rPr lang="en-US" smtClean="0"/>
              <a:t>Click to edit Master title style</a:t>
            </a:r>
            <a:endParaRPr lang="en-US"/>
          </a:p>
        </p:txBody>
      </p:sp>
      <p:sp>
        <p:nvSpPr>
          <p:cNvPr id="3" name="Rectangle 5"/>
          <p:cNvSpPr>
            <a:spLocks noGrp="1" noChangeArrowheads="1"/>
          </p:cNvSpPr>
          <p:nvPr>
            <p:ph type="ftr" sz="quarter" idx="10"/>
          </p:nvPr>
        </p:nvSpPr>
        <p:spPr>
          <a:xfrm>
            <a:off x="2603500" y="6172200"/>
            <a:ext cx="4122738" cy="457200"/>
          </a:xfrm>
          <a:prstGeom prst="rect">
            <a:avLst/>
          </a:prstGeom>
        </p:spPr>
        <p:txBody>
          <a:bodyPr lIns="91352" tIns="45679" rIns="91352" bIns="45679"/>
          <a:lstStyle>
            <a:lvl1pPr>
              <a:defRPr/>
            </a:lvl1pPr>
          </a:lstStyle>
          <a:p>
            <a:pPr eaLnBrk="0" hangingPunct="0">
              <a:defRPr/>
            </a:pPr>
            <a:endParaRPr lang="en-US" dirty="0">
              <a:solidFill>
                <a:prstClr val="black"/>
              </a:solidFill>
              <a:latin typeface="Tahoma" pitchFamily="34" charset="0"/>
              <a:ea typeface="+mn-ea"/>
              <a:cs typeface="Arial" charset="0"/>
            </a:endParaRPr>
          </a:p>
        </p:txBody>
      </p:sp>
      <p:sp>
        <p:nvSpPr>
          <p:cNvPr id="4" name="Rectangle 6"/>
          <p:cNvSpPr>
            <a:spLocks noGrp="1" noChangeArrowheads="1"/>
          </p:cNvSpPr>
          <p:nvPr>
            <p:ph type="sldNum" sz="quarter" idx="11"/>
          </p:nvPr>
        </p:nvSpPr>
        <p:spPr/>
        <p:txBody>
          <a:bodyPr/>
          <a:lstStyle>
            <a:lvl1pPr>
              <a:defRPr/>
            </a:lvl1pPr>
          </a:lstStyle>
          <a:p>
            <a:pPr>
              <a:defRPr/>
            </a:pPr>
            <a:fld id="{4D64C5BC-8F38-4C1A-B58B-D1A4F9CCA149}" type="slidenum">
              <a:rPr lang="en-US"/>
              <a:pPr>
                <a:defRPr/>
              </a:pPr>
              <a:t>‹#›</a:t>
            </a:fld>
            <a:endParaRPr lang="en-US" dirty="0"/>
          </a:p>
        </p:txBody>
      </p:sp>
    </p:spTree>
    <p:extLst>
      <p:ext uri="{BB962C8B-B14F-4D97-AF65-F5344CB8AC3E}">
        <p14:creationId xmlns:p14="http://schemas.microsoft.com/office/powerpoint/2010/main" val="1406861555"/>
      </p:ext>
    </p:extLst>
  </p:cSld>
  <p:clrMapOvr>
    <a:masterClrMapping/>
  </p:clrMapOvr>
</p:sldLayout>
</file>

<file path=ppt/slideLayouts/slideLayout456.xml><?xml version="1.0" encoding="utf-8"?>
<p:sldLayout xmlns:a="http://schemas.openxmlformats.org/drawingml/2006/main" xmlns:r="http://schemas.openxmlformats.org/officeDocument/2006/relationships" xmlns:p="http://schemas.openxmlformats.org/presentationml/2006/main" showMasterSp="0"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61950" y="392115"/>
            <a:ext cx="8362950" cy="674687"/>
          </a:xfrm>
          <a:prstGeom prst="rect">
            <a:avLst/>
          </a:prstGeom>
        </p:spPr>
        <p:txBody>
          <a:bodyPr lIns="91352" tIns="45679" rIns="91352" bIns="45679"/>
          <a:lstStyle/>
          <a:p>
            <a:r>
              <a:rPr lang="en-US" smtClean="0"/>
              <a:t>Click to edit Master title style</a:t>
            </a:r>
            <a:endParaRPr lang="en-US"/>
          </a:p>
        </p:txBody>
      </p:sp>
      <p:sp>
        <p:nvSpPr>
          <p:cNvPr id="3" name="Text Placeholder 2"/>
          <p:cNvSpPr>
            <a:spLocks noGrp="1"/>
          </p:cNvSpPr>
          <p:nvPr>
            <p:ph type="body" sz="half" idx="1"/>
          </p:nvPr>
        </p:nvSpPr>
        <p:spPr>
          <a:xfrm>
            <a:off x="361958" y="1219200"/>
            <a:ext cx="4105275" cy="4800600"/>
          </a:xfrm>
          <a:prstGeom prst="rect">
            <a:avLst/>
          </a:prstGeom>
        </p:spPr>
        <p:txBody>
          <a:bodyPr lIns="91352" tIns="45679" rIns="91352" bIns="45679"/>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9633" y="1219200"/>
            <a:ext cx="4105275" cy="4800600"/>
          </a:xfrm>
          <a:prstGeom prst="rect">
            <a:avLst/>
          </a:prstGeom>
        </p:spPr>
        <p:txBody>
          <a:bodyPr lIns="91352" tIns="45679" rIns="91352" bIns="45679"/>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ftr" sz="quarter" idx="10"/>
          </p:nvPr>
        </p:nvSpPr>
        <p:spPr>
          <a:xfrm>
            <a:off x="2603500" y="6172200"/>
            <a:ext cx="4122738" cy="457200"/>
          </a:xfrm>
          <a:prstGeom prst="rect">
            <a:avLst/>
          </a:prstGeom>
        </p:spPr>
        <p:txBody>
          <a:bodyPr lIns="91352" tIns="45679" rIns="91352" bIns="45679"/>
          <a:lstStyle>
            <a:lvl1pPr>
              <a:defRPr/>
            </a:lvl1pPr>
          </a:lstStyle>
          <a:p>
            <a:pPr eaLnBrk="0" hangingPunct="0">
              <a:defRPr/>
            </a:pPr>
            <a:endParaRPr lang="en-US" dirty="0">
              <a:solidFill>
                <a:prstClr val="black"/>
              </a:solidFill>
              <a:latin typeface="Tahoma" pitchFamily="34" charset="0"/>
              <a:ea typeface="+mn-ea"/>
              <a:cs typeface="Arial" charset="0"/>
            </a:endParaRPr>
          </a:p>
        </p:txBody>
      </p:sp>
      <p:sp>
        <p:nvSpPr>
          <p:cNvPr id="6" name="Rectangle 6"/>
          <p:cNvSpPr>
            <a:spLocks noGrp="1" noChangeArrowheads="1"/>
          </p:cNvSpPr>
          <p:nvPr>
            <p:ph type="sldNum" sz="quarter" idx="11"/>
          </p:nvPr>
        </p:nvSpPr>
        <p:spPr/>
        <p:txBody>
          <a:bodyPr/>
          <a:lstStyle>
            <a:lvl1pPr>
              <a:defRPr/>
            </a:lvl1pPr>
          </a:lstStyle>
          <a:p>
            <a:pPr>
              <a:defRPr/>
            </a:pPr>
            <a:fld id="{D29AAA9D-33EF-48FD-B607-7EAE2C6E9AEE}" type="slidenum">
              <a:rPr lang="en-US"/>
              <a:pPr>
                <a:defRPr/>
              </a:pPr>
              <a:t>‹#›</a:t>
            </a:fld>
            <a:endParaRPr lang="en-US" dirty="0"/>
          </a:p>
        </p:txBody>
      </p:sp>
    </p:spTree>
    <p:extLst>
      <p:ext uri="{BB962C8B-B14F-4D97-AF65-F5344CB8AC3E}">
        <p14:creationId xmlns:p14="http://schemas.microsoft.com/office/powerpoint/2010/main" val="3700542902"/>
      </p:ext>
    </p:extLst>
  </p:cSld>
  <p:clrMapOvr>
    <a:masterClrMapping/>
  </p:clrMapOvr>
</p:sldLayout>
</file>

<file path=ppt/slideLayouts/slideLayout457.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61950" y="392115"/>
            <a:ext cx="8362950" cy="674687"/>
          </a:xfrm>
          <a:prstGeom prst="rect">
            <a:avLst/>
          </a:prstGeom>
        </p:spPr>
        <p:txBody>
          <a:bodyPr lIns="91352" tIns="45679" rIns="91352" bIns="45679"/>
          <a:lstStyle/>
          <a:p>
            <a:r>
              <a:rPr lang="en-US" smtClean="0"/>
              <a:t>Click to edit Master title style</a:t>
            </a:r>
            <a:endParaRPr lang="en-US"/>
          </a:p>
        </p:txBody>
      </p:sp>
      <p:sp>
        <p:nvSpPr>
          <p:cNvPr id="3" name="Content Placeholder 2"/>
          <p:cNvSpPr>
            <a:spLocks noGrp="1"/>
          </p:cNvSpPr>
          <p:nvPr>
            <p:ph sz="half" idx="1"/>
          </p:nvPr>
        </p:nvSpPr>
        <p:spPr>
          <a:xfrm>
            <a:off x="361958" y="1219200"/>
            <a:ext cx="4105275" cy="4800600"/>
          </a:xfrm>
          <a:prstGeom prst="rect">
            <a:avLst/>
          </a:prstGeom>
        </p:spPr>
        <p:txBody>
          <a:bodyPr lIns="91352" tIns="45679" rIns="91352" bIns="45679"/>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9633" y="1219200"/>
            <a:ext cx="4105275" cy="4800600"/>
          </a:xfrm>
          <a:prstGeom prst="rect">
            <a:avLst/>
          </a:prstGeom>
        </p:spPr>
        <p:txBody>
          <a:bodyPr lIns="91352" tIns="45679" rIns="91352" bIns="45679"/>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ftr" sz="quarter" idx="10"/>
          </p:nvPr>
        </p:nvSpPr>
        <p:spPr>
          <a:xfrm>
            <a:off x="2603500" y="6172200"/>
            <a:ext cx="4122738" cy="457200"/>
          </a:xfrm>
          <a:prstGeom prst="rect">
            <a:avLst/>
          </a:prstGeom>
        </p:spPr>
        <p:txBody>
          <a:bodyPr lIns="91352" tIns="45679" rIns="91352" bIns="45679"/>
          <a:lstStyle>
            <a:lvl1pPr>
              <a:defRPr/>
            </a:lvl1pPr>
          </a:lstStyle>
          <a:p>
            <a:pPr eaLnBrk="0" hangingPunct="0">
              <a:defRPr/>
            </a:pPr>
            <a:endParaRPr lang="en-US" dirty="0">
              <a:solidFill>
                <a:prstClr val="black"/>
              </a:solidFill>
              <a:latin typeface="Tahoma" pitchFamily="34" charset="0"/>
              <a:ea typeface="+mn-ea"/>
              <a:cs typeface="Arial" charset="0"/>
            </a:endParaRPr>
          </a:p>
        </p:txBody>
      </p:sp>
      <p:sp>
        <p:nvSpPr>
          <p:cNvPr id="6" name="Rectangle 6"/>
          <p:cNvSpPr>
            <a:spLocks noGrp="1" noChangeArrowheads="1"/>
          </p:cNvSpPr>
          <p:nvPr>
            <p:ph type="sldNum" sz="quarter" idx="11"/>
          </p:nvPr>
        </p:nvSpPr>
        <p:spPr/>
        <p:txBody>
          <a:bodyPr/>
          <a:lstStyle>
            <a:lvl1pPr>
              <a:defRPr/>
            </a:lvl1pPr>
          </a:lstStyle>
          <a:p>
            <a:pPr>
              <a:defRPr/>
            </a:pPr>
            <a:fld id="{F7E8F79F-5FF1-4FFA-AB7D-CB569EBD93A6}" type="slidenum">
              <a:rPr lang="en-US"/>
              <a:pPr>
                <a:defRPr/>
              </a:pPr>
              <a:t>‹#›</a:t>
            </a:fld>
            <a:endParaRPr lang="en-US" dirty="0"/>
          </a:p>
        </p:txBody>
      </p:sp>
    </p:spTree>
    <p:extLst>
      <p:ext uri="{BB962C8B-B14F-4D97-AF65-F5344CB8AC3E}">
        <p14:creationId xmlns:p14="http://schemas.microsoft.com/office/powerpoint/2010/main" val="3118174116"/>
      </p:ext>
    </p:extLst>
  </p:cSld>
  <p:clrMapOvr>
    <a:masterClrMapping/>
  </p:clrMapOvr>
</p:sldLayout>
</file>

<file path=ppt/slideLayouts/slideLayout458.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2603500" y="6172200"/>
            <a:ext cx="4122738" cy="457200"/>
          </a:xfrm>
          <a:prstGeom prst="rect">
            <a:avLst/>
          </a:prstGeom>
          <a:ln/>
        </p:spPr>
        <p:txBody>
          <a:bodyPr lIns="91352" tIns="45679" rIns="91352" bIns="45679"/>
          <a:lstStyle>
            <a:lvl1pPr>
              <a:defRPr/>
            </a:lvl1pPr>
          </a:lstStyle>
          <a:p>
            <a:pPr eaLnBrk="0" hangingPunct="0">
              <a:defRPr/>
            </a:pPr>
            <a:endParaRPr lang="en-US" dirty="0">
              <a:solidFill>
                <a:prstClr val="black"/>
              </a:solidFill>
              <a:latin typeface="Tahoma" pitchFamily="34" charset="0"/>
              <a:ea typeface="+mn-ea"/>
              <a:cs typeface="Arial" charset="0"/>
            </a:endParaRPr>
          </a:p>
        </p:txBody>
      </p:sp>
      <p:sp>
        <p:nvSpPr>
          <p:cNvPr id="3" name="Rectangle 6"/>
          <p:cNvSpPr>
            <a:spLocks noGrp="1" noChangeArrowheads="1"/>
          </p:cNvSpPr>
          <p:nvPr>
            <p:ph type="sldNum" sz="quarter" idx="11"/>
          </p:nvPr>
        </p:nvSpPr>
        <p:spPr>
          <a:ln/>
        </p:spPr>
        <p:txBody>
          <a:bodyPr/>
          <a:lstStyle>
            <a:lvl1pPr>
              <a:defRPr/>
            </a:lvl1pPr>
          </a:lstStyle>
          <a:p>
            <a:pPr>
              <a:defRPr/>
            </a:pPr>
            <a:fld id="{14B57FDD-4496-401E-961C-D340FF550F65}" type="slidenum">
              <a:rPr lang="en-US"/>
              <a:pPr>
                <a:defRPr/>
              </a:pPr>
              <a:t>‹#›</a:t>
            </a:fld>
            <a:endParaRPr lang="en-US" dirty="0"/>
          </a:p>
        </p:txBody>
      </p:sp>
    </p:spTree>
    <p:extLst>
      <p:ext uri="{BB962C8B-B14F-4D97-AF65-F5344CB8AC3E}">
        <p14:creationId xmlns:p14="http://schemas.microsoft.com/office/powerpoint/2010/main" val="2993516889"/>
      </p:ext>
    </p:extLst>
  </p:cSld>
  <p:clrMapOvr>
    <a:masterClrMapping/>
  </p:clrMapOvr>
</p:sldLayout>
</file>

<file path=ppt/slideLayouts/slideLayout459.xml><?xml version="1.0" encoding="utf-8"?>
<p:sldLayout xmlns:a="http://schemas.openxmlformats.org/drawingml/2006/main" xmlns:r="http://schemas.openxmlformats.org/officeDocument/2006/relationships" xmlns:p="http://schemas.openxmlformats.org/presentationml/2006/main" showMasterSp="0"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lIns="91352" tIns="45679" rIns="91352" bIns="45679"/>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lIns="91352" tIns="45679" rIns="91352" bIns="45679" anchor="b"/>
          <a:lstStyle>
            <a:lvl1pPr marL="0" indent="0">
              <a:buNone/>
              <a:defRPr sz="2000"/>
            </a:lvl1pPr>
            <a:lvl2pPr marL="456768" indent="0">
              <a:buNone/>
              <a:defRPr sz="1800"/>
            </a:lvl2pPr>
            <a:lvl3pPr marL="913532" indent="0">
              <a:buNone/>
              <a:defRPr sz="1600"/>
            </a:lvl3pPr>
            <a:lvl4pPr marL="1370302" indent="0">
              <a:buNone/>
              <a:defRPr sz="1400"/>
            </a:lvl4pPr>
            <a:lvl5pPr marL="1827071" indent="0">
              <a:buNone/>
              <a:defRPr sz="1400"/>
            </a:lvl5pPr>
            <a:lvl6pPr marL="2283837" indent="0">
              <a:buNone/>
              <a:defRPr sz="1400"/>
            </a:lvl6pPr>
            <a:lvl7pPr marL="2740600" indent="0">
              <a:buNone/>
              <a:defRPr sz="1400"/>
            </a:lvl7pPr>
            <a:lvl8pPr marL="3197369" indent="0">
              <a:buNone/>
              <a:defRPr sz="1400"/>
            </a:lvl8pPr>
            <a:lvl9pPr marL="3654137" indent="0">
              <a:buNone/>
              <a:defRPr sz="1400"/>
            </a:lvl9pPr>
          </a:lstStyle>
          <a:p>
            <a:pPr lvl="0"/>
            <a:r>
              <a:rPr lang="en-US" smtClean="0"/>
              <a:t>Click to edit Master text styles</a:t>
            </a:r>
          </a:p>
        </p:txBody>
      </p:sp>
      <p:sp>
        <p:nvSpPr>
          <p:cNvPr id="4" name="Rectangle 5"/>
          <p:cNvSpPr>
            <a:spLocks noGrp="1" noChangeArrowheads="1"/>
          </p:cNvSpPr>
          <p:nvPr>
            <p:ph type="ftr" sz="quarter" idx="10"/>
          </p:nvPr>
        </p:nvSpPr>
        <p:spPr>
          <a:xfrm>
            <a:off x="2603500" y="6172200"/>
            <a:ext cx="4122738" cy="457200"/>
          </a:xfrm>
          <a:prstGeom prst="rect">
            <a:avLst/>
          </a:prstGeom>
          <a:ln/>
        </p:spPr>
        <p:txBody>
          <a:bodyPr lIns="91352" tIns="45679" rIns="91352" bIns="45679"/>
          <a:lstStyle>
            <a:lvl1pPr>
              <a:defRPr/>
            </a:lvl1pPr>
          </a:lstStyle>
          <a:p>
            <a:pPr eaLnBrk="0" hangingPunct="0">
              <a:defRPr/>
            </a:pPr>
            <a:endParaRPr lang="en-US" dirty="0">
              <a:solidFill>
                <a:prstClr val="black"/>
              </a:solidFill>
              <a:latin typeface="Tahoma" pitchFamily="34" charset="0"/>
              <a:ea typeface="+mn-ea"/>
              <a:cs typeface="Arial" charset="0"/>
            </a:endParaRPr>
          </a:p>
        </p:txBody>
      </p:sp>
      <p:sp>
        <p:nvSpPr>
          <p:cNvPr id="5" name="Rectangle 6"/>
          <p:cNvSpPr>
            <a:spLocks noGrp="1" noChangeArrowheads="1"/>
          </p:cNvSpPr>
          <p:nvPr>
            <p:ph type="sldNum" sz="quarter" idx="11"/>
          </p:nvPr>
        </p:nvSpPr>
        <p:spPr>
          <a:ln/>
        </p:spPr>
        <p:txBody>
          <a:bodyPr/>
          <a:lstStyle>
            <a:lvl1pPr>
              <a:defRPr/>
            </a:lvl1pPr>
          </a:lstStyle>
          <a:p>
            <a:pPr>
              <a:defRPr/>
            </a:pPr>
            <a:fld id="{77AA75F5-4E70-4088-8BEA-CA2EC0287C4E}" type="slidenum">
              <a:rPr lang="en-US"/>
              <a:pPr>
                <a:defRPr/>
              </a:pPr>
              <a:t>‹#›</a:t>
            </a:fld>
            <a:endParaRPr lang="en-US" dirty="0"/>
          </a:p>
        </p:txBody>
      </p:sp>
    </p:spTree>
    <p:extLst>
      <p:ext uri="{BB962C8B-B14F-4D97-AF65-F5344CB8AC3E}">
        <p14:creationId xmlns:p14="http://schemas.microsoft.com/office/powerpoint/2010/main" val="391233558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userDrawn="1">
  <p:cSld name="39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2819400" y="0"/>
            <a:ext cx="6324600" cy="1219200"/>
          </a:xfrm>
          <a:prstGeom prst="rect">
            <a:avLst/>
          </a:prstGeom>
        </p:spPr>
        <p:txBody>
          <a:bodyPr lIns="89793" tIns="44899" rIns="89793" bIns="44899" anchor="ctr"/>
          <a:lstStyle>
            <a:lvl1pPr marL="168364" indent="0" algn="l">
              <a:defRPr sz="28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3018864514"/>
      </p:ext>
    </p:extLst>
  </p:cSld>
  <p:clrMapOvr>
    <a:masterClrMapping/>
  </p:clrMapOvr>
  <p:timing>
    <p:tnLst>
      <p:par>
        <p:cTn id="1" dur="indefinite" restart="never" nodeType="tmRoot"/>
      </p:par>
    </p:tnLst>
  </p:timing>
</p:sldLayout>
</file>

<file path=ppt/slideLayouts/slideLayout460.xml><?xml version="1.0" encoding="utf-8"?>
<p:sldLayout xmlns:a="http://schemas.openxmlformats.org/drawingml/2006/main" xmlns:r="http://schemas.openxmlformats.org/officeDocument/2006/relationships" xmlns:p="http://schemas.openxmlformats.org/presentationml/2006/main" showMasterSp="0"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lIns="91352" tIns="45679" rIns="91352" bIns="45679"/>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8229600" cy="2185988"/>
          </a:xfrm>
          <a:prstGeom prst="rect">
            <a:avLst/>
          </a:prstGeom>
        </p:spPr>
        <p:txBody>
          <a:bodyPr lIns="91352" tIns="45679" rIns="91352" bIns="45679"/>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7200" y="3938588"/>
            <a:ext cx="8229600" cy="2187575"/>
          </a:xfrm>
          <a:prstGeom prst="rect">
            <a:avLst/>
          </a:prstGeom>
        </p:spPr>
        <p:txBody>
          <a:bodyPr lIns="91352" tIns="45679" rIns="91352" bIns="45679"/>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dt" sz="half" idx="10"/>
          </p:nvPr>
        </p:nvSpPr>
        <p:spPr>
          <a:xfrm>
            <a:off x="457201" y="6251575"/>
            <a:ext cx="2133600" cy="476250"/>
          </a:xfrm>
          <a:prstGeom prst="rect">
            <a:avLst/>
          </a:prstGeom>
        </p:spPr>
        <p:txBody>
          <a:bodyPr lIns="91352" tIns="45679" rIns="91352" bIns="45679"/>
          <a:lstStyle>
            <a:lvl1pPr>
              <a:defRPr/>
            </a:lvl1pPr>
          </a:lstStyle>
          <a:p>
            <a:pPr eaLnBrk="0" hangingPunct="0">
              <a:defRPr/>
            </a:pPr>
            <a:endParaRPr lang="en-US" dirty="0">
              <a:solidFill>
                <a:prstClr val="black"/>
              </a:solidFill>
              <a:latin typeface="Tahoma" pitchFamily="34" charset="0"/>
              <a:ea typeface="+mn-ea"/>
              <a:cs typeface="Arial" charset="0"/>
            </a:endParaRPr>
          </a:p>
        </p:txBody>
      </p:sp>
      <p:sp>
        <p:nvSpPr>
          <p:cNvPr id="6" name="Rectangle 3"/>
          <p:cNvSpPr>
            <a:spLocks noGrp="1" noChangeArrowheads="1"/>
          </p:cNvSpPr>
          <p:nvPr>
            <p:ph type="sldNum" sz="quarter" idx="11"/>
          </p:nvPr>
        </p:nvSpPr>
        <p:spPr/>
        <p:txBody>
          <a:bodyPr/>
          <a:lstStyle>
            <a:lvl1pPr>
              <a:defRPr/>
            </a:lvl1pPr>
          </a:lstStyle>
          <a:p>
            <a:pPr>
              <a:defRPr/>
            </a:pPr>
            <a:fld id="{6850BD91-E0F0-43C3-A298-87233CA757AB}" type="slidenum">
              <a:rPr lang="en-US"/>
              <a:pPr>
                <a:defRPr/>
              </a:pPr>
              <a:t>‹#›</a:t>
            </a:fld>
            <a:endParaRPr lang="en-US" dirty="0"/>
          </a:p>
        </p:txBody>
      </p:sp>
      <p:sp>
        <p:nvSpPr>
          <p:cNvPr id="7" name="Rectangle 14"/>
          <p:cNvSpPr>
            <a:spLocks noGrp="1" noChangeArrowheads="1"/>
          </p:cNvSpPr>
          <p:nvPr>
            <p:ph type="ftr" sz="quarter" idx="12"/>
          </p:nvPr>
        </p:nvSpPr>
        <p:spPr>
          <a:xfrm>
            <a:off x="2603500" y="6172200"/>
            <a:ext cx="4122738" cy="457200"/>
          </a:xfrm>
          <a:prstGeom prst="rect">
            <a:avLst/>
          </a:prstGeom>
        </p:spPr>
        <p:txBody>
          <a:bodyPr lIns="91352" tIns="45679" rIns="91352" bIns="45679"/>
          <a:lstStyle>
            <a:lvl1pPr>
              <a:defRPr/>
            </a:lvl1pPr>
          </a:lstStyle>
          <a:p>
            <a:pPr eaLnBrk="0" hangingPunct="0">
              <a:defRPr/>
            </a:pPr>
            <a:endParaRPr lang="en-US" dirty="0">
              <a:solidFill>
                <a:prstClr val="black"/>
              </a:solidFill>
              <a:latin typeface="Tahoma" pitchFamily="34" charset="0"/>
              <a:ea typeface="+mn-ea"/>
              <a:cs typeface="Arial" charset="0"/>
            </a:endParaRPr>
          </a:p>
        </p:txBody>
      </p:sp>
    </p:spTree>
    <p:extLst>
      <p:ext uri="{BB962C8B-B14F-4D97-AF65-F5344CB8AC3E}">
        <p14:creationId xmlns:p14="http://schemas.microsoft.com/office/powerpoint/2010/main" val="2690320120"/>
      </p:ext>
    </p:extLst>
  </p:cSld>
  <p:clrMapOvr>
    <a:masterClrMapping/>
  </p:clrMapOvr>
</p:sldLayout>
</file>

<file path=ppt/slideLayouts/slideLayout461.xml><?xml version="1.0" encoding="utf-8"?>
<p:sldLayout xmlns:a="http://schemas.openxmlformats.org/drawingml/2006/main" xmlns:r="http://schemas.openxmlformats.org/officeDocument/2006/relationships" xmlns:p="http://schemas.openxmlformats.org/presentationml/2006/main" showMasterSp="0"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752601"/>
            <a:ext cx="8229600" cy="4525963"/>
          </a:xfrm>
          <a:prstGeom prst="rect">
            <a:avLst/>
          </a:prstGeom>
        </p:spPr>
        <p:txBody>
          <a:bodyPr lIns="91352" tIns="45679" rIns="91352" bIns="45679"/>
          <a:lstStyle>
            <a:lvl1pPr>
              <a:buClr>
                <a:srgbClr val="8F23B3"/>
              </a:buClr>
              <a:defRPr sz="2400"/>
            </a:lvl1pPr>
            <a:lvl2pPr>
              <a:buClr>
                <a:srgbClr val="8F23B3"/>
              </a:buClr>
              <a:defRPr sz="2200"/>
            </a:lvl2pPr>
            <a:lvl3pPr marL="1370302" indent="-456768">
              <a:buClr>
                <a:srgbClr val="8F23B3"/>
              </a:buClr>
              <a:buFont typeface="Courier New" pitchFamily="49" charset="0"/>
              <a:buChar char="o"/>
              <a:defRPr sz="2000"/>
            </a:lvl3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7" name="Title 16"/>
          <p:cNvSpPr>
            <a:spLocks noGrp="1"/>
          </p:cNvSpPr>
          <p:nvPr>
            <p:ph type="title"/>
          </p:nvPr>
        </p:nvSpPr>
        <p:spPr>
          <a:xfrm>
            <a:off x="2819400" y="0"/>
            <a:ext cx="6324600" cy="1219200"/>
          </a:xfrm>
          <a:prstGeom prst="rect">
            <a:avLst/>
          </a:prstGeom>
        </p:spPr>
        <p:txBody>
          <a:bodyPr lIns="89793" tIns="44899" rIns="89793" bIns="44899" anchor="ctr"/>
          <a:lstStyle>
            <a:lvl1pPr marL="168364" indent="0" algn="l">
              <a:defRPr sz="2800"/>
            </a:lvl1pPr>
          </a:lstStyle>
          <a:p>
            <a:r>
              <a:rPr lang="en-US" dirty="0" smtClean="0"/>
              <a:t>Click to edit Master title style</a:t>
            </a:r>
            <a:endParaRPr lang="en-US" dirty="0"/>
          </a:p>
        </p:txBody>
      </p:sp>
      <p:sp>
        <p:nvSpPr>
          <p:cNvPr id="8" name="Slide Number Placeholder 24"/>
          <p:cNvSpPr>
            <a:spLocks noGrp="1"/>
          </p:cNvSpPr>
          <p:nvPr>
            <p:ph type="sldNum" sz="quarter" idx="10"/>
          </p:nvPr>
        </p:nvSpPr>
        <p:spPr>
          <a:xfrm>
            <a:off x="3" y="6569079"/>
            <a:ext cx="609600" cy="288925"/>
          </a:xfrm>
        </p:spPr>
        <p:txBody>
          <a:bodyPr/>
          <a:lstStyle>
            <a:lvl1pPr algn="r">
              <a:defRPr sz="1200" smtClean="0">
                <a:solidFill>
                  <a:schemeClr val="tx1"/>
                </a:solidFill>
              </a:defRPr>
            </a:lvl1pPr>
          </a:lstStyle>
          <a:p>
            <a:pPr>
              <a:defRPr/>
            </a:pPr>
            <a:fld id="{8A85A12D-F284-471C-8250-D25B013F6AB1}"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4213164377"/>
      </p:ext>
    </p:extLst>
  </p:cSld>
  <p:clrMapOvr>
    <a:masterClrMapping/>
  </p:clrMapOvr>
  <p:timing>
    <p:tnLst>
      <p:par>
        <p:cTn id="1" dur="indefinite" restart="never" nodeType="tmRoot"/>
      </p:par>
    </p:tnLst>
  </p:timing>
</p:sldLayout>
</file>

<file path=ppt/slideLayouts/slideLayout462.xml><?xml version="1.0" encoding="utf-8"?>
<p:sldLayout xmlns:a="http://schemas.openxmlformats.org/drawingml/2006/main" xmlns:r="http://schemas.openxmlformats.org/officeDocument/2006/relationships" xmlns:p="http://schemas.openxmlformats.org/presentationml/2006/main" showMasterSp="0"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52400" y="1676400"/>
            <a:ext cx="8839200" cy="4876800"/>
          </a:xfrm>
          <a:prstGeom prst="rect">
            <a:avLst/>
          </a:prstGeom>
        </p:spPr>
        <p:txBody>
          <a:bodyPr lIns="91352" tIns="45679" rIns="91352" bIns="45679"/>
          <a:lstStyle>
            <a:lvl1pPr marL="0" indent="0">
              <a:buNone/>
              <a:defRPr sz="3200"/>
            </a:lvl1pPr>
            <a:lvl2pPr marL="456768" indent="0">
              <a:buNone/>
              <a:defRPr sz="2800"/>
            </a:lvl2pPr>
            <a:lvl3pPr marL="913532" indent="0">
              <a:buNone/>
              <a:defRPr sz="2400"/>
            </a:lvl3pPr>
            <a:lvl4pPr marL="1370302" indent="0">
              <a:buNone/>
              <a:defRPr sz="2000"/>
            </a:lvl4pPr>
            <a:lvl5pPr marL="1827071" indent="0">
              <a:buNone/>
              <a:defRPr sz="2000"/>
            </a:lvl5pPr>
            <a:lvl6pPr marL="2283837" indent="0">
              <a:buNone/>
              <a:defRPr sz="2000"/>
            </a:lvl6pPr>
            <a:lvl7pPr marL="2740600" indent="0">
              <a:buNone/>
              <a:defRPr sz="2000"/>
            </a:lvl7pPr>
            <a:lvl8pPr marL="3197369" indent="0">
              <a:buNone/>
              <a:defRPr sz="2000"/>
            </a:lvl8pPr>
            <a:lvl9pPr marL="3654137" indent="0">
              <a:buNone/>
              <a:defRPr sz="2000"/>
            </a:lvl9pPr>
          </a:lstStyle>
          <a:p>
            <a:r>
              <a:rPr lang="en-US" dirty="0" smtClean="0"/>
              <a:t>Click icon to add picture</a:t>
            </a:r>
            <a:endParaRPr lang="en-US" dirty="0"/>
          </a:p>
        </p:txBody>
      </p:sp>
      <p:sp>
        <p:nvSpPr>
          <p:cNvPr id="9" name="Title 16"/>
          <p:cNvSpPr>
            <a:spLocks noGrp="1"/>
          </p:cNvSpPr>
          <p:nvPr>
            <p:ph type="title"/>
          </p:nvPr>
        </p:nvSpPr>
        <p:spPr>
          <a:xfrm>
            <a:off x="2819400" y="0"/>
            <a:ext cx="6324600" cy="1219200"/>
          </a:xfrm>
          <a:prstGeom prst="rect">
            <a:avLst/>
          </a:prstGeom>
        </p:spPr>
        <p:txBody>
          <a:bodyPr lIns="89793" tIns="44899" rIns="89793" bIns="44899" anchor="ctr"/>
          <a:lstStyle>
            <a:lvl1pPr marL="168364" indent="0" algn="l">
              <a:defRPr sz="2800"/>
            </a:lvl1pPr>
          </a:lstStyle>
          <a:p>
            <a:r>
              <a:rPr lang="en-US" smtClean="0"/>
              <a:t>Click to edit Master title style</a:t>
            </a:r>
            <a:endParaRPr lang="en-US" dirty="0"/>
          </a:p>
        </p:txBody>
      </p:sp>
      <p:sp>
        <p:nvSpPr>
          <p:cNvPr id="10" name="Slide Number Placeholder 4"/>
          <p:cNvSpPr>
            <a:spLocks noGrp="1"/>
          </p:cNvSpPr>
          <p:nvPr>
            <p:ph type="sldNum" sz="quarter" idx="4"/>
          </p:nvPr>
        </p:nvSpPr>
        <p:spPr>
          <a:xfrm>
            <a:off x="3" y="6569079"/>
            <a:ext cx="609600" cy="288925"/>
          </a:xfrm>
          <a:prstGeom prst="rect">
            <a:avLst/>
          </a:prstGeom>
        </p:spPr>
        <p:txBody>
          <a:bodyPr wrap="square" lIns="89793" tIns="44899" rIns="89793" bIns="44899">
            <a:normAutofit/>
          </a:bodyPr>
          <a:lstStyle>
            <a:lvl1pPr algn="ctr">
              <a:defRPr sz="1400">
                <a:solidFill>
                  <a:sysClr val="windowText" lastClr="000000"/>
                </a:solidFill>
              </a:defRPr>
            </a:lvl1pPr>
          </a:lstStyle>
          <a:p>
            <a:pPr>
              <a:defRPr/>
            </a:pPr>
            <a:fld id="{F53EAB4E-B152-44CE-8C23-C6686266861F}" type="slidenum">
              <a:rPr lang="en-US" smtClean="0"/>
              <a:pPr>
                <a:defRPr/>
              </a:pPr>
              <a:t>‹#›</a:t>
            </a:fld>
            <a:endParaRPr lang="en-US" dirty="0"/>
          </a:p>
        </p:txBody>
      </p:sp>
    </p:spTree>
    <p:extLst>
      <p:ext uri="{BB962C8B-B14F-4D97-AF65-F5344CB8AC3E}">
        <p14:creationId xmlns:p14="http://schemas.microsoft.com/office/powerpoint/2010/main" val="3696841366"/>
      </p:ext>
    </p:extLst>
  </p:cSld>
  <p:clrMapOvr>
    <a:masterClrMapping/>
  </p:clrMapOvr>
  <p:timing>
    <p:tnLst>
      <p:par>
        <p:cTn id="1" dur="indefinite" restart="never" nodeType="tmRoot"/>
      </p:par>
    </p:tnLst>
  </p:timing>
</p:sldLayout>
</file>

<file path=ppt/slideLayouts/slideLayout463.xml><?xml version="1.0" encoding="utf-8"?>
<p:sldLayout xmlns:a="http://schemas.openxmlformats.org/drawingml/2006/main" xmlns:r="http://schemas.openxmlformats.org/officeDocument/2006/relationships" xmlns:p="http://schemas.openxmlformats.org/presentationml/2006/main" showMasterSp="0" preserve="1">
  <p:cSld name="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a:defRPr/>
            </a:pPr>
            <a:fld id="{F53EAB4E-B152-44CE-8C23-C6686266861F}" type="slidenum">
              <a:rPr lang="en-US" smtClean="0"/>
              <a:pPr>
                <a:defRPr/>
              </a:pPr>
              <a:t>‹#›</a:t>
            </a:fld>
            <a:endParaRPr lang="en-US" dirty="0"/>
          </a:p>
        </p:txBody>
      </p:sp>
      <p:sp>
        <p:nvSpPr>
          <p:cNvPr id="4" name="Title 16"/>
          <p:cNvSpPr>
            <a:spLocks noGrp="1"/>
          </p:cNvSpPr>
          <p:nvPr>
            <p:ph type="title"/>
          </p:nvPr>
        </p:nvSpPr>
        <p:spPr>
          <a:xfrm>
            <a:off x="2819400" y="0"/>
            <a:ext cx="6324600" cy="1219200"/>
          </a:xfrm>
          <a:prstGeom prst="rect">
            <a:avLst/>
          </a:prstGeom>
        </p:spPr>
        <p:txBody>
          <a:bodyPr lIns="89793" tIns="44899" rIns="89793" bIns="44899" anchor="ctr"/>
          <a:lstStyle>
            <a:lvl1pPr marL="168364" indent="0" algn="l">
              <a:defRPr sz="2800"/>
            </a:lvl1pPr>
          </a:lstStyle>
          <a:p>
            <a:r>
              <a:rPr lang="en-US" smtClean="0"/>
              <a:t>Click to edit Master title style</a:t>
            </a:r>
            <a:endParaRPr lang="en-US" dirty="0"/>
          </a:p>
        </p:txBody>
      </p:sp>
    </p:spTree>
    <p:extLst>
      <p:ext uri="{BB962C8B-B14F-4D97-AF65-F5344CB8AC3E}">
        <p14:creationId xmlns:p14="http://schemas.microsoft.com/office/powerpoint/2010/main" val="1751904314"/>
      </p:ext>
    </p:extLst>
  </p:cSld>
  <p:clrMapOvr>
    <a:masterClrMapping/>
  </p:clrMapOvr>
  <p:timing>
    <p:tnLst>
      <p:par>
        <p:cTn id="1" dur="indefinite" restart="never" nodeType="tmRoot"/>
      </p:par>
    </p:tnLst>
  </p:timing>
</p:sldLayout>
</file>

<file path=ppt/slideLayouts/slideLayout464.xml><?xml version="1.0" encoding="utf-8"?>
<p:sldLayout xmlns:a="http://schemas.openxmlformats.org/drawingml/2006/main" xmlns:r="http://schemas.openxmlformats.org/officeDocument/2006/relationships" xmlns:p="http://schemas.openxmlformats.org/presentationml/2006/main" showMasterSp="0" preserve="1">
  <p:cSld name="2_Custom Layout">
    <p:spTree>
      <p:nvGrpSpPr>
        <p:cNvPr id="1" name=""/>
        <p:cNvGrpSpPr/>
        <p:nvPr/>
      </p:nvGrpSpPr>
      <p:grpSpPr>
        <a:xfrm>
          <a:off x="0" y="0"/>
          <a:ext cx="0" cy="0"/>
          <a:chOff x="0" y="0"/>
          <a:chExt cx="0" cy="0"/>
        </a:xfrm>
      </p:grpSpPr>
      <p:sp>
        <p:nvSpPr>
          <p:cNvPr id="6" name="Content Placeholder 2"/>
          <p:cNvSpPr>
            <a:spLocks noGrp="1"/>
          </p:cNvSpPr>
          <p:nvPr>
            <p:ph idx="1"/>
          </p:nvPr>
        </p:nvSpPr>
        <p:spPr>
          <a:xfrm>
            <a:off x="457200" y="1752600"/>
            <a:ext cx="8229600" cy="4114800"/>
          </a:xfrm>
          <a:prstGeom prst="rect">
            <a:avLst/>
          </a:prstGeom>
        </p:spPr>
        <p:txBody>
          <a:bodyPr lIns="89793" tIns="44899" rIns="89793" bIns="44899"/>
          <a:lstStyle>
            <a:lvl3pPr marL="897942" indent="174599">
              <a:defRPr/>
            </a:lvl3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4" name="Slide Number Placeholder 2"/>
          <p:cNvSpPr>
            <a:spLocks noGrp="1"/>
          </p:cNvSpPr>
          <p:nvPr>
            <p:ph type="sldNum" sz="quarter" idx="10"/>
          </p:nvPr>
        </p:nvSpPr>
        <p:spPr/>
        <p:txBody>
          <a:bodyPr/>
          <a:lstStyle>
            <a:lvl1pPr>
              <a:defRPr smtClean="0">
                <a:solidFill>
                  <a:schemeClr val="tx1"/>
                </a:solidFill>
              </a:defRPr>
            </a:lvl1pPr>
          </a:lstStyle>
          <a:p>
            <a:pPr>
              <a:defRPr/>
            </a:pPr>
            <a:fld id="{F53EAB4E-B152-44CE-8C23-C6686266861F}" type="slidenum">
              <a:rPr lang="en-US">
                <a:solidFill>
                  <a:prstClr val="black"/>
                </a:solidFill>
              </a:rPr>
              <a:pPr>
                <a:defRPr/>
              </a:pPr>
              <a:t>‹#›</a:t>
            </a:fld>
            <a:endParaRPr lang="en-US" dirty="0">
              <a:solidFill>
                <a:prstClr val="black"/>
              </a:solidFill>
            </a:endParaRPr>
          </a:p>
        </p:txBody>
      </p:sp>
      <p:sp>
        <p:nvSpPr>
          <p:cNvPr id="7" name="Title 16"/>
          <p:cNvSpPr>
            <a:spLocks noGrp="1"/>
          </p:cNvSpPr>
          <p:nvPr>
            <p:ph type="title"/>
          </p:nvPr>
        </p:nvSpPr>
        <p:spPr>
          <a:xfrm>
            <a:off x="2819400" y="0"/>
            <a:ext cx="6324600" cy="1219200"/>
          </a:xfrm>
          <a:prstGeom prst="rect">
            <a:avLst/>
          </a:prstGeom>
        </p:spPr>
        <p:txBody>
          <a:bodyPr lIns="89793" tIns="44899" rIns="89793" bIns="44899" anchor="ctr"/>
          <a:lstStyle>
            <a:lvl1pPr marL="168364" indent="0" algn="l">
              <a:defRPr sz="2800"/>
            </a:lvl1pPr>
          </a:lstStyle>
          <a:p>
            <a:r>
              <a:rPr lang="en-US" smtClean="0"/>
              <a:t>Click to edit Master title style</a:t>
            </a:r>
            <a:endParaRPr lang="en-US" dirty="0"/>
          </a:p>
        </p:txBody>
      </p:sp>
      <p:sp>
        <p:nvSpPr>
          <p:cNvPr id="10" name="Text Placeholder 6"/>
          <p:cNvSpPr>
            <a:spLocks noGrp="1"/>
          </p:cNvSpPr>
          <p:nvPr>
            <p:ph type="body" sz="quarter" idx="14" hasCustomPrompt="1"/>
          </p:nvPr>
        </p:nvSpPr>
        <p:spPr>
          <a:xfrm>
            <a:off x="762002" y="6553200"/>
            <a:ext cx="3810000" cy="304800"/>
          </a:xfrm>
          <a:prstGeom prst="rect">
            <a:avLst/>
          </a:prstGeom>
        </p:spPr>
        <p:txBody>
          <a:bodyPr lIns="89793" tIns="44899" rIns="89793" bIns="44899"/>
          <a:lstStyle>
            <a:lvl1pPr>
              <a:buNone/>
              <a:defRPr sz="1200" b="1" i="1"/>
            </a:lvl1pPr>
          </a:lstStyle>
          <a:p>
            <a:pPr lvl="0"/>
            <a:r>
              <a:rPr lang="en-US" dirty="0" smtClean="0"/>
              <a:t>Source:</a:t>
            </a:r>
            <a:endParaRPr lang="en-US" dirty="0"/>
          </a:p>
        </p:txBody>
      </p:sp>
    </p:spTree>
    <p:extLst>
      <p:ext uri="{BB962C8B-B14F-4D97-AF65-F5344CB8AC3E}">
        <p14:creationId xmlns:p14="http://schemas.microsoft.com/office/powerpoint/2010/main" val="1675322117"/>
      </p:ext>
    </p:extLst>
  </p:cSld>
  <p:clrMapOvr>
    <a:masterClrMapping/>
  </p:clrMapOvr>
  <p:transition spd="med" advClick="0">
    <p:fade/>
  </p:transition>
</p:sldLayout>
</file>

<file path=ppt/slideLayouts/slideLayout465.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19" name="Title 16"/>
          <p:cNvSpPr>
            <a:spLocks noGrp="1"/>
          </p:cNvSpPr>
          <p:nvPr>
            <p:ph type="title"/>
          </p:nvPr>
        </p:nvSpPr>
        <p:spPr>
          <a:xfrm>
            <a:off x="2819400" y="0"/>
            <a:ext cx="6324600" cy="1219200"/>
          </a:xfrm>
          <a:prstGeom prst="rect">
            <a:avLst/>
          </a:prstGeom>
        </p:spPr>
        <p:txBody>
          <a:bodyPr lIns="89793" tIns="44899" rIns="89793" bIns="44899" anchor="ctr"/>
          <a:lstStyle>
            <a:lvl1pPr marL="168364" indent="0" algn="l">
              <a:defRPr sz="2800"/>
            </a:lvl1pPr>
          </a:lstStyle>
          <a:p>
            <a:r>
              <a:rPr lang="en-US" smtClean="0"/>
              <a:t>Click to edit Master title style</a:t>
            </a:r>
            <a:endParaRPr lang="en-US" dirty="0"/>
          </a:p>
        </p:txBody>
      </p:sp>
      <p:sp>
        <p:nvSpPr>
          <p:cNvPr id="20" name="Slide Number Placeholder 4"/>
          <p:cNvSpPr>
            <a:spLocks noGrp="1"/>
          </p:cNvSpPr>
          <p:nvPr>
            <p:ph type="sldNum" sz="quarter" idx="12"/>
          </p:nvPr>
        </p:nvSpPr>
        <p:spPr>
          <a:xfrm>
            <a:off x="3" y="6569079"/>
            <a:ext cx="609600" cy="288925"/>
          </a:xfrm>
          <a:prstGeom prst="rect">
            <a:avLst/>
          </a:prstGeom>
        </p:spPr>
        <p:txBody>
          <a:bodyPr wrap="square">
            <a:normAutofit/>
          </a:bodyPr>
          <a:lstStyle>
            <a:lvl1pPr algn="ctr">
              <a:defRPr sz="1400">
                <a:solidFill>
                  <a:sysClr val="windowText" lastClr="000000"/>
                </a:solidFill>
              </a:defRPr>
            </a:lvl1pPr>
          </a:lstStyle>
          <a:p>
            <a:pPr>
              <a:defRPr/>
            </a:pPr>
            <a:fld id="{8B1FB4F6-53D1-4649-B6D3-57C1A85B2B3E}" type="slidenum">
              <a:rPr lang="en-US" smtClean="0"/>
              <a:pPr>
                <a:defRPr/>
              </a:pPr>
              <a:t>‹#›</a:t>
            </a:fld>
            <a:endParaRPr lang="en-US" dirty="0"/>
          </a:p>
        </p:txBody>
      </p:sp>
      <p:sp>
        <p:nvSpPr>
          <p:cNvPr id="13" name="Text Placeholder 6"/>
          <p:cNvSpPr>
            <a:spLocks noGrp="1"/>
          </p:cNvSpPr>
          <p:nvPr>
            <p:ph type="body" sz="quarter" idx="13"/>
          </p:nvPr>
        </p:nvSpPr>
        <p:spPr>
          <a:xfrm>
            <a:off x="457200" y="1752600"/>
            <a:ext cx="8382000" cy="3810000"/>
          </a:xfrm>
          <a:prstGeom prst="rect">
            <a:avLst/>
          </a:prstGeom>
        </p:spPr>
        <p:txBody>
          <a:bodyPr lIns="89793" tIns="44899" rIns="89793" bIns="44899"/>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480527021"/>
      </p:ext>
    </p:extLst>
  </p:cSld>
  <p:clrMapOvr>
    <a:masterClrMapping/>
  </p:clrMapOvr>
  <p:timing>
    <p:tnLst>
      <p:par>
        <p:cTn id="1" dur="indefinite" restart="never" nodeType="tmRoot"/>
      </p:par>
    </p:tnLst>
  </p:timing>
</p:sldLayout>
</file>

<file path=ppt/slideLayouts/slideLayout46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61950" y="392115"/>
            <a:ext cx="8362950" cy="674687"/>
          </a:xfrm>
          <a:prstGeom prst="rect">
            <a:avLst/>
          </a:prstGeom>
        </p:spPr>
        <p:txBody>
          <a:bodyPr lIns="91352" tIns="45679" rIns="91352" bIns="45679"/>
          <a:lstStyle/>
          <a:p>
            <a:r>
              <a:rPr lang="en-US" smtClean="0"/>
              <a:t>Click to edit Master title style</a:t>
            </a:r>
            <a:endParaRPr lang="en-US"/>
          </a:p>
        </p:txBody>
      </p:sp>
      <p:sp>
        <p:nvSpPr>
          <p:cNvPr id="3" name="Rectangle 5"/>
          <p:cNvSpPr>
            <a:spLocks noGrp="1" noChangeArrowheads="1"/>
          </p:cNvSpPr>
          <p:nvPr>
            <p:ph type="ftr" sz="quarter" idx="10"/>
          </p:nvPr>
        </p:nvSpPr>
        <p:spPr>
          <a:xfrm>
            <a:off x="2603500" y="6172200"/>
            <a:ext cx="4122738" cy="457200"/>
          </a:xfrm>
          <a:prstGeom prst="rect">
            <a:avLst/>
          </a:prstGeom>
        </p:spPr>
        <p:txBody>
          <a:bodyPr lIns="91352" tIns="45679" rIns="91352" bIns="45679"/>
          <a:lstStyle>
            <a:lvl1pPr>
              <a:defRPr/>
            </a:lvl1pPr>
          </a:lstStyle>
          <a:p>
            <a:pPr eaLnBrk="0" hangingPunct="0">
              <a:defRPr/>
            </a:pPr>
            <a:endParaRPr lang="en-US" dirty="0">
              <a:solidFill>
                <a:prstClr val="black"/>
              </a:solidFill>
              <a:latin typeface="Tahoma" pitchFamily="34" charset="0"/>
              <a:ea typeface="+mn-ea"/>
              <a:cs typeface="Arial" charset="0"/>
            </a:endParaRPr>
          </a:p>
        </p:txBody>
      </p:sp>
      <p:sp>
        <p:nvSpPr>
          <p:cNvPr id="4" name="Rectangle 6"/>
          <p:cNvSpPr>
            <a:spLocks noGrp="1" noChangeArrowheads="1"/>
          </p:cNvSpPr>
          <p:nvPr>
            <p:ph type="sldNum" sz="quarter" idx="11"/>
          </p:nvPr>
        </p:nvSpPr>
        <p:spPr/>
        <p:txBody>
          <a:bodyPr/>
          <a:lstStyle>
            <a:lvl1pPr>
              <a:defRPr/>
            </a:lvl1pPr>
          </a:lstStyle>
          <a:p>
            <a:pPr>
              <a:defRPr/>
            </a:pPr>
            <a:fld id="{4D64C5BC-8F38-4C1A-B58B-D1A4F9CCA149}" type="slidenum">
              <a:rPr lang="en-US"/>
              <a:pPr>
                <a:defRPr/>
              </a:pPr>
              <a:t>‹#›</a:t>
            </a:fld>
            <a:endParaRPr lang="en-US" dirty="0"/>
          </a:p>
        </p:txBody>
      </p:sp>
    </p:spTree>
    <p:extLst>
      <p:ext uri="{BB962C8B-B14F-4D97-AF65-F5344CB8AC3E}">
        <p14:creationId xmlns:p14="http://schemas.microsoft.com/office/powerpoint/2010/main" val="2356299824"/>
      </p:ext>
    </p:extLst>
  </p:cSld>
  <p:clrMapOvr>
    <a:masterClrMapping/>
  </p:clrMapOvr>
</p:sldLayout>
</file>

<file path=ppt/slideLayouts/slideLayout467.xml><?xml version="1.0" encoding="utf-8"?>
<p:sldLayout xmlns:a="http://schemas.openxmlformats.org/drawingml/2006/main" xmlns:r="http://schemas.openxmlformats.org/officeDocument/2006/relationships" xmlns:p="http://schemas.openxmlformats.org/presentationml/2006/main" showMasterSp="0"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61950" y="392115"/>
            <a:ext cx="8362950" cy="674687"/>
          </a:xfrm>
          <a:prstGeom prst="rect">
            <a:avLst/>
          </a:prstGeom>
        </p:spPr>
        <p:txBody>
          <a:bodyPr lIns="91352" tIns="45679" rIns="91352" bIns="45679"/>
          <a:lstStyle/>
          <a:p>
            <a:r>
              <a:rPr lang="en-US" smtClean="0"/>
              <a:t>Click to edit Master title style</a:t>
            </a:r>
            <a:endParaRPr lang="en-US"/>
          </a:p>
        </p:txBody>
      </p:sp>
      <p:sp>
        <p:nvSpPr>
          <p:cNvPr id="3" name="Text Placeholder 2"/>
          <p:cNvSpPr>
            <a:spLocks noGrp="1"/>
          </p:cNvSpPr>
          <p:nvPr>
            <p:ph type="body" sz="half" idx="1"/>
          </p:nvPr>
        </p:nvSpPr>
        <p:spPr>
          <a:xfrm>
            <a:off x="361958" y="1219200"/>
            <a:ext cx="4105275" cy="4800600"/>
          </a:xfrm>
          <a:prstGeom prst="rect">
            <a:avLst/>
          </a:prstGeom>
        </p:spPr>
        <p:txBody>
          <a:bodyPr lIns="91352" tIns="45679" rIns="91352" bIns="45679"/>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9633" y="1219200"/>
            <a:ext cx="4105275" cy="4800600"/>
          </a:xfrm>
          <a:prstGeom prst="rect">
            <a:avLst/>
          </a:prstGeom>
        </p:spPr>
        <p:txBody>
          <a:bodyPr lIns="91352" tIns="45679" rIns="91352" bIns="45679"/>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ftr" sz="quarter" idx="10"/>
          </p:nvPr>
        </p:nvSpPr>
        <p:spPr>
          <a:xfrm>
            <a:off x="2603500" y="6172200"/>
            <a:ext cx="4122738" cy="457200"/>
          </a:xfrm>
          <a:prstGeom prst="rect">
            <a:avLst/>
          </a:prstGeom>
        </p:spPr>
        <p:txBody>
          <a:bodyPr lIns="91352" tIns="45679" rIns="91352" bIns="45679"/>
          <a:lstStyle>
            <a:lvl1pPr>
              <a:defRPr/>
            </a:lvl1pPr>
          </a:lstStyle>
          <a:p>
            <a:pPr eaLnBrk="0" hangingPunct="0">
              <a:defRPr/>
            </a:pPr>
            <a:endParaRPr lang="en-US" dirty="0">
              <a:solidFill>
                <a:prstClr val="black"/>
              </a:solidFill>
              <a:latin typeface="Tahoma" pitchFamily="34" charset="0"/>
              <a:ea typeface="+mn-ea"/>
              <a:cs typeface="Arial" charset="0"/>
            </a:endParaRPr>
          </a:p>
        </p:txBody>
      </p:sp>
      <p:sp>
        <p:nvSpPr>
          <p:cNvPr id="6" name="Rectangle 6"/>
          <p:cNvSpPr>
            <a:spLocks noGrp="1" noChangeArrowheads="1"/>
          </p:cNvSpPr>
          <p:nvPr>
            <p:ph type="sldNum" sz="quarter" idx="11"/>
          </p:nvPr>
        </p:nvSpPr>
        <p:spPr/>
        <p:txBody>
          <a:bodyPr/>
          <a:lstStyle>
            <a:lvl1pPr>
              <a:defRPr/>
            </a:lvl1pPr>
          </a:lstStyle>
          <a:p>
            <a:pPr>
              <a:defRPr/>
            </a:pPr>
            <a:fld id="{D29AAA9D-33EF-48FD-B607-7EAE2C6E9AEE}" type="slidenum">
              <a:rPr lang="en-US"/>
              <a:pPr>
                <a:defRPr/>
              </a:pPr>
              <a:t>‹#›</a:t>
            </a:fld>
            <a:endParaRPr lang="en-US" dirty="0"/>
          </a:p>
        </p:txBody>
      </p:sp>
    </p:spTree>
    <p:extLst>
      <p:ext uri="{BB962C8B-B14F-4D97-AF65-F5344CB8AC3E}">
        <p14:creationId xmlns:p14="http://schemas.microsoft.com/office/powerpoint/2010/main" val="2160618354"/>
      </p:ext>
    </p:extLst>
  </p:cSld>
  <p:clrMapOvr>
    <a:masterClrMapping/>
  </p:clrMapOvr>
</p:sldLayout>
</file>

<file path=ppt/slideLayouts/slideLayout468.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61950" y="392115"/>
            <a:ext cx="8362950" cy="674687"/>
          </a:xfrm>
          <a:prstGeom prst="rect">
            <a:avLst/>
          </a:prstGeom>
        </p:spPr>
        <p:txBody>
          <a:bodyPr lIns="91352" tIns="45679" rIns="91352" bIns="45679"/>
          <a:lstStyle/>
          <a:p>
            <a:r>
              <a:rPr lang="en-US" smtClean="0"/>
              <a:t>Click to edit Master title style</a:t>
            </a:r>
            <a:endParaRPr lang="en-US"/>
          </a:p>
        </p:txBody>
      </p:sp>
      <p:sp>
        <p:nvSpPr>
          <p:cNvPr id="3" name="Content Placeholder 2"/>
          <p:cNvSpPr>
            <a:spLocks noGrp="1"/>
          </p:cNvSpPr>
          <p:nvPr>
            <p:ph sz="half" idx="1"/>
          </p:nvPr>
        </p:nvSpPr>
        <p:spPr>
          <a:xfrm>
            <a:off x="361958" y="1219200"/>
            <a:ext cx="4105275" cy="4800600"/>
          </a:xfrm>
          <a:prstGeom prst="rect">
            <a:avLst/>
          </a:prstGeom>
        </p:spPr>
        <p:txBody>
          <a:bodyPr lIns="91352" tIns="45679" rIns="91352" bIns="45679"/>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9633" y="1219200"/>
            <a:ext cx="4105275" cy="4800600"/>
          </a:xfrm>
          <a:prstGeom prst="rect">
            <a:avLst/>
          </a:prstGeom>
        </p:spPr>
        <p:txBody>
          <a:bodyPr lIns="91352" tIns="45679" rIns="91352" bIns="45679"/>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ftr" sz="quarter" idx="10"/>
          </p:nvPr>
        </p:nvSpPr>
        <p:spPr>
          <a:xfrm>
            <a:off x="2603500" y="6172200"/>
            <a:ext cx="4122738" cy="457200"/>
          </a:xfrm>
          <a:prstGeom prst="rect">
            <a:avLst/>
          </a:prstGeom>
        </p:spPr>
        <p:txBody>
          <a:bodyPr lIns="91352" tIns="45679" rIns="91352" bIns="45679"/>
          <a:lstStyle>
            <a:lvl1pPr>
              <a:defRPr/>
            </a:lvl1pPr>
          </a:lstStyle>
          <a:p>
            <a:pPr eaLnBrk="0" hangingPunct="0">
              <a:defRPr/>
            </a:pPr>
            <a:endParaRPr lang="en-US" dirty="0">
              <a:solidFill>
                <a:prstClr val="black"/>
              </a:solidFill>
              <a:latin typeface="Tahoma" pitchFamily="34" charset="0"/>
              <a:ea typeface="+mn-ea"/>
              <a:cs typeface="Arial" charset="0"/>
            </a:endParaRPr>
          </a:p>
        </p:txBody>
      </p:sp>
      <p:sp>
        <p:nvSpPr>
          <p:cNvPr id="6" name="Rectangle 6"/>
          <p:cNvSpPr>
            <a:spLocks noGrp="1" noChangeArrowheads="1"/>
          </p:cNvSpPr>
          <p:nvPr>
            <p:ph type="sldNum" sz="quarter" idx="11"/>
          </p:nvPr>
        </p:nvSpPr>
        <p:spPr/>
        <p:txBody>
          <a:bodyPr/>
          <a:lstStyle>
            <a:lvl1pPr>
              <a:defRPr/>
            </a:lvl1pPr>
          </a:lstStyle>
          <a:p>
            <a:pPr>
              <a:defRPr/>
            </a:pPr>
            <a:fld id="{F7E8F79F-5FF1-4FFA-AB7D-CB569EBD93A6}" type="slidenum">
              <a:rPr lang="en-US"/>
              <a:pPr>
                <a:defRPr/>
              </a:pPr>
              <a:t>‹#›</a:t>
            </a:fld>
            <a:endParaRPr lang="en-US" dirty="0"/>
          </a:p>
        </p:txBody>
      </p:sp>
    </p:spTree>
    <p:extLst>
      <p:ext uri="{BB962C8B-B14F-4D97-AF65-F5344CB8AC3E}">
        <p14:creationId xmlns:p14="http://schemas.microsoft.com/office/powerpoint/2010/main" val="1077050167"/>
      </p:ext>
    </p:extLst>
  </p:cSld>
  <p:clrMapOvr>
    <a:masterClrMapping/>
  </p:clrMapOvr>
</p:sldLayout>
</file>

<file path=ppt/slideLayouts/slideLayout469.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2603500" y="6172200"/>
            <a:ext cx="4122738" cy="457200"/>
          </a:xfrm>
          <a:prstGeom prst="rect">
            <a:avLst/>
          </a:prstGeom>
          <a:ln/>
        </p:spPr>
        <p:txBody>
          <a:bodyPr lIns="91352" tIns="45679" rIns="91352" bIns="45679"/>
          <a:lstStyle>
            <a:lvl1pPr>
              <a:defRPr/>
            </a:lvl1pPr>
          </a:lstStyle>
          <a:p>
            <a:pPr eaLnBrk="0" hangingPunct="0">
              <a:defRPr/>
            </a:pPr>
            <a:endParaRPr lang="en-US" dirty="0">
              <a:solidFill>
                <a:prstClr val="black"/>
              </a:solidFill>
              <a:latin typeface="Tahoma" pitchFamily="34" charset="0"/>
              <a:ea typeface="+mn-ea"/>
              <a:cs typeface="Arial" charset="0"/>
            </a:endParaRPr>
          </a:p>
        </p:txBody>
      </p:sp>
      <p:sp>
        <p:nvSpPr>
          <p:cNvPr id="3" name="Rectangle 6"/>
          <p:cNvSpPr>
            <a:spLocks noGrp="1" noChangeArrowheads="1"/>
          </p:cNvSpPr>
          <p:nvPr>
            <p:ph type="sldNum" sz="quarter" idx="11"/>
          </p:nvPr>
        </p:nvSpPr>
        <p:spPr>
          <a:ln/>
        </p:spPr>
        <p:txBody>
          <a:bodyPr/>
          <a:lstStyle>
            <a:lvl1pPr>
              <a:defRPr/>
            </a:lvl1pPr>
          </a:lstStyle>
          <a:p>
            <a:pPr>
              <a:defRPr/>
            </a:pPr>
            <a:fld id="{14B57FDD-4496-401E-961C-D340FF550F65}" type="slidenum">
              <a:rPr lang="en-US"/>
              <a:pPr>
                <a:defRPr/>
              </a:pPr>
              <a:t>‹#›</a:t>
            </a:fld>
            <a:endParaRPr lang="en-US" dirty="0"/>
          </a:p>
        </p:txBody>
      </p:sp>
    </p:spTree>
    <p:extLst>
      <p:ext uri="{BB962C8B-B14F-4D97-AF65-F5344CB8AC3E}">
        <p14:creationId xmlns:p14="http://schemas.microsoft.com/office/powerpoint/2010/main" val="260750543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userDrawn="1">
  <p:cSld name="40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2819400" y="0"/>
            <a:ext cx="6324600" cy="1219200"/>
          </a:xfrm>
          <a:prstGeom prst="rect">
            <a:avLst/>
          </a:prstGeom>
        </p:spPr>
        <p:txBody>
          <a:bodyPr lIns="89793" tIns="44899" rIns="89793" bIns="44899" anchor="ctr"/>
          <a:lstStyle>
            <a:lvl1pPr marL="168364" indent="0" algn="l">
              <a:defRPr sz="28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581512135"/>
      </p:ext>
    </p:extLst>
  </p:cSld>
  <p:clrMapOvr>
    <a:masterClrMapping/>
  </p:clrMapOvr>
  <p:timing>
    <p:tnLst>
      <p:par>
        <p:cTn id="1" dur="indefinite" restart="never" nodeType="tmRoot"/>
      </p:par>
    </p:tnLst>
  </p:timing>
</p:sldLayout>
</file>

<file path=ppt/slideLayouts/slideLayout470.xml><?xml version="1.0" encoding="utf-8"?>
<p:sldLayout xmlns:a="http://schemas.openxmlformats.org/drawingml/2006/main" xmlns:r="http://schemas.openxmlformats.org/officeDocument/2006/relationships" xmlns:p="http://schemas.openxmlformats.org/presentationml/2006/main" showMasterSp="0"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lIns="91352" tIns="45679" rIns="91352" bIns="45679"/>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8229600" cy="2185988"/>
          </a:xfrm>
          <a:prstGeom prst="rect">
            <a:avLst/>
          </a:prstGeom>
        </p:spPr>
        <p:txBody>
          <a:bodyPr lIns="91352" tIns="45679" rIns="91352" bIns="45679"/>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7200" y="3938588"/>
            <a:ext cx="8229600" cy="2187575"/>
          </a:xfrm>
          <a:prstGeom prst="rect">
            <a:avLst/>
          </a:prstGeom>
        </p:spPr>
        <p:txBody>
          <a:bodyPr lIns="91352" tIns="45679" rIns="91352" bIns="45679"/>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dt" sz="half" idx="10"/>
          </p:nvPr>
        </p:nvSpPr>
        <p:spPr>
          <a:xfrm>
            <a:off x="457201" y="6251575"/>
            <a:ext cx="2133600" cy="476250"/>
          </a:xfrm>
          <a:prstGeom prst="rect">
            <a:avLst/>
          </a:prstGeom>
        </p:spPr>
        <p:txBody>
          <a:bodyPr lIns="91352" tIns="45679" rIns="91352" bIns="45679"/>
          <a:lstStyle>
            <a:lvl1pPr>
              <a:defRPr/>
            </a:lvl1pPr>
          </a:lstStyle>
          <a:p>
            <a:pPr eaLnBrk="0" hangingPunct="0">
              <a:defRPr/>
            </a:pPr>
            <a:endParaRPr lang="en-US" dirty="0">
              <a:solidFill>
                <a:prstClr val="black"/>
              </a:solidFill>
              <a:latin typeface="Tahoma" pitchFamily="34" charset="0"/>
              <a:ea typeface="+mn-ea"/>
              <a:cs typeface="Arial" charset="0"/>
            </a:endParaRPr>
          </a:p>
        </p:txBody>
      </p:sp>
      <p:sp>
        <p:nvSpPr>
          <p:cNvPr id="6" name="Rectangle 3"/>
          <p:cNvSpPr>
            <a:spLocks noGrp="1" noChangeArrowheads="1"/>
          </p:cNvSpPr>
          <p:nvPr>
            <p:ph type="sldNum" sz="quarter" idx="11"/>
          </p:nvPr>
        </p:nvSpPr>
        <p:spPr/>
        <p:txBody>
          <a:bodyPr/>
          <a:lstStyle>
            <a:lvl1pPr>
              <a:defRPr/>
            </a:lvl1pPr>
          </a:lstStyle>
          <a:p>
            <a:pPr>
              <a:defRPr/>
            </a:pPr>
            <a:fld id="{6850BD91-E0F0-43C3-A298-87233CA757AB}" type="slidenum">
              <a:rPr lang="en-US"/>
              <a:pPr>
                <a:defRPr/>
              </a:pPr>
              <a:t>‹#›</a:t>
            </a:fld>
            <a:endParaRPr lang="en-US" dirty="0"/>
          </a:p>
        </p:txBody>
      </p:sp>
      <p:sp>
        <p:nvSpPr>
          <p:cNvPr id="7" name="Rectangle 14"/>
          <p:cNvSpPr>
            <a:spLocks noGrp="1" noChangeArrowheads="1"/>
          </p:cNvSpPr>
          <p:nvPr>
            <p:ph type="ftr" sz="quarter" idx="12"/>
          </p:nvPr>
        </p:nvSpPr>
        <p:spPr>
          <a:xfrm>
            <a:off x="2603500" y="6172200"/>
            <a:ext cx="4122738" cy="457200"/>
          </a:xfrm>
          <a:prstGeom prst="rect">
            <a:avLst/>
          </a:prstGeom>
        </p:spPr>
        <p:txBody>
          <a:bodyPr lIns="91352" tIns="45679" rIns="91352" bIns="45679"/>
          <a:lstStyle>
            <a:lvl1pPr>
              <a:defRPr/>
            </a:lvl1pPr>
          </a:lstStyle>
          <a:p>
            <a:pPr eaLnBrk="0" hangingPunct="0">
              <a:defRPr/>
            </a:pPr>
            <a:endParaRPr lang="en-US" dirty="0">
              <a:solidFill>
                <a:prstClr val="black"/>
              </a:solidFill>
              <a:latin typeface="Tahoma" pitchFamily="34" charset="0"/>
              <a:ea typeface="+mn-ea"/>
              <a:cs typeface="Arial" charset="0"/>
            </a:endParaRPr>
          </a:p>
        </p:txBody>
      </p:sp>
    </p:spTree>
    <p:extLst>
      <p:ext uri="{BB962C8B-B14F-4D97-AF65-F5344CB8AC3E}">
        <p14:creationId xmlns:p14="http://schemas.microsoft.com/office/powerpoint/2010/main" val="3214560498"/>
      </p:ext>
    </p:extLst>
  </p:cSld>
  <p:clrMapOvr>
    <a:masterClrMapping/>
  </p:clrMapOvr>
</p:sldLayout>
</file>

<file path=ppt/slideLayouts/slideLayout471.xml><?xml version="1.0" encoding="utf-8"?>
<p:sldLayout xmlns:a="http://schemas.openxmlformats.org/drawingml/2006/main" xmlns:r="http://schemas.openxmlformats.org/officeDocument/2006/relationships" xmlns:p="http://schemas.openxmlformats.org/presentationml/2006/main" showMasterSp="0"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752601"/>
            <a:ext cx="8229600" cy="4525963"/>
          </a:xfrm>
          <a:prstGeom prst="rect">
            <a:avLst/>
          </a:prstGeom>
        </p:spPr>
        <p:txBody>
          <a:bodyPr lIns="91352" tIns="45679" rIns="91352" bIns="45679"/>
          <a:lstStyle>
            <a:lvl1pPr>
              <a:buClr>
                <a:srgbClr val="8F23B3"/>
              </a:buClr>
              <a:defRPr sz="2400"/>
            </a:lvl1pPr>
            <a:lvl2pPr>
              <a:buClr>
                <a:srgbClr val="8F23B3"/>
              </a:buClr>
              <a:defRPr sz="2200"/>
            </a:lvl2pPr>
            <a:lvl3pPr marL="1370302" indent="-456768">
              <a:buClr>
                <a:srgbClr val="8F23B3"/>
              </a:buClr>
              <a:buFont typeface="Courier New" pitchFamily="49" charset="0"/>
              <a:buChar char="o"/>
              <a:defRPr sz="2000"/>
            </a:lvl3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7" name="Title 16"/>
          <p:cNvSpPr>
            <a:spLocks noGrp="1"/>
          </p:cNvSpPr>
          <p:nvPr>
            <p:ph type="title"/>
          </p:nvPr>
        </p:nvSpPr>
        <p:spPr>
          <a:xfrm>
            <a:off x="2819400" y="0"/>
            <a:ext cx="6324600" cy="1219200"/>
          </a:xfrm>
          <a:prstGeom prst="rect">
            <a:avLst/>
          </a:prstGeom>
        </p:spPr>
        <p:txBody>
          <a:bodyPr lIns="89793" tIns="44899" rIns="89793" bIns="44899" anchor="ctr"/>
          <a:lstStyle>
            <a:lvl1pPr marL="168364" indent="0" algn="l">
              <a:defRPr sz="2800"/>
            </a:lvl1pPr>
          </a:lstStyle>
          <a:p>
            <a:r>
              <a:rPr lang="en-US" dirty="0" smtClean="0"/>
              <a:t>Click to edit Master title style</a:t>
            </a:r>
            <a:endParaRPr lang="en-US" dirty="0"/>
          </a:p>
        </p:txBody>
      </p:sp>
      <p:sp>
        <p:nvSpPr>
          <p:cNvPr id="8" name="Slide Number Placeholder 24"/>
          <p:cNvSpPr>
            <a:spLocks noGrp="1"/>
          </p:cNvSpPr>
          <p:nvPr>
            <p:ph type="sldNum" sz="quarter" idx="10"/>
          </p:nvPr>
        </p:nvSpPr>
        <p:spPr>
          <a:xfrm>
            <a:off x="3" y="6569079"/>
            <a:ext cx="609600" cy="288925"/>
          </a:xfrm>
        </p:spPr>
        <p:txBody>
          <a:bodyPr/>
          <a:lstStyle>
            <a:lvl1pPr algn="r">
              <a:defRPr sz="1200" smtClean="0">
                <a:solidFill>
                  <a:schemeClr val="tx1"/>
                </a:solidFill>
              </a:defRPr>
            </a:lvl1pPr>
          </a:lstStyle>
          <a:p>
            <a:pPr>
              <a:defRPr/>
            </a:pPr>
            <a:fld id="{8A85A12D-F284-471C-8250-D25B013F6AB1}"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1553733927"/>
      </p:ext>
    </p:extLst>
  </p:cSld>
  <p:clrMapOvr>
    <a:masterClrMapping/>
  </p:clrMapOvr>
  <p:timing>
    <p:tnLst>
      <p:par>
        <p:cTn id="1" dur="indefinite" restart="never" nodeType="tmRoot"/>
      </p:par>
    </p:tnLst>
  </p:timing>
</p:sldLayout>
</file>

<file path=ppt/slideLayouts/slideLayout472.xml><?xml version="1.0" encoding="utf-8"?>
<p:sldLayout xmlns:a="http://schemas.openxmlformats.org/drawingml/2006/main" xmlns:r="http://schemas.openxmlformats.org/officeDocument/2006/relationships" xmlns:p="http://schemas.openxmlformats.org/presentationml/2006/main" showMasterSp="0"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52400" y="1676400"/>
            <a:ext cx="8839200" cy="4876800"/>
          </a:xfrm>
          <a:prstGeom prst="rect">
            <a:avLst/>
          </a:prstGeom>
        </p:spPr>
        <p:txBody>
          <a:bodyPr lIns="91352" tIns="45679" rIns="91352" bIns="45679"/>
          <a:lstStyle>
            <a:lvl1pPr marL="0" indent="0">
              <a:buNone/>
              <a:defRPr sz="3200"/>
            </a:lvl1pPr>
            <a:lvl2pPr marL="456768" indent="0">
              <a:buNone/>
              <a:defRPr sz="2800"/>
            </a:lvl2pPr>
            <a:lvl3pPr marL="913532" indent="0">
              <a:buNone/>
              <a:defRPr sz="2400"/>
            </a:lvl3pPr>
            <a:lvl4pPr marL="1370302" indent="0">
              <a:buNone/>
              <a:defRPr sz="2000"/>
            </a:lvl4pPr>
            <a:lvl5pPr marL="1827071" indent="0">
              <a:buNone/>
              <a:defRPr sz="2000"/>
            </a:lvl5pPr>
            <a:lvl6pPr marL="2283837" indent="0">
              <a:buNone/>
              <a:defRPr sz="2000"/>
            </a:lvl6pPr>
            <a:lvl7pPr marL="2740600" indent="0">
              <a:buNone/>
              <a:defRPr sz="2000"/>
            </a:lvl7pPr>
            <a:lvl8pPr marL="3197369" indent="0">
              <a:buNone/>
              <a:defRPr sz="2000"/>
            </a:lvl8pPr>
            <a:lvl9pPr marL="3654137" indent="0">
              <a:buNone/>
              <a:defRPr sz="2000"/>
            </a:lvl9pPr>
          </a:lstStyle>
          <a:p>
            <a:r>
              <a:rPr lang="en-US" dirty="0" smtClean="0"/>
              <a:t>Click icon to add picture</a:t>
            </a:r>
            <a:endParaRPr lang="en-US" dirty="0"/>
          </a:p>
        </p:txBody>
      </p:sp>
      <p:sp>
        <p:nvSpPr>
          <p:cNvPr id="9" name="Title 16"/>
          <p:cNvSpPr>
            <a:spLocks noGrp="1"/>
          </p:cNvSpPr>
          <p:nvPr>
            <p:ph type="title"/>
          </p:nvPr>
        </p:nvSpPr>
        <p:spPr>
          <a:xfrm>
            <a:off x="2819400" y="0"/>
            <a:ext cx="6324600" cy="1219200"/>
          </a:xfrm>
          <a:prstGeom prst="rect">
            <a:avLst/>
          </a:prstGeom>
        </p:spPr>
        <p:txBody>
          <a:bodyPr lIns="89793" tIns="44899" rIns="89793" bIns="44899" anchor="ctr"/>
          <a:lstStyle>
            <a:lvl1pPr marL="168364" indent="0" algn="l">
              <a:defRPr sz="2800"/>
            </a:lvl1pPr>
          </a:lstStyle>
          <a:p>
            <a:r>
              <a:rPr lang="en-US" smtClean="0"/>
              <a:t>Click to edit Master title style</a:t>
            </a:r>
            <a:endParaRPr lang="en-US" dirty="0"/>
          </a:p>
        </p:txBody>
      </p:sp>
      <p:sp>
        <p:nvSpPr>
          <p:cNvPr id="10" name="Slide Number Placeholder 4"/>
          <p:cNvSpPr>
            <a:spLocks noGrp="1"/>
          </p:cNvSpPr>
          <p:nvPr>
            <p:ph type="sldNum" sz="quarter" idx="4"/>
          </p:nvPr>
        </p:nvSpPr>
        <p:spPr>
          <a:xfrm>
            <a:off x="3" y="6569079"/>
            <a:ext cx="609600" cy="288925"/>
          </a:xfrm>
          <a:prstGeom prst="rect">
            <a:avLst/>
          </a:prstGeom>
        </p:spPr>
        <p:txBody>
          <a:bodyPr wrap="square" lIns="89793" tIns="44899" rIns="89793" bIns="44899">
            <a:normAutofit/>
          </a:bodyPr>
          <a:lstStyle>
            <a:lvl1pPr algn="ctr">
              <a:defRPr sz="1400">
                <a:solidFill>
                  <a:sysClr val="windowText" lastClr="000000"/>
                </a:solidFill>
              </a:defRPr>
            </a:lvl1pPr>
          </a:lstStyle>
          <a:p>
            <a:pPr>
              <a:defRPr/>
            </a:pPr>
            <a:fld id="{F53EAB4E-B152-44CE-8C23-C6686266861F}" type="slidenum">
              <a:rPr lang="en-US" smtClean="0"/>
              <a:pPr>
                <a:defRPr/>
              </a:pPr>
              <a:t>‹#›</a:t>
            </a:fld>
            <a:endParaRPr lang="en-US" dirty="0"/>
          </a:p>
        </p:txBody>
      </p:sp>
    </p:spTree>
    <p:extLst>
      <p:ext uri="{BB962C8B-B14F-4D97-AF65-F5344CB8AC3E}">
        <p14:creationId xmlns:p14="http://schemas.microsoft.com/office/powerpoint/2010/main" val="4048698349"/>
      </p:ext>
    </p:extLst>
  </p:cSld>
  <p:clrMapOvr>
    <a:masterClrMapping/>
  </p:clrMapOvr>
  <p:timing>
    <p:tnLst>
      <p:par>
        <p:cTn id="1" dur="indefinite" restart="never" nodeType="tmRoot"/>
      </p:par>
    </p:tnLst>
  </p:timing>
</p:sldLayout>
</file>

<file path=ppt/slideLayouts/slideLayout473.xml><?xml version="1.0" encoding="utf-8"?>
<p:sldLayout xmlns:a="http://schemas.openxmlformats.org/drawingml/2006/main" xmlns:r="http://schemas.openxmlformats.org/officeDocument/2006/relationships" xmlns:p="http://schemas.openxmlformats.org/presentationml/2006/main" showMasterSp="0" preserve="1">
  <p:cSld name="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a:defRPr/>
            </a:pPr>
            <a:fld id="{F53EAB4E-B152-44CE-8C23-C6686266861F}" type="slidenum">
              <a:rPr lang="en-US" smtClean="0"/>
              <a:pPr>
                <a:defRPr/>
              </a:pPr>
              <a:t>‹#›</a:t>
            </a:fld>
            <a:endParaRPr lang="en-US" dirty="0"/>
          </a:p>
        </p:txBody>
      </p:sp>
      <p:sp>
        <p:nvSpPr>
          <p:cNvPr id="4" name="Title 16"/>
          <p:cNvSpPr>
            <a:spLocks noGrp="1"/>
          </p:cNvSpPr>
          <p:nvPr>
            <p:ph type="title"/>
          </p:nvPr>
        </p:nvSpPr>
        <p:spPr>
          <a:xfrm>
            <a:off x="2819400" y="0"/>
            <a:ext cx="6324600" cy="1219200"/>
          </a:xfrm>
          <a:prstGeom prst="rect">
            <a:avLst/>
          </a:prstGeom>
        </p:spPr>
        <p:txBody>
          <a:bodyPr lIns="89793" tIns="44899" rIns="89793" bIns="44899" anchor="ctr"/>
          <a:lstStyle>
            <a:lvl1pPr marL="168364" indent="0" algn="l">
              <a:defRPr sz="2800"/>
            </a:lvl1pPr>
          </a:lstStyle>
          <a:p>
            <a:r>
              <a:rPr lang="en-US" smtClean="0"/>
              <a:t>Click to edit Master title style</a:t>
            </a:r>
            <a:endParaRPr lang="en-US" dirty="0"/>
          </a:p>
        </p:txBody>
      </p:sp>
    </p:spTree>
    <p:extLst>
      <p:ext uri="{BB962C8B-B14F-4D97-AF65-F5344CB8AC3E}">
        <p14:creationId xmlns:p14="http://schemas.microsoft.com/office/powerpoint/2010/main" val="124229214"/>
      </p:ext>
    </p:extLst>
  </p:cSld>
  <p:clrMapOvr>
    <a:masterClrMapping/>
  </p:clrMapOvr>
  <p:timing>
    <p:tnLst>
      <p:par>
        <p:cTn id="1" dur="indefinite" restart="never" nodeType="tmRoot"/>
      </p:par>
    </p:tnLst>
  </p:timing>
</p:sldLayout>
</file>

<file path=ppt/slideLayouts/slideLayout474.xml><?xml version="1.0" encoding="utf-8"?>
<p:sldLayout xmlns:a="http://schemas.openxmlformats.org/drawingml/2006/main" xmlns:r="http://schemas.openxmlformats.org/officeDocument/2006/relationships" xmlns:p="http://schemas.openxmlformats.org/presentationml/2006/main" showMasterSp="0" preserve="1">
  <p:cSld name="2_Custom Layout">
    <p:spTree>
      <p:nvGrpSpPr>
        <p:cNvPr id="1" name=""/>
        <p:cNvGrpSpPr/>
        <p:nvPr/>
      </p:nvGrpSpPr>
      <p:grpSpPr>
        <a:xfrm>
          <a:off x="0" y="0"/>
          <a:ext cx="0" cy="0"/>
          <a:chOff x="0" y="0"/>
          <a:chExt cx="0" cy="0"/>
        </a:xfrm>
      </p:grpSpPr>
      <p:sp>
        <p:nvSpPr>
          <p:cNvPr id="6" name="Content Placeholder 2"/>
          <p:cNvSpPr>
            <a:spLocks noGrp="1"/>
          </p:cNvSpPr>
          <p:nvPr>
            <p:ph idx="1"/>
          </p:nvPr>
        </p:nvSpPr>
        <p:spPr>
          <a:xfrm>
            <a:off x="457200" y="1752600"/>
            <a:ext cx="8229600" cy="4114800"/>
          </a:xfrm>
          <a:prstGeom prst="rect">
            <a:avLst/>
          </a:prstGeom>
        </p:spPr>
        <p:txBody>
          <a:bodyPr lIns="89793" tIns="44899" rIns="89793" bIns="44899"/>
          <a:lstStyle>
            <a:lvl3pPr marL="897942" indent="174599">
              <a:defRPr/>
            </a:lvl3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4" name="Slide Number Placeholder 2"/>
          <p:cNvSpPr>
            <a:spLocks noGrp="1"/>
          </p:cNvSpPr>
          <p:nvPr>
            <p:ph type="sldNum" sz="quarter" idx="10"/>
          </p:nvPr>
        </p:nvSpPr>
        <p:spPr/>
        <p:txBody>
          <a:bodyPr/>
          <a:lstStyle>
            <a:lvl1pPr>
              <a:defRPr smtClean="0">
                <a:solidFill>
                  <a:schemeClr val="tx1"/>
                </a:solidFill>
              </a:defRPr>
            </a:lvl1pPr>
          </a:lstStyle>
          <a:p>
            <a:pPr>
              <a:defRPr/>
            </a:pPr>
            <a:fld id="{F53EAB4E-B152-44CE-8C23-C6686266861F}" type="slidenum">
              <a:rPr lang="en-US">
                <a:solidFill>
                  <a:prstClr val="black"/>
                </a:solidFill>
              </a:rPr>
              <a:pPr>
                <a:defRPr/>
              </a:pPr>
              <a:t>‹#›</a:t>
            </a:fld>
            <a:endParaRPr lang="en-US" dirty="0">
              <a:solidFill>
                <a:prstClr val="black"/>
              </a:solidFill>
            </a:endParaRPr>
          </a:p>
        </p:txBody>
      </p:sp>
      <p:sp>
        <p:nvSpPr>
          <p:cNvPr id="7" name="Title 16"/>
          <p:cNvSpPr>
            <a:spLocks noGrp="1"/>
          </p:cNvSpPr>
          <p:nvPr>
            <p:ph type="title"/>
          </p:nvPr>
        </p:nvSpPr>
        <p:spPr>
          <a:xfrm>
            <a:off x="2819400" y="0"/>
            <a:ext cx="6324600" cy="1219200"/>
          </a:xfrm>
          <a:prstGeom prst="rect">
            <a:avLst/>
          </a:prstGeom>
        </p:spPr>
        <p:txBody>
          <a:bodyPr lIns="89793" tIns="44899" rIns="89793" bIns="44899" anchor="ctr"/>
          <a:lstStyle>
            <a:lvl1pPr marL="168364" indent="0" algn="l">
              <a:defRPr sz="2800"/>
            </a:lvl1pPr>
          </a:lstStyle>
          <a:p>
            <a:r>
              <a:rPr lang="en-US" smtClean="0"/>
              <a:t>Click to edit Master title style</a:t>
            </a:r>
            <a:endParaRPr lang="en-US" dirty="0"/>
          </a:p>
        </p:txBody>
      </p:sp>
      <p:sp>
        <p:nvSpPr>
          <p:cNvPr id="10" name="Text Placeholder 6"/>
          <p:cNvSpPr>
            <a:spLocks noGrp="1"/>
          </p:cNvSpPr>
          <p:nvPr>
            <p:ph type="body" sz="quarter" idx="14" hasCustomPrompt="1"/>
          </p:nvPr>
        </p:nvSpPr>
        <p:spPr>
          <a:xfrm>
            <a:off x="762002" y="6553200"/>
            <a:ext cx="3810000" cy="304800"/>
          </a:xfrm>
          <a:prstGeom prst="rect">
            <a:avLst/>
          </a:prstGeom>
        </p:spPr>
        <p:txBody>
          <a:bodyPr lIns="89793" tIns="44899" rIns="89793" bIns="44899"/>
          <a:lstStyle>
            <a:lvl1pPr>
              <a:buNone/>
              <a:defRPr sz="1200" b="1" i="1"/>
            </a:lvl1pPr>
          </a:lstStyle>
          <a:p>
            <a:pPr lvl="0"/>
            <a:r>
              <a:rPr lang="en-US" dirty="0" smtClean="0"/>
              <a:t>Source:</a:t>
            </a:r>
            <a:endParaRPr lang="en-US" dirty="0"/>
          </a:p>
        </p:txBody>
      </p:sp>
    </p:spTree>
    <p:extLst>
      <p:ext uri="{BB962C8B-B14F-4D97-AF65-F5344CB8AC3E}">
        <p14:creationId xmlns:p14="http://schemas.microsoft.com/office/powerpoint/2010/main" val="3087592232"/>
      </p:ext>
    </p:extLst>
  </p:cSld>
  <p:clrMapOvr>
    <a:masterClrMapping/>
  </p:clrMapOvr>
  <p:transition spd="med" advClick="0">
    <p:fade/>
  </p:transition>
</p:sldLayout>
</file>

<file path=ppt/slideLayouts/slideLayout475.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19" name="Title 16"/>
          <p:cNvSpPr>
            <a:spLocks noGrp="1"/>
          </p:cNvSpPr>
          <p:nvPr>
            <p:ph type="title"/>
          </p:nvPr>
        </p:nvSpPr>
        <p:spPr>
          <a:xfrm>
            <a:off x="2819400" y="0"/>
            <a:ext cx="6324600" cy="1219200"/>
          </a:xfrm>
          <a:prstGeom prst="rect">
            <a:avLst/>
          </a:prstGeom>
        </p:spPr>
        <p:txBody>
          <a:bodyPr lIns="89793" tIns="44899" rIns="89793" bIns="44899" anchor="ctr"/>
          <a:lstStyle>
            <a:lvl1pPr marL="168364" indent="0" algn="l">
              <a:defRPr sz="2800"/>
            </a:lvl1pPr>
          </a:lstStyle>
          <a:p>
            <a:r>
              <a:rPr lang="en-US" smtClean="0"/>
              <a:t>Click to edit Master title style</a:t>
            </a:r>
            <a:endParaRPr lang="en-US" dirty="0"/>
          </a:p>
        </p:txBody>
      </p:sp>
      <p:sp>
        <p:nvSpPr>
          <p:cNvPr id="20" name="Slide Number Placeholder 4"/>
          <p:cNvSpPr>
            <a:spLocks noGrp="1"/>
          </p:cNvSpPr>
          <p:nvPr>
            <p:ph type="sldNum" sz="quarter" idx="12"/>
          </p:nvPr>
        </p:nvSpPr>
        <p:spPr>
          <a:xfrm>
            <a:off x="3" y="6569079"/>
            <a:ext cx="609600" cy="288925"/>
          </a:xfrm>
          <a:prstGeom prst="rect">
            <a:avLst/>
          </a:prstGeom>
        </p:spPr>
        <p:txBody>
          <a:bodyPr wrap="square">
            <a:normAutofit/>
          </a:bodyPr>
          <a:lstStyle>
            <a:lvl1pPr algn="ctr">
              <a:defRPr sz="1400">
                <a:solidFill>
                  <a:sysClr val="windowText" lastClr="000000"/>
                </a:solidFill>
              </a:defRPr>
            </a:lvl1pPr>
          </a:lstStyle>
          <a:p>
            <a:pPr>
              <a:defRPr/>
            </a:pPr>
            <a:fld id="{8B1FB4F6-53D1-4649-B6D3-57C1A85B2B3E}" type="slidenum">
              <a:rPr lang="en-US" smtClean="0"/>
              <a:pPr>
                <a:defRPr/>
              </a:pPr>
              <a:t>‹#›</a:t>
            </a:fld>
            <a:endParaRPr lang="en-US" dirty="0"/>
          </a:p>
        </p:txBody>
      </p:sp>
      <p:sp>
        <p:nvSpPr>
          <p:cNvPr id="13" name="Text Placeholder 6"/>
          <p:cNvSpPr>
            <a:spLocks noGrp="1"/>
          </p:cNvSpPr>
          <p:nvPr>
            <p:ph type="body" sz="quarter" idx="13"/>
          </p:nvPr>
        </p:nvSpPr>
        <p:spPr>
          <a:xfrm>
            <a:off x="457200" y="1752600"/>
            <a:ext cx="8382000" cy="3810000"/>
          </a:xfrm>
          <a:prstGeom prst="rect">
            <a:avLst/>
          </a:prstGeom>
        </p:spPr>
        <p:txBody>
          <a:bodyPr lIns="89793" tIns="44899" rIns="89793" bIns="44899"/>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32335607"/>
      </p:ext>
    </p:extLst>
  </p:cSld>
  <p:clrMapOvr>
    <a:masterClrMapping/>
  </p:clrMapOvr>
  <p:timing>
    <p:tnLst>
      <p:par>
        <p:cTn id="1" dur="indefinite" restart="never" nodeType="tmRoot"/>
      </p:par>
    </p:tnLst>
  </p:timing>
</p:sldLayout>
</file>

<file path=ppt/slideLayouts/slideLayout47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61950" y="392115"/>
            <a:ext cx="8362950" cy="674687"/>
          </a:xfrm>
          <a:prstGeom prst="rect">
            <a:avLst/>
          </a:prstGeom>
        </p:spPr>
        <p:txBody>
          <a:bodyPr lIns="91352" tIns="45679" rIns="91352" bIns="45679"/>
          <a:lstStyle/>
          <a:p>
            <a:r>
              <a:rPr lang="en-US" smtClean="0"/>
              <a:t>Click to edit Master title style</a:t>
            </a:r>
            <a:endParaRPr lang="en-US"/>
          </a:p>
        </p:txBody>
      </p:sp>
      <p:sp>
        <p:nvSpPr>
          <p:cNvPr id="3" name="Rectangle 5"/>
          <p:cNvSpPr>
            <a:spLocks noGrp="1" noChangeArrowheads="1"/>
          </p:cNvSpPr>
          <p:nvPr>
            <p:ph type="ftr" sz="quarter" idx="10"/>
          </p:nvPr>
        </p:nvSpPr>
        <p:spPr>
          <a:xfrm>
            <a:off x="2603500" y="6172200"/>
            <a:ext cx="4122738" cy="457200"/>
          </a:xfrm>
          <a:prstGeom prst="rect">
            <a:avLst/>
          </a:prstGeom>
        </p:spPr>
        <p:txBody>
          <a:bodyPr lIns="91352" tIns="45679" rIns="91352" bIns="45679"/>
          <a:lstStyle>
            <a:lvl1pPr>
              <a:defRPr/>
            </a:lvl1pPr>
          </a:lstStyle>
          <a:p>
            <a:pPr eaLnBrk="0" hangingPunct="0">
              <a:defRPr/>
            </a:pPr>
            <a:endParaRPr lang="en-US" dirty="0">
              <a:solidFill>
                <a:prstClr val="black"/>
              </a:solidFill>
              <a:latin typeface="Tahoma" pitchFamily="34" charset="0"/>
              <a:ea typeface="+mn-ea"/>
              <a:cs typeface="Arial" charset="0"/>
            </a:endParaRPr>
          </a:p>
        </p:txBody>
      </p:sp>
      <p:sp>
        <p:nvSpPr>
          <p:cNvPr id="4" name="Rectangle 6"/>
          <p:cNvSpPr>
            <a:spLocks noGrp="1" noChangeArrowheads="1"/>
          </p:cNvSpPr>
          <p:nvPr>
            <p:ph type="sldNum" sz="quarter" idx="11"/>
          </p:nvPr>
        </p:nvSpPr>
        <p:spPr/>
        <p:txBody>
          <a:bodyPr/>
          <a:lstStyle>
            <a:lvl1pPr>
              <a:defRPr/>
            </a:lvl1pPr>
          </a:lstStyle>
          <a:p>
            <a:pPr>
              <a:defRPr/>
            </a:pPr>
            <a:fld id="{4D64C5BC-8F38-4C1A-B58B-D1A4F9CCA149}" type="slidenum">
              <a:rPr lang="en-US"/>
              <a:pPr>
                <a:defRPr/>
              </a:pPr>
              <a:t>‹#›</a:t>
            </a:fld>
            <a:endParaRPr lang="en-US" dirty="0"/>
          </a:p>
        </p:txBody>
      </p:sp>
    </p:spTree>
    <p:extLst>
      <p:ext uri="{BB962C8B-B14F-4D97-AF65-F5344CB8AC3E}">
        <p14:creationId xmlns:p14="http://schemas.microsoft.com/office/powerpoint/2010/main" val="1018825324"/>
      </p:ext>
    </p:extLst>
  </p:cSld>
  <p:clrMapOvr>
    <a:masterClrMapping/>
  </p:clrMapOvr>
</p:sldLayout>
</file>

<file path=ppt/slideLayouts/slideLayout477.xml><?xml version="1.0" encoding="utf-8"?>
<p:sldLayout xmlns:a="http://schemas.openxmlformats.org/drawingml/2006/main" xmlns:r="http://schemas.openxmlformats.org/officeDocument/2006/relationships" xmlns:p="http://schemas.openxmlformats.org/presentationml/2006/main" showMasterSp="0"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61950" y="392115"/>
            <a:ext cx="8362950" cy="674687"/>
          </a:xfrm>
          <a:prstGeom prst="rect">
            <a:avLst/>
          </a:prstGeom>
        </p:spPr>
        <p:txBody>
          <a:bodyPr lIns="91352" tIns="45679" rIns="91352" bIns="45679"/>
          <a:lstStyle/>
          <a:p>
            <a:r>
              <a:rPr lang="en-US" smtClean="0"/>
              <a:t>Click to edit Master title style</a:t>
            </a:r>
            <a:endParaRPr lang="en-US"/>
          </a:p>
        </p:txBody>
      </p:sp>
      <p:sp>
        <p:nvSpPr>
          <p:cNvPr id="3" name="Text Placeholder 2"/>
          <p:cNvSpPr>
            <a:spLocks noGrp="1"/>
          </p:cNvSpPr>
          <p:nvPr>
            <p:ph type="body" sz="half" idx="1"/>
          </p:nvPr>
        </p:nvSpPr>
        <p:spPr>
          <a:xfrm>
            <a:off x="361958" y="1219200"/>
            <a:ext cx="4105275" cy="4800600"/>
          </a:xfrm>
          <a:prstGeom prst="rect">
            <a:avLst/>
          </a:prstGeom>
        </p:spPr>
        <p:txBody>
          <a:bodyPr lIns="91352" tIns="45679" rIns="91352" bIns="45679"/>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9633" y="1219200"/>
            <a:ext cx="4105275" cy="4800600"/>
          </a:xfrm>
          <a:prstGeom prst="rect">
            <a:avLst/>
          </a:prstGeom>
        </p:spPr>
        <p:txBody>
          <a:bodyPr lIns="91352" tIns="45679" rIns="91352" bIns="45679"/>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ftr" sz="quarter" idx="10"/>
          </p:nvPr>
        </p:nvSpPr>
        <p:spPr>
          <a:xfrm>
            <a:off x="2603500" y="6172200"/>
            <a:ext cx="4122738" cy="457200"/>
          </a:xfrm>
          <a:prstGeom prst="rect">
            <a:avLst/>
          </a:prstGeom>
        </p:spPr>
        <p:txBody>
          <a:bodyPr lIns="91352" tIns="45679" rIns="91352" bIns="45679"/>
          <a:lstStyle>
            <a:lvl1pPr>
              <a:defRPr/>
            </a:lvl1pPr>
          </a:lstStyle>
          <a:p>
            <a:pPr eaLnBrk="0" hangingPunct="0">
              <a:defRPr/>
            </a:pPr>
            <a:endParaRPr lang="en-US" dirty="0">
              <a:solidFill>
                <a:prstClr val="black"/>
              </a:solidFill>
              <a:latin typeface="Tahoma" pitchFamily="34" charset="0"/>
              <a:ea typeface="+mn-ea"/>
              <a:cs typeface="Arial" charset="0"/>
            </a:endParaRPr>
          </a:p>
        </p:txBody>
      </p:sp>
      <p:sp>
        <p:nvSpPr>
          <p:cNvPr id="6" name="Rectangle 6"/>
          <p:cNvSpPr>
            <a:spLocks noGrp="1" noChangeArrowheads="1"/>
          </p:cNvSpPr>
          <p:nvPr>
            <p:ph type="sldNum" sz="quarter" idx="11"/>
          </p:nvPr>
        </p:nvSpPr>
        <p:spPr/>
        <p:txBody>
          <a:bodyPr/>
          <a:lstStyle>
            <a:lvl1pPr>
              <a:defRPr/>
            </a:lvl1pPr>
          </a:lstStyle>
          <a:p>
            <a:pPr>
              <a:defRPr/>
            </a:pPr>
            <a:fld id="{D29AAA9D-33EF-48FD-B607-7EAE2C6E9AEE}" type="slidenum">
              <a:rPr lang="en-US"/>
              <a:pPr>
                <a:defRPr/>
              </a:pPr>
              <a:t>‹#›</a:t>
            </a:fld>
            <a:endParaRPr lang="en-US" dirty="0"/>
          </a:p>
        </p:txBody>
      </p:sp>
    </p:spTree>
    <p:extLst>
      <p:ext uri="{BB962C8B-B14F-4D97-AF65-F5344CB8AC3E}">
        <p14:creationId xmlns:p14="http://schemas.microsoft.com/office/powerpoint/2010/main" val="2127071615"/>
      </p:ext>
    </p:extLst>
  </p:cSld>
  <p:clrMapOvr>
    <a:masterClrMapping/>
  </p:clrMapOvr>
</p:sldLayout>
</file>

<file path=ppt/slideLayouts/slideLayout478.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61950" y="392115"/>
            <a:ext cx="8362950" cy="674687"/>
          </a:xfrm>
          <a:prstGeom prst="rect">
            <a:avLst/>
          </a:prstGeom>
        </p:spPr>
        <p:txBody>
          <a:bodyPr lIns="91352" tIns="45679" rIns="91352" bIns="45679"/>
          <a:lstStyle/>
          <a:p>
            <a:r>
              <a:rPr lang="en-US" smtClean="0"/>
              <a:t>Click to edit Master title style</a:t>
            </a:r>
            <a:endParaRPr lang="en-US"/>
          </a:p>
        </p:txBody>
      </p:sp>
      <p:sp>
        <p:nvSpPr>
          <p:cNvPr id="3" name="Content Placeholder 2"/>
          <p:cNvSpPr>
            <a:spLocks noGrp="1"/>
          </p:cNvSpPr>
          <p:nvPr>
            <p:ph sz="half" idx="1"/>
          </p:nvPr>
        </p:nvSpPr>
        <p:spPr>
          <a:xfrm>
            <a:off x="361958" y="1219200"/>
            <a:ext cx="4105275" cy="4800600"/>
          </a:xfrm>
          <a:prstGeom prst="rect">
            <a:avLst/>
          </a:prstGeom>
        </p:spPr>
        <p:txBody>
          <a:bodyPr lIns="91352" tIns="45679" rIns="91352" bIns="45679"/>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9633" y="1219200"/>
            <a:ext cx="4105275" cy="4800600"/>
          </a:xfrm>
          <a:prstGeom prst="rect">
            <a:avLst/>
          </a:prstGeom>
        </p:spPr>
        <p:txBody>
          <a:bodyPr lIns="91352" tIns="45679" rIns="91352" bIns="45679"/>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ftr" sz="quarter" idx="10"/>
          </p:nvPr>
        </p:nvSpPr>
        <p:spPr>
          <a:xfrm>
            <a:off x="2603500" y="6172200"/>
            <a:ext cx="4122738" cy="457200"/>
          </a:xfrm>
          <a:prstGeom prst="rect">
            <a:avLst/>
          </a:prstGeom>
        </p:spPr>
        <p:txBody>
          <a:bodyPr lIns="91352" tIns="45679" rIns="91352" bIns="45679"/>
          <a:lstStyle>
            <a:lvl1pPr>
              <a:defRPr/>
            </a:lvl1pPr>
          </a:lstStyle>
          <a:p>
            <a:pPr eaLnBrk="0" hangingPunct="0">
              <a:defRPr/>
            </a:pPr>
            <a:endParaRPr lang="en-US" dirty="0">
              <a:solidFill>
                <a:prstClr val="black"/>
              </a:solidFill>
              <a:latin typeface="Tahoma" pitchFamily="34" charset="0"/>
              <a:ea typeface="+mn-ea"/>
              <a:cs typeface="Arial" charset="0"/>
            </a:endParaRPr>
          </a:p>
        </p:txBody>
      </p:sp>
      <p:sp>
        <p:nvSpPr>
          <p:cNvPr id="6" name="Rectangle 6"/>
          <p:cNvSpPr>
            <a:spLocks noGrp="1" noChangeArrowheads="1"/>
          </p:cNvSpPr>
          <p:nvPr>
            <p:ph type="sldNum" sz="quarter" idx="11"/>
          </p:nvPr>
        </p:nvSpPr>
        <p:spPr/>
        <p:txBody>
          <a:bodyPr/>
          <a:lstStyle>
            <a:lvl1pPr>
              <a:defRPr/>
            </a:lvl1pPr>
          </a:lstStyle>
          <a:p>
            <a:pPr>
              <a:defRPr/>
            </a:pPr>
            <a:fld id="{F7E8F79F-5FF1-4FFA-AB7D-CB569EBD93A6}" type="slidenum">
              <a:rPr lang="en-US"/>
              <a:pPr>
                <a:defRPr/>
              </a:pPr>
              <a:t>‹#›</a:t>
            </a:fld>
            <a:endParaRPr lang="en-US" dirty="0"/>
          </a:p>
        </p:txBody>
      </p:sp>
    </p:spTree>
    <p:extLst>
      <p:ext uri="{BB962C8B-B14F-4D97-AF65-F5344CB8AC3E}">
        <p14:creationId xmlns:p14="http://schemas.microsoft.com/office/powerpoint/2010/main" val="1811887104"/>
      </p:ext>
    </p:extLst>
  </p:cSld>
  <p:clrMapOvr>
    <a:masterClrMapping/>
  </p:clrMapOvr>
</p:sldLayout>
</file>

<file path=ppt/slideLayouts/slideLayout479.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2603500" y="6172200"/>
            <a:ext cx="4122738" cy="457200"/>
          </a:xfrm>
          <a:prstGeom prst="rect">
            <a:avLst/>
          </a:prstGeom>
          <a:ln/>
        </p:spPr>
        <p:txBody>
          <a:bodyPr lIns="91352" tIns="45679" rIns="91352" bIns="45679"/>
          <a:lstStyle>
            <a:lvl1pPr>
              <a:defRPr/>
            </a:lvl1pPr>
          </a:lstStyle>
          <a:p>
            <a:pPr eaLnBrk="0" hangingPunct="0">
              <a:defRPr/>
            </a:pPr>
            <a:endParaRPr lang="en-US" dirty="0">
              <a:solidFill>
                <a:prstClr val="black"/>
              </a:solidFill>
              <a:latin typeface="Tahoma" pitchFamily="34" charset="0"/>
              <a:ea typeface="+mn-ea"/>
              <a:cs typeface="Arial" charset="0"/>
            </a:endParaRPr>
          </a:p>
        </p:txBody>
      </p:sp>
      <p:sp>
        <p:nvSpPr>
          <p:cNvPr id="3" name="Rectangle 6"/>
          <p:cNvSpPr>
            <a:spLocks noGrp="1" noChangeArrowheads="1"/>
          </p:cNvSpPr>
          <p:nvPr>
            <p:ph type="sldNum" sz="quarter" idx="11"/>
          </p:nvPr>
        </p:nvSpPr>
        <p:spPr>
          <a:ln/>
        </p:spPr>
        <p:txBody>
          <a:bodyPr/>
          <a:lstStyle>
            <a:lvl1pPr>
              <a:defRPr/>
            </a:lvl1pPr>
          </a:lstStyle>
          <a:p>
            <a:pPr>
              <a:defRPr/>
            </a:pPr>
            <a:fld id="{14B57FDD-4496-401E-961C-D340FF550F65}" type="slidenum">
              <a:rPr lang="en-US"/>
              <a:pPr>
                <a:defRPr/>
              </a:pPr>
              <a:t>‹#›</a:t>
            </a:fld>
            <a:endParaRPr lang="en-US" dirty="0"/>
          </a:p>
        </p:txBody>
      </p:sp>
    </p:spTree>
    <p:extLst>
      <p:ext uri="{BB962C8B-B14F-4D97-AF65-F5344CB8AC3E}">
        <p14:creationId xmlns:p14="http://schemas.microsoft.com/office/powerpoint/2010/main" val="90901694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userDrawn="1">
  <p:cSld name="41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2819400" y="0"/>
            <a:ext cx="6324600" cy="1219200"/>
          </a:xfrm>
          <a:prstGeom prst="rect">
            <a:avLst/>
          </a:prstGeom>
        </p:spPr>
        <p:txBody>
          <a:bodyPr lIns="89793" tIns="44899" rIns="89793" bIns="44899" anchor="ctr"/>
          <a:lstStyle>
            <a:lvl1pPr marL="168364" indent="0" algn="l">
              <a:defRPr sz="28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3155108585"/>
      </p:ext>
    </p:extLst>
  </p:cSld>
  <p:clrMapOvr>
    <a:masterClrMapping/>
  </p:clrMapOvr>
  <p:timing>
    <p:tnLst>
      <p:par>
        <p:cTn id="1" dur="indefinite" restart="never" nodeType="tmRoot"/>
      </p:par>
    </p:tnLst>
  </p:timing>
</p:sldLayout>
</file>

<file path=ppt/slideLayouts/slideLayout480.xml><?xml version="1.0" encoding="utf-8"?>
<p:sldLayout xmlns:a="http://schemas.openxmlformats.org/drawingml/2006/main" xmlns:r="http://schemas.openxmlformats.org/officeDocument/2006/relationships" xmlns:p="http://schemas.openxmlformats.org/presentationml/2006/main" showMasterSp="0"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lIns="91352" tIns="45679" rIns="91352" bIns="45679"/>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lIns="91352" tIns="45679" rIns="91352" bIns="45679" anchor="b"/>
          <a:lstStyle>
            <a:lvl1pPr marL="0" indent="0">
              <a:buNone/>
              <a:defRPr sz="2000"/>
            </a:lvl1pPr>
            <a:lvl2pPr marL="456768" indent="0">
              <a:buNone/>
              <a:defRPr sz="1800"/>
            </a:lvl2pPr>
            <a:lvl3pPr marL="913532" indent="0">
              <a:buNone/>
              <a:defRPr sz="1600"/>
            </a:lvl3pPr>
            <a:lvl4pPr marL="1370302" indent="0">
              <a:buNone/>
              <a:defRPr sz="1400"/>
            </a:lvl4pPr>
            <a:lvl5pPr marL="1827071" indent="0">
              <a:buNone/>
              <a:defRPr sz="1400"/>
            </a:lvl5pPr>
            <a:lvl6pPr marL="2283837" indent="0">
              <a:buNone/>
              <a:defRPr sz="1400"/>
            </a:lvl6pPr>
            <a:lvl7pPr marL="2740600" indent="0">
              <a:buNone/>
              <a:defRPr sz="1400"/>
            </a:lvl7pPr>
            <a:lvl8pPr marL="3197369" indent="0">
              <a:buNone/>
              <a:defRPr sz="1400"/>
            </a:lvl8pPr>
            <a:lvl9pPr marL="3654137" indent="0">
              <a:buNone/>
              <a:defRPr sz="1400"/>
            </a:lvl9pPr>
          </a:lstStyle>
          <a:p>
            <a:pPr lvl="0"/>
            <a:r>
              <a:rPr lang="en-US" smtClean="0"/>
              <a:t>Click to edit Master text styles</a:t>
            </a:r>
          </a:p>
        </p:txBody>
      </p:sp>
      <p:sp>
        <p:nvSpPr>
          <p:cNvPr id="4" name="Rectangle 5"/>
          <p:cNvSpPr>
            <a:spLocks noGrp="1" noChangeArrowheads="1"/>
          </p:cNvSpPr>
          <p:nvPr>
            <p:ph type="ftr" sz="quarter" idx="10"/>
          </p:nvPr>
        </p:nvSpPr>
        <p:spPr>
          <a:xfrm>
            <a:off x="2603500" y="6172200"/>
            <a:ext cx="4122738" cy="457200"/>
          </a:xfrm>
          <a:prstGeom prst="rect">
            <a:avLst/>
          </a:prstGeom>
          <a:ln/>
        </p:spPr>
        <p:txBody>
          <a:bodyPr lIns="91352" tIns="45679" rIns="91352" bIns="45679"/>
          <a:lstStyle>
            <a:lvl1pPr>
              <a:defRPr/>
            </a:lvl1pPr>
          </a:lstStyle>
          <a:p>
            <a:pPr eaLnBrk="0" hangingPunct="0">
              <a:defRPr/>
            </a:pPr>
            <a:endParaRPr lang="en-US" dirty="0">
              <a:solidFill>
                <a:prstClr val="black"/>
              </a:solidFill>
              <a:latin typeface="Tahoma" pitchFamily="34" charset="0"/>
              <a:ea typeface="+mn-ea"/>
              <a:cs typeface="Arial" charset="0"/>
            </a:endParaRPr>
          </a:p>
        </p:txBody>
      </p:sp>
      <p:sp>
        <p:nvSpPr>
          <p:cNvPr id="5" name="Rectangle 6"/>
          <p:cNvSpPr>
            <a:spLocks noGrp="1" noChangeArrowheads="1"/>
          </p:cNvSpPr>
          <p:nvPr>
            <p:ph type="sldNum" sz="quarter" idx="11"/>
          </p:nvPr>
        </p:nvSpPr>
        <p:spPr>
          <a:ln/>
        </p:spPr>
        <p:txBody>
          <a:bodyPr/>
          <a:lstStyle>
            <a:lvl1pPr>
              <a:defRPr/>
            </a:lvl1pPr>
          </a:lstStyle>
          <a:p>
            <a:pPr>
              <a:defRPr/>
            </a:pPr>
            <a:fld id="{77AA75F5-4E70-4088-8BEA-CA2EC0287C4E}" type="slidenum">
              <a:rPr lang="en-US"/>
              <a:pPr>
                <a:defRPr/>
              </a:pPr>
              <a:t>‹#›</a:t>
            </a:fld>
            <a:endParaRPr lang="en-US" dirty="0"/>
          </a:p>
        </p:txBody>
      </p:sp>
    </p:spTree>
    <p:extLst>
      <p:ext uri="{BB962C8B-B14F-4D97-AF65-F5344CB8AC3E}">
        <p14:creationId xmlns:p14="http://schemas.microsoft.com/office/powerpoint/2010/main" val="1605927037"/>
      </p:ext>
    </p:extLst>
  </p:cSld>
  <p:clrMapOvr>
    <a:masterClrMapping/>
  </p:clrMapOvr>
</p:sldLayout>
</file>

<file path=ppt/slideLayouts/slideLayout481.xml><?xml version="1.0" encoding="utf-8"?>
<p:sldLayout xmlns:a="http://schemas.openxmlformats.org/drawingml/2006/main" xmlns:r="http://schemas.openxmlformats.org/officeDocument/2006/relationships" xmlns:p="http://schemas.openxmlformats.org/presentationml/2006/main" showMasterSp="0"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lIns="91352" tIns="45679" rIns="91352" bIns="45679"/>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8229600" cy="2185988"/>
          </a:xfrm>
          <a:prstGeom prst="rect">
            <a:avLst/>
          </a:prstGeom>
        </p:spPr>
        <p:txBody>
          <a:bodyPr lIns="91352" tIns="45679" rIns="91352" bIns="45679"/>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7200" y="3938588"/>
            <a:ext cx="8229600" cy="2187575"/>
          </a:xfrm>
          <a:prstGeom prst="rect">
            <a:avLst/>
          </a:prstGeom>
        </p:spPr>
        <p:txBody>
          <a:bodyPr lIns="91352" tIns="45679" rIns="91352" bIns="45679"/>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dt" sz="half" idx="10"/>
          </p:nvPr>
        </p:nvSpPr>
        <p:spPr>
          <a:xfrm>
            <a:off x="457201" y="6251575"/>
            <a:ext cx="2133600" cy="476250"/>
          </a:xfrm>
          <a:prstGeom prst="rect">
            <a:avLst/>
          </a:prstGeom>
        </p:spPr>
        <p:txBody>
          <a:bodyPr lIns="91352" tIns="45679" rIns="91352" bIns="45679"/>
          <a:lstStyle>
            <a:lvl1pPr>
              <a:defRPr/>
            </a:lvl1pPr>
          </a:lstStyle>
          <a:p>
            <a:pPr eaLnBrk="0" hangingPunct="0">
              <a:defRPr/>
            </a:pPr>
            <a:endParaRPr lang="en-US" dirty="0">
              <a:solidFill>
                <a:prstClr val="black"/>
              </a:solidFill>
              <a:latin typeface="Tahoma" pitchFamily="34" charset="0"/>
              <a:ea typeface="+mn-ea"/>
              <a:cs typeface="Arial" charset="0"/>
            </a:endParaRPr>
          </a:p>
        </p:txBody>
      </p:sp>
      <p:sp>
        <p:nvSpPr>
          <p:cNvPr id="6" name="Rectangle 3"/>
          <p:cNvSpPr>
            <a:spLocks noGrp="1" noChangeArrowheads="1"/>
          </p:cNvSpPr>
          <p:nvPr>
            <p:ph type="sldNum" sz="quarter" idx="11"/>
          </p:nvPr>
        </p:nvSpPr>
        <p:spPr/>
        <p:txBody>
          <a:bodyPr/>
          <a:lstStyle>
            <a:lvl1pPr>
              <a:defRPr/>
            </a:lvl1pPr>
          </a:lstStyle>
          <a:p>
            <a:pPr>
              <a:defRPr/>
            </a:pPr>
            <a:fld id="{6850BD91-E0F0-43C3-A298-87233CA757AB}" type="slidenum">
              <a:rPr lang="en-US"/>
              <a:pPr>
                <a:defRPr/>
              </a:pPr>
              <a:t>‹#›</a:t>
            </a:fld>
            <a:endParaRPr lang="en-US" dirty="0"/>
          </a:p>
        </p:txBody>
      </p:sp>
      <p:sp>
        <p:nvSpPr>
          <p:cNvPr id="7" name="Rectangle 14"/>
          <p:cNvSpPr>
            <a:spLocks noGrp="1" noChangeArrowheads="1"/>
          </p:cNvSpPr>
          <p:nvPr>
            <p:ph type="ftr" sz="quarter" idx="12"/>
          </p:nvPr>
        </p:nvSpPr>
        <p:spPr>
          <a:xfrm>
            <a:off x="2603500" y="6172200"/>
            <a:ext cx="4122738" cy="457200"/>
          </a:xfrm>
          <a:prstGeom prst="rect">
            <a:avLst/>
          </a:prstGeom>
        </p:spPr>
        <p:txBody>
          <a:bodyPr lIns="91352" tIns="45679" rIns="91352" bIns="45679"/>
          <a:lstStyle>
            <a:lvl1pPr>
              <a:defRPr/>
            </a:lvl1pPr>
          </a:lstStyle>
          <a:p>
            <a:pPr eaLnBrk="0" hangingPunct="0">
              <a:defRPr/>
            </a:pPr>
            <a:endParaRPr lang="en-US" dirty="0">
              <a:solidFill>
                <a:prstClr val="black"/>
              </a:solidFill>
              <a:latin typeface="Tahoma" pitchFamily="34" charset="0"/>
              <a:ea typeface="+mn-ea"/>
              <a:cs typeface="Arial" charset="0"/>
            </a:endParaRPr>
          </a:p>
        </p:txBody>
      </p:sp>
    </p:spTree>
    <p:extLst>
      <p:ext uri="{BB962C8B-B14F-4D97-AF65-F5344CB8AC3E}">
        <p14:creationId xmlns:p14="http://schemas.microsoft.com/office/powerpoint/2010/main" val="622978854"/>
      </p:ext>
    </p:extLst>
  </p:cSld>
  <p:clrMapOvr>
    <a:masterClrMapping/>
  </p:clrMapOvr>
</p:sldLayout>
</file>

<file path=ppt/slideLayouts/slideLayout482.xml><?xml version="1.0" encoding="utf-8"?>
<p:sldLayout xmlns:a="http://schemas.openxmlformats.org/drawingml/2006/main" xmlns:r="http://schemas.openxmlformats.org/officeDocument/2006/relationships" xmlns:p="http://schemas.openxmlformats.org/presentationml/2006/main" showMasterSp="0"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752601"/>
            <a:ext cx="8229600" cy="4525963"/>
          </a:xfrm>
          <a:prstGeom prst="rect">
            <a:avLst/>
          </a:prstGeom>
        </p:spPr>
        <p:txBody>
          <a:bodyPr lIns="91352" tIns="45679" rIns="91352" bIns="45679"/>
          <a:lstStyle>
            <a:lvl1pPr>
              <a:buClr>
                <a:srgbClr val="8F23B3"/>
              </a:buClr>
              <a:defRPr sz="2400"/>
            </a:lvl1pPr>
            <a:lvl2pPr>
              <a:buClr>
                <a:srgbClr val="8F23B3"/>
              </a:buClr>
              <a:defRPr sz="2200"/>
            </a:lvl2pPr>
            <a:lvl3pPr marL="1370302" indent="-456768">
              <a:buClr>
                <a:srgbClr val="8F23B3"/>
              </a:buClr>
              <a:buFont typeface="Courier New" pitchFamily="49" charset="0"/>
              <a:buChar char="o"/>
              <a:defRPr sz="2000"/>
            </a:lvl3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7" name="Title 16"/>
          <p:cNvSpPr>
            <a:spLocks noGrp="1"/>
          </p:cNvSpPr>
          <p:nvPr>
            <p:ph type="title"/>
          </p:nvPr>
        </p:nvSpPr>
        <p:spPr>
          <a:xfrm>
            <a:off x="2819400" y="0"/>
            <a:ext cx="6324600" cy="1219200"/>
          </a:xfrm>
          <a:prstGeom prst="rect">
            <a:avLst/>
          </a:prstGeom>
        </p:spPr>
        <p:txBody>
          <a:bodyPr lIns="89793" tIns="44899" rIns="89793" bIns="44899" anchor="ctr"/>
          <a:lstStyle>
            <a:lvl1pPr marL="168364" indent="0" algn="l">
              <a:defRPr sz="2800"/>
            </a:lvl1pPr>
          </a:lstStyle>
          <a:p>
            <a:r>
              <a:rPr lang="en-US" dirty="0" smtClean="0"/>
              <a:t>Click to edit Master title style</a:t>
            </a:r>
            <a:endParaRPr lang="en-US" dirty="0"/>
          </a:p>
        </p:txBody>
      </p:sp>
      <p:sp>
        <p:nvSpPr>
          <p:cNvPr id="8" name="Slide Number Placeholder 24"/>
          <p:cNvSpPr>
            <a:spLocks noGrp="1"/>
          </p:cNvSpPr>
          <p:nvPr>
            <p:ph type="sldNum" sz="quarter" idx="10"/>
          </p:nvPr>
        </p:nvSpPr>
        <p:spPr>
          <a:xfrm>
            <a:off x="3" y="6569079"/>
            <a:ext cx="609600" cy="288925"/>
          </a:xfrm>
        </p:spPr>
        <p:txBody>
          <a:bodyPr/>
          <a:lstStyle>
            <a:lvl1pPr algn="r">
              <a:defRPr sz="1200" smtClean="0">
                <a:solidFill>
                  <a:schemeClr val="tx1"/>
                </a:solidFill>
              </a:defRPr>
            </a:lvl1pPr>
          </a:lstStyle>
          <a:p>
            <a:pPr>
              <a:defRPr/>
            </a:pPr>
            <a:fld id="{8A85A12D-F284-471C-8250-D25B013F6AB1}"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1743792222"/>
      </p:ext>
    </p:extLst>
  </p:cSld>
  <p:clrMapOvr>
    <a:masterClrMapping/>
  </p:clrMapOvr>
  <p:timing>
    <p:tnLst>
      <p:par>
        <p:cTn id="1" dur="indefinite" restart="never" nodeType="tmRoot"/>
      </p:par>
    </p:tnLst>
  </p:timing>
</p:sldLayout>
</file>

<file path=ppt/slideLayouts/slideLayout483.xml><?xml version="1.0" encoding="utf-8"?>
<p:sldLayout xmlns:a="http://schemas.openxmlformats.org/drawingml/2006/main" xmlns:r="http://schemas.openxmlformats.org/officeDocument/2006/relationships" xmlns:p="http://schemas.openxmlformats.org/presentationml/2006/main" showMasterSp="0"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52400" y="1676400"/>
            <a:ext cx="8839200" cy="4876800"/>
          </a:xfrm>
          <a:prstGeom prst="rect">
            <a:avLst/>
          </a:prstGeom>
        </p:spPr>
        <p:txBody>
          <a:bodyPr lIns="91352" tIns="45679" rIns="91352" bIns="45679"/>
          <a:lstStyle>
            <a:lvl1pPr marL="0" indent="0">
              <a:buNone/>
              <a:defRPr sz="3200"/>
            </a:lvl1pPr>
            <a:lvl2pPr marL="456768" indent="0">
              <a:buNone/>
              <a:defRPr sz="2800"/>
            </a:lvl2pPr>
            <a:lvl3pPr marL="913532" indent="0">
              <a:buNone/>
              <a:defRPr sz="2400"/>
            </a:lvl3pPr>
            <a:lvl4pPr marL="1370302" indent="0">
              <a:buNone/>
              <a:defRPr sz="2000"/>
            </a:lvl4pPr>
            <a:lvl5pPr marL="1827071" indent="0">
              <a:buNone/>
              <a:defRPr sz="2000"/>
            </a:lvl5pPr>
            <a:lvl6pPr marL="2283837" indent="0">
              <a:buNone/>
              <a:defRPr sz="2000"/>
            </a:lvl6pPr>
            <a:lvl7pPr marL="2740600" indent="0">
              <a:buNone/>
              <a:defRPr sz="2000"/>
            </a:lvl7pPr>
            <a:lvl8pPr marL="3197369" indent="0">
              <a:buNone/>
              <a:defRPr sz="2000"/>
            </a:lvl8pPr>
            <a:lvl9pPr marL="3654137" indent="0">
              <a:buNone/>
              <a:defRPr sz="2000"/>
            </a:lvl9pPr>
          </a:lstStyle>
          <a:p>
            <a:r>
              <a:rPr lang="en-US" dirty="0" smtClean="0"/>
              <a:t>Click icon to add picture</a:t>
            </a:r>
            <a:endParaRPr lang="en-US" dirty="0"/>
          </a:p>
        </p:txBody>
      </p:sp>
      <p:sp>
        <p:nvSpPr>
          <p:cNvPr id="9" name="Title 16"/>
          <p:cNvSpPr>
            <a:spLocks noGrp="1"/>
          </p:cNvSpPr>
          <p:nvPr>
            <p:ph type="title"/>
          </p:nvPr>
        </p:nvSpPr>
        <p:spPr>
          <a:xfrm>
            <a:off x="2819400" y="0"/>
            <a:ext cx="6324600" cy="1219200"/>
          </a:xfrm>
          <a:prstGeom prst="rect">
            <a:avLst/>
          </a:prstGeom>
        </p:spPr>
        <p:txBody>
          <a:bodyPr lIns="89793" tIns="44899" rIns="89793" bIns="44899" anchor="ctr"/>
          <a:lstStyle>
            <a:lvl1pPr marL="168364" indent="0" algn="l">
              <a:defRPr sz="2800"/>
            </a:lvl1pPr>
          </a:lstStyle>
          <a:p>
            <a:r>
              <a:rPr lang="en-US" smtClean="0"/>
              <a:t>Click to edit Master title style</a:t>
            </a:r>
            <a:endParaRPr lang="en-US" dirty="0"/>
          </a:p>
        </p:txBody>
      </p:sp>
      <p:sp>
        <p:nvSpPr>
          <p:cNvPr id="10" name="Slide Number Placeholder 4"/>
          <p:cNvSpPr>
            <a:spLocks noGrp="1"/>
          </p:cNvSpPr>
          <p:nvPr>
            <p:ph type="sldNum" sz="quarter" idx="4"/>
          </p:nvPr>
        </p:nvSpPr>
        <p:spPr>
          <a:xfrm>
            <a:off x="3" y="6569079"/>
            <a:ext cx="609600" cy="288925"/>
          </a:xfrm>
          <a:prstGeom prst="rect">
            <a:avLst/>
          </a:prstGeom>
        </p:spPr>
        <p:txBody>
          <a:bodyPr wrap="square" lIns="89793" tIns="44899" rIns="89793" bIns="44899">
            <a:normAutofit/>
          </a:bodyPr>
          <a:lstStyle>
            <a:lvl1pPr algn="ctr">
              <a:defRPr sz="1400">
                <a:solidFill>
                  <a:sysClr val="windowText" lastClr="000000"/>
                </a:solidFill>
              </a:defRPr>
            </a:lvl1pPr>
          </a:lstStyle>
          <a:p>
            <a:pPr>
              <a:defRPr/>
            </a:pPr>
            <a:fld id="{F53EAB4E-B152-44CE-8C23-C6686266861F}" type="slidenum">
              <a:rPr lang="en-US" smtClean="0"/>
              <a:pPr>
                <a:defRPr/>
              </a:pPr>
              <a:t>‹#›</a:t>
            </a:fld>
            <a:endParaRPr lang="en-US" dirty="0"/>
          </a:p>
        </p:txBody>
      </p:sp>
    </p:spTree>
    <p:extLst>
      <p:ext uri="{BB962C8B-B14F-4D97-AF65-F5344CB8AC3E}">
        <p14:creationId xmlns:p14="http://schemas.microsoft.com/office/powerpoint/2010/main" val="3540139800"/>
      </p:ext>
    </p:extLst>
  </p:cSld>
  <p:clrMapOvr>
    <a:masterClrMapping/>
  </p:clrMapOvr>
  <p:timing>
    <p:tnLst>
      <p:par>
        <p:cTn id="1" dur="indefinite" restart="never" nodeType="tmRoot"/>
      </p:par>
    </p:tnLst>
  </p:timing>
</p:sldLayout>
</file>

<file path=ppt/slideLayouts/slideLayout484.xml><?xml version="1.0" encoding="utf-8"?>
<p:sldLayout xmlns:a="http://schemas.openxmlformats.org/drawingml/2006/main" xmlns:r="http://schemas.openxmlformats.org/officeDocument/2006/relationships" xmlns:p="http://schemas.openxmlformats.org/presentationml/2006/main" showMasterSp="0" preserve="1">
  <p:cSld name="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a:defRPr/>
            </a:pPr>
            <a:fld id="{F53EAB4E-B152-44CE-8C23-C6686266861F}" type="slidenum">
              <a:rPr lang="en-US" smtClean="0"/>
              <a:pPr>
                <a:defRPr/>
              </a:pPr>
              <a:t>‹#›</a:t>
            </a:fld>
            <a:endParaRPr lang="en-US" dirty="0"/>
          </a:p>
        </p:txBody>
      </p:sp>
      <p:sp>
        <p:nvSpPr>
          <p:cNvPr id="4" name="Title 16"/>
          <p:cNvSpPr>
            <a:spLocks noGrp="1"/>
          </p:cNvSpPr>
          <p:nvPr>
            <p:ph type="title"/>
          </p:nvPr>
        </p:nvSpPr>
        <p:spPr>
          <a:xfrm>
            <a:off x="2819400" y="0"/>
            <a:ext cx="6324600" cy="1219200"/>
          </a:xfrm>
          <a:prstGeom prst="rect">
            <a:avLst/>
          </a:prstGeom>
        </p:spPr>
        <p:txBody>
          <a:bodyPr lIns="89793" tIns="44899" rIns="89793" bIns="44899" anchor="ctr"/>
          <a:lstStyle>
            <a:lvl1pPr marL="168364" indent="0" algn="l">
              <a:defRPr sz="2800"/>
            </a:lvl1pPr>
          </a:lstStyle>
          <a:p>
            <a:r>
              <a:rPr lang="en-US" smtClean="0"/>
              <a:t>Click to edit Master title style</a:t>
            </a:r>
            <a:endParaRPr lang="en-US" dirty="0"/>
          </a:p>
        </p:txBody>
      </p:sp>
    </p:spTree>
    <p:extLst>
      <p:ext uri="{BB962C8B-B14F-4D97-AF65-F5344CB8AC3E}">
        <p14:creationId xmlns:p14="http://schemas.microsoft.com/office/powerpoint/2010/main" val="3114073513"/>
      </p:ext>
    </p:extLst>
  </p:cSld>
  <p:clrMapOvr>
    <a:masterClrMapping/>
  </p:clrMapOvr>
  <p:timing>
    <p:tnLst>
      <p:par>
        <p:cTn id="1" dur="indefinite" restart="never" nodeType="tmRoot"/>
      </p:par>
    </p:tnLst>
  </p:timing>
</p:sldLayout>
</file>

<file path=ppt/slideLayouts/slideLayout485.xml><?xml version="1.0" encoding="utf-8"?>
<p:sldLayout xmlns:a="http://schemas.openxmlformats.org/drawingml/2006/main" xmlns:r="http://schemas.openxmlformats.org/officeDocument/2006/relationships" xmlns:p="http://schemas.openxmlformats.org/presentationml/2006/main" showMasterSp="0" preserve="1">
  <p:cSld name="2_Custom Layout">
    <p:spTree>
      <p:nvGrpSpPr>
        <p:cNvPr id="1" name=""/>
        <p:cNvGrpSpPr/>
        <p:nvPr/>
      </p:nvGrpSpPr>
      <p:grpSpPr>
        <a:xfrm>
          <a:off x="0" y="0"/>
          <a:ext cx="0" cy="0"/>
          <a:chOff x="0" y="0"/>
          <a:chExt cx="0" cy="0"/>
        </a:xfrm>
      </p:grpSpPr>
      <p:sp>
        <p:nvSpPr>
          <p:cNvPr id="6" name="Content Placeholder 2"/>
          <p:cNvSpPr>
            <a:spLocks noGrp="1"/>
          </p:cNvSpPr>
          <p:nvPr>
            <p:ph idx="1"/>
          </p:nvPr>
        </p:nvSpPr>
        <p:spPr>
          <a:xfrm>
            <a:off x="457200" y="1752600"/>
            <a:ext cx="8229600" cy="4114800"/>
          </a:xfrm>
          <a:prstGeom prst="rect">
            <a:avLst/>
          </a:prstGeom>
        </p:spPr>
        <p:txBody>
          <a:bodyPr lIns="89793" tIns="44899" rIns="89793" bIns="44899"/>
          <a:lstStyle>
            <a:lvl3pPr marL="897942" indent="174599">
              <a:defRPr/>
            </a:lvl3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4" name="Slide Number Placeholder 2"/>
          <p:cNvSpPr>
            <a:spLocks noGrp="1"/>
          </p:cNvSpPr>
          <p:nvPr>
            <p:ph type="sldNum" sz="quarter" idx="10"/>
          </p:nvPr>
        </p:nvSpPr>
        <p:spPr/>
        <p:txBody>
          <a:bodyPr/>
          <a:lstStyle>
            <a:lvl1pPr>
              <a:defRPr smtClean="0">
                <a:solidFill>
                  <a:schemeClr val="tx1"/>
                </a:solidFill>
              </a:defRPr>
            </a:lvl1pPr>
          </a:lstStyle>
          <a:p>
            <a:pPr>
              <a:defRPr/>
            </a:pPr>
            <a:fld id="{F53EAB4E-B152-44CE-8C23-C6686266861F}" type="slidenum">
              <a:rPr lang="en-US">
                <a:solidFill>
                  <a:prstClr val="black"/>
                </a:solidFill>
              </a:rPr>
              <a:pPr>
                <a:defRPr/>
              </a:pPr>
              <a:t>‹#›</a:t>
            </a:fld>
            <a:endParaRPr lang="en-US" dirty="0">
              <a:solidFill>
                <a:prstClr val="black"/>
              </a:solidFill>
            </a:endParaRPr>
          </a:p>
        </p:txBody>
      </p:sp>
      <p:sp>
        <p:nvSpPr>
          <p:cNvPr id="7" name="Title 16"/>
          <p:cNvSpPr>
            <a:spLocks noGrp="1"/>
          </p:cNvSpPr>
          <p:nvPr>
            <p:ph type="title"/>
          </p:nvPr>
        </p:nvSpPr>
        <p:spPr>
          <a:xfrm>
            <a:off x="2819400" y="0"/>
            <a:ext cx="6324600" cy="1219200"/>
          </a:xfrm>
          <a:prstGeom prst="rect">
            <a:avLst/>
          </a:prstGeom>
        </p:spPr>
        <p:txBody>
          <a:bodyPr lIns="89793" tIns="44899" rIns="89793" bIns="44899" anchor="ctr"/>
          <a:lstStyle>
            <a:lvl1pPr marL="168364" indent="0" algn="l">
              <a:defRPr sz="2800"/>
            </a:lvl1pPr>
          </a:lstStyle>
          <a:p>
            <a:r>
              <a:rPr lang="en-US" smtClean="0"/>
              <a:t>Click to edit Master title style</a:t>
            </a:r>
            <a:endParaRPr lang="en-US" dirty="0"/>
          </a:p>
        </p:txBody>
      </p:sp>
      <p:sp>
        <p:nvSpPr>
          <p:cNvPr id="10" name="Text Placeholder 6"/>
          <p:cNvSpPr>
            <a:spLocks noGrp="1"/>
          </p:cNvSpPr>
          <p:nvPr>
            <p:ph type="body" sz="quarter" idx="14" hasCustomPrompt="1"/>
          </p:nvPr>
        </p:nvSpPr>
        <p:spPr>
          <a:xfrm>
            <a:off x="762002" y="6553200"/>
            <a:ext cx="3810000" cy="304800"/>
          </a:xfrm>
          <a:prstGeom prst="rect">
            <a:avLst/>
          </a:prstGeom>
        </p:spPr>
        <p:txBody>
          <a:bodyPr lIns="89793" tIns="44899" rIns="89793" bIns="44899"/>
          <a:lstStyle>
            <a:lvl1pPr>
              <a:buNone/>
              <a:defRPr sz="1200" b="1" i="1"/>
            </a:lvl1pPr>
          </a:lstStyle>
          <a:p>
            <a:pPr lvl="0"/>
            <a:r>
              <a:rPr lang="en-US" dirty="0" smtClean="0"/>
              <a:t>Source:</a:t>
            </a:r>
            <a:endParaRPr lang="en-US" dirty="0"/>
          </a:p>
        </p:txBody>
      </p:sp>
    </p:spTree>
    <p:extLst>
      <p:ext uri="{BB962C8B-B14F-4D97-AF65-F5344CB8AC3E}">
        <p14:creationId xmlns:p14="http://schemas.microsoft.com/office/powerpoint/2010/main" val="4269118846"/>
      </p:ext>
    </p:extLst>
  </p:cSld>
  <p:clrMapOvr>
    <a:masterClrMapping/>
  </p:clrMapOvr>
  <p:transition spd="med" advClick="0">
    <p:fade/>
  </p:transition>
</p:sldLayout>
</file>

<file path=ppt/slideLayouts/slideLayout486.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19" name="Title 16"/>
          <p:cNvSpPr>
            <a:spLocks noGrp="1"/>
          </p:cNvSpPr>
          <p:nvPr>
            <p:ph type="title"/>
          </p:nvPr>
        </p:nvSpPr>
        <p:spPr>
          <a:xfrm>
            <a:off x="2819400" y="0"/>
            <a:ext cx="6324600" cy="1219200"/>
          </a:xfrm>
          <a:prstGeom prst="rect">
            <a:avLst/>
          </a:prstGeom>
        </p:spPr>
        <p:txBody>
          <a:bodyPr lIns="89793" tIns="44899" rIns="89793" bIns="44899" anchor="ctr"/>
          <a:lstStyle>
            <a:lvl1pPr marL="168364" indent="0" algn="l">
              <a:defRPr sz="2800"/>
            </a:lvl1pPr>
          </a:lstStyle>
          <a:p>
            <a:r>
              <a:rPr lang="en-US" smtClean="0"/>
              <a:t>Click to edit Master title style</a:t>
            </a:r>
            <a:endParaRPr lang="en-US" dirty="0"/>
          </a:p>
        </p:txBody>
      </p:sp>
      <p:sp>
        <p:nvSpPr>
          <p:cNvPr id="20" name="Slide Number Placeholder 4"/>
          <p:cNvSpPr>
            <a:spLocks noGrp="1"/>
          </p:cNvSpPr>
          <p:nvPr>
            <p:ph type="sldNum" sz="quarter" idx="12"/>
          </p:nvPr>
        </p:nvSpPr>
        <p:spPr>
          <a:xfrm>
            <a:off x="3" y="6569079"/>
            <a:ext cx="609600" cy="288925"/>
          </a:xfrm>
          <a:prstGeom prst="rect">
            <a:avLst/>
          </a:prstGeom>
        </p:spPr>
        <p:txBody>
          <a:bodyPr wrap="square">
            <a:normAutofit/>
          </a:bodyPr>
          <a:lstStyle>
            <a:lvl1pPr algn="ctr">
              <a:defRPr sz="1400">
                <a:solidFill>
                  <a:sysClr val="windowText" lastClr="000000"/>
                </a:solidFill>
              </a:defRPr>
            </a:lvl1pPr>
          </a:lstStyle>
          <a:p>
            <a:pPr>
              <a:defRPr/>
            </a:pPr>
            <a:fld id="{8B1FB4F6-53D1-4649-B6D3-57C1A85B2B3E}" type="slidenum">
              <a:rPr lang="en-US" smtClean="0"/>
              <a:pPr>
                <a:defRPr/>
              </a:pPr>
              <a:t>‹#›</a:t>
            </a:fld>
            <a:endParaRPr lang="en-US" dirty="0"/>
          </a:p>
        </p:txBody>
      </p:sp>
      <p:sp>
        <p:nvSpPr>
          <p:cNvPr id="13" name="Text Placeholder 6"/>
          <p:cNvSpPr>
            <a:spLocks noGrp="1"/>
          </p:cNvSpPr>
          <p:nvPr>
            <p:ph type="body" sz="quarter" idx="13"/>
          </p:nvPr>
        </p:nvSpPr>
        <p:spPr>
          <a:xfrm>
            <a:off x="457200" y="1752600"/>
            <a:ext cx="8382000" cy="3810000"/>
          </a:xfrm>
          <a:prstGeom prst="rect">
            <a:avLst/>
          </a:prstGeom>
        </p:spPr>
        <p:txBody>
          <a:bodyPr lIns="89793" tIns="44899" rIns="89793" bIns="44899"/>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572515848"/>
      </p:ext>
    </p:extLst>
  </p:cSld>
  <p:clrMapOvr>
    <a:masterClrMapping/>
  </p:clrMapOvr>
  <p:timing>
    <p:tnLst>
      <p:par>
        <p:cTn id="1" dur="indefinite" restart="never" nodeType="tmRoot"/>
      </p:par>
    </p:tnLst>
  </p:timing>
</p:sldLayout>
</file>

<file path=ppt/slideLayouts/slideLayout48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61950" y="392115"/>
            <a:ext cx="8362950" cy="674687"/>
          </a:xfrm>
          <a:prstGeom prst="rect">
            <a:avLst/>
          </a:prstGeom>
        </p:spPr>
        <p:txBody>
          <a:bodyPr lIns="91352" tIns="45679" rIns="91352" bIns="45679"/>
          <a:lstStyle/>
          <a:p>
            <a:r>
              <a:rPr lang="en-US" smtClean="0"/>
              <a:t>Click to edit Master title style</a:t>
            </a:r>
            <a:endParaRPr lang="en-US"/>
          </a:p>
        </p:txBody>
      </p:sp>
      <p:sp>
        <p:nvSpPr>
          <p:cNvPr id="3" name="Rectangle 5"/>
          <p:cNvSpPr>
            <a:spLocks noGrp="1" noChangeArrowheads="1"/>
          </p:cNvSpPr>
          <p:nvPr>
            <p:ph type="ftr" sz="quarter" idx="10"/>
          </p:nvPr>
        </p:nvSpPr>
        <p:spPr>
          <a:xfrm>
            <a:off x="2603500" y="6172200"/>
            <a:ext cx="4122738" cy="457200"/>
          </a:xfrm>
          <a:prstGeom prst="rect">
            <a:avLst/>
          </a:prstGeom>
        </p:spPr>
        <p:txBody>
          <a:bodyPr lIns="91352" tIns="45679" rIns="91352" bIns="45679"/>
          <a:lstStyle>
            <a:lvl1pPr>
              <a:defRPr/>
            </a:lvl1pPr>
          </a:lstStyle>
          <a:p>
            <a:pPr eaLnBrk="0" hangingPunct="0">
              <a:defRPr/>
            </a:pPr>
            <a:endParaRPr lang="en-US" dirty="0">
              <a:solidFill>
                <a:prstClr val="black"/>
              </a:solidFill>
              <a:latin typeface="Tahoma" pitchFamily="34" charset="0"/>
              <a:ea typeface="+mn-ea"/>
              <a:cs typeface="Arial" charset="0"/>
            </a:endParaRPr>
          </a:p>
        </p:txBody>
      </p:sp>
      <p:sp>
        <p:nvSpPr>
          <p:cNvPr id="4" name="Rectangle 6"/>
          <p:cNvSpPr>
            <a:spLocks noGrp="1" noChangeArrowheads="1"/>
          </p:cNvSpPr>
          <p:nvPr>
            <p:ph type="sldNum" sz="quarter" idx="11"/>
          </p:nvPr>
        </p:nvSpPr>
        <p:spPr/>
        <p:txBody>
          <a:bodyPr/>
          <a:lstStyle>
            <a:lvl1pPr>
              <a:defRPr/>
            </a:lvl1pPr>
          </a:lstStyle>
          <a:p>
            <a:pPr>
              <a:defRPr/>
            </a:pPr>
            <a:fld id="{4D64C5BC-8F38-4C1A-B58B-D1A4F9CCA149}" type="slidenum">
              <a:rPr lang="en-US"/>
              <a:pPr>
                <a:defRPr/>
              </a:pPr>
              <a:t>‹#›</a:t>
            </a:fld>
            <a:endParaRPr lang="en-US" dirty="0"/>
          </a:p>
        </p:txBody>
      </p:sp>
    </p:spTree>
    <p:extLst>
      <p:ext uri="{BB962C8B-B14F-4D97-AF65-F5344CB8AC3E}">
        <p14:creationId xmlns:p14="http://schemas.microsoft.com/office/powerpoint/2010/main" val="1817714000"/>
      </p:ext>
    </p:extLst>
  </p:cSld>
  <p:clrMapOvr>
    <a:masterClrMapping/>
  </p:clrMapOvr>
</p:sldLayout>
</file>

<file path=ppt/slideLayouts/slideLayout488.xml><?xml version="1.0" encoding="utf-8"?>
<p:sldLayout xmlns:a="http://schemas.openxmlformats.org/drawingml/2006/main" xmlns:r="http://schemas.openxmlformats.org/officeDocument/2006/relationships" xmlns:p="http://schemas.openxmlformats.org/presentationml/2006/main" showMasterSp="0"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61950" y="392115"/>
            <a:ext cx="8362950" cy="674687"/>
          </a:xfrm>
          <a:prstGeom prst="rect">
            <a:avLst/>
          </a:prstGeom>
        </p:spPr>
        <p:txBody>
          <a:bodyPr lIns="91352" tIns="45679" rIns="91352" bIns="45679"/>
          <a:lstStyle/>
          <a:p>
            <a:r>
              <a:rPr lang="en-US" smtClean="0"/>
              <a:t>Click to edit Master title style</a:t>
            </a:r>
            <a:endParaRPr lang="en-US"/>
          </a:p>
        </p:txBody>
      </p:sp>
      <p:sp>
        <p:nvSpPr>
          <p:cNvPr id="3" name="Text Placeholder 2"/>
          <p:cNvSpPr>
            <a:spLocks noGrp="1"/>
          </p:cNvSpPr>
          <p:nvPr>
            <p:ph type="body" sz="half" idx="1"/>
          </p:nvPr>
        </p:nvSpPr>
        <p:spPr>
          <a:xfrm>
            <a:off x="361958" y="1219200"/>
            <a:ext cx="4105275" cy="4800600"/>
          </a:xfrm>
          <a:prstGeom prst="rect">
            <a:avLst/>
          </a:prstGeom>
        </p:spPr>
        <p:txBody>
          <a:bodyPr lIns="91352" tIns="45679" rIns="91352" bIns="45679"/>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9633" y="1219200"/>
            <a:ext cx="4105275" cy="4800600"/>
          </a:xfrm>
          <a:prstGeom prst="rect">
            <a:avLst/>
          </a:prstGeom>
        </p:spPr>
        <p:txBody>
          <a:bodyPr lIns="91352" tIns="45679" rIns="91352" bIns="45679"/>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ftr" sz="quarter" idx="10"/>
          </p:nvPr>
        </p:nvSpPr>
        <p:spPr>
          <a:xfrm>
            <a:off x="2603500" y="6172200"/>
            <a:ext cx="4122738" cy="457200"/>
          </a:xfrm>
          <a:prstGeom prst="rect">
            <a:avLst/>
          </a:prstGeom>
        </p:spPr>
        <p:txBody>
          <a:bodyPr lIns="91352" tIns="45679" rIns="91352" bIns="45679"/>
          <a:lstStyle>
            <a:lvl1pPr>
              <a:defRPr/>
            </a:lvl1pPr>
          </a:lstStyle>
          <a:p>
            <a:pPr eaLnBrk="0" hangingPunct="0">
              <a:defRPr/>
            </a:pPr>
            <a:endParaRPr lang="en-US" dirty="0">
              <a:solidFill>
                <a:prstClr val="black"/>
              </a:solidFill>
              <a:latin typeface="Tahoma" pitchFamily="34" charset="0"/>
              <a:ea typeface="+mn-ea"/>
              <a:cs typeface="Arial" charset="0"/>
            </a:endParaRPr>
          </a:p>
        </p:txBody>
      </p:sp>
      <p:sp>
        <p:nvSpPr>
          <p:cNvPr id="6" name="Rectangle 6"/>
          <p:cNvSpPr>
            <a:spLocks noGrp="1" noChangeArrowheads="1"/>
          </p:cNvSpPr>
          <p:nvPr>
            <p:ph type="sldNum" sz="quarter" idx="11"/>
          </p:nvPr>
        </p:nvSpPr>
        <p:spPr/>
        <p:txBody>
          <a:bodyPr/>
          <a:lstStyle>
            <a:lvl1pPr>
              <a:defRPr/>
            </a:lvl1pPr>
          </a:lstStyle>
          <a:p>
            <a:pPr>
              <a:defRPr/>
            </a:pPr>
            <a:fld id="{D29AAA9D-33EF-48FD-B607-7EAE2C6E9AEE}" type="slidenum">
              <a:rPr lang="en-US"/>
              <a:pPr>
                <a:defRPr/>
              </a:pPr>
              <a:t>‹#›</a:t>
            </a:fld>
            <a:endParaRPr lang="en-US" dirty="0"/>
          </a:p>
        </p:txBody>
      </p:sp>
    </p:spTree>
    <p:extLst>
      <p:ext uri="{BB962C8B-B14F-4D97-AF65-F5344CB8AC3E}">
        <p14:creationId xmlns:p14="http://schemas.microsoft.com/office/powerpoint/2010/main" val="3184457034"/>
      </p:ext>
    </p:extLst>
  </p:cSld>
  <p:clrMapOvr>
    <a:masterClrMapping/>
  </p:clrMapOvr>
</p:sldLayout>
</file>

<file path=ppt/slideLayouts/slideLayout489.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61950" y="392115"/>
            <a:ext cx="8362950" cy="674687"/>
          </a:xfrm>
          <a:prstGeom prst="rect">
            <a:avLst/>
          </a:prstGeom>
        </p:spPr>
        <p:txBody>
          <a:bodyPr lIns="91352" tIns="45679" rIns="91352" bIns="45679"/>
          <a:lstStyle/>
          <a:p>
            <a:r>
              <a:rPr lang="en-US" smtClean="0"/>
              <a:t>Click to edit Master title style</a:t>
            </a:r>
            <a:endParaRPr lang="en-US"/>
          </a:p>
        </p:txBody>
      </p:sp>
      <p:sp>
        <p:nvSpPr>
          <p:cNvPr id="3" name="Content Placeholder 2"/>
          <p:cNvSpPr>
            <a:spLocks noGrp="1"/>
          </p:cNvSpPr>
          <p:nvPr>
            <p:ph sz="half" idx="1"/>
          </p:nvPr>
        </p:nvSpPr>
        <p:spPr>
          <a:xfrm>
            <a:off x="361958" y="1219200"/>
            <a:ext cx="4105275" cy="4800600"/>
          </a:xfrm>
          <a:prstGeom prst="rect">
            <a:avLst/>
          </a:prstGeom>
        </p:spPr>
        <p:txBody>
          <a:bodyPr lIns="91352" tIns="45679" rIns="91352" bIns="45679"/>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9633" y="1219200"/>
            <a:ext cx="4105275" cy="4800600"/>
          </a:xfrm>
          <a:prstGeom prst="rect">
            <a:avLst/>
          </a:prstGeom>
        </p:spPr>
        <p:txBody>
          <a:bodyPr lIns="91352" tIns="45679" rIns="91352" bIns="45679"/>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ftr" sz="quarter" idx="10"/>
          </p:nvPr>
        </p:nvSpPr>
        <p:spPr>
          <a:xfrm>
            <a:off x="2603500" y="6172200"/>
            <a:ext cx="4122738" cy="457200"/>
          </a:xfrm>
          <a:prstGeom prst="rect">
            <a:avLst/>
          </a:prstGeom>
        </p:spPr>
        <p:txBody>
          <a:bodyPr lIns="91352" tIns="45679" rIns="91352" bIns="45679"/>
          <a:lstStyle>
            <a:lvl1pPr>
              <a:defRPr/>
            </a:lvl1pPr>
          </a:lstStyle>
          <a:p>
            <a:pPr eaLnBrk="0" hangingPunct="0">
              <a:defRPr/>
            </a:pPr>
            <a:endParaRPr lang="en-US" dirty="0">
              <a:solidFill>
                <a:prstClr val="black"/>
              </a:solidFill>
              <a:latin typeface="Tahoma" pitchFamily="34" charset="0"/>
              <a:ea typeface="+mn-ea"/>
              <a:cs typeface="Arial" charset="0"/>
            </a:endParaRPr>
          </a:p>
        </p:txBody>
      </p:sp>
      <p:sp>
        <p:nvSpPr>
          <p:cNvPr id="6" name="Rectangle 6"/>
          <p:cNvSpPr>
            <a:spLocks noGrp="1" noChangeArrowheads="1"/>
          </p:cNvSpPr>
          <p:nvPr>
            <p:ph type="sldNum" sz="quarter" idx="11"/>
          </p:nvPr>
        </p:nvSpPr>
        <p:spPr/>
        <p:txBody>
          <a:bodyPr/>
          <a:lstStyle>
            <a:lvl1pPr>
              <a:defRPr/>
            </a:lvl1pPr>
          </a:lstStyle>
          <a:p>
            <a:pPr>
              <a:defRPr/>
            </a:pPr>
            <a:fld id="{F7E8F79F-5FF1-4FFA-AB7D-CB569EBD93A6}" type="slidenum">
              <a:rPr lang="en-US"/>
              <a:pPr>
                <a:defRPr/>
              </a:pPr>
              <a:t>‹#›</a:t>
            </a:fld>
            <a:endParaRPr lang="en-US" dirty="0"/>
          </a:p>
        </p:txBody>
      </p:sp>
    </p:spTree>
    <p:extLst>
      <p:ext uri="{BB962C8B-B14F-4D97-AF65-F5344CB8AC3E}">
        <p14:creationId xmlns:p14="http://schemas.microsoft.com/office/powerpoint/2010/main" val="233330908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userDrawn="1">
  <p:cSld name="42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2819400" y="0"/>
            <a:ext cx="6324600" cy="1219200"/>
          </a:xfrm>
          <a:prstGeom prst="rect">
            <a:avLst/>
          </a:prstGeom>
        </p:spPr>
        <p:txBody>
          <a:bodyPr lIns="89793" tIns="44899" rIns="89793" bIns="44899" anchor="ctr"/>
          <a:lstStyle>
            <a:lvl1pPr marL="168364" indent="0" algn="l">
              <a:defRPr sz="28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4200907068"/>
      </p:ext>
    </p:extLst>
  </p:cSld>
  <p:clrMapOvr>
    <a:masterClrMapping/>
  </p:clrMapOvr>
  <p:timing>
    <p:tnLst>
      <p:par>
        <p:cTn id="1" dur="indefinite" restart="never" nodeType="tmRoot"/>
      </p:par>
    </p:tnLst>
  </p:timing>
</p:sldLayout>
</file>

<file path=ppt/slideLayouts/slideLayout490.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2603500" y="6172200"/>
            <a:ext cx="4122738" cy="457200"/>
          </a:xfrm>
          <a:prstGeom prst="rect">
            <a:avLst/>
          </a:prstGeom>
          <a:ln/>
        </p:spPr>
        <p:txBody>
          <a:bodyPr lIns="91352" tIns="45679" rIns="91352" bIns="45679"/>
          <a:lstStyle>
            <a:lvl1pPr>
              <a:defRPr/>
            </a:lvl1pPr>
          </a:lstStyle>
          <a:p>
            <a:pPr eaLnBrk="0" hangingPunct="0">
              <a:defRPr/>
            </a:pPr>
            <a:endParaRPr lang="en-US" dirty="0">
              <a:solidFill>
                <a:prstClr val="black"/>
              </a:solidFill>
              <a:latin typeface="Tahoma" pitchFamily="34" charset="0"/>
              <a:ea typeface="+mn-ea"/>
              <a:cs typeface="Arial" charset="0"/>
            </a:endParaRPr>
          </a:p>
        </p:txBody>
      </p:sp>
      <p:sp>
        <p:nvSpPr>
          <p:cNvPr id="3" name="Rectangle 6"/>
          <p:cNvSpPr>
            <a:spLocks noGrp="1" noChangeArrowheads="1"/>
          </p:cNvSpPr>
          <p:nvPr>
            <p:ph type="sldNum" sz="quarter" idx="11"/>
          </p:nvPr>
        </p:nvSpPr>
        <p:spPr>
          <a:ln/>
        </p:spPr>
        <p:txBody>
          <a:bodyPr/>
          <a:lstStyle>
            <a:lvl1pPr>
              <a:defRPr/>
            </a:lvl1pPr>
          </a:lstStyle>
          <a:p>
            <a:pPr>
              <a:defRPr/>
            </a:pPr>
            <a:fld id="{14B57FDD-4496-401E-961C-D340FF550F65}" type="slidenum">
              <a:rPr lang="en-US"/>
              <a:pPr>
                <a:defRPr/>
              </a:pPr>
              <a:t>‹#›</a:t>
            </a:fld>
            <a:endParaRPr lang="en-US" dirty="0"/>
          </a:p>
        </p:txBody>
      </p:sp>
    </p:spTree>
    <p:extLst>
      <p:ext uri="{BB962C8B-B14F-4D97-AF65-F5344CB8AC3E}">
        <p14:creationId xmlns:p14="http://schemas.microsoft.com/office/powerpoint/2010/main" val="342583735"/>
      </p:ext>
    </p:extLst>
  </p:cSld>
  <p:clrMapOvr>
    <a:masterClrMapping/>
  </p:clrMapOvr>
</p:sldLayout>
</file>

<file path=ppt/slideLayouts/slideLayout491.xml><?xml version="1.0" encoding="utf-8"?>
<p:sldLayout xmlns:a="http://schemas.openxmlformats.org/drawingml/2006/main" xmlns:r="http://schemas.openxmlformats.org/officeDocument/2006/relationships" xmlns:p="http://schemas.openxmlformats.org/presentationml/2006/main" showMasterSp="0"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lIns="91352" tIns="45679" rIns="91352" bIns="45679"/>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lIns="91352" tIns="45679" rIns="91352" bIns="45679" anchor="b"/>
          <a:lstStyle>
            <a:lvl1pPr marL="0" indent="0">
              <a:buNone/>
              <a:defRPr sz="2000"/>
            </a:lvl1pPr>
            <a:lvl2pPr marL="456768" indent="0">
              <a:buNone/>
              <a:defRPr sz="1800"/>
            </a:lvl2pPr>
            <a:lvl3pPr marL="913532" indent="0">
              <a:buNone/>
              <a:defRPr sz="1600"/>
            </a:lvl3pPr>
            <a:lvl4pPr marL="1370302" indent="0">
              <a:buNone/>
              <a:defRPr sz="1400"/>
            </a:lvl4pPr>
            <a:lvl5pPr marL="1827071" indent="0">
              <a:buNone/>
              <a:defRPr sz="1400"/>
            </a:lvl5pPr>
            <a:lvl6pPr marL="2283837" indent="0">
              <a:buNone/>
              <a:defRPr sz="1400"/>
            </a:lvl6pPr>
            <a:lvl7pPr marL="2740600" indent="0">
              <a:buNone/>
              <a:defRPr sz="1400"/>
            </a:lvl7pPr>
            <a:lvl8pPr marL="3197369" indent="0">
              <a:buNone/>
              <a:defRPr sz="1400"/>
            </a:lvl8pPr>
            <a:lvl9pPr marL="3654137" indent="0">
              <a:buNone/>
              <a:defRPr sz="1400"/>
            </a:lvl9pPr>
          </a:lstStyle>
          <a:p>
            <a:pPr lvl="0"/>
            <a:r>
              <a:rPr lang="en-US" smtClean="0"/>
              <a:t>Click to edit Master text styles</a:t>
            </a:r>
          </a:p>
        </p:txBody>
      </p:sp>
      <p:sp>
        <p:nvSpPr>
          <p:cNvPr id="4" name="Rectangle 5"/>
          <p:cNvSpPr>
            <a:spLocks noGrp="1" noChangeArrowheads="1"/>
          </p:cNvSpPr>
          <p:nvPr>
            <p:ph type="ftr" sz="quarter" idx="10"/>
          </p:nvPr>
        </p:nvSpPr>
        <p:spPr>
          <a:xfrm>
            <a:off x="2603500" y="6172200"/>
            <a:ext cx="4122738" cy="457200"/>
          </a:xfrm>
          <a:prstGeom prst="rect">
            <a:avLst/>
          </a:prstGeom>
          <a:ln/>
        </p:spPr>
        <p:txBody>
          <a:bodyPr lIns="91352" tIns="45679" rIns="91352" bIns="45679"/>
          <a:lstStyle>
            <a:lvl1pPr>
              <a:defRPr/>
            </a:lvl1pPr>
          </a:lstStyle>
          <a:p>
            <a:pPr eaLnBrk="0" hangingPunct="0">
              <a:defRPr/>
            </a:pPr>
            <a:endParaRPr lang="en-US" dirty="0">
              <a:solidFill>
                <a:prstClr val="black"/>
              </a:solidFill>
              <a:latin typeface="Tahoma" pitchFamily="34" charset="0"/>
              <a:ea typeface="+mn-ea"/>
              <a:cs typeface="Arial" charset="0"/>
            </a:endParaRPr>
          </a:p>
        </p:txBody>
      </p:sp>
      <p:sp>
        <p:nvSpPr>
          <p:cNvPr id="5" name="Rectangle 6"/>
          <p:cNvSpPr>
            <a:spLocks noGrp="1" noChangeArrowheads="1"/>
          </p:cNvSpPr>
          <p:nvPr>
            <p:ph type="sldNum" sz="quarter" idx="11"/>
          </p:nvPr>
        </p:nvSpPr>
        <p:spPr>
          <a:ln/>
        </p:spPr>
        <p:txBody>
          <a:bodyPr/>
          <a:lstStyle>
            <a:lvl1pPr>
              <a:defRPr/>
            </a:lvl1pPr>
          </a:lstStyle>
          <a:p>
            <a:pPr>
              <a:defRPr/>
            </a:pPr>
            <a:fld id="{77AA75F5-4E70-4088-8BEA-CA2EC0287C4E}" type="slidenum">
              <a:rPr lang="en-US"/>
              <a:pPr>
                <a:defRPr/>
              </a:pPr>
              <a:t>‹#›</a:t>
            </a:fld>
            <a:endParaRPr lang="en-US" dirty="0"/>
          </a:p>
        </p:txBody>
      </p:sp>
    </p:spTree>
    <p:extLst>
      <p:ext uri="{BB962C8B-B14F-4D97-AF65-F5344CB8AC3E}">
        <p14:creationId xmlns:p14="http://schemas.microsoft.com/office/powerpoint/2010/main" val="462523457"/>
      </p:ext>
    </p:extLst>
  </p:cSld>
  <p:clrMapOvr>
    <a:masterClrMapping/>
  </p:clrMapOvr>
  <p:timing>
    <p:tnLst>
      <p:par>
        <p:cTn id="1" dur="indefinite" restart="never" nodeType="tmRoot"/>
      </p:par>
    </p:tnLst>
  </p:timing>
</p:sldLayout>
</file>

<file path=ppt/slideLayouts/slideLayout492.xml><?xml version="1.0" encoding="utf-8"?>
<p:sldLayout xmlns:a="http://schemas.openxmlformats.org/drawingml/2006/main" xmlns:r="http://schemas.openxmlformats.org/officeDocument/2006/relationships" xmlns:p="http://schemas.openxmlformats.org/presentationml/2006/main" showMasterSp="0"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lIns="91352" tIns="45679" rIns="91352" bIns="45679"/>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8229600" cy="2185988"/>
          </a:xfrm>
          <a:prstGeom prst="rect">
            <a:avLst/>
          </a:prstGeom>
        </p:spPr>
        <p:txBody>
          <a:bodyPr lIns="91352" tIns="45679" rIns="91352" bIns="45679"/>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7200" y="3938588"/>
            <a:ext cx="8229600" cy="2187575"/>
          </a:xfrm>
          <a:prstGeom prst="rect">
            <a:avLst/>
          </a:prstGeom>
        </p:spPr>
        <p:txBody>
          <a:bodyPr lIns="91352" tIns="45679" rIns="91352" bIns="45679"/>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dt" sz="half" idx="10"/>
          </p:nvPr>
        </p:nvSpPr>
        <p:spPr>
          <a:xfrm>
            <a:off x="457201" y="6251575"/>
            <a:ext cx="2133600" cy="476250"/>
          </a:xfrm>
          <a:prstGeom prst="rect">
            <a:avLst/>
          </a:prstGeom>
        </p:spPr>
        <p:txBody>
          <a:bodyPr lIns="91352" tIns="45679" rIns="91352" bIns="45679"/>
          <a:lstStyle>
            <a:lvl1pPr>
              <a:defRPr/>
            </a:lvl1pPr>
          </a:lstStyle>
          <a:p>
            <a:pPr eaLnBrk="0" hangingPunct="0">
              <a:defRPr/>
            </a:pPr>
            <a:endParaRPr lang="en-US" dirty="0">
              <a:solidFill>
                <a:prstClr val="black"/>
              </a:solidFill>
              <a:latin typeface="Tahoma" pitchFamily="34" charset="0"/>
              <a:ea typeface="+mn-ea"/>
              <a:cs typeface="Arial" charset="0"/>
            </a:endParaRPr>
          </a:p>
        </p:txBody>
      </p:sp>
      <p:sp>
        <p:nvSpPr>
          <p:cNvPr id="6" name="Rectangle 3"/>
          <p:cNvSpPr>
            <a:spLocks noGrp="1" noChangeArrowheads="1"/>
          </p:cNvSpPr>
          <p:nvPr>
            <p:ph type="sldNum" sz="quarter" idx="11"/>
          </p:nvPr>
        </p:nvSpPr>
        <p:spPr/>
        <p:txBody>
          <a:bodyPr/>
          <a:lstStyle>
            <a:lvl1pPr>
              <a:defRPr/>
            </a:lvl1pPr>
          </a:lstStyle>
          <a:p>
            <a:pPr>
              <a:defRPr/>
            </a:pPr>
            <a:fld id="{6850BD91-E0F0-43C3-A298-87233CA757AB}" type="slidenum">
              <a:rPr lang="en-US"/>
              <a:pPr>
                <a:defRPr/>
              </a:pPr>
              <a:t>‹#›</a:t>
            </a:fld>
            <a:endParaRPr lang="en-US" dirty="0"/>
          </a:p>
        </p:txBody>
      </p:sp>
      <p:sp>
        <p:nvSpPr>
          <p:cNvPr id="7" name="Rectangle 14"/>
          <p:cNvSpPr>
            <a:spLocks noGrp="1" noChangeArrowheads="1"/>
          </p:cNvSpPr>
          <p:nvPr>
            <p:ph type="ftr" sz="quarter" idx="12"/>
          </p:nvPr>
        </p:nvSpPr>
        <p:spPr>
          <a:xfrm>
            <a:off x="2603500" y="6172200"/>
            <a:ext cx="4122738" cy="457200"/>
          </a:xfrm>
          <a:prstGeom prst="rect">
            <a:avLst/>
          </a:prstGeom>
        </p:spPr>
        <p:txBody>
          <a:bodyPr lIns="91352" tIns="45679" rIns="91352" bIns="45679"/>
          <a:lstStyle>
            <a:lvl1pPr>
              <a:defRPr/>
            </a:lvl1pPr>
          </a:lstStyle>
          <a:p>
            <a:pPr eaLnBrk="0" hangingPunct="0">
              <a:defRPr/>
            </a:pPr>
            <a:endParaRPr lang="en-US" dirty="0">
              <a:solidFill>
                <a:prstClr val="black"/>
              </a:solidFill>
              <a:latin typeface="Tahoma" pitchFamily="34" charset="0"/>
              <a:ea typeface="+mn-ea"/>
              <a:cs typeface="Arial" charset="0"/>
            </a:endParaRPr>
          </a:p>
        </p:txBody>
      </p:sp>
    </p:spTree>
    <p:extLst>
      <p:ext uri="{BB962C8B-B14F-4D97-AF65-F5344CB8AC3E}">
        <p14:creationId xmlns:p14="http://schemas.microsoft.com/office/powerpoint/2010/main" val="1763301942"/>
      </p:ext>
    </p:extLst>
  </p:cSld>
  <p:clrMapOvr>
    <a:masterClrMapping/>
  </p:clrMapOvr>
</p:sldLayout>
</file>

<file path=ppt/slideLayouts/slideLayout493.xml><?xml version="1.0" encoding="utf-8"?>
<p:sldLayout xmlns:a="http://schemas.openxmlformats.org/drawingml/2006/main" xmlns:r="http://schemas.openxmlformats.org/officeDocument/2006/relationships" xmlns:p="http://schemas.openxmlformats.org/presentationml/2006/main" showMasterSp="0"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752601"/>
            <a:ext cx="8229600" cy="4525963"/>
          </a:xfrm>
          <a:prstGeom prst="rect">
            <a:avLst/>
          </a:prstGeom>
        </p:spPr>
        <p:txBody>
          <a:bodyPr lIns="91352" tIns="45679" rIns="91352" bIns="45679"/>
          <a:lstStyle>
            <a:lvl1pPr>
              <a:buClr>
                <a:srgbClr val="8F23B3"/>
              </a:buClr>
              <a:defRPr sz="2400"/>
            </a:lvl1pPr>
            <a:lvl2pPr>
              <a:buClr>
                <a:srgbClr val="8F23B3"/>
              </a:buClr>
              <a:defRPr sz="2200"/>
            </a:lvl2pPr>
            <a:lvl3pPr marL="1370302" indent="-456768">
              <a:buClr>
                <a:srgbClr val="8F23B3"/>
              </a:buClr>
              <a:buFont typeface="Courier New" pitchFamily="49" charset="0"/>
              <a:buChar char="o"/>
              <a:defRPr sz="2000"/>
            </a:lvl3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7" name="Title 16"/>
          <p:cNvSpPr>
            <a:spLocks noGrp="1"/>
          </p:cNvSpPr>
          <p:nvPr>
            <p:ph type="title"/>
          </p:nvPr>
        </p:nvSpPr>
        <p:spPr>
          <a:xfrm>
            <a:off x="2819400" y="0"/>
            <a:ext cx="6324600" cy="1219200"/>
          </a:xfrm>
          <a:prstGeom prst="rect">
            <a:avLst/>
          </a:prstGeom>
        </p:spPr>
        <p:txBody>
          <a:bodyPr lIns="89793" tIns="44899" rIns="89793" bIns="44899" anchor="ctr"/>
          <a:lstStyle>
            <a:lvl1pPr marL="168364" indent="0" algn="l">
              <a:defRPr sz="2800"/>
            </a:lvl1pPr>
          </a:lstStyle>
          <a:p>
            <a:r>
              <a:rPr lang="en-US" dirty="0" smtClean="0"/>
              <a:t>Click to edit Master title style</a:t>
            </a:r>
            <a:endParaRPr lang="en-US" dirty="0"/>
          </a:p>
        </p:txBody>
      </p:sp>
      <p:sp>
        <p:nvSpPr>
          <p:cNvPr id="8" name="Slide Number Placeholder 24"/>
          <p:cNvSpPr>
            <a:spLocks noGrp="1"/>
          </p:cNvSpPr>
          <p:nvPr>
            <p:ph type="sldNum" sz="quarter" idx="10"/>
          </p:nvPr>
        </p:nvSpPr>
        <p:spPr>
          <a:xfrm>
            <a:off x="3" y="6569079"/>
            <a:ext cx="609600" cy="288925"/>
          </a:xfrm>
        </p:spPr>
        <p:txBody>
          <a:bodyPr/>
          <a:lstStyle>
            <a:lvl1pPr algn="r">
              <a:defRPr sz="1200" smtClean="0">
                <a:solidFill>
                  <a:schemeClr val="tx1"/>
                </a:solidFill>
              </a:defRPr>
            </a:lvl1pPr>
          </a:lstStyle>
          <a:p>
            <a:pPr>
              <a:defRPr/>
            </a:pPr>
            <a:fld id="{8A85A12D-F284-471C-8250-D25B013F6AB1}"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3687708239"/>
      </p:ext>
    </p:extLst>
  </p:cSld>
  <p:clrMapOvr>
    <a:masterClrMapping/>
  </p:clrMapOvr>
  <p:timing>
    <p:tnLst>
      <p:par>
        <p:cTn id="1" dur="indefinite" restart="never" nodeType="tmRoot"/>
      </p:par>
    </p:tnLst>
  </p:timing>
</p:sldLayout>
</file>

<file path=ppt/slideLayouts/slideLayout494.xml><?xml version="1.0" encoding="utf-8"?>
<p:sldLayout xmlns:a="http://schemas.openxmlformats.org/drawingml/2006/main" xmlns:r="http://schemas.openxmlformats.org/officeDocument/2006/relationships" xmlns:p="http://schemas.openxmlformats.org/presentationml/2006/main" showMasterSp="0"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52400" y="1676400"/>
            <a:ext cx="8839200" cy="4876800"/>
          </a:xfrm>
          <a:prstGeom prst="rect">
            <a:avLst/>
          </a:prstGeom>
        </p:spPr>
        <p:txBody>
          <a:bodyPr lIns="91352" tIns="45679" rIns="91352" bIns="45679"/>
          <a:lstStyle>
            <a:lvl1pPr marL="0" indent="0">
              <a:buNone/>
              <a:defRPr sz="3200"/>
            </a:lvl1pPr>
            <a:lvl2pPr marL="456768" indent="0">
              <a:buNone/>
              <a:defRPr sz="2800"/>
            </a:lvl2pPr>
            <a:lvl3pPr marL="913532" indent="0">
              <a:buNone/>
              <a:defRPr sz="2400"/>
            </a:lvl3pPr>
            <a:lvl4pPr marL="1370302" indent="0">
              <a:buNone/>
              <a:defRPr sz="2000"/>
            </a:lvl4pPr>
            <a:lvl5pPr marL="1827071" indent="0">
              <a:buNone/>
              <a:defRPr sz="2000"/>
            </a:lvl5pPr>
            <a:lvl6pPr marL="2283837" indent="0">
              <a:buNone/>
              <a:defRPr sz="2000"/>
            </a:lvl6pPr>
            <a:lvl7pPr marL="2740600" indent="0">
              <a:buNone/>
              <a:defRPr sz="2000"/>
            </a:lvl7pPr>
            <a:lvl8pPr marL="3197369" indent="0">
              <a:buNone/>
              <a:defRPr sz="2000"/>
            </a:lvl8pPr>
            <a:lvl9pPr marL="3654137" indent="0">
              <a:buNone/>
              <a:defRPr sz="2000"/>
            </a:lvl9pPr>
          </a:lstStyle>
          <a:p>
            <a:r>
              <a:rPr lang="en-US" dirty="0" smtClean="0"/>
              <a:t>Click icon to add picture</a:t>
            </a:r>
            <a:endParaRPr lang="en-US" dirty="0"/>
          </a:p>
        </p:txBody>
      </p:sp>
      <p:sp>
        <p:nvSpPr>
          <p:cNvPr id="9" name="Title 16"/>
          <p:cNvSpPr>
            <a:spLocks noGrp="1"/>
          </p:cNvSpPr>
          <p:nvPr>
            <p:ph type="title"/>
          </p:nvPr>
        </p:nvSpPr>
        <p:spPr>
          <a:xfrm>
            <a:off x="2819400" y="0"/>
            <a:ext cx="6324600" cy="1219200"/>
          </a:xfrm>
          <a:prstGeom prst="rect">
            <a:avLst/>
          </a:prstGeom>
        </p:spPr>
        <p:txBody>
          <a:bodyPr lIns="89793" tIns="44899" rIns="89793" bIns="44899" anchor="ctr"/>
          <a:lstStyle>
            <a:lvl1pPr marL="168364" indent="0" algn="l">
              <a:defRPr sz="2800"/>
            </a:lvl1pPr>
          </a:lstStyle>
          <a:p>
            <a:r>
              <a:rPr lang="en-US" smtClean="0"/>
              <a:t>Click to edit Master title style</a:t>
            </a:r>
            <a:endParaRPr lang="en-US" dirty="0"/>
          </a:p>
        </p:txBody>
      </p:sp>
      <p:sp>
        <p:nvSpPr>
          <p:cNvPr id="10" name="Slide Number Placeholder 4"/>
          <p:cNvSpPr>
            <a:spLocks noGrp="1"/>
          </p:cNvSpPr>
          <p:nvPr>
            <p:ph type="sldNum" sz="quarter" idx="4"/>
          </p:nvPr>
        </p:nvSpPr>
        <p:spPr>
          <a:xfrm>
            <a:off x="3" y="6569079"/>
            <a:ext cx="609600" cy="288925"/>
          </a:xfrm>
          <a:prstGeom prst="rect">
            <a:avLst/>
          </a:prstGeom>
        </p:spPr>
        <p:txBody>
          <a:bodyPr wrap="square" lIns="89793" tIns="44899" rIns="89793" bIns="44899">
            <a:normAutofit/>
          </a:bodyPr>
          <a:lstStyle>
            <a:lvl1pPr algn="ctr">
              <a:defRPr sz="1400">
                <a:solidFill>
                  <a:sysClr val="windowText" lastClr="000000"/>
                </a:solidFill>
              </a:defRPr>
            </a:lvl1pPr>
          </a:lstStyle>
          <a:p>
            <a:pPr>
              <a:defRPr/>
            </a:pPr>
            <a:fld id="{F53EAB4E-B152-44CE-8C23-C6686266861F}" type="slidenum">
              <a:rPr lang="en-US" smtClean="0"/>
              <a:pPr>
                <a:defRPr/>
              </a:pPr>
              <a:t>‹#›</a:t>
            </a:fld>
            <a:endParaRPr lang="en-US" dirty="0"/>
          </a:p>
        </p:txBody>
      </p:sp>
    </p:spTree>
    <p:extLst>
      <p:ext uri="{BB962C8B-B14F-4D97-AF65-F5344CB8AC3E}">
        <p14:creationId xmlns:p14="http://schemas.microsoft.com/office/powerpoint/2010/main" val="2493647142"/>
      </p:ext>
    </p:extLst>
  </p:cSld>
  <p:clrMapOvr>
    <a:masterClrMapping/>
  </p:clrMapOvr>
  <p:timing>
    <p:tnLst>
      <p:par>
        <p:cTn id="1" dur="indefinite" restart="never" nodeType="tmRoot"/>
      </p:par>
    </p:tnLst>
  </p:timing>
</p:sldLayout>
</file>

<file path=ppt/slideLayouts/slideLayout495.xml><?xml version="1.0" encoding="utf-8"?>
<p:sldLayout xmlns:a="http://schemas.openxmlformats.org/drawingml/2006/main" xmlns:r="http://schemas.openxmlformats.org/officeDocument/2006/relationships" xmlns:p="http://schemas.openxmlformats.org/presentationml/2006/main" showMasterSp="0" preserve="1">
  <p:cSld name="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a:defRPr/>
            </a:pPr>
            <a:fld id="{F53EAB4E-B152-44CE-8C23-C6686266861F}" type="slidenum">
              <a:rPr lang="en-US" smtClean="0"/>
              <a:pPr>
                <a:defRPr/>
              </a:pPr>
              <a:t>‹#›</a:t>
            </a:fld>
            <a:endParaRPr lang="en-US" dirty="0"/>
          </a:p>
        </p:txBody>
      </p:sp>
      <p:sp>
        <p:nvSpPr>
          <p:cNvPr id="4" name="Title 16"/>
          <p:cNvSpPr>
            <a:spLocks noGrp="1"/>
          </p:cNvSpPr>
          <p:nvPr>
            <p:ph type="title"/>
          </p:nvPr>
        </p:nvSpPr>
        <p:spPr>
          <a:xfrm>
            <a:off x="2819400" y="0"/>
            <a:ext cx="6324600" cy="1219200"/>
          </a:xfrm>
          <a:prstGeom prst="rect">
            <a:avLst/>
          </a:prstGeom>
        </p:spPr>
        <p:txBody>
          <a:bodyPr lIns="89793" tIns="44899" rIns="89793" bIns="44899" anchor="ctr"/>
          <a:lstStyle>
            <a:lvl1pPr marL="168364" indent="0" algn="l">
              <a:defRPr sz="2800"/>
            </a:lvl1pPr>
          </a:lstStyle>
          <a:p>
            <a:r>
              <a:rPr lang="en-US" smtClean="0"/>
              <a:t>Click to edit Master title style</a:t>
            </a:r>
            <a:endParaRPr lang="en-US" dirty="0"/>
          </a:p>
        </p:txBody>
      </p:sp>
    </p:spTree>
    <p:extLst>
      <p:ext uri="{BB962C8B-B14F-4D97-AF65-F5344CB8AC3E}">
        <p14:creationId xmlns:p14="http://schemas.microsoft.com/office/powerpoint/2010/main" val="743252960"/>
      </p:ext>
    </p:extLst>
  </p:cSld>
  <p:clrMapOvr>
    <a:masterClrMapping/>
  </p:clrMapOvr>
  <p:timing>
    <p:tnLst>
      <p:par>
        <p:cTn id="1" dur="indefinite" restart="never" nodeType="tmRoot"/>
      </p:par>
    </p:tnLst>
  </p:timing>
</p:sldLayout>
</file>

<file path=ppt/slideLayouts/slideLayout496.xml><?xml version="1.0" encoding="utf-8"?>
<p:sldLayout xmlns:a="http://schemas.openxmlformats.org/drawingml/2006/main" xmlns:r="http://schemas.openxmlformats.org/officeDocument/2006/relationships" xmlns:p="http://schemas.openxmlformats.org/presentationml/2006/main" showMasterSp="0" preserve="1">
  <p:cSld name="2_Custom Layout">
    <p:spTree>
      <p:nvGrpSpPr>
        <p:cNvPr id="1" name=""/>
        <p:cNvGrpSpPr/>
        <p:nvPr/>
      </p:nvGrpSpPr>
      <p:grpSpPr>
        <a:xfrm>
          <a:off x="0" y="0"/>
          <a:ext cx="0" cy="0"/>
          <a:chOff x="0" y="0"/>
          <a:chExt cx="0" cy="0"/>
        </a:xfrm>
      </p:grpSpPr>
      <p:sp>
        <p:nvSpPr>
          <p:cNvPr id="6" name="Content Placeholder 2"/>
          <p:cNvSpPr>
            <a:spLocks noGrp="1"/>
          </p:cNvSpPr>
          <p:nvPr>
            <p:ph idx="1"/>
          </p:nvPr>
        </p:nvSpPr>
        <p:spPr>
          <a:xfrm>
            <a:off x="457200" y="1752600"/>
            <a:ext cx="8229600" cy="4114800"/>
          </a:xfrm>
          <a:prstGeom prst="rect">
            <a:avLst/>
          </a:prstGeom>
        </p:spPr>
        <p:txBody>
          <a:bodyPr lIns="89793" tIns="44899" rIns="89793" bIns="44899"/>
          <a:lstStyle>
            <a:lvl3pPr marL="897942" indent="174599">
              <a:defRPr/>
            </a:lvl3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4" name="Slide Number Placeholder 2"/>
          <p:cNvSpPr>
            <a:spLocks noGrp="1"/>
          </p:cNvSpPr>
          <p:nvPr>
            <p:ph type="sldNum" sz="quarter" idx="10"/>
          </p:nvPr>
        </p:nvSpPr>
        <p:spPr/>
        <p:txBody>
          <a:bodyPr/>
          <a:lstStyle>
            <a:lvl1pPr>
              <a:defRPr smtClean="0">
                <a:solidFill>
                  <a:schemeClr val="tx1"/>
                </a:solidFill>
              </a:defRPr>
            </a:lvl1pPr>
          </a:lstStyle>
          <a:p>
            <a:pPr>
              <a:defRPr/>
            </a:pPr>
            <a:fld id="{F53EAB4E-B152-44CE-8C23-C6686266861F}" type="slidenum">
              <a:rPr lang="en-US">
                <a:solidFill>
                  <a:prstClr val="black"/>
                </a:solidFill>
              </a:rPr>
              <a:pPr>
                <a:defRPr/>
              </a:pPr>
              <a:t>‹#›</a:t>
            </a:fld>
            <a:endParaRPr lang="en-US" dirty="0">
              <a:solidFill>
                <a:prstClr val="black"/>
              </a:solidFill>
            </a:endParaRPr>
          </a:p>
        </p:txBody>
      </p:sp>
      <p:sp>
        <p:nvSpPr>
          <p:cNvPr id="7" name="Title 16"/>
          <p:cNvSpPr>
            <a:spLocks noGrp="1"/>
          </p:cNvSpPr>
          <p:nvPr>
            <p:ph type="title"/>
          </p:nvPr>
        </p:nvSpPr>
        <p:spPr>
          <a:xfrm>
            <a:off x="2819400" y="0"/>
            <a:ext cx="6324600" cy="1219200"/>
          </a:xfrm>
          <a:prstGeom prst="rect">
            <a:avLst/>
          </a:prstGeom>
        </p:spPr>
        <p:txBody>
          <a:bodyPr lIns="89793" tIns="44899" rIns="89793" bIns="44899" anchor="ctr"/>
          <a:lstStyle>
            <a:lvl1pPr marL="168364" indent="0" algn="l">
              <a:defRPr sz="2800"/>
            </a:lvl1pPr>
          </a:lstStyle>
          <a:p>
            <a:r>
              <a:rPr lang="en-US" smtClean="0"/>
              <a:t>Click to edit Master title style</a:t>
            </a:r>
            <a:endParaRPr lang="en-US" dirty="0"/>
          </a:p>
        </p:txBody>
      </p:sp>
      <p:sp>
        <p:nvSpPr>
          <p:cNvPr id="10" name="Text Placeholder 6"/>
          <p:cNvSpPr>
            <a:spLocks noGrp="1"/>
          </p:cNvSpPr>
          <p:nvPr>
            <p:ph type="body" sz="quarter" idx="14" hasCustomPrompt="1"/>
          </p:nvPr>
        </p:nvSpPr>
        <p:spPr>
          <a:xfrm>
            <a:off x="762002" y="6553200"/>
            <a:ext cx="3810000" cy="304800"/>
          </a:xfrm>
          <a:prstGeom prst="rect">
            <a:avLst/>
          </a:prstGeom>
        </p:spPr>
        <p:txBody>
          <a:bodyPr lIns="89793" tIns="44899" rIns="89793" bIns="44899"/>
          <a:lstStyle>
            <a:lvl1pPr>
              <a:buNone/>
              <a:defRPr sz="1200" b="1" i="1"/>
            </a:lvl1pPr>
          </a:lstStyle>
          <a:p>
            <a:pPr lvl="0"/>
            <a:r>
              <a:rPr lang="en-US" dirty="0" smtClean="0"/>
              <a:t>Source:</a:t>
            </a:r>
            <a:endParaRPr lang="en-US" dirty="0"/>
          </a:p>
        </p:txBody>
      </p:sp>
    </p:spTree>
    <p:extLst>
      <p:ext uri="{BB962C8B-B14F-4D97-AF65-F5344CB8AC3E}">
        <p14:creationId xmlns:p14="http://schemas.microsoft.com/office/powerpoint/2010/main" val="3572236791"/>
      </p:ext>
    </p:extLst>
  </p:cSld>
  <p:clrMapOvr>
    <a:masterClrMapping/>
  </p:clrMapOvr>
  <p:transition spd="med" advClick="0">
    <p:fade/>
  </p:transition>
</p:sldLayout>
</file>

<file path=ppt/slideLayouts/slideLayout497.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19" name="Title 16"/>
          <p:cNvSpPr>
            <a:spLocks noGrp="1"/>
          </p:cNvSpPr>
          <p:nvPr>
            <p:ph type="title"/>
          </p:nvPr>
        </p:nvSpPr>
        <p:spPr>
          <a:xfrm>
            <a:off x="2819400" y="0"/>
            <a:ext cx="6324600" cy="1219200"/>
          </a:xfrm>
          <a:prstGeom prst="rect">
            <a:avLst/>
          </a:prstGeom>
        </p:spPr>
        <p:txBody>
          <a:bodyPr lIns="89793" tIns="44899" rIns="89793" bIns="44899" anchor="ctr"/>
          <a:lstStyle>
            <a:lvl1pPr marL="168364" indent="0" algn="l">
              <a:defRPr sz="2800"/>
            </a:lvl1pPr>
          </a:lstStyle>
          <a:p>
            <a:r>
              <a:rPr lang="en-US" smtClean="0"/>
              <a:t>Click to edit Master title style</a:t>
            </a:r>
            <a:endParaRPr lang="en-US" dirty="0"/>
          </a:p>
        </p:txBody>
      </p:sp>
      <p:sp>
        <p:nvSpPr>
          <p:cNvPr id="20" name="Slide Number Placeholder 4"/>
          <p:cNvSpPr>
            <a:spLocks noGrp="1"/>
          </p:cNvSpPr>
          <p:nvPr>
            <p:ph type="sldNum" sz="quarter" idx="12"/>
          </p:nvPr>
        </p:nvSpPr>
        <p:spPr>
          <a:xfrm>
            <a:off x="3" y="6569079"/>
            <a:ext cx="609600" cy="288925"/>
          </a:xfrm>
          <a:prstGeom prst="rect">
            <a:avLst/>
          </a:prstGeom>
        </p:spPr>
        <p:txBody>
          <a:bodyPr wrap="square">
            <a:normAutofit/>
          </a:bodyPr>
          <a:lstStyle>
            <a:lvl1pPr algn="ctr">
              <a:defRPr sz="1400">
                <a:solidFill>
                  <a:sysClr val="windowText" lastClr="000000"/>
                </a:solidFill>
              </a:defRPr>
            </a:lvl1pPr>
          </a:lstStyle>
          <a:p>
            <a:pPr>
              <a:defRPr/>
            </a:pPr>
            <a:fld id="{8B1FB4F6-53D1-4649-B6D3-57C1A85B2B3E}" type="slidenum">
              <a:rPr lang="en-US" smtClean="0"/>
              <a:pPr>
                <a:defRPr/>
              </a:pPr>
              <a:t>‹#›</a:t>
            </a:fld>
            <a:endParaRPr lang="en-US" dirty="0"/>
          </a:p>
        </p:txBody>
      </p:sp>
      <p:sp>
        <p:nvSpPr>
          <p:cNvPr id="13" name="Text Placeholder 6"/>
          <p:cNvSpPr>
            <a:spLocks noGrp="1"/>
          </p:cNvSpPr>
          <p:nvPr>
            <p:ph type="body" sz="quarter" idx="13"/>
          </p:nvPr>
        </p:nvSpPr>
        <p:spPr>
          <a:xfrm>
            <a:off x="457200" y="1752600"/>
            <a:ext cx="8382000" cy="3810000"/>
          </a:xfrm>
          <a:prstGeom prst="rect">
            <a:avLst/>
          </a:prstGeom>
        </p:spPr>
        <p:txBody>
          <a:bodyPr lIns="89793" tIns="44899" rIns="89793" bIns="44899"/>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699932616"/>
      </p:ext>
    </p:extLst>
  </p:cSld>
  <p:clrMapOvr>
    <a:masterClrMapping/>
  </p:clrMapOvr>
  <p:timing>
    <p:tnLst>
      <p:par>
        <p:cTn id="1" dur="indefinite" restart="never" nodeType="tmRoot"/>
      </p:par>
    </p:tnLst>
  </p:timing>
</p:sldLayout>
</file>

<file path=ppt/slideLayouts/slideLayout498.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61950" y="392115"/>
            <a:ext cx="8362950" cy="674687"/>
          </a:xfrm>
          <a:prstGeom prst="rect">
            <a:avLst/>
          </a:prstGeom>
        </p:spPr>
        <p:txBody>
          <a:bodyPr lIns="91352" tIns="45679" rIns="91352" bIns="45679"/>
          <a:lstStyle/>
          <a:p>
            <a:r>
              <a:rPr lang="en-US" smtClean="0"/>
              <a:t>Click to edit Master title style</a:t>
            </a:r>
            <a:endParaRPr lang="en-US"/>
          </a:p>
        </p:txBody>
      </p:sp>
      <p:sp>
        <p:nvSpPr>
          <p:cNvPr id="3" name="Rectangle 5"/>
          <p:cNvSpPr>
            <a:spLocks noGrp="1" noChangeArrowheads="1"/>
          </p:cNvSpPr>
          <p:nvPr>
            <p:ph type="ftr" sz="quarter" idx="10"/>
          </p:nvPr>
        </p:nvSpPr>
        <p:spPr>
          <a:xfrm>
            <a:off x="2603500" y="6172200"/>
            <a:ext cx="4122738" cy="457200"/>
          </a:xfrm>
          <a:prstGeom prst="rect">
            <a:avLst/>
          </a:prstGeom>
        </p:spPr>
        <p:txBody>
          <a:bodyPr lIns="91352" tIns="45679" rIns="91352" bIns="45679"/>
          <a:lstStyle>
            <a:lvl1pPr>
              <a:defRPr/>
            </a:lvl1pPr>
          </a:lstStyle>
          <a:p>
            <a:pPr eaLnBrk="0" hangingPunct="0">
              <a:defRPr/>
            </a:pPr>
            <a:endParaRPr lang="en-US" dirty="0">
              <a:solidFill>
                <a:prstClr val="black"/>
              </a:solidFill>
              <a:latin typeface="Tahoma" pitchFamily="34" charset="0"/>
              <a:ea typeface="+mn-ea"/>
              <a:cs typeface="Arial" charset="0"/>
            </a:endParaRPr>
          </a:p>
        </p:txBody>
      </p:sp>
      <p:sp>
        <p:nvSpPr>
          <p:cNvPr id="4" name="Rectangle 6"/>
          <p:cNvSpPr>
            <a:spLocks noGrp="1" noChangeArrowheads="1"/>
          </p:cNvSpPr>
          <p:nvPr>
            <p:ph type="sldNum" sz="quarter" idx="11"/>
          </p:nvPr>
        </p:nvSpPr>
        <p:spPr/>
        <p:txBody>
          <a:bodyPr/>
          <a:lstStyle>
            <a:lvl1pPr>
              <a:defRPr/>
            </a:lvl1pPr>
          </a:lstStyle>
          <a:p>
            <a:pPr>
              <a:defRPr/>
            </a:pPr>
            <a:fld id="{4D64C5BC-8F38-4C1A-B58B-D1A4F9CCA149}" type="slidenum">
              <a:rPr lang="en-US"/>
              <a:pPr>
                <a:defRPr/>
              </a:pPr>
              <a:t>‹#›</a:t>
            </a:fld>
            <a:endParaRPr lang="en-US" dirty="0"/>
          </a:p>
        </p:txBody>
      </p:sp>
    </p:spTree>
    <p:extLst>
      <p:ext uri="{BB962C8B-B14F-4D97-AF65-F5344CB8AC3E}">
        <p14:creationId xmlns:p14="http://schemas.microsoft.com/office/powerpoint/2010/main" val="2767198852"/>
      </p:ext>
    </p:extLst>
  </p:cSld>
  <p:clrMapOvr>
    <a:masterClrMapping/>
  </p:clrMapOvr>
</p:sldLayout>
</file>

<file path=ppt/slideLayouts/slideLayout499.xml><?xml version="1.0" encoding="utf-8"?>
<p:sldLayout xmlns:a="http://schemas.openxmlformats.org/drawingml/2006/main" xmlns:r="http://schemas.openxmlformats.org/officeDocument/2006/relationships" xmlns:p="http://schemas.openxmlformats.org/presentationml/2006/main" showMasterSp="0"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61950" y="392115"/>
            <a:ext cx="8362950" cy="674687"/>
          </a:xfrm>
          <a:prstGeom prst="rect">
            <a:avLst/>
          </a:prstGeom>
        </p:spPr>
        <p:txBody>
          <a:bodyPr lIns="91352" tIns="45679" rIns="91352" bIns="45679"/>
          <a:lstStyle/>
          <a:p>
            <a:r>
              <a:rPr lang="en-US" smtClean="0"/>
              <a:t>Click to edit Master title style</a:t>
            </a:r>
            <a:endParaRPr lang="en-US"/>
          </a:p>
        </p:txBody>
      </p:sp>
      <p:sp>
        <p:nvSpPr>
          <p:cNvPr id="3" name="Text Placeholder 2"/>
          <p:cNvSpPr>
            <a:spLocks noGrp="1"/>
          </p:cNvSpPr>
          <p:nvPr>
            <p:ph type="body" sz="half" idx="1"/>
          </p:nvPr>
        </p:nvSpPr>
        <p:spPr>
          <a:xfrm>
            <a:off x="361958" y="1219200"/>
            <a:ext cx="4105275" cy="4800600"/>
          </a:xfrm>
          <a:prstGeom prst="rect">
            <a:avLst/>
          </a:prstGeom>
        </p:spPr>
        <p:txBody>
          <a:bodyPr lIns="91352" tIns="45679" rIns="91352" bIns="45679"/>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9633" y="1219200"/>
            <a:ext cx="4105275" cy="4800600"/>
          </a:xfrm>
          <a:prstGeom prst="rect">
            <a:avLst/>
          </a:prstGeom>
        </p:spPr>
        <p:txBody>
          <a:bodyPr lIns="91352" tIns="45679" rIns="91352" bIns="45679"/>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ftr" sz="quarter" idx="10"/>
          </p:nvPr>
        </p:nvSpPr>
        <p:spPr>
          <a:xfrm>
            <a:off x="2603500" y="6172200"/>
            <a:ext cx="4122738" cy="457200"/>
          </a:xfrm>
          <a:prstGeom prst="rect">
            <a:avLst/>
          </a:prstGeom>
        </p:spPr>
        <p:txBody>
          <a:bodyPr lIns="91352" tIns="45679" rIns="91352" bIns="45679"/>
          <a:lstStyle>
            <a:lvl1pPr>
              <a:defRPr/>
            </a:lvl1pPr>
          </a:lstStyle>
          <a:p>
            <a:pPr eaLnBrk="0" hangingPunct="0">
              <a:defRPr/>
            </a:pPr>
            <a:endParaRPr lang="en-US" dirty="0">
              <a:solidFill>
                <a:prstClr val="black"/>
              </a:solidFill>
              <a:latin typeface="Tahoma" pitchFamily="34" charset="0"/>
              <a:ea typeface="+mn-ea"/>
              <a:cs typeface="Arial" charset="0"/>
            </a:endParaRPr>
          </a:p>
        </p:txBody>
      </p:sp>
      <p:sp>
        <p:nvSpPr>
          <p:cNvPr id="6" name="Rectangle 6"/>
          <p:cNvSpPr>
            <a:spLocks noGrp="1" noChangeArrowheads="1"/>
          </p:cNvSpPr>
          <p:nvPr>
            <p:ph type="sldNum" sz="quarter" idx="11"/>
          </p:nvPr>
        </p:nvSpPr>
        <p:spPr/>
        <p:txBody>
          <a:bodyPr/>
          <a:lstStyle>
            <a:lvl1pPr>
              <a:defRPr/>
            </a:lvl1pPr>
          </a:lstStyle>
          <a:p>
            <a:pPr>
              <a:defRPr/>
            </a:pPr>
            <a:fld id="{D29AAA9D-33EF-48FD-B607-7EAE2C6E9AEE}" type="slidenum">
              <a:rPr lang="en-US"/>
              <a:pPr>
                <a:defRPr/>
              </a:pPr>
              <a:t>‹#›</a:t>
            </a:fld>
            <a:endParaRPr lang="en-US" dirty="0"/>
          </a:p>
        </p:txBody>
      </p:sp>
    </p:spTree>
    <p:extLst>
      <p:ext uri="{BB962C8B-B14F-4D97-AF65-F5344CB8AC3E}">
        <p14:creationId xmlns:p14="http://schemas.microsoft.com/office/powerpoint/2010/main" val="39012761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userDrawn="1">
  <p:cSld name="3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2819400" y="0"/>
            <a:ext cx="6324600" cy="1219200"/>
          </a:xfrm>
          <a:prstGeom prst="rect">
            <a:avLst/>
          </a:prstGeom>
        </p:spPr>
        <p:txBody>
          <a:bodyPr lIns="89793" tIns="44899" rIns="89793" bIns="44899" anchor="ctr"/>
          <a:lstStyle>
            <a:lvl1pPr marL="168364" indent="0" algn="l">
              <a:defRPr sz="28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88D91ABD-466F-47BE-8C7A-4D7DEBBEAC2B}" type="slidenum">
              <a:rPr lang="en-US"/>
              <a:pPr>
                <a:defRPr/>
              </a:pPr>
              <a:t>‹#›</a:t>
            </a:fld>
            <a:endParaRPr lang="en-US" dirty="0"/>
          </a:p>
        </p:txBody>
      </p:sp>
    </p:spTree>
    <p:extLst>
      <p:ext uri="{BB962C8B-B14F-4D97-AF65-F5344CB8AC3E}">
        <p14:creationId xmlns:p14="http://schemas.microsoft.com/office/powerpoint/2010/main" val="418768361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userDrawn="1">
  <p:cSld name="43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2819400" y="0"/>
            <a:ext cx="6324600" cy="1219200"/>
          </a:xfrm>
          <a:prstGeom prst="rect">
            <a:avLst/>
          </a:prstGeom>
        </p:spPr>
        <p:txBody>
          <a:bodyPr lIns="89793" tIns="44899" rIns="89793" bIns="44899" anchor="ctr"/>
          <a:lstStyle>
            <a:lvl1pPr marL="168364" indent="0" algn="l">
              <a:defRPr sz="28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730070516"/>
      </p:ext>
    </p:extLst>
  </p:cSld>
  <p:clrMapOvr>
    <a:masterClrMapping/>
  </p:clrMapOvr>
  <p:timing>
    <p:tnLst>
      <p:par>
        <p:cTn id="1" dur="indefinite" restart="never" nodeType="tmRoot"/>
      </p:par>
    </p:tnLst>
  </p:timing>
</p:sldLayout>
</file>

<file path=ppt/slideLayouts/slideLayout500.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61950" y="392115"/>
            <a:ext cx="8362950" cy="674687"/>
          </a:xfrm>
          <a:prstGeom prst="rect">
            <a:avLst/>
          </a:prstGeom>
        </p:spPr>
        <p:txBody>
          <a:bodyPr lIns="91352" tIns="45679" rIns="91352" bIns="45679"/>
          <a:lstStyle/>
          <a:p>
            <a:r>
              <a:rPr lang="en-US" smtClean="0"/>
              <a:t>Click to edit Master title style</a:t>
            </a:r>
            <a:endParaRPr lang="en-US"/>
          </a:p>
        </p:txBody>
      </p:sp>
      <p:sp>
        <p:nvSpPr>
          <p:cNvPr id="3" name="Content Placeholder 2"/>
          <p:cNvSpPr>
            <a:spLocks noGrp="1"/>
          </p:cNvSpPr>
          <p:nvPr>
            <p:ph sz="half" idx="1"/>
          </p:nvPr>
        </p:nvSpPr>
        <p:spPr>
          <a:xfrm>
            <a:off x="361958" y="1219200"/>
            <a:ext cx="4105275" cy="4800600"/>
          </a:xfrm>
          <a:prstGeom prst="rect">
            <a:avLst/>
          </a:prstGeom>
        </p:spPr>
        <p:txBody>
          <a:bodyPr lIns="91352" tIns="45679" rIns="91352" bIns="45679"/>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9633" y="1219200"/>
            <a:ext cx="4105275" cy="4800600"/>
          </a:xfrm>
          <a:prstGeom prst="rect">
            <a:avLst/>
          </a:prstGeom>
        </p:spPr>
        <p:txBody>
          <a:bodyPr lIns="91352" tIns="45679" rIns="91352" bIns="45679"/>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ftr" sz="quarter" idx="10"/>
          </p:nvPr>
        </p:nvSpPr>
        <p:spPr>
          <a:xfrm>
            <a:off x="2603500" y="6172200"/>
            <a:ext cx="4122738" cy="457200"/>
          </a:xfrm>
          <a:prstGeom prst="rect">
            <a:avLst/>
          </a:prstGeom>
        </p:spPr>
        <p:txBody>
          <a:bodyPr lIns="91352" tIns="45679" rIns="91352" bIns="45679"/>
          <a:lstStyle>
            <a:lvl1pPr>
              <a:defRPr/>
            </a:lvl1pPr>
          </a:lstStyle>
          <a:p>
            <a:pPr eaLnBrk="0" hangingPunct="0">
              <a:defRPr/>
            </a:pPr>
            <a:endParaRPr lang="en-US" dirty="0">
              <a:solidFill>
                <a:prstClr val="black"/>
              </a:solidFill>
              <a:latin typeface="Tahoma" pitchFamily="34" charset="0"/>
              <a:ea typeface="+mn-ea"/>
              <a:cs typeface="Arial" charset="0"/>
            </a:endParaRPr>
          </a:p>
        </p:txBody>
      </p:sp>
      <p:sp>
        <p:nvSpPr>
          <p:cNvPr id="6" name="Rectangle 6"/>
          <p:cNvSpPr>
            <a:spLocks noGrp="1" noChangeArrowheads="1"/>
          </p:cNvSpPr>
          <p:nvPr>
            <p:ph type="sldNum" sz="quarter" idx="11"/>
          </p:nvPr>
        </p:nvSpPr>
        <p:spPr/>
        <p:txBody>
          <a:bodyPr/>
          <a:lstStyle>
            <a:lvl1pPr>
              <a:defRPr/>
            </a:lvl1pPr>
          </a:lstStyle>
          <a:p>
            <a:pPr>
              <a:defRPr/>
            </a:pPr>
            <a:fld id="{F7E8F79F-5FF1-4FFA-AB7D-CB569EBD93A6}" type="slidenum">
              <a:rPr lang="en-US"/>
              <a:pPr>
                <a:defRPr/>
              </a:pPr>
              <a:t>‹#›</a:t>
            </a:fld>
            <a:endParaRPr lang="en-US" dirty="0"/>
          </a:p>
        </p:txBody>
      </p:sp>
    </p:spTree>
    <p:extLst>
      <p:ext uri="{BB962C8B-B14F-4D97-AF65-F5344CB8AC3E}">
        <p14:creationId xmlns:p14="http://schemas.microsoft.com/office/powerpoint/2010/main" val="3521108843"/>
      </p:ext>
    </p:extLst>
  </p:cSld>
  <p:clrMapOvr>
    <a:masterClrMapping/>
  </p:clrMapOvr>
</p:sldLayout>
</file>

<file path=ppt/slideLayouts/slideLayout501.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2603500" y="6172200"/>
            <a:ext cx="4122738" cy="457200"/>
          </a:xfrm>
          <a:prstGeom prst="rect">
            <a:avLst/>
          </a:prstGeom>
          <a:ln/>
        </p:spPr>
        <p:txBody>
          <a:bodyPr lIns="91352" tIns="45679" rIns="91352" bIns="45679"/>
          <a:lstStyle>
            <a:lvl1pPr>
              <a:defRPr/>
            </a:lvl1pPr>
          </a:lstStyle>
          <a:p>
            <a:pPr eaLnBrk="0" hangingPunct="0">
              <a:defRPr/>
            </a:pPr>
            <a:endParaRPr lang="en-US" dirty="0">
              <a:solidFill>
                <a:prstClr val="black"/>
              </a:solidFill>
              <a:latin typeface="Tahoma" pitchFamily="34" charset="0"/>
              <a:ea typeface="+mn-ea"/>
              <a:cs typeface="Arial" charset="0"/>
            </a:endParaRPr>
          </a:p>
        </p:txBody>
      </p:sp>
      <p:sp>
        <p:nvSpPr>
          <p:cNvPr id="3" name="Rectangle 6"/>
          <p:cNvSpPr>
            <a:spLocks noGrp="1" noChangeArrowheads="1"/>
          </p:cNvSpPr>
          <p:nvPr>
            <p:ph type="sldNum" sz="quarter" idx="11"/>
          </p:nvPr>
        </p:nvSpPr>
        <p:spPr>
          <a:ln/>
        </p:spPr>
        <p:txBody>
          <a:bodyPr/>
          <a:lstStyle>
            <a:lvl1pPr>
              <a:defRPr/>
            </a:lvl1pPr>
          </a:lstStyle>
          <a:p>
            <a:pPr>
              <a:defRPr/>
            </a:pPr>
            <a:fld id="{14B57FDD-4496-401E-961C-D340FF550F65}" type="slidenum">
              <a:rPr lang="en-US"/>
              <a:pPr>
                <a:defRPr/>
              </a:pPr>
              <a:t>‹#›</a:t>
            </a:fld>
            <a:endParaRPr lang="en-US" dirty="0"/>
          </a:p>
        </p:txBody>
      </p:sp>
    </p:spTree>
    <p:extLst>
      <p:ext uri="{BB962C8B-B14F-4D97-AF65-F5344CB8AC3E}">
        <p14:creationId xmlns:p14="http://schemas.microsoft.com/office/powerpoint/2010/main" val="4026405687"/>
      </p:ext>
    </p:extLst>
  </p:cSld>
  <p:clrMapOvr>
    <a:masterClrMapping/>
  </p:clrMapOvr>
</p:sldLayout>
</file>

<file path=ppt/slideLayouts/slideLayout502.xml><?xml version="1.0" encoding="utf-8"?>
<p:sldLayout xmlns:a="http://schemas.openxmlformats.org/drawingml/2006/main" xmlns:r="http://schemas.openxmlformats.org/officeDocument/2006/relationships" xmlns:p="http://schemas.openxmlformats.org/presentationml/2006/main" showMasterSp="0"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lIns="91352" tIns="45679" rIns="91352" bIns="45679"/>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lIns="91352" tIns="45679" rIns="91352" bIns="45679" anchor="b"/>
          <a:lstStyle>
            <a:lvl1pPr marL="0" indent="0">
              <a:buNone/>
              <a:defRPr sz="2000"/>
            </a:lvl1pPr>
            <a:lvl2pPr marL="456768" indent="0">
              <a:buNone/>
              <a:defRPr sz="1800"/>
            </a:lvl2pPr>
            <a:lvl3pPr marL="913532" indent="0">
              <a:buNone/>
              <a:defRPr sz="1600"/>
            </a:lvl3pPr>
            <a:lvl4pPr marL="1370302" indent="0">
              <a:buNone/>
              <a:defRPr sz="1400"/>
            </a:lvl4pPr>
            <a:lvl5pPr marL="1827071" indent="0">
              <a:buNone/>
              <a:defRPr sz="1400"/>
            </a:lvl5pPr>
            <a:lvl6pPr marL="2283837" indent="0">
              <a:buNone/>
              <a:defRPr sz="1400"/>
            </a:lvl6pPr>
            <a:lvl7pPr marL="2740600" indent="0">
              <a:buNone/>
              <a:defRPr sz="1400"/>
            </a:lvl7pPr>
            <a:lvl8pPr marL="3197369" indent="0">
              <a:buNone/>
              <a:defRPr sz="1400"/>
            </a:lvl8pPr>
            <a:lvl9pPr marL="3654137" indent="0">
              <a:buNone/>
              <a:defRPr sz="1400"/>
            </a:lvl9pPr>
          </a:lstStyle>
          <a:p>
            <a:pPr lvl="0"/>
            <a:r>
              <a:rPr lang="en-US" smtClean="0"/>
              <a:t>Click to edit Master text styles</a:t>
            </a:r>
          </a:p>
        </p:txBody>
      </p:sp>
      <p:sp>
        <p:nvSpPr>
          <p:cNvPr id="4" name="Rectangle 5"/>
          <p:cNvSpPr>
            <a:spLocks noGrp="1" noChangeArrowheads="1"/>
          </p:cNvSpPr>
          <p:nvPr>
            <p:ph type="ftr" sz="quarter" idx="10"/>
          </p:nvPr>
        </p:nvSpPr>
        <p:spPr>
          <a:xfrm>
            <a:off x="2603500" y="6172200"/>
            <a:ext cx="4122738" cy="457200"/>
          </a:xfrm>
          <a:prstGeom prst="rect">
            <a:avLst/>
          </a:prstGeom>
          <a:ln/>
        </p:spPr>
        <p:txBody>
          <a:bodyPr lIns="91352" tIns="45679" rIns="91352" bIns="45679"/>
          <a:lstStyle>
            <a:lvl1pPr>
              <a:defRPr/>
            </a:lvl1pPr>
          </a:lstStyle>
          <a:p>
            <a:pPr eaLnBrk="0" hangingPunct="0">
              <a:defRPr/>
            </a:pPr>
            <a:endParaRPr lang="en-US" dirty="0">
              <a:solidFill>
                <a:prstClr val="black"/>
              </a:solidFill>
              <a:latin typeface="Tahoma" pitchFamily="34" charset="0"/>
              <a:ea typeface="+mn-ea"/>
              <a:cs typeface="Arial" charset="0"/>
            </a:endParaRPr>
          </a:p>
        </p:txBody>
      </p:sp>
      <p:sp>
        <p:nvSpPr>
          <p:cNvPr id="5" name="Rectangle 6"/>
          <p:cNvSpPr>
            <a:spLocks noGrp="1" noChangeArrowheads="1"/>
          </p:cNvSpPr>
          <p:nvPr>
            <p:ph type="sldNum" sz="quarter" idx="11"/>
          </p:nvPr>
        </p:nvSpPr>
        <p:spPr>
          <a:ln/>
        </p:spPr>
        <p:txBody>
          <a:bodyPr/>
          <a:lstStyle>
            <a:lvl1pPr>
              <a:defRPr/>
            </a:lvl1pPr>
          </a:lstStyle>
          <a:p>
            <a:pPr>
              <a:defRPr/>
            </a:pPr>
            <a:fld id="{77AA75F5-4E70-4088-8BEA-CA2EC0287C4E}" type="slidenum">
              <a:rPr lang="en-US"/>
              <a:pPr>
                <a:defRPr/>
              </a:pPr>
              <a:t>‹#›</a:t>
            </a:fld>
            <a:endParaRPr lang="en-US" dirty="0"/>
          </a:p>
        </p:txBody>
      </p:sp>
    </p:spTree>
    <p:extLst>
      <p:ext uri="{BB962C8B-B14F-4D97-AF65-F5344CB8AC3E}">
        <p14:creationId xmlns:p14="http://schemas.microsoft.com/office/powerpoint/2010/main" val="4169024242"/>
      </p:ext>
    </p:extLst>
  </p:cSld>
  <p:clrMapOvr>
    <a:masterClrMapping/>
  </p:clrMapOvr>
  <p:timing>
    <p:tnLst>
      <p:par>
        <p:cTn id="1" dur="indefinite" restart="never" nodeType="tmRoot"/>
      </p:par>
    </p:tnLst>
  </p:timing>
</p:sldLayout>
</file>

<file path=ppt/slideLayouts/slideLayout503.xml><?xml version="1.0" encoding="utf-8"?>
<p:sldLayout xmlns:a="http://schemas.openxmlformats.org/drawingml/2006/main" xmlns:r="http://schemas.openxmlformats.org/officeDocument/2006/relationships" xmlns:p="http://schemas.openxmlformats.org/presentationml/2006/main" showMasterSp="0"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lIns="91352" tIns="45679" rIns="91352" bIns="45679"/>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8229600" cy="2185988"/>
          </a:xfrm>
          <a:prstGeom prst="rect">
            <a:avLst/>
          </a:prstGeom>
        </p:spPr>
        <p:txBody>
          <a:bodyPr lIns="91352" tIns="45679" rIns="91352" bIns="45679"/>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7200" y="3938588"/>
            <a:ext cx="8229600" cy="2187575"/>
          </a:xfrm>
          <a:prstGeom prst="rect">
            <a:avLst/>
          </a:prstGeom>
        </p:spPr>
        <p:txBody>
          <a:bodyPr lIns="91352" tIns="45679" rIns="91352" bIns="45679"/>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dt" sz="half" idx="10"/>
          </p:nvPr>
        </p:nvSpPr>
        <p:spPr>
          <a:xfrm>
            <a:off x="457201" y="6251575"/>
            <a:ext cx="2133600" cy="476250"/>
          </a:xfrm>
          <a:prstGeom prst="rect">
            <a:avLst/>
          </a:prstGeom>
        </p:spPr>
        <p:txBody>
          <a:bodyPr lIns="91352" tIns="45679" rIns="91352" bIns="45679"/>
          <a:lstStyle>
            <a:lvl1pPr>
              <a:defRPr/>
            </a:lvl1pPr>
          </a:lstStyle>
          <a:p>
            <a:pPr eaLnBrk="0" hangingPunct="0">
              <a:defRPr/>
            </a:pPr>
            <a:endParaRPr lang="en-US" dirty="0">
              <a:solidFill>
                <a:prstClr val="black"/>
              </a:solidFill>
              <a:latin typeface="Tahoma" pitchFamily="34" charset="0"/>
              <a:ea typeface="+mn-ea"/>
              <a:cs typeface="Arial" charset="0"/>
            </a:endParaRPr>
          </a:p>
        </p:txBody>
      </p:sp>
      <p:sp>
        <p:nvSpPr>
          <p:cNvPr id="6" name="Rectangle 3"/>
          <p:cNvSpPr>
            <a:spLocks noGrp="1" noChangeArrowheads="1"/>
          </p:cNvSpPr>
          <p:nvPr>
            <p:ph type="sldNum" sz="quarter" idx="11"/>
          </p:nvPr>
        </p:nvSpPr>
        <p:spPr/>
        <p:txBody>
          <a:bodyPr/>
          <a:lstStyle>
            <a:lvl1pPr>
              <a:defRPr/>
            </a:lvl1pPr>
          </a:lstStyle>
          <a:p>
            <a:pPr>
              <a:defRPr/>
            </a:pPr>
            <a:fld id="{6850BD91-E0F0-43C3-A298-87233CA757AB}" type="slidenum">
              <a:rPr lang="en-US"/>
              <a:pPr>
                <a:defRPr/>
              </a:pPr>
              <a:t>‹#›</a:t>
            </a:fld>
            <a:endParaRPr lang="en-US" dirty="0"/>
          </a:p>
        </p:txBody>
      </p:sp>
      <p:sp>
        <p:nvSpPr>
          <p:cNvPr id="7" name="Rectangle 14"/>
          <p:cNvSpPr>
            <a:spLocks noGrp="1" noChangeArrowheads="1"/>
          </p:cNvSpPr>
          <p:nvPr>
            <p:ph type="ftr" sz="quarter" idx="12"/>
          </p:nvPr>
        </p:nvSpPr>
        <p:spPr>
          <a:xfrm>
            <a:off x="2603500" y="6172200"/>
            <a:ext cx="4122738" cy="457200"/>
          </a:xfrm>
          <a:prstGeom prst="rect">
            <a:avLst/>
          </a:prstGeom>
        </p:spPr>
        <p:txBody>
          <a:bodyPr lIns="91352" tIns="45679" rIns="91352" bIns="45679"/>
          <a:lstStyle>
            <a:lvl1pPr>
              <a:defRPr/>
            </a:lvl1pPr>
          </a:lstStyle>
          <a:p>
            <a:pPr eaLnBrk="0" hangingPunct="0">
              <a:defRPr/>
            </a:pPr>
            <a:endParaRPr lang="en-US" dirty="0">
              <a:solidFill>
                <a:prstClr val="black"/>
              </a:solidFill>
              <a:latin typeface="Tahoma" pitchFamily="34" charset="0"/>
              <a:ea typeface="+mn-ea"/>
              <a:cs typeface="Arial" charset="0"/>
            </a:endParaRPr>
          </a:p>
        </p:txBody>
      </p:sp>
    </p:spTree>
    <p:extLst>
      <p:ext uri="{BB962C8B-B14F-4D97-AF65-F5344CB8AC3E}">
        <p14:creationId xmlns:p14="http://schemas.microsoft.com/office/powerpoint/2010/main" val="4136411652"/>
      </p:ext>
    </p:extLst>
  </p:cSld>
  <p:clrMapOvr>
    <a:masterClrMapping/>
  </p:clrMapOvr>
</p:sldLayout>
</file>

<file path=ppt/slideLayouts/slideLayout504.xml><?xml version="1.0" encoding="utf-8"?>
<p:sldLayout xmlns:a="http://schemas.openxmlformats.org/drawingml/2006/main" xmlns:r="http://schemas.openxmlformats.org/officeDocument/2006/relationships" xmlns:p="http://schemas.openxmlformats.org/presentationml/2006/main" showMasterSp="0"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752601"/>
            <a:ext cx="8229600" cy="4525963"/>
          </a:xfrm>
          <a:prstGeom prst="rect">
            <a:avLst/>
          </a:prstGeom>
        </p:spPr>
        <p:txBody>
          <a:bodyPr lIns="91352" tIns="45679" rIns="91352" bIns="45679"/>
          <a:lstStyle>
            <a:lvl1pPr>
              <a:buClr>
                <a:srgbClr val="8F23B3"/>
              </a:buClr>
              <a:defRPr sz="2400"/>
            </a:lvl1pPr>
            <a:lvl2pPr>
              <a:buClr>
                <a:srgbClr val="8F23B3"/>
              </a:buClr>
              <a:defRPr sz="2200"/>
            </a:lvl2pPr>
            <a:lvl3pPr marL="1370302" indent="-456768">
              <a:buClr>
                <a:srgbClr val="8F23B3"/>
              </a:buClr>
              <a:buFont typeface="Courier New" pitchFamily="49" charset="0"/>
              <a:buChar char="o"/>
              <a:defRPr sz="2000"/>
            </a:lvl3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7" name="Title 16"/>
          <p:cNvSpPr>
            <a:spLocks noGrp="1"/>
          </p:cNvSpPr>
          <p:nvPr>
            <p:ph type="title"/>
          </p:nvPr>
        </p:nvSpPr>
        <p:spPr>
          <a:xfrm>
            <a:off x="2819400" y="0"/>
            <a:ext cx="6324600" cy="1219200"/>
          </a:xfrm>
          <a:prstGeom prst="rect">
            <a:avLst/>
          </a:prstGeom>
        </p:spPr>
        <p:txBody>
          <a:bodyPr lIns="89793" tIns="44899" rIns="89793" bIns="44899" anchor="ctr"/>
          <a:lstStyle>
            <a:lvl1pPr marL="168364" indent="0" algn="l">
              <a:defRPr sz="2800"/>
            </a:lvl1pPr>
          </a:lstStyle>
          <a:p>
            <a:r>
              <a:rPr lang="en-US" dirty="0" smtClean="0"/>
              <a:t>Click to edit Master title style</a:t>
            </a:r>
            <a:endParaRPr lang="en-US" dirty="0"/>
          </a:p>
        </p:txBody>
      </p:sp>
      <p:sp>
        <p:nvSpPr>
          <p:cNvPr id="8" name="Slide Number Placeholder 24"/>
          <p:cNvSpPr>
            <a:spLocks noGrp="1"/>
          </p:cNvSpPr>
          <p:nvPr>
            <p:ph type="sldNum" sz="quarter" idx="10"/>
          </p:nvPr>
        </p:nvSpPr>
        <p:spPr>
          <a:xfrm>
            <a:off x="3" y="6569079"/>
            <a:ext cx="609600" cy="288925"/>
          </a:xfrm>
        </p:spPr>
        <p:txBody>
          <a:bodyPr/>
          <a:lstStyle>
            <a:lvl1pPr algn="r">
              <a:defRPr sz="1200" smtClean="0">
                <a:solidFill>
                  <a:schemeClr val="tx1"/>
                </a:solidFill>
              </a:defRPr>
            </a:lvl1pPr>
          </a:lstStyle>
          <a:p>
            <a:pPr>
              <a:defRPr/>
            </a:pPr>
            <a:fld id="{8A85A12D-F284-471C-8250-D25B013F6AB1}"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3366420639"/>
      </p:ext>
    </p:extLst>
  </p:cSld>
  <p:clrMapOvr>
    <a:masterClrMapping/>
  </p:clrMapOvr>
  <p:timing>
    <p:tnLst>
      <p:par>
        <p:cTn id="1" dur="indefinite" restart="never" nodeType="tmRoot"/>
      </p:par>
    </p:tnLst>
  </p:timing>
</p:sldLayout>
</file>

<file path=ppt/slideLayouts/slideLayout505.xml><?xml version="1.0" encoding="utf-8"?>
<p:sldLayout xmlns:a="http://schemas.openxmlformats.org/drawingml/2006/main" xmlns:r="http://schemas.openxmlformats.org/officeDocument/2006/relationships" xmlns:p="http://schemas.openxmlformats.org/presentationml/2006/main" showMasterSp="0"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52400" y="1676400"/>
            <a:ext cx="8839200" cy="4876800"/>
          </a:xfrm>
          <a:prstGeom prst="rect">
            <a:avLst/>
          </a:prstGeom>
        </p:spPr>
        <p:txBody>
          <a:bodyPr lIns="91352" tIns="45679" rIns="91352" bIns="45679"/>
          <a:lstStyle>
            <a:lvl1pPr marL="0" indent="0">
              <a:buNone/>
              <a:defRPr sz="3200"/>
            </a:lvl1pPr>
            <a:lvl2pPr marL="456768" indent="0">
              <a:buNone/>
              <a:defRPr sz="2800"/>
            </a:lvl2pPr>
            <a:lvl3pPr marL="913532" indent="0">
              <a:buNone/>
              <a:defRPr sz="2400"/>
            </a:lvl3pPr>
            <a:lvl4pPr marL="1370302" indent="0">
              <a:buNone/>
              <a:defRPr sz="2000"/>
            </a:lvl4pPr>
            <a:lvl5pPr marL="1827071" indent="0">
              <a:buNone/>
              <a:defRPr sz="2000"/>
            </a:lvl5pPr>
            <a:lvl6pPr marL="2283837" indent="0">
              <a:buNone/>
              <a:defRPr sz="2000"/>
            </a:lvl6pPr>
            <a:lvl7pPr marL="2740600" indent="0">
              <a:buNone/>
              <a:defRPr sz="2000"/>
            </a:lvl7pPr>
            <a:lvl8pPr marL="3197369" indent="0">
              <a:buNone/>
              <a:defRPr sz="2000"/>
            </a:lvl8pPr>
            <a:lvl9pPr marL="3654137" indent="0">
              <a:buNone/>
              <a:defRPr sz="2000"/>
            </a:lvl9pPr>
          </a:lstStyle>
          <a:p>
            <a:r>
              <a:rPr lang="en-US" dirty="0" smtClean="0"/>
              <a:t>Click icon to add picture</a:t>
            </a:r>
            <a:endParaRPr lang="en-US" dirty="0"/>
          </a:p>
        </p:txBody>
      </p:sp>
      <p:sp>
        <p:nvSpPr>
          <p:cNvPr id="9" name="Title 16"/>
          <p:cNvSpPr>
            <a:spLocks noGrp="1"/>
          </p:cNvSpPr>
          <p:nvPr>
            <p:ph type="title"/>
          </p:nvPr>
        </p:nvSpPr>
        <p:spPr>
          <a:xfrm>
            <a:off x="2819400" y="0"/>
            <a:ext cx="6324600" cy="1219200"/>
          </a:xfrm>
          <a:prstGeom prst="rect">
            <a:avLst/>
          </a:prstGeom>
        </p:spPr>
        <p:txBody>
          <a:bodyPr lIns="89793" tIns="44899" rIns="89793" bIns="44899" anchor="ctr"/>
          <a:lstStyle>
            <a:lvl1pPr marL="168364" indent="0" algn="l">
              <a:defRPr sz="2800"/>
            </a:lvl1pPr>
          </a:lstStyle>
          <a:p>
            <a:r>
              <a:rPr lang="en-US" smtClean="0"/>
              <a:t>Click to edit Master title style</a:t>
            </a:r>
            <a:endParaRPr lang="en-US" dirty="0"/>
          </a:p>
        </p:txBody>
      </p:sp>
      <p:sp>
        <p:nvSpPr>
          <p:cNvPr id="10" name="Slide Number Placeholder 4"/>
          <p:cNvSpPr>
            <a:spLocks noGrp="1"/>
          </p:cNvSpPr>
          <p:nvPr>
            <p:ph type="sldNum" sz="quarter" idx="4"/>
          </p:nvPr>
        </p:nvSpPr>
        <p:spPr>
          <a:xfrm>
            <a:off x="3" y="6569079"/>
            <a:ext cx="609600" cy="288925"/>
          </a:xfrm>
          <a:prstGeom prst="rect">
            <a:avLst/>
          </a:prstGeom>
        </p:spPr>
        <p:txBody>
          <a:bodyPr wrap="square" lIns="89793" tIns="44899" rIns="89793" bIns="44899">
            <a:normAutofit/>
          </a:bodyPr>
          <a:lstStyle>
            <a:lvl1pPr algn="ctr">
              <a:defRPr sz="1400">
                <a:solidFill>
                  <a:sysClr val="windowText" lastClr="000000"/>
                </a:solidFill>
              </a:defRPr>
            </a:lvl1pPr>
          </a:lstStyle>
          <a:p>
            <a:pPr>
              <a:defRPr/>
            </a:pPr>
            <a:fld id="{F53EAB4E-B152-44CE-8C23-C6686266861F}" type="slidenum">
              <a:rPr lang="en-US" smtClean="0"/>
              <a:pPr>
                <a:defRPr/>
              </a:pPr>
              <a:t>‹#›</a:t>
            </a:fld>
            <a:endParaRPr lang="en-US" dirty="0"/>
          </a:p>
        </p:txBody>
      </p:sp>
    </p:spTree>
    <p:extLst>
      <p:ext uri="{BB962C8B-B14F-4D97-AF65-F5344CB8AC3E}">
        <p14:creationId xmlns:p14="http://schemas.microsoft.com/office/powerpoint/2010/main" val="1264192975"/>
      </p:ext>
    </p:extLst>
  </p:cSld>
  <p:clrMapOvr>
    <a:masterClrMapping/>
  </p:clrMapOvr>
  <p:timing>
    <p:tnLst>
      <p:par>
        <p:cTn id="1" dur="indefinite" restart="never" nodeType="tmRoot"/>
      </p:par>
    </p:tnLst>
  </p:timing>
</p:sldLayout>
</file>

<file path=ppt/slideLayouts/slideLayout506.xml><?xml version="1.0" encoding="utf-8"?>
<p:sldLayout xmlns:a="http://schemas.openxmlformats.org/drawingml/2006/main" xmlns:r="http://schemas.openxmlformats.org/officeDocument/2006/relationships" xmlns:p="http://schemas.openxmlformats.org/presentationml/2006/main" showMasterSp="0" preserve="1">
  <p:cSld name="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a:defRPr/>
            </a:pPr>
            <a:fld id="{F53EAB4E-B152-44CE-8C23-C6686266861F}" type="slidenum">
              <a:rPr lang="en-US" smtClean="0"/>
              <a:pPr>
                <a:defRPr/>
              </a:pPr>
              <a:t>‹#›</a:t>
            </a:fld>
            <a:endParaRPr lang="en-US" dirty="0"/>
          </a:p>
        </p:txBody>
      </p:sp>
      <p:sp>
        <p:nvSpPr>
          <p:cNvPr id="4" name="Title 16"/>
          <p:cNvSpPr>
            <a:spLocks noGrp="1"/>
          </p:cNvSpPr>
          <p:nvPr>
            <p:ph type="title"/>
          </p:nvPr>
        </p:nvSpPr>
        <p:spPr>
          <a:xfrm>
            <a:off x="2819400" y="0"/>
            <a:ext cx="6324600" cy="1219200"/>
          </a:xfrm>
          <a:prstGeom prst="rect">
            <a:avLst/>
          </a:prstGeom>
        </p:spPr>
        <p:txBody>
          <a:bodyPr lIns="89793" tIns="44899" rIns="89793" bIns="44899" anchor="ctr"/>
          <a:lstStyle>
            <a:lvl1pPr marL="168364" indent="0" algn="l">
              <a:defRPr sz="2800"/>
            </a:lvl1pPr>
          </a:lstStyle>
          <a:p>
            <a:r>
              <a:rPr lang="en-US" smtClean="0"/>
              <a:t>Click to edit Master title style</a:t>
            </a:r>
            <a:endParaRPr lang="en-US" dirty="0"/>
          </a:p>
        </p:txBody>
      </p:sp>
    </p:spTree>
    <p:extLst>
      <p:ext uri="{BB962C8B-B14F-4D97-AF65-F5344CB8AC3E}">
        <p14:creationId xmlns:p14="http://schemas.microsoft.com/office/powerpoint/2010/main" val="3994836697"/>
      </p:ext>
    </p:extLst>
  </p:cSld>
  <p:clrMapOvr>
    <a:masterClrMapping/>
  </p:clrMapOvr>
  <p:timing>
    <p:tnLst>
      <p:par>
        <p:cTn id="1" dur="indefinite" restart="never" nodeType="tmRoot"/>
      </p:par>
    </p:tnLst>
  </p:timing>
</p:sldLayout>
</file>

<file path=ppt/slideLayouts/slideLayout507.xml><?xml version="1.0" encoding="utf-8"?>
<p:sldLayout xmlns:a="http://schemas.openxmlformats.org/drawingml/2006/main" xmlns:r="http://schemas.openxmlformats.org/officeDocument/2006/relationships" xmlns:p="http://schemas.openxmlformats.org/presentationml/2006/main" showMasterSp="0" preserve="1">
  <p:cSld name="2_Custom Layout">
    <p:spTree>
      <p:nvGrpSpPr>
        <p:cNvPr id="1" name=""/>
        <p:cNvGrpSpPr/>
        <p:nvPr/>
      </p:nvGrpSpPr>
      <p:grpSpPr>
        <a:xfrm>
          <a:off x="0" y="0"/>
          <a:ext cx="0" cy="0"/>
          <a:chOff x="0" y="0"/>
          <a:chExt cx="0" cy="0"/>
        </a:xfrm>
      </p:grpSpPr>
      <p:sp>
        <p:nvSpPr>
          <p:cNvPr id="6" name="Content Placeholder 2"/>
          <p:cNvSpPr>
            <a:spLocks noGrp="1"/>
          </p:cNvSpPr>
          <p:nvPr>
            <p:ph idx="1"/>
          </p:nvPr>
        </p:nvSpPr>
        <p:spPr>
          <a:xfrm>
            <a:off x="457200" y="1752600"/>
            <a:ext cx="8229600" cy="4114800"/>
          </a:xfrm>
          <a:prstGeom prst="rect">
            <a:avLst/>
          </a:prstGeom>
        </p:spPr>
        <p:txBody>
          <a:bodyPr lIns="89793" tIns="44899" rIns="89793" bIns="44899"/>
          <a:lstStyle>
            <a:lvl3pPr marL="897942" indent="174599">
              <a:defRPr/>
            </a:lvl3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4" name="Slide Number Placeholder 2"/>
          <p:cNvSpPr>
            <a:spLocks noGrp="1"/>
          </p:cNvSpPr>
          <p:nvPr>
            <p:ph type="sldNum" sz="quarter" idx="10"/>
          </p:nvPr>
        </p:nvSpPr>
        <p:spPr/>
        <p:txBody>
          <a:bodyPr/>
          <a:lstStyle>
            <a:lvl1pPr>
              <a:defRPr smtClean="0">
                <a:solidFill>
                  <a:schemeClr val="tx1"/>
                </a:solidFill>
              </a:defRPr>
            </a:lvl1pPr>
          </a:lstStyle>
          <a:p>
            <a:pPr>
              <a:defRPr/>
            </a:pPr>
            <a:fld id="{F53EAB4E-B152-44CE-8C23-C6686266861F}" type="slidenum">
              <a:rPr lang="en-US">
                <a:solidFill>
                  <a:prstClr val="black"/>
                </a:solidFill>
              </a:rPr>
              <a:pPr>
                <a:defRPr/>
              </a:pPr>
              <a:t>‹#›</a:t>
            </a:fld>
            <a:endParaRPr lang="en-US" dirty="0">
              <a:solidFill>
                <a:prstClr val="black"/>
              </a:solidFill>
            </a:endParaRPr>
          </a:p>
        </p:txBody>
      </p:sp>
      <p:sp>
        <p:nvSpPr>
          <p:cNvPr id="7" name="Title 16"/>
          <p:cNvSpPr>
            <a:spLocks noGrp="1"/>
          </p:cNvSpPr>
          <p:nvPr>
            <p:ph type="title"/>
          </p:nvPr>
        </p:nvSpPr>
        <p:spPr>
          <a:xfrm>
            <a:off x="2819400" y="0"/>
            <a:ext cx="6324600" cy="1219200"/>
          </a:xfrm>
          <a:prstGeom prst="rect">
            <a:avLst/>
          </a:prstGeom>
        </p:spPr>
        <p:txBody>
          <a:bodyPr lIns="89793" tIns="44899" rIns="89793" bIns="44899" anchor="ctr"/>
          <a:lstStyle>
            <a:lvl1pPr marL="168364" indent="0" algn="l">
              <a:defRPr sz="2800"/>
            </a:lvl1pPr>
          </a:lstStyle>
          <a:p>
            <a:r>
              <a:rPr lang="en-US" smtClean="0"/>
              <a:t>Click to edit Master title style</a:t>
            </a:r>
            <a:endParaRPr lang="en-US" dirty="0"/>
          </a:p>
        </p:txBody>
      </p:sp>
      <p:sp>
        <p:nvSpPr>
          <p:cNvPr id="10" name="Text Placeholder 6"/>
          <p:cNvSpPr>
            <a:spLocks noGrp="1"/>
          </p:cNvSpPr>
          <p:nvPr>
            <p:ph type="body" sz="quarter" idx="14" hasCustomPrompt="1"/>
          </p:nvPr>
        </p:nvSpPr>
        <p:spPr>
          <a:xfrm>
            <a:off x="762002" y="6553200"/>
            <a:ext cx="3810000" cy="304800"/>
          </a:xfrm>
          <a:prstGeom prst="rect">
            <a:avLst/>
          </a:prstGeom>
        </p:spPr>
        <p:txBody>
          <a:bodyPr lIns="89793" tIns="44899" rIns="89793" bIns="44899"/>
          <a:lstStyle>
            <a:lvl1pPr>
              <a:buNone/>
              <a:defRPr sz="1200" b="1" i="1"/>
            </a:lvl1pPr>
          </a:lstStyle>
          <a:p>
            <a:pPr lvl="0"/>
            <a:r>
              <a:rPr lang="en-US" dirty="0" smtClean="0"/>
              <a:t>Source:</a:t>
            </a:r>
            <a:endParaRPr lang="en-US" dirty="0"/>
          </a:p>
        </p:txBody>
      </p:sp>
    </p:spTree>
    <p:extLst>
      <p:ext uri="{BB962C8B-B14F-4D97-AF65-F5344CB8AC3E}">
        <p14:creationId xmlns:p14="http://schemas.microsoft.com/office/powerpoint/2010/main" val="1826520480"/>
      </p:ext>
    </p:extLst>
  </p:cSld>
  <p:clrMapOvr>
    <a:masterClrMapping/>
  </p:clrMapOvr>
  <p:transition spd="med" advClick="0">
    <p:fade/>
  </p:transition>
</p:sldLayout>
</file>

<file path=ppt/slideLayouts/slideLayout508.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19" name="Title 16"/>
          <p:cNvSpPr>
            <a:spLocks noGrp="1"/>
          </p:cNvSpPr>
          <p:nvPr>
            <p:ph type="title"/>
          </p:nvPr>
        </p:nvSpPr>
        <p:spPr>
          <a:xfrm>
            <a:off x="2819400" y="0"/>
            <a:ext cx="6324600" cy="1219200"/>
          </a:xfrm>
          <a:prstGeom prst="rect">
            <a:avLst/>
          </a:prstGeom>
        </p:spPr>
        <p:txBody>
          <a:bodyPr lIns="89793" tIns="44899" rIns="89793" bIns="44899" anchor="ctr"/>
          <a:lstStyle>
            <a:lvl1pPr marL="168364" indent="0" algn="l">
              <a:defRPr sz="2800"/>
            </a:lvl1pPr>
          </a:lstStyle>
          <a:p>
            <a:r>
              <a:rPr lang="en-US" smtClean="0"/>
              <a:t>Click to edit Master title style</a:t>
            </a:r>
            <a:endParaRPr lang="en-US" dirty="0"/>
          </a:p>
        </p:txBody>
      </p:sp>
      <p:sp>
        <p:nvSpPr>
          <p:cNvPr id="20" name="Slide Number Placeholder 4"/>
          <p:cNvSpPr>
            <a:spLocks noGrp="1"/>
          </p:cNvSpPr>
          <p:nvPr>
            <p:ph type="sldNum" sz="quarter" idx="12"/>
          </p:nvPr>
        </p:nvSpPr>
        <p:spPr>
          <a:xfrm>
            <a:off x="3" y="6569079"/>
            <a:ext cx="609600" cy="288925"/>
          </a:xfrm>
          <a:prstGeom prst="rect">
            <a:avLst/>
          </a:prstGeom>
        </p:spPr>
        <p:txBody>
          <a:bodyPr wrap="square">
            <a:normAutofit/>
          </a:bodyPr>
          <a:lstStyle>
            <a:lvl1pPr algn="ctr">
              <a:defRPr sz="1400">
                <a:solidFill>
                  <a:sysClr val="windowText" lastClr="000000"/>
                </a:solidFill>
              </a:defRPr>
            </a:lvl1pPr>
          </a:lstStyle>
          <a:p>
            <a:pPr>
              <a:defRPr/>
            </a:pPr>
            <a:fld id="{8B1FB4F6-53D1-4649-B6D3-57C1A85B2B3E}" type="slidenum">
              <a:rPr lang="en-US" smtClean="0"/>
              <a:pPr>
                <a:defRPr/>
              </a:pPr>
              <a:t>‹#›</a:t>
            </a:fld>
            <a:endParaRPr lang="en-US" dirty="0"/>
          </a:p>
        </p:txBody>
      </p:sp>
      <p:sp>
        <p:nvSpPr>
          <p:cNvPr id="13" name="Text Placeholder 6"/>
          <p:cNvSpPr>
            <a:spLocks noGrp="1"/>
          </p:cNvSpPr>
          <p:nvPr>
            <p:ph type="body" sz="quarter" idx="13"/>
          </p:nvPr>
        </p:nvSpPr>
        <p:spPr>
          <a:xfrm>
            <a:off x="457200" y="1752600"/>
            <a:ext cx="8382000" cy="3810000"/>
          </a:xfrm>
          <a:prstGeom prst="rect">
            <a:avLst/>
          </a:prstGeom>
        </p:spPr>
        <p:txBody>
          <a:bodyPr lIns="89793" tIns="44899" rIns="89793" bIns="44899"/>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166536684"/>
      </p:ext>
    </p:extLst>
  </p:cSld>
  <p:clrMapOvr>
    <a:masterClrMapping/>
  </p:clrMapOvr>
  <p:timing>
    <p:tnLst>
      <p:par>
        <p:cTn id="1" dur="indefinite" restart="never" nodeType="tmRoot"/>
      </p:par>
    </p:tnLst>
  </p:timing>
</p:sldLayout>
</file>

<file path=ppt/slideLayouts/slideLayout509.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61950" y="392115"/>
            <a:ext cx="8362950" cy="674687"/>
          </a:xfrm>
          <a:prstGeom prst="rect">
            <a:avLst/>
          </a:prstGeom>
        </p:spPr>
        <p:txBody>
          <a:bodyPr lIns="91352" tIns="45679" rIns="91352" bIns="45679"/>
          <a:lstStyle/>
          <a:p>
            <a:r>
              <a:rPr lang="en-US" smtClean="0"/>
              <a:t>Click to edit Master title style</a:t>
            </a:r>
            <a:endParaRPr lang="en-US"/>
          </a:p>
        </p:txBody>
      </p:sp>
      <p:sp>
        <p:nvSpPr>
          <p:cNvPr id="3" name="Rectangle 5"/>
          <p:cNvSpPr>
            <a:spLocks noGrp="1" noChangeArrowheads="1"/>
          </p:cNvSpPr>
          <p:nvPr>
            <p:ph type="ftr" sz="quarter" idx="10"/>
          </p:nvPr>
        </p:nvSpPr>
        <p:spPr>
          <a:xfrm>
            <a:off x="2603500" y="6172200"/>
            <a:ext cx="4122738" cy="457200"/>
          </a:xfrm>
          <a:prstGeom prst="rect">
            <a:avLst/>
          </a:prstGeom>
        </p:spPr>
        <p:txBody>
          <a:bodyPr lIns="91352" tIns="45679" rIns="91352" bIns="45679"/>
          <a:lstStyle>
            <a:lvl1pPr>
              <a:defRPr/>
            </a:lvl1pPr>
          </a:lstStyle>
          <a:p>
            <a:pPr eaLnBrk="0" hangingPunct="0">
              <a:defRPr/>
            </a:pPr>
            <a:endParaRPr lang="en-US" dirty="0">
              <a:solidFill>
                <a:prstClr val="black"/>
              </a:solidFill>
              <a:latin typeface="Tahoma" pitchFamily="34" charset="0"/>
              <a:ea typeface="+mn-ea"/>
              <a:cs typeface="Arial" charset="0"/>
            </a:endParaRPr>
          </a:p>
        </p:txBody>
      </p:sp>
      <p:sp>
        <p:nvSpPr>
          <p:cNvPr id="4" name="Rectangle 6"/>
          <p:cNvSpPr>
            <a:spLocks noGrp="1" noChangeArrowheads="1"/>
          </p:cNvSpPr>
          <p:nvPr>
            <p:ph type="sldNum" sz="quarter" idx="11"/>
          </p:nvPr>
        </p:nvSpPr>
        <p:spPr/>
        <p:txBody>
          <a:bodyPr/>
          <a:lstStyle>
            <a:lvl1pPr>
              <a:defRPr/>
            </a:lvl1pPr>
          </a:lstStyle>
          <a:p>
            <a:pPr>
              <a:defRPr/>
            </a:pPr>
            <a:fld id="{4D64C5BC-8F38-4C1A-B58B-D1A4F9CCA149}" type="slidenum">
              <a:rPr lang="en-US"/>
              <a:pPr>
                <a:defRPr/>
              </a:pPr>
              <a:t>‹#›</a:t>
            </a:fld>
            <a:endParaRPr lang="en-US" dirty="0"/>
          </a:p>
        </p:txBody>
      </p:sp>
    </p:spTree>
    <p:extLst>
      <p:ext uri="{BB962C8B-B14F-4D97-AF65-F5344CB8AC3E}">
        <p14:creationId xmlns:p14="http://schemas.microsoft.com/office/powerpoint/2010/main" val="375585993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userDrawn="1">
  <p:cSld name="44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2819400" y="0"/>
            <a:ext cx="6324600" cy="1219200"/>
          </a:xfrm>
          <a:prstGeom prst="rect">
            <a:avLst/>
          </a:prstGeom>
        </p:spPr>
        <p:txBody>
          <a:bodyPr lIns="89793" tIns="44899" rIns="89793" bIns="44899" anchor="ctr"/>
          <a:lstStyle>
            <a:lvl1pPr marL="168364" indent="0" algn="l">
              <a:defRPr sz="28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644920975"/>
      </p:ext>
    </p:extLst>
  </p:cSld>
  <p:clrMapOvr>
    <a:masterClrMapping/>
  </p:clrMapOvr>
  <p:timing>
    <p:tnLst>
      <p:par>
        <p:cTn id="1" dur="indefinite" restart="never" nodeType="tmRoot"/>
      </p:par>
    </p:tnLst>
  </p:timing>
</p:sldLayout>
</file>

<file path=ppt/slideLayouts/slideLayout510.xml><?xml version="1.0" encoding="utf-8"?>
<p:sldLayout xmlns:a="http://schemas.openxmlformats.org/drawingml/2006/main" xmlns:r="http://schemas.openxmlformats.org/officeDocument/2006/relationships" xmlns:p="http://schemas.openxmlformats.org/presentationml/2006/main" showMasterSp="0"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61950" y="392115"/>
            <a:ext cx="8362950" cy="674687"/>
          </a:xfrm>
          <a:prstGeom prst="rect">
            <a:avLst/>
          </a:prstGeom>
        </p:spPr>
        <p:txBody>
          <a:bodyPr lIns="91352" tIns="45679" rIns="91352" bIns="45679"/>
          <a:lstStyle/>
          <a:p>
            <a:r>
              <a:rPr lang="en-US" smtClean="0"/>
              <a:t>Click to edit Master title style</a:t>
            </a:r>
            <a:endParaRPr lang="en-US"/>
          </a:p>
        </p:txBody>
      </p:sp>
      <p:sp>
        <p:nvSpPr>
          <p:cNvPr id="3" name="Text Placeholder 2"/>
          <p:cNvSpPr>
            <a:spLocks noGrp="1"/>
          </p:cNvSpPr>
          <p:nvPr>
            <p:ph type="body" sz="half" idx="1"/>
          </p:nvPr>
        </p:nvSpPr>
        <p:spPr>
          <a:xfrm>
            <a:off x="361958" y="1219200"/>
            <a:ext cx="4105275" cy="4800600"/>
          </a:xfrm>
          <a:prstGeom prst="rect">
            <a:avLst/>
          </a:prstGeom>
        </p:spPr>
        <p:txBody>
          <a:bodyPr lIns="91352" tIns="45679" rIns="91352" bIns="45679"/>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9633" y="1219200"/>
            <a:ext cx="4105275" cy="4800600"/>
          </a:xfrm>
          <a:prstGeom prst="rect">
            <a:avLst/>
          </a:prstGeom>
        </p:spPr>
        <p:txBody>
          <a:bodyPr lIns="91352" tIns="45679" rIns="91352" bIns="45679"/>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ftr" sz="quarter" idx="10"/>
          </p:nvPr>
        </p:nvSpPr>
        <p:spPr>
          <a:xfrm>
            <a:off x="2603500" y="6172200"/>
            <a:ext cx="4122738" cy="457200"/>
          </a:xfrm>
          <a:prstGeom prst="rect">
            <a:avLst/>
          </a:prstGeom>
        </p:spPr>
        <p:txBody>
          <a:bodyPr lIns="91352" tIns="45679" rIns="91352" bIns="45679"/>
          <a:lstStyle>
            <a:lvl1pPr>
              <a:defRPr/>
            </a:lvl1pPr>
          </a:lstStyle>
          <a:p>
            <a:pPr eaLnBrk="0" hangingPunct="0">
              <a:defRPr/>
            </a:pPr>
            <a:endParaRPr lang="en-US" dirty="0">
              <a:solidFill>
                <a:prstClr val="black"/>
              </a:solidFill>
              <a:latin typeface="Tahoma" pitchFamily="34" charset="0"/>
              <a:ea typeface="+mn-ea"/>
              <a:cs typeface="Arial" charset="0"/>
            </a:endParaRPr>
          </a:p>
        </p:txBody>
      </p:sp>
      <p:sp>
        <p:nvSpPr>
          <p:cNvPr id="6" name="Rectangle 6"/>
          <p:cNvSpPr>
            <a:spLocks noGrp="1" noChangeArrowheads="1"/>
          </p:cNvSpPr>
          <p:nvPr>
            <p:ph type="sldNum" sz="quarter" idx="11"/>
          </p:nvPr>
        </p:nvSpPr>
        <p:spPr/>
        <p:txBody>
          <a:bodyPr/>
          <a:lstStyle>
            <a:lvl1pPr>
              <a:defRPr/>
            </a:lvl1pPr>
          </a:lstStyle>
          <a:p>
            <a:pPr>
              <a:defRPr/>
            </a:pPr>
            <a:fld id="{D29AAA9D-33EF-48FD-B607-7EAE2C6E9AEE}" type="slidenum">
              <a:rPr lang="en-US"/>
              <a:pPr>
                <a:defRPr/>
              </a:pPr>
              <a:t>‹#›</a:t>
            </a:fld>
            <a:endParaRPr lang="en-US" dirty="0"/>
          </a:p>
        </p:txBody>
      </p:sp>
    </p:spTree>
    <p:extLst>
      <p:ext uri="{BB962C8B-B14F-4D97-AF65-F5344CB8AC3E}">
        <p14:creationId xmlns:p14="http://schemas.microsoft.com/office/powerpoint/2010/main" val="1720067090"/>
      </p:ext>
    </p:extLst>
  </p:cSld>
  <p:clrMapOvr>
    <a:masterClrMapping/>
  </p:clrMapOvr>
</p:sldLayout>
</file>

<file path=ppt/slideLayouts/slideLayout511.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61950" y="392115"/>
            <a:ext cx="8362950" cy="674687"/>
          </a:xfrm>
          <a:prstGeom prst="rect">
            <a:avLst/>
          </a:prstGeom>
        </p:spPr>
        <p:txBody>
          <a:bodyPr lIns="91352" tIns="45679" rIns="91352" bIns="45679"/>
          <a:lstStyle/>
          <a:p>
            <a:r>
              <a:rPr lang="en-US" smtClean="0"/>
              <a:t>Click to edit Master title style</a:t>
            </a:r>
            <a:endParaRPr lang="en-US"/>
          </a:p>
        </p:txBody>
      </p:sp>
      <p:sp>
        <p:nvSpPr>
          <p:cNvPr id="3" name="Content Placeholder 2"/>
          <p:cNvSpPr>
            <a:spLocks noGrp="1"/>
          </p:cNvSpPr>
          <p:nvPr>
            <p:ph sz="half" idx="1"/>
          </p:nvPr>
        </p:nvSpPr>
        <p:spPr>
          <a:xfrm>
            <a:off x="361958" y="1219200"/>
            <a:ext cx="4105275" cy="4800600"/>
          </a:xfrm>
          <a:prstGeom prst="rect">
            <a:avLst/>
          </a:prstGeom>
        </p:spPr>
        <p:txBody>
          <a:bodyPr lIns="91352" tIns="45679" rIns="91352" bIns="45679"/>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9633" y="1219200"/>
            <a:ext cx="4105275" cy="4800600"/>
          </a:xfrm>
          <a:prstGeom prst="rect">
            <a:avLst/>
          </a:prstGeom>
        </p:spPr>
        <p:txBody>
          <a:bodyPr lIns="91352" tIns="45679" rIns="91352" bIns="45679"/>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ftr" sz="quarter" idx="10"/>
          </p:nvPr>
        </p:nvSpPr>
        <p:spPr>
          <a:xfrm>
            <a:off x="2603500" y="6172200"/>
            <a:ext cx="4122738" cy="457200"/>
          </a:xfrm>
          <a:prstGeom prst="rect">
            <a:avLst/>
          </a:prstGeom>
        </p:spPr>
        <p:txBody>
          <a:bodyPr lIns="91352" tIns="45679" rIns="91352" bIns="45679"/>
          <a:lstStyle>
            <a:lvl1pPr>
              <a:defRPr/>
            </a:lvl1pPr>
          </a:lstStyle>
          <a:p>
            <a:pPr eaLnBrk="0" hangingPunct="0">
              <a:defRPr/>
            </a:pPr>
            <a:endParaRPr lang="en-US" dirty="0">
              <a:solidFill>
                <a:prstClr val="black"/>
              </a:solidFill>
              <a:latin typeface="Tahoma" pitchFamily="34" charset="0"/>
              <a:ea typeface="+mn-ea"/>
              <a:cs typeface="Arial" charset="0"/>
            </a:endParaRPr>
          </a:p>
        </p:txBody>
      </p:sp>
      <p:sp>
        <p:nvSpPr>
          <p:cNvPr id="6" name="Rectangle 6"/>
          <p:cNvSpPr>
            <a:spLocks noGrp="1" noChangeArrowheads="1"/>
          </p:cNvSpPr>
          <p:nvPr>
            <p:ph type="sldNum" sz="quarter" idx="11"/>
          </p:nvPr>
        </p:nvSpPr>
        <p:spPr/>
        <p:txBody>
          <a:bodyPr/>
          <a:lstStyle>
            <a:lvl1pPr>
              <a:defRPr/>
            </a:lvl1pPr>
          </a:lstStyle>
          <a:p>
            <a:pPr>
              <a:defRPr/>
            </a:pPr>
            <a:fld id="{F7E8F79F-5FF1-4FFA-AB7D-CB569EBD93A6}" type="slidenum">
              <a:rPr lang="en-US"/>
              <a:pPr>
                <a:defRPr/>
              </a:pPr>
              <a:t>‹#›</a:t>
            </a:fld>
            <a:endParaRPr lang="en-US" dirty="0"/>
          </a:p>
        </p:txBody>
      </p:sp>
    </p:spTree>
    <p:extLst>
      <p:ext uri="{BB962C8B-B14F-4D97-AF65-F5344CB8AC3E}">
        <p14:creationId xmlns:p14="http://schemas.microsoft.com/office/powerpoint/2010/main" val="3997697904"/>
      </p:ext>
    </p:extLst>
  </p:cSld>
  <p:clrMapOvr>
    <a:masterClrMapping/>
  </p:clrMapOvr>
</p:sldLayout>
</file>

<file path=ppt/slideLayouts/slideLayout512.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2603500" y="6172200"/>
            <a:ext cx="4122738" cy="457200"/>
          </a:xfrm>
          <a:prstGeom prst="rect">
            <a:avLst/>
          </a:prstGeom>
          <a:ln/>
        </p:spPr>
        <p:txBody>
          <a:bodyPr lIns="91352" tIns="45679" rIns="91352" bIns="45679"/>
          <a:lstStyle>
            <a:lvl1pPr>
              <a:defRPr/>
            </a:lvl1pPr>
          </a:lstStyle>
          <a:p>
            <a:pPr eaLnBrk="0" hangingPunct="0">
              <a:defRPr/>
            </a:pPr>
            <a:endParaRPr lang="en-US" dirty="0">
              <a:solidFill>
                <a:prstClr val="black"/>
              </a:solidFill>
              <a:latin typeface="Tahoma" pitchFamily="34" charset="0"/>
              <a:ea typeface="+mn-ea"/>
              <a:cs typeface="Arial" charset="0"/>
            </a:endParaRPr>
          </a:p>
        </p:txBody>
      </p:sp>
      <p:sp>
        <p:nvSpPr>
          <p:cNvPr id="3" name="Rectangle 6"/>
          <p:cNvSpPr>
            <a:spLocks noGrp="1" noChangeArrowheads="1"/>
          </p:cNvSpPr>
          <p:nvPr>
            <p:ph type="sldNum" sz="quarter" idx="11"/>
          </p:nvPr>
        </p:nvSpPr>
        <p:spPr>
          <a:ln/>
        </p:spPr>
        <p:txBody>
          <a:bodyPr/>
          <a:lstStyle>
            <a:lvl1pPr>
              <a:defRPr/>
            </a:lvl1pPr>
          </a:lstStyle>
          <a:p>
            <a:pPr>
              <a:defRPr/>
            </a:pPr>
            <a:fld id="{14B57FDD-4496-401E-961C-D340FF550F65}" type="slidenum">
              <a:rPr lang="en-US"/>
              <a:pPr>
                <a:defRPr/>
              </a:pPr>
              <a:t>‹#›</a:t>
            </a:fld>
            <a:endParaRPr lang="en-US" dirty="0"/>
          </a:p>
        </p:txBody>
      </p:sp>
    </p:spTree>
    <p:extLst>
      <p:ext uri="{BB962C8B-B14F-4D97-AF65-F5344CB8AC3E}">
        <p14:creationId xmlns:p14="http://schemas.microsoft.com/office/powerpoint/2010/main" val="1343700014"/>
      </p:ext>
    </p:extLst>
  </p:cSld>
  <p:clrMapOvr>
    <a:masterClrMapping/>
  </p:clrMapOvr>
</p:sldLayout>
</file>

<file path=ppt/slideLayouts/slideLayout513.xml><?xml version="1.0" encoding="utf-8"?>
<p:sldLayout xmlns:a="http://schemas.openxmlformats.org/drawingml/2006/main" xmlns:r="http://schemas.openxmlformats.org/officeDocument/2006/relationships" xmlns:p="http://schemas.openxmlformats.org/presentationml/2006/main" showMasterSp="0"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lIns="91352" tIns="45679" rIns="91352" bIns="45679"/>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8229600" cy="2185988"/>
          </a:xfrm>
          <a:prstGeom prst="rect">
            <a:avLst/>
          </a:prstGeom>
        </p:spPr>
        <p:txBody>
          <a:bodyPr lIns="91352" tIns="45679" rIns="91352" bIns="45679"/>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7200" y="3938588"/>
            <a:ext cx="8229600" cy="2187575"/>
          </a:xfrm>
          <a:prstGeom prst="rect">
            <a:avLst/>
          </a:prstGeom>
        </p:spPr>
        <p:txBody>
          <a:bodyPr lIns="91352" tIns="45679" rIns="91352" bIns="45679"/>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dt" sz="half" idx="10"/>
          </p:nvPr>
        </p:nvSpPr>
        <p:spPr>
          <a:xfrm>
            <a:off x="457201" y="6251575"/>
            <a:ext cx="2133600" cy="476250"/>
          </a:xfrm>
          <a:prstGeom prst="rect">
            <a:avLst/>
          </a:prstGeom>
        </p:spPr>
        <p:txBody>
          <a:bodyPr lIns="91352" tIns="45679" rIns="91352" bIns="45679"/>
          <a:lstStyle>
            <a:lvl1pPr>
              <a:defRPr/>
            </a:lvl1pPr>
          </a:lstStyle>
          <a:p>
            <a:pPr eaLnBrk="0" hangingPunct="0">
              <a:defRPr/>
            </a:pPr>
            <a:endParaRPr lang="en-US" dirty="0">
              <a:solidFill>
                <a:prstClr val="black"/>
              </a:solidFill>
              <a:latin typeface="Tahoma" pitchFamily="34" charset="0"/>
              <a:ea typeface="+mn-ea"/>
              <a:cs typeface="Arial" charset="0"/>
            </a:endParaRPr>
          </a:p>
        </p:txBody>
      </p:sp>
      <p:sp>
        <p:nvSpPr>
          <p:cNvPr id="6" name="Rectangle 3"/>
          <p:cNvSpPr>
            <a:spLocks noGrp="1" noChangeArrowheads="1"/>
          </p:cNvSpPr>
          <p:nvPr>
            <p:ph type="sldNum" sz="quarter" idx="11"/>
          </p:nvPr>
        </p:nvSpPr>
        <p:spPr/>
        <p:txBody>
          <a:bodyPr/>
          <a:lstStyle>
            <a:lvl1pPr>
              <a:defRPr/>
            </a:lvl1pPr>
          </a:lstStyle>
          <a:p>
            <a:pPr>
              <a:defRPr/>
            </a:pPr>
            <a:fld id="{6850BD91-E0F0-43C3-A298-87233CA757AB}" type="slidenum">
              <a:rPr lang="en-US"/>
              <a:pPr>
                <a:defRPr/>
              </a:pPr>
              <a:t>‹#›</a:t>
            </a:fld>
            <a:endParaRPr lang="en-US" dirty="0"/>
          </a:p>
        </p:txBody>
      </p:sp>
      <p:sp>
        <p:nvSpPr>
          <p:cNvPr id="7" name="Rectangle 14"/>
          <p:cNvSpPr>
            <a:spLocks noGrp="1" noChangeArrowheads="1"/>
          </p:cNvSpPr>
          <p:nvPr>
            <p:ph type="ftr" sz="quarter" idx="12"/>
          </p:nvPr>
        </p:nvSpPr>
        <p:spPr>
          <a:xfrm>
            <a:off x="2603500" y="6172200"/>
            <a:ext cx="4122738" cy="457200"/>
          </a:xfrm>
          <a:prstGeom prst="rect">
            <a:avLst/>
          </a:prstGeom>
        </p:spPr>
        <p:txBody>
          <a:bodyPr lIns="91352" tIns="45679" rIns="91352" bIns="45679"/>
          <a:lstStyle>
            <a:lvl1pPr>
              <a:defRPr/>
            </a:lvl1pPr>
          </a:lstStyle>
          <a:p>
            <a:pPr eaLnBrk="0" hangingPunct="0">
              <a:defRPr/>
            </a:pPr>
            <a:endParaRPr lang="en-US" dirty="0">
              <a:solidFill>
                <a:prstClr val="black"/>
              </a:solidFill>
              <a:latin typeface="Tahoma" pitchFamily="34" charset="0"/>
              <a:ea typeface="+mn-ea"/>
              <a:cs typeface="Arial" charset="0"/>
            </a:endParaRPr>
          </a:p>
        </p:txBody>
      </p:sp>
    </p:spTree>
    <p:extLst>
      <p:ext uri="{BB962C8B-B14F-4D97-AF65-F5344CB8AC3E}">
        <p14:creationId xmlns:p14="http://schemas.microsoft.com/office/powerpoint/2010/main" val="2661768702"/>
      </p:ext>
    </p:extLst>
  </p:cSld>
  <p:clrMapOvr>
    <a:masterClrMapping/>
  </p:clrMapOvr>
</p:sldLayout>
</file>

<file path=ppt/slideLayouts/slideLayout514.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752601"/>
            <a:ext cx="8229600" cy="4525963"/>
          </a:xfrm>
          <a:prstGeom prst="rect">
            <a:avLst/>
          </a:prstGeom>
        </p:spPr>
        <p:txBody>
          <a:bodyPr lIns="91352" tIns="45679" rIns="91352" bIns="45679"/>
          <a:lstStyle>
            <a:lvl1pPr>
              <a:buClr>
                <a:srgbClr val="8F23B3"/>
              </a:buClr>
              <a:defRPr sz="2400"/>
            </a:lvl1pPr>
            <a:lvl2pPr>
              <a:buClr>
                <a:srgbClr val="8F23B3"/>
              </a:buClr>
              <a:defRPr sz="2200"/>
            </a:lvl2pPr>
            <a:lvl3pPr marL="1370302" indent="-456768">
              <a:buClr>
                <a:srgbClr val="8F23B3"/>
              </a:buClr>
              <a:buFont typeface="Courier New" pitchFamily="49" charset="0"/>
              <a:buChar char="o"/>
              <a:defRPr sz="2000"/>
            </a:lvl3pPr>
          </a:lstStyle>
          <a:p>
            <a:pPr lvl="0"/>
            <a:r>
              <a:rPr lang="en-US" dirty="0" smtClean="0"/>
              <a:t>Click to edit Master text styles</a:t>
            </a:r>
          </a:p>
          <a:p>
            <a:pPr lvl="1"/>
            <a:r>
              <a:rPr lang="en-US" dirty="0" smtClean="0"/>
              <a:t>Second level</a:t>
            </a:r>
          </a:p>
          <a:p>
            <a:pPr lvl="2"/>
            <a:r>
              <a:rPr lang="en-US" dirty="0" smtClean="0"/>
              <a:t>Third level</a:t>
            </a:r>
          </a:p>
          <a:p>
            <a:pPr lvl="0"/>
            <a:endParaRPr lang="en-US" dirty="0"/>
          </a:p>
        </p:txBody>
      </p:sp>
      <p:sp>
        <p:nvSpPr>
          <p:cNvPr id="7" name="Title 16"/>
          <p:cNvSpPr>
            <a:spLocks noGrp="1"/>
          </p:cNvSpPr>
          <p:nvPr>
            <p:ph type="title"/>
          </p:nvPr>
        </p:nvSpPr>
        <p:spPr>
          <a:xfrm>
            <a:off x="2819400" y="0"/>
            <a:ext cx="6324600" cy="1219200"/>
          </a:xfrm>
          <a:prstGeom prst="rect">
            <a:avLst/>
          </a:prstGeom>
        </p:spPr>
        <p:txBody>
          <a:bodyPr lIns="89793" tIns="44899" rIns="89793" bIns="44899" anchor="ctr"/>
          <a:lstStyle>
            <a:lvl1pPr marL="168364" indent="0" algn="l">
              <a:defRPr sz="2800"/>
            </a:lvl1pPr>
          </a:lstStyle>
          <a:p>
            <a:r>
              <a:rPr lang="en-US" dirty="0" smtClean="0"/>
              <a:t>Click to edit Master title style</a:t>
            </a:r>
            <a:endParaRPr lang="en-US" dirty="0"/>
          </a:p>
        </p:txBody>
      </p:sp>
      <p:sp>
        <p:nvSpPr>
          <p:cNvPr id="4" name="Slide Number Placeholder 24"/>
          <p:cNvSpPr>
            <a:spLocks noGrp="1"/>
          </p:cNvSpPr>
          <p:nvPr>
            <p:ph type="sldNum" sz="quarter" idx="10"/>
          </p:nvPr>
        </p:nvSpPr>
        <p:spPr/>
        <p:txBody>
          <a:bodyPr/>
          <a:lstStyle>
            <a:lvl1pPr algn="r">
              <a:defRPr sz="1200">
                <a:solidFill>
                  <a:schemeClr val="tx1"/>
                </a:solidFill>
              </a:defRPr>
            </a:lvl1pPr>
          </a:lstStyle>
          <a:p>
            <a:pPr>
              <a:defRPr/>
            </a:pPr>
            <a:fld id="{364E494B-349F-4D1C-9389-F3BD0DF20ED6}"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1892845838"/>
      </p:ext>
    </p:extLst>
  </p:cSld>
  <p:clrMapOvr>
    <a:masterClrMapping/>
  </p:clrMapOvr>
  <p:timing>
    <p:tnLst>
      <p:par>
        <p:cTn id="1" dur="indefinite" restart="never" nodeType="tmRoot"/>
      </p:par>
    </p:tnLst>
  </p:timing>
</p:sldLayout>
</file>

<file path=ppt/slideLayouts/slideLayout515.xml><?xml version="1.0" encoding="utf-8"?>
<p:sldLayout xmlns:a="http://schemas.openxmlformats.org/drawingml/2006/main" xmlns:r="http://schemas.openxmlformats.org/officeDocument/2006/relationships" xmlns:p="http://schemas.openxmlformats.org/presentationml/2006/main" showMasterSp="0"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52400" y="1676400"/>
            <a:ext cx="8839200" cy="4876800"/>
          </a:xfrm>
          <a:prstGeom prst="rect">
            <a:avLst/>
          </a:prstGeom>
        </p:spPr>
        <p:txBody>
          <a:bodyPr lIns="91352" tIns="45679" rIns="91352" bIns="45679"/>
          <a:lstStyle>
            <a:lvl1pPr marL="0" indent="0">
              <a:buNone/>
              <a:defRPr sz="3200"/>
            </a:lvl1pPr>
            <a:lvl2pPr marL="456768" indent="0">
              <a:buNone/>
              <a:defRPr sz="2800"/>
            </a:lvl2pPr>
            <a:lvl3pPr marL="913532" indent="0">
              <a:buNone/>
              <a:defRPr sz="2400"/>
            </a:lvl3pPr>
            <a:lvl4pPr marL="1370302" indent="0">
              <a:buNone/>
              <a:defRPr sz="2000"/>
            </a:lvl4pPr>
            <a:lvl5pPr marL="1827071" indent="0">
              <a:buNone/>
              <a:defRPr sz="2000"/>
            </a:lvl5pPr>
            <a:lvl6pPr marL="2283837" indent="0">
              <a:buNone/>
              <a:defRPr sz="2000"/>
            </a:lvl6pPr>
            <a:lvl7pPr marL="2740600" indent="0">
              <a:buNone/>
              <a:defRPr sz="2000"/>
            </a:lvl7pPr>
            <a:lvl8pPr marL="3197369" indent="0">
              <a:buNone/>
              <a:defRPr sz="2000"/>
            </a:lvl8pPr>
            <a:lvl9pPr marL="3654137" indent="0">
              <a:buNone/>
              <a:defRPr sz="2000"/>
            </a:lvl9pPr>
          </a:lstStyle>
          <a:p>
            <a:pPr lvl="0"/>
            <a:endParaRPr lang="en-US" noProof="0" dirty="0"/>
          </a:p>
        </p:txBody>
      </p:sp>
      <p:sp>
        <p:nvSpPr>
          <p:cNvPr id="9" name="Title 16"/>
          <p:cNvSpPr>
            <a:spLocks noGrp="1"/>
          </p:cNvSpPr>
          <p:nvPr>
            <p:ph type="title"/>
          </p:nvPr>
        </p:nvSpPr>
        <p:spPr>
          <a:xfrm>
            <a:off x="2819400" y="0"/>
            <a:ext cx="6324600" cy="1219200"/>
          </a:xfrm>
          <a:prstGeom prst="rect">
            <a:avLst/>
          </a:prstGeom>
        </p:spPr>
        <p:txBody>
          <a:bodyPr lIns="89793" tIns="44899" rIns="89793" bIns="44899" anchor="ctr"/>
          <a:lstStyle>
            <a:lvl1pPr marL="168364" indent="0" algn="l">
              <a:defRPr sz="2800"/>
            </a:lvl1pPr>
          </a:lstStyle>
          <a:p>
            <a:r>
              <a:rPr lang="en-US" dirty="0" smtClean="0"/>
              <a:t>Click to edit Master title style</a:t>
            </a:r>
            <a:endParaRPr lang="en-US" dirty="0"/>
          </a:p>
        </p:txBody>
      </p:sp>
      <p:sp>
        <p:nvSpPr>
          <p:cNvPr id="4" name="Slide Number Placeholder 4"/>
          <p:cNvSpPr>
            <a:spLocks noGrp="1"/>
          </p:cNvSpPr>
          <p:nvPr>
            <p:ph type="sldNum" sz="quarter" idx="10"/>
          </p:nvPr>
        </p:nvSpPr>
        <p:spPr/>
        <p:txBody>
          <a:bodyPr/>
          <a:lstStyle>
            <a:lvl1pPr>
              <a:defRPr/>
            </a:lvl1pPr>
          </a:lstStyle>
          <a:p>
            <a:pPr>
              <a:defRPr/>
            </a:pPr>
            <a:fld id="{899E3022-6D51-4386-88AE-A2662004248F}" type="slidenum">
              <a:rPr lang="en-US"/>
              <a:pPr>
                <a:defRPr/>
              </a:pPr>
              <a:t>‹#›</a:t>
            </a:fld>
            <a:endParaRPr lang="en-US" dirty="0"/>
          </a:p>
        </p:txBody>
      </p:sp>
    </p:spTree>
    <p:extLst>
      <p:ext uri="{BB962C8B-B14F-4D97-AF65-F5344CB8AC3E}">
        <p14:creationId xmlns:p14="http://schemas.microsoft.com/office/powerpoint/2010/main" val="1712094795"/>
      </p:ext>
    </p:extLst>
  </p:cSld>
  <p:clrMapOvr>
    <a:masterClrMapping/>
  </p:clrMapOvr>
  <p:timing>
    <p:tnLst>
      <p:par>
        <p:cTn id="1" dur="indefinite" restart="never" nodeType="tmRoot"/>
      </p:par>
    </p:tnLst>
  </p:timing>
</p:sldLayout>
</file>

<file path=ppt/slideLayouts/slideLayout516.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2819400" y="0"/>
            <a:ext cx="6324600" cy="1219200"/>
          </a:xfrm>
          <a:prstGeom prst="rect">
            <a:avLst/>
          </a:prstGeom>
        </p:spPr>
        <p:txBody>
          <a:bodyPr lIns="89793" tIns="44899" rIns="89793" bIns="44899" anchor="ctr"/>
          <a:lstStyle>
            <a:lvl1pPr marL="168364" indent="0" algn="l">
              <a:defRPr sz="28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3517520244"/>
      </p:ext>
    </p:extLst>
  </p:cSld>
  <p:clrMapOvr>
    <a:masterClrMapping/>
  </p:clrMapOvr>
  <p:timing>
    <p:tnLst>
      <p:par>
        <p:cTn id="1" dur="indefinite" restart="never" nodeType="tmRoot"/>
      </p:par>
    </p:tnLst>
  </p:timing>
</p:sldLayout>
</file>

<file path=ppt/slideLayouts/slideLayout517.xml><?xml version="1.0" encoding="utf-8"?>
<p:sldLayout xmlns:a="http://schemas.openxmlformats.org/drawingml/2006/main" xmlns:r="http://schemas.openxmlformats.org/officeDocument/2006/relationships" xmlns:p="http://schemas.openxmlformats.org/presentationml/2006/main" showMasterSp="0" userDrawn="1">
  <p:cSld name="22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2819400" y="0"/>
            <a:ext cx="6324600" cy="1219200"/>
          </a:xfrm>
          <a:prstGeom prst="rect">
            <a:avLst/>
          </a:prstGeom>
        </p:spPr>
        <p:txBody>
          <a:bodyPr lIns="89793" tIns="44899" rIns="89793" bIns="44899" anchor="ctr"/>
          <a:lstStyle>
            <a:lvl1pPr marL="168364" indent="0" algn="l">
              <a:defRPr sz="28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1762940029"/>
      </p:ext>
    </p:extLst>
  </p:cSld>
  <p:clrMapOvr>
    <a:masterClrMapping/>
  </p:clrMapOvr>
  <p:timing>
    <p:tnLst>
      <p:par>
        <p:cTn id="1" dur="indefinite" restart="never" nodeType="tmRoot"/>
      </p:par>
    </p:tnLst>
  </p:timing>
</p:sldLayout>
</file>

<file path=ppt/slideLayouts/slideLayout518.xml><?xml version="1.0" encoding="utf-8"?>
<p:sldLayout xmlns:a="http://schemas.openxmlformats.org/drawingml/2006/main" xmlns:r="http://schemas.openxmlformats.org/officeDocument/2006/relationships" xmlns:p="http://schemas.openxmlformats.org/presentationml/2006/main" showMasterSp="0" userDrawn="1">
  <p:cSld name="23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2819400" y="0"/>
            <a:ext cx="6324600" cy="1219200"/>
          </a:xfrm>
          <a:prstGeom prst="rect">
            <a:avLst/>
          </a:prstGeom>
        </p:spPr>
        <p:txBody>
          <a:bodyPr lIns="89793" tIns="44899" rIns="89793" bIns="44899" anchor="ctr"/>
          <a:lstStyle>
            <a:lvl1pPr marL="168364" indent="0" algn="l">
              <a:defRPr sz="28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306599682"/>
      </p:ext>
    </p:extLst>
  </p:cSld>
  <p:clrMapOvr>
    <a:masterClrMapping/>
  </p:clrMapOvr>
  <p:timing>
    <p:tnLst>
      <p:par>
        <p:cTn id="1" dur="indefinite" restart="never" nodeType="tmRoot"/>
      </p:par>
    </p:tnLst>
  </p:timing>
</p:sldLayout>
</file>

<file path=ppt/slideLayouts/slideLayout519.xml><?xml version="1.0" encoding="utf-8"?>
<p:sldLayout xmlns:a="http://schemas.openxmlformats.org/drawingml/2006/main" xmlns:r="http://schemas.openxmlformats.org/officeDocument/2006/relationships" xmlns:p="http://schemas.openxmlformats.org/presentationml/2006/main" showMasterSp="0" userDrawn="1">
  <p:cSld name="28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2819400" y="0"/>
            <a:ext cx="6324600" cy="1219200"/>
          </a:xfrm>
          <a:prstGeom prst="rect">
            <a:avLst/>
          </a:prstGeom>
        </p:spPr>
        <p:txBody>
          <a:bodyPr lIns="89793" tIns="44899" rIns="89793" bIns="44899" anchor="ctr"/>
          <a:lstStyle>
            <a:lvl1pPr marL="168364" indent="0" algn="l">
              <a:defRPr sz="28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2206911541"/>
      </p:ext>
    </p:extLst>
  </p:cSld>
  <p:clrMapOvr>
    <a:masterClrMapping/>
  </p:clrMapOvr>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userDrawn="1">
  <p:cSld name="45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2819400" y="0"/>
            <a:ext cx="6324600" cy="1219200"/>
          </a:xfrm>
          <a:prstGeom prst="rect">
            <a:avLst/>
          </a:prstGeom>
        </p:spPr>
        <p:txBody>
          <a:bodyPr lIns="89793" tIns="44899" rIns="89793" bIns="44899" anchor="ctr"/>
          <a:lstStyle>
            <a:lvl1pPr marL="168364" indent="0" algn="l">
              <a:defRPr sz="28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2840045925"/>
      </p:ext>
    </p:extLst>
  </p:cSld>
  <p:clrMapOvr>
    <a:masterClrMapping/>
  </p:clrMapOvr>
  <p:timing>
    <p:tnLst>
      <p:par>
        <p:cTn id="1" dur="indefinite" restart="never" nodeType="tmRoot"/>
      </p:par>
    </p:tnLst>
  </p:timing>
</p:sldLayout>
</file>

<file path=ppt/slideLayouts/slideLayout520.xml><?xml version="1.0" encoding="utf-8"?>
<p:sldLayout xmlns:a="http://schemas.openxmlformats.org/drawingml/2006/main" xmlns:r="http://schemas.openxmlformats.org/officeDocument/2006/relationships" xmlns:p="http://schemas.openxmlformats.org/presentationml/2006/main" showMasterSp="0" userDrawn="1">
  <p:cSld name="33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2819400" y="0"/>
            <a:ext cx="6324600" cy="1219200"/>
          </a:xfrm>
          <a:prstGeom prst="rect">
            <a:avLst/>
          </a:prstGeom>
        </p:spPr>
        <p:txBody>
          <a:bodyPr lIns="89793" tIns="44899" rIns="89793" bIns="44899" anchor="ctr"/>
          <a:lstStyle>
            <a:lvl1pPr marL="168364" indent="0" algn="l">
              <a:defRPr sz="28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1652547698"/>
      </p:ext>
    </p:extLst>
  </p:cSld>
  <p:clrMapOvr>
    <a:masterClrMapping/>
  </p:clrMapOvr>
  <p:timing>
    <p:tnLst>
      <p:par>
        <p:cTn id="1" dur="indefinite" restart="never" nodeType="tmRoot"/>
      </p:par>
    </p:tnLst>
  </p:timing>
</p:sldLayout>
</file>

<file path=ppt/slideLayouts/slideLayout521.xml><?xml version="1.0" encoding="utf-8"?>
<p:sldLayout xmlns:a="http://schemas.openxmlformats.org/drawingml/2006/main" xmlns:r="http://schemas.openxmlformats.org/officeDocument/2006/relationships" xmlns:p="http://schemas.openxmlformats.org/presentationml/2006/main" showMasterSp="0" userDrawn="1">
  <p:cSld name="34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2819400" y="0"/>
            <a:ext cx="6324600" cy="1219200"/>
          </a:xfrm>
          <a:prstGeom prst="rect">
            <a:avLst/>
          </a:prstGeom>
        </p:spPr>
        <p:txBody>
          <a:bodyPr lIns="89793" tIns="44899" rIns="89793" bIns="44899" anchor="ctr"/>
          <a:lstStyle>
            <a:lvl1pPr marL="168364" indent="0" algn="l">
              <a:defRPr sz="28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1035076583"/>
      </p:ext>
    </p:extLst>
  </p:cSld>
  <p:clrMapOvr>
    <a:masterClrMapping/>
  </p:clrMapOvr>
  <p:timing>
    <p:tnLst>
      <p:par>
        <p:cTn id="1" dur="indefinite" restart="never" nodeType="tmRoot"/>
      </p:par>
    </p:tnLst>
  </p:timing>
</p:sldLayout>
</file>

<file path=ppt/slideLayouts/slideLayout522.xml><?xml version="1.0" encoding="utf-8"?>
<p:sldLayout xmlns:a="http://schemas.openxmlformats.org/drawingml/2006/main" xmlns:r="http://schemas.openxmlformats.org/officeDocument/2006/relationships" xmlns:p="http://schemas.openxmlformats.org/presentationml/2006/main" showMasterSp="0" userDrawn="1">
  <p:cSld name="35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2819400" y="0"/>
            <a:ext cx="6324600" cy="1219200"/>
          </a:xfrm>
          <a:prstGeom prst="rect">
            <a:avLst/>
          </a:prstGeom>
        </p:spPr>
        <p:txBody>
          <a:bodyPr lIns="89793" tIns="44899" rIns="89793" bIns="44899" anchor="ctr"/>
          <a:lstStyle>
            <a:lvl1pPr marL="168364" indent="0" algn="l">
              <a:defRPr sz="28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2978804610"/>
      </p:ext>
    </p:extLst>
  </p:cSld>
  <p:clrMapOvr>
    <a:masterClrMapping/>
  </p:clrMapOvr>
  <p:timing>
    <p:tnLst>
      <p:par>
        <p:cTn id="1" dur="indefinite" restart="never" nodeType="tmRoot"/>
      </p:par>
    </p:tnLst>
  </p:timing>
</p:sldLayout>
</file>

<file path=ppt/slideLayouts/slideLayout523.xml><?xml version="1.0" encoding="utf-8"?>
<p:sldLayout xmlns:a="http://schemas.openxmlformats.org/drawingml/2006/main" xmlns:r="http://schemas.openxmlformats.org/officeDocument/2006/relationships" xmlns:p="http://schemas.openxmlformats.org/presentationml/2006/main" showMasterSp="0" userDrawn="1">
  <p:cSld name="36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2819400" y="0"/>
            <a:ext cx="6324600" cy="1219200"/>
          </a:xfrm>
          <a:prstGeom prst="rect">
            <a:avLst/>
          </a:prstGeom>
        </p:spPr>
        <p:txBody>
          <a:bodyPr lIns="89793" tIns="44899" rIns="89793" bIns="44899" anchor="ctr"/>
          <a:lstStyle>
            <a:lvl1pPr marL="168364" indent="0" algn="l">
              <a:defRPr sz="28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1430127770"/>
      </p:ext>
    </p:extLst>
  </p:cSld>
  <p:clrMapOvr>
    <a:masterClrMapping/>
  </p:clrMapOvr>
  <p:timing>
    <p:tnLst>
      <p:par>
        <p:cTn id="1" dur="indefinite" restart="never" nodeType="tmRoot"/>
      </p:par>
    </p:tnLst>
  </p:timing>
</p:sldLayout>
</file>

<file path=ppt/slideLayouts/slideLayout524.xml><?xml version="1.0" encoding="utf-8"?>
<p:sldLayout xmlns:a="http://schemas.openxmlformats.org/drawingml/2006/main" xmlns:r="http://schemas.openxmlformats.org/officeDocument/2006/relationships" xmlns:p="http://schemas.openxmlformats.org/presentationml/2006/main" showMasterSp="0" userDrawn="1">
  <p:cSld name="37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2819400" y="0"/>
            <a:ext cx="6324600" cy="1219200"/>
          </a:xfrm>
          <a:prstGeom prst="rect">
            <a:avLst/>
          </a:prstGeom>
        </p:spPr>
        <p:txBody>
          <a:bodyPr lIns="89793" tIns="44899" rIns="89793" bIns="44899" anchor="ctr"/>
          <a:lstStyle>
            <a:lvl1pPr marL="168364" indent="0" algn="l">
              <a:defRPr sz="28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222175537"/>
      </p:ext>
    </p:extLst>
  </p:cSld>
  <p:clrMapOvr>
    <a:masterClrMapping/>
  </p:clrMapOvr>
  <p:timing>
    <p:tnLst>
      <p:par>
        <p:cTn id="1" dur="indefinite" restart="never" nodeType="tmRoot"/>
      </p:par>
    </p:tnLst>
  </p:timing>
</p:sldLayout>
</file>

<file path=ppt/slideLayouts/slideLayout525.xml><?xml version="1.0" encoding="utf-8"?>
<p:sldLayout xmlns:a="http://schemas.openxmlformats.org/drawingml/2006/main" xmlns:r="http://schemas.openxmlformats.org/officeDocument/2006/relationships" xmlns:p="http://schemas.openxmlformats.org/presentationml/2006/main" showMasterSp="0" userDrawn="1">
  <p:cSld name="38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2819400" y="0"/>
            <a:ext cx="6324600" cy="1219200"/>
          </a:xfrm>
          <a:prstGeom prst="rect">
            <a:avLst/>
          </a:prstGeom>
        </p:spPr>
        <p:txBody>
          <a:bodyPr lIns="89793" tIns="44899" rIns="89793" bIns="44899" anchor="ctr"/>
          <a:lstStyle>
            <a:lvl1pPr marL="168364" indent="0" algn="l">
              <a:defRPr sz="28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3186151796"/>
      </p:ext>
    </p:extLst>
  </p:cSld>
  <p:clrMapOvr>
    <a:masterClrMapping/>
  </p:clrMapOvr>
  <p:timing>
    <p:tnLst>
      <p:par>
        <p:cTn id="1" dur="indefinite" restart="never" nodeType="tmRoot"/>
      </p:par>
    </p:tnLst>
  </p:timing>
</p:sldLayout>
</file>

<file path=ppt/slideLayouts/slideLayout526.xml><?xml version="1.0" encoding="utf-8"?>
<p:sldLayout xmlns:a="http://schemas.openxmlformats.org/drawingml/2006/main" xmlns:r="http://schemas.openxmlformats.org/officeDocument/2006/relationships" xmlns:p="http://schemas.openxmlformats.org/presentationml/2006/main" showMasterSp="0" userDrawn="1">
  <p:cSld name="39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2819400" y="0"/>
            <a:ext cx="6324600" cy="1219200"/>
          </a:xfrm>
          <a:prstGeom prst="rect">
            <a:avLst/>
          </a:prstGeom>
        </p:spPr>
        <p:txBody>
          <a:bodyPr lIns="89793" tIns="44899" rIns="89793" bIns="44899" anchor="ctr"/>
          <a:lstStyle>
            <a:lvl1pPr marL="168364" indent="0" algn="l">
              <a:defRPr sz="28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2458139317"/>
      </p:ext>
    </p:extLst>
  </p:cSld>
  <p:clrMapOvr>
    <a:masterClrMapping/>
  </p:clrMapOvr>
  <p:timing>
    <p:tnLst>
      <p:par>
        <p:cTn id="1" dur="indefinite" restart="never" nodeType="tmRoot"/>
      </p:par>
    </p:tnLst>
  </p:timing>
</p:sldLayout>
</file>

<file path=ppt/slideLayouts/slideLayout527.xml><?xml version="1.0" encoding="utf-8"?>
<p:sldLayout xmlns:a="http://schemas.openxmlformats.org/drawingml/2006/main" xmlns:r="http://schemas.openxmlformats.org/officeDocument/2006/relationships" xmlns:p="http://schemas.openxmlformats.org/presentationml/2006/main" showMasterSp="0" userDrawn="1">
  <p:cSld name="40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2819400" y="0"/>
            <a:ext cx="6324600" cy="1219200"/>
          </a:xfrm>
          <a:prstGeom prst="rect">
            <a:avLst/>
          </a:prstGeom>
        </p:spPr>
        <p:txBody>
          <a:bodyPr lIns="89793" tIns="44899" rIns="89793" bIns="44899" anchor="ctr"/>
          <a:lstStyle>
            <a:lvl1pPr marL="168364" indent="0" algn="l">
              <a:defRPr sz="28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1521899271"/>
      </p:ext>
    </p:extLst>
  </p:cSld>
  <p:clrMapOvr>
    <a:masterClrMapping/>
  </p:clrMapOvr>
  <p:timing>
    <p:tnLst>
      <p:par>
        <p:cTn id="1" dur="indefinite" restart="never" nodeType="tmRoot"/>
      </p:par>
    </p:tnLst>
  </p:timing>
</p:sldLayout>
</file>

<file path=ppt/slideLayouts/slideLayout528.xml><?xml version="1.0" encoding="utf-8"?>
<p:sldLayout xmlns:a="http://schemas.openxmlformats.org/drawingml/2006/main" xmlns:r="http://schemas.openxmlformats.org/officeDocument/2006/relationships" xmlns:p="http://schemas.openxmlformats.org/presentationml/2006/main" showMasterSp="0" userDrawn="1">
  <p:cSld name="45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2819400" y="0"/>
            <a:ext cx="6324600" cy="1219200"/>
          </a:xfrm>
          <a:prstGeom prst="rect">
            <a:avLst/>
          </a:prstGeom>
        </p:spPr>
        <p:txBody>
          <a:bodyPr lIns="89793" tIns="44899" rIns="89793" bIns="44899" anchor="ctr"/>
          <a:lstStyle>
            <a:lvl1pPr marL="168364" indent="0" algn="l">
              <a:defRPr sz="28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1571895560"/>
      </p:ext>
    </p:extLst>
  </p:cSld>
  <p:clrMapOvr>
    <a:masterClrMapping/>
  </p:clrMapOvr>
  <p:timing>
    <p:tnLst>
      <p:par>
        <p:cTn id="1" dur="indefinite" restart="never" nodeType="tmRoot"/>
      </p:par>
    </p:tnLst>
  </p:timing>
</p:sldLayout>
</file>

<file path=ppt/slideLayouts/slideLayout529.xml><?xml version="1.0" encoding="utf-8"?>
<p:sldLayout xmlns:a="http://schemas.openxmlformats.org/drawingml/2006/main" xmlns:r="http://schemas.openxmlformats.org/officeDocument/2006/relationships" xmlns:p="http://schemas.openxmlformats.org/presentationml/2006/main" showMasterSp="0" userDrawn="1">
  <p:cSld name="47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2819400" y="0"/>
            <a:ext cx="6324600" cy="1219200"/>
          </a:xfrm>
          <a:prstGeom prst="rect">
            <a:avLst/>
          </a:prstGeom>
        </p:spPr>
        <p:txBody>
          <a:bodyPr lIns="89793" tIns="44899" rIns="89793" bIns="44899" anchor="ctr"/>
          <a:lstStyle>
            <a:lvl1pPr marL="168364" indent="0" algn="l">
              <a:defRPr sz="28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1921368817"/>
      </p:ext>
    </p:extLst>
  </p:cSld>
  <p:clrMapOvr>
    <a:masterClrMapping/>
  </p:clrMapOvr>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userDrawn="1">
  <p:cSld name="46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2819400" y="0"/>
            <a:ext cx="6324600" cy="1219200"/>
          </a:xfrm>
          <a:prstGeom prst="rect">
            <a:avLst/>
          </a:prstGeom>
        </p:spPr>
        <p:txBody>
          <a:bodyPr lIns="89793" tIns="44899" rIns="89793" bIns="44899" anchor="ctr"/>
          <a:lstStyle>
            <a:lvl1pPr marL="168364" indent="0" algn="l">
              <a:defRPr sz="28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315670521"/>
      </p:ext>
    </p:extLst>
  </p:cSld>
  <p:clrMapOvr>
    <a:masterClrMapping/>
  </p:clrMapOvr>
  <p:timing>
    <p:tnLst>
      <p:par>
        <p:cTn id="1" dur="indefinite" restart="never" nodeType="tmRoot"/>
      </p:par>
    </p:tnLst>
  </p:timing>
</p:sldLayout>
</file>

<file path=ppt/slideLayouts/slideLayout530.xml><?xml version="1.0" encoding="utf-8"?>
<p:sldLayout xmlns:a="http://schemas.openxmlformats.org/drawingml/2006/main" xmlns:r="http://schemas.openxmlformats.org/officeDocument/2006/relationships" xmlns:p="http://schemas.openxmlformats.org/presentationml/2006/main" showMasterSp="0" userDrawn="1">
  <p:cSld name="48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2819400" y="0"/>
            <a:ext cx="6324600" cy="1219200"/>
          </a:xfrm>
          <a:prstGeom prst="rect">
            <a:avLst/>
          </a:prstGeom>
        </p:spPr>
        <p:txBody>
          <a:bodyPr lIns="89793" tIns="44899" rIns="89793" bIns="44899" anchor="ctr"/>
          <a:lstStyle>
            <a:lvl1pPr marL="168364" indent="0" algn="l">
              <a:defRPr sz="28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728087583"/>
      </p:ext>
    </p:extLst>
  </p:cSld>
  <p:clrMapOvr>
    <a:masterClrMapping/>
  </p:clrMapOvr>
  <p:timing>
    <p:tnLst>
      <p:par>
        <p:cTn id="1" dur="indefinite" restart="never" nodeType="tmRoot"/>
      </p:par>
    </p:tnLst>
  </p:timing>
</p:sldLayout>
</file>

<file path=ppt/slideLayouts/slideLayout531.xml><?xml version="1.0" encoding="utf-8"?>
<p:sldLayout xmlns:a="http://schemas.openxmlformats.org/drawingml/2006/main" xmlns:r="http://schemas.openxmlformats.org/officeDocument/2006/relationships" xmlns:p="http://schemas.openxmlformats.org/presentationml/2006/main" showMasterSp="0" userDrawn="1">
  <p:cSld name="49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2819400" y="0"/>
            <a:ext cx="6324600" cy="1219200"/>
          </a:xfrm>
          <a:prstGeom prst="rect">
            <a:avLst/>
          </a:prstGeom>
        </p:spPr>
        <p:txBody>
          <a:bodyPr lIns="89793" tIns="44899" rIns="89793" bIns="44899" anchor="ctr"/>
          <a:lstStyle>
            <a:lvl1pPr marL="168364" indent="0" algn="l">
              <a:defRPr sz="28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139299950"/>
      </p:ext>
    </p:extLst>
  </p:cSld>
  <p:clrMapOvr>
    <a:masterClrMapping/>
  </p:clrMapOvr>
  <p:timing>
    <p:tnLst>
      <p:par>
        <p:cTn id="1" dur="indefinite" restart="never" nodeType="tmRoot"/>
      </p:par>
    </p:tnLst>
  </p:timing>
</p:sldLayout>
</file>

<file path=ppt/slideLayouts/slideLayout532.xml><?xml version="1.0" encoding="utf-8"?>
<p:sldLayout xmlns:a="http://schemas.openxmlformats.org/drawingml/2006/main" xmlns:r="http://schemas.openxmlformats.org/officeDocument/2006/relationships" xmlns:p="http://schemas.openxmlformats.org/presentationml/2006/main" showMasterSp="0" userDrawn="1">
  <p:cSld name="50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2819400" y="0"/>
            <a:ext cx="6324600" cy="1219200"/>
          </a:xfrm>
          <a:prstGeom prst="rect">
            <a:avLst/>
          </a:prstGeom>
        </p:spPr>
        <p:txBody>
          <a:bodyPr lIns="89793" tIns="44899" rIns="89793" bIns="44899" anchor="ctr"/>
          <a:lstStyle>
            <a:lvl1pPr marL="168364" indent="0" algn="l">
              <a:defRPr sz="28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2165545136"/>
      </p:ext>
    </p:extLst>
  </p:cSld>
  <p:clrMapOvr>
    <a:masterClrMapping/>
  </p:clrMapOvr>
  <p:timing>
    <p:tnLst>
      <p:par>
        <p:cTn id="1" dur="indefinite" restart="never" nodeType="tmRoot"/>
      </p:par>
    </p:tnLst>
  </p:timing>
</p:sldLayout>
</file>

<file path=ppt/slideLayouts/slideLayout533.xml><?xml version="1.0" encoding="utf-8"?>
<p:sldLayout xmlns:a="http://schemas.openxmlformats.org/drawingml/2006/main" xmlns:r="http://schemas.openxmlformats.org/officeDocument/2006/relationships" xmlns:p="http://schemas.openxmlformats.org/presentationml/2006/main" showMasterSp="0" userDrawn="1">
  <p:cSld name="51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2819400" y="0"/>
            <a:ext cx="6324600" cy="1219200"/>
          </a:xfrm>
          <a:prstGeom prst="rect">
            <a:avLst/>
          </a:prstGeom>
        </p:spPr>
        <p:txBody>
          <a:bodyPr lIns="89793" tIns="44899" rIns="89793" bIns="44899" anchor="ctr"/>
          <a:lstStyle>
            <a:lvl1pPr marL="168364" indent="0" algn="l">
              <a:defRPr sz="28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933813331"/>
      </p:ext>
    </p:extLst>
  </p:cSld>
  <p:clrMapOvr>
    <a:masterClrMapping/>
  </p:clrMapOvr>
  <p:timing>
    <p:tnLst>
      <p:par>
        <p:cTn id="1" dur="indefinite" restart="never" nodeType="tmRoot"/>
      </p:par>
    </p:tnLst>
  </p:timing>
</p:sldLayout>
</file>

<file path=ppt/slideLayouts/slideLayout534.xml><?xml version="1.0" encoding="utf-8"?>
<p:sldLayout xmlns:a="http://schemas.openxmlformats.org/drawingml/2006/main" xmlns:r="http://schemas.openxmlformats.org/officeDocument/2006/relationships" xmlns:p="http://schemas.openxmlformats.org/presentationml/2006/main" showMasterSp="0" userDrawn="1">
  <p:cSld name="52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2819400" y="0"/>
            <a:ext cx="6324600" cy="1219200"/>
          </a:xfrm>
          <a:prstGeom prst="rect">
            <a:avLst/>
          </a:prstGeom>
        </p:spPr>
        <p:txBody>
          <a:bodyPr lIns="89793" tIns="44899" rIns="89793" bIns="44899" anchor="ctr"/>
          <a:lstStyle>
            <a:lvl1pPr marL="168364" indent="0" algn="l">
              <a:defRPr sz="28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2154449178"/>
      </p:ext>
    </p:extLst>
  </p:cSld>
  <p:clrMapOvr>
    <a:masterClrMapping/>
  </p:clrMapOvr>
  <p:timing>
    <p:tnLst>
      <p:par>
        <p:cTn id="1" dur="indefinite" restart="never" nodeType="tmRoot"/>
      </p:par>
    </p:tnLst>
  </p:timing>
</p:sldLayout>
</file>

<file path=ppt/slideLayouts/slideLayout535.xml><?xml version="1.0" encoding="utf-8"?>
<p:sldLayout xmlns:a="http://schemas.openxmlformats.org/drawingml/2006/main" xmlns:r="http://schemas.openxmlformats.org/officeDocument/2006/relationships" xmlns:p="http://schemas.openxmlformats.org/presentationml/2006/main" showMasterSp="0" userDrawn="1">
  <p:cSld name="53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2819400" y="0"/>
            <a:ext cx="6324600" cy="1219200"/>
          </a:xfrm>
          <a:prstGeom prst="rect">
            <a:avLst/>
          </a:prstGeom>
        </p:spPr>
        <p:txBody>
          <a:bodyPr lIns="89793" tIns="44899" rIns="89793" bIns="44899" anchor="ctr"/>
          <a:lstStyle>
            <a:lvl1pPr marL="168364" indent="0" algn="l">
              <a:defRPr sz="28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1625979860"/>
      </p:ext>
    </p:extLst>
  </p:cSld>
  <p:clrMapOvr>
    <a:masterClrMapping/>
  </p:clrMapOvr>
  <p:timing>
    <p:tnLst>
      <p:par>
        <p:cTn id="1" dur="indefinite" restart="never" nodeType="tmRoot"/>
      </p:par>
    </p:tnLst>
  </p:timing>
</p:sldLayout>
</file>

<file path=ppt/slideLayouts/slideLayout536.xml><?xml version="1.0" encoding="utf-8"?>
<p:sldLayout xmlns:a="http://schemas.openxmlformats.org/drawingml/2006/main" xmlns:r="http://schemas.openxmlformats.org/officeDocument/2006/relationships" xmlns:p="http://schemas.openxmlformats.org/presentationml/2006/main" showMasterSp="0" userDrawn="1">
  <p:cSld name="54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2819400" y="0"/>
            <a:ext cx="6324600" cy="1219200"/>
          </a:xfrm>
          <a:prstGeom prst="rect">
            <a:avLst/>
          </a:prstGeom>
        </p:spPr>
        <p:txBody>
          <a:bodyPr lIns="89793" tIns="44899" rIns="89793" bIns="44899" anchor="ctr"/>
          <a:lstStyle>
            <a:lvl1pPr marL="168364" indent="0" algn="l">
              <a:defRPr sz="28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346957126"/>
      </p:ext>
    </p:extLst>
  </p:cSld>
  <p:clrMapOvr>
    <a:masterClrMapping/>
  </p:clrMapOvr>
  <p:timing>
    <p:tnLst>
      <p:par>
        <p:cTn id="1" dur="indefinite" restart="never" nodeType="tmRoot"/>
      </p:par>
    </p:tnLst>
  </p:timing>
</p:sldLayout>
</file>

<file path=ppt/slideLayouts/slideLayout537.xml><?xml version="1.0" encoding="utf-8"?>
<p:sldLayout xmlns:a="http://schemas.openxmlformats.org/drawingml/2006/main" xmlns:r="http://schemas.openxmlformats.org/officeDocument/2006/relationships" xmlns:p="http://schemas.openxmlformats.org/presentationml/2006/main" showMasterSp="0" userDrawn="1">
  <p:cSld name="55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2819400" y="0"/>
            <a:ext cx="6324600" cy="1219200"/>
          </a:xfrm>
          <a:prstGeom prst="rect">
            <a:avLst/>
          </a:prstGeom>
        </p:spPr>
        <p:txBody>
          <a:bodyPr lIns="89793" tIns="44899" rIns="89793" bIns="44899" anchor="ctr"/>
          <a:lstStyle>
            <a:lvl1pPr marL="168364" indent="0" algn="l">
              <a:defRPr sz="28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2449638165"/>
      </p:ext>
    </p:extLst>
  </p:cSld>
  <p:clrMapOvr>
    <a:masterClrMapping/>
  </p:clrMapOvr>
  <p:timing>
    <p:tnLst>
      <p:par>
        <p:cTn id="1" dur="indefinite" restart="never" nodeType="tmRoot"/>
      </p:par>
    </p:tnLst>
  </p:timing>
</p:sldLayout>
</file>

<file path=ppt/slideLayouts/slideLayout538.xml><?xml version="1.0" encoding="utf-8"?>
<p:sldLayout xmlns:a="http://schemas.openxmlformats.org/drawingml/2006/main" xmlns:r="http://schemas.openxmlformats.org/officeDocument/2006/relationships" xmlns:p="http://schemas.openxmlformats.org/presentationml/2006/main" showMasterSp="0" userDrawn="1">
  <p:cSld name="56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2819400" y="0"/>
            <a:ext cx="6324600" cy="1219200"/>
          </a:xfrm>
          <a:prstGeom prst="rect">
            <a:avLst/>
          </a:prstGeom>
        </p:spPr>
        <p:txBody>
          <a:bodyPr lIns="89793" tIns="44899" rIns="89793" bIns="44899" anchor="ctr"/>
          <a:lstStyle>
            <a:lvl1pPr marL="168364" indent="0" algn="l">
              <a:defRPr sz="28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444005647"/>
      </p:ext>
    </p:extLst>
  </p:cSld>
  <p:clrMapOvr>
    <a:masterClrMapping/>
  </p:clrMapOvr>
  <p:timing>
    <p:tnLst>
      <p:par>
        <p:cTn id="1" dur="indefinite" restart="never" nodeType="tmRoot"/>
      </p:par>
    </p:tnLst>
  </p:timing>
</p:sldLayout>
</file>

<file path=ppt/slideLayouts/slideLayout539.xml><?xml version="1.0" encoding="utf-8"?>
<p:sldLayout xmlns:a="http://schemas.openxmlformats.org/drawingml/2006/main" xmlns:r="http://schemas.openxmlformats.org/officeDocument/2006/relationships" xmlns:p="http://schemas.openxmlformats.org/presentationml/2006/main" showMasterSp="0" userDrawn="1">
  <p:cSld name="57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2819400" y="0"/>
            <a:ext cx="6324600" cy="1219200"/>
          </a:xfrm>
          <a:prstGeom prst="rect">
            <a:avLst/>
          </a:prstGeom>
        </p:spPr>
        <p:txBody>
          <a:bodyPr lIns="89793" tIns="44899" rIns="89793" bIns="44899" anchor="ctr"/>
          <a:lstStyle>
            <a:lvl1pPr marL="168364" indent="0" algn="l">
              <a:defRPr sz="28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2651060305"/>
      </p:ext>
    </p:extLst>
  </p:cSld>
  <p:clrMapOvr>
    <a:masterClrMapping/>
  </p:clrMapOvr>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userDrawn="1">
  <p:cSld name="47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2819400" y="0"/>
            <a:ext cx="6324600" cy="1219200"/>
          </a:xfrm>
          <a:prstGeom prst="rect">
            <a:avLst/>
          </a:prstGeom>
        </p:spPr>
        <p:txBody>
          <a:bodyPr lIns="89793" tIns="44899" rIns="89793" bIns="44899" anchor="ctr"/>
          <a:lstStyle>
            <a:lvl1pPr marL="168364" indent="0" algn="l">
              <a:defRPr sz="28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1475467448"/>
      </p:ext>
    </p:extLst>
  </p:cSld>
  <p:clrMapOvr>
    <a:masterClrMapping/>
  </p:clrMapOvr>
  <p:timing>
    <p:tnLst>
      <p:par>
        <p:cTn id="1" dur="indefinite" restart="never" nodeType="tmRoot"/>
      </p:par>
    </p:tnLst>
  </p:timing>
</p:sldLayout>
</file>

<file path=ppt/slideLayouts/slideLayout540.xml><?xml version="1.0" encoding="utf-8"?>
<p:sldLayout xmlns:a="http://schemas.openxmlformats.org/drawingml/2006/main" xmlns:r="http://schemas.openxmlformats.org/officeDocument/2006/relationships" xmlns:p="http://schemas.openxmlformats.org/presentationml/2006/main" showMasterSp="0" userDrawn="1">
  <p:cSld name="58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2819400" y="0"/>
            <a:ext cx="6324600" cy="1219200"/>
          </a:xfrm>
          <a:prstGeom prst="rect">
            <a:avLst/>
          </a:prstGeom>
        </p:spPr>
        <p:txBody>
          <a:bodyPr lIns="89793" tIns="44899" rIns="89793" bIns="44899" anchor="ctr"/>
          <a:lstStyle>
            <a:lvl1pPr marL="168364" indent="0" algn="l">
              <a:defRPr sz="28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2822564611"/>
      </p:ext>
    </p:extLst>
  </p:cSld>
  <p:clrMapOvr>
    <a:masterClrMapping/>
  </p:clrMapOvr>
  <p:timing>
    <p:tnLst>
      <p:par>
        <p:cTn id="1" dur="indefinite" restart="never" nodeType="tmRoot"/>
      </p:par>
    </p:tnLst>
  </p:timing>
</p:sldLayout>
</file>

<file path=ppt/slideLayouts/slideLayout541.xml><?xml version="1.0" encoding="utf-8"?>
<p:sldLayout xmlns:a="http://schemas.openxmlformats.org/drawingml/2006/main" xmlns:r="http://schemas.openxmlformats.org/officeDocument/2006/relationships" xmlns:p="http://schemas.openxmlformats.org/presentationml/2006/main" showMasterSp="0" userDrawn="1">
  <p:cSld name="59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2819400" y="0"/>
            <a:ext cx="6324600" cy="1219200"/>
          </a:xfrm>
          <a:prstGeom prst="rect">
            <a:avLst/>
          </a:prstGeom>
        </p:spPr>
        <p:txBody>
          <a:bodyPr lIns="89793" tIns="44899" rIns="89793" bIns="44899" anchor="ctr"/>
          <a:lstStyle>
            <a:lvl1pPr marL="168364" indent="0" algn="l">
              <a:defRPr sz="28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968255528"/>
      </p:ext>
    </p:extLst>
  </p:cSld>
  <p:clrMapOvr>
    <a:masterClrMapping/>
  </p:clrMapOvr>
  <p:timing>
    <p:tnLst>
      <p:par>
        <p:cTn id="1" dur="indefinite" restart="never" nodeType="tmRoot"/>
      </p:par>
    </p:tnLst>
  </p:timing>
</p:sldLayout>
</file>

<file path=ppt/slideLayouts/slideLayout542.xml><?xml version="1.0" encoding="utf-8"?>
<p:sldLayout xmlns:a="http://schemas.openxmlformats.org/drawingml/2006/main" xmlns:r="http://schemas.openxmlformats.org/officeDocument/2006/relationships" xmlns:p="http://schemas.openxmlformats.org/presentationml/2006/main" showMasterSp="0" userDrawn="1">
  <p:cSld name="60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2819400" y="0"/>
            <a:ext cx="6324600" cy="1219200"/>
          </a:xfrm>
          <a:prstGeom prst="rect">
            <a:avLst/>
          </a:prstGeom>
        </p:spPr>
        <p:txBody>
          <a:bodyPr lIns="89793" tIns="44899" rIns="89793" bIns="44899" anchor="ctr"/>
          <a:lstStyle>
            <a:lvl1pPr marL="168364" indent="0" algn="l">
              <a:defRPr sz="28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944229579"/>
      </p:ext>
    </p:extLst>
  </p:cSld>
  <p:clrMapOvr>
    <a:masterClrMapping/>
  </p:clrMapOvr>
  <p:timing>
    <p:tnLst>
      <p:par>
        <p:cTn id="1" dur="indefinite" restart="never" nodeType="tmRoot"/>
      </p:par>
    </p:tnLst>
  </p:timing>
</p:sldLayout>
</file>

<file path=ppt/slideLayouts/slideLayout543.xml><?xml version="1.0" encoding="utf-8"?>
<p:sldLayout xmlns:a="http://schemas.openxmlformats.org/drawingml/2006/main" xmlns:r="http://schemas.openxmlformats.org/officeDocument/2006/relationships" xmlns:p="http://schemas.openxmlformats.org/presentationml/2006/main" showMasterSp="0" userDrawn="1">
  <p:cSld name="61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2819400" y="0"/>
            <a:ext cx="6324600" cy="1219200"/>
          </a:xfrm>
          <a:prstGeom prst="rect">
            <a:avLst/>
          </a:prstGeom>
        </p:spPr>
        <p:txBody>
          <a:bodyPr lIns="89793" tIns="44899" rIns="89793" bIns="44899" anchor="ctr"/>
          <a:lstStyle>
            <a:lvl1pPr marL="168364" indent="0" algn="l">
              <a:defRPr sz="28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497675186"/>
      </p:ext>
    </p:extLst>
  </p:cSld>
  <p:clrMapOvr>
    <a:masterClrMapping/>
  </p:clrMapOvr>
  <p:timing>
    <p:tnLst>
      <p:par>
        <p:cTn id="1" dur="indefinite" restart="never" nodeType="tmRoot"/>
      </p:par>
    </p:tnLst>
  </p:timing>
</p:sldLayout>
</file>

<file path=ppt/slideLayouts/slideLayout544.xml><?xml version="1.0" encoding="utf-8"?>
<p:sldLayout xmlns:a="http://schemas.openxmlformats.org/drawingml/2006/main" xmlns:r="http://schemas.openxmlformats.org/officeDocument/2006/relationships" xmlns:p="http://schemas.openxmlformats.org/presentationml/2006/main" showMasterSp="0" userDrawn="1">
  <p:cSld name="63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2819400" y="0"/>
            <a:ext cx="6324600" cy="1219200"/>
          </a:xfrm>
          <a:prstGeom prst="rect">
            <a:avLst/>
          </a:prstGeom>
        </p:spPr>
        <p:txBody>
          <a:bodyPr lIns="89793" tIns="44899" rIns="89793" bIns="44899" anchor="ctr"/>
          <a:lstStyle>
            <a:lvl1pPr marL="168364" indent="0" algn="l">
              <a:defRPr sz="28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3973989478"/>
      </p:ext>
    </p:extLst>
  </p:cSld>
  <p:clrMapOvr>
    <a:masterClrMapping/>
  </p:clrMapOvr>
  <p:timing>
    <p:tnLst>
      <p:par>
        <p:cTn id="1" dur="indefinite" restart="never" nodeType="tmRoot"/>
      </p:par>
    </p:tnLst>
  </p:timing>
</p:sldLayout>
</file>

<file path=ppt/slideLayouts/slideLayout545.xml><?xml version="1.0" encoding="utf-8"?>
<p:sldLayout xmlns:a="http://schemas.openxmlformats.org/drawingml/2006/main" xmlns:r="http://schemas.openxmlformats.org/officeDocument/2006/relationships" xmlns:p="http://schemas.openxmlformats.org/presentationml/2006/main" showMasterSp="0" userDrawn="1">
  <p:cSld name="64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2819400" y="0"/>
            <a:ext cx="6324600" cy="1219200"/>
          </a:xfrm>
          <a:prstGeom prst="rect">
            <a:avLst/>
          </a:prstGeom>
        </p:spPr>
        <p:txBody>
          <a:bodyPr lIns="89793" tIns="44899" rIns="89793" bIns="44899" anchor="ctr"/>
          <a:lstStyle>
            <a:lvl1pPr marL="168364" indent="0" algn="l">
              <a:defRPr sz="28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2744670177"/>
      </p:ext>
    </p:extLst>
  </p:cSld>
  <p:clrMapOvr>
    <a:masterClrMapping/>
  </p:clrMapOvr>
  <p:timing>
    <p:tnLst>
      <p:par>
        <p:cTn id="1" dur="indefinite" restart="never" nodeType="tmRoot"/>
      </p:par>
    </p:tnLst>
  </p:timing>
</p:sldLayout>
</file>

<file path=ppt/slideLayouts/slideLayout546.xml><?xml version="1.0" encoding="utf-8"?>
<p:sldLayout xmlns:a="http://schemas.openxmlformats.org/drawingml/2006/main" xmlns:r="http://schemas.openxmlformats.org/officeDocument/2006/relationships" xmlns:p="http://schemas.openxmlformats.org/presentationml/2006/main" showMasterSp="0" userDrawn="1">
  <p:cSld name="66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2819400" y="0"/>
            <a:ext cx="6324600" cy="1219200"/>
          </a:xfrm>
          <a:prstGeom prst="rect">
            <a:avLst/>
          </a:prstGeom>
        </p:spPr>
        <p:txBody>
          <a:bodyPr lIns="89793" tIns="44899" rIns="89793" bIns="44899" anchor="ctr"/>
          <a:lstStyle>
            <a:lvl1pPr marL="168364" indent="0" algn="l">
              <a:defRPr sz="28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2889416675"/>
      </p:ext>
    </p:extLst>
  </p:cSld>
  <p:clrMapOvr>
    <a:masterClrMapping/>
  </p:clrMapOvr>
  <p:timing>
    <p:tnLst>
      <p:par>
        <p:cTn id="1" dur="indefinite" restart="never" nodeType="tmRoot"/>
      </p:par>
    </p:tnLst>
  </p:timing>
</p:sldLayout>
</file>

<file path=ppt/slideLayouts/slideLayout547.xml><?xml version="1.0" encoding="utf-8"?>
<p:sldLayout xmlns:a="http://schemas.openxmlformats.org/drawingml/2006/main" xmlns:r="http://schemas.openxmlformats.org/officeDocument/2006/relationships" xmlns:p="http://schemas.openxmlformats.org/presentationml/2006/main" showMasterSp="0"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lIns="91352" tIns="45679" rIns="91352" bIns="45679"/>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lIns="91352" tIns="45679" rIns="91352" bIns="45679" anchor="b"/>
          <a:lstStyle>
            <a:lvl1pPr marL="0" indent="0">
              <a:buNone/>
              <a:defRPr sz="2000"/>
            </a:lvl1pPr>
            <a:lvl2pPr marL="456768" indent="0">
              <a:buNone/>
              <a:defRPr sz="1800"/>
            </a:lvl2pPr>
            <a:lvl3pPr marL="913532" indent="0">
              <a:buNone/>
              <a:defRPr sz="1600"/>
            </a:lvl3pPr>
            <a:lvl4pPr marL="1370302" indent="0">
              <a:buNone/>
              <a:defRPr sz="1400"/>
            </a:lvl4pPr>
            <a:lvl5pPr marL="1827071" indent="0">
              <a:buNone/>
              <a:defRPr sz="1400"/>
            </a:lvl5pPr>
            <a:lvl6pPr marL="2283837" indent="0">
              <a:buNone/>
              <a:defRPr sz="1400"/>
            </a:lvl6pPr>
            <a:lvl7pPr marL="2740600" indent="0">
              <a:buNone/>
              <a:defRPr sz="1400"/>
            </a:lvl7pPr>
            <a:lvl8pPr marL="3197369" indent="0">
              <a:buNone/>
              <a:defRPr sz="1400"/>
            </a:lvl8pPr>
            <a:lvl9pPr marL="3654137" indent="0">
              <a:buNone/>
              <a:defRPr sz="1400"/>
            </a:lvl9pPr>
          </a:lstStyle>
          <a:p>
            <a:pPr lvl="0"/>
            <a:r>
              <a:rPr lang="en-US" smtClean="0"/>
              <a:t>Click to edit Master text styles</a:t>
            </a:r>
          </a:p>
        </p:txBody>
      </p:sp>
      <p:sp>
        <p:nvSpPr>
          <p:cNvPr id="4" name="Rectangle 5"/>
          <p:cNvSpPr>
            <a:spLocks noGrp="1" noChangeArrowheads="1"/>
          </p:cNvSpPr>
          <p:nvPr>
            <p:ph type="ftr" sz="quarter" idx="10"/>
          </p:nvPr>
        </p:nvSpPr>
        <p:spPr>
          <a:xfrm>
            <a:off x="2603500" y="6172200"/>
            <a:ext cx="4122738" cy="457200"/>
          </a:xfrm>
          <a:prstGeom prst="rect">
            <a:avLst/>
          </a:prstGeom>
          <a:ln/>
        </p:spPr>
        <p:txBody>
          <a:bodyPr lIns="91352" tIns="45679" rIns="91352" bIns="45679"/>
          <a:lstStyle>
            <a:lvl1pPr>
              <a:defRPr/>
            </a:lvl1pPr>
          </a:lstStyle>
          <a:p>
            <a:pPr eaLnBrk="0" hangingPunct="0">
              <a:defRPr/>
            </a:pPr>
            <a:endParaRPr lang="en-US" dirty="0">
              <a:solidFill>
                <a:prstClr val="black"/>
              </a:solidFill>
              <a:latin typeface="Tahoma" pitchFamily="34" charset="0"/>
              <a:cs typeface="Arial" charset="0"/>
            </a:endParaRPr>
          </a:p>
        </p:txBody>
      </p:sp>
      <p:sp>
        <p:nvSpPr>
          <p:cNvPr id="5" name="Rectangle 6"/>
          <p:cNvSpPr>
            <a:spLocks noGrp="1" noChangeArrowheads="1"/>
          </p:cNvSpPr>
          <p:nvPr>
            <p:ph type="sldNum" sz="quarter" idx="11"/>
          </p:nvPr>
        </p:nvSpPr>
        <p:spPr>
          <a:ln/>
        </p:spPr>
        <p:txBody>
          <a:bodyPr/>
          <a:lstStyle>
            <a:lvl1pPr>
              <a:defRPr/>
            </a:lvl1pPr>
          </a:lstStyle>
          <a:p>
            <a:pPr>
              <a:defRPr/>
            </a:pPr>
            <a:fld id="{77AA75F5-4E70-4088-8BEA-CA2EC0287C4E}" type="slidenum">
              <a:rPr lang="en-US"/>
              <a:pPr>
                <a:defRPr/>
              </a:pPr>
              <a:t>‹#›</a:t>
            </a:fld>
            <a:endParaRPr lang="en-US" dirty="0"/>
          </a:p>
        </p:txBody>
      </p:sp>
    </p:spTree>
    <p:extLst>
      <p:ext uri="{BB962C8B-B14F-4D97-AF65-F5344CB8AC3E}">
        <p14:creationId xmlns:p14="http://schemas.microsoft.com/office/powerpoint/2010/main" val="23627079"/>
      </p:ext>
    </p:extLst>
  </p:cSld>
  <p:clrMapOvr>
    <a:masterClrMapping/>
  </p:clrMapOvr>
  <p:timing>
    <p:tnLst>
      <p:par>
        <p:cTn id="1" dur="indefinite" restart="never" nodeType="tmRoot"/>
      </p:par>
    </p:tnLst>
  </p:timing>
</p:sldLayout>
</file>

<file path=ppt/slideLayouts/slideLayout548.xml><?xml version="1.0" encoding="utf-8"?>
<p:sldLayout xmlns:a="http://schemas.openxmlformats.org/drawingml/2006/main" xmlns:r="http://schemas.openxmlformats.org/officeDocument/2006/relationships" xmlns:p="http://schemas.openxmlformats.org/presentationml/2006/main" showMasterSp="0" userDrawn="1">
  <p:cSld name="46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2819400" y="0"/>
            <a:ext cx="6324600" cy="1219200"/>
          </a:xfrm>
          <a:prstGeom prst="rect">
            <a:avLst/>
          </a:prstGeom>
        </p:spPr>
        <p:txBody>
          <a:bodyPr lIns="89793" tIns="44899" rIns="89793" bIns="44899" anchor="ctr"/>
          <a:lstStyle>
            <a:lvl1pPr marL="168364" indent="0" algn="l">
              <a:defRPr sz="28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2529704869"/>
      </p:ext>
    </p:extLst>
  </p:cSld>
  <p:clrMapOvr>
    <a:masterClrMapping/>
  </p:clrMapOvr>
  <p:timing>
    <p:tnLst>
      <p:par>
        <p:cTn id="1" dur="indefinite" restart="never" nodeType="tmRoot"/>
      </p:par>
    </p:tnLst>
  </p:timing>
</p:sldLayout>
</file>

<file path=ppt/slideLayouts/slideLayout549.xml><?xml version="1.0" encoding="utf-8"?>
<p:sldLayout xmlns:a="http://schemas.openxmlformats.org/drawingml/2006/main" xmlns:r="http://schemas.openxmlformats.org/officeDocument/2006/relationships" xmlns:p="http://schemas.openxmlformats.org/presentationml/2006/main" showMasterSp="0"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752601"/>
            <a:ext cx="8229600" cy="4525963"/>
          </a:xfrm>
          <a:prstGeom prst="rect">
            <a:avLst/>
          </a:prstGeom>
        </p:spPr>
        <p:txBody>
          <a:bodyPr lIns="91352" tIns="45679" rIns="91352" bIns="45679"/>
          <a:lstStyle>
            <a:lvl1pPr>
              <a:buClr>
                <a:srgbClr val="8F23B3"/>
              </a:buClr>
              <a:defRPr sz="2400"/>
            </a:lvl1pPr>
            <a:lvl2pPr>
              <a:buClr>
                <a:srgbClr val="8F23B3"/>
              </a:buClr>
              <a:defRPr sz="2200"/>
            </a:lvl2pPr>
            <a:lvl3pPr marL="1370302" indent="-456768">
              <a:buClr>
                <a:srgbClr val="8F23B3"/>
              </a:buClr>
              <a:buFont typeface="Courier New" pitchFamily="49" charset="0"/>
              <a:buChar char="o"/>
              <a:defRPr sz="2000"/>
            </a:lvl3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7" name="Title 16"/>
          <p:cNvSpPr>
            <a:spLocks noGrp="1"/>
          </p:cNvSpPr>
          <p:nvPr>
            <p:ph type="title"/>
          </p:nvPr>
        </p:nvSpPr>
        <p:spPr>
          <a:xfrm>
            <a:off x="2819400" y="0"/>
            <a:ext cx="6324600" cy="1219200"/>
          </a:xfrm>
          <a:prstGeom prst="rect">
            <a:avLst/>
          </a:prstGeom>
        </p:spPr>
        <p:txBody>
          <a:bodyPr lIns="89793" tIns="44899" rIns="89793" bIns="44899" anchor="ctr"/>
          <a:lstStyle>
            <a:lvl1pPr marL="168364" indent="0" algn="l">
              <a:defRPr sz="2800"/>
            </a:lvl1pPr>
          </a:lstStyle>
          <a:p>
            <a:r>
              <a:rPr lang="en-US" dirty="0" smtClean="0"/>
              <a:t>Click to edit Master title style</a:t>
            </a:r>
            <a:endParaRPr lang="en-US" dirty="0"/>
          </a:p>
        </p:txBody>
      </p:sp>
      <p:sp>
        <p:nvSpPr>
          <p:cNvPr id="8" name="Slide Number Placeholder 24"/>
          <p:cNvSpPr>
            <a:spLocks noGrp="1"/>
          </p:cNvSpPr>
          <p:nvPr>
            <p:ph type="sldNum" sz="quarter" idx="10"/>
          </p:nvPr>
        </p:nvSpPr>
        <p:spPr>
          <a:xfrm>
            <a:off x="3" y="6569079"/>
            <a:ext cx="609600" cy="288925"/>
          </a:xfrm>
        </p:spPr>
        <p:txBody>
          <a:bodyPr/>
          <a:lstStyle>
            <a:lvl1pPr algn="r">
              <a:defRPr sz="1200" smtClean="0">
                <a:solidFill>
                  <a:schemeClr val="tx1"/>
                </a:solidFill>
              </a:defRPr>
            </a:lvl1pPr>
          </a:lstStyle>
          <a:p>
            <a:pPr>
              <a:defRPr/>
            </a:pPr>
            <a:fld id="{8A85A12D-F284-471C-8250-D25B013F6AB1}"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2837793058"/>
      </p:ext>
    </p:extLst>
  </p:cSld>
  <p:clrMapOvr>
    <a:masterClrMapping/>
  </p:clrMapOvr>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userDrawn="1">
  <p:cSld name="48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2819400" y="0"/>
            <a:ext cx="6324600" cy="1219200"/>
          </a:xfrm>
          <a:prstGeom prst="rect">
            <a:avLst/>
          </a:prstGeom>
        </p:spPr>
        <p:txBody>
          <a:bodyPr lIns="89793" tIns="44899" rIns="89793" bIns="44899" anchor="ctr"/>
          <a:lstStyle>
            <a:lvl1pPr marL="168364" indent="0" algn="l">
              <a:defRPr sz="28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1093787593"/>
      </p:ext>
    </p:extLst>
  </p:cSld>
  <p:clrMapOvr>
    <a:masterClrMapping/>
  </p:clrMapOvr>
  <p:timing>
    <p:tnLst>
      <p:par>
        <p:cTn id="1" dur="indefinite" restart="never" nodeType="tmRoot"/>
      </p:par>
    </p:tnLst>
  </p:timing>
</p:sldLayout>
</file>

<file path=ppt/slideLayouts/slideLayout550.xml><?xml version="1.0" encoding="utf-8"?>
<p:sldLayout xmlns:a="http://schemas.openxmlformats.org/drawingml/2006/main" xmlns:r="http://schemas.openxmlformats.org/officeDocument/2006/relationships" xmlns:p="http://schemas.openxmlformats.org/presentationml/2006/main" showMasterSp="0"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52400" y="1676400"/>
            <a:ext cx="8839200" cy="4876800"/>
          </a:xfrm>
          <a:prstGeom prst="rect">
            <a:avLst/>
          </a:prstGeom>
        </p:spPr>
        <p:txBody>
          <a:bodyPr lIns="91352" tIns="45679" rIns="91352" bIns="45679"/>
          <a:lstStyle>
            <a:lvl1pPr marL="0" indent="0">
              <a:buNone/>
              <a:defRPr sz="3200"/>
            </a:lvl1pPr>
            <a:lvl2pPr marL="456768" indent="0">
              <a:buNone/>
              <a:defRPr sz="2800"/>
            </a:lvl2pPr>
            <a:lvl3pPr marL="913532" indent="0">
              <a:buNone/>
              <a:defRPr sz="2400"/>
            </a:lvl3pPr>
            <a:lvl4pPr marL="1370302" indent="0">
              <a:buNone/>
              <a:defRPr sz="2000"/>
            </a:lvl4pPr>
            <a:lvl5pPr marL="1827071" indent="0">
              <a:buNone/>
              <a:defRPr sz="2000"/>
            </a:lvl5pPr>
            <a:lvl6pPr marL="2283837" indent="0">
              <a:buNone/>
              <a:defRPr sz="2000"/>
            </a:lvl6pPr>
            <a:lvl7pPr marL="2740600" indent="0">
              <a:buNone/>
              <a:defRPr sz="2000"/>
            </a:lvl7pPr>
            <a:lvl8pPr marL="3197369" indent="0">
              <a:buNone/>
              <a:defRPr sz="2000"/>
            </a:lvl8pPr>
            <a:lvl9pPr marL="3654137" indent="0">
              <a:buNone/>
              <a:defRPr sz="2000"/>
            </a:lvl9pPr>
          </a:lstStyle>
          <a:p>
            <a:r>
              <a:rPr lang="en-US" dirty="0" smtClean="0"/>
              <a:t>Click icon to add picture</a:t>
            </a:r>
            <a:endParaRPr lang="en-US" dirty="0"/>
          </a:p>
        </p:txBody>
      </p:sp>
      <p:sp>
        <p:nvSpPr>
          <p:cNvPr id="9" name="Title 16"/>
          <p:cNvSpPr>
            <a:spLocks noGrp="1"/>
          </p:cNvSpPr>
          <p:nvPr>
            <p:ph type="title"/>
          </p:nvPr>
        </p:nvSpPr>
        <p:spPr>
          <a:xfrm>
            <a:off x="2819400" y="0"/>
            <a:ext cx="6324600" cy="1219200"/>
          </a:xfrm>
          <a:prstGeom prst="rect">
            <a:avLst/>
          </a:prstGeom>
        </p:spPr>
        <p:txBody>
          <a:bodyPr lIns="89793" tIns="44899" rIns="89793" bIns="44899" anchor="ctr"/>
          <a:lstStyle>
            <a:lvl1pPr marL="168364" indent="0" algn="l">
              <a:defRPr sz="2800"/>
            </a:lvl1pPr>
          </a:lstStyle>
          <a:p>
            <a:r>
              <a:rPr lang="en-US" smtClean="0"/>
              <a:t>Click to edit Master title style</a:t>
            </a:r>
            <a:endParaRPr lang="en-US" dirty="0"/>
          </a:p>
        </p:txBody>
      </p:sp>
      <p:sp>
        <p:nvSpPr>
          <p:cNvPr id="10" name="Slide Number Placeholder 4"/>
          <p:cNvSpPr>
            <a:spLocks noGrp="1"/>
          </p:cNvSpPr>
          <p:nvPr>
            <p:ph type="sldNum" sz="quarter" idx="4"/>
          </p:nvPr>
        </p:nvSpPr>
        <p:spPr>
          <a:xfrm>
            <a:off x="3" y="6569079"/>
            <a:ext cx="609600" cy="288925"/>
          </a:xfrm>
          <a:prstGeom prst="rect">
            <a:avLst/>
          </a:prstGeom>
        </p:spPr>
        <p:txBody>
          <a:bodyPr wrap="square" lIns="89793" tIns="44899" rIns="89793" bIns="44899">
            <a:normAutofit/>
          </a:bodyPr>
          <a:lstStyle>
            <a:lvl1pPr algn="ctr">
              <a:defRPr sz="1400">
                <a:solidFill>
                  <a:sysClr val="windowText" lastClr="000000"/>
                </a:solidFill>
              </a:defRPr>
            </a:lvl1pPr>
          </a:lstStyle>
          <a:p>
            <a:pPr>
              <a:defRPr/>
            </a:pPr>
            <a:fld id="{F53EAB4E-B152-44CE-8C23-C6686266861F}" type="slidenum">
              <a:rPr lang="en-US" smtClean="0"/>
              <a:pPr>
                <a:defRPr/>
              </a:pPr>
              <a:t>‹#›</a:t>
            </a:fld>
            <a:endParaRPr lang="en-US" dirty="0"/>
          </a:p>
        </p:txBody>
      </p:sp>
    </p:spTree>
    <p:extLst>
      <p:ext uri="{BB962C8B-B14F-4D97-AF65-F5344CB8AC3E}">
        <p14:creationId xmlns:p14="http://schemas.microsoft.com/office/powerpoint/2010/main" val="2229666002"/>
      </p:ext>
    </p:extLst>
  </p:cSld>
  <p:clrMapOvr>
    <a:masterClrMapping/>
  </p:clrMapOvr>
  <p:timing>
    <p:tnLst>
      <p:par>
        <p:cTn id="1" dur="indefinite" restart="never" nodeType="tmRoot"/>
      </p:par>
    </p:tnLst>
  </p:timing>
</p:sldLayout>
</file>

<file path=ppt/slideLayouts/slideLayout551.xml><?xml version="1.0" encoding="utf-8"?>
<p:sldLayout xmlns:a="http://schemas.openxmlformats.org/drawingml/2006/main" xmlns:r="http://schemas.openxmlformats.org/officeDocument/2006/relationships" xmlns:p="http://schemas.openxmlformats.org/presentationml/2006/main" showMasterSp="0" preserve="1">
  <p:cSld name="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a:defRPr/>
            </a:pPr>
            <a:fld id="{F53EAB4E-B152-44CE-8C23-C6686266861F}" type="slidenum">
              <a:rPr lang="en-US" smtClean="0"/>
              <a:pPr>
                <a:defRPr/>
              </a:pPr>
              <a:t>‹#›</a:t>
            </a:fld>
            <a:endParaRPr lang="en-US" dirty="0"/>
          </a:p>
        </p:txBody>
      </p:sp>
      <p:sp>
        <p:nvSpPr>
          <p:cNvPr id="4" name="Title 16"/>
          <p:cNvSpPr>
            <a:spLocks noGrp="1"/>
          </p:cNvSpPr>
          <p:nvPr>
            <p:ph type="title"/>
          </p:nvPr>
        </p:nvSpPr>
        <p:spPr>
          <a:xfrm>
            <a:off x="2819400" y="0"/>
            <a:ext cx="6324600" cy="1219200"/>
          </a:xfrm>
          <a:prstGeom prst="rect">
            <a:avLst/>
          </a:prstGeom>
        </p:spPr>
        <p:txBody>
          <a:bodyPr lIns="89793" tIns="44899" rIns="89793" bIns="44899" anchor="ctr"/>
          <a:lstStyle>
            <a:lvl1pPr marL="168364" indent="0" algn="l">
              <a:defRPr sz="2800"/>
            </a:lvl1pPr>
          </a:lstStyle>
          <a:p>
            <a:r>
              <a:rPr lang="en-US" smtClean="0"/>
              <a:t>Click to edit Master title style</a:t>
            </a:r>
            <a:endParaRPr lang="en-US" dirty="0"/>
          </a:p>
        </p:txBody>
      </p:sp>
    </p:spTree>
    <p:extLst>
      <p:ext uri="{BB962C8B-B14F-4D97-AF65-F5344CB8AC3E}">
        <p14:creationId xmlns:p14="http://schemas.microsoft.com/office/powerpoint/2010/main" val="3471402330"/>
      </p:ext>
    </p:extLst>
  </p:cSld>
  <p:clrMapOvr>
    <a:masterClrMapping/>
  </p:clrMapOvr>
  <p:timing>
    <p:tnLst>
      <p:par>
        <p:cTn id="1" dur="indefinite" restart="never" nodeType="tmRoot"/>
      </p:par>
    </p:tnLst>
  </p:timing>
</p:sldLayout>
</file>

<file path=ppt/slideLayouts/slideLayout552.xml><?xml version="1.0" encoding="utf-8"?>
<p:sldLayout xmlns:a="http://schemas.openxmlformats.org/drawingml/2006/main" xmlns:r="http://schemas.openxmlformats.org/officeDocument/2006/relationships" xmlns:p="http://schemas.openxmlformats.org/presentationml/2006/main" showMasterSp="0" preserve="1">
  <p:cSld name="2_Custom Layout">
    <p:spTree>
      <p:nvGrpSpPr>
        <p:cNvPr id="1" name=""/>
        <p:cNvGrpSpPr/>
        <p:nvPr/>
      </p:nvGrpSpPr>
      <p:grpSpPr>
        <a:xfrm>
          <a:off x="0" y="0"/>
          <a:ext cx="0" cy="0"/>
          <a:chOff x="0" y="0"/>
          <a:chExt cx="0" cy="0"/>
        </a:xfrm>
      </p:grpSpPr>
      <p:sp>
        <p:nvSpPr>
          <p:cNvPr id="6" name="Content Placeholder 2"/>
          <p:cNvSpPr>
            <a:spLocks noGrp="1"/>
          </p:cNvSpPr>
          <p:nvPr>
            <p:ph idx="1"/>
          </p:nvPr>
        </p:nvSpPr>
        <p:spPr>
          <a:xfrm>
            <a:off x="457200" y="1752600"/>
            <a:ext cx="8229600" cy="4114800"/>
          </a:xfrm>
          <a:prstGeom prst="rect">
            <a:avLst/>
          </a:prstGeom>
        </p:spPr>
        <p:txBody>
          <a:bodyPr lIns="89793" tIns="44899" rIns="89793" bIns="44899"/>
          <a:lstStyle>
            <a:lvl3pPr marL="897942" indent="174599">
              <a:defRPr/>
            </a:lvl3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4" name="Slide Number Placeholder 2"/>
          <p:cNvSpPr>
            <a:spLocks noGrp="1"/>
          </p:cNvSpPr>
          <p:nvPr>
            <p:ph type="sldNum" sz="quarter" idx="10"/>
          </p:nvPr>
        </p:nvSpPr>
        <p:spPr/>
        <p:txBody>
          <a:bodyPr/>
          <a:lstStyle>
            <a:lvl1pPr>
              <a:defRPr smtClean="0">
                <a:solidFill>
                  <a:schemeClr val="tx1"/>
                </a:solidFill>
              </a:defRPr>
            </a:lvl1pPr>
          </a:lstStyle>
          <a:p>
            <a:pPr>
              <a:defRPr/>
            </a:pPr>
            <a:fld id="{F53EAB4E-B152-44CE-8C23-C6686266861F}" type="slidenum">
              <a:rPr lang="en-US">
                <a:solidFill>
                  <a:prstClr val="black"/>
                </a:solidFill>
              </a:rPr>
              <a:pPr>
                <a:defRPr/>
              </a:pPr>
              <a:t>‹#›</a:t>
            </a:fld>
            <a:endParaRPr lang="en-US" dirty="0">
              <a:solidFill>
                <a:prstClr val="black"/>
              </a:solidFill>
            </a:endParaRPr>
          </a:p>
        </p:txBody>
      </p:sp>
      <p:sp>
        <p:nvSpPr>
          <p:cNvPr id="7" name="Title 16"/>
          <p:cNvSpPr>
            <a:spLocks noGrp="1"/>
          </p:cNvSpPr>
          <p:nvPr>
            <p:ph type="title"/>
          </p:nvPr>
        </p:nvSpPr>
        <p:spPr>
          <a:xfrm>
            <a:off x="2819400" y="0"/>
            <a:ext cx="6324600" cy="1219200"/>
          </a:xfrm>
          <a:prstGeom prst="rect">
            <a:avLst/>
          </a:prstGeom>
        </p:spPr>
        <p:txBody>
          <a:bodyPr lIns="89793" tIns="44899" rIns="89793" bIns="44899" anchor="ctr"/>
          <a:lstStyle>
            <a:lvl1pPr marL="168364" indent="0" algn="l">
              <a:defRPr sz="2800"/>
            </a:lvl1pPr>
          </a:lstStyle>
          <a:p>
            <a:r>
              <a:rPr lang="en-US" smtClean="0"/>
              <a:t>Click to edit Master title style</a:t>
            </a:r>
            <a:endParaRPr lang="en-US" dirty="0"/>
          </a:p>
        </p:txBody>
      </p:sp>
      <p:sp>
        <p:nvSpPr>
          <p:cNvPr id="10" name="Text Placeholder 6"/>
          <p:cNvSpPr>
            <a:spLocks noGrp="1"/>
          </p:cNvSpPr>
          <p:nvPr>
            <p:ph type="body" sz="quarter" idx="14" hasCustomPrompt="1"/>
          </p:nvPr>
        </p:nvSpPr>
        <p:spPr>
          <a:xfrm>
            <a:off x="762002" y="6553200"/>
            <a:ext cx="3810000" cy="304800"/>
          </a:xfrm>
          <a:prstGeom prst="rect">
            <a:avLst/>
          </a:prstGeom>
        </p:spPr>
        <p:txBody>
          <a:bodyPr lIns="89793" tIns="44899" rIns="89793" bIns="44899"/>
          <a:lstStyle>
            <a:lvl1pPr>
              <a:buNone/>
              <a:defRPr sz="1200" b="1" i="1"/>
            </a:lvl1pPr>
          </a:lstStyle>
          <a:p>
            <a:pPr lvl="0"/>
            <a:r>
              <a:rPr lang="en-US" dirty="0" smtClean="0"/>
              <a:t>Source:</a:t>
            </a:r>
            <a:endParaRPr lang="en-US" dirty="0"/>
          </a:p>
        </p:txBody>
      </p:sp>
    </p:spTree>
    <p:extLst>
      <p:ext uri="{BB962C8B-B14F-4D97-AF65-F5344CB8AC3E}">
        <p14:creationId xmlns:p14="http://schemas.microsoft.com/office/powerpoint/2010/main" val="2329739778"/>
      </p:ext>
    </p:extLst>
  </p:cSld>
  <p:clrMapOvr>
    <a:masterClrMapping/>
  </p:clrMapOvr>
  <p:transition spd="med" advClick="0">
    <p:fade/>
  </p:transition>
</p:sldLayout>
</file>

<file path=ppt/slideLayouts/slideLayout553.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19" name="Title 16"/>
          <p:cNvSpPr>
            <a:spLocks noGrp="1"/>
          </p:cNvSpPr>
          <p:nvPr>
            <p:ph type="title"/>
          </p:nvPr>
        </p:nvSpPr>
        <p:spPr>
          <a:xfrm>
            <a:off x="2819400" y="0"/>
            <a:ext cx="6324600" cy="1219200"/>
          </a:xfrm>
          <a:prstGeom prst="rect">
            <a:avLst/>
          </a:prstGeom>
        </p:spPr>
        <p:txBody>
          <a:bodyPr lIns="89793" tIns="44899" rIns="89793" bIns="44899" anchor="ctr"/>
          <a:lstStyle>
            <a:lvl1pPr marL="168364" indent="0" algn="l">
              <a:defRPr sz="2800"/>
            </a:lvl1pPr>
          </a:lstStyle>
          <a:p>
            <a:r>
              <a:rPr lang="en-US" smtClean="0"/>
              <a:t>Click to edit Master title style</a:t>
            </a:r>
            <a:endParaRPr lang="en-US" dirty="0"/>
          </a:p>
        </p:txBody>
      </p:sp>
      <p:sp>
        <p:nvSpPr>
          <p:cNvPr id="20" name="Slide Number Placeholder 4"/>
          <p:cNvSpPr>
            <a:spLocks noGrp="1"/>
          </p:cNvSpPr>
          <p:nvPr>
            <p:ph type="sldNum" sz="quarter" idx="12"/>
          </p:nvPr>
        </p:nvSpPr>
        <p:spPr>
          <a:xfrm>
            <a:off x="3" y="6569079"/>
            <a:ext cx="609600" cy="288925"/>
          </a:xfrm>
          <a:prstGeom prst="rect">
            <a:avLst/>
          </a:prstGeom>
        </p:spPr>
        <p:txBody>
          <a:bodyPr wrap="square">
            <a:normAutofit/>
          </a:bodyPr>
          <a:lstStyle>
            <a:lvl1pPr algn="ctr">
              <a:defRPr sz="1400">
                <a:solidFill>
                  <a:sysClr val="windowText" lastClr="000000"/>
                </a:solidFill>
              </a:defRPr>
            </a:lvl1pPr>
          </a:lstStyle>
          <a:p>
            <a:pPr>
              <a:defRPr/>
            </a:pPr>
            <a:fld id="{8B1FB4F6-53D1-4649-B6D3-57C1A85B2B3E}" type="slidenum">
              <a:rPr lang="en-US" smtClean="0"/>
              <a:pPr>
                <a:defRPr/>
              </a:pPr>
              <a:t>‹#›</a:t>
            </a:fld>
            <a:endParaRPr lang="en-US" dirty="0"/>
          </a:p>
        </p:txBody>
      </p:sp>
      <p:sp>
        <p:nvSpPr>
          <p:cNvPr id="13" name="Text Placeholder 6"/>
          <p:cNvSpPr>
            <a:spLocks noGrp="1"/>
          </p:cNvSpPr>
          <p:nvPr>
            <p:ph type="body" sz="quarter" idx="13"/>
          </p:nvPr>
        </p:nvSpPr>
        <p:spPr>
          <a:xfrm>
            <a:off x="457200" y="1752600"/>
            <a:ext cx="8382000" cy="3810000"/>
          </a:xfrm>
          <a:prstGeom prst="rect">
            <a:avLst/>
          </a:prstGeom>
        </p:spPr>
        <p:txBody>
          <a:bodyPr lIns="89793" tIns="44899" rIns="89793" bIns="44899"/>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904780930"/>
      </p:ext>
    </p:extLst>
  </p:cSld>
  <p:clrMapOvr>
    <a:masterClrMapping/>
  </p:clrMapOvr>
  <p:timing>
    <p:tnLst>
      <p:par>
        <p:cTn id="1" dur="indefinite" restart="never" nodeType="tmRoot"/>
      </p:par>
    </p:tnLst>
  </p:timing>
</p:sldLayout>
</file>

<file path=ppt/slideLayouts/slideLayout554.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61950" y="392115"/>
            <a:ext cx="8362950" cy="674687"/>
          </a:xfrm>
          <a:prstGeom prst="rect">
            <a:avLst/>
          </a:prstGeom>
        </p:spPr>
        <p:txBody>
          <a:bodyPr lIns="91352" tIns="45679" rIns="91352" bIns="45679"/>
          <a:lstStyle/>
          <a:p>
            <a:r>
              <a:rPr lang="en-US" smtClean="0"/>
              <a:t>Click to edit Master title style</a:t>
            </a:r>
            <a:endParaRPr lang="en-US"/>
          </a:p>
        </p:txBody>
      </p:sp>
      <p:sp>
        <p:nvSpPr>
          <p:cNvPr id="3" name="Rectangle 5"/>
          <p:cNvSpPr>
            <a:spLocks noGrp="1" noChangeArrowheads="1"/>
          </p:cNvSpPr>
          <p:nvPr>
            <p:ph type="ftr" sz="quarter" idx="10"/>
          </p:nvPr>
        </p:nvSpPr>
        <p:spPr>
          <a:xfrm>
            <a:off x="2603500" y="6172200"/>
            <a:ext cx="4122738" cy="457200"/>
          </a:xfrm>
          <a:prstGeom prst="rect">
            <a:avLst/>
          </a:prstGeom>
        </p:spPr>
        <p:txBody>
          <a:bodyPr lIns="91352" tIns="45679" rIns="91352" bIns="45679"/>
          <a:lstStyle>
            <a:lvl1pPr>
              <a:defRPr/>
            </a:lvl1pPr>
          </a:lstStyle>
          <a:p>
            <a:pPr eaLnBrk="0" hangingPunct="0">
              <a:defRPr/>
            </a:pPr>
            <a:endParaRPr lang="en-US" dirty="0">
              <a:solidFill>
                <a:prstClr val="black"/>
              </a:solidFill>
              <a:latin typeface="Tahoma" pitchFamily="34" charset="0"/>
              <a:cs typeface="Arial" charset="0"/>
            </a:endParaRPr>
          </a:p>
        </p:txBody>
      </p:sp>
      <p:sp>
        <p:nvSpPr>
          <p:cNvPr id="4" name="Rectangle 6"/>
          <p:cNvSpPr>
            <a:spLocks noGrp="1" noChangeArrowheads="1"/>
          </p:cNvSpPr>
          <p:nvPr>
            <p:ph type="sldNum" sz="quarter" idx="11"/>
          </p:nvPr>
        </p:nvSpPr>
        <p:spPr/>
        <p:txBody>
          <a:bodyPr/>
          <a:lstStyle>
            <a:lvl1pPr>
              <a:defRPr/>
            </a:lvl1pPr>
          </a:lstStyle>
          <a:p>
            <a:pPr>
              <a:defRPr/>
            </a:pPr>
            <a:fld id="{4D64C5BC-8F38-4C1A-B58B-D1A4F9CCA149}" type="slidenum">
              <a:rPr lang="en-US"/>
              <a:pPr>
                <a:defRPr/>
              </a:pPr>
              <a:t>‹#›</a:t>
            </a:fld>
            <a:endParaRPr lang="en-US" dirty="0"/>
          </a:p>
        </p:txBody>
      </p:sp>
    </p:spTree>
    <p:extLst>
      <p:ext uri="{BB962C8B-B14F-4D97-AF65-F5344CB8AC3E}">
        <p14:creationId xmlns:p14="http://schemas.microsoft.com/office/powerpoint/2010/main" val="121053776"/>
      </p:ext>
    </p:extLst>
  </p:cSld>
  <p:clrMapOvr>
    <a:masterClrMapping/>
  </p:clrMapOvr>
</p:sldLayout>
</file>

<file path=ppt/slideLayouts/slideLayout555.xml><?xml version="1.0" encoding="utf-8"?>
<p:sldLayout xmlns:a="http://schemas.openxmlformats.org/drawingml/2006/main" xmlns:r="http://schemas.openxmlformats.org/officeDocument/2006/relationships" xmlns:p="http://schemas.openxmlformats.org/presentationml/2006/main" showMasterSp="0"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61950" y="392115"/>
            <a:ext cx="8362950" cy="674687"/>
          </a:xfrm>
          <a:prstGeom prst="rect">
            <a:avLst/>
          </a:prstGeom>
        </p:spPr>
        <p:txBody>
          <a:bodyPr lIns="91352" tIns="45679" rIns="91352" bIns="45679"/>
          <a:lstStyle/>
          <a:p>
            <a:r>
              <a:rPr lang="en-US" smtClean="0"/>
              <a:t>Click to edit Master title style</a:t>
            </a:r>
            <a:endParaRPr lang="en-US"/>
          </a:p>
        </p:txBody>
      </p:sp>
      <p:sp>
        <p:nvSpPr>
          <p:cNvPr id="3" name="Text Placeholder 2"/>
          <p:cNvSpPr>
            <a:spLocks noGrp="1"/>
          </p:cNvSpPr>
          <p:nvPr>
            <p:ph type="body" sz="half" idx="1"/>
          </p:nvPr>
        </p:nvSpPr>
        <p:spPr>
          <a:xfrm>
            <a:off x="361958" y="1219200"/>
            <a:ext cx="4105275" cy="4800600"/>
          </a:xfrm>
          <a:prstGeom prst="rect">
            <a:avLst/>
          </a:prstGeom>
        </p:spPr>
        <p:txBody>
          <a:bodyPr lIns="91352" tIns="45679" rIns="91352" bIns="45679"/>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9633" y="1219200"/>
            <a:ext cx="4105275" cy="4800600"/>
          </a:xfrm>
          <a:prstGeom prst="rect">
            <a:avLst/>
          </a:prstGeom>
        </p:spPr>
        <p:txBody>
          <a:bodyPr lIns="91352" tIns="45679" rIns="91352" bIns="45679"/>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ftr" sz="quarter" idx="10"/>
          </p:nvPr>
        </p:nvSpPr>
        <p:spPr>
          <a:xfrm>
            <a:off x="2603500" y="6172200"/>
            <a:ext cx="4122738" cy="457200"/>
          </a:xfrm>
          <a:prstGeom prst="rect">
            <a:avLst/>
          </a:prstGeom>
        </p:spPr>
        <p:txBody>
          <a:bodyPr lIns="91352" tIns="45679" rIns="91352" bIns="45679"/>
          <a:lstStyle>
            <a:lvl1pPr>
              <a:defRPr/>
            </a:lvl1pPr>
          </a:lstStyle>
          <a:p>
            <a:pPr eaLnBrk="0" hangingPunct="0">
              <a:defRPr/>
            </a:pPr>
            <a:endParaRPr lang="en-US" dirty="0">
              <a:solidFill>
                <a:prstClr val="black"/>
              </a:solidFill>
              <a:latin typeface="Tahoma" pitchFamily="34" charset="0"/>
              <a:cs typeface="Arial" charset="0"/>
            </a:endParaRPr>
          </a:p>
        </p:txBody>
      </p:sp>
      <p:sp>
        <p:nvSpPr>
          <p:cNvPr id="6" name="Rectangle 6"/>
          <p:cNvSpPr>
            <a:spLocks noGrp="1" noChangeArrowheads="1"/>
          </p:cNvSpPr>
          <p:nvPr>
            <p:ph type="sldNum" sz="quarter" idx="11"/>
          </p:nvPr>
        </p:nvSpPr>
        <p:spPr/>
        <p:txBody>
          <a:bodyPr/>
          <a:lstStyle>
            <a:lvl1pPr>
              <a:defRPr/>
            </a:lvl1pPr>
          </a:lstStyle>
          <a:p>
            <a:pPr>
              <a:defRPr/>
            </a:pPr>
            <a:fld id="{D29AAA9D-33EF-48FD-B607-7EAE2C6E9AEE}" type="slidenum">
              <a:rPr lang="en-US"/>
              <a:pPr>
                <a:defRPr/>
              </a:pPr>
              <a:t>‹#›</a:t>
            </a:fld>
            <a:endParaRPr lang="en-US" dirty="0"/>
          </a:p>
        </p:txBody>
      </p:sp>
    </p:spTree>
    <p:extLst>
      <p:ext uri="{BB962C8B-B14F-4D97-AF65-F5344CB8AC3E}">
        <p14:creationId xmlns:p14="http://schemas.microsoft.com/office/powerpoint/2010/main" val="1670888108"/>
      </p:ext>
    </p:extLst>
  </p:cSld>
  <p:clrMapOvr>
    <a:masterClrMapping/>
  </p:clrMapOvr>
</p:sldLayout>
</file>

<file path=ppt/slideLayouts/slideLayout556.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61950" y="392115"/>
            <a:ext cx="8362950" cy="674687"/>
          </a:xfrm>
          <a:prstGeom prst="rect">
            <a:avLst/>
          </a:prstGeom>
        </p:spPr>
        <p:txBody>
          <a:bodyPr lIns="91352" tIns="45679" rIns="91352" bIns="45679"/>
          <a:lstStyle/>
          <a:p>
            <a:r>
              <a:rPr lang="en-US" smtClean="0"/>
              <a:t>Click to edit Master title style</a:t>
            </a:r>
            <a:endParaRPr lang="en-US"/>
          </a:p>
        </p:txBody>
      </p:sp>
      <p:sp>
        <p:nvSpPr>
          <p:cNvPr id="3" name="Content Placeholder 2"/>
          <p:cNvSpPr>
            <a:spLocks noGrp="1"/>
          </p:cNvSpPr>
          <p:nvPr>
            <p:ph sz="half" idx="1"/>
          </p:nvPr>
        </p:nvSpPr>
        <p:spPr>
          <a:xfrm>
            <a:off x="361958" y="1219200"/>
            <a:ext cx="4105275" cy="4800600"/>
          </a:xfrm>
          <a:prstGeom prst="rect">
            <a:avLst/>
          </a:prstGeom>
        </p:spPr>
        <p:txBody>
          <a:bodyPr lIns="91352" tIns="45679" rIns="91352" bIns="45679"/>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9633" y="1219200"/>
            <a:ext cx="4105275" cy="4800600"/>
          </a:xfrm>
          <a:prstGeom prst="rect">
            <a:avLst/>
          </a:prstGeom>
        </p:spPr>
        <p:txBody>
          <a:bodyPr lIns="91352" tIns="45679" rIns="91352" bIns="45679"/>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ftr" sz="quarter" idx="10"/>
          </p:nvPr>
        </p:nvSpPr>
        <p:spPr>
          <a:xfrm>
            <a:off x="2603500" y="6172200"/>
            <a:ext cx="4122738" cy="457200"/>
          </a:xfrm>
          <a:prstGeom prst="rect">
            <a:avLst/>
          </a:prstGeom>
        </p:spPr>
        <p:txBody>
          <a:bodyPr lIns="91352" tIns="45679" rIns="91352" bIns="45679"/>
          <a:lstStyle>
            <a:lvl1pPr>
              <a:defRPr/>
            </a:lvl1pPr>
          </a:lstStyle>
          <a:p>
            <a:pPr eaLnBrk="0" hangingPunct="0">
              <a:defRPr/>
            </a:pPr>
            <a:endParaRPr lang="en-US" dirty="0">
              <a:solidFill>
                <a:prstClr val="black"/>
              </a:solidFill>
              <a:latin typeface="Tahoma" pitchFamily="34" charset="0"/>
              <a:cs typeface="Arial" charset="0"/>
            </a:endParaRPr>
          </a:p>
        </p:txBody>
      </p:sp>
      <p:sp>
        <p:nvSpPr>
          <p:cNvPr id="6" name="Rectangle 6"/>
          <p:cNvSpPr>
            <a:spLocks noGrp="1" noChangeArrowheads="1"/>
          </p:cNvSpPr>
          <p:nvPr>
            <p:ph type="sldNum" sz="quarter" idx="11"/>
          </p:nvPr>
        </p:nvSpPr>
        <p:spPr/>
        <p:txBody>
          <a:bodyPr/>
          <a:lstStyle>
            <a:lvl1pPr>
              <a:defRPr/>
            </a:lvl1pPr>
          </a:lstStyle>
          <a:p>
            <a:pPr>
              <a:defRPr/>
            </a:pPr>
            <a:fld id="{F7E8F79F-5FF1-4FFA-AB7D-CB569EBD93A6}" type="slidenum">
              <a:rPr lang="en-US"/>
              <a:pPr>
                <a:defRPr/>
              </a:pPr>
              <a:t>‹#›</a:t>
            </a:fld>
            <a:endParaRPr lang="en-US" dirty="0"/>
          </a:p>
        </p:txBody>
      </p:sp>
    </p:spTree>
    <p:extLst>
      <p:ext uri="{BB962C8B-B14F-4D97-AF65-F5344CB8AC3E}">
        <p14:creationId xmlns:p14="http://schemas.microsoft.com/office/powerpoint/2010/main" val="3880452308"/>
      </p:ext>
    </p:extLst>
  </p:cSld>
  <p:clrMapOvr>
    <a:masterClrMapping/>
  </p:clrMapOvr>
</p:sldLayout>
</file>

<file path=ppt/slideLayouts/slideLayout557.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2603500" y="6172200"/>
            <a:ext cx="4122738" cy="457200"/>
          </a:xfrm>
          <a:prstGeom prst="rect">
            <a:avLst/>
          </a:prstGeom>
          <a:ln/>
        </p:spPr>
        <p:txBody>
          <a:bodyPr lIns="91352" tIns="45679" rIns="91352" bIns="45679"/>
          <a:lstStyle>
            <a:lvl1pPr>
              <a:defRPr/>
            </a:lvl1pPr>
          </a:lstStyle>
          <a:p>
            <a:pPr eaLnBrk="0" hangingPunct="0">
              <a:defRPr/>
            </a:pPr>
            <a:endParaRPr lang="en-US" dirty="0">
              <a:solidFill>
                <a:prstClr val="black"/>
              </a:solidFill>
              <a:latin typeface="Tahoma" pitchFamily="34" charset="0"/>
              <a:cs typeface="Arial" charset="0"/>
            </a:endParaRPr>
          </a:p>
        </p:txBody>
      </p:sp>
      <p:sp>
        <p:nvSpPr>
          <p:cNvPr id="3" name="Rectangle 6"/>
          <p:cNvSpPr>
            <a:spLocks noGrp="1" noChangeArrowheads="1"/>
          </p:cNvSpPr>
          <p:nvPr>
            <p:ph type="sldNum" sz="quarter" idx="11"/>
          </p:nvPr>
        </p:nvSpPr>
        <p:spPr>
          <a:ln/>
        </p:spPr>
        <p:txBody>
          <a:bodyPr/>
          <a:lstStyle>
            <a:lvl1pPr>
              <a:defRPr/>
            </a:lvl1pPr>
          </a:lstStyle>
          <a:p>
            <a:pPr>
              <a:defRPr/>
            </a:pPr>
            <a:fld id="{14B57FDD-4496-401E-961C-D340FF550F65}" type="slidenum">
              <a:rPr lang="en-US"/>
              <a:pPr>
                <a:defRPr/>
              </a:pPr>
              <a:t>‹#›</a:t>
            </a:fld>
            <a:endParaRPr lang="en-US" dirty="0"/>
          </a:p>
        </p:txBody>
      </p:sp>
    </p:spTree>
    <p:extLst>
      <p:ext uri="{BB962C8B-B14F-4D97-AF65-F5344CB8AC3E}">
        <p14:creationId xmlns:p14="http://schemas.microsoft.com/office/powerpoint/2010/main" val="2753188597"/>
      </p:ext>
    </p:extLst>
  </p:cSld>
  <p:clrMapOvr>
    <a:masterClrMapping/>
  </p:clrMapOvr>
</p:sldLayout>
</file>

<file path=ppt/slideLayouts/slideLayout558.xml><?xml version="1.0" encoding="utf-8"?>
<p:sldLayout xmlns:a="http://schemas.openxmlformats.org/drawingml/2006/main" xmlns:r="http://schemas.openxmlformats.org/officeDocument/2006/relationships" xmlns:p="http://schemas.openxmlformats.org/presentationml/2006/main" showMasterSp="0"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lIns="91352" tIns="45679" rIns="91352" bIns="45679"/>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lIns="91352" tIns="45679" rIns="91352" bIns="45679" anchor="b"/>
          <a:lstStyle>
            <a:lvl1pPr marL="0" indent="0">
              <a:buNone/>
              <a:defRPr sz="2000"/>
            </a:lvl1pPr>
            <a:lvl2pPr marL="456768" indent="0">
              <a:buNone/>
              <a:defRPr sz="1800"/>
            </a:lvl2pPr>
            <a:lvl3pPr marL="913532" indent="0">
              <a:buNone/>
              <a:defRPr sz="1600"/>
            </a:lvl3pPr>
            <a:lvl4pPr marL="1370302" indent="0">
              <a:buNone/>
              <a:defRPr sz="1400"/>
            </a:lvl4pPr>
            <a:lvl5pPr marL="1827071" indent="0">
              <a:buNone/>
              <a:defRPr sz="1400"/>
            </a:lvl5pPr>
            <a:lvl6pPr marL="2283837" indent="0">
              <a:buNone/>
              <a:defRPr sz="1400"/>
            </a:lvl6pPr>
            <a:lvl7pPr marL="2740600" indent="0">
              <a:buNone/>
              <a:defRPr sz="1400"/>
            </a:lvl7pPr>
            <a:lvl8pPr marL="3197369" indent="0">
              <a:buNone/>
              <a:defRPr sz="1400"/>
            </a:lvl8pPr>
            <a:lvl9pPr marL="3654137" indent="0">
              <a:buNone/>
              <a:defRPr sz="1400"/>
            </a:lvl9pPr>
          </a:lstStyle>
          <a:p>
            <a:pPr lvl="0"/>
            <a:r>
              <a:rPr lang="en-US" smtClean="0"/>
              <a:t>Click to edit Master text styles</a:t>
            </a:r>
          </a:p>
        </p:txBody>
      </p:sp>
      <p:sp>
        <p:nvSpPr>
          <p:cNvPr id="4" name="Rectangle 5"/>
          <p:cNvSpPr>
            <a:spLocks noGrp="1" noChangeArrowheads="1"/>
          </p:cNvSpPr>
          <p:nvPr>
            <p:ph type="ftr" sz="quarter" idx="10"/>
          </p:nvPr>
        </p:nvSpPr>
        <p:spPr>
          <a:xfrm>
            <a:off x="2603500" y="6172200"/>
            <a:ext cx="4122738" cy="457200"/>
          </a:xfrm>
          <a:prstGeom prst="rect">
            <a:avLst/>
          </a:prstGeom>
          <a:ln/>
        </p:spPr>
        <p:txBody>
          <a:bodyPr lIns="91352" tIns="45679" rIns="91352" bIns="45679"/>
          <a:lstStyle>
            <a:lvl1pPr>
              <a:defRPr/>
            </a:lvl1pPr>
          </a:lstStyle>
          <a:p>
            <a:pPr eaLnBrk="0" hangingPunct="0">
              <a:defRPr/>
            </a:pPr>
            <a:endParaRPr lang="en-US" dirty="0">
              <a:solidFill>
                <a:prstClr val="black"/>
              </a:solidFill>
              <a:latin typeface="Tahoma" pitchFamily="34" charset="0"/>
              <a:cs typeface="Arial" charset="0"/>
            </a:endParaRPr>
          </a:p>
        </p:txBody>
      </p:sp>
      <p:sp>
        <p:nvSpPr>
          <p:cNvPr id="5" name="Rectangle 6"/>
          <p:cNvSpPr>
            <a:spLocks noGrp="1" noChangeArrowheads="1"/>
          </p:cNvSpPr>
          <p:nvPr>
            <p:ph type="sldNum" sz="quarter" idx="11"/>
          </p:nvPr>
        </p:nvSpPr>
        <p:spPr>
          <a:ln/>
        </p:spPr>
        <p:txBody>
          <a:bodyPr/>
          <a:lstStyle>
            <a:lvl1pPr>
              <a:defRPr/>
            </a:lvl1pPr>
          </a:lstStyle>
          <a:p>
            <a:pPr>
              <a:defRPr/>
            </a:pPr>
            <a:fld id="{77AA75F5-4E70-4088-8BEA-CA2EC0287C4E}" type="slidenum">
              <a:rPr lang="en-US"/>
              <a:pPr>
                <a:defRPr/>
              </a:pPr>
              <a:t>‹#›</a:t>
            </a:fld>
            <a:endParaRPr lang="en-US" dirty="0"/>
          </a:p>
        </p:txBody>
      </p:sp>
    </p:spTree>
    <p:extLst>
      <p:ext uri="{BB962C8B-B14F-4D97-AF65-F5344CB8AC3E}">
        <p14:creationId xmlns:p14="http://schemas.microsoft.com/office/powerpoint/2010/main" val="2041155976"/>
      </p:ext>
    </p:extLst>
  </p:cSld>
  <p:clrMapOvr>
    <a:masterClrMapping/>
  </p:clrMapOvr>
</p:sldLayout>
</file>

<file path=ppt/slideLayouts/slideLayout559.xml><?xml version="1.0" encoding="utf-8"?>
<p:sldLayout xmlns:a="http://schemas.openxmlformats.org/drawingml/2006/main" xmlns:r="http://schemas.openxmlformats.org/officeDocument/2006/relationships" xmlns:p="http://schemas.openxmlformats.org/presentationml/2006/main" showMasterSp="0"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lIns="91352" tIns="45679" rIns="91352" bIns="45679"/>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8229600" cy="2185988"/>
          </a:xfrm>
          <a:prstGeom prst="rect">
            <a:avLst/>
          </a:prstGeom>
        </p:spPr>
        <p:txBody>
          <a:bodyPr lIns="91352" tIns="45679" rIns="91352" bIns="45679"/>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7200" y="3938588"/>
            <a:ext cx="8229600" cy="2187575"/>
          </a:xfrm>
          <a:prstGeom prst="rect">
            <a:avLst/>
          </a:prstGeom>
        </p:spPr>
        <p:txBody>
          <a:bodyPr lIns="91352" tIns="45679" rIns="91352" bIns="45679"/>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dt" sz="half" idx="10"/>
          </p:nvPr>
        </p:nvSpPr>
        <p:spPr>
          <a:xfrm>
            <a:off x="457201" y="6251575"/>
            <a:ext cx="2133600" cy="476250"/>
          </a:xfrm>
          <a:prstGeom prst="rect">
            <a:avLst/>
          </a:prstGeom>
        </p:spPr>
        <p:txBody>
          <a:bodyPr lIns="91352" tIns="45679" rIns="91352" bIns="45679"/>
          <a:lstStyle>
            <a:lvl1pPr>
              <a:defRPr/>
            </a:lvl1pPr>
          </a:lstStyle>
          <a:p>
            <a:pPr eaLnBrk="0" hangingPunct="0">
              <a:defRPr/>
            </a:pPr>
            <a:endParaRPr lang="en-US" dirty="0">
              <a:solidFill>
                <a:prstClr val="black"/>
              </a:solidFill>
              <a:latin typeface="Tahoma" pitchFamily="34" charset="0"/>
              <a:cs typeface="Arial" charset="0"/>
            </a:endParaRPr>
          </a:p>
        </p:txBody>
      </p:sp>
      <p:sp>
        <p:nvSpPr>
          <p:cNvPr id="6" name="Rectangle 3"/>
          <p:cNvSpPr>
            <a:spLocks noGrp="1" noChangeArrowheads="1"/>
          </p:cNvSpPr>
          <p:nvPr>
            <p:ph type="sldNum" sz="quarter" idx="11"/>
          </p:nvPr>
        </p:nvSpPr>
        <p:spPr/>
        <p:txBody>
          <a:bodyPr/>
          <a:lstStyle>
            <a:lvl1pPr>
              <a:defRPr/>
            </a:lvl1pPr>
          </a:lstStyle>
          <a:p>
            <a:pPr>
              <a:defRPr/>
            </a:pPr>
            <a:fld id="{6850BD91-E0F0-43C3-A298-87233CA757AB}" type="slidenum">
              <a:rPr lang="en-US"/>
              <a:pPr>
                <a:defRPr/>
              </a:pPr>
              <a:t>‹#›</a:t>
            </a:fld>
            <a:endParaRPr lang="en-US" dirty="0"/>
          </a:p>
        </p:txBody>
      </p:sp>
      <p:sp>
        <p:nvSpPr>
          <p:cNvPr id="7" name="Rectangle 14"/>
          <p:cNvSpPr>
            <a:spLocks noGrp="1" noChangeArrowheads="1"/>
          </p:cNvSpPr>
          <p:nvPr>
            <p:ph type="ftr" sz="quarter" idx="12"/>
          </p:nvPr>
        </p:nvSpPr>
        <p:spPr>
          <a:xfrm>
            <a:off x="2603500" y="6172200"/>
            <a:ext cx="4122738" cy="457200"/>
          </a:xfrm>
          <a:prstGeom prst="rect">
            <a:avLst/>
          </a:prstGeom>
        </p:spPr>
        <p:txBody>
          <a:bodyPr lIns="91352" tIns="45679" rIns="91352" bIns="45679"/>
          <a:lstStyle>
            <a:lvl1pPr>
              <a:defRPr/>
            </a:lvl1pPr>
          </a:lstStyle>
          <a:p>
            <a:pPr eaLnBrk="0" hangingPunct="0">
              <a:defRPr/>
            </a:pPr>
            <a:endParaRPr lang="en-US" dirty="0">
              <a:solidFill>
                <a:prstClr val="black"/>
              </a:solidFill>
              <a:latin typeface="Tahoma" pitchFamily="34" charset="0"/>
              <a:cs typeface="Arial" charset="0"/>
            </a:endParaRPr>
          </a:p>
        </p:txBody>
      </p:sp>
    </p:spTree>
    <p:extLst>
      <p:ext uri="{BB962C8B-B14F-4D97-AF65-F5344CB8AC3E}">
        <p14:creationId xmlns:p14="http://schemas.microsoft.com/office/powerpoint/2010/main" val="304896289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userDrawn="1">
  <p:cSld name="49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2819400" y="0"/>
            <a:ext cx="6324600" cy="1219200"/>
          </a:xfrm>
          <a:prstGeom prst="rect">
            <a:avLst/>
          </a:prstGeom>
        </p:spPr>
        <p:txBody>
          <a:bodyPr lIns="89793" tIns="44899" rIns="89793" bIns="44899" anchor="ctr"/>
          <a:lstStyle>
            <a:lvl1pPr marL="168364" indent="0" algn="l">
              <a:defRPr sz="28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1970212683"/>
      </p:ext>
    </p:extLst>
  </p:cSld>
  <p:clrMapOvr>
    <a:masterClrMapping/>
  </p:clrMapOvr>
  <p:timing>
    <p:tnLst>
      <p:par>
        <p:cTn id="1" dur="indefinite" restart="never" nodeType="tmRoot"/>
      </p:par>
    </p:tnLst>
  </p:timing>
</p:sldLayout>
</file>

<file path=ppt/slideLayouts/slideLayout56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6768" indent="0" algn="ctr">
              <a:buNone/>
              <a:defRPr sz="2000"/>
            </a:lvl2pPr>
            <a:lvl3pPr marL="913532" indent="0" algn="ctr">
              <a:buNone/>
              <a:defRPr sz="1800"/>
            </a:lvl3pPr>
            <a:lvl4pPr marL="1370302" indent="0" algn="ctr">
              <a:buNone/>
              <a:defRPr sz="1600"/>
            </a:lvl4pPr>
            <a:lvl5pPr marL="1827071" indent="0" algn="ctr">
              <a:buNone/>
              <a:defRPr sz="1600"/>
            </a:lvl5pPr>
            <a:lvl6pPr marL="2283837" indent="0" algn="ctr">
              <a:buNone/>
              <a:defRPr sz="1600"/>
            </a:lvl6pPr>
            <a:lvl7pPr marL="2740600" indent="0" algn="ctr">
              <a:buNone/>
              <a:defRPr sz="1600"/>
            </a:lvl7pPr>
            <a:lvl8pPr marL="3197369" indent="0" algn="ctr">
              <a:buNone/>
              <a:defRPr sz="1600"/>
            </a:lvl8pPr>
            <a:lvl9pPr marL="3654137"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5E4F175-7A4C-495A-A971-5D71CB8FC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87126342"/>
      </p:ext>
    </p:extLst>
  </p:cSld>
  <p:clrMapOvr>
    <a:masterClrMapping/>
  </p:clrMapOvr>
</p:sldLayout>
</file>

<file path=ppt/slideLayouts/slideLayout561.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5E4F175-7A4C-495A-A971-5D71CB8FC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13786283"/>
      </p:ext>
    </p:extLst>
  </p:cSld>
  <p:clrMapOvr>
    <a:masterClrMapping/>
  </p:clrMapOvr>
  <p:timing>
    <p:tnLst>
      <p:par>
        <p:cTn id="1" dur="indefinite" restart="never" nodeType="tmRoot"/>
      </p:par>
    </p:tnLst>
  </p:timing>
</p:sldLayout>
</file>

<file path=ppt/slideLayouts/slideLayout562.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7"/>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6768" indent="0">
              <a:buNone/>
              <a:defRPr sz="2000">
                <a:solidFill>
                  <a:schemeClr val="tx1">
                    <a:tint val="75000"/>
                  </a:schemeClr>
                </a:solidFill>
              </a:defRPr>
            </a:lvl2pPr>
            <a:lvl3pPr marL="913532" indent="0">
              <a:buNone/>
              <a:defRPr sz="1800">
                <a:solidFill>
                  <a:schemeClr val="tx1">
                    <a:tint val="75000"/>
                  </a:schemeClr>
                </a:solidFill>
              </a:defRPr>
            </a:lvl3pPr>
            <a:lvl4pPr marL="1370302" indent="0">
              <a:buNone/>
              <a:defRPr sz="1600">
                <a:solidFill>
                  <a:schemeClr val="tx1">
                    <a:tint val="75000"/>
                  </a:schemeClr>
                </a:solidFill>
              </a:defRPr>
            </a:lvl4pPr>
            <a:lvl5pPr marL="1827071" indent="0">
              <a:buNone/>
              <a:defRPr sz="1600">
                <a:solidFill>
                  <a:schemeClr val="tx1">
                    <a:tint val="75000"/>
                  </a:schemeClr>
                </a:solidFill>
              </a:defRPr>
            </a:lvl5pPr>
            <a:lvl6pPr marL="2283837" indent="0">
              <a:buNone/>
              <a:defRPr sz="1600">
                <a:solidFill>
                  <a:schemeClr val="tx1">
                    <a:tint val="75000"/>
                  </a:schemeClr>
                </a:solidFill>
              </a:defRPr>
            </a:lvl6pPr>
            <a:lvl7pPr marL="2740600" indent="0">
              <a:buNone/>
              <a:defRPr sz="1600">
                <a:solidFill>
                  <a:schemeClr val="tx1">
                    <a:tint val="75000"/>
                  </a:schemeClr>
                </a:solidFill>
              </a:defRPr>
            </a:lvl7pPr>
            <a:lvl8pPr marL="3197369" indent="0">
              <a:buNone/>
              <a:defRPr sz="1600">
                <a:solidFill>
                  <a:schemeClr val="tx1">
                    <a:tint val="75000"/>
                  </a:schemeClr>
                </a:solidFill>
              </a:defRPr>
            </a:lvl8pPr>
            <a:lvl9pPr marL="3654137"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5E4F175-7A4C-495A-A971-5D71CB8FC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43652508"/>
      </p:ext>
    </p:extLst>
  </p:cSld>
  <p:clrMapOvr>
    <a:masterClrMapping/>
  </p:clrMapOvr>
</p:sldLayout>
</file>

<file path=ppt/slideLayouts/slideLayout563.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5E4F175-7A4C-495A-A971-5D71CB8FC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65832806"/>
      </p:ext>
    </p:extLst>
  </p:cSld>
  <p:clrMapOvr>
    <a:masterClrMapping/>
  </p:clrMapOvr>
</p:sldLayout>
</file>

<file path=ppt/slideLayouts/slideLayout564.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2" y="365127"/>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4"/>
            <a:ext cx="3868340" cy="823912"/>
          </a:xfrm>
        </p:spPr>
        <p:txBody>
          <a:bodyPr anchor="b"/>
          <a:lstStyle>
            <a:lvl1pPr marL="0" indent="0">
              <a:buNone/>
              <a:defRPr sz="2400" b="1"/>
            </a:lvl1pPr>
            <a:lvl2pPr marL="456768" indent="0">
              <a:buNone/>
              <a:defRPr sz="2000" b="1"/>
            </a:lvl2pPr>
            <a:lvl3pPr marL="913532" indent="0">
              <a:buNone/>
              <a:defRPr sz="1800" b="1"/>
            </a:lvl3pPr>
            <a:lvl4pPr marL="1370302" indent="0">
              <a:buNone/>
              <a:defRPr sz="1600" b="1"/>
            </a:lvl4pPr>
            <a:lvl5pPr marL="1827071" indent="0">
              <a:buNone/>
              <a:defRPr sz="1600" b="1"/>
            </a:lvl5pPr>
            <a:lvl6pPr marL="2283837" indent="0">
              <a:buNone/>
              <a:defRPr sz="1600" b="1"/>
            </a:lvl6pPr>
            <a:lvl7pPr marL="2740600" indent="0">
              <a:buNone/>
              <a:defRPr sz="1600" b="1"/>
            </a:lvl7pPr>
            <a:lvl8pPr marL="3197369" indent="0">
              <a:buNone/>
              <a:defRPr sz="1600" b="1"/>
            </a:lvl8pPr>
            <a:lvl9pPr marL="3654137"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8" y="1681164"/>
            <a:ext cx="3887391" cy="823912"/>
          </a:xfrm>
        </p:spPr>
        <p:txBody>
          <a:bodyPr anchor="b"/>
          <a:lstStyle>
            <a:lvl1pPr marL="0" indent="0">
              <a:buNone/>
              <a:defRPr sz="2400" b="1"/>
            </a:lvl1pPr>
            <a:lvl2pPr marL="456768" indent="0">
              <a:buNone/>
              <a:defRPr sz="2000" b="1"/>
            </a:lvl2pPr>
            <a:lvl3pPr marL="913532" indent="0">
              <a:buNone/>
              <a:defRPr sz="1800" b="1"/>
            </a:lvl3pPr>
            <a:lvl4pPr marL="1370302" indent="0">
              <a:buNone/>
              <a:defRPr sz="1600" b="1"/>
            </a:lvl4pPr>
            <a:lvl5pPr marL="1827071" indent="0">
              <a:buNone/>
              <a:defRPr sz="1600" b="1"/>
            </a:lvl5pPr>
            <a:lvl6pPr marL="2283837" indent="0">
              <a:buNone/>
              <a:defRPr sz="1600" b="1"/>
            </a:lvl6pPr>
            <a:lvl7pPr marL="2740600" indent="0">
              <a:buNone/>
              <a:defRPr sz="1600" b="1"/>
            </a:lvl7pPr>
            <a:lvl8pPr marL="3197369" indent="0">
              <a:buNone/>
              <a:defRPr sz="1600" b="1"/>
            </a:lvl8pPr>
            <a:lvl9pPr marL="3654137"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8"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65E4F175-7A4C-495A-A971-5D71CB8FC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09568130"/>
      </p:ext>
    </p:extLst>
  </p:cSld>
  <p:clrMapOvr>
    <a:masterClrMapping/>
  </p:clrMapOvr>
</p:sldLayout>
</file>

<file path=ppt/slideLayouts/slideLayout565.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5E4F175-7A4C-495A-A971-5D71CB8FC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0371905"/>
      </p:ext>
    </p:extLst>
  </p:cSld>
  <p:clrMapOvr>
    <a:masterClrMapping/>
  </p:clrMapOvr>
</p:sldLayout>
</file>

<file path=ppt/slideLayouts/slideLayout566.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5E4F175-7A4C-495A-A971-5D71CB8FC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04678961"/>
      </p:ext>
    </p:extLst>
  </p:cSld>
  <p:clrMapOvr>
    <a:masterClrMapping/>
  </p:clrMapOvr>
</p:sldLayout>
</file>

<file path=ppt/slideLayouts/slideLayout567.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34"/>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6768" indent="0">
              <a:buNone/>
              <a:defRPr sz="1400"/>
            </a:lvl2pPr>
            <a:lvl3pPr marL="913532" indent="0">
              <a:buNone/>
              <a:defRPr sz="1200"/>
            </a:lvl3pPr>
            <a:lvl4pPr marL="1370302" indent="0">
              <a:buNone/>
              <a:defRPr sz="1000"/>
            </a:lvl4pPr>
            <a:lvl5pPr marL="1827071" indent="0">
              <a:buNone/>
              <a:defRPr sz="1000"/>
            </a:lvl5pPr>
            <a:lvl6pPr marL="2283837" indent="0">
              <a:buNone/>
              <a:defRPr sz="1000"/>
            </a:lvl6pPr>
            <a:lvl7pPr marL="2740600" indent="0">
              <a:buNone/>
              <a:defRPr sz="1000"/>
            </a:lvl7pPr>
            <a:lvl8pPr marL="3197369" indent="0">
              <a:buNone/>
              <a:defRPr sz="1000"/>
            </a:lvl8pPr>
            <a:lvl9pPr marL="3654137"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5E4F175-7A4C-495A-A971-5D71CB8FC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22649845"/>
      </p:ext>
    </p:extLst>
  </p:cSld>
  <p:clrMapOvr>
    <a:masterClrMapping/>
  </p:clrMapOvr>
</p:sldLayout>
</file>

<file path=ppt/slideLayouts/slideLayout568.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34"/>
            <a:ext cx="4629150" cy="4873625"/>
          </a:xfrm>
        </p:spPr>
        <p:txBody>
          <a:bodyPr anchor="t"/>
          <a:lstStyle>
            <a:lvl1pPr marL="0" indent="0">
              <a:buNone/>
              <a:defRPr sz="3200"/>
            </a:lvl1pPr>
            <a:lvl2pPr marL="456768" indent="0">
              <a:buNone/>
              <a:defRPr sz="2800"/>
            </a:lvl2pPr>
            <a:lvl3pPr marL="913532" indent="0">
              <a:buNone/>
              <a:defRPr sz="2400"/>
            </a:lvl3pPr>
            <a:lvl4pPr marL="1370302" indent="0">
              <a:buNone/>
              <a:defRPr sz="2000"/>
            </a:lvl4pPr>
            <a:lvl5pPr marL="1827071" indent="0">
              <a:buNone/>
              <a:defRPr sz="2000"/>
            </a:lvl5pPr>
            <a:lvl6pPr marL="2283837" indent="0">
              <a:buNone/>
              <a:defRPr sz="2000"/>
            </a:lvl6pPr>
            <a:lvl7pPr marL="2740600" indent="0">
              <a:buNone/>
              <a:defRPr sz="2000"/>
            </a:lvl7pPr>
            <a:lvl8pPr marL="3197369" indent="0">
              <a:buNone/>
              <a:defRPr sz="2000"/>
            </a:lvl8pPr>
            <a:lvl9pPr marL="3654137"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6768" indent="0">
              <a:buNone/>
              <a:defRPr sz="1400"/>
            </a:lvl2pPr>
            <a:lvl3pPr marL="913532" indent="0">
              <a:buNone/>
              <a:defRPr sz="1200"/>
            </a:lvl3pPr>
            <a:lvl4pPr marL="1370302" indent="0">
              <a:buNone/>
              <a:defRPr sz="1000"/>
            </a:lvl4pPr>
            <a:lvl5pPr marL="1827071" indent="0">
              <a:buNone/>
              <a:defRPr sz="1000"/>
            </a:lvl5pPr>
            <a:lvl6pPr marL="2283837" indent="0">
              <a:buNone/>
              <a:defRPr sz="1000"/>
            </a:lvl6pPr>
            <a:lvl7pPr marL="2740600" indent="0">
              <a:buNone/>
              <a:defRPr sz="1000"/>
            </a:lvl7pPr>
            <a:lvl8pPr marL="3197369" indent="0">
              <a:buNone/>
              <a:defRPr sz="1000"/>
            </a:lvl8pPr>
            <a:lvl9pPr marL="3654137"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5E4F175-7A4C-495A-A971-5D71CB8FC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3578111"/>
      </p:ext>
    </p:extLst>
  </p:cSld>
  <p:clrMapOvr>
    <a:masterClrMapping/>
  </p:clrMapOvr>
</p:sldLayout>
</file>

<file path=ppt/slideLayouts/slideLayout569.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5E4F175-7A4C-495A-A971-5D71CB8FC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303784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userDrawn="1">
  <p:cSld name="50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2819400" y="0"/>
            <a:ext cx="6324600" cy="1219200"/>
          </a:xfrm>
          <a:prstGeom prst="rect">
            <a:avLst/>
          </a:prstGeom>
        </p:spPr>
        <p:txBody>
          <a:bodyPr lIns="89793" tIns="44899" rIns="89793" bIns="44899" anchor="ctr"/>
          <a:lstStyle>
            <a:lvl1pPr marL="168364" indent="0" algn="l">
              <a:defRPr sz="28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3895658169"/>
      </p:ext>
    </p:extLst>
  </p:cSld>
  <p:clrMapOvr>
    <a:masterClrMapping/>
  </p:clrMapOvr>
  <p:timing>
    <p:tnLst>
      <p:par>
        <p:cTn id="1" dur="indefinite" restart="never" nodeType="tmRoot"/>
      </p:par>
    </p:tnLst>
  </p:timing>
</p:sldLayout>
</file>

<file path=ppt/slideLayouts/slideLayout570.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8"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5E4F175-7A4C-495A-A971-5D71CB8FC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75681050"/>
      </p:ext>
    </p:extLst>
  </p:cSld>
  <p:clrMapOvr>
    <a:masterClrMapping/>
  </p:clrMapOvr>
</p:sldLayout>
</file>

<file path=ppt/slideLayouts/slideLayout571.xml><?xml version="1.0" encoding="utf-8"?>
<p:sldLayout xmlns:a="http://schemas.openxmlformats.org/drawingml/2006/main" xmlns:r="http://schemas.openxmlformats.org/officeDocument/2006/relationships" xmlns:p="http://schemas.openxmlformats.org/presentationml/2006/main" showMasterSp="0"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752601"/>
            <a:ext cx="8229600" cy="4525963"/>
          </a:xfrm>
          <a:prstGeom prst="rect">
            <a:avLst/>
          </a:prstGeom>
        </p:spPr>
        <p:txBody>
          <a:bodyPr lIns="91352" tIns="45679" rIns="91352" bIns="45679"/>
          <a:lstStyle>
            <a:lvl1pPr>
              <a:buClr>
                <a:srgbClr val="8F23B3"/>
              </a:buClr>
              <a:defRPr sz="2400"/>
            </a:lvl1pPr>
            <a:lvl2pPr>
              <a:buClr>
                <a:srgbClr val="8F23B3"/>
              </a:buClr>
              <a:defRPr sz="2200"/>
            </a:lvl2pPr>
            <a:lvl3pPr marL="1369560" indent="-456520">
              <a:buClr>
                <a:srgbClr val="8F23B3"/>
              </a:buClr>
              <a:buFont typeface="Courier New" pitchFamily="49" charset="0"/>
              <a:buChar char="o"/>
              <a:defRPr sz="2000"/>
            </a:lvl3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7" name="Title 16"/>
          <p:cNvSpPr>
            <a:spLocks noGrp="1"/>
          </p:cNvSpPr>
          <p:nvPr>
            <p:ph type="title"/>
          </p:nvPr>
        </p:nvSpPr>
        <p:spPr>
          <a:xfrm>
            <a:off x="2819400" y="0"/>
            <a:ext cx="6324600" cy="1219200"/>
          </a:xfrm>
          <a:prstGeom prst="rect">
            <a:avLst/>
          </a:prstGeom>
        </p:spPr>
        <p:txBody>
          <a:bodyPr lIns="89793" tIns="44899" rIns="89793" bIns="44899" anchor="ctr"/>
          <a:lstStyle>
            <a:lvl1pPr marL="168273" indent="0" algn="l">
              <a:defRPr sz="2800"/>
            </a:lvl1pPr>
          </a:lstStyle>
          <a:p>
            <a:r>
              <a:rPr lang="en-US" dirty="0" smtClean="0"/>
              <a:t>Click to edit Master title style</a:t>
            </a:r>
            <a:endParaRPr lang="en-US" dirty="0"/>
          </a:p>
        </p:txBody>
      </p:sp>
      <p:sp>
        <p:nvSpPr>
          <p:cNvPr id="8" name="Slide Number Placeholder 24"/>
          <p:cNvSpPr>
            <a:spLocks noGrp="1"/>
          </p:cNvSpPr>
          <p:nvPr>
            <p:ph type="sldNum" sz="quarter" idx="10"/>
          </p:nvPr>
        </p:nvSpPr>
        <p:spPr>
          <a:xfrm>
            <a:off x="3" y="6569079"/>
            <a:ext cx="609600" cy="288925"/>
          </a:xfrm>
        </p:spPr>
        <p:txBody>
          <a:bodyPr/>
          <a:lstStyle>
            <a:lvl1pPr algn="r">
              <a:defRPr sz="1200" smtClean="0">
                <a:solidFill>
                  <a:schemeClr val="tx1"/>
                </a:solidFill>
              </a:defRPr>
            </a:lvl1pPr>
          </a:lstStyle>
          <a:p>
            <a:pPr>
              <a:defRPr/>
            </a:pPr>
            <a:fld id="{8A85A12D-F284-471C-8250-D25B013F6AB1}"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3162370944"/>
      </p:ext>
    </p:extLst>
  </p:cSld>
  <p:clrMapOvr>
    <a:masterClrMapping/>
  </p:clrMapOvr>
  <p:timing>
    <p:tnLst>
      <p:par>
        <p:cTn id="1" dur="indefinite" restart="never" nodeType="tmRoot"/>
      </p:par>
    </p:tnLst>
  </p:timing>
</p:sldLayout>
</file>

<file path=ppt/slideLayouts/slideLayout572.xml><?xml version="1.0" encoding="utf-8"?>
<p:sldLayout xmlns:a="http://schemas.openxmlformats.org/drawingml/2006/main" xmlns:r="http://schemas.openxmlformats.org/officeDocument/2006/relationships" xmlns:p="http://schemas.openxmlformats.org/presentationml/2006/main" showMasterSp="0"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52400" y="1676400"/>
            <a:ext cx="8839200" cy="4876800"/>
          </a:xfrm>
          <a:prstGeom prst="rect">
            <a:avLst/>
          </a:prstGeom>
        </p:spPr>
        <p:txBody>
          <a:bodyPr lIns="91352" tIns="45679" rIns="91352" bIns="45679"/>
          <a:lstStyle>
            <a:lvl1pPr marL="0" indent="0">
              <a:buNone/>
              <a:defRPr sz="3200"/>
            </a:lvl1pPr>
            <a:lvl2pPr marL="456520" indent="0">
              <a:buNone/>
              <a:defRPr sz="2800"/>
            </a:lvl2pPr>
            <a:lvl3pPr marL="913041" indent="0">
              <a:buNone/>
              <a:defRPr sz="2400"/>
            </a:lvl3pPr>
            <a:lvl4pPr marL="1369560" indent="0">
              <a:buNone/>
              <a:defRPr sz="2000"/>
            </a:lvl4pPr>
            <a:lvl5pPr marL="1826080" indent="0">
              <a:buNone/>
              <a:defRPr sz="2000"/>
            </a:lvl5pPr>
            <a:lvl6pPr marL="2282600" indent="0">
              <a:buNone/>
              <a:defRPr sz="2000"/>
            </a:lvl6pPr>
            <a:lvl7pPr marL="2739116" indent="0">
              <a:buNone/>
              <a:defRPr sz="2000"/>
            </a:lvl7pPr>
            <a:lvl8pPr marL="3195637" indent="0">
              <a:buNone/>
              <a:defRPr sz="2000"/>
            </a:lvl8pPr>
            <a:lvl9pPr marL="3652159" indent="0">
              <a:buNone/>
              <a:defRPr sz="2000"/>
            </a:lvl9pPr>
          </a:lstStyle>
          <a:p>
            <a:r>
              <a:rPr lang="en-US" dirty="0" smtClean="0"/>
              <a:t>Click icon to add picture</a:t>
            </a:r>
            <a:endParaRPr lang="en-US" dirty="0"/>
          </a:p>
        </p:txBody>
      </p:sp>
      <p:sp>
        <p:nvSpPr>
          <p:cNvPr id="9" name="Title 16"/>
          <p:cNvSpPr>
            <a:spLocks noGrp="1"/>
          </p:cNvSpPr>
          <p:nvPr>
            <p:ph type="title"/>
          </p:nvPr>
        </p:nvSpPr>
        <p:spPr>
          <a:xfrm>
            <a:off x="2819400" y="0"/>
            <a:ext cx="6324600" cy="1219200"/>
          </a:xfrm>
          <a:prstGeom prst="rect">
            <a:avLst/>
          </a:prstGeom>
        </p:spPr>
        <p:txBody>
          <a:bodyPr lIns="89793" tIns="44899" rIns="89793" bIns="44899" anchor="ctr"/>
          <a:lstStyle>
            <a:lvl1pPr marL="168273" indent="0" algn="l">
              <a:defRPr sz="2800"/>
            </a:lvl1pPr>
          </a:lstStyle>
          <a:p>
            <a:r>
              <a:rPr lang="en-US" smtClean="0"/>
              <a:t>Click to edit Master title style</a:t>
            </a:r>
            <a:endParaRPr lang="en-US" dirty="0"/>
          </a:p>
        </p:txBody>
      </p:sp>
      <p:sp>
        <p:nvSpPr>
          <p:cNvPr id="10" name="Slide Number Placeholder 4"/>
          <p:cNvSpPr>
            <a:spLocks noGrp="1"/>
          </p:cNvSpPr>
          <p:nvPr>
            <p:ph type="sldNum" sz="quarter" idx="4"/>
          </p:nvPr>
        </p:nvSpPr>
        <p:spPr>
          <a:xfrm>
            <a:off x="3" y="6569079"/>
            <a:ext cx="609600" cy="288925"/>
          </a:xfrm>
          <a:prstGeom prst="rect">
            <a:avLst/>
          </a:prstGeom>
        </p:spPr>
        <p:txBody>
          <a:bodyPr wrap="square" lIns="89793" tIns="44899" rIns="89793" bIns="44899">
            <a:normAutofit/>
          </a:bodyPr>
          <a:lstStyle>
            <a:lvl1pPr algn="ctr">
              <a:defRPr sz="1400">
                <a:solidFill>
                  <a:sysClr val="windowText" lastClr="000000"/>
                </a:solidFill>
              </a:defRPr>
            </a:lvl1pPr>
          </a:lstStyle>
          <a:p>
            <a:pPr>
              <a:defRPr/>
            </a:pPr>
            <a:fld id="{F53EAB4E-B152-44CE-8C23-C6686266861F}" type="slidenum">
              <a:rPr lang="en-US" smtClean="0"/>
              <a:pPr>
                <a:defRPr/>
              </a:pPr>
              <a:t>‹#›</a:t>
            </a:fld>
            <a:endParaRPr lang="en-US" dirty="0"/>
          </a:p>
        </p:txBody>
      </p:sp>
    </p:spTree>
    <p:extLst>
      <p:ext uri="{BB962C8B-B14F-4D97-AF65-F5344CB8AC3E}">
        <p14:creationId xmlns:p14="http://schemas.microsoft.com/office/powerpoint/2010/main" val="3970653391"/>
      </p:ext>
    </p:extLst>
  </p:cSld>
  <p:clrMapOvr>
    <a:masterClrMapping/>
  </p:clrMapOvr>
  <p:timing>
    <p:tnLst>
      <p:par>
        <p:cTn id="1" dur="indefinite" restart="never" nodeType="tmRoot"/>
      </p:par>
    </p:tnLst>
  </p:timing>
</p:sldLayout>
</file>

<file path=ppt/slideLayouts/slideLayout573.xml><?xml version="1.0" encoding="utf-8"?>
<p:sldLayout xmlns:a="http://schemas.openxmlformats.org/drawingml/2006/main" xmlns:r="http://schemas.openxmlformats.org/officeDocument/2006/relationships" xmlns:p="http://schemas.openxmlformats.org/presentationml/2006/main" showMasterSp="0" preserve="1">
  <p:cSld name="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a:defRPr/>
            </a:pPr>
            <a:fld id="{F53EAB4E-B152-44CE-8C23-C6686266861F}" type="slidenum">
              <a:rPr lang="en-US" smtClean="0"/>
              <a:pPr>
                <a:defRPr/>
              </a:pPr>
              <a:t>‹#›</a:t>
            </a:fld>
            <a:endParaRPr lang="en-US" dirty="0"/>
          </a:p>
        </p:txBody>
      </p:sp>
      <p:sp>
        <p:nvSpPr>
          <p:cNvPr id="4" name="Title 16"/>
          <p:cNvSpPr>
            <a:spLocks noGrp="1"/>
          </p:cNvSpPr>
          <p:nvPr>
            <p:ph type="title"/>
          </p:nvPr>
        </p:nvSpPr>
        <p:spPr>
          <a:xfrm>
            <a:off x="2819400" y="0"/>
            <a:ext cx="6324600" cy="1219200"/>
          </a:xfrm>
          <a:prstGeom prst="rect">
            <a:avLst/>
          </a:prstGeom>
        </p:spPr>
        <p:txBody>
          <a:bodyPr lIns="89793" tIns="44899" rIns="89793" bIns="44899" anchor="ctr"/>
          <a:lstStyle>
            <a:lvl1pPr marL="168273" indent="0" algn="l">
              <a:defRPr sz="2800"/>
            </a:lvl1pPr>
          </a:lstStyle>
          <a:p>
            <a:r>
              <a:rPr lang="en-US" smtClean="0"/>
              <a:t>Click to edit Master title style</a:t>
            </a:r>
            <a:endParaRPr lang="en-US" dirty="0"/>
          </a:p>
        </p:txBody>
      </p:sp>
    </p:spTree>
    <p:extLst>
      <p:ext uri="{BB962C8B-B14F-4D97-AF65-F5344CB8AC3E}">
        <p14:creationId xmlns:p14="http://schemas.microsoft.com/office/powerpoint/2010/main" val="3756841085"/>
      </p:ext>
    </p:extLst>
  </p:cSld>
  <p:clrMapOvr>
    <a:masterClrMapping/>
  </p:clrMapOvr>
  <p:timing>
    <p:tnLst>
      <p:par>
        <p:cTn id="1" dur="indefinite" restart="never" nodeType="tmRoot"/>
      </p:par>
    </p:tnLst>
  </p:timing>
</p:sldLayout>
</file>

<file path=ppt/slideLayouts/slideLayout574.xml><?xml version="1.0" encoding="utf-8"?>
<p:sldLayout xmlns:a="http://schemas.openxmlformats.org/drawingml/2006/main" xmlns:r="http://schemas.openxmlformats.org/officeDocument/2006/relationships" xmlns:p="http://schemas.openxmlformats.org/presentationml/2006/main" showMasterSp="0" preserve="1">
  <p:cSld name="2_Custom Layout">
    <p:spTree>
      <p:nvGrpSpPr>
        <p:cNvPr id="1" name=""/>
        <p:cNvGrpSpPr/>
        <p:nvPr/>
      </p:nvGrpSpPr>
      <p:grpSpPr>
        <a:xfrm>
          <a:off x="0" y="0"/>
          <a:ext cx="0" cy="0"/>
          <a:chOff x="0" y="0"/>
          <a:chExt cx="0" cy="0"/>
        </a:xfrm>
      </p:grpSpPr>
      <p:sp>
        <p:nvSpPr>
          <p:cNvPr id="6" name="Content Placeholder 2"/>
          <p:cNvSpPr>
            <a:spLocks noGrp="1"/>
          </p:cNvSpPr>
          <p:nvPr>
            <p:ph idx="1"/>
          </p:nvPr>
        </p:nvSpPr>
        <p:spPr>
          <a:xfrm>
            <a:off x="457200" y="1752600"/>
            <a:ext cx="8229600" cy="4114800"/>
          </a:xfrm>
          <a:prstGeom prst="rect">
            <a:avLst/>
          </a:prstGeom>
        </p:spPr>
        <p:txBody>
          <a:bodyPr lIns="89793" tIns="44899" rIns="89793" bIns="44899"/>
          <a:lstStyle>
            <a:lvl3pPr marL="897460" indent="174504">
              <a:defRPr/>
            </a:lvl3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4" name="Slide Number Placeholder 2"/>
          <p:cNvSpPr>
            <a:spLocks noGrp="1"/>
          </p:cNvSpPr>
          <p:nvPr>
            <p:ph type="sldNum" sz="quarter" idx="10"/>
          </p:nvPr>
        </p:nvSpPr>
        <p:spPr/>
        <p:txBody>
          <a:bodyPr/>
          <a:lstStyle>
            <a:lvl1pPr>
              <a:defRPr smtClean="0">
                <a:solidFill>
                  <a:schemeClr val="tx1"/>
                </a:solidFill>
              </a:defRPr>
            </a:lvl1pPr>
          </a:lstStyle>
          <a:p>
            <a:pPr>
              <a:defRPr/>
            </a:pPr>
            <a:fld id="{F53EAB4E-B152-44CE-8C23-C6686266861F}" type="slidenum">
              <a:rPr lang="en-US">
                <a:solidFill>
                  <a:prstClr val="black"/>
                </a:solidFill>
              </a:rPr>
              <a:pPr>
                <a:defRPr/>
              </a:pPr>
              <a:t>‹#›</a:t>
            </a:fld>
            <a:endParaRPr lang="en-US" dirty="0">
              <a:solidFill>
                <a:prstClr val="black"/>
              </a:solidFill>
            </a:endParaRPr>
          </a:p>
        </p:txBody>
      </p:sp>
      <p:sp>
        <p:nvSpPr>
          <p:cNvPr id="7" name="Title 16"/>
          <p:cNvSpPr>
            <a:spLocks noGrp="1"/>
          </p:cNvSpPr>
          <p:nvPr>
            <p:ph type="title"/>
          </p:nvPr>
        </p:nvSpPr>
        <p:spPr>
          <a:xfrm>
            <a:off x="2819400" y="0"/>
            <a:ext cx="6324600" cy="1219200"/>
          </a:xfrm>
          <a:prstGeom prst="rect">
            <a:avLst/>
          </a:prstGeom>
        </p:spPr>
        <p:txBody>
          <a:bodyPr lIns="89793" tIns="44899" rIns="89793" bIns="44899" anchor="ctr"/>
          <a:lstStyle>
            <a:lvl1pPr marL="168273" indent="0" algn="l">
              <a:defRPr sz="2800"/>
            </a:lvl1pPr>
          </a:lstStyle>
          <a:p>
            <a:r>
              <a:rPr lang="en-US" smtClean="0"/>
              <a:t>Click to edit Master title style</a:t>
            </a:r>
            <a:endParaRPr lang="en-US" dirty="0"/>
          </a:p>
        </p:txBody>
      </p:sp>
      <p:sp>
        <p:nvSpPr>
          <p:cNvPr id="10" name="Text Placeholder 6"/>
          <p:cNvSpPr>
            <a:spLocks noGrp="1"/>
          </p:cNvSpPr>
          <p:nvPr>
            <p:ph type="body" sz="quarter" idx="14" hasCustomPrompt="1"/>
          </p:nvPr>
        </p:nvSpPr>
        <p:spPr>
          <a:xfrm>
            <a:off x="762002" y="6553200"/>
            <a:ext cx="3810000" cy="304800"/>
          </a:xfrm>
          <a:prstGeom prst="rect">
            <a:avLst/>
          </a:prstGeom>
        </p:spPr>
        <p:txBody>
          <a:bodyPr lIns="89793" tIns="44899" rIns="89793" bIns="44899"/>
          <a:lstStyle>
            <a:lvl1pPr>
              <a:buNone/>
              <a:defRPr sz="1200" b="1" i="1"/>
            </a:lvl1pPr>
          </a:lstStyle>
          <a:p>
            <a:pPr lvl="0"/>
            <a:r>
              <a:rPr lang="en-US" dirty="0" smtClean="0"/>
              <a:t>Source:</a:t>
            </a:r>
            <a:endParaRPr lang="en-US" dirty="0"/>
          </a:p>
        </p:txBody>
      </p:sp>
    </p:spTree>
    <p:extLst>
      <p:ext uri="{BB962C8B-B14F-4D97-AF65-F5344CB8AC3E}">
        <p14:creationId xmlns:p14="http://schemas.microsoft.com/office/powerpoint/2010/main" val="2343637942"/>
      </p:ext>
    </p:extLst>
  </p:cSld>
  <p:clrMapOvr>
    <a:masterClrMapping/>
  </p:clrMapOvr>
  <p:transition spd="med" advClick="0">
    <p:fade/>
  </p:transition>
</p:sldLayout>
</file>

<file path=ppt/slideLayouts/slideLayout575.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19" name="Title 16"/>
          <p:cNvSpPr>
            <a:spLocks noGrp="1"/>
          </p:cNvSpPr>
          <p:nvPr>
            <p:ph type="title"/>
          </p:nvPr>
        </p:nvSpPr>
        <p:spPr>
          <a:xfrm>
            <a:off x="2819400" y="0"/>
            <a:ext cx="6324600" cy="1219200"/>
          </a:xfrm>
          <a:prstGeom prst="rect">
            <a:avLst/>
          </a:prstGeom>
        </p:spPr>
        <p:txBody>
          <a:bodyPr lIns="89793" tIns="44899" rIns="89793" bIns="44899" anchor="ctr"/>
          <a:lstStyle>
            <a:lvl1pPr marL="168273" indent="0" algn="l">
              <a:defRPr sz="2800"/>
            </a:lvl1pPr>
          </a:lstStyle>
          <a:p>
            <a:r>
              <a:rPr lang="en-US" smtClean="0"/>
              <a:t>Click to edit Master title style</a:t>
            </a:r>
            <a:endParaRPr lang="en-US" dirty="0"/>
          </a:p>
        </p:txBody>
      </p:sp>
      <p:sp>
        <p:nvSpPr>
          <p:cNvPr id="20" name="Slide Number Placeholder 4"/>
          <p:cNvSpPr>
            <a:spLocks noGrp="1"/>
          </p:cNvSpPr>
          <p:nvPr>
            <p:ph type="sldNum" sz="quarter" idx="12"/>
          </p:nvPr>
        </p:nvSpPr>
        <p:spPr>
          <a:xfrm>
            <a:off x="3" y="6569079"/>
            <a:ext cx="609600" cy="288925"/>
          </a:xfrm>
          <a:prstGeom prst="rect">
            <a:avLst/>
          </a:prstGeom>
        </p:spPr>
        <p:txBody>
          <a:bodyPr wrap="square">
            <a:normAutofit/>
          </a:bodyPr>
          <a:lstStyle>
            <a:lvl1pPr algn="ctr">
              <a:defRPr sz="1400">
                <a:solidFill>
                  <a:sysClr val="windowText" lastClr="000000"/>
                </a:solidFill>
              </a:defRPr>
            </a:lvl1pPr>
          </a:lstStyle>
          <a:p>
            <a:pPr>
              <a:defRPr/>
            </a:pPr>
            <a:fld id="{8B1FB4F6-53D1-4649-B6D3-57C1A85B2B3E}" type="slidenum">
              <a:rPr lang="en-US" smtClean="0"/>
              <a:pPr>
                <a:defRPr/>
              </a:pPr>
              <a:t>‹#›</a:t>
            </a:fld>
            <a:endParaRPr lang="en-US" dirty="0"/>
          </a:p>
        </p:txBody>
      </p:sp>
      <p:sp>
        <p:nvSpPr>
          <p:cNvPr id="13" name="Text Placeholder 6"/>
          <p:cNvSpPr>
            <a:spLocks noGrp="1"/>
          </p:cNvSpPr>
          <p:nvPr>
            <p:ph type="body" sz="quarter" idx="13"/>
          </p:nvPr>
        </p:nvSpPr>
        <p:spPr>
          <a:xfrm>
            <a:off x="457200" y="1752600"/>
            <a:ext cx="8382000" cy="3810000"/>
          </a:xfrm>
          <a:prstGeom prst="rect">
            <a:avLst/>
          </a:prstGeom>
        </p:spPr>
        <p:txBody>
          <a:bodyPr lIns="89793" tIns="44899" rIns="89793" bIns="44899"/>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435072084"/>
      </p:ext>
    </p:extLst>
  </p:cSld>
  <p:clrMapOvr>
    <a:masterClrMapping/>
  </p:clrMapOvr>
  <p:timing>
    <p:tnLst>
      <p:par>
        <p:cTn id="1" dur="indefinite" restart="never" nodeType="tmRoot"/>
      </p:par>
    </p:tnLst>
  </p:timing>
</p:sldLayout>
</file>

<file path=ppt/slideLayouts/slideLayout57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61950" y="392115"/>
            <a:ext cx="8362950" cy="674687"/>
          </a:xfrm>
          <a:prstGeom prst="rect">
            <a:avLst/>
          </a:prstGeom>
        </p:spPr>
        <p:txBody>
          <a:bodyPr lIns="91352" tIns="45679" rIns="91352" bIns="45679"/>
          <a:lstStyle/>
          <a:p>
            <a:r>
              <a:rPr lang="en-US" smtClean="0"/>
              <a:t>Click to edit Master title style</a:t>
            </a:r>
            <a:endParaRPr lang="en-US"/>
          </a:p>
        </p:txBody>
      </p:sp>
      <p:sp>
        <p:nvSpPr>
          <p:cNvPr id="3" name="Rectangle 5"/>
          <p:cNvSpPr>
            <a:spLocks noGrp="1" noChangeArrowheads="1"/>
          </p:cNvSpPr>
          <p:nvPr>
            <p:ph type="ftr" sz="quarter" idx="10"/>
          </p:nvPr>
        </p:nvSpPr>
        <p:spPr>
          <a:xfrm>
            <a:off x="2603500" y="6172200"/>
            <a:ext cx="4122738" cy="457200"/>
          </a:xfrm>
          <a:prstGeom prst="rect">
            <a:avLst/>
          </a:prstGeom>
        </p:spPr>
        <p:txBody>
          <a:bodyPr lIns="91352" tIns="45679" rIns="91352" bIns="45679"/>
          <a:lstStyle>
            <a:lvl1pPr>
              <a:defRPr/>
            </a:lvl1pPr>
          </a:lstStyle>
          <a:p>
            <a:pPr eaLnBrk="0" hangingPunct="0">
              <a:defRPr/>
            </a:pPr>
            <a:endParaRPr lang="en-US" dirty="0">
              <a:solidFill>
                <a:prstClr val="black"/>
              </a:solidFill>
              <a:latin typeface="Tahoma" pitchFamily="34" charset="0"/>
              <a:cs typeface="Arial" charset="0"/>
            </a:endParaRPr>
          </a:p>
        </p:txBody>
      </p:sp>
      <p:sp>
        <p:nvSpPr>
          <p:cNvPr id="4" name="Rectangle 6"/>
          <p:cNvSpPr>
            <a:spLocks noGrp="1" noChangeArrowheads="1"/>
          </p:cNvSpPr>
          <p:nvPr>
            <p:ph type="sldNum" sz="quarter" idx="11"/>
          </p:nvPr>
        </p:nvSpPr>
        <p:spPr/>
        <p:txBody>
          <a:bodyPr/>
          <a:lstStyle>
            <a:lvl1pPr>
              <a:defRPr/>
            </a:lvl1pPr>
          </a:lstStyle>
          <a:p>
            <a:pPr>
              <a:defRPr/>
            </a:pPr>
            <a:fld id="{4D64C5BC-8F38-4C1A-B58B-D1A4F9CCA149}" type="slidenum">
              <a:rPr lang="en-US"/>
              <a:pPr>
                <a:defRPr/>
              </a:pPr>
              <a:t>‹#›</a:t>
            </a:fld>
            <a:endParaRPr lang="en-US" dirty="0"/>
          </a:p>
        </p:txBody>
      </p:sp>
    </p:spTree>
    <p:extLst>
      <p:ext uri="{BB962C8B-B14F-4D97-AF65-F5344CB8AC3E}">
        <p14:creationId xmlns:p14="http://schemas.microsoft.com/office/powerpoint/2010/main" val="3876301178"/>
      </p:ext>
    </p:extLst>
  </p:cSld>
  <p:clrMapOvr>
    <a:masterClrMapping/>
  </p:clrMapOvr>
</p:sldLayout>
</file>

<file path=ppt/slideLayouts/slideLayout577.xml><?xml version="1.0" encoding="utf-8"?>
<p:sldLayout xmlns:a="http://schemas.openxmlformats.org/drawingml/2006/main" xmlns:r="http://schemas.openxmlformats.org/officeDocument/2006/relationships" xmlns:p="http://schemas.openxmlformats.org/presentationml/2006/main" showMasterSp="0"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61950" y="392115"/>
            <a:ext cx="8362950" cy="674687"/>
          </a:xfrm>
          <a:prstGeom prst="rect">
            <a:avLst/>
          </a:prstGeom>
        </p:spPr>
        <p:txBody>
          <a:bodyPr lIns="91352" tIns="45679" rIns="91352" bIns="45679"/>
          <a:lstStyle/>
          <a:p>
            <a:r>
              <a:rPr lang="en-US" smtClean="0"/>
              <a:t>Click to edit Master title style</a:t>
            </a:r>
            <a:endParaRPr lang="en-US"/>
          </a:p>
        </p:txBody>
      </p:sp>
      <p:sp>
        <p:nvSpPr>
          <p:cNvPr id="3" name="Text Placeholder 2"/>
          <p:cNvSpPr>
            <a:spLocks noGrp="1"/>
          </p:cNvSpPr>
          <p:nvPr>
            <p:ph type="body" sz="half" idx="1"/>
          </p:nvPr>
        </p:nvSpPr>
        <p:spPr>
          <a:xfrm>
            <a:off x="361959" y="1219200"/>
            <a:ext cx="4105275" cy="4800600"/>
          </a:xfrm>
          <a:prstGeom prst="rect">
            <a:avLst/>
          </a:prstGeom>
        </p:spPr>
        <p:txBody>
          <a:bodyPr lIns="91352" tIns="45679" rIns="91352" bIns="45679"/>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9634" y="1219200"/>
            <a:ext cx="4105275" cy="4800600"/>
          </a:xfrm>
          <a:prstGeom prst="rect">
            <a:avLst/>
          </a:prstGeom>
        </p:spPr>
        <p:txBody>
          <a:bodyPr lIns="91352" tIns="45679" rIns="91352" bIns="45679"/>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ftr" sz="quarter" idx="10"/>
          </p:nvPr>
        </p:nvSpPr>
        <p:spPr>
          <a:xfrm>
            <a:off x="2603500" y="6172200"/>
            <a:ext cx="4122738" cy="457200"/>
          </a:xfrm>
          <a:prstGeom prst="rect">
            <a:avLst/>
          </a:prstGeom>
        </p:spPr>
        <p:txBody>
          <a:bodyPr lIns="91352" tIns="45679" rIns="91352" bIns="45679"/>
          <a:lstStyle>
            <a:lvl1pPr>
              <a:defRPr/>
            </a:lvl1pPr>
          </a:lstStyle>
          <a:p>
            <a:pPr eaLnBrk="0" hangingPunct="0">
              <a:defRPr/>
            </a:pPr>
            <a:endParaRPr lang="en-US" dirty="0">
              <a:solidFill>
                <a:prstClr val="black"/>
              </a:solidFill>
              <a:latin typeface="Tahoma" pitchFamily="34" charset="0"/>
              <a:cs typeface="Arial" charset="0"/>
            </a:endParaRPr>
          </a:p>
        </p:txBody>
      </p:sp>
      <p:sp>
        <p:nvSpPr>
          <p:cNvPr id="6" name="Rectangle 6"/>
          <p:cNvSpPr>
            <a:spLocks noGrp="1" noChangeArrowheads="1"/>
          </p:cNvSpPr>
          <p:nvPr>
            <p:ph type="sldNum" sz="quarter" idx="11"/>
          </p:nvPr>
        </p:nvSpPr>
        <p:spPr/>
        <p:txBody>
          <a:bodyPr/>
          <a:lstStyle>
            <a:lvl1pPr>
              <a:defRPr/>
            </a:lvl1pPr>
          </a:lstStyle>
          <a:p>
            <a:pPr>
              <a:defRPr/>
            </a:pPr>
            <a:fld id="{D29AAA9D-33EF-48FD-B607-7EAE2C6E9AEE}" type="slidenum">
              <a:rPr lang="en-US"/>
              <a:pPr>
                <a:defRPr/>
              </a:pPr>
              <a:t>‹#›</a:t>
            </a:fld>
            <a:endParaRPr lang="en-US" dirty="0"/>
          </a:p>
        </p:txBody>
      </p:sp>
    </p:spTree>
    <p:extLst>
      <p:ext uri="{BB962C8B-B14F-4D97-AF65-F5344CB8AC3E}">
        <p14:creationId xmlns:p14="http://schemas.microsoft.com/office/powerpoint/2010/main" val="3916837086"/>
      </p:ext>
    </p:extLst>
  </p:cSld>
  <p:clrMapOvr>
    <a:masterClrMapping/>
  </p:clrMapOvr>
</p:sldLayout>
</file>

<file path=ppt/slideLayouts/slideLayout578.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61950" y="392115"/>
            <a:ext cx="8362950" cy="674687"/>
          </a:xfrm>
          <a:prstGeom prst="rect">
            <a:avLst/>
          </a:prstGeom>
        </p:spPr>
        <p:txBody>
          <a:bodyPr lIns="91352" tIns="45679" rIns="91352" bIns="45679"/>
          <a:lstStyle/>
          <a:p>
            <a:r>
              <a:rPr lang="en-US" smtClean="0"/>
              <a:t>Click to edit Master title style</a:t>
            </a:r>
            <a:endParaRPr lang="en-US"/>
          </a:p>
        </p:txBody>
      </p:sp>
      <p:sp>
        <p:nvSpPr>
          <p:cNvPr id="3" name="Content Placeholder 2"/>
          <p:cNvSpPr>
            <a:spLocks noGrp="1"/>
          </p:cNvSpPr>
          <p:nvPr>
            <p:ph sz="half" idx="1"/>
          </p:nvPr>
        </p:nvSpPr>
        <p:spPr>
          <a:xfrm>
            <a:off x="361959" y="1219200"/>
            <a:ext cx="4105275" cy="4800600"/>
          </a:xfrm>
          <a:prstGeom prst="rect">
            <a:avLst/>
          </a:prstGeom>
        </p:spPr>
        <p:txBody>
          <a:bodyPr lIns="91352" tIns="45679" rIns="91352" bIns="45679"/>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9634" y="1219200"/>
            <a:ext cx="4105275" cy="4800600"/>
          </a:xfrm>
          <a:prstGeom prst="rect">
            <a:avLst/>
          </a:prstGeom>
        </p:spPr>
        <p:txBody>
          <a:bodyPr lIns="91352" tIns="45679" rIns="91352" bIns="45679"/>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ftr" sz="quarter" idx="10"/>
          </p:nvPr>
        </p:nvSpPr>
        <p:spPr>
          <a:xfrm>
            <a:off x="2603500" y="6172200"/>
            <a:ext cx="4122738" cy="457200"/>
          </a:xfrm>
          <a:prstGeom prst="rect">
            <a:avLst/>
          </a:prstGeom>
        </p:spPr>
        <p:txBody>
          <a:bodyPr lIns="91352" tIns="45679" rIns="91352" bIns="45679"/>
          <a:lstStyle>
            <a:lvl1pPr>
              <a:defRPr/>
            </a:lvl1pPr>
          </a:lstStyle>
          <a:p>
            <a:pPr eaLnBrk="0" hangingPunct="0">
              <a:defRPr/>
            </a:pPr>
            <a:endParaRPr lang="en-US" dirty="0">
              <a:solidFill>
                <a:prstClr val="black"/>
              </a:solidFill>
              <a:latin typeface="Tahoma" pitchFamily="34" charset="0"/>
              <a:cs typeface="Arial" charset="0"/>
            </a:endParaRPr>
          </a:p>
        </p:txBody>
      </p:sp>
      <p:sp>
        <p:nvSpPr>
          <p:cNvPr id="6" name="Rectangle 6"/>
          <p:cNvSpPr>
            <a:spLocks noGrp="1" noChangeArrowheads="1"/>
          </p:cNvSpPr>
          <p:nvPr>
            <p:ph type="sldNum" sz="quarter" idx="11"/>
          </p:nvPr>
        </p:nvSpPr>
        <p:spPr/>
        <p:txBody>
          <a:bodyPr/>
          <a:lstStyle>
            <a:lvl1pPr>
              <a:defRPr/>
            </a:lvl1pPr>
          </a:lstStyle>
          <a:p>
            <a:pPr>
              <a:defRPr/>
            </a:pPr>
            <a:fld id="{F7E8F79F-5FF1-4FFA-AB7D-CB569EBD93A6}" type="slidenum">
              <a:rPr lang="en-US"/>
              <a:pPr>
                <a:defRPr/>
              </a:pPr>
              <a:t>‹#›</a:t>
            </a:fld>
            <a:endParaRPr lang="en-US" dirty="0"/>
          </a:p>
        </p:txBody>
      </p:sp>
    </p:spTree>
    <p:extLst>
      <p:ext uri="{BB962C8B-B14F-4D97-AF65-F5344CB8AC3E}">
        <p14:creationId xmlns:p14="http://schemas.microsoft.com/office/powerpoint/2010/main" val="2008541838"/>
      </p:ext>
    </p:extLst>
  </p:cSld>
  <p:clrMapOvr>
    <a:masterClrMapping/>
  </p:clrMapOvr>
</p:sldLayout>
</file>

<file path=ppt/slideLayouts/slideLayout579.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2603500" y="6172200"/>
            <a:ext cx="4122738" cy="457200"/>
          </a:xfrm>
          <a:prstGeom prst="rect">
            <a:avLst/>
          </a:prstGeom>
          <a:ln/>
        </p:spPr>
        <p:txBody>
          <a:bodyPr lIns="91352" tIns="45679" rIns="91352" bIns="45679"/>
          <a:lstStyle>
            <a:lvl1pPr>
              <a:defRPr/>
            </a:lvl1pPr>
          </a:lstStyle>
          <a:p>
            <a:pPr eaLnBrk="0" hangingPunct="0">
              <a:defRPr/>
            </a:pPr>
            <a:endParaRPr lang="en-US" dirty="0">
              <a:solidFill>
                <a:prstClr val="black"/>
              </a:solidFill>
              <a:latin typeface="Tahoma" pitchFamily="34" charset="0"/>
              <a:cs typeface="Arial" charset="0"/>
            </a:endParaRPr>
          </a:p>
        </p:txBody>
      </p:sp>
      <p:sp>
        <p:nvSpPr>
          <p:cNvPr id="3" name="Rectangle 6"/>
          <p:cNvSpPr>
            <a:spLocks noGrp="1" noChangeArrowheads="1"/>
          </p:cNvSpPr>
          <p:nvPr>
            <p:ph type="sldNum" sz="quarter" idx="11"/>
          </p:nvPr>
        </p:nvSpPr>
        <p:spPr>
          <a:ln/>
        </p:spPr>
        <p:txBody>
          <a:bodyPr/>
          <a:lstStyle>
            <a:lvl1pPr>
              <a:defRPr/>
            </a:lvl1pPr>
          </a:lstStyle>
          <a:p>
            <a:pPr>
              <a:defRPr/>
            </a:pPr>
            <a:fld id="{14B57FDD-4496-401E-961C-D340FF550F65}" type="slidenum">
              <a:rPr lang="en-US"/>
              <a:pPr>
                <a:defRPr/>
              </a:pPr>
              <a:t>‹#›</a:t>
            </a:fld>
            <a:endParaRPr lang="en-US" dirty="0"/>
          </a:p>
        </p:txBody>
      </p:sp>
    </p:spTree>
    <p:extLst>
      <p:ext uri="{BB962C8B-B14F-4D97-AF65-F5344CB8AC3E}">
        <p14:creationId xmlns:p14="http://schemas.microsoft.com/office/powerpoint/2010/main" val="8595302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userDrawn="1">
  <p:cSld name="51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2819400" y="0"/>
            <a:ext cx="6324600" cy="1219200"/>
          </a:xfrm>
          <a:prstGeom prst="rect">
            <a:avLst/>
          </a:prstGeom>
        </p:spPr>
        <p:txBody>
          <a:bodyPr lIns="89793" tIns="44899" rIns="89793" bIns="44899" anchor="ctr"/>
          <a:lstStyle>
            <a:lvl1pPr marL="168364" indent="0" algn="l">
              <a:defRPr sz="28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1725304179"/>
      </p:ext>
    </p:extLst>
  </p:cSld>
  <p:clrMapOvr>
    <a:masterClrMapping/>
  </p:clrMapOvr>
  <p:timing>
    <p:tnLst>
      <p:par>
        <p:cTn id="1" dur="indefinite" restart="never" nodeType="tmRoot"/>
      </p:par>
    </p:tnLst>
  </p:timing>
</p:sldLayout>
</file>

<file path=ppt/slideLayouts/slideLayout580.xml><?xml version="1.0" encoding="utf-8"?>
<p:sldLayout xmlns:a="http://schemas.openxmlformats.org/drawingml/2006/main" xmlns:r="http://schemas.openxmlformats.org/officeDocument/2006/relationships" xmlns:p="http://schemas.openxmlformats.org/presentationml/2006/main" showMasterSp="0"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lIns="91352" tIns="45679" rIns="91352" bIns="45679"/>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lIns="91352" tIns="45679" rIns="91352" bIns="45679" anchor="b"/>
          <a:lstStyle>
            <a:lvl1pPr marL="0" indent="0">
              <a:buNone/>
              <a:defRPr sz="2000"/>
            </a:lvl1pPr>
            <a:lvl2pPr marL="456520" indent="0">
              <a:buNone/>
              <a:defRPr sz="1800"/>
            </a:lvl2pPr>
            <a:lvl3pPr marL="913041" indent="0">
              <a:buNone/>
              <a:defRPr sz="1600"/>
            </a:lvl3pPr>
            <a:lvl4pPr marL="1369560" indent="0">
              <a:buNone/>
              <a:defRPr sz="1400"/>
            </a:lvl4pPr>
            <a:lvl5pPr marL="1826080" indent="0">
              <a:buNone/>
              <a:defRPr sz="1400"/>
            </a:lvl5pPr>
            <a:lvl6pPr marL="2282600" indent="0">
              <a:buNone/>
              <a:defRPr sz="1400"/>
            </a:lvl6pPr>
            <a:lvl7pPr marL="2739116" indent="0">
              <a:buNone/>
              <a:defRPr sz="1400"/>
            </a:lvl7pPr>
            <a:lvl8pPr marL="3195637" indent="0">
              <a:buNone/>
              <a:defRPr sz="1400"/>
            </a:lvl8pPr>
            <a:lvl9pPr marL="3652159" indent="0">
              <a:buNone/>
              <a:defRPr sz="1400"/>
            </a:lvl9pPr>
          </a:lstStyle>
          <a:p>
            <a:pPr lvl="0"/>
            <a:r>
              <a:rPr lang="en-US" smtClean="0"/>
              <a:t>Click to edit Master text styles</a:t>
            </a:r>
          </a:p>
        </p:txBody>
      </p:sp>
      <p:sp>
        <p:nvSpPr>
          <p:cNvPr id="4" name="Rectangle 5"/>
          <p:cNvSpPr>
            <a:spLocks noGrp="1" noChangeArrowheads="1"/>
          </p:cNvSpPr>
          <p:nvPr>
            <p:ph type="ftr" sz="quarter" idx="10"/>
          </p:nvPr>
        </p:nvSpPr>
        <p:spPr>
          <a:xfrm>
            <a:off x="2603500" y="6172200"/>
            <a:ext cx="4122738" cy="457200"/>
          </a:xfrm>
          <a:prstGeom prst="rect">
            <a:avLst/>
          </a:prstGeom>
          <a:ln/>
        </p:spPr>
        <p:txBody>
          <a:bodyPr lIns="91352" tIns="45679" rIns="91352" bIns="45679"/>
          <a:lstStyle>
            <a:lvl1pPr>
              <a:defRPr/>
            </a:lvl1pPr>
          </a:lstStyle>
          <a:p>
            <a:pPr eaLnBrk="0" hangingPunct="0">
              <a:defRPr/>
            </a:pPr>
            <a:endParaRPr lang="en-US" dirty="0">
              <a:solidFill>
                <a:prstClr val="black"/>
              </a:solidFill>
              <a:latin typeface="Tahoma" pitchFamily="34" charset="0"/>
              <a:cs typeface="Arial" charset="0"/>
            </a:endParaRPr>
          </a:p>
        </p:txBody>
      </p:sp>
      <p:sp>
        <p:nvSpPr>
          <p:cNvPr id="5" name="Rectangle 6"/>
          <p:cNvSpPr>
            <a:spLocks noGrp="1" noChangeArrowheads="1"/>
          </p:cNvSpPr>
          <p:nvPr>
            <p:ph type="sldNum" sz="quarter" idx="11"/>
          </p:nvPr>
        </p:nvSpPr>
        <p:spPr>
          <a:ln/>
        </p:spPr>
        <p:txBody>
          <a:bodyPr/>
          <a:lstStyle>
            <a:lvl1pPr>
              <a:defRPr/>
            </a:lvl1pPr>
          </a:lstStyle>
          <a:p>
            <a:pPr>
              <a:defRPr/>
            </a:pPr>
            <a:fld id="{77AA75F5-4E70-4088-8BEA-CA2EC0287C4E}" type="slidenum">
              <a:rPr lang="en-US"/>
              <a:pPr>
                <a:defRPr/>
              </a:pPr>
              <a:t>‹#›</a:t>
            </a:fld>
            <a:endParaRPr lang="en-US" dirty="0"/>
          </a:p>
        </p:txBody>
      </p:sp>
    </p:spTree>
    <p:extLst>
      <p:ext uri="{BB962C8B-B14F-4D97-AF65-F5344CB8AC3E}">
        <p14:creationId xmlns:p14="http://schemas.microsoft.com/office/powerpoint/2010/main" val="163284057"/>
      </p:ext>
    </p:extLst>
  </p:cSld>
  <p:clrMapOvr>
    <a:masterClrMapping/>
  </p:clrMapOvr>
</p:sldLayout>
</file>

<file path=ppt/slideLayouts/slideLayout581.xml><?xml version="1.0" encoding="utf-8"?>
<p:sldLayout xmlns:a="http://schemas.openxmlformats.org/drawingml/2006/main" xmlns:r="http://schemas.openxmlformats.org/officeDocument/2006/relationships" xmlns:p="http://schemas.openxmlformats.org/presentationml/2006/main" showMasterSp="0"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lIns="91352" tIns="45679" rIns="91352" bIns="45679"/>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8229600" cy="2185988"/>
          </a:xfrm>
          <a:prstGeom prst="rect">
            <a:avLst/>
          </a:prstGeom>
        </p:spPr>
        <p:txBody>
          <a:bodyPr lIns="91352" tIns="45679" rIns="91352" bIns="45679"/>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7200" y="3938588"/>
            <a:ext cx="8229600" cy="2187575"/>
          </a:xfrm>
          <a:prstGeom prst="rect">
            <a:avLst/>
          </a:prstGeom>
        </p:spPr>
        <p:txBody>
          <a:bodyPr lIns="91352" tIns="45679" rIns="91352" bIns="45679"/>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dt" sz="half" idx="10"/>
          </p:nvPr>
        </p:nvSpPr>
        <p:spPr>
          <a:xfrm>
            <a:off x="457201" y="6251575"/>
            <a:ext cx="2133600" cy="476250"/>
          </a:xfrm>
          <a:prstGeom prst="rect">
            <a:avLst/>
          </a:prstGeom>
        </p:spPr>
        <p:txBody>
          <a:bodyPr lIns="91352" tIns="45679" rIns="91352" bIns="45679"/>
          <a:lstStyle>
            <a:lvl1pPr>
              <a:defRPr/>
            </a:lvl1pPr>
          </a:lstStyle>
          <a:p>
            <a:pPr eaLnBrk="0" hangingPunct="0">
              <a:defRPr/>
            </a:pPr>
            <a:endParaRPr lang="en-US" dirty="0">
              <a:solidFill>
                <a:prstClr val="black"/>
              </a:solidFill>
              <a:latin typeface="Tahoma" pitchFamily="34" charset="0"/>
              <a:cs typeface="Arial" charset="0"/>
            </a:endParaRPr>
          </a:p>
        </p:txBody>
      </p:sp>
      <p:sp>
        <p:nvSpPr>
          <p:cNvPr id="6" name="Rectangle 3"/>
          <p:cNvSpPr>
            <a:spLocks noGrp="1" noChangeArrowheads="1"/>
          </p:cNvSpPr>
          <p:nvPr>
            <p:ph type="sldNum" sz="quarter" idx="11"/>
          </p:nvPr>
        </p:nvSpPr>
        <p:spPr/>
        <p:txBody>
          <a:bodyPr/>
          <a:lstStyle>
            <a:lvl1pPr>
              <a:defRPr/>
            </a:lvl1pPr>
          </a:lstStyle>
          <a:p>
            <a:pPr>
              <a:defRPr/>
            </a:pPr>
            <a:fld id="{6850BD91-E0F0-43C3-A298-87233CA757AB}" type="slidenum">
              <a:rPr lang="en-US"/>
              <a:pPr>
                <a:defRPr/>
              </a:pPr>
              <a:t>‹#›</a:t>
            </a:fld>
            <a:endParaRPr lang="en-US" dirty="0"/>
          </a:p>
        </p:txBody>
      </p:sp>
      <p:sp>
        <p:nvSpPr>
          <p:cNvPr id="7" name="Rectangle 14"/>
          <p:cNvSpPr>
            <a:spLocks noGrp="1" noChangeArrowheads="1"/>
          </p:cNvSpPr>
          <p:nvPr>
            <p:ph type="ftr" sz="quarter" idx="12"/>
          </p:nvPr>
        </p:nvSpPr>
        <p:spPr>
          <a:xfrm>
            <a:off x="2603500" y="6172200"/>
            <a:ext cx="4122738" cy="457200"/>
          </a:xfrm>
          <a:prstGeom prst="rect">
            <a:avLst/>
          </a:prstGeom>
        </p:spPr>
        <p:txBody>
          <a:bodyPr lIns="91352" tIns="45679" rIns="91352" bIns="45679"/>
          <a:lstStyle>
            <a:lvl1pPr>
              <a:defRPr/>
            </a:lvl1pPr>
          </a:lstStyle>
          <a:p>
            <a:pPr eaLnBrk="0" hangingPunct="0">
              <a:defRPr/>
            </a:pPr>
            <a:endParaRPr lang="en-US" dirty="0">
              <a:solidFill>
                <a:prstClr val="black"/>
              </a:solidFill>
              <a:latin typeface="Tahoma" pitchFamily="34" charset="0"/>
              <a:cs typeface="Arial" charset="0"/>
            </a:endParaRPr>
          </a:p>
        </p:txBody>
      </p:sp>
    </p:spTree>
    <p:extLst>
      <p:ext uri="{BB962C8B-B14F-4D97-AF65-F5344CB8AC3E}">
        <p14:creationId xmlns:p14="http://schemas.microsoft.com/office/powerpoint/2010/main" val="1066656639"/>
      </p:ext>
    </p:extLst>
  </p:cSld>
  <p:clrMapOvr>
    <a:masterClrMapping/>
  </p:clrMapOvr>
</p:sldLayout>
</file>

<file path=ppt/slideLayouts/slideLayout58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3"/>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6768" indent="0" algn="ctr">
              <a:buNone/>
              <a:defRPr>
                <a:solidFill>
                  <a:schemeClr val="tx1">
                    <a:tint val="75000"/>
                  </a:schemeClr>
                </a:solidFill>
              </a:defRPr>
            </a:lvl2pPr>
            <a:lvl3pPr marL="913532" indent="0" algn="ctr">
              <a:buNone/>
              <a:defRPr>
                <a:solidFill>
                  <a:schemeClr val="tx1">
                    <a:tint val="75000"/>
                  </a:schemeClr>
                </a:solidFill>
              </a:defRPr>
            </a:lvl3pPr>
            <a:lvl4pPr marL="1370302" indent="0" algn="ctr">
              <a:buNone/>
              <a:defRPr>
                <a:solidFill>
                  <a:schemeClr val="tx1">
                    <a:tint val="75000"/>
                  </a:schemeClr>
                </a:solidFill>
              </a:defRPr>
            </a:lvl4pPr>
            <a:lvl5pPr marL="1827071" indent="0" algn="ctr">
              <a:buNone/>
              <a:defRPr>
                <a:solidFill>
                  <a:schemeClr val="tx1">
                    <a:tint val="75000"/>
                  </a:schemeClr>
                </a:solidFill>
              </a:defRPr>
            </a:lvl5pPr>
            <a:lvl6pPr marL="2283837" indent="0" algn="ctr">
              <a:buNone/>
              <a:defRPr>
                <a:solidFill>
                  <a:schemeClr val="tx1">
                    <a:tint val="75000"/>
                  </a:schemeClr>
                </a:solidFill>
              </a:defRPr>
            </a:lvl6pPr>
            <a:lvl7pPr marL="2740600" indent="0" algn="ctr">
              <a:buNone/>
              <a:defRPr>
                <a:solidFill>
                  <a:schemeClr val="tx1">
                    <a:tint val="75000"/>
                  </a:schemeClr>
                </a:solidFill>
              </a:defRPr>
            </a:lvl7pPr>
            <a:lvl8pPr marL="3197369" indent="0" algn="ctr">
              <a:buNone/>
              <a:defRPr>
                <a:solidFill>
                  <a:schemeClr val="tx1">
                    <a:tint val="75000"/>
                  </a:schemeClr>
                </a:solidFill>
              </a:defRPr>
            </a:lvl8pPr>
            <a:lvl9pPr marL="3654137"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D3B35A3-ACE2-46D7-B614-4A1146AB12FE}" type="slidenum">
              <a:rPr lang="en-US">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584663467"/>
      </p:ext>
    </p:extLst>
  </p:cSld>
  <p:clrMapOvr>
    <a:masterClrMapping/>
  </p:clrMapOvr>
  <p:timing>
    <p:tnLst>
      <p:par>
        <p:cTn id="1" dur="indefinite" restart="never" nodeType="tmRoot"/>
      </p:par>
    </p:tnLst>
  </p:timing>
</p:sldLayout>
</file>

<file path=ppt/slideLayouts/slideLayout58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D3B35A3-ACE2-46D7-B614-4A1146AB12FE}" type="slidenum">
              <a:rPr lang="en-US">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792294041"/>
      </p:ext>
    </p:extLst>
  </p:cSld>
  <p:clrMapOvr>
    <a:masterClrMapping/>
  </p:clrMapOvr>
  <p:timing>
    <p:tnLst>
      <p:par>
        <p:cTn id="1" dur="indefinite" restart="never" nodeType="tmRoot"/>
      </p:par>
    </p:tnLst>
  </p:timing>
</p:sldLayout>
</file>

<file path=ppt/slideLayouts/slideLayout58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6768" indent="0">
              <a:buNone/>
              <a:defRPr sz="1800">
                <a:solidFill>
                  <a:schemeClr val="tx1">
                    <a:tint val="75000"/>
                  </a:schemeClr>
                </a:solidFill>
              </a:defRPr>
            </a:lvl2pPr>
            <a:lvl3pPr marL="913532" indent="0">
              <a:buNone/>
              <a:defRPr sz="1600">
                <a:solidFill>
                  <a:schemeClr val="tx1">
                    <a:tint val="75000"/>
                  </a:schemeClr>
                </a:solidFill>
              </a:defRPr>
            </a:lvl3pPr>
            <a:lvl4pPr marL="1370302" indent="0">
              <a:buNone/>
              <a:defRPr sz="1400">
                <a:solidFill>
                  <a:schemeClr val="tx1">
                    <a:tint val="75000"/>
                  </a:schemeClr>
                </a:solidFill>
              </a:defRPr>
            </a:lvl4pPr>
            <a:lvl5pPr marL="1827071" indent="0">
              <a:buNone/>
              <a:defRPr sz="1400">
                <a:solidFill>
                  <a:schemeClr val="tx1">
                    <a:tint val="75000"/>
                  </a:schemeClr>
                </a:solidFill>
              </a:defRPr>
            </a:lvl5pPr>
            <a:lvl6pPr marL="2283837" indent="0">
              <a:buNone/>
              <a:defRPr sz="1400">
                <a:solidFill>
                  <a:schemeClr val="tx1">
                    <a:tint val="75000"/>
                  </a:schemeClr>
                </a:solidFill>
              </a:defRPr>
            </a:lvl6pPr>
            <a:lvl7pPr marL="2740600" indent="0">
              <a:buNone/>
              <a:defRPr sz="1400">
                <a:solidFill>
                  <a:schemeClr val="tx1">
                    <a:tint val="75000"/>
                  </a:schemeClr>
                </a:solidFill>
              </a:defRPr>
            </a:lvl7pPr>
            <a:lvl8pPr marL="3197369" indent="0">
              <a:buNone/>
              <a:defRPr sz="1400">
                <a:solidFill>
                  <a:schemeClr val="tx1">
                    <a:tint val="75000"/>
                  </a:schemeClr>
                </a:solidFill>
              </a:defRPr>
            </a:lvl8pPr>
            <a:lvl9pPr marL="3654137"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D3B35A3-ACE2-46D7-B614-4A1146AB12FE}" type="slidenum">
              <a:rPr lang="en-US">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151006249"/>
      </p:ext>
    </p:extLst>
  </p:cSld>
  <p:clrMapOvr>
    <a:masterClrMapping/>
  </p:clrMapOvr>
</p:sldLayout>
</file>

<file path=ppt/slideLayouts/slideLayout58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2D3B35A3-ACE2-46D7-B614-4A1146AB12FE}" type="slidenum">
              <a:rPr lang="en-US">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5915556"/>
      </p:ext>
    </p:extLst>
  </p:cSld>
  <p:clrMapOvr>
    <a:masterClrMapping/>
  </p:clrMapOvr>
</p:sldLayout>
</file>

<file path=ppt/slideLayouts/slideLayout58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4"/>
            <a:ext cx="4040188" cy="639762"/>
          </a:xfrm>
        </p:spPr>
        <p:txBody>
          <a:bodyPr anchor="b"/>
          <a:lstStyle>
            <a:lvl1pPr marL="0" indent="0">
              <a:buNone/>
              <a:defRPr sz="2400" b="1"/>
            </a:lvl1pPr>
            <a:lvl2pPr marL="456768" indent="0">
              <a:buNone/>
              <a:defRPr sz="2000" b="1"/>
            </a:lvl2pPr>
            <a:lvl3pPr marL="913532" indent="0">
              <a:buNone/>
              <a:defRPr sz="1800" b="1"/>
            </a:lvl3pPr>
            <a:lvl4pPr marL="1370302" indent="0">
              <a:buNone/>
              <a:defRPr sz="1600" b="1"/>
            </a:lvl4pPr>
            <a:lvl5pPr marL="1827071" indent="0">
              <a:buNone/>
              <a:defRPr sz="1600" b="1"/>
            </a:lvl5pPr>
            <a:lvl6pPr marL="2283837" indent="0">
              <a:buNone/>
              <a:defRPr sz="1600" b="1"/>
            </a:lvl6pPr>
            <a:lvl7pPr marL="2740600" indent="0">
              <a:buNone/>
              <a:defRPr sz="1600" b="1"/>
            </a:lvl7pPr>
            <a:lvl8pPr marL="3197369" indent="0">
              <a:buNone/>
              <a:defRPr sz="1600" b="1"/>
            </a:lvl8pPr>
            <a:lvl9pPr marL="3654137"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6"/>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3" y="1535114"/>
            <a:ext cx="4041775" cy="639762"/>
          </a:xfrm>
        </p:spPr>
        <p:txBody>
          <a:bodyPr anchor="b"/>
          <a:lstStyle>
            <a:lvl1pPr marL="0" indent="0">
              <a:buNone/>
              <a:defRPr sz="2400" b="1"/>
            </a:lvl1pPr>
            <a:lvl2pPr marL="456768" indent="0">
              <a:buNone/>
              <a:defRPr sz="2000" b="1"/>
            </a:lvl2pPr>
            <a:lvl3pPr marL="913532" indent="0">
              <a:buNone/>
              <a:defRPr sz="1800" b="1"/>
            </a:lvl3pPr>
            <a:lvl4pPr marL="1370302" indent="0">
              <a:buNone/>
              <a:defRPr sz="1600" b="1"/>
            </a:lvl4pPr>
            <a:lvl5pPr marL="1827071" indent="0">
              <a:buNone/>
              <a:defRPr sz="1600" b="1"/>
            </a:lvl5pPr>
            <a:lvl6pPr marL="2283837" indent="0">
              <a:buNone/>
              <a:defRPr sz="1600" b="1"/>
            </a:lvl6pPr>
            <a:lvl7pPr marL="2740600" indent="0">
              <a:buNone/>
              <a:defRPr sz="1600" b="1"/>
            </a:lvl7pPr>
            <a:lvl8pPr marL="3197369" indent="0">
              <a:buNone/>
              <a:defRPr sz="1600" b="1"/>
            </a:lvl8pPr>
            <a:lvl9pPr marL="3654137"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3" y="2174876"/>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2D3B35A3-ACE2-46D7-B614-4A1146AB12FE}" type="slidenum">
              <a:rPr lang="en-US">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417220088"/>
      </p:ext>
    </p:extLst>
  </p:cSld>
  <p:clrMapOvr>
    <a:masterClrMapping/>
  </p:clrMapOvr>
</p:sldLayout>
</file>

<file path=ppt/slideLayouts/slideLayout58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2D3B35A3-ACE2-46D7-B614-4A1146AB12FE}" type="slidenum">
              <a:rPr lang="en-US">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463636012"/>
      </p:ext>
    </p:extLst>
  </p:cSld>
  <p:clrMapOvr>
    <a:masterClrMapping/>
  </p:clrMapOvr>
</p:sldLayout>
</file>

<file path=ppt/slideLayouts/slideLayout58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2D3B35A3-ACE2-46D7-B614-4A1146AB12FE}" type="slidenum">
              <a:rPr lang="en-US">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022301052"/>
      </p:ext>
    </p:extLst>
  </p:cSld>
  <p:clrMapOvr>
    <a:masterClrMapping/>
  </p:clrMapOvr>
</p:sldLayout>
</file>

<file path=ppt/slideLayouts/slideLayout58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8"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8" y="1435100"/>
            <a:ext cx="3008313" cy="4691063"/>
          </a:xfrm>
        </p:spPr>
        <p:txBody>
          <a:bodyPr/>
          <a:lstStyle>
            <a:lvl1pPr marL="0" indent="0">
              <a:buNone/>
              <a:defRPr sz="1400"/>
            </a:lvl1pPr>
            <a:lvl2pPr marL="456768" indent="0">
              <a:buNone/>
              <a:defRPr sz="1200"/>
            </a:lvl2pPr>
            <a:lvl3pPr marL="913532" indent="0">
              <a:buNone/>
              <a:defRPr sz="1000"/>
            </a:lvl3pPr>
            <a:lvl4pPr marL="1370302" indent="0">
              <a:buNone/>
              <a:defRPr sz="900"/>
            </a:lvl4pPr>
            <a:lvl5pPr marL="1827071" indent="0">
              <a:buNone/>
              <a:defRPr sz="900"/>
            </a:lvl5pPr>
            <a:lvl6pPr marL="2283837" indent="0">
              <a:buNone/>
              <a:defRPr sz="900"/>
            </a:lvl6pPr>
            <a:lvl7pPr marL="2740600" indent="0">
              <a:buNone/>
              <a:defRPr sz="900"/>
            </a:lvl7pPr>
            <a:lvl8pPr marL="3197369" indent="0">
              <a:buNone/>
              <a:defRPr sz="900"/>
            </a:lvl8pPr>
            <a:lvl9pPr marL="3654137"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2D3B35A3-ACE2-46D7-B614-4A1146AB12FE}" type="slidenum">
              <a:rPr lang="en-US">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48780311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userDrawn="1">
  <p:cSld name="52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2819400" y="0"/>
            <a:ext cx="6324600" cy="1219200"/>
          </a:xfrm>
          <a:prstGeom prst="rect">
            <a:avLst/>
          </a:prstGeom>
        </p:spPr>
        <p:txBody>
          <a:bodyPr lIns="89793" tIns="44899" rIns="89793" bIns="44899" anchor="ctr"/>
          <a:lstStyle>
            <a:lvl1pPr marL="168364" indent="0" algn="l">
              <a:defRPr sz="28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1147465306"/>
      </p:ext>
    </p:extLst>
  </p:cSld>
  <p:clrMapOvr>
    <a:masterClrMapping/>
  </p:clrMapOvr>
  <p:timing>
    <p:tnLst>
      <p:par>
        <p:cTn id="1" dur="indefinite" restart="never" nodeType="tmRoot"/>
      </p:par>
    </p:tnLst>
  </p:timing>
</p:sldLayout>
</file>

<file path=ppt/slideLayouts/slideLayout59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768" indent="0">
              <a:buNone/>
              <a:defRPr sz="2800"/>
            </a:lvl2pPr>
            <a:lvl3pPr marL="913532" indent="0">
              <a:buNone/>
              <a:defRPr sz="2400"/>
            </a:lvl3pPr>
            <a:lvl4pPr marL="1370302" indent="0">
              <a:buNone/>
              <a:defRPr sz="2000"/>
            </a:lvl4pPr>
            <a:lvl5pPr marL="1827071" indent="0">
              <a:buNone/>
              <a:defRPr sz="2000"/>
            </a:lvl5pPr>
            <a:lvl6pPr marL="2283837" indent="0">
              <a:buNone/>
              <a:defRPr sz="2000"/>
            </a:lvl6pPr>
            <a:lvl7pPr marL="2740600" indent="0">
              <a:buNone/>
              <a:defRPr sz="2000"/>
            </a:lvl7pPr>
            <a:lvl8pPr marL="3197369" indent="0">
              <a:buNone/>
              <a:defRPr sz="2000"/>
            </a:lvl8pPr>
            <a:lvl9pPr marL="3654137"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768" indent="0">
              <a:buNone/>
              <a:defRPr sz="1200"/>
            </a:lvl2pPr>
            <a:lvl3pPr marL="913532" indent="0">
              <a:buNone/>
              <a:defRPr sz="1000"/>
            </a:lvl3pPr>
            <a:lvl4pPr marL="1370302" indent="0">
              <a:buNone/>
              <a:defRPr sz="900"/>
            </a:lvl4pPr>
            <a:lvl5pPr marL="1827071" indent="0">
              <a:buNone/>
              <a:defRPr sz="900"/>
            </a:lvl5pPr>
            <a:lvl6pPr marL="2283837" indent="0">
              <a:buNone/>
              <a:defRPr sz="900"/>
            </a:lvl6pPr>
            <a:lvl7pPr marL="2740600" indent="0">
              <a:buNone/>
              <a:defRPr sz="900"/>
            </a:lvl7pPr>
            <a:lvl8pPr marL="3197369" indent="0">
              <a:buNone/>
              <a:defRPr sz="900"/>
            </a:lvl8pPr>
            <a:lvl9pPr marL="3654137"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2D3B35A3-ACE2-46D7-B614-4A1146AB12FE}" type="slidenum">
              <a:rPr lang="en-US">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422896863"/>
      </p:ext>
    </p:extLst>
  </p:cSld>
  <p:clrMapOvr>
    <a:masterClrMapping/>
  </p:clrMapOvr>
</p:sldLayout>
</file>

<file path=ppt/slideLayouts/slideLayout59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D3B35A3-ACE2-46D7-B614-4A1146AB12FE}" type="slidenum">
              <a:rPr lang="en-US">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389309034"/>
      </p:ext>
    </p:extLst>
  </p:cSld>
  <p:clrMapOvr>
    <a:masterClrMapping/>
  </p:clrMapOvr>
</p:sldLayout>
</file>

<file path=ppt/slideLayouts/slideLayout59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6"/>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6"/>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D3B35A3-ACE2-46D7-B614-4A1146AB12FE}" type="slidenum">
              <a:rPr lang="en-US">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86812951"/>
      </p:ext>
    </p:extLst>
  </p:cSld>
  <p:clrMapOvr>
    <a:masterClrMapping/>
  </p:clrMapOvr>
</p:sldLayout>
</file>

<file path=ppt/slideLayouts/slideLayout593.xml><?xml version="1.0" encoding="utf-8"?>
<p:sldLayout xmlns:a="http://schemas.openxmlformats.org/drawingml/2006/main" xmlns:r="http://schemas.openxmlformats.org/officeDocument/2006/relationships" xmlns:p="http://schemas.openxmlformats.org/presentationml/2006/main" showMasterSp="0">
  <p:cSld name="2_Custom Layout">
    <p:spTree>
      <p:nvGrpSpPr>
        <p:cNvPr id="1" name=""/>
        <p:cNvGrpSpPr/>
        <p:nvPr/>
      </p:nvGrpSpPr>
      <p:grpSpPr>
        <a:xfrm>
          <a:off x="0" y="0"/>
          <a:ext cx="0" cy="0"/>
          <a:chOff x="0" y="0"/>
          <a:chExt cx="0" cy="0"/>
        </a:xfrm>
      </p:grpSpPr>
      <p:sp>
        <p:nvSpPr>
          <p:cNvPr id="9" name="Title 1"/>
          <p:cNvSpPr>
            <a:spLocks noGrp="1"/>
          </p:cNvSpPr>
          <p:nvPr>
            <p:ph type="title"/>
          </p:nvPr>
        </p:nvSpPr>
        <p:spPr>
          <a:xfrm>
            <a:off x="1" y="2473642"/>
            <a:ext cx="9137877" cy="1188720"/>
          </a:xfrm>
          <a:prstGeom prst="rect">
            <a:avLst/>
          </a:prstGeom>
        </p:spPr>
        <p:txBody>
          <a:bodyPr anchor="ctr" anchorCtr="0"/>
          <a:lstStyle>
            <a:lvl1pPr algn="ctr">
              <a:defRPr sz="4500" b="1">
                <a:solidFill>
                  <a:schemeClr val="bg1"/>
                </a:solidFill>
                <a:latin typeface="+mn-lt"/>
              </a:defRPr>
            </a:lvl1pPr>
          </a:lstStyle>
          <a:p>
            <a:r>
              <a:rPr lang="en-US" smtClean="0"/>
              <a:t>Click to edit Master title style</a:t>
            </a:r>
            <a:endParaRPr lang="en-US" dirty="0"/>
          </a:p>
        </p:txBody>
      </p:sp>
      <p:sp>
        <p:nvSpPr>
          <p:cNvPr id="3" name="Text Placeholder 2"/>
          <p:cNvSpPr>
            <a:spLocks noGrp="1"/>
          </p:cNvSpPr>
          <p:nvPr>
            <p:ph type="body" sz="quarter" idx="11"/>
          </p:nvPr>
        </p:nvSpPr>
        <p:spPr>
          <a:xfrm>
            <a:off x="0" y="3662362"/>
            <a:ext cx="9144000" cy="3195638"/>
          </a:xfrm>
          <a:prstGeom prst="rect">
            <a:avLst/>
          </a:prstGeom>
        </p:spPr>
        <p:txBody>
          <a:bodyPr anchor="ctr" anchorCtr="0"/>
          <a:lstStyle>
            <a:lvl1pPr>
              <a:defRPr sz="3000"/>
            </a:lvl1pPr>
            <a:lvl2pPr>
              <a:defRPr sz="2700"/>
            </a:lvl2pPr>
            <a:lvl3pPr>
              <a:defRPr sz="2400"/>
            </a:lvl3pPr>
            <a:lvl4pPr>
              <a:defRPr sz="2100"/>
            </a:lvl4pPr>
            <a:lvl5pPr>
              <a:defRPr sz="21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Slide Number Placeholder 1"/>
          <p:cNvSpPr>
            <a:spLocks noGrp="1"/>
          </p:cNvSpPr>
          <p:nvPr>
            <p:ph type="sldNum" sz="quarter" idx="12"/>
          </p:nvPr>
        </p:nvSpPr>
        <p:spPr/>
        <p:txBody>
          <a:bodyPr/>
          <a:lstStyle/>
          <a:p>
            <a:pPr>
              <a:defRPr/>
            </a:pPr>
            <a:fld id="{AA9E99C5-FFB0-40BD-BBA1-D1B39E92798A}"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645192792"/>
      </p:ext>
    </p:extLst>
  </p:cSld>
  <p:clrMapOvr>
    <a:masterClrMapping/>
  </p:clrMapOvr>
  <p:timing>
    <p:tnLst>
      <p:par>
        <p:cTn id="1" dur="indefinite" restart="never" nodeType="tmRoot"/>
      </p:par>
    </p:tnLst>
  </p:timing>
  <p:hf hdr="0" ftr="0" dt="0"/>
</p:sldLayout>
</file>

<file path=ppt/slideLayouts/slideLayout594.xml><?xml version="1.0" encoding="utf-8"?>
<p:sldLayout xmlns:a="http://schemas.openxmlformats.org/drawingml/2006/main" xmlns:r="http://schemas.openxmlformats.org/officeDocument/2006/relationships" xmlns:p="http://schemas.openxmlformats.org/presentationml/2006/main" showMasterSp="0" userDrawn="1">
  <p:cSld name="42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2819400" y="0"/>
            <a:ext cx="6324600" cy="1219200"/>
          </a:xfrm>
          <a:prstGeom prst="rect">
            <a:avLst/>
          </a:prstGeom>
        </p:spPr>
        <p:txBody>
          <a:bodyPr lIns="89793" tIns="44899" rIns="89793" bIns="44899" anchor="ctr"/>
          <a:lstStyle>
            <a:lvl1pPr marL="168364" indent="0" algn="l">
              <a:defRPr sz="28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431223353"/>
      </p:ext>
    </p:extLst>
  </p:cSld>
  <p:clrMapOvr>
    <a:masterClrMapping/>
  </p:clrMapOvr>
  <p:timing>
    <p:tnLst>
      <p:par>
        <p:cTn id="1" dur="indefinite" restart="never" nodeType="tmRoot"/>
      </p:par>
    </p:tnLst>
  </p:timing>
</p:sldLayout>
</file>

<file path=ppt/slideLayouts/slideLayout595.xml><?xml version="1.0" encoding="utf-8"?>
<p:sldLayout xmlns:a="http://schemas.openxmlformats.org/drawingml/2006/main" xmlns:r="http://schemas.openxmlformats.org/officeDocument/2006/relationships" xmlns:p="http://schemas.openxmlformats.org/presentationml/2006/main" showMasterSp="0" userDrawn="1">
  <p:cSld name="43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2819400" y="0"/>
            <a:ext cx="6324600" cy="1219200"/>
          </a:xfrm>
          <a:prstGeom prst="rect">
            <a:avLst/>
          </a:prstGeom>
        </p:spPr>
        <p:txBody>
          <a:bodyPr lIns="89793" tIns="44899" rIns="89793" bIns="44899" anchor="ctr"/>
          <a:lstStyle>
            <a:lvl1pPr marL="168364" indent="0" algn="l">
              <a:defRPr sz="28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959278515"/>
      </p:ext>
    </p:extLst>
  </p:cSld>
  <p:clrMapOvr>
    <a:masterClrMapping/>
  </p:clrMapOvr>
  <p:timing>
    <p:tnLst>
      <p:par>
        <p:cTn id="1" dur="indefinite" restart="never" nodeType="tmRoot"/>
      </p:par>
    </p:tnLst>
  </p:timing>
</p:sldLayout>
</file>

<file path=ppt/slideLayouts/slideLayout596.xml><?xml version="1.0" encoding="utf-8"?>
<p:sldLayout xmlns:a="http://schemas.openxmlformats.org/drawingml/2006/main" xmlns:r="http://schemas.openxmlformats.org/officeDocument/2006/relationships" xmlns:p="http://schemas.openxmlformats.org/presentationml/2006/main" showMasterSp="0" userDrawn="1">
  <p:cSld name="44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2819400" y="0"/>
            <a:ext cx="6324600" cy="1219200"/>
          </a:xfrm>
          <a:prstGeom prst="rect">
            <a:avLst/>
          </a:prstGeom>
        </p:spPr>
        <p:txBody>
          <a:bodyPr lIns="89793" tIns="44899" rIns="89793" bIns="44899" anchor="ctr"/>
          <a:lstStyle>
            <a:lvl1pPr marL="168364" indent="0" algn="l">
              <a:defRPr sz="28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653828367"/>
      </p:ext>
    </p:extLst>
  </p:cSld>
  <p:clrMapOvr>
    <a:masterClrMapping/>
  </p:clrMapOvr>
  <p:timing>
    <p:tnLst>
      <p:par>
        <p:cTn id="1" dur="indefinite" restart="never" nodeType="tmRoot"/>
      </p:par>
    </p:tnLst>
  </p:timing>
</p:sldLayout>
</file>

<file path=ppt/slideLayouts/slideLayout597.xml><?xml version="1.0" encoding="utf-8"?>
<p:sldLayout xmlns:a="http://schemas.openxmlformats.org/drawingml/2006/main" xmlns:r="http://schemas.openxmlformats.org/officeDocument/2006/relationships" xmlns:p="http://schemas.openxmlformats.org/presentationml/2006/main" showMasterSp="0" userDrawn="1">
  <p:cSld name="35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2819400" y="0"/>
            <a:ext cx="6324600" cy="1219200"/>
          </a:xfrm>
          <a:prstGeom prst="rect">
            <a:avLst/>
          </a:prstGeom>
        </p:spPr>
        <p:txBody>
          <a:bodyPr lIns="89793" tIns="44899" rIns="89793" bIns="44899" anchor="ctr"/>
          <a:lstStyle>
            <a:lvl1pPr marL="168364" indent="0" algn="l">
              <a:defRPr sz="28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374846364"/>
      </p:ext>
    </p:extLst>
  </p:cSld>
  <p:clrMapOvr>
    <a:masterClrMapping/>
  </p:clrMapOvr>
  <p:timing>
    <p:tnLst>
      <p:par>
        <p:cTn id="1" dur="indefinite" restart="never" nodeType="tmRoot"/>
      </p:par>
    </p:tnLst>
  </p:timing>
</p:sldLayout>
</file>

<file path=ppt/slideLayouts/slideLayout598.xml><?xml version="1.0" encoding="utf-8"?>
<p:sldLayout xmlns:a="http://schemas.openxmlformats.org/drawingml/2006/main" xmlns:r="http://schemas.openxmlformats.org/officeDocument/2006/relationships" xmlns:p="http://schemas.openxmlformats.org/presentationml/2006/main" showMasterSp="0" userDrawn="1">
  <p:cSld name="3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2819400" y="0"/>
            <a:ext cx="6324600" cy="1219200"/>
          </a:xfrm>
          <a:prstGeom prst="rect">
            <a:avLst/>
          </a:prstGeom>
        </p:spPr>
        <p:txBody>
          <a:bodyPr lIns="89793" tIns="44899" rIns="89793" bIns="44899" anchor="ctr"/>
          <a:lstStyle>
            <a:lvl1pPr marL="168364" indent="0" algn="l">
              <a:defRPr sz="28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472616285"/>
      </p:ext>
    </p:extLst>
  </p:cSld>
  <p:clrMapOvr>
    <a:masterClrMapping/>
  </p:clrMapOvr>
  <p:timing>
    <p:tnLst>
      <p:par>
        <p:cTn id="1" dur="indefinite" restart="never" nodeType="tmRoot"/>
      </p:par>
    </p:tnLst>
  </p:timing>
</p:sldLayout>
</file>

<file path=ppt/slideLayouts/slideLayout599.xml><?xml version="1.0" encoding="utf-8"?>
<p:sldLayout xmlns:a="http://schemas.openxmlformats.org/drawingml/2006/main" xmlns:r="http://schemas.openxmlformats.org/officeDocument/2006/relationships" xmlns:p="http://schemas.openxmlformats.org/presentationml/2006/main" showMasterSp="0"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61950" y="392115"/>
            <a:ext cx="8362950" cy="674687"/>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61958" y="1219200"/>
            <a:ext cx="4105275" cy="48006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9633" y="1219200"/>
            <a:ext cx="4105275" cy="48006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ftr" sz="quarter" idx="10"/>
          </p:nvPr>
        </p:nvSpPr>
        <p:spPr>
          <a:xfrm>
            <a:off x="2603500" y="6172200"/>
            <a:ext cx="4122738" cy="457200"/>
          </a:xfrm>
          <a:prstGeom prst="rect">
            <a:avLst/>
          </a:prstGeom>
        </p:spPr>
        <p:txBody>
          <a:bodyPr/>
          <a:lstStyle>
            <a:lvl1pPr>
              <a:defRPr/>
            </a:lvl1pPr>
          </a:lstStyle>
          <a:p>
            <a:pPr eaLnBrk="0" hangingPunct="0">
              <a:defRPr/>
            </a:pPr>
            <a:endParaRPr lang="en-US" sz="2400" dirty="0">
              <a:solidFill>
                <a:prstClr val="black"/>
              </a:solidFill>
              <a:latin typeface="Verdana" pitchFamily="-1" charset="0"/>
            </a:endParaRPr>
          </a:p>
        </p:txBody>
      </p:sp>
      <p:sp>
        <p:nvSpPr>
          <p:cNvPr id="6" name="Rectangle 6"/>
          <p:cNvSpPr>
            <a:spLocks noGrp="1" noChangeArrowheads="1"/>
          </p:cNvSpPr>
          <p:nvPr>
            <p:ph type="sldNum" sz="quarter" idx="11"/>
          </p:nvPr>
        </p:nvSpPr>
        <p:spPr/>
        <p:txBody>
          <a:bodyPr/>
          <a:lstStyle>
            <a:lvl1pPr>
              <a:defRPr/>
            </a:lvl1pPr>
          </a:lstStyle>
          <a:p>
            <a:pPr>
              <a:defRPr/>
            </a:pPr>
            <a:fld id="{D29AAA9D-33EF-48FD-B607-7EAE2C6E9AEE}"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691688664"/>
      </p:ext>
    </p:extLst>
  </p:cSld>
  <p:clrMapOvr>
    <a:masterClrMapping/>
  </p:clrMapOvr>
  <p:transition spd="med" advClick="0">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userDrawn="1">
  <p:cSld name="4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2819400" y="0"/>
            <a:ext cx="6324600" cy="1219200"/>
          </a:xfrm>
          <a:prstGeom prst="rect">
            <a:avLst/>
          </a:prstGeom>
        </p:spPr>
        <p:txBody>
          <a:bodyPr lIns="89793" tIns="44899" rIns="89793" bIns="44899" anchor="ctr"/>
          <a:lstStyle>
            <a:lvl1pPr marL="168364" indent="0" algn="l">
              <a:defRPr sz="28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96F123FA-3B4C-4332-A1AD-C1B28DE829A4}" type="slidenum">
              <a:rPr lang="en-US"/>
              <a:pPr>
                <a:defRPr/>
              </a:pPr>
              <a:t>‹#›</a:t>
            </a:fld>
            <a:endParaRPr lang="en-US" dirty="0"/>
          </a:p>
        </p:txBody>
      </p:sp>
    </p:spTree>
    <p:extLst>
      <p:ext uri="{BB962C8B-B14F-4D97-AF65-F5344CB8AC3E}">
        <p14:creationId xmlns:p14="http://schemas.microsoft.com/office/powerpoint/2010/main" val="188028382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userDrawn="1">
  <p:cSld name="53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2819400" y="0"/>
            <a:ext cx="6324600" cy="1219200"/>
          </a:xfrm>
          <a:prstGeom prst="rect">
            <a:avLst/>
          </a:prstGeom>
        </p:spPr>
        <p:txBody>
          <a:bodyPr lIns="89793" tIns="44899" rIns="89793" bIns="44899" anchor="ctr"/>
          <a:lstStyle>
            <a:lvl1pPr marL="168364" indent="0" algn="l">
              <a:defRPr sz="28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3023666377"/>
      </p:ext>
    </p:extLst>
  </p:cSld>
  <p:clrMapOvr>
    <a:masterClrMapping/>
  </p:clrMapOvr>
  <p:timing>
    <p:tnLst>
      <p:par>
        <p:cTn id="1" dur="indefinite" restart="never" nodeType="tmRoot"/>
      </p:par>
    </p:tnLst>
  </p:timing>
</p:sldLayout>
</file>

<file path=ppt/slideLayouts/slideLayout600.xml><?xml version="1.0" encoding="utf-8"?>
<p:sldLayout xmlns:a="http://schemas.openxmlformats.org/drawingml/2006/main" xmlns:r="http://schemas.openxmlformats.org/officeDocument/2006/relationships" xmlns:p="http://schemas.openxmlformats.org/presentationml/2006/main" showMasterSp="0" userDrawn="1">
  <p:cSld name="52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2819400" y="0"/>
            <a:ext cx="6324600" cy="1219200"/>
          </a:xfrm>
          <a:prstGeom prst="rect">
            <a:avLst/>
          </a:prstGeom>
        </p:spPr>
        <p:txBody>
          <a:bodyPr lIns="89793" tIns="44899" rIns="89793" bIns="44899" anchor="ctr"/>
          <a:lstStyle>
            <a:lvl1pPr marL="168364" indent="0" algn="l">
              <a:defRPr sz="28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83407727"/>
      </p:ext>
    </p:extLst>
  </p:cSld>
  <p:clrMapOvr>
    <a:masterClrMapping/>
  </p:clrMapOvr>
  <p:timing>
    <p:tnLst>
      <p:par>
        <p:cTn id="1" dur="indefinite" restart="never" nodeType="tmRoot"/>
      </p:par>
    </p:tnLst>
  </p:timing>
</p:sldLayout>
</file>

<file path=ppt/slideLayouts/slideLayout601.xml><?xml version="1.0" encoding="utf-8"?>
<p:sldLayout xmlns:a="http://schemas.openxmlformats.org/drawingml/2006/main" xmlns:r="http://schemas.openxmlformats.org/officeDocument/2006/relationships" xmlns:p="http://schemas.openxmlformats.org/presentationml/2006/main" showMasterSp="0" userDrawn="1">
  <p:cSld name="45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2819400" y="0"/>
            <a:ext cx="6324600" cy="1219200"/>
          </a:xfrm>
          <a:prstGeom prst="rect">
            <a:avLst/>
          </a:prstGeom>
        </p:spPr>
        <p:txBody>
          <a:bodyPr lIns="89793" tIns="44899" rIns="89793" bIns="44899" anchor="ctr"/>
          <a:lstStyle>
            <a:lvl1pPr marL="168364" indent="0" algn="l">
              <a:defRPr sz="28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064355652"/>
      </p:ext>
    </p:extLst>
  </p:cSld>
  <p:clrMapOvr>
    <a:masterClrMapping/>
  </p:clrMapOvr>
  <p:timing>
    <p:tnLst>
      <p:par>
        <p:cTn id="1" dur="indefinite" restart="never" nodeType="tmRoot"/>
      </p:par>
    </p:tnLst>
  </p:timing>
</p:sldLayout>
</file>

<file path=ppt/slideLayouts/slideLayout602.xml><?xml version="1.0" encoding="utf-8"?>
<p:sldLayout xmlns:a="http://schemas.openxmlformats.org/drawingml/2006/main" xmlns:r="http://schemas.openxmlformats.org/officeDocument/2006/relationships" xmlns:p="http://schemas.openxmlformats.org/presentationml/2006/main" showMasterSp="0" userDrawn="1">
  <p:cSld name="60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2819400" y="0"/>
            <a:ext cx="6324600" cy="1219200"/>
          </a:xfrm>
          <a:prstGeom prst="rect">
            <a:avLst/>
          </a:prstGeom>
        </p:spPr>
        <p:txBody>
          <a:bodyPr lIns="89793" tIns="44899" rIns="89793" bIns="44899" anchor="ctr"/>
          <a:lstStyle>
            <a:lvl1pPr marL="168364" indent="0" algn="l">
              <a:defRPr sz="28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117303808"/>
      </p:ext>
    </p:extLst>
  </p:cSld>
  <p:clrMapOvr>
    <a:masterClrMapping/>
  </p:clrMapOvr>
  <p:timing>
    <p:tnLst>
      <p:par>
        <p:cTn id="1" dur="indefinite" restart="never" nodeType="tmRoot"/>
      </p:par>
    </p:tnLst>
  </p:timing>
</p:sldLayout>
</file>

<file path=ppt/slideLayouts/slideLayout603.xml><?xml version="1.0" encoding="utf-8"?>
<p:sldLayout xmlns:a="http://schemas.openxmlformats.org/drawingml/2006/main" xmlns:r="http://schemas.openxmlformats.org/officeDocument/2006/relationships" xmlns:p="http://schemas.openxmlformats.org/presentationml/2006/main" showMasterSp="0" userDrawn="1">
  <p:cSld name="4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2819400" y="0"/>
            <a:ext cx="6324600" cy="1219200"/>
          </a:xfrm>
          <a:prstGeom prst="rect">
            <a:avLst/>
          </a:prstGeom>
        </p:spPr>
        <p:txBody>
          <a:bodyPr lIns="89793" tIns="44899" rIns="89793" bIns="44899" anchor="ctr"/>
          <a:lstStyle>
            <a:lvl1pPr marL="168364" indent="0" algn="l">
              <a:defRPr sz="28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825887338"/>
      </p:ext>
    </p:extLst>
  </p:cSld>
  <p:clrMapOvr>
    <a:masterClrMapping/>
  </p:clrMapOvr>
  <p:timing>
    <p:tnLst>
      <p:par>
        <p:cTn id="1" dur="indefinite" restart="never" nodeType="tmRoot"/>
      </p:par>
    </p:tnLst>
  </p:timing>
</p:sldLayout>
</file>

<file path=ppt/slideLayouts/slideLayout604.xml><?xml version="1.0" encoding="utf-8"?>
<p:sldLayout xmlns:a="http://schemas.openxmlformats.org/drawingml/2006/main" xmlns:r="http://schemas.openxmlformats.org/officeDocument/2006/relationships" xmlns:p="http://schemas.openxmlformats.org/presentationml/2006/main" showMasterSp="0" userDrawn="1">
  <p:cSld name="5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2819400" y="0"/>
            <a:ext cx="6324600" cy="1219200"/>
          </a:xfrm>
          <a:prstGeom prst="rect">
            <a:avLst/>
          </a:prstGeom>
        </p:spPr>
        <p:txBody>
          <a:bodyPr lIns="89793" tIns="44899" rIns="89793" bIns="44899" anchor="ctr"/>
          <a:lstStyle>
            <a:lvl1pPr marL="168364" indent="0" algn="l">
              <a:defRPr sz="28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661849400"/>
      </p:ext>
    </p:extLst>
  </p:cSld>
  <p:clrMapOvr>
    <a:masterClrMapping/>
  </p:clrMapOvr>
  <p:timing>
    <p:tnLst>
      <p:par>
        <p:cTn id="1" dur="indefinite" restart="never" nodeType="tmRoot"/>
      </p:par>
    </p:tnLst>
  </p:timing>
</p:sldLayout>
</file>

<file path=ppt/slideLayouts/slideLayout605.xml><?xml version="1.0" encoding="utf-8"?>
<p:sldLayout xmlns:a="http://schemas.openxmlformats.org/drawingml/2006/main" xmlns:r="http://schemas.openxmlformats.org/officeDocument/2006/relationships" xmlns:p="http://schemas.openxmlformats.org/presentationml/2006/main" showMasterSp="0" userDrawn="1">
  <p:cSld name="6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2819400" y="0"/>
            <a:ext cx="6324600" cy="1219200"/>
          </a:xfrm>
          <a:prstGeom prst="rect">
            <a:avLst/>
          </a:prstGeom>
        </p:spPr>
        <p:txBody>
          <a:bodyPr lIns="89793" tIns="44899" rIns="89793" bIns="44899" anchor="ctr"/>
          <a:lstStyle>
            <a:lvl1pPr marL="168364" indent="0" algn="l">
              <a:defRPr sz="28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313935892"/>
      </p:ext>
    </p:extLst>
  </p:cSld>
  <p:clrMapOvr>
    <a:masterClrMapping/>
  </p:clrMapOvr>
  <p:timing>
    <p:tnLst>
      <p:par>
        <p:cTn id="1" dur="indefinite" restart="never" nodeType="tmRoot"/>
      </p:par>
    </p:tnLst>
  </p:timing>
</p:sldLayout>
</file>

<file path=ppt/slideLayouts/slideLayout606.xml><?xml version="1.0" encoding="utf-8"?>
<p:sldLayout xmlns:a="http://schemas.openxmlformats.org/drawingml/2006/main" xmlns:r="http://schemas.openxmlformats.org/officeDocument/2006/relationships" xmlns:p="http://schemas.openxmlformats.org/presentationml/2006/main" showMasterSp="0" userDrawn="1">
  <p:cSld name="7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2819400" y="0"/>
            <a:ext cx="6324600" cy="1219200"/>
          </a:xfrm>
          <a:prstGeom prst="rect">
            <a:avLst/>
          </a:prstGeom>
        </p:spPr>
        <p:txBody>
          <a:bodyPr lIns="89793" tIns="44899" rIns="89793" bIns="44899" anchor="ctr"/>
          <a:lstStyle>
            <a:lvl1pPr marL="168364" indent="0" algn="l">
              <a:defRPr sz="28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781309356"/>
      </p:ext>
    </p:extLst>
  </p:cSld>
  <p:clrMapOvr>
    <a:masterClrMapping/>
  </p:clrMapOvr>
  <p:timing>
    <p:tnLst>
      <p:par>
        <p:cTn id="1" dur="indefinite" restart="never" nodeType="tmRoot"/>
      </p:par>
    </p:tnLst>
  </p:timing>
</p:sldLayout>
</file>

<file path=ppt/slideLayouts/slideLayout607.xml><?xml version="1.0" encoding="utf-8"?>
<p:sldLayout xmlns:a="http://schemas.openxmlformats.org/drawingml/2006/main" xmlns:r="http://schemas.openxmlformats.org/officeDocument/2006/relationships" xmlns:p="http://schemas.openxmlformats.org/presentationml/2006/main" showMasterSp="0" userDrawn="1">
  <p:cSld name="8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2819400" y="0"/>
            <a:ext cx="6324600" cy="1219200"/>
          </a:xfrm>
          <a:prstGeom prst="rect">
            <a:avLst/>
          </a:prstGeom>
        </p:spPr>
        <p:txBody>
          <a:bodyPr lIns="89793" tIns="44899" rIns="89793" bIns="44899" anchor="ctr"/>
          <a:lstStyle>
            <a:lvl1pPr marL="168364" indent="0" algn="l">
              <a:defRPr sz="28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487712238"/>
      </p:ext>
    </p:extLst>
  </p:cSld>
  <p:clrMapOvr>
    <a:masterClrMapping/>
  </p:clrMapOvr>
  <p:timing>
    <p:tnLst>
      <p:par>
        <p:cTn id="1" dur="indefinite" restart="never" nodeType="tmRoot"/>
      </p:par>
    </p:tnLst>
  </p:timing>
</p:sldLayout>
</file>

<file path=ppt/slideLayouts/slideLayout608.xml><?xml version="1.0" encoding="utf-8"?>
<p:sldLayout xmlns:a="http://schemas.openxmlformats.org/drawingml/2006/main" xmlns:r="http://schemas.openxmlformats.org/officeDocument/2006/relationships" xmlns:p="http://schemas.openxmlformats.org/presentationml/2006/main" showMasterSp="0" userDrawn="1">
  <p:cSld name="41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2819400" y="0"/>
            <a:ext cx="6324600" cy="1219200"/>
          </a:xfrm>
          <a:prstGeom prst="rect">
            <a:avLst/>
          </a:prstGeom>
        </p:spPr>
        <p:txBody>
          <a:bodyPr lIns="89793" tIns="44899" rIns="89793" bIns="44899" anchor="ctr"/>
          <a:lstStyle>
            <a:lvl1pPr marL="168364" indent="0" algn="l">
              <a:defRPr sz="28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901880571"/>
      </p:ext>
    </p:extLst>
  </p:cSld>
  <p:clrMapOvr>
    <a:masterClrMapping/>
  </p:clrMapOvr>
  <p:timing>
    <p:tnLst>
      <p:par>
        <p:cTn id="1" dur="indefinite" restart="never" nodeType="tmRoot"/>
      </p:par>
    </p:tnLst>
  </p:timing>
</p:sldLayout>
</file>

<file path=ppt/slideLayouts/slideLayout609.xml><?xml version="1.0" encoding="utf-8"?>
<p:sldLayout xmlns:a="http://schemas.openxmlformats.org/drawingml/2006/main" xmlns:r="http://schemas.openxmlformats.org/officeDocument/2006/relationships" xmlns:p="http://schemas.openxmlformats.org/presentationml/2006/main" showMasterSp="0" userDrawn="1">
  <p:cSld name="36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2819400" y="0"/>
            <a:ext cx="6324600" cy="1219200"/>
          </a:xfrm>
          <a:prstGeom prst="rect">
            <a:avLst/>
          </a:prstGeom>
        </p:spPr>
        <p:txBody>
          <a:bodyPr lIns="89793" tIns="44899" rIns="89793" bIns="44899" anchor="ctr"/>
          <a:lstStyle>
            <a:lvl1pPr marL="168364" indent="0" algn="l">
              <a:defRPr sz="28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238883614"/>
      </p:ext>
    </p:extLst>
  </p:cSld>
  <p:clrMapOvr>
    <a:masterClrMapping/>
  </p:clrMapOvr>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userDrawn="1">
  <p:cSld name="54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2819400" y="0"/>
            <a:ext cx="6324600" cy="1219200"/>
          </a:xfrm>
          <a:prstGeom prst="rect">
            <a:avLst/>
          </a:prstGeom>
        </p:spPr>
        <p:txBody>
          <a:bodyPr lIns="89793" tIns="44899" rIns="89793" bIns="44899" anchor="ctr"/>
          <a:lstStyle>
            <a:lvl1pPr marL="168364" indent="0" algn="l">
              <a:defRPr sz="28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2005270600"/>
      </p:ext>
    </p:extLst>
  </p:cSld>
  <p:clrMapOvr>
    <a:masterClrMapping/>
  </p:clrMapOvr>
  <p:timing>
    <p:tnLst>
      <p:par>
        <p:cTn id="1" dur="indefinite" restart="never" nodeType="tmRoot"/>
      </p:par>
    </p:tnLst>
  </p:timing>
</p:sldLayout>
</file>

<file path=ppt/slideLayouts/slideLayout610.xml><?xml version="1.0" encoding="utf-8"?>
<p:sldLayout xmlns:a="http://schemas.openxmlformats.org/drawingml/2006/main" xmlns:r="http://schemas.openxmlformats.org/officeDocument/2006/relationships" xmlns:p="http://schemas.openxmlformats.org/presentationml/2006/main" showMasterSp="0" userDrawn="1">
  <p:cSld name="37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2819400" y="0"/>
            <a:ext cx="6324600" cy="1219200"/>
          </a:xfrm>
          <a:prstGeom prst="rect">
            <a:avLst/>
          </a:prstGeom>
        </p:spPr>
        <p:txBody>
          <a:bodyPr lIns="89793" tIns="44899" rIns="89793" bIns="44899" anchor="ctr"/>
          <a:lstStyle>
            <a:lvl1pPr marL="168364" indent="0" algn="l">
              <a:defRPr sz="28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780061330"/>
      </p:ext>
    </p:extLst>
  </p:cSld>
  <p:clrMapOvr>
    <a:masterClrMapping/>
  </p:clrMapOvr>
  <p:timing>
    <p:tnLst>
      <p:par>
        <p:cTn id="1" dur="indefinite" restart="never" nodeType="tmRoot"/>
      </p:par>
    </p:tnLst>
  </p:timing>
</p:sldLayout>
</file>

<file path=ppt/slideLayouts/slideLayout611.xml><?xml version="1.0" encoding="utf-8"?>
<p:sldLayout xmlns:a="http://schemas.openxmlformats.org/drawingml/2006/main" xmlns:r="http://schemas.openxmlformats.org/officeDocument/2006/relationships" xmlns:p="http://schemas.openxmlformats.org/presentationml/2006/main" showMasterSp="0" userDrawn="1">
  <p:cSld name="38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2819400" y="0"/>
            <a:ext cx="6324600" cy="1219200"/>
          </a:xfrm>
          <a:prstGeom prst="rect">
            <a:avLst/>
          </a:prstGeom>
        </p:spPr>
        <p:txBody>
          <a:bodyPr lIns="89793" tIns="44899" rIns="89793" bIns="44899" anchor="ctr"/>
          <a:lstStyle>
            <a:lvl1pPr marL="168364" indent="0" algn="l">
              <a:defRPr sz="28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155292855"/>
      </p:ext>
    </p:extLst>
  </p:cSld>
  <p:clrMapOvr>
    <a:masterClrMapping/>
  </p:clrMapOvr>
  <p:timing>
    <p:tnLst>
      <p:par>
        <p:cTn id="1" dur="indefinite" restart="never" nodeType="tmRoot"/>
      </p:par>
    </p:tnLst>
  </p:timing>
</p:sldLayout>
</file>

<file path=ppt/slideLayouts/slideLayout612.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2D3B35A3-ACE2-46D7-B614-4A1146AB12FE}" type="slidenum">
              <a:rPr lang="en-US">
                <a:solidFill>
                  <a:prstClr val="black">
                    <a:tint val="75000"/>
                  </a:prstClr>
                </a:solidFill>
              </a:rPr>
              <a:pPr/>
              <a:t>‹#›</a:t>
            </a:fld>
            <a:endParaRPr lang="en-US" dirty="0">
              <a:solidFill>
                <a:prstClr val="black">
                  <a:tint val="75000"/>
                </a:prstClr>
              </a:solidFill>
            </a:endParaRPr>
          </a:p>
        </p:txBody>
      </p:sp>
      <p:sp>
        <p:nvSpPr>
          <p:cNvPr id="5" name="Content Placeholder 2"/>
          <p:cNvSpPr>
            <a:spLocks noGrp="1"/>
          </p:cNvSpPr>
          <p:nvPr>
            <p:ph idx="1"/>
          </p:nvPr>
        </p:nvSpPr>
        <p:spPr>
          <a:xfrm>
            <a:off x="304800" y="1447800"/>
            <a:ext cx="8229600" cy="4525963"/>
          </a:xfrm>
        </p:spPr>
        <p:txBody>
          <a:bodyPr>
            <a:normAutofit/>
          </a:bodyPr>
          <a:lstStyle>
            <a:lvl1pPr>
              <a:defRPr sz="2800"/>
            </a:lvl1pPr>
            <a:lvl2pPr>
              <a:defRPr sz="2400"/>
            </a:lvl2pPr>
            <a:lvl3pPr>
              <a:defRPr sz="2000"/>
            </a:lvl3pPr>
            <a:lvl4pPr>
              <a:defRPr sz="18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Rectangle 5"/>
          <p:cNvSpPr/>
          <p:nvPr userDrawn="1"/>
        </p:nvSpPr>
        <p:spPr>
          <a:xfrm>
            <a:off x="0" y="0"/>
            <a:ext cx="9144000" cy="1371600"/>
          </a:xfrm>
          <a:prstGeom prst="rect">
            <a:avLst/>
          </a:prstGeom>
          <a:solidFill>
            <a:srgbClr val="513D75"/>
          </a:solidFill>
          <a:ln>
            <a:solidFill>
              <a:srgbClr val="513D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itle 1"/>
          <p:cNvSpPr>
            <a:spLocks noGrp="1"/>
          </p:cNvSpPr>
          <p:nvPr>
            <p:ph type="title"/>
          </p:nvPr>
        </p:nvSpPr>
        <p:spPr>
          <a:xfrm>
            <a:off x="457200" y="274638"/>
            <a:ext cx="8229600" cy="1143000"/>
          </a:xfrm>
        </p:spPr>
        <p:txBody>
          <a:bodyPr/>
          <a:lstStyle>
            <a:lvl1pPr>
              <a:defRPr>
                <a:solidFill>
                  <a:schemeClr val="bg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3714782665"/>
      </p:ext>
    </p:extLst>
  </p:cSld>
  <p:clrMapOvr>
    <a:masterClrMapping/>
  </p:clrMapOvr>
</p:sldLayout>
</file>

<file path=ppt/slideLayouts/slideLayout6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52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1765" indent="0" algn="ctr">
              <a:buNone/>
              <a:defRPr>
                <a:solidFill>
                  <a:schemeClr val="tx1">
                    <a:tint val="75000"/>
                  </a:schemeClr>
                </a:solidFill>
              </a:defRPr>
            </a:lvl2pPr>
            <a:lvl3pPr marL="903533" indent="0" algn="ctr">
              <a:buNone/>
              <a:defRPr>
                <a:solidFill>
                  <a:schemeClr val="tx1">
                    <a:tint val="75000"/>
                  </a:schemeClr>
                </a:solidFill>
              </a:defRPr>
            </a:lvl3pPr>
            <a:lvl4pPr marL="1355299" indent="0" algn="ctr">
              <a:buNone/>
              <a:defRPr>
                <a:solidFill>
                  <a:schemeClr val="tx1">
                    <a:tint val="75000"/>
                  </a:schemeClr>
                </a:solidFill>
              </a:defRPr>
            </a:lvl4pPr>
            <a:lvl5pPr marL="1807064" indent="0" algn="ctr">
              <a:buNone/>
              <a:defRPr>
                <a:solidFill>
                  <a:schemeClr val="tx1">
                    <a:tint val="75000"/>
                  </a:schemeClr>
                </a:solidFill>
              </a:defRPr>
            </a:lvl5pPr>
            <a:lvl6pPr marL="2258824" indent="0" algn="ctr">
              <a:buNone/>
              <a:defRPr>
                <a:solidFill>
                  <a:schemeClr val="tx1">
                    <a:tint val="75000"/>
                  </a:schemeClr>
                </a:solidFill>
              </a:defRPr>
            </a:lvl6pPr>
            <a:lvl7pPr marL="2710591" indent="0" algn="ctr">
              <a:buNone/>
              <a:defRPr>
                <a:solidFill>
                  <a:schemeClr val="tx1">
                    <a:tint val="75000"/>
                  </a:schemeClr>
                </a:solidFill>
              </a:defRPr>
            </a:lvl7pPr>
            <a:lvl8pPr marL="3162358" indent="0" algn="ctr">
              <a:buNone/>
              <a:defRPr>
                <a:solidFill>
                  <a:schemeClr val="tx1">
                    <a:tint val="75000"/>
                  </a:schemeClr>
                </a:solidFill>
              </a:defRPr>
            </a:lvl8pPr>
            <a:lvl9pPr marL="3614124"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D3B35A3-ACE2-46D7-B614-4A1146AB12FE}" type="slidenum">
              <a:rPr lang="en-US">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894021797"/>
      </p:ext>
    </p:extLst>
  </p:cSld>
  <p:clrMapOvr>
    <a:masterClrMapping/>
  </p:clrMapOvr>
  <p:timing>
    <p:tnLst>
      <p:par>
        <p:cTn id="1" dur="indefinite" restart="never" nodeType="tmRoot"/>
      </p:par>
    </p:tnLst>
  </p:timing>
</p:sldLayout>
</file>

<file path=ppt/slideLayouts/slideLayout614.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D3B35A3-ACE2-46D7-B614-4A1146AB12FE}" type="slidenum">
              <a:rPr lang="en-US">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287878757"/>
      </p:ext>
    </p:extLst>
  </p:cSld>
  <p:clrMapOvr>
    <a:masterClrMapping/>
  </p:clrMapOvr>
  <p:timing>
    <p:tnLst>
      <p:par>
        <p:cTn id="1" dur="indefinite" restart="never" nodeType="tmRoot"/>
      </p:par>
    </p:tnLst>
  </p:timing>
</p:sldLayout>
</file>

<file path=ppt/slideLayouts/slideLayout61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1765" indent="0">
              <a:buNone/>
              <a:defRPr sz="1800">
                <a:solidFill>
                  <a:schemeClr val="tx1">
                    <a:tint val="75000"/>
                  </a:schemeClr>
                </a:solidFill>
              </a:defRPr>
            </a:lvl2pPr>
            <a:lvl3pPr marL="903533" indent="0">
              <a:buNone/>
              <a:defRPr sz="1600">
                <a:solidFill>
                  <a:schemeClr val="tx1">
                    <a:tint val="75000"/>
                  </a:schemeClr>
                </a:solidFill>
              </a:defRPr>
            </a:lvl3pPr>
            <a:lvl4pPr marL="1355299" indent="0">
              <a:buNone/>
              <a:defRPr sz="1400">
                <a:solidFill>
                  <a:schemeClr val="tx1">
                    <a:tint val="75000"/>
                  </a:schemeClr>
                </a:solidFill>
              </a:defRPr>
            </a:lvl4pPr>
            <a:lvl5pPr marL="1807064" indent="0">
              <a:buNone/>
              <a:defRPr sz="1400">
                <a:solidFill>
                  <a:schemeClr val="tx1">
                    <a:tint val="75000"/>
                  </a:schemeClr>
                </a:solidFill>
              </a:defRPr>
            </a:lvl5pPr>
            <a:lvl6pPr marL="2258824" indent="0">
              <a:buNone/>
              <a:defRPr sz="1400">
                <a:solidFill>
                  <a:schemeClr val="tx1">
                    <a:tint val="75000"/>
                  </a:schemeClr>
                </a:solidFill>
              </a:defRPr>
            </a:lvl6pPr>
            <a:lvl7pPr marL="2710591" indent="0">
              <a:buNone/>
              <a:defRPr sz="1400">
                <a:solidFill>
                  <a:schemeClr val="tx1">
                    <a:tint val="75000"/>
                  </a:schemeClr>
                </a:solidFill>
              </a:defRPr>
            </a:lvl7pPr>
            <a:lvl8pPr marL="3162358" indent="0">
              <a:buNone/>
              <a:defRPr sz="1400">
                <a:solidFill>
                  <a:schemeClr val="tx1">
                    <a:tint val="75000"/>
                  </a:schemeClr>
                </a:solidFill>
              </a:defRPr>
            </a:lvl8pPr>
            <a:lvl9pPr marL="3614124"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D3B35A3-ACE2-46D7-B614-4A1146AB12FE}" type="slidenum">
              <a:rPr lang="en-US">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945737236"/>
      </p:ext>
    </p:extLst>
  </p:cSld>
  <p:clrMapOvr>
    <a:masterClrMapping/>
  </p:clrMapOvr>
</p:sldLayout>
</file>

<file path=ppt/slideLayouts/slideLayout616.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2D3B35A3-ACE2-46D7-B614-4A1146AB12FE}" type="slidenum">
              <a:rPr lang="en-US">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134193852"/>
      </p:ext>
    </p:extLst>
  </p:cSld>
  <p:clrMapOvr>
    <a:masterClrMapping/>
  </p:clrMapOvr>
</p:sldLayout>
</file>

<file path=ppt/slideLayouts/slideLayout617.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4"/>
            <a:ext cx="4040188" cy="639762"/>
          </a:xfrm>
        </p:spPr>
        <p:txBody>
          <a:bodyPr anchor="b"/>
          <a:lstStyle>
            <a:lvl1pPr marL="0" indent="0">
              <a:buNone/>
              <a:defRPr sz="2400" b="1"/>
            </a:lvl1pPr>
            <a:lvl2pPr marL="451765" indent="0">
              <a:buNone/>
              <a:defRPr sz="2000" b="1"/>
            </a:lvl2pPr>
            <a:lvl3pPr marL="903533" indent="0">
              <a:buNone/>
              <a:defRPr sz="1800" b="1"/>
            </a:lvl3pPr>
            <a:lvl4pPr marL="1355299" indent="0">
              <a:buNone/>
              <a:defRPr sz="1600" b="1"/>
            </a:lvl4pPr>
            <a:lvl5pPr marL="1807064" indent="0">
              <a:buNone/>
              <a:defRPr sz="1600" b="1"/>
            </a:lvl5pPr>
            <a:lvl6pPr marL="2258824" indent="0">
              <a:buNone/>
              <a:defRPr sz="1600" b="1"/>
            </a:lvl6pPr>
            <a:lvl7pPr marL="2710591" indent="0">
              <a:buNone/>
              <a:defRPr sz="1600" b="1"/>
            </a:lvl7pPr>
            <a:lvl8pPr marL="3162358" indent="0">
              <a:buNone/>
              <a:defRPr sz="1600" b="1"/>
            </a:lvl8pPr>
            <a:lvl9pPr marL="361412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6"/>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126" y="1535114"/>
            <a:ext cx="4041775" cy="639762"/>
          </a:xfrm>
        </p:spPr>
        <p:txBody>
          <a:bodyPr anchor="b"/>
          <a:lstStyle>
            <a:lvl1pPr marL="0" indent="0">
              <a:buNone/>
              <a:defRPr sz="2400" b="1"/>
            </a:lvl1pPr>
            <a:lvl2pPr marL="451765" indent="0">
              <a:buNone/>
              <a:defRPr sz="2000" b="1"/>
            </a:lvl2pPr>
            <a:lvl3pPr marL="903533" indent="0">
              <a:buNone/>
              <a:defRPr sz="1800" b="1"/>
            </a:lvl3pPr>
            <a:lvl4pPr marL="1355299" indent="0">
              <a:buNone/>
              <a:defRPr sz="1600" b="1"/>
            </a:lvl4pPr>
            <a:lvl5pPr marL="1807064" indent="0">
              <a:buNone/>
              <a:defRPr sz="1600" b="1"/>
            </a:lvl5pPr>
            <a:lvl6pPr marL="2258824" indent="0">
              <a:buNone/>
              <a:defRPr sz="1600" b="1"/>
            </a:lvl6pPr>
            <a:lvl7pPr marL="2710591" indent="0">
              <a:buNone/>
              <a:defRPr sz="1600" b="1"/>
            </a:lvl7pPr>
            <a:lvl8pPr marL="3162358" indent="0">
              <a:buNone/>
              <a:defRPr sz="1600" b="1"/>
            </a:lvl8pPr>
            <a:lvl9pPr marL="361412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26" y="2174876"/>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2D3B35A3-ACE2-46D7-B614-4A1146AB12FE}" type="slidenum">
              <a:rPr lang="en-US">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4784139"/>
      </p:ext>
    </p:extLst>
  </p:cSld>
  <p:clrMapOvr>
    <a:masterClrMapping/>
  </p:clrMapOvr>
</p:sldLayout>
</file>

<file path=ppt/slideLayouts/slideLayout618.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2D3B35A3-ACE2-46D7-B614-4A1146AB12FE}" type="slidenum">
              <a:rPr lang="en-US">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754763119"/>
      </p:ext>
    </p:extLst>
  </p:cSld>
  <p:clrMapOvr>
    <a:masterClrMapping/>
  </p:clrMapOvr>
</p:sldLayout>
</file>

<file path=ppt/slideLayouts/slideLayout61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2D3B35A3-ACE2-46D7-B614-4A1146AB12FE}" type="slidenum">
              <a:rPr lang="en-US">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73766450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userDrawn="1">
  <p:cSld name="55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2819400" y="0"/>
            <a:ext cx="6324600" cy="1219200"/>
          </a:xfrm>
          <a:prstGeom prst="rect">
            <a:avLst/>
          </a:prstGeom>
        </p:spPr>
        <p:txBody>
          <a:bodyPr lIns="89793" tIns="44899" rIns="89793" bIns="44899" anchor="ctr"/>
          <a:lstStyle>
            <a:lvl1pPr marL="168364" indent="0" algn="l">
              <a:defRPr sz="28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18038682"/>
      </p:ext>
    </p:extLst>
  </p:cSld>
  <p:clrMapOvr>
    <a:masterClrMapping/>
  </p:clrMapOvr>
  <p:timing>
    <p:tnLst>
      <p:par>
        <p:cTn id="1" dur="indefinite" restart="never" nodeType="tmRoot"/>
      </p:par>
    </p:tnLst>
  </p:timing>
</p:sldLayout>
</file>

<file path=ppt/slideLayouts/slideLayout62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3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301" y="1435100"/>
            <a:ext cx="3008313" cy="4691063"/>
          </a:xfrm>
        </p:spPr>
        <p:txBody>
          <a:bodyPr/>
          <a:lstStyle>
            <a:lvl1pPr marL="0" indent="0">
              <a:buNone/>
              <a:defRPr sz="1400"/>
            </a:lvl1pPr>
            <a:lvl2pPr marL="451765" indent="0">
              <a:buNone/>
              <a:defRPr sz="1200"/>
            </a:lvl2pPr>
            <a:lvl3pPr marL="903533" indent="0">
              <a:buNone/>
              <a:defRPr sz="1000"/>
            </a:lvl3pPr>
            <a:lvl4pPr marL="1355299" indent="0">
              <a:buNone/>
              <a:defRPr sz="900"/>
            </a:lvl4pPr>
            <a:lvl5pPr marL="1807064" indent="0">
              <a:buNone/>
              <a:defRPr sz="900"/>
            </a:lvl5pPr>
            <a:lvl6pPr marL="2258824" indent="0">
              <a:buNone/>
              <a:defRPr sz="900"/>
            </a:lvl6pPr>
            <a:lvl7pPr marL="2710591" indent="0">
              <a:buNone/>
              <a:defRPr sz="900"/>
            </a:lvl7pPr>
            <a:lvl8pPr marL="3162358" indent="0">
              <a:buNone/>
              <a:defRPr sz="900"/>
            </a:lvl8pPr>
            <a:lvl9pPr marL="3614124"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2D3B35A3-ACE2-46D7-B614-4A1146AB12FE}" type="slidenum">
              <a:rPr lang="en-US">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042420227"/>
      </p:ext>
    </p:extLst>
  </p:cSld>
  <p:clrMapOvr>
    <a:masterClrMapping/>
  </p:clrMapOvr>
</p:sldLayout>
</file>

<file path=ppt/slideLayouts/slideLayout62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1765" indent="0">
              <a:buNone/>
              <a:defRPr sz="2800"/>
            </a:lvl2pPr>
            <a:lvl3pPr marL="903533" indent="0">
              <a:buNone/>
              <a:defRPr sz="2400"/>
            </a:lvl3pPr>
            <a:lvl4pPr marL="1355299" indent="0">
              <a:buNone/>
              <a:defRPr sz="2000"/>
            </a:lvl4pPr>
            <a:lvl5pPr marL="1807064" indent="0">
              <a:buNone/>
              <a:defRPr sz="2000"/>
            </a:lvl5pPr>
            <a:lvl6pPr marL="2258824" indent="0">
              <a:buNone/>
              <a:defRPr sz="2000"/>
            </a:lvl6pPr>
            <a:lvl7pPr marL="2710591" indent="0">
              <a:buNone/>
              <a:defRPr sz="2000"/>
            </a:lvl7pPr>
            <a:lvl8pPr marL="3162358" indent="0">
              <a:buNone/>
              <a:defRPr sz="2000"/>
            </a:lvl8pPr>
            <a:lvl9pPr marL="3614124"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1765" indent="0">
              <a:buNone/>
              <a:defRPr sz="1200"/>
            </a:lvl2pPr>
            <a:lvl3pPr marL="903533" indent="0">
              <a:buNone/>
              <a:defRPr sz="1000"/>
            </a:lvl3pPr>
            <a:lvl4pPr marL="1355299" indent="0">
              <a:buNone/>
              <a:defRPr sz="900"/>
            </a:lvl4pPr>
            <a:lvl5pPr marL="1807064" indent="0">
              <a:buNone/>
              <a:defRPr sz="900"/>
            </a:lvl5pPr>
            <a:lvl6pPr marL="2258824" indent="0">
              <a:buNone/>
              <a:defRPr sz="900"/>
            </a:lvl6pPr>
            <a:lvl7pPr marL="2710591" indent="0">
              <a:buNone/>
              <a:defRPr sz="900"/>
            </a:lvl7pPr>
            <a:lvl8pPr marL="3162358" indent="0">
              <a:buNone/>
              <a:defRPr sz="900"/>
            </a:lvl8pPr>
            <a:lvl9pPr marL="3614124"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2D3B35A3-ACE2-46D7-B614-4A1146AB12FE}" type="slidenum">
              <a:rPr lang="en-US">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550080740"/>
      </p:ext>
    </p:extLst>
  </p:cSld>
  <p:clrMapOvr>
    <a:masterClrMapping/>
  </p:clrMapOvr>
</p:sldLayout>
</file>

<file path=ppt/slideLayouts/slideLayout622.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D3B35A3-ACE2-46D7-B614-4A1146AB12FE}" type="slidenum">
              <a:rPr lang="en-US">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246167984"/>
      </p:ext>
    </p:extLst>
  </p:cSld>
  <p:clrMapOvr>
    <a:masterClrMapping/>
  </p:clrMapOvr>
</p:sldLayout>
</file>

<file path=ppt/slideLayouts/slideLayout62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73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7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D3B35A3-ACE2-46D7-B614-4A1146AB12FE}" type="slidenum">
              <a:rPr lang="en-US">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028225977"/>
      </p:ext>
    </p:extLst>
  </p:cSld>
  <p:clrMapOvr>
    <a:masterClrMapping/>
  </p:clrMapOvr>
</p:sldLayout>
</file>

<file path=ppt/slideLayouts/slideLayout624.xml><?xml version="1.0" encoding="utf-8"?>
<p:sldLayout xmlns:a="http://schemas.openxmlformats.org/drawingml/2006/main" xmlns:r="http://schemas.openxmlformats.org/officeDocument/2006/relationships" xmlns:p="http://schemas.openxmlformats.org/presentationml/2006/main" showMasterSp="0">
  <p:cSld name="2_Custom Layout">
    <p:spTree>
      <p:nvGrpSpPr>
        <p:cNvPr id="1" name=""/>
        <p:cNvGrpSpPr/>
        <p:nvPr/>
      </p:nvGrpSpPr>
      <p:grpSpPr>
        <a:xfrm>
          <a:off x="0" y="0"/>
          <a:ext cx="0" cy="0"/>
          <a:chOff x="0" y="0"/>
          <a:chExt cx="0" cy="0"/>
        </a:xfrm>
      </p:grpSpPr>
      <p:sp>
        <p:nvSpPr>
          <p:cNvPr id="9" name="Title 1"/>
          <p:cNvSpPr>
            <a:spLocks noGrp="1"/>
          </p:cNvSpPr>
          <p:nvPr>
            <p:ph type="title"/>
          </p:nvPr>
        </p:nvSpPr>
        <p:spPr>
          <a:xfrm>
            <a:off x="1" y="2473642"/>
            <a:ext cx="9137877" cy="1188720"/>
          </a:xfrm>
          <a:prstGeom prst="rect">
            <a:avLst/>
          </a:prstGeom>
        </p:spPr>
        <p:txBody>
          <a:bodyPr anchor="ctr" anchorCtr="0"/>
          <a:lstStyle>
            <a:lvl1pPr algn="ctr">
              <a:defRPr sz="4500" b="1">
                <a:solidFill>
                  <a:schemeClr val="bg1"/>
                </a:solidFill>
                <a:latin typeface="+mn-lt"/>
              </a:defRPr>
            </a:lvl1pPr>
          </a:lstStyle>
          <a:p>
            <a:r>
              <a:rPr lang="en-US" smtClean="0"/>
              <a:t>Click to edit Master title style</a:t>
            </a:r>
            <a:endParaRPr lang="en-US" dirty="0"/>
          </a:p>
        </p:txBody>
      </p:sp>
      <p:sp>
        <p:nvSpPr>
          <p:cNvPr id="3" name="Text Placeholder 2"/>
          <p:cNvSpPr>
            <a:spLocks noGrp="1"/>
          </p:cNvSpPr>
          <p:nvPr>
            <p:ph type="body" sz="quarter" idx="11"/>
          </p:nvPr>
        </p:nvSpPr>
        <p:spPr>
          <a:xfrm>
            <a:off x="0" y="3662362"/>
            <a:ext cx="9144000" cy="3195638"/>
          </a:xfrm>
          <a:prstGeom prst="rect">
            <a:avLst/>
          </a:prstGeom>
        </p:spPr>
        <p:txBody>
          <a:bodyPr anchor="ctr" anchorCtr="0"/>
          <a:lstStyle>
            <a:lvl1pPr>
              <a:defRPr sz="3000"/>
            </a:lvl1pPr>
            <a:lvl2pPr>
              <a:defRPr sz="2700"/>
            </a:lvl2pPr>
            <a:lvl3pPr>
              <a:defRPr sz="2400"/>
            </a:lvl3pPr>
            <a:lvl4pPr>
              <a:defRPr sz="2100"/>
            </a:lvl4pPr>
            <a:lvl5pPr>
              <a:defRPr sz="21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Slide Number Placeholder 1"/>
          <p:cNvSpPr>
            <a:spLocks noGrp="1"/>
          </p:cNvSpPr>
          <p:nvPr>
            <p:ph type="sldNum" sz="quarter" idx="12"/>
          </p:nvPr>
        </p:nvSpPr>
        <p:spPr/>
        <p:txBody>
          <a:bodyPr/>
          <a:lstStyle/>
          <a:p>
            <a:pPr>
              <a:defRPr/>
            </a:pPr>
            <a:fld id="{AA9E99C5-FFB0-40BD-BBA1-D1B39E92798A}"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001497071"/>
      </p:ext>
    </p:extLst>
  </p:cSld>
  <p:clrMapOvr>
    <a:masterClrMapping/>
  </p:clrMapOvr>
  <p:timing>
    <p:tnLst>
      <p:par>
        <p:cTn id="1" dur="indefinite" restart="never" nodeType="tmRoot"/>
      </p:par>
    </p:tnLst>
  </p:timing>
  <p:hf hdr="0" ftr="0" dt="0"/>
</p:sldLayout>
</file>

<file path=ppt/slideLayouts/slideLayout625.xml><?xml version="1.0" encoding="utf-8"?>
<p:sldLayout xmlns:a="http://schemas.openxmlformats.org/drawingml/2006/main" xmlns:r="http://schemas.openxmlformats.org/officeDocument/2006/relationships" xmlns:p="http://schemas.openxmlformats.org/presentationml/2006/main" showMasterSp="0" userDrawn="1">
  <p:cSld name="42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2819400" y="0"/>
            <a:ext cx="6324600" cy="1219200"/>
          </a:xfrm>
          <a:prstGeom prst="rect">
            <a:avLst/>
          </a:prstGeom>
        </p:spPr>
        <p:txBody>
          <a:bodyPr lIns="88827" tIns="44417" rIns="88827" bIns="44417" anchor="ctr"/>
          <a:lstStyle>
            <a:lvl1pPr marL="166532" indent="0" algn="l">
              <a:defRPr sz="28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467128047"/>
      </p:ext>
    </p:extLst>
  </p:cSld>
  <p:clrMapOvr>
    <a:masterClrMapping/>
  </p:clrMapOvr>
  <p:timing>
    <p:tnLst>
      <p:par>
        <p:cTn id="1" dur="indefinite" restart="never" nodeType="tmRoot"/>
      </p:par>
    </p:tnLst>
  </p:timing>
</p:sldLayout>
</file>

<file path=ppt/slideLayouts/slideLayout626.xml><?xml version="1.0" encoding="utf-8"?>
<p:sldLayout xmlns:a="http://schemas.openxmlformats.org/drawingml/2006/main" xmlns:r="http://schemas.openxmlformats.org/officeDocument/2006/relationships" xmlns:p="http://schemas.openxmlformats.org/presentationml/2006/main" showMasterSp="0" userDrawn="1">
  <p:cSld name="43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2819400" y="0"/>
            <a:ext cx="6324600" cy="1219200"/>
          </a:xfrm>
          <a:prstGeom prst="rect">
            <a:avLst/>
          </a:prstGeom>
        </p:spPr>
        <p:txBody>
          <a:bodyPr lIns="88827" tIns="44417" rIns="88827" bIns="44417" anchor="ctr"/>
          <a:lstStyle>
            <a:lvl1pPr marL="166532" indent="0" algn="l">
              <a:defRPr sz="28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453321999"/>
      </p:ext>
    </p:extLst>
  </p:cSld>
  <p:clrMapOvr>
    <a:masterClrMapping/>
  </p:clrMapOvr>
  <p:timing>
    <p:tnLst>
      <p:par>
        <p:cTn id="1" dur="indefinite" restart="never" nodeType="tmRoot"/>
      </p:par>
    </p:tnLst>
  </p:timing>
</p:sldLayout>
</file>

<file path=ppt/slideLayouts/slideLayout627.xml><?xml version="1.0" encoding="utf-8"?>
<p:sldLayout xmlns:a="http://schemas.openxmlformats.org/drawingml/2006/main" xmlns:r="http://schemas.openxmlformats.org/officeDocument/2006/relationships" xmlns:p="http://schemas.openxmlformats.org/presentationml/2006/main" showMasterSp="0" userDrawn="1">
  <p:cSld name="44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2819400" y="0"/>
            <a:ext cx="6324600" cy="1219200"/>
          </a:xfrm>
          <a:prstGeom prst="rect">
            <a:avLst/>
          </a:prstGeom>
        </p:spPr>
        <p:txBody>
          <a:bodyPr lIns="88827" tIns="44417" rIns="88827" bIns="44417" anchor="ctr"/>
          <a:lstStyle>
            <a:lvl1pPr marL="166532" indent="0" algn="l">
              <a:defRPr sz="28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274343220"/>
      </p:ext>
    </p:extLst>
  </p:cSld>
  <p:clrMapOvr>
    <a:masterClrMapping/>
  </p:clrMapOvr>
  <p:timing>
    <p:tnLst>
      <p:par>
        <p:cTn id="1" dur="indefinite" restart="never" nodeType="tmRoot"/>
      </p:par>
    </p:tnLst>
  </p:timing>
</p:sldLayout>
</file>

<file path=ppt/slideLayouts/slideLayout628.xml><?xml version="1.0" encoding="utf-8"?>
<p:sldLayout xmlns:a="http://schemas.openxmlformats.org/drawingml/2006/main" xmlns:r="http://schemas.openxmlformats.org/officeDocument/2006/relationships" xmlns:p="http://schemas.openxmlformats.org/presentationml/2006/main" showMasterSp="0" userDrawn="1">
  <p:cSld name="35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2819400" y="0"/>
            <a:ext cx="6324600" cy="1219200"/>
          </a:xfrm>
          <a:prstGeom prst="rect">
            <a:avLst/>
          </a:prstGeom>
        </p:spPr>
        <p:txBody>
          <a:bodyPr lIns="88827" tIns="44417" rIns="88827" bIns="44417" anchor="ctr"/>
          <a:lstStyle>
            <a:lvl1pPr marL="166532" indent="0" algn="l">
              <a:defRPr sz="28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087286244"/>
      </p:ext>
    </p:extLst>
  </p:cSld>
  <p:clrMapOvr>
    <a:masterClrMapping/>
  </p:clrMapOvr>
  <p:timing>
    <p:tnLst>
      <p:par>
        <p:cTn id="1" dur="indefinite" restart="never" nodeType="tmRoot"/>
      </p:par>
    </p:tnLst>
  </p:timing>
</p:sldLayout>
</file>

<file path=ppt/slideLayouts/slideLayout629.xml><?xml version="1.0" encoding="utf-8"?>
<p:sldLayout xmlns:a="http://schemas.openxmlformats.org/drawingml/2006/main" xmlns:r="http://schemas.openxmlformats.org/officeDocument/2006/relationships" xmlns:p="http://schemas.openxmlformats.org/presentationml/2006/main" showMasterSp="0" userDrawn="1">
  <p:cSld name="3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2819400" y="0"/>
            <a:ext cx="6324600" cy="1219200"/>
          </a:xfrm>
          <a:prstGeom prst="rect">
            <a:avLst/>
          </a:prstGeom>
        </p:spPr>
        <p:txBody>
          <a:bodyPr lIns="88827" tIns="44417" rIns="88827" bIns="44417" anchor="ctr"/>
          <a:lstStyle>
            <a:lvl1pPr marL="166532" indent="0" algn="l">
              <a:defRPr sz="28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261638452"/>
      </p:ext>
    </p:extLst>
  </p:cSld>
  <p:clrMapOvr>
    <a:masterClrMapping/>
  </p:clrMapOvr>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userDrawn="1">
  <p:cSld name="56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2819400" y="0"/>
            <a:ext cx="6324600" cy="1219200"/>
          </a:xfrm>
          <a:prstGeom prst="rect">
            <a:avLst/>
          </a:prstGeom>
        </p:spPr>
        <p:txBody>
          <a:bodyPr lIns="89793" tIns="44899" rIns="89793" bIns="44899" anchor="ctr"/>
          <a:lstStyle>
            <a:lvl1pPr marL="168364" indent="0" algn="l">
              <a:defRPr sz="28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3811112289"/>
      </p:ext>
    </p:extLst>
  </p:cSld>
  <p:clrMapOvr>
    <a:masterClrMapping/>
  </p:clrMapOvr>
  <p:timing>
    <p:tnLst>
      <p:par>
        <p:cTn id="1" dur="indefinite" restart="never" nodeType="tmRoot"/>
      </p:par>
    </p:tnLst>
  </p:timing>
</p:sldLayout>
</file>

<file path=ppt/slideLayouts/slideLayout630.xml><?xml version="1.0" encoding="utf-8"?>
<p:sldLayout xmlns:a="http://schemas.openxmlformats.org/drawingml/2006/main" xmlns:r="http://schemas.openxmlformats.org/officeDocument/2006/relationships" xmlns:p="http://schemas.openxmlformats.org/presentationml/2006/main" showMasterSp="0"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61950" y="392115"/>
            <a:ext cx="8362950" cy="674687"/>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62051" y="1219200"/>
            <a:ext cx="4105275" cy="48006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9726" y="1219200"/>
            <a:ext cx="4105275" cy="48006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ftr" sz="quarter" idx="10"/>
          </p:nvPr>
        </p:nvSpPr>
        <p:spPr>
          <a:xfrm>
            <a:off x="2603500" y="6172200"/>
            <a:ext cx="4122738" cy="457200"/>
          </a:xfrm>
          <a:prstGeom prst="rect">
            <a:avLst/>
          </a:prstGeom>
        </p:spPr>
        <p:txBody>
          <a:bodyPr/>
          <a:lstStyle>
            <a:lvl1pPr>
              <a:defRPr/>
            </a:lvl1pPr>
          </a:lstStyle>
          <a:p>
            <a:pPr eaLnBrk="0" hangingPunct="0">
              <a:defRPr/>
            </a:pPr>
            <a:endParaRPr lang="en-US" sz="2400" dirty="0">
              <a:solidFill>
                <a:prstClr val="black"/>
              </a:solidFill>
              <a:latin typeface="Verdana" pitchFamily="-1" charset="0"/>
            </a:endParaRPr>
          </a:p>
        </p:txBody>
      </p:sp>
      <p:sp>
        <p:nvSpPr>
          <p:cNvPr id="6" name="Rectangle 6"/>
          <p:cNvSpPr>
            <a:spLocks noGrp="1" noChangeArrowheads="1"/>
          </p:cNvSpPr>
          <p:nvPr>
            <p:ph type="sldNum" sz="quarter" idx="11"/>
          </p:nvPr>
        </p:nvSpPr>
        <p:spPr/>
        <p:txBody>
          <a:bodyPr/>
          <a:lstStyle>
            <a:lvl1pPr>
              <a:defRPr/>
            </a:lvl1pPr>
          </a:lstStyle>
          <a:p>
            <a:pPr>
              <a:defRPr/>
            </a:pPr>
            <a:fld id="{D29AAA9D-33EF-48FD-B607-7EAE2C6E9AEE}"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962589612"/>
      </p:ext>
    </p:extLst>
  </p:cSld>
  <p:clrMapOvr>
    <a:masterClrMapping/>
  </p:clrMapOvr>
  <p:transition spd="med" advClick="0">
    <p:fade/>
  </p:transition>
  <p:timing>
    <p:tnLst>
      <p:par>
        <p:cTn id="1" dur="indefinite" restart="never" nodeType="tmRoot"/>
      </p:par>
    </p:tnLst>
  </p:timing>
</p:sldLayout>
</file>

<file path=ppt/slideLayouts/slideLayout631.xml><?xml version="1.0" encoding="utf-8"?>
<p:sldLayout xmlns:a="http://schemas.openxmlformats.org/drawingml/2006/main" xmlns:r="http://schemas.openxmlformats.org/officeDocument/2006/relationships" xmlns:p="http://schemas.openxmlformats.org/presentationml/2006/main" showMasterSp="0" userDrawn="1">
  <p:cSld name="52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2819400" y="0"/>
            <a:ext cx="6324600" cy="1219200"/>
          </a:xfrm>
          <a:prstGeom prst="rect">
            <a:avLst/>
          </a:prstGeom>
        </p:spPr>
        <p:txBody>
          <a:bodyPr lIns="88827" tIns="44417" rIns="88827" bIns="44417" anchor="ctr"/>
          <a:lstStyle>
            <a:lvl1pPr marL="166532" indent="0" algn="l">
              <a:defRPr sz="28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619727975"/>
      </p:ext>
    </p:extLst>
  </p:cSld>
  <p:clrMapOvr>
    <a:masterClrMapping/>
  </p:clrMapOvr>
  <p:timing>
    <p:tnLst>
      <p:par>
        <p:cTn id="1" dur="indefinite" restart="never" nodeType="tmRoot"/>
      </p:par>
    </p:tnLst>
  </p:timing>
</p:sldLayout>
</file>

<file path=ppt/slideLayouts/slideLayout632.xml><?xml version="1.0" encoding="utf-8"?>
<p:sldLayout xmlns:a="http://schemas.openxmlformats.org/drawingml/2006/main" xmlns:r="http://schemas.openxmlformats.org/officeDocument/2006/relationships" xmlns:p="http://schemas.openxmlformats.org/presentationml/2006/main" showMasterSp="0" userDrawn="1">
  <p:cSld name="45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2819400" y="0"/>
            <a:ext cx="6324600" cy="1219200"/>
          </a:xfrm>
          <a:prstGeom prst="rect">
            <a:avLst/>
          </a:prstGeom>
        </p:spPr>
        <p:txBody>
          <a:bodyPr lIns="88827" tIns="44417" rIns="88827" bIns="44417" anchor="ctr"/>
          <a:lstStyle>
            <a:lvl1pPr marL="166532" indent="0" algn="l">
              <a:defRPr sz="28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10141995"/>
      </p:ext>
    </p:extLst>
  </p:cSld>
  <p:clrMapOvr>
    <a:masterClrMapping/>
  </p:clrMapOvr>
  <p:timing>
    <p:tnLst>
      <p:par>
        <p:cTn id="1" dur="indefinite" restart="never" nodeType="tmRoot"/>
      </p:par>
    </p:tnLst>
  </p:timing>
</p:sldLayout>
</file>

<file path=ppt/slideLayouts/slideLayout633.xml><?xml version="1.0" encoding="utf-8"?>
<p:sldLayout xmlns:a="http://schemas.openxmlformats.org/drawingml/2006/main" xmlns:r="http://schemas.openxmlformats.org/officeDocument/2006/relationships" xmlns:p="http://schemas.openxmlformats.org/presentationml/2006/main" showMasterSp="0" userDrawn="1">
  <p:cSld name="60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2819400" y="0"/>
            <a:ext cx="6324600" cy="1219200"/>
          </a:xfrm>
          <a:prstGeom prst="rect">
            <a:avLst/>
          </a:prstGeom>
        </p:spPr>
        <p:txBody>
          <a:bodyPr lIns="88827" tIns="44417" rIns="88827" bIns="44417" anchor="ctr"/>
          <a:lstStyle>
            <a:lvl1pPr marL="166532" indent="0" algn="l">
              <a:defRPr sz="28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84624268"/>
      </p:ext>
    </p:extLst>
  </p:cSld>
  <p:clrMapOvr>
    <a:masterClrMapping/>
  </p:clrMapOvr>
  <p:timing>
    <p:tnLst>
      <p:par>
        <p:cTn id="1" dur="indefinite" restart="never" nodeType="tmRoot"/>
      </p:par>
    </p:tnLst>
  </p:timing>
</p:sldLayout>
</file>

<file path=ppt/slideLayouts/slideLayout634.xml><?xml version="1.0" encoding="utf-8"?>
<p:sldLayout xmlns:a="http://schemas.openxmlformats.org/drawingml/2006/main" xmlns:r="http://schemas.openxmlformats.org/officeDocument/2006/relationships" xmlns:p="http://schemas.openxmlformats.org/presentationml/2006/main" showMasterSp="0" userDrawn="1">
  <p:cSld name="4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2819400" y="0"/>
            <a:ext cx="6324600" cy="1219200"/>
          </a:xfrm>
          <a:prstGeom prst="rect">
            <a:avLst/>
          </a:prstGeom>
        </p:spPr>
        <p:txBody>
          <a:bodyPr lIns="88827" tIns="44417" rIns="88827" bIns="44417" anchor="ctr"/>
          <a:lstStyle>
            <a:lvl1pPr marL="166532" indent="0" algn="l">
              <a:defRPr sz="28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684436388"/>
      </p:ext>
    </p:extLst>
  </p:cSld>
  <p:clrMapOvr>
    <a:masterClrMapping/>
  </p:clrMapOvr>
  <p:timing>
    <p:tnLst>
      <p:par>
        <p:cTn id="1" dur="indefinite" restart="never" nodeType="tmRoot"/>
      </p:par>
    </p:tnLst>
  </p:timing>
</p:sldLayout>
</file>

<file path=ppt/slideLayouts/slideLayout635.xml><?xml version="1.0" encoding="utf-8"?>
<p:sldLayout xmlns:a="http://schemas.openxmlformats.org/drawingml/2006/main" xmlns:r="http://schemas.openxmlformats.org/officeDocument/2006/relationships" xmlns:p="http://schemas.openxmlformats.org/presentationml/2006/main" showMasterSp="0" userDrawn="1">
  <p:cSld name="5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2819400" y="0"/>
            <a:ext cx="6324600" cy="1219200"/>
          </a:xfrm>
          <a:prstGeom prst="rect">
            <a:avLst/>
          </a:prstGeom>
        </p:spPr>
        <p:txBody>
          <a:bodyPr lIns="88827" tIns="44417" rIns="88827" bIns="44417" anchor="ctr"/>
          <a:lstStyle>
            <a:lvl1pPr marL="166532" indent="0" algn="l">
              <a:defRPr sz="28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37247868"/>
      </p:ext>
    </p:extLst>
  </p:cSld>
  <p:clrMapOvr>
    <a:masterClrMapping/>
  </p:clrMapOvr>
  <p:timing>
    <p:tnLst>
      <p:par>
        <p:cTn id="1" dur="indefinite" restart="never" nodeType="tmRoot"/>
      </p:par>
    </p:tnLst>
  </p:timing>
</p:sldLayout>
</file>

<file path=ppt/slideLayouts/slideLayout636.xml><?xml version="1.0" encoding="utf-8"?>
<p:sldLayout xmlns:a="http://schemas.openxmlformats.org/drawingml/2006/main" xmlns:r="http://schemas.openxmlformats.org/officeDocument/2006/relationships" xmlns:p="http://schemas.openxmlformats.org/presentationml/2006/main" showMasterSp="0" userDrawn="1">
  <p:cSld name="6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2819400" y="0"/>
            <a:ext cx="6324600" cy="1219200"/>
          </a:xfrm>
          <a:prstGeom prst="rect">
            <a:avLst/>
          </a:prstGeom>
        </p:spPr>
        <p:txBody>
          <a:bodyPr lIns="88827" tIns="44417" rIns="88827" bIns="44417" anchor="ctr"/>
          <a:lstStyle>
            <a:lvl1pPr marL="166532" indent="0" algn="l">
              <a:defRPr sz="28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951632425"/>
      </p:ext>
    </p:extLst>
  </p:cSld>
  <p:clrMapOvr>
    <a:masterClrMapping/>
  </p:clrMapOvr>
  <p:timing>
    <p:tnLst>
      <p:par>
        <p:cTn id="1" dur="indefinite" restart="never" nodeType="tmRoot"/>
      </p:par>
    </p:tnLst>
  </p:timing>
</p:sldLayout>
</file>

<file path=ppt/slideLayouts/slideLayout637.xml><?xml version="1.0" encoding="utf-8"?>
<p:sldLayout xmlns:a="http://schemas.openxmlformats.org/drawingml/2006/main" xmlns:r="http://schemas.openxmlformats.org/officeDocument/2006/relationships" xmlns:p="http://schemas.openxmlformats.org/presentationml/2006/main" showMasterSp="0" userDrawn="1">
  <p:cSld name="7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2819400" y="0"/>
            <a:ext cx="6324600" cy="1219200"/>
          </a:xfrm>
          <a:prstGeom prst="rect">
            <a:avLst/>
          </a:prstGeom>
        </p:spPr>
        <p:txBody>
          <a:bodyPr lIns="88827" tIns="44417" rIns="88827" bIns="44417" anchor="ctr"/>
          <a:lstStyle>
            <a:lvl1pPr marL="166532" indent="0" algn="l">
              <a:defRPr sz="28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89045091"/>
      </p:ext>
    </p:extLst>
  </p:cSld>
  <p:clrMapOvr>
    <a:masterClrMapping/>
  </p:clrMapOvr>
  <p:timing>
    <p:tnLst>
      <p:par>
        <p:cTn id="1" dur="indefinite" restart="never" nodeType="tmRoot"/>
      </p:par>
    </p:tnLst>
  </p:timing>
</p:sldLayout>
</file>

<file path=ppt/slideLayouts/slideLayout638.xml><?xml version="1.0" encoding="utf-8"?>
<p:sldLayout xmlns:a="http://schemas.openxmlformats.org/drawingml/2006/main" xmlns:r="http://schemas.openxmlformats.org/officeDocument/2006/relationships" xmlns:p="http://schemas.openxmlformats.org/presentationml/2006/main" showMasterSp="0" userDrawn="1">
  <p:cSld name="8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2819400" y="0"/>
            <a:ext cx="6324600" cy="1219200"/>
          </a:xfrm>
          <a:prstGeom prst="rect">
            <a:avLst/>
          </a:prstGeom>
        </p:spPr>
        <p:txBody>
          <a:bodyPr lIns="88827" tIns="44417" rIns="88827" bIns="44417" anchor="ctr"/>
          <a:lstStyle>
            <a:lvl1pPr marL="166532" indent="0" algn="l">
              <a:defRPr sz="28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211965974"/>
      </p:ext>
    </p:extLst>
  </p:cSld>
  <p:clrMapOvr>
    <a:masterClrMapping/>
  </p:clrMapOvr>
  <p:timing>
    <p:tnLst>
      <p:par>
        <p:cTn id="1" dur="indefinite" restart="never" nodeType="tmRoot"/>
      </p:par>
    </p:tnLst>
  </p:timing>
</p:sldLayout>
</file>

<file path=ppt/slideLayouts/slideLayout639.xml><?xml version="1.0" encoding="utf-8"?>
<p:sldLayout xmlns:a="http://schemas.openxmlformats.org/drawingml/2006/main" xmlns:r="http://schemas.openxmlformats.org/officeDocument/2006/relationships" xmlns:p="http://schemas.openxmlformats.org/presentationml/2006/main" showMasterSp="0" userDrawn="1">
  <p:cSld name="41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2819400" y="0"/>
            <a:ext cx="6324600" cy="1219200"/>
          </a:xfrm>
          <a:prstGeom prst="rect">
            <a:avLst/>
          </a:prstGeom>
        </p:spPr>
        <p:txBody>
          <a:bodyPr lIns="88827" tIns="44417" rIns="88827" bIns="44417" anchor="ctr"/>
          <a:lstStyle>
            <a:lvl1pPr marL="166532" indent="0" algn="l">
              <a:defRPr sz="28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43464194"/>
      </p:ext>
    </p:extLst>
  </p:cSld>
  <p:clrMapOvr>
    <a:masterClrMapping/>
  </p:clrMapOvr>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userDrawn="1">
  <p:cSld name="57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2819400" y="0"/>
            <a:ext cx="6324600" cy="1219200"/>
          </a:xfrm>
          <a:prstGeom prst="rect">
            <a:avLst/>
          </a:prstGeom>
        </p:spPr>
        <p:txBody>
          <a:bodyPr lIns="89793" tIns="44899" rIns="89793" bIns="44899" anchor="ctr"/>
          <a:lstStyle>
            <a:lvl1pPr marL="168364" indent="0" algn="l">
              <a:defRPr sz="28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784475061"/>
      </p:ext>
    </p:extLst>
  </p:cSld>
  <p:clrMapOvr>
    <a:masterClrMapping/>
  </p:clrMapOvr>
  <p:timing>
    <p:tnLst>
      <p:par>
        <p:cTn id="1" dur="indefinite" restart="never" nodeType="tmRoot"/>
      </p:par>
    </p:tnLst>
  </p:timing>
</p:sldLayout>
</file>

<file path=ppt/slideLayouts/slideLayout640.xml><?xml version="1.0" encoding="utf-8"?>
<p:sldLayout xmlns:a="http://schemas.openxmlformats.org/drawingml/2006/main" xmlns:r="http://schemas.openxmlformats.org/officeDocument/2006/relationships" xmlns:p="http://schemas.openxmlformats.org/presentationml/2006/main" showMasterSp="0" userDrawn="1">
  <p:cSld name="36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2819400" y="0"/>
            <a:ext cx="6324600" cy="1219200"/>
          </a:xfrm>
          <a:prstGeom prst="rect">
            <a:avLst/>
          </a:prstGeom>
        </p:spPr>
        <p:txBody>
          <a:bodyPr lIns="88827" tIns="44417" rIns="88827" bIns="44417" anchor="ctr"/>
          <a:lstStyle>
            <a:lvl1pPr marL="166532" indent="0" algn="l">
              <a:defRPr sz="28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074624533"/>
      </p:ext>
    </p:extLst>
  </p:cSld>
  <p:clrMapOvr>
    <a:masterClrMapping/>
  </p:clrMapOvr>
  <p:timing>
    <p:tnLst>
      <p:par>
        <p:cTn id="1" dur="indefinite" restart="never" nodeType="tmRoot"/>
      </p:par>
    </p:tnLst>
  </p:timing>
</p:sldLayout>
</file>

<file path=ppt/slideLayouts/slideLayout641.xml><?xml version="1.0" encoding="utf-8"?>
<p:sldLayout xmlns:a="http://schemas.openxmlformats.org/drawingml/2006/main" xmlns:r="http://schemas.openxmlformats.org/officeDocument/2006/relationships" xmlns:p="http://schemas.openxmlformats.org/presentationml/2006/main" showMasterSp="0" userDrawn="1">
  <p:cSld name="37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2819400" y="0"/>
            <a:ext cx="6324600" cy="1219200"/>
          </a:xfrm>
          <a:prstGeom prst="rect">
            <a:avLst/>
          </a:prstGeom>
        </p:spPr>
        <p:txBody>
          <a:bodyPr lIns="88827" tIns="44417" rIns="88827" bIns="44417" anchor="ctr"/>
          <a:lstStyle>
            <a:lvl1pPr marL="166532" indent="0" algn="l">
              <a:defRPr sz="28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812058954"/>
      </p:ext>
    </p:extLst>
  </p:cSld>
  <p:clrMapOvr>
    <a:masterClrMapping/>
  </p:clrMapOvr>
  <p:timing>
    <p:tnLst>
      <p:par>
        <p:cTn id="1" dur="indefinite" restart="never" nodeType="tmRoot"/>
      </p:par>
    </p:tnLst>
  </p:timing>
</p:sldLayout>
</file>

<file path=ppt/slideLayouts/slideLayout642.xml><?xml version="1.0" encoding="utf-8"?>
<p:sldLayout xmlns:a="http://schemas.openxmlformats.org/drawingml/2006/main" xmlns:r="http://schemas.openxmlformats.org/officeDocument/2006/relationships" xmlns:p="http://schemas.openxmlformats.org/presentationml/2006/main" showMasterSp="0" userDrawn="1">
  <p:cSld name="38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2819400" y="0"/>
            <a:ext cx="6324600" cy="1219200"/>
          </a:xfrm>
          <a:prstGeom prst="rect">
            <a:avLst/>
          </a:prstGeom>
        </p:spPr>
        <p:txBody>
          <a:bodyPr lIns="88827" tIns="44417" rIns="88827" bIns="44417" anchor="ctr"/>
          <a:lstStyle>
            <a:lvl1pPr marL="166532" indent="0" algn="l">
              <a:defRPr sz="28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012825908"/>
      </p:ext>
    </p:extLst>
  </p:cSld>
  <p:clrMapOvr>
    <a:masterClrMapping/>
  </p:clrMapOvr>
  <p:timing>
    <p:tnLst>
      <p:par>
        <p:cTn id="1" dur="indefinite" restart="never" nodeType="tmRoot"/>
      </p:par>
    </p:tnLst>
  </p:timing>
</p:sldLayout>
</file>

<file path=ppt/slideLayouts/slideLayout643.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752601"/>
            <a:ext cx="8229600" cy="4525963"/>
          </a:xfrm>
          <a:prstGeom prst="rect">
            <a:avLst/>
          </a:prstGeom>
        </p:spPr>
        <p:txBody>
          <a:bodyPr lIns="63177" tIns="31554" rIns="63177" bIns="31554"/>
          <a:lstStyle>
            <a:lvl1pPr>
              <a:buClr>
                <a:srgbClr val="8F23B3"/>
              </a:buClr>
              <a:defRPr sz="2400"/>
            </a:lvl1pPr>
            <a:lvl2pPr>
              <a:buClr>
                <a:srgbClr val="8F23B3"/>
              </a:buClr>
              <a:defRPr sz="2200"/>
            </a:lvl2pPr>
            <a:lvl3pPr marL="1345485" indent="-448491">
              <a:buClr>
                <a:srgbClr val="8F23B3"/>
              </a:buClr>
              <a:buFont typeface="Courier New" pitchFamily="49" charset="0"/>
              <a:buChar char="o"/>
              <a:defRPr sz="2000"/>
            </a:lvl3pPr>
          </a:lstStyle>
          <a:p>
            <a:pPr lvl="0"/>
            <a:r>
              <a:rPr lang="en-US" dirty="0" smtClean="0"/>
              <a:t>Click to edit Master text styles</a:t>
            </a:r>
          </a:p>
          <a:p>
            <a:pPr lvl="1"/>
            <a:r>
              <a:rPr lang="en-US" dirty="0" smtClean="0"/>
              <a:t>Second level</a:t>
            </a:r>
          </a:p>
          <a:p>
            <a:pPr lvl="2"/>
            <a:r>
              <a:rPr lang="en-US" dirty="0" smtClean="0"/>
              <a:t>Third level</a:t>
            </a:r>
          </a:p>
          <a:p>
            <a:pPr lvl="0"/>
            <a:endParaRPr lang="en-US" dirty="0"/>
          </a:p>
        </p:txBody>
      </p:sp>
      <p:sp>
        <p:nvSpPr>
          <p:cNvPr id="7" name="Title 16"/>
          <p:cNvSpPr>
            <a:spLocks noGrp="1"/>
          </p:cNvSpPr>
          <p:nvPr>
            <p:ph type="title"/>
          </p:nvPr>
        </p:nvSpPr>
        <p:spPr>
          <a:xfrm>
            <a:off x="2819400" y="0"/>
            <a:ext cx="6324600" cy="1219200"/>
          </a:xfrm>
          <a:prstGeom prst="rect">
            <a:avLst/>
          </a:prstGeom>
        </p:spPr>
        <p:txBody>
          <a:bodyPr lIns="62082" tIns="31008" rIns="62082" bIns="31008" anchor="ctr"/>
          <a:lstStyle>
            <a:lvl1pPr marL="165351" indent="0" algn="l">
              <a:defRPr sz="2800"/>
            </a:lvl1pPr>
          </a:lstStyle>
          <a:p>
            <a:r>
              <a:rPr lang="en-US" dirty="0" smtClean="0"/>
              <a:t>Click to edit Master title style</a:t>
            </a:r>
            <a:endParaRPr lang="en-US" dirty="0"/>
          </a:p>
        </p:txBody>
      </p:sp>
      <p:sp>
        <p:nvSpPr>
          <p:cNvPr id="4" name="Slide Number Placeholder 24"/>
          <p:cNvSpPr>
            <a:spLocks noGrp="1"/>
          </p:cNvSpPr>
          <p:nvPr>
            <p:ph type="sldNum" sz="quarter" idx="10"/>
          </p:nvPr>
        </p:nvSpPr>
        <p:spPr/>
        <p:txBody>
          <a:bodyPr/>
          <a:lstStyle>
            <a:lvl1pPr algn="r">
              <a:defRPr sz="1200">
                <a:solidFill>
                  <a:schemeClr val="tx1"/>
                </a:solidFill>
              </a:defRPr>
            </a:lvl1pPr>
          </a:lstStyle>
          <a:p>
            <a:pPr>
              <a:defRPr/>
            </a:pPr>
            <a:fld id="{364E494B-349F-4D1C-9389-F3BD0DF20ED6}"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2772588847"/>
      </p:ext>
    </p:extLst>
  </p:cSld>
  <p:clrMapOvr>
    <a:masterClrMapping/>
  </p:clrMapOvr>
  <p:timing>
    <p:tnLst>
      <p:par>
        <p:cTn id="1" dur="indefinite" restart="never" nodeType="tmRoot"/>
      </p:par>
    </p:tnLst>
  </p:timing>
</p:sldLayout>
</file>

<file path=ppt/slideLayouts/slideLayout644.xml><?xml version="1.0" encoding="utf-8"?>
<p:sldLayout xmlns:a="http://schemas.openxmlformats.org/drawingml/2006/main" xmlns:r="http://schemas.openxmlformats.org/officeDocument/2006/relationships" xmlns:p="http://schemas.openxmlformats.org/presentationml/2006/main" showMasterSp="0"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52400" y="1676400"/>
            <a:ext cx="8839200" cy="4876800"/>
          </a:xfrm>
          <a:prstGeom prst="rect">
            <a:avLst/>
          </a:prstGeom>
        </p:spPr>
        <p:txBody>
          <a:bodyPr lIns="63177" tIns="31554" rIns="63177" bIns="31554"/>
          <a:lstStyle>
            <a:lvl1pPr marL="0" indent="0">
              <a:buNone/>
              <a:defRPr sz="3200"/>
            </a:lvl1pPr>
            <a:lvl2pPr marL="448491" indent="0">
              <a:buNone/>
              <a:defRPr sz="2800"/>
            </a:lvl2pPr>
            <a:lvl3pPr marL="896991" indent="0">
              <a:buNone/>
              <a:defRPr sz="2400"/>
            </a:lvl3pPr>
            <a:lvl4pPr marL="1345485" indent="0">
              <a:buNone/>
              <a:defRPr sz="2000"/>
            </a:lvl4pPr>
            <a:lvl5pPr marL="1793980" indent="0">
              <a:buNone/>
              <a:defRPr sz="2000"/>
            </a:lvl5pPr>
            <a:lvl6pPr marL="2242466" indent="0">
              <a:buNone/>
              <a:defRPr sz="2000"/>
            </a:lvl6pPr>
            <a:lvl7pPr marL="2690964" indent="0">
              <a:buNone/>
              <a:defRPr sz="2000"/>
            </a:lvl7pPr>
            <a:lvl8pPr marL="3139462" indent="0">
              <a:buNone/>
              <a:defRPr sz="2000"/>
            </a:lvl8pPr>
            <a:lvl9pPr marL="3587955" indent="0">
              <a:buNone/>
              <a:defRPr sz="2000"/>
            </a:lvl9pPr>
          </a:lstStyle>
          <a:p>
            <a:pPr lvl="0"/>
            <a:endParaRPr lang="en-US" noProof="0" dirty="0"/>
          </a:p>
        </p:txBody>
      </p:sp>
      <p:sp>
        <p:nvSpPr>
          <p:cNvPr id="9" name="Title 16"/>
          <p:cNvSpPr>
            <a:spLocks noGrp="1"/>
          </p:cNvSpPr>
          <p:nvPr>
            <p:ph type="title"/>
          </p:nvPr>
        </p:nvSpPr>
        <p:spPr>
          <a:xfrm>
            <a:off x="2819400" y="0"/>
            <a:ext cx="6324600" cy="1219200"/>
          </a:xfrm>
          <a:prstGeom prst="rect">
            <a:avLst/>
          </a:prstGeom>
        </p:spPr>
        <p:txBody>
          <a:bodyPr lIns="62082" tIns="31008" rIns="62082" bIns="31008" anchor="ctr"/>
          <a:lstStyle>
            <a:lvl1pPr marL="165351" indent="0" algn="l">
              <a:defRPr sz="2800"/>
            </a:lvl1pPr>
          </a:lstStyle>
          <a:p>
            <a:r>
              <a:rPr lang="en-US" dirty="0" smtClean="0"/>
              <a:t>Click to edit Master title style</a:t>
            </a:r>
            <a:endParaRPr lang="en-US" dirty="0"/>
          </a:p>
        </p:txBody>
      </p:sp>
      <p:sp>
        <p:nvSpPr>
          <p:cNvPr id="4" name="Slide Number Placeholder 4"/>
          <p:cNvSpPr>
            <a:spLocks noGrp="1"/>
          </p:cNvSpPr>
          <p:nvPr>
            <p:ph type="sldNum" sz="quarter" idx="10"/>
          </p:nvPr>
        </p:nvSpPr>
        <p:spPr/>
        <p:txBody>
          <a:bodyPr/>
          <a:lstStyle>
            <a:lvl1pPr>
              <a:defRPr/>
            </a:lvl1pPr>
          </a:lstStyle>
          <a:p>
            <a:pPr>
              <a:defRPr/>
            </a:pPr>
            <a:fld id="{899E3022-6D51-4386-88AE-A2662004248F}" type="slidenum">
              <a:rPr lang="en-US"/>
              <a:pPr>
                <a:defRPr/>
              </a:pPr>
              <a:t>‹#›</a:t>
            </a:fld>
            <a:endParaRPr lang="en-US" dirty="0"/>
          </a:p>
        </p:txBody>
      </p:sp>
    </p:spTree>
    <p:extLst>
      <p:ext uri="{BB962C8B-B14F-4D97-AF65-F5344CB8AC3E}">
        <p14:creationId xmlns:p14="http://schemas.microsoft.com/office/powerpoint/2010/main" val="1213890781"/>
      </p:ext>
    </p:extLst>
  </p:cSld>
  <p:clrMapOvr>
    <a:masterClrMapping/>
  </p:clrMapOvr>
  <p:timing>
    <p:tnLst>
      <p:par>
        <p:cTn id="1" dur="indefinite" restart="never" nodeType="tmRoot"/>
      </p:par>
    </p:tnLst>
  </p:timing>
</p:sldLayout>
</file>

<file path=ppt/slideLayouts/slideLayout645.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2819400" y="0"/>
            <a:ext cx="6324600" cy="1219200"/>
          </a:xfrm>
          <a:prstGeom prst="rect">
            <a:avLst/>
          </a:prstGeom>
        </p:spPr>
        <p:txBody>
          <a:bodyPr lIns="62082" tIns="31008" rIns="62082" bIns="31008" anchor="ctr"/>
          <a:lstStyle>
            <a:lvl1pPr marL="165351" indent="0" algn="l">
              <a:defRPr sz="28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2158919615"/>
      </p:ext>
    </p:extLst>
  </p:cSld>
  <p:clrMapOvr>
    <a:masterClrMapping/>
  </p:clrMapOvr>
  <p:timing>
    <p:tnLst>
      <p:par>
        <p:cTn id="1" dur="indefinite" restart="never" nodeType="tmRoot"/>
      </p:par>
    </p:tnLst>
  </p:timing>
</p:sldLayout>
</file>

<file path=ppt/slideLayouts/slideLayout646.xml><?xml version="1.0" encoding="utf-8"?>
<p:sldLayout xmlns:a="http://schemas.openxmlformats.org/drawingml/2006/main" xmlns:r="http://schemas.openxmlformats.org/officeDocument/2006/relationships" xmlns:p="http://schemas.openxmlformats.org/presentationml/2006/main" showMasterSp="0" userDrawn="1">
  <p:cSld name="52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2819400" y="0"/>
            <a:ext cx="6324600" cy="1219200"/>
          </a:xfrm>
          <a:prstGeom prst="rect">
            <a:avLst/>
          </a:prstGeom>
        </p:spPr>
        <p:txBody>
          <a:bodyPr lIns="62082" tIns="31008" rIns="62082" bIns="31008" anchor="ctr"/>
          <a:lstStyle>
            <a:lvl1pPr marL="165351" indent="0" algn="l">
              <a:defRPr sz="28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3561198773"/>
      </p:ext>
    </p:extLst>
  </p:cSld>
  <p:clrMapOvr>
    <a:masterClrMapping/>
  </p:clrMapOvr>
  <p:timing>
    <p:tnLst>
      <p:par>
        <p:cTn id="1" dur="indefinite" restart="never" nodeType="tmRoot"/>
      </p:par>
    </p:tnLst>
  </p:timing>
</p:sldLayout>
</file>

<file path=ppt/slideLayouts/slideLayout647.xml><?xml version="1.0" encoding="utf-8"?>
<p:sldLayout xmlns:a="http://schemas.openxmlformats.org/drawingml/2006/main" xmlns:r="http://schemas.openxmlformats.org/officeDocument/2006/relationships" xmlns:p="http://schemas.openxmlformats.org/presentationml/2006/main" showMasterSp="0" userDrawn="1">
  <p:cSld name="60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2819400" y="0"/>
            <a:ext cx="6324600" cy="1219200"/>
          </a:xfrm>
          <a:prstGeom prst="rect">
            <a:avLst/>
          </a:prstGeom>
        </p:spPr>
        <p:txBody>
          <a:bodyPr lIns="62082" tIns="31008" rIns="62082" bIns="31008" anchor="ctr"/>
          <a:lstStyle>
            <a:lvl1pPr marL="165351" indent="0" algn="l">
              <a:defRPr sz="28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2921140105"/>
      </p:ext>
    </p:extLst>
  </p:cSld>
  <p:clrMapOvr>
    <a:masterClrMapping/>
  </p:clrMapOvr>
  <p:timing>
    <p:tnLst>
      <p:par>
        <p:cTn id="1" dur="indefinite" restart="never" nodeType="tmRoot"/>
      </p:par>
    </p:tnLst>
  </p:timing>
</p:sldLayout>
</file>

<file path=ppt/slideLayouts/slideLayout648.xml><?xml version="1.0" encoding="utf-8"?>
<p:sldLayout xmlns:a="http://schemas.openxmlformats.org/drawingml/2006/main" xmlns:r="http://schemas.openxmlformats.org/officeDocument/2006/relationships" xmlns:p="http://schemas.openxmlformats.org/presentationml/2006/main" showMasterSp="0" userDrawn="1">
  <p:cSld name="63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2819400" y="0"/>
            <a:ext cx="6324600" cy="1219200"/>
          </a:xfrm>
          <a:prstGeom prst="rect">
            <a:avLst/>
          </a:prstGeom>
        </p:spPr>
        <p:txBody>
          <a:bodyPr lIns="62082" tIns="31008" rIns="62082" bIns="31008" anchor="ctr"/>
          <a:lstStyle>
            <a:lvl1pPr marL="165351" indent="0" algn="l">
              <a:defRPr sz="28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4184843781"/>
      </p:ext>
    </p:extLst>
  </p:cSld>
  <p:clrMapOvr>
    <a:masterClrMapping/>
  </p:clrMapOvr>
  <p:timing>
    <p:tnLst>
      <p:par>
        <p:cTn id="1" dur="indefinite" restart="never" nodeType="tmRoot"/>
      </p:par>
    </p:tnLst>
  </p:timing>
</p:sldLayout>
</file>

<file path=ppt/slideLayouts/slideLayout649.xml><?xml version="1.0" encoding="utf-8"?>
<p:sldLayout xmlns:a="http://schemas.openxmlformats.org/drawingml/2006/main" xmlns:r="http://schemas.openxmlformats.org/officeDocument/2006/relationships" xmlns:p="http://schemas.openxmlformats.org/presentationml/2006/main" showMasterSp="0" userDrawn="1">
  <p:cSld name="64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2819400" y="0"/>
            <a:ext cx="6324600" cy="1219200"/>
          </a:xfrm>
          <a:prstGeom prst="rect">
            <a:avLst/>
          </a:prstGeom>
        </p:spPr>
        <p:txBody>
          <a:bodyPr lIns="62082" tIns="31008" rIns="62082" bIns="31008" anchor="ctr"/>
          <a:lstStyle>
            <a:lvl1pPr marL="165351" indent="0" algn="l">
              <a:defRPr sz="28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2213054995"/>
      </p:ext>
    </p:extLst>
  </p:cSld>
  <p:clrMapOvr>
    <a:masterClrMapping/>
  </p:clrMapOvr>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userDrawn="1">
  <p:cSld name="58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2819400" y="0"/>
            <a:ext cx="6324600" cy="1219200"/>
          </a:xfrm>
          <a:prstGeom prst="rect">
            <a:avLst/>
          </a:prstGeom>
        </p:spPr>
        <p:txBody>
          <a:bodyPr lIns="89793" tIns="44899" rIns="89793" bIns="44899" anchor="ctr"/>
          <a:lstStyle>
            <a:lvl1pPr marL="168364" indent="0" algn="l">
              <a:defRPr sz="28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2449878751"/>
      </p:ext>
    </p:extLst>
  </p:cSld>
  <p:clrMapOvr>
    <a:masterClrMapping/>
  </p:clrMapOvr>
  <p:timing>
    <p:tnLst>
      <p:par>
        <p:cTn id="1" dur="indefinite" restart="never" nodeType="tmRoot"/>
      </p:par>
    </p:tnLst>
  </p:timing>
</p:sldLayout>
</file>

<file path=ppt/slideLayouts/slideLayout650.xml><?xml version="1.0" encoding="utf-8"?>
<p:sldLayout xmlns:a="http://schemas.openxmlformats.org/drawingml/2006/main" xmlns:r="http://schemas.openxmlformats.org/officeDocument/2006/relationships" xmlns:p="http://schemas.openxmlformats.org/presentationml/2006/main" showMasterSp="0" userDrawn="1">
  <p:cSld name="41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2819400" y="0"/>
            <a:ext cx="6324600" cy="1219200"/>
          </a:xfrm>
          <a:prstGeom prst="rect">
            <a:avLst/>
          </a:prstGeom>
        </p:spPr>
        <p:txBody>
          <a:bodyPr lIns="62082" tIns="31008" rIns="62082" bIns="31008" anchor="ctr"/>
          <a:lstStyle>
            <a:lvl1pPr marL="165351" indent="0" algn="l">
              <a:defRPr sz="28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3071387061"/>
      </p:ext>
    </p:extLst>
  </p:cSld>
  <p:clrMapOvr>
    <a:masterClrMapping/>
  </p:clrMapOvr>
  <p:timing>
    <p:tnLst>
      <p:par>
        <p:cTn id="1" dur="indefinite" restart="never" nodeType="tmRoot"/>
      </p:par>
    </p:tnLst>
  </p:timing>
</p:sldLayout>
</file>

<file path=ppt/slideLayouts/slideLayout651.xml><?xml version="1.0" encoding="utf-8"?>
<p:sldLayout xmlns:a="http://schemas.openxmlformats.org/drawingml/2006/main" xmlns:r="http://schemas.openxmlformats.org/officeDocument/2006/relationships" xmlns:p="http://schemas.openxmlformats.org/presentationml/2006/main" showMasterSp="0" userDrawn="1">
  <p:cSld name="46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2819400" y="0"/>
            <a:ext cx="6324600" cy="1219200"/>
          </a:xfrm>
          <a:prstGeom prst="rect">
            <a:avLst/>
          </a:prstGeom>
        </p:spPr>
        <p:txBody>
          <a:bodyPr lIns="62082" tIns="31008" rIns="62082" bIns="31008" anchor="ctr"/>
          <a:lstStyle>
            <a:lvl1pPr marL="165351" indent="0" algn="l">
              <a:defRPr sz="28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1817831080"/>
      </p:ext>
    </p:extLst>
  </p:cSld>
  <p:clrMapOvr>
    <a:masterClrMapping/>
  </p:clrMapOvr>
  <p:timing>
    <p:tnLst>
      <p:par>
        <p:cTn id="1" dur="indefinite" restart="never" nodeType="tmRoot"/>
      </p:par>
    </p:tnLst>
  </p:timing>
</p:sldLayout>
</file>

<file path=ppt/slideLayouts/slideLayout652.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752601"/>
            <a:ext cx="8229600" cy="4525963"/>
          </a:xfrm>
          <a:prstGeom prst="rect">
            <a:avLst/>
          </a:prstGeom>
        </p:spPr>
        <p:txBody>
          <a:bodyPr lIns="91352" tIns="45679" rIns="91352" bIns="45679"/>
          <a:lstStyle>
            <a:lvl1pPr>
              <a:buClr>
                <a:srgbClr val="8F23B3"/>
              </a:buClr>
              <a:defRPr sz="2400"/>
            </a:lvl1pPr>
            <a:lvl2pPr>
              <a:buClr>
                <a:srgbClr val="8F23B3"/>
              </a:buClr>
              <a:defRPr sz="2200"/>
            </a:lvl2pPr>
            <a:lvl3pPr marL="1370302" indent="-456768">
              <a:buClr>
                <a:srgbClr val="8F23B3"/>
              </a:buClr>
              <a:buFont typeface="Courier New" pitchFamily="49" charset="0"/>
              <a:buChar char="o"/>
              <a:defRPr sz="2000"/>
            </a:lvl3pPr>
          </a:lstStyle>
          <a:p>
            <a:pPr lvl="0"/>
            <a:r>
              <a:rPr lang="en-US" dirty="0" smtClean="0"/>
              <a:t>Click to edit Master text styles</a:t>
            </a:r>
          </a:p>
          <a:p>
            <a:pPr lvl="1"/>
            <a:r>
              <a:rPr lang="en-US" dirty="0" smtClean="0"/>
              <a:t>Second level</a:t>
            </a:r>
          </a:p>
          <a:p>
            <a:pPr lvl="2"/>
            <a:r>
              <a:rPr lang="en-US" dirty="0" smtClean="0"/>
              <a:t>Third level</a:t>
            </a:r>
          </a:p>
          <a:p>
            <a:pPr lvl="0"/>
            <a:endParaRPr lang="en-US" dirty="0"/>
          </a:p>
        </p:txBody>
      </p:sp>
      <p:sp>
        <p:nvSpPr>
          <p:cNvPr id="7" name="Title 16"/>
          <p:cNvSpPr>
            <a:spLocks noGrp="1"/>
          </p:cNvSpPr>
          <p:nvPr>
            <p:ph type="title"/>
          </p:nvPr>
        </p:nvSpPr>
        <p:spPr>
          <a:xfrm>
            <a:off x="2819400" y="0"/>
            <a:ext cx="6324600" cy="1219200"/>
          </a:xfrm>
          <a:prstGeom prst="rect">
            <a:avLst/>
          </a:prstGeom>
        </p:spPr>
        <p:txBody>
          <a:bodyPr lIns="89793" tIns="44899" rIns="89793" bIns="44899" anchor="ctr"/>
          <a:lstStyle>
            <a:lvl1pPr marL="168364" indent="0" algn="l">
              <a:defRPr sz="2800"/>
            </a:lvl1pPr>
          </a:lstStyle>
          <a:p>
            <a:r>
              <a:rPr lang="en-US" dirty="0" smtClean="0"/>
              <a:t>Click to edit Master title style</a:t>
            </a:r>
            <a:endParaRPr lang="en-US" dirty="0"/>
          </a:p>
        </p:txBody>
      </p:sp>
      <p:sp>
        <p:nvSpPr>
          <p:cNvPr id="4" name="Slide Number Placeholder 24"/>
          <p:cNvSpPr>
            <a:spLocks noGrp="1"/>
          </p:cNvSpPr>
          <p:nvPr>
            <p:ph type="sldNum" sz="quarter" idx="10"/>
          </p:nvPr>
        </p:nvSpPr>
        <p:spPr/>
        <p:txBody>
          <a:bodyPr/>
          <a:lstStyle>
            <a:lvl1pPr algn="r">
              <a:defRPr sz="1200">
                <a:solidFill>
                  <a:schemeClr val="tx1"/>
                </a:solidFill>
              </a:defRPr>
            </a:lvl1pPr>
          </a:lstStyle>
          <a:p>
            <a:pPr>
              <a:defRPr/>
            </a:pPr>
            <a:fld id="{364E494B-349F-4D1C-9389-F3BD0DF20ED6}"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2512805890"/>
      </p:ext>
    </p:extLst>
  </p:cSld>
  <p:clrMapOvr>
    <a:masterClrMapping/>
  </p:clrMapOvr>
  <p:timing>
    <p:tnLst>
      <p:par>
        <p:cTn id="1" dur="indefinite" restart="never" nodeType="tmRoot"/>
      </p:par>
    </p:tnLst>
  </p:timing>
</p:sldLayout>
</file>

<file path=ppt/slideLayouts/slideLayout653.xml><?xml version="1.0" encoding="utf-8"?>
<p:sldLayout xmlns:a="http://schemas.openxmlformats.org/drawingml/2006/main" xmlns:r="http://schemas.openxmlformats.org/officeDocument/2006/relationships" xmlns:p="http://schemas.openxmlformats.org/presentationml/2006/main" showMasterSp="0"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52400" y="1676400"/>
            <a:ext cx="8839200" cy="4876800"/>
          </a:xfrm>
          <a:prstGeom prst="rect">
            <a:avLst/>
          </a:prstGeom>
        </p:spPr>
        <p:txBody>
          <a:bodyPr lIns="91352" tIns="45679" rIns="91352" bIns="45679"/>
          <a:lstStyle>
            <a:lvl1pPr marL="0" indent="0">
              <a:buNone/>
              <a:defRPr sz="3200"/>
            </a:lvl1pPr>
            <a:lvl2pPr marL="456768" indent="0">
              <a:buNone/>
              <a:defRPr sz="2800"/>
            </a:lvl2pPr>
            <a:lvl3pPr marL="913532" indent="0">
              <a:buNone/>
              <a:defRPr sz="2400"/>
            </a:lvl3pPr>
            <a:lvl4pPr marL="1370302" indent="0">
              <a:buNone/>
              <a:defRPr sz="2000"/>
            </a:lvl4pPr>
            <a:lvl5pPr marL="1827071" indent="0">
              <a:buNone/>
              <a:defRPr sz="2000"/>
            </a:lvl5pPr>
            <a:lvl6pPr marL="2283837" indent="0">
              <a:buNone/>
              <a:defRPr sz="2000"/>
            </a:lvl6pPr>
            <a:lvl7pPr marL="2740600" indent="0">
              <a:buNone/>
              <a:defRPr sz="2000"/>
            </a:lvl7pPr>
            <a:lvl8pPr marL="3197369" indent="0">
              <a:buNone/>
              <a:defRPr sz="2000"/>
            </a:lvl8pPr>
            <a:lvl9pPr marL="3654137" indent="0">
              <a:buNone/>
              <a:defRPr sz="2000"/>
            </a:lvl9pPr>
          </a:lstStyle>
          <a:p>
            <a:pPr lvl="0"/>
            <a:endParaRPr lang="en-US" noProof="0" dirty="0"/>
          </a:p>
        </p:txBody>
      </p:sp>
      <p:sp>
        <p:nvSpPr>
          <p:cNvPr id="9" name="Title 16"/>
          <p:cNvSpPr>
            <a:spLocks noGrp="1"/>
          </p:cNvSpPr>
          <p:nvPr>
            <p:ph type="title"/>
          </p:nvPr>
        </p:nvSpPr>
        <p:spPr>
          <a:xfrm>
            <a:off x="2819400" y="0"/>
            <a:ext cx="6324600" cy="1219200"/>
          </a:xfrm>
          <a:prstGeom prst="rect">
            <a:avLst/>
          </a:prstGeom>
        </p:spPr>
        <p:txBody>
          <a:bodyPr lIns="89793" tIns="44899" rIns="89793" bIns="44899" anchor="ctr"/>
          <a:lstStyle>
            <a:lvl1pPr marL="168364" indent="0" algn="l">
              <a:defRPr sz="2800"/>
            </a:lvl1pPr>
          </a:lstStyle>
          <a:p>
            <a:r>
              <a:rPr lang="en-US" dirty="0" smtClean="0"/>
              <a:t>Click to edit Master title style</a:t>
            </a:r>
            <a:endParaRPr lang="en-US" dirty="0"/>
          </a:p>
        </p:txBody>
      </p:sp>
      <p:sp>
        <p:nvSpPr>
          <p:cNvPr id="4" name="Slide Number Placeholder 4"/>
          <p:cNvSpPr>
            <a:spLocks noGrp="1"/>
          </p:cNvSpPr>
          <p:nvPr>
            <p:ph type="sldNum" sz="quarter" idx="10"/>
          </p:nvPr>
        </p:nvSpPr>
        <p:spPr/>
        <p:txBody>
          <a:bodyPr/>
          <a:lstStyle>
            <a:lvl1pPr>
              <a:defRPr/>
            </a:lvl1pPr>
          </a:lstStyle>
          <a:p>
            <a:pPr>
              <a:defRPr/>
            </a:pPr>
            <a:fld id="{899E3022-6D51-4386-88AE-A2662004248F}" type="slidenum">
              <a:rPr lang="en-US"/>
              <a:pPr>
                <a:defRPr/>
              </a:pPr>
              <a:t>‹#›</a:t>
            </a:fld>
            <a:endParaRPr lang="en-US" dirty="0"/>
          </a:p>
        </p:txBody>
      </p:sp>
    </p:spTree>
    <p:extLst>
      <p:ext uri="{BB962C8B-B14F-4D97-AF65-F5344CB8AC3E}">
        <p14:creationId xmlns:p14="http://schemas.microsoft.com/office/powerpoint/2010/main" val="855640563"/>
      </p:ext>
    </p:extLst>
  </p:cSld>
  <p:clrMapOvr>
    <a:masterClrMapping/>
  </p:clrMapOvr>
  <p:timing>
    <p:tnLst>
      <p:par>
        <p:cTn id="1" dur="indefinite" restart="never" nodeType="tmRoot"/>
      </p:par>
    </p:tnLst>
  </p:timing>
</p:sldLayout>
</file>

<file path=ppt/slideLayouts/slideLayout654.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2819400" y="0"/>
            <a:ext cx="6324600" cy="1219200"/>
          </a:xfrm>
          <a:prstGeom prst="rect">
            <a:avLst/>
          </a:prstGeom>
        </p:spPr>
        <p:txBody>
          <a:bodyPr lIns="89793" tIns="44899" rIns="89793" bIns="44899" anchor="ctr"/>
          <a:lstStyle>
            <a:lvl1pPr marL="168364" indent="0" algn="l">
              <a:defRPr sz="28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188549522"/>
      </p:ext>
    </p:extLst>
  </p:cSld>
  <p:clrMapOvr>
    <a:masterClrMapping/>
  </p:clrMapOvr>
  <p:timing>
    <p:tnLst>
      <p:par>
        <p:cTn id="1" dur="indefinite" restart="never" nodeType="tmRoot"/>
      </p:par>
    </p:tnLst>
  </p:timing>
</p:sldLayout>
</file>

<file path=ppt/slideLayouts/slideLayout655.xml><?xml version="1.0" encoding="utf-8"?>
<p:sldLayout xmlns:a="http://schemas.openxmlformats.org/drawingml/2006/main" xmlns:r="http://schemas.openxmlformats.org/officeDocument/2006/relationships" xmlns:p="http://schemas.openxmlformats.org/presentationml/2006/main" showMasterSp="0" userDrawn="1">
  <p:cSld name="46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2819400" y="0"/>
            <a:ext cx="6324600" cy="1219200"/>
          </a:xfrm>
          <a:prstGeom prst="rect">
            <a:avLst/>
          </a:prstGeom>
        </p:spPr>
        <p:txBody>
          <a:bodyPr lIns="89793" tIns="44899" rIns="89793" bIns="44899" anchor="ctr"/>
          <a:lstStyle>
            <a:lvl1pPr marL="168364" indent="0" algn="l">
              <a:defRPr sz="28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1133946421"/>
      </p:ext>
    </p:extLst>
  </p:cSld>
  <p:clrMapOvr>
    <a:masterClrMapping/>
  </p:clrMapOvr>
  <p:timing>
    <p:tnLst>
      <p:par>
        <p:cTn id="1" dur="indefinite" restart="never" nodeType="tmRoot"/>
      </p:par>
    </p:tnLst>
  </p:timing>
</p:sldLayout>
</file>

<file path=ppt/slideLayouts/slideLayout656.xml><?xml version="1.0" encoding="utf-8"?>
<p:sldLayout xmlns:a="http://schemas.openxmlformats.org/drawingml/2006/main" xmlns:r="http://schemas.openxmlformats.org/officeDocument/2006/relationships" xmlns:p="http://schemas.openxmlformats.org/presentationml/2006/main" showMasterSp="0" userDrawn="1">
  <p:cSld name="52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2819400" y="0"/>
            <a:ext cx="6324600" cy="1219200"/>
          </a:xfrm>
          <a:prstGeom prst="rect">
            <a:avLst/>
          </a:prstGeom>
        </p:spPr>
        <p:txBody>
          <a:bodyPr lIns="89793" tIns="44899" rIns="89793" bIns="44899" anchor="ctr"/>
          <a:lstStyle>
            <a:lvl1pPr marL="168364" indent="0" algn="l">
              <a:defRPr sz="28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988384717"/>
      </p:ext>
    </p:extLst>
  </p:cSld>
  <p:clrMapOvr>
    <a:masterClrMapping/>
  </p:clrMapOvr>
  <p:timing>
    <p:tnLst>
      <p:par>
        <p:cTn id="1" dur="indefinite" restart="never" nodeType="tmRoot"/>
      </p:par>
    </p:tnLst>
  </p:timing>
</p:sldLayout>
</file>

<file path=ppt/slideLayouts/slideLayout657.xml><?xml version="1.0" encoding="utf-8"?>
<p:sldLayout xmlns:a="http://schemas.openxmlformats.org/drawingml/2006/main" xmlns:r="http://schemas.openxmlformats.org/officeDocument/2006/relationships" xmlns:p="http://schemas.openxmlformats.org/presentationml/2006/main" showMasterSp="0" userDrawn="1">
  <p:cSld name="60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2819400" y="0"/>
            <a:ext cx="6324600" cy="1219200"/>
          </a:xfrm>
          <a:prstGeom prst="rect">
            <a:avLst/>
          </a:prstGeom>
        </p:spPr>
        <p:txBody>
          <a:bodyPr lIns="89793" tIns="44899" rIns="89793" bIns="44899" anchor="ctr"/>
          <a:lstStyle>
            <a:lvl1pPr marL="168364" indent="0" algn="l">
              <a:defRPr sz="28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1036922480"/>
      </p:ext>
    </p:extLst>
  </p:cSld>
  <p:clrMapOvr>
    <a:masterClrMapping/>
  </p:clrMapOvr>
  <p:timing>
    <p:tnLst>
      <p:par>
        <p:cTn id="1" dur="indefinite" restart="never" nodeType="tmRoot"/>
      </p:par>
    </p:tnLst>
  </p:timing>
</p:sldLayout>
</file>

<file path=ppt/slideLayouts/slideLayout658.xml><?xml version="1.0" encoding="utf-8"?>
<p:sldLayout xmlns:a="http://schemas.openxmlformats.org/drawingml/2006/main" xmlns:r="http://schemas.openxmlformats.org/officeDocument/2006/relationships" xmlns:p="http://schemas.openxmlformats.org/presentationml/2006/main" showMasterSp="0" userDrawn="1">
  <p:cSld name="63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2819400" y="0"/>
            <a:ext cx="6324600" cy="1219200"/>
          </a:xfrm>
          <a:prstGeom prst="rect">
            <a:avLst/>
          </a:prstGeom>
        </p:spPr>
        <p:txBody>
          <a:bodyPr lIns="89793" tIns="44899" rIns="89793" bIns="44899" anchor="ctr"/>
          <a:lstStyle>
            <a:lvl1pPr marL="168364" indent="0" algn="l">
              <a:defRPr sz="28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1837089095"/>
      </p:ext>
    </p:extLst>
  </p:cSld>
  <p:clrMapOvr>
    <a:masterClrMapping/>
  </p:clrMapOvr>
  <p:timing>
    <p:tnLst>
      <p:par>
        <p:cTn id="1" dur="indefinite" restart="never" nodeType="tmRoot"/>
      </p:par>
    </p:tnLst>
  </p:timing>
</p:sldLayout>
</file>

<file path=ppt/slideLayouts/slideLayout659.xml><?xml version="1.0" encoding="utf-8"?>
<p:sldLayout xmlns:a="http://schemas.openxmlformats.org/drawingml/2006/main" xmlns:r="http://schemas.openxmlformats.org/officeDocument/2006/relationships" xmlns:p="http://schemas.openxmlformats.org/presentationml/2006/main" showMasterSp="0" userDrawn="1">
  <p:cSld name="41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2819400" y="0"/>
            <a:ext cx="6324600" cy="1219200"/>
          </a:xfrm>
          <a:prstGeom prst="rect">
            <a:avLst/>
          </a:prstGeom>
        </p:spPr>
        <p:txBody>
          <a:bodyPr lIns="89793" tIns="44899" rIns="89793" bIns="44899" anchor="ctr"/>
          <a:lstStyle>
            <a:lvl1pPr marL="168364" indent="0" algn="l">
              <a:defRPr sz="28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3196896452"/>
      </p:ext>
    </p:extLst>
  </p:cSld>
  <p:clrMapOvr>
    <a:masterClrMapping/>
  </p:clrMapOvr>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userDrawn="1">
  <p:cSld name="59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2819400" y="0"/>
            <a:ext cx="6324600" cy="1219200"/>
          </a:xfrm>
          <a:prstGeom prst="rect">
            <a:avLst/>
          </a:prstGeom>
        </p:spPr>
        <p:txBody>
          <a:bodyPr lIns="89793" tIns="44899" rIns="89793" bIns="44899" anchor="ctr"/>
          <a:lstStyle>
            <a:lvl1pPr marL="168364" indent="0" algn="l">
              <a:defRPr sz="28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4032099864"/>
      </p:ext>
    </p:extLst>
  </p:cSld>
  <p:clrMapOvr>
    <a:masterClrMapping/>
  </p:clrMapOvr>
  <p:timing>
    <p:tnLst>
      <p:par>
        <p:cTn id="1" dur="indefinite" restart="never" nodeType="tmRoot"/>
      </p:par>
    </p:tnLst>
  </p:timing>
</p:sldLayout>
</file>

<file path=ppt/slideLayouts/slideLayout660.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3"/>
            <a:ext cx="7772400" cy="1470025"/>
          </a:xfrm>
          <a:prstGeom prst="rect">
            <a:avLst/>
          </a:prstGeom>
        </p:spPr>
        <p:txBody>
          <a:bodyPr lIns="91352" tIns="45679" rIns="91352" bIns="45679"/>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lIns="91352" tIns="45679" rIns="91352" bIns="45679"/>
          <a:lstStyle>
            <a:lvl1pPr marL="0" indent="0" algn="ctr">
              <a:buNone/>
              <a:defRPr>
                <a:solidFill>
                  <a:schemeClr val="tx1">
                    <a:tint val="75000"/>
                  </a:schemeClr>
                </a:solidFill>
              </a:defRPr>
            </a:lvl1pPr>
            <a:lvl2pPr marL="456768" indent="0" algn="ctr">
              <a:buNone/>
              <a:defRPr>
                <a:solidFill>
                  <a:schemeClr val="tx1">
                    <a:tint val="75000"/>
                  </a:schemeClr>
                </a:solidFill>
              </a:defRPr>
            </a:lvl2pPr>
            <a:lvl3pPr marL="913532" indent="0" algn="ctr">
              <a:buNone/>
              <a:defRPr>
                <a:solidFill>
                  <a:schemeClr val="tx1">
                    <a:tint val="75000"/>
                  </a:schemeClr>
                </a:solidFill>
              </a:defRPr>
            </a:lvl3pPr>
            <a:lvl4pPr marL="1370302" indent="0" algn="ctr">
              <a:buNone/>
              <a:defRPr>
                <a:solidFill>
                  <a:schemeClr val="tx1">
                    <a:tint val="75000"/>
                  </a:schemeClr>
                </a:solidFill>
              </a:defRPr>
            </a:lvl4pPr>
            <a:lvl5pPr marL="1827071" indent="0" algn="ctr">
              <a:buNone/>
              <a:defRPr>
                <a:solidFill>
                  <a:schemeClr val="tx1">
                    <a:tint val="75000"/>
                  </a:schemeClr>
                </a:solidFill>
              </a:defRPr>
            </a:lvl5pPr>
            <a:lvl6pPr marL="2283837" indent="0" algn="ctr">
              <a:buNone/>
              <a:defRPr>
                <a:solidFill>
                  <a:schemeClr val="tx1">
                    <a:tint val="75000"/>
                  </a:schemeClr>
                </a:solidFill>
              </a:defRPr>
            </a:lvl6pPr>
            <a:lvl7pPr marL="2740600" indent="0" algn="ctr">
              <a:buNone/>
              <a:defRPr>
                <a:solidFill>
                  <a:schemeClr val="tx1">
                    <a:tint val="75000"/>
                  </a:schemeClr>
                </a:solidFill>
              </a:defRPr>
            </a:lvl7pPr>
            <a:lvl8pPr marL="3197369" indent="0" algn="ctr">
              <a:buNone/>
              <a:defRPr>
                <a:solidFill>
                  <a:schemeClr val="tx1">
                    <a:tint val="75000"/>
                  </a:schemeClr>
                </a:solidFill>
              </a:defRPr>
            </a:lvl8pPr>
            <a:lvl9pPr marL="3654137"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1" y="6356358"/>
            <a:ext cx="2133600" cy="365125"/>
          </a:xfrm>
          <a:prstGeom prst="rect">
            <a:avLst/>
          </a:prstGeom>
        </p:spPr>
        <p:txBody>
          <a:bodyPr lIns="91352" tIns="45679" rIns="91352" bIns="45679"/>
          <a:lstStyle/>
          <a:p>
            <a:endParaRPr lang="en-US" dirty="0">
              <a:solidFill>
                <a:prstClr val="black">
                  <a:tint val="75000"/>
                </a:prstClr>
              </a:solidFill>
            </a:endParaRPr>
          </a:p>
        </p:txBody>
      </p:sp>
      <p:sp>
        <p:nvSpPr>
          <p:cNvPr id="5" name="Footer Placeholder 4"/>
          <p:cNvSpPr>
            <a:spLocks noGrp="1"/>
          </p:cNvSpPr>
          <p:nvPr>
            <p:ph type="ftr" sz="quarter" idx="11"/>
          </p:nvPr>
        </p:nvSpPr>
        <p:spPr>
          <a:xfrm>
            <a:off x="3124200" y="6356358"/>
            <a:ext cx="2895600" cy="365125"/>
          </a:xfrm>
          <a:prstGeom prst="rect">
            <a:avLst/>
          </a:prstGeom>
        </p:spPr>
        <p:txBody>
          <a:bodyPr lIns="91352" tIns="45679" rIns="91352" bIns="45679"/>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D3B35A3-ACE2-46D7-B614-4A1146AB12FE}" type="slidenum">
              <a:rPr lang="en-US">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428937141"/>
      </p:ext>
    </p:extLst>
  </p:cSld>
  <p:clrMapOvr>
    <a:masterClrMapping/>
  </p:clrMapOvr>
  <p:timing>
    <p:tnLst>
      <p:par>
        <p:cTn id="1" dur="indefinite" restart="never" nodeType="tmRoot"/>
      </p:par>
    </p:tnLst>
  </p:timing>
</p:sldLayout>
</file>

<file path=ppt/slideLayouts/slideLayout661.xml><?xml version="1.0" encoding="utf-8"?>
<p:sldLayout xmlns:a="http://schemas.openxmlformats.org/drawingml/2006/main" xmlns:r="http://schemas.openxmlformats.org/officeDocument/2006/relationships" xmlns:p="http://schemas.openxmlformats.org/presentationml/2006/main" showMasterSp="0"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61950" y="392115"/>
            <a:ext cx="8362950" cy="674687"/>
          </a:xfrm>
          <a:prstGeom prst="rect">
            <a:avLst/>
          </a:prstGeom>
        </p:spPr>
        <p:txBody>
          <a:bodyPr lIns="91352" tIns="45679" rIns="91352" bIns="45679"/>
          <a:lstStyle/>
          <a:p>
            <a:r>
              <a:rPr lang="en-US" smtClean="0"/>
              <a:t>Click to edit Master title style</a:t>
            </a:r>
            <a:endParaRPr lang="en-US"/>
          </a:p>
        </p:txBody>
      </p:sp>
      <p:sp>
        <p:nvSpPr>
          <p:cNvPr id="3" name="Text Placeholder 2"/>
          <p:cNvSpPr>
            <a:spLocks noGrp="1"/>
          </p:cNvSpPr>
          <p:nvPr>
            <p:ph type="body" sz="half" idx="1"/>
          </p:nvPr>
        </p:nvSpPr>
        <p:spPr>
          <a:xfrm>
            <a:off x="361958" y="1219200"/>
            <a:ext cx="4105275" cy="4800600"/>
          </a:xfrm>
          <a:prstGeom prst="rect">
            <a:avLst/>
          </a:prstGeom>
        </p:spPr>
        <p:txBody>
          <a:bodyPr lIns="91352" tIns="45679" rIns="91352" bIns="45679"/>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9633" y="1219200"/>
            <a:ext cx="4105275" cy="4800600"/>
          </a:xfrm>
          <a:prstGeom prst="rect">
            <a:avLst/>
          </a:prstGeom>
        </p:spPr>
        <p:txBody>
          <a:bodyPr lIns="91352" tIns="45679" rIns="91352" bIns="45679"/>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ftr" sz="quarter" idx="10"/>
          </p:nvPr>
        </p:nvSpPr>
        <p:spPr>
          <a:xfrm>
            <a:off x="2603500" y="6172200"/>
            <a:ext cx="4122738" cy="457200"/>
          </a:xfrm>
          <a:prstGeom prst="rect">
            <a:avLst/>
          </a:prstGeom>
        </p:spPr>
        <p:txBody>
          <a:bodyPr lIns="91352" tIns="45679" rIns="91352" bIns="45679"/>
          <a:lstStyle>
            <a:lvl1pPr>
              <a:defRPr/>
            </a:lvl1pPr>
          </a:lstStyle>
          <a:p>
            <a:pPr eaLnBrk="0" hangingPunct="0">
              <a:defRPr/>
            </a:pPr>
            <a:endParaRPr lang="en-US" sz="2400" dirty="0">
              <a:solidFill>
                <a:prstClr val="black"/>
              </a:solidFill>
              <a:latin typeface="Verdana" pitchFamily="-1" charset="0"/>
            </a:endParaRPr>
          </a:p>
        </p:txBody>
      </p:sp>
      <p:sp>
        <p:nvSpPr>
          <p:cNvPr id="6" name="Rectangle 6"/>
          <p:cNvSpPr>
            <a:spLocks noGrp="1" noChangeArrowheads="1"/>
          </p:cNvSpPr>
          <p:nvPr>
            <p:ph type="sldNum" sz="quarter" idx="11"/>
          </p:nvPr>
        </p:nvSpPr>
        <p:spPr/>
        <p:txBody>
          <a:bodyPr/>
          <a:lstStyle>
            <a:lvl1pPr>
              <a:defRPr/>
            </a:lvl1pPr>
          </a:lstStyle>
          <a:p>
            <a:pPr>
              <a:defRPr/>
            </a:pPr>
            <a:fld id="{D29AAA9D-33EF-48FD-B607-7EAE2C6E9AEE}" type="slidenum">
              <a:rPr lang="en-US"/>
              <a:pPr>
                <a:defRPr/>
              </a:pPr>
              <a:t>‹#›</a:t>
            </a:fld>
            <a:endParaRPr lang="en-US" dirty="0"/>
          </a:p>
        </p:txBody>
      </p:sp>
    </p:spTree>
    <p:extLst>
      <p:ext uri="{BB962C8B-B14F-4D97-AF65-F5344CB8AC3E}">
        <p14:creationId xmlns:p14="http://schemas.microsoft.com/office/powerpoint/2010/main" val="1020512289"/>
      </p:ext>
    </p:extLst>
  </p:cSld>
  <p:clrMapOvr>
    <a:masterClrMapping/>
  </p:clrMapOvr>
  <p:transition spd="med" advClick="0">
    <p:fade/>
  </p:transition>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userDrawn="1">
  <p:cSld name="60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2819400" y="0"/>
            <a:ext cx="6324600" cy="1219200"/>
          </a:xfrm>
          <a:prstGeom prst="rect">
            <a:avLst/>
          </a:prstGeom>
        </p:spPr>
        <p:txBody>
          <a:bodyPr lIns="89793" tIns="44899" rIns="89793" bIns="44899" anchor="ctr"/>
          <a:lstStyle>
            <a:lvl1pPr marL="168364" indent="0" algn="l">
              <a:defRPr sz="28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598357794"/>
      </p:ext>
    </p:extLst>
  </p:cSld>
  <p:clrMapOvr>
    <a:masterClrMapping/>
  </p:clrMapOvr>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userDrawn="1">
  <p:cSld name="61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2819400" y="0"/>
            <a:ext cx="6324600" cy="1219200"/>
          </a:xfrm>
          <a:prstGeom prst="rect">
            <a:avLst/>
          </a:prstGeom>
        </p:spPr>
        <p:txBody>
          <a:bodyPr lIns="89793" tIns="44899" rIns="89793" bIns="44899" anchor="ctr"/>
          <a:lstStyle>
            <a:lvl1pPr marL="168364" indent="0" algn="l">
              <a:defRPr sz="28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2472686728"/>
      </p:ext>
    </p:extLst>
  </p:cSld>
  <p:clrMapOvr>
    <a:masterClrMapping/>
  </p:clrMapOvr>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userDrawn="1">
  <p:cSld name="62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2819400" y="0"/>
            <a:ext cx="6324600" cy="1219200"/>
          </a:xfrm>
          <a:prstGeom prst="rect">
            <a:avLst/>
          </a:prstGeom>
        </p:spPr>
        <p:txBody>
          <a:bodyPr lIns="89793" tIns="44899" rIns="89793" bIns="44899" anchor="ctr"/>
          <a:lstStyle>
            <a:lvl1pPr marL="168364" indent="0" algn="l">
              <a:defRPr sz="28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395898581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userDrawn="1">
  <p:cSld name="6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2819400" y="0"/>
            <a:ext cx="6324600" cy="1219200"/>
          </a:xfrm>
          <a:prstGeom prst="rect">
            <a:avLst/>
          </a:prstGeom>
        </p:spPr>
        <p:txBody>
          <a:bodyPr lIns="89793" tIns="44899" rIns="89793" bIns="44899" anchor="ctr"/>
          <a:lstStyle>
            <a:lvl1pPr marL="168364" indent="0" algn="l">
              <a:defRPr sz="28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EBEB39D3-7237-4ED8-AA14-4603D08DAF2A}" type="slidenum">
              <a:rPr lang="en-US"/>
              <a:pPr>
                <a:defRPr/>
              </a:pPr>
              <a:t>‹#›</a:t>
            </a:fld>
            <a:endParaRPr lang="en-US" dirty="0"/>
          </a:p>
        </p:txBody>
      </p:sp>
    </p:spTree>
    <p:extLst>
      <p:ext uri="{BB962C8B-B14F-4D97-AF65-F5344CB8AC3E}">
        <p14:creationId xmlns:p14="http://schemas.microsoft.com/office/powerpoint/2010/main" val="177796093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userDrawn="1">
  <p:cSld name="63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2819400" y="0"/>
            <a:ext cx="6324600" cy="1219200"/>
          </a:xfrm>
          <a:prstGeom prst="rect">
            <a:avLst/>
          </a:prstGeom>
        </p:spPr>
        <p:txBody>
          <a:bodyPr lIns="89793" tIns="44899" rIns="89793" bIns="44899" anchor="ctr"/>
          <a:lstStyle>
            <a:lvl1pPr marL="168364" indent="0" algn="l">
              <a:defRPr sz="28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2775091725"/>
      </p:ext>
    </p:extLst>
  </p:cSld>
  <p:clrMapOvr>
    <a:masterClrMapping/>
  </p:clrMapOvr>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userDrawn="1">
  <p:cSld name="64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2819400" y="0"/>
            <a:ext cx="6324600" cy="1219200"/>
          </a:xfrm>
          <a:prstGeom prst="rect">
            <a:avLst/>
          </a:prstGeom>
        </p:spPr>
        <p:txBody>
          <a:bodyPr lIns="89793" tIns="44899" rIns="89793" bIns="44899" anchor="ctr"/>
          <a:lstStyle>
            <a:lvl1pPr marL="168364" indent="0" algn="l">
              <a:defRPr sz="28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221240523"/>
      </p:ext>
    </p:extLst>
  </p:cSld>
  <p:clrMapOvr>
    <a:masterClrMapping/>
  </p:clrMapOvr>
  <p:timing>
    <p:tnLst>
      <p:par>
        <p:cTn id="1" dur="indefinite" restart="never" nodeType="tmRoot"/>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userDrawn="1">
  <p:cSld name="65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2819400" y="0"/>
            <a:ext cx="6324600" cy="1219200"/>
          </a:xfrm>
          <a:prstGeom prst="rect">
            <a:avLst/>
          </a:prstGeom>
        </p:spPr>
        <p:txBody>
          <a:bodyPr lIns="89793" tIns="44899" rIns="89793" bIns="44899" anchor="ctr"/>
          <a:lstStyle>
            <a:lvl1pPr marL="168364" indent="0" algn="l">
              <a:defRPr sz="28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1929825895"/>
      </p:ext>
    </p:extLst>
  </p:cSld>
  <p:clrMapOvr>
    <a:masterClrMapping/>
  </p:clrMapOvr>
  <p:timing>
    <p:tnLst>
      <p:par>
        <p:cT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userDrawn="1">
  <p:cSld name="66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2819400" y="0"/>
            <a:ext cx="6324600" cy="1219200"/>
          </a:xfrm>
          <a:prstGeom prst="rect">
            <a:avLst/>
          </a:prstGeom>
        </p:spPr>
        <p:txBody>
          <a:bodyPr lIns="89793" tIns="44899" rIns="89793" bIns="44899" anchor="ctr"/>
          <a:lstStyle>
            <a:lvl1pPr marL="168364" indent="0" algn="l">
              <a:defRPr sz="28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196624701"/>
      </p:ext>
    </p:extLst>
  </p:cSld>
  <p:clrMapOvr>
    <a:masterClrMapping/>
  </p:clrMapOvr>
  <p:timing>
    <p:tnLst>
      <p:par>
        <p:cTn id="1" dur="indefinite" restart="never" nodeType="tmRoot"/>
      </p:par>
    </p:tn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userDrawn="1">
  <p:cSld name="67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2819400" y="0"/>
            <a:ext cx="6324600" cy="1219200"/>
          </a:xfrm>
          <a:prstGeom prst="rect">
            <a:avLst/>
          </a:prstGeom>
        </p:spPr>
        <p:txBody>
          <a:bodyPr lIns="89793" tIns="44899" rIns="89793" bIns="44899" anchor="ctr"/>
          <a:lstStyle>
            <a:lvl1pPr marL="168364" indent="0" algn="l">
              <a:defRPr sz="28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963945737"/>
      </p:ext>
    </p:extLst>
  </p:cSld>
  <p:clrMapOvr>
    <a:masterClrMapping/>
  </p:clrMapOvr>
  <p:timing>
    <p:tnLst>
      <p:par>
        <p:cTn id="1" dur="indefinite" restart="never" nodeType="tmRoot"/>
      </p:par>
    </p:tn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41906E3D-E835-4827-99B4-BDB940D683F0}" type="slidenum">
              <a:rPr lang="en-US" smtClean="0"/>
              <a:pPr>
                <a:defRPr/>
              </a:pPr>
              <a:t>‹#›</a:t>
            </a:fld>
            <a:endParaRPr lang="en-US" dirty="0"/>
          </a:p>
        </p:txBody>
      </p:sp>
    </p:spTree>
    <p:extLst>
      <p:ext uri="{BB962C8B-B14F-4D97-AF65-F5344CB8AC3E}">
        <p14:creationId xmlns:p14="http://schemas.microsoft.com/office/powerpoint/2010/main" val="145118430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752601"/>
            <a:ext cx="8229600" cy="4525963"/>
          </a:xfrm>
          <a:prstGeom prst="rect">
            <a:avLst/>
          </a:prstGeom>
        </p:spPr>
        <p:txBody>
          <a:bodyPr lIns="91352" tIns="45679" rIns="91352" bIns="45679"/>
          <a:lstStyle>
            <a:lvl1pPr>
              <a:buClr>
                <a:srgbClr val="8F23B3"/>
              </a:buClr>
              <a:defRPr sz="2400"/>
            </a:lvl1pPr>
            <a:lvl2pPr>
              <a:buClr>
                <a:srgbClr val="8F23B3"/>
              </a:buClr>
              <a:defRPr sz="2200"/>
            </a:lvl2pPr>
            <a:lvl3pPr marL="1370302" indent="-456768">
              <a:buClr>
                <a:srgbClr val="8F23B3"/>
              </a:buClr>
              <a:buFont typeface="Courier New" pitchFamily="49" charset="0"/>
              <a:buChar char="o"/>
              <a:defRPr sz="2000"/>
            </a:lvl3pPr>
          </a:lstStyle>
          <a:p>
            <a:pPr lvl="0"/>
            <a:r>
              <a:rPr lang="en-US" dirty="0" smtClean="0"/>
              <a:t>Click to edit Master text styles</a:t>
            </a:r>
          </a:p>
          <a:p>
            <a:pPr lvl="1"/>
            <a:r>
              <a:rPr lang="en-US" dirty="0" smtClean="0"/>
              <a:t>Second level</a:t>
            </a:r>
          </a:p>
          <a:p>
            <a:pPr lvl="2"/>
            <a:r>
              <a:rPr lang="en-US" dirty="0" smtClean="0"/>
              <a:t>Third level</a:t>
            </a:r>
          </a:p>
          <a:p>
            <a:pPr lvl="0"/>
            <a:endParaRPr lang="en-US" dirty="0"/>
          </a:p>
        </p:txBody>
      </p:sp>
      <p:sp>
        <p:nvSpPr>
          <p:cNvPr id="7" name="Title 16"/>
          <p:cNvSpPr>
            <a:spLocks noGrp="1"/>
          </p:cNvSpPr>
          <p:nvPr>
            <p:ph type="title"/>
          </p:nvPr>
        </p:nvSpPr>
        <p:spPr>
          <a:xfrm>
            <a:off x="2819400" y="0"/>
            <a:ext cx="6324600" cy="1219200"/>
          </a:xfrm>
          <a:prstGeom prst="rect">
            <a:avLst/>
          </a:prstGeom>
        </p:spPr>
        <p:txBody>
          <a:bodyPr lIns="89793" tIns="44899" rIns="89793" bIns="44899" anchor="ctr"/>
          <a:lstStyle>
            <a:lvl1pPr marL="168364" indent="0" algn="l">
              <a:defRPr sz="2800"/>
            </a:lvl1pPr>
          </a:lstStyle>
          <a:p>
            <a:r>
              <a:rPr lang="en-US" dirty="0" smtClean="0"/>
              <a:t>Click to edit Master title style</a:t>
            </a:r>
            <a:endParaRPr lang="en-US" dirty="0"/>
          </a:p>
        </p:txBody>
      </p:sp>
      <p:sp>
        <p:nvSpPr>
          <p:cNvPr id="4" name="Slide Number Placeholder 24"/>
          <p:cNvSpPr>
            <a:spLocks noGrp="1"/>
          </p:cNvSpPr>
          <p:nvPr>
            <p:ph type="sldNum" sz="quarter" idx="10"/>
          </p:nvPr>
        </p:nvSpPr>
        <p:spPr/>
        <p:txBody>
          <a:bodyPr/>
          <a:lstStyle>
            <a:lvl1pPr algn="r">
              <a:defRPr sz="1200">
                <a:solidFill>
                  <a:schemeClr val="tx1"/>
                </a:solidFill>
              </a:defRPr>
            </a:lvl1pPr>
          </a:lstStyle>
          <a:p>
            <a:pPr>
              <a:defRPr/>
            </a:pPr>
            <a:fld id="{364E494B-349F-4D1C-9389-F3BD0DF20ED6}" type="slidenum">
              <a:rPr lang="en-US"/>
              <a:pPr>
                <a:defRPr/>
              </a:pPr>
              <a:t>‹#›</a:t>
            </a:fld>
            <a:endParaRPr lang="en-US" dirty="0"/>
          </a:p>
        </p:txBody>
      </p:sp>
    </p:spTree>
    <p:extLst>
      <p:ext uri="{BB962C8B-B14F-4D97-AF65-F5344CB8AC3E}">
        <p14:creationId xmlns:p14="http://schemas.microsoft.com/office/powerpoint/2010/main" val="1667146205"/>
      </p:ext>
    </p:extLst>
  </p:cSld>
  <p:clrMapOvr>
    <a:masterClrMapping/>
  </p:clrMapOvr>
  <p:timing>
    <p:tnLst>
      <p:par>
        <p:cTn id="1" dur="indefinite" restart="never" nodeType="tmRoot"/>
      </p:par>
    </p:tn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52400" y="1676400"/>
            <a:ext cx="8839200" cy="4876800"/>
          </a:xfrm>
          <a:prstGeom prst="rect">
            <a:avLst/>
          </a:prstGeom>
        </p:spPr>
        <p:txBody>
          <a:bodyPr lIns="91352" tIns="45679" rIns="91352" bIns="45679"/>
          <a:lstStyle>
            <a:lvl1pPr marL="0" indent="0">
              <a:buNone/>
              <a:defRPr sz="3200"/>
            </a:lvl1pPr>
            <a:lvl2pPr marL="456768" indent="0">
              <a:buNone/>
              <a:defRPr sz="2800"/>
            </a:lvl2pPr>
            <a:lvl3pPr marL="913532" indent="0">
              <a:buNone/>
              <a:defRPr sz="2400"/>
            </a:lvl3pPr>
            <a:lvl4pPr marL="1370302" indent="0">
              <a:buNone/>
              <a:defRPr sz="2000"/>
            </a:lvl4pPr>
            <a:lvl5pPr marL="1827071" indent="0">
              <a:buNone/>
              <a:defRPr sz="2000"/>
            </a:lvl5pPr>
            <a:lvl6pPr marL="2283837" indent="0">
              <a:buNone/>
              <a:defRPr sz="2000"/>
            </a:lvl6pPr>
            <a:lvl7pPr marL="2740600" indent="0">
              <a:buNone/>
              <a:defRPr sz="2000"/>
            </a:lvl7pPr>
            <a:lvl8pPr marL="3197369" indent="0">
              <a:buNone/>
              <a:defRPr sz="2000"/>
            </a:lvl8pPr>
            <a:lvl9pPr marL="3654137" indent="0">
              <a:buNone/>
              <a:defRPr sz="2000"/>
            </a:lvl9pPr>
          </a:lstStyle>
          <a:p>
            <a:pPr lvl="0"/>
            <a:endParaRPr lang="en-US" noProof="0" dirty="0"/>
          </a:p>
        </p:txBody>
      </p:sp>
      <p:sp>
        <p:nvSpPr>
          <p:cNvPr id="9" name="Title 16"/>
          <p:cNvSpPr>
            <a:spLocks noGrp="1"/>
          </p:cNvSpPr>
          <p:nvPr>
            <p:ph type="title"/>
          </p:nvPr>
        </p:nvSpPr>
        <p:spPr>
          <a:xfrm>
            <a:off x="2819400" y="0"/>
            <a:ext cx="6324600" cy="1219200"/>
          </a:xfrm>
          <a:prstGeom prst="rect">
            <a:avLst/>
          </a:prstGeom>
        </p:spPr>
        <p:txBody>
          <a:bodyPr lIns="89793" tIns="44899" rIns="89793" bIns="44899" anchor="ctr"/>
          <a:lstStyle>
            <a:lvl1pPr marL="168364" indent="0" algn="l">
              <a:defRPr sz="2800"/>
            </a:lvl1pPr>
          </a:lstStyle>
          <a:p>
            <a:r>
              <a:rPr lang="en-US" dirty="0" smtClean="0"/>
              <a:t>Click to edit Master title style</a:t>
            </a:r>
            <a:endParaRPr lang="en-US" dirty="0"/>
          </a:p>
        </p:txBody>
      </p:sp>
      <p:sp>
        <p:nvSpPr>
          <p:cNvPr id="4" name="Slide Number Placeholder 4"/>
          <p:cNvSpPr>
            <a:spLocks noGrp="1"/>
          </p:cNvSpPr>
          <p:nvPr>
            <p:ph type="sldNum" sz="quarter" idx="10"/>
          </p:nvPr>
        </p:nvSpPr>
        <p:spPr/>
        <p:txBody>
          <a:bodyPr/>
          <a:lstStyle>
            <a:lvl1pPr>
              <a:defRPr/>
            </a:lvl1pPr>
          </a:lstStyle>
          <a:p>
            <a:pPr>
              <a:defRPr/>
            </a:pPr>
            <a:fld id="{899E3022-6D51-4386-88AE-A2662004248F}" type="slidenum">
              <a:rPr lang="en-US"/>
              <a:pPr>
                <a:defRPr/>
              </a:pPr>
              <a:t>‹#›</a:t>
            </a:fld>
            <a:endParaRPr lang="en-US" dirty="0"/>
          </a:p>
        </p:txBody>
      </p:sp>
    </p:spTree>
    <p:extLst>
      <p:ext uri="{BB962C8B-B14F-4D97-AF65-F5344CB8AC3E}">
        <p14:creationId xmlns:p14="http://schemas.microsoft.com/office/powerpoint/2010/main" val="438845773"/>
      </p:ext>
    </p:extLst>
  </p:cSld>
  <p:clrMapOvr>
    <a:masterClrMapping/>
  </p:clrMapOvr>
  <p:timing>
    <p:tnLst>
      <p:par>
        <p:cTn id="1" dur="indefinite" restart="never" nodeType="tmRoot"/>
      </p:par>
    </p:tn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2819400" y="0"/>
            <a:ext cx="6324600" cy="1219200"/>
          </a:xfrm>
          <a:prstGeom prst="rect">
            <a:avLst/>
          </a:prstGeom>
        </p:spPr>
        <p:txBody>
          <a:bodyPr lIns="89793" tIns="44899" rIns="89793" bIns="44899" anchor="ctr"/>
          <a:lstStyle>
            <a:lvl1pPr marL="168364" indent="0" algn="l">
              <a:defRPr sz="28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2794438445"/>
      </p:ext>
    </p:extLst>
  </p:cSld>
  <p:clrMapOvr>
    <a:masterClrMapping/>
  </p:clrMapOvr>
  <p:timing>
    <p:tnLst>
      <p:par>
        <p:cTn id="1" dur="indefinite" restart="never" nodeType="tmRoot"/>
      </p:par>
    </p:tn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userDrawn="1">
  <p:cSld name="46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2819400" y="0"/>
            <a:ext cx="6324600" cy="1219200"/>
          </a:xfrm>
          <a:prstGeom prst="rect">
            <a:avLst/>
          </a:prstGeom>
        </p:spPr>
        <p:txBody>
          <a:bodyPr lIns="89793" tIns="44899" rIns="89793" bIns="44899" anchor="ctr"/>
          <a:lstStyle>
            <a:lvl1pPr marL="168364" indent="0" algn="l">
              <a:defRPr sz="28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3311705828"/>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userDrawn="1">
  <p:cSld name="5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2819400" y="0"/>
            <a:ext cx="6324600" cy="1219200"/>
          </a:xfrm>
          <a:prstGeom prst="rect">
            <a:avLst/>
          </a:prstGeom>
        </p:spPr>
        <p:txBody>
          <a:bodyPr lIns="89793" tIns="44899" rIns="89793" bIns="44899" anchor="ctr"/>
          <a:lstStyle>
            <a:lvl1pPr marL="168364" indent="0" algn="l">
              <a:defRPr sz="28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798E7C3-CDE1-4010-8869-4A861556ED95}" type="slidenum">
              <a:rPr lang="en-US"/>
              <a:pPr>
                <a:defRPr/>
              </a:pPr>
              <a:t>‹#›</a:t>
            </a:fld>
            <a:endParaRPr lang="en-US" dirty="0"/>
          </a:p>
        </p:txBody>
      </p:sp>
    </p:spTree>
    <p:extLst>
      <p:ext uri="{BB962C8B-B14F-4D97-AF65-F5344CB8AC3E}">
        <p14:creationId xmlns:p14="http://schemas.microsoft.com/office/powerpoint/2010/main" val="2298604538"/>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userDrawn="1">
  <p:cSld name="52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2819400" y="0"/>
            <a:ext cx="6324600" cy="1219200"/>
          </a:xfrm>
          <a:prstGeom prst="rect">
            <a:avLst/>
          </a:prstGeom>
        </p:spPr>
        <p:txBody>
          <a:bodyPr lIns="89793" tIns="44899" rIns="89793" bIns="44899" anchor="ctr"/>
          <a:lstStyle>
            <a:lvl1pPr marL="168364" indent="0" algn="l">
              <a:defRPr sz="28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1839722009"/>
      </p:ext>
    </p:extLst>
  </p:cSld>
  <p:clrMapOvr>
    <a:masterClrMapping/>
  </p:clrMapOvr>
  <p:timing>
    <p:tnLst>
      <p:par>
        <p:cTn id="1" dur="indefinite" restart="never" nodeType="tmRoot"/>
      </p:par>
    </p:tnLst>
  </p:timing>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userDrawn="1">
  <p:cSld name="60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2819400" y="0"/>
            <a:ext cx="6324600" cy="1219200"/>
          </a:xfrm>
          <a:prstGeom prst="rect">
            <a:avLst/>
          </a:prstGeom>
        </p:spPr>
        <p:txBody>
          <a:bodyPr lIns="89793" tIns="44899" rIns="89793" bIns="44899" anchor="ctr"/>
          <a:lstStyle>
            <a:lvl1pPr marL="168364" indent="0" algn="l">
              <a:defRPr sz="28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2750458898"/>
      </p:ext>
    </p:extLst>
  </p:cSld>
  <p:clrMapOvr>
    <a:masterClrMapping/>
  </p:clrMapOvr>
  <p:timing>
    <p:tnLst>
      <p:par>
        <p:cT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userDrawn="1">
  <p:cSld name="63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2819400" y="0"/>
            <a:ext cx="6324600" cy="1219200"/>
          </a:xfrm>
          <a:prstGeom prst="rect">
            <a:avLst/>
          </a:prstGeom>
        </p:spPr>
        <p:txBody>
          <a:bodyPr lIns="89793" tIns="44899" rIns="89793" bIns="44899" anchor="ctr"/>
          <a:lstStyle>
            <a:lvl1pPr marL="168364" indent="0" algn="l">
              <a:defRPr sz="28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1055996310"/>
      </p:ext>
    </p:extLst>
  </p:cSld>
  <p:clrMapOvr>
    <a:masterClrMapping/>
  </p:clrMapOvr>
  <p:timing>
    <p:tnLst>
      <p:par>
        <p:cTn id="1" dur="indefinite" restart="never" nodeType="tmRoot"/>
      </p:par>
    </p:tnLst>
  </p:timing>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userDrawn="1">
  <p:cSld name="41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2819400" y="0"/>
            <a:ext cx="6324600" cy="1219200"/>
          </a:xfrm>
          <a:prstGeom prst="rect">
            <a:avLst/>
          </a:prstGeom>
        </p:spPr>
        <p:txBody>
          <a:bodyPr lIns="89793" tIns="44899" rIns="89793" bIns="44899" anchor="ctr"/>
          <a:lstStyle>
            <a:lvl1pPr marL="168364" indent="0" algn="l">
              <a:defRPr sz="28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3194940112"/>
      </p:ext>
    </p:extLst>
  </p:cSld>
  <p:clrMapOvr>
    <a:masterClrMapping/>
  </p:clrMapOvr>
  <p:timing>
    <p:tnLst>
      <p:par>
        <p:cTn id="1" dur="indefinite" restart="never" nodeType="tmRoot"/>
      </p:par>
    </p:tnLst>
  </p:timing>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3"/>
            <a:ext cx="7772400" cy="1470025"/>
          </a:xfrm>
          <a:prstGeom prst="rect">
            <a:avLst/>
          </a:prstGeom>
        </p:spPr>
        <p:txBody>
          <a:bodyPr lIns="91352" tIns="45679" rIns="91352" bIns="45679"/>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lIns="91352" tIns="45679" rIns="91352" bIns="45679"/>
          <a:lstStyle>
            <a:lvl1pPr marL="0" indent="0" algn="ctr">
              <a:buNone/>
              <a:defRPr>
                <a:solidFill>
                  <a:schemeClr val="tx1">
                    <a:tint val="75000"/>
                  </a:schemeClr>
                </a:solidFill>
              </a:defRPr>
            </a:lvl1pPr>
            <a:lvl2pPr marL="456768" indent="0" algn="ctr">
              <a:buNone/>
              <a:defRPr>
                <a:solidFill>
                  <a:schemeClr val="tx1">
                    <a:tint val="75000"/>
                  </a:schemeClr>
                </a:solidFill>
              </a:defRPr>
            </a:lvl2pPr>
            <a:lvl3pPr marL="913532" indent="0" algn="ctr">
              <a:buNone/>
              <a:defRPr>
                <a:solidFill>
                  <a:schemeClr val="tx1">
                    <a:tint val="75000"/>
                  </a:schemeClr>
                </a:solidFill>
              </a:defRPr>
            </a:lvl3pPr>
            <a:lvl4pPr marL="1370302" indent="0" algn="ctr">
              <a:buNone/>
              <a:defRPr>
                <a:solidFill>
                  <a:schemeClr val="tx1">
                    <a:tint val="75000"/>
                  </a:schemeClr>
                </a:solidFill>
              </a:defRPr>
            </a:lvl4pPr>
            <a:lvl5pPr marL="1827071" indent="0" algn="ctr">
              <a:buNone/>
              <a:defRPr>
                <a:solidFill>
                  <a:schemeClr val="tx1">
                    <a:tint val="75000"/>
                  </a:schemeClr>
                </a:solidFill>
              </a:defRPr>
            </a:lvl5pPr>
            <a:lvl6pPr marL="2283837" indent="0" algn="ctr">
              <a:buNone/>
              <a:defRPr>
                <a:solidFill>
                  <a:schemeClr val="tx1">
                    <a:tint val="75000"/>
                  </a:schemeClr>
                </a:solidFill>
              </a:defRPr>
            </a:lvl6pPr>
            <a:lvl7pPr marL="2740600" indent="0" algn="ctr">
              <a:buNone/>
              <a:defRPr>
                <a:solidFill>
                  <a:schemeClr val="tx1">
                    <a:tint val="75000"/>
                  </a:schemeClr>
                </a:solidFill>
              </a:defRPr>
            </a:lvl7pPr>
            <a:lvl8pPr marL="3197369" indent="0" algn="ctr">
              <a:buNone/>
              <a:defRPr>
                <a:solidFill>
                  <a:schemeClr val="tx1">
                    <a:tint val="75000"/>
                  </a:schemeClr>
                </a:solidFill>
              </a:defRPr>
            </a:lvl8pPr>
            <a:lvl9pPr marL="3654137"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1" y="6356358"/>
            <a:ext cx="2133600" cy="365125"/>
          </a:xfrm>
          <a:prstGeom prst="rect">
            <a:avLst/>
          </a:prstGeom>
        </p:spPr>
        <p:txBody>
          <a:bodyPr lIns="91352" tIns="45679" rIns="91352" bIns="45679"/>
          <a:lstStyle/>
          <a:p>
            <a:endParaRPr lang="en-US" dirty="0">
              <a:solidFill>
                <a:prstClr val="black">
                  <a:tint val="75000"/>
                </a:prstClr>
              </a:solidFill>
            </a:endParaRPr>
          </a:p>
        </p:txBody>
      </p:sp>
      <p:sp>
        <p:nvSpPr>
          <p:cNvPr id="5" name="Footer Placeholder 4"/>
          <p:cNvSpPr>
            <a:spLocks noGrp="1"/>
          </p:cNvSpPr>
          <p:nvPr>
            <p:ph type="ftr" sz="quarter" idx="11"/>
          </p:nvPr>
        </p:nvSpPr>
        <p:spPr>
          <a:xfrm>
            <a:off x="3124200" y="6356358"/>
            <a:ext cx="2895600" cy="365125"/>
          </a:xfrm>
          <a:prstGeom prst="rect">
            <a:avLst/>
          </a:prstGeom>
        </p:spPr>
        <p:txBody>
          <a:bodyPr lIns="91352" tIns="45679" rIns="91352" bIns="45679"/>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D3B35A3-ACE2-46D7-B614-4A1146AB12FE}" type="slidenum">
              <a:rPr lang="en-US">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222671122"/>
      </p:ext>
    </p:extLst>
  </p:cSld>
  <p:clrMapOvr>
    <a:masterClrMapping/>
  </p:clrMapOvr>
  <p:timing>
    <p:tnLst>
      <p:par>
        <p:cTn id="1" dur="indefinite" restart="never" nodeType="tmRoot"/>
      </p:par>
    </p:tnLst>
  </p:timing>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752601"/>
            <a:ext cx="8229600" cy="4525963"/>
          </a:xfrm>
          <a:prstGeom prst="rect">
            <a:avLst/>
          </a:prstGeom>
        </p:spPr>
        <p:txBody>
          <a:bodyPr lIns="91352" tIns="45679" rIns="91352" bIns="45679"/>
          <a:lstStyle>
            <a:lvl1pPr>
              <a:buClr>
                <a:srgbClr val="8F23B3"/>
              </a:buClr>
              <a:defRPr sz="2400"/>
            </a:lvl1pPr>
            <a:lvl2pPr>
              <a:buClr>
                <a:srgbClr val="8F23B3"/>
              </a:buClr>
              <a:defRPr sz="2200"/>
            </a:lvl2pPr>
            <a:lvl3pPr marL="1370302" indent="-456768">
              <a:buClr>
                <a:srgbClr val="8F23B3"/>
              </a:buClr>
              <a:buFont typeface="Courier New" pitchFamily="49" charset="0"/>
              <a:buChar char="o"/>
              <a:defRPr sz="2000"/>
            </a:lvl3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7" name="Title 16"/>
          <p:cNvSpPr>
            <a:spLocks noGrp="1"/>
          </p:cNvSpPr>
          <p:nvPr>
            <p:ph type="title"/>
          </p:nvPr>
        </p:nvSpPr>
        <p:spPr>
          <a:xfrm>
            <a:off x="2819400" y="0"/>
            <a:ext cx="6324600" cy="1219200"/>
          </a:xfrm>
          <a:prstGeom prst="rect">
            <a:avLst/>
          </a:prstGeom>
        </p:spPr>
        <p:txBody>
          <a:bodyPr lIns="89793" tIns="44899" rIns="89793" bIns="44899" anchor="ctr"/>
          <a:lstStyle>
            <a:lvl1pPr marL="168364" indent="0" algn="l">
              <a:defRPr sz="2800"/>
            </a:lvl1pPr>
          </a:lstStyle>
          <a:p>
            <a:r>
              <a:rPr lang="en-US" dirty="0" smtClean="0"/>
              <a:t>Click to edit Master title style</a:t>
            </a:r>
            <a:endParaRPr lang="en-US" dirty="0"/>
          </a:p>
        </p:txBody>
      </p:sp>
      <p:sp>
        <p:nvSpPr>
          <p:cNvPr id="8" name="Slide Number Placeholder 24"/>
          <p:cNvSpPr>
            <a:spLocks noGrp="1"/>
          </p:cNvSpPr>
          <p:nvPr>
            <p:ph type="sldNum" sz="quarter" idx="10"/>
          </p:nvPr>
        </p:nvSpPr>
        <p:spPr>
          <a:xfrm>
            <a:off x="3" y="6569079"/>
            <a:ext cx="609600" cy="288925"/>
          </a:xfrm>
        </p:spPr>
        <p:txBody>
          <a:bodyPr/>
          <a:lstStyle>
            <a:lvl1pPr algn="r">
              <a:defRPr sz="1200" smtClean="0">
                <a:solidFill>
                  <a:schemeClr val="tx1"/>
                </a:solidFill>
              </a:defRPr>
            </a:lvl1pPr>
          </a:lstStyle>
          <a:p>
            <a:pPr>
              <a:defRPr/>
            </a:pPr>
            <a:fld id="{8A85A12D-F284-471C-8250-D25B013F6AB1}"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1595469597"/>
      </p:ext>
    </p:extLst>
  </p:cSld>
  <p:clrMapOvr>
    <a:masterClrMapping/>
  </p:clrMapOvr>
  <p:timing>
    <p:tnLst>
      <p:par>
        <p:cTn id="1" dur="indefinite" restart="never" nodeType="tmRoot"/>
      </p:par>
    </p:tnLst>
  </p:timing>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52400" y="1676400"/>
            <a:ext cx="8839200" cy="4876800"/>
          </a:xfrm>
          <a:prstGeom prst="rect">
            <a:avLst/>
          </a:prstGeom>
        </p:spPr>
        <p:txBody>
          <a:bodyPr lIns="91352" tIns="45679" rIns="91352" bIns="45679"/>
          <a:lstStyle>
            <a:lvl1pPr marL="0" indent="0">
              <a:buNone/>
              <a:defRPr sz="3200"/>
            </a:lvl1pPr>
            <a:lvl2pPr marL="456768" indent="0">
              <a:buNone/>
              <a:defRPr sz="2800"/>
            </a:lvl2pPr>
            <a:lvl3pPr marL="913532" indent="0">
              <a:buNone/>
              <a:defRPr sz="2400"/>
            </a:lvl3pPr>
            <a:lvl4pPr marL="1370302" indent="0">
              <a:buNone/>
              <a:defRPr sz="2000"/>
            </a:lvl4pPr>
            <a:lvl5pPr marL="1827071" indent="0">
              <a:buNone/>
              <a:defRPr sz="2000"/>
            </a:lvl5pPr>
            <a:lvl6pPr marL="2283837" indent="0">
              <a:buNone/>
              <a:defRPr sz="2000"/>
            </a:lvl6pPr>
            <a:lvl7pPr marL="2740600" indent="0">
              <a:buNone/>
              <a:defRPr sz="2000"/>
            </a:lvl7pPr>
            <a:lvl8pPr marL="3197369" indent="0">
              <a:buNone/>
              <a:defRPr sz="2000"/>
            </a:lvl8pPr>
            <a:lvl9pPr marL="3654137" indent="0">
              <a:buNone/>
              <a:defRPr sz="2000"/>
            </a:lvl9pPr>
          </a:lstStyle>
          <a:p>
            <a:r>
              <a:rPr lang="en-US" dirty="0" smtClean="0"/>
              <a:t>Click icon to add picture</a:t>
            </a:r>
            <a:endParaRPr lang="en-US" dirty="0"/>
          </a:p>
        </p:txBody>
      </p:sp>
      <p:sp>
        <p:nvSpPr>
          <p:cNvPr id="9" name="Title 16"/>
          <p:cNvSpPr>
            <a:spLocks noGrp="1"/>
          </p:cNvSpPr>
          <p:nvPr>
            <p:ph type="title"/>
          </p:nvPr>
        </p:nvSpPr>
        <p:spPr>
          <a:xfrm>
            <a:off x="2819400" y="0"/>
            <a:ext cx="6324600" cy="1219200"/>
          </a:xfrm>
          <a:prstGeom prst="rect">
            <a:avLst/>
          </a:prstGeom>
        </p:spPr>
        <p:txBody>
          <a:bodyPr lIns="89793" tIns="44899" rIns="89793" bIns="44899" anchor="ctr"/>
          <a:lstStyle>
            <a:lvl1pPr marL="168364" indent="0" algn="l">
              <a:defRPr sz="2800"/>
            </a:lvl1pPr>
          </a:lstStyle>
          <a:p>
            <a:r>
              <a:rPr lang="en-US" smtClean="0"/>
              <a:t>Click to edit Master title style</a:t>
            </a:r>
            <a:endParaRPr lang="en-US" dirty="0"/>
          </a:p>
        </p:txBody>
      </p:sp>
      <p:sp>
        <p:nvSpPr>
          <p:cNvPr id="10" name="Slide Number Placeholder 4"/>
          <p:cNvSpPr>
            <a:spLocks noGrp="1"/>
          </p:cNvSpPr>
          <p:nvPr>
            <p:ph type="sldNum" sz="quarter" idx="4"/>
          </p:nvPr>
        </p:nvSpPr>
        <p:spPr>
          <a:xfrm>
            <a:off x="3" y="6569079"/>
            <a:ext cx="609600" cy="288925"/>
          </a:xfrm>
          <a:prstGeom prst="rect">
            <a:avLst/>
          </a:prstGeom>
        </p:spPr>
        <p:txBody>
          <a:bodyPr wrap="square" lIns="89793" tIns="44899" rIns="89793" bIns="44899">
            <a:normAutofit/>
          </a:bodyPr>
          <a:lstStyle>
            <a:lvl1pPr algn="ctr">
              <a:defRPr sz="1400">
                <a:solidFill>
                  <a:sysClr val="windowText" lastClr="000000"/>
                </a:solidFill>
              </a:defRPr>
            </a:lvl1pPr>
          </a:lstStyle>
          <a:p>
            <a:pPr>
              <a:defRPr/>
            </a:pPr>
            <a:fld id="{F53EAB4E-B152-44CE-8C23-C6686266861F}" type="slidenum">
              <a:rPr lang="en-US" smtClean="0"/>
              <a:pPr>
                <a:defRPr/>
              </a:pPr>
              <a:t>‹#›</a:t>
            </a:fld>
            <a:endParaRPr lang="en-US" dirty="0"/>
          </a:p>
        </p:txBody>
      </p:sp>
    </p:spTree>
    <p:extLst>
      <p:ext uri="{BB962C8B-B14F-4D97-AF65-F5344CB8AC3E}">
        <p14:creationId xmlns:p14="http://schemas.microsoft.com/office/powerpoint/2010/main" val="2140875472"/>
      </p:ext>
    </p:extLst>
  </p:cSld>
  <p:clrMapOvr>
    <a:masterClrMapping/>
  </p:clrMapOvr>
  <p:timing>
    <p:tnLst>
      <p:par>
        <p:cTn id="1" dur="indefinite" restart="never" nodeType="tmRoot"/>
      </p:par>
    </p:tnLst>
  </p:timing>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preserve="1">
  <p:cSld name="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a:defRPr/>
            </a:pPr>
            <a:fld id="{F53EAB4E-B152-44CE-8C23-C6686266861F}" type="slidenum">
              <a:rPr lang="en-US" smtClean="0"/>
              <a:pPr>
                <a:defRPr/>
              </a:pPr>
              <a:t>‹#›</a:t>
            </a:fld>
            <a:endParaRPr lang="en-US" dirty="0"/>
          </a:p>
        </p:txBody>
      </p:sp>
      <p:sp>
        <p:nvSpPr>
          <p:cNvPr id="4" name="Title 16"/>
          <p:cNvSpPr>
            <a:spLocks noGrp="1"/>
          </p:cNvSpPr>
          <p:nvPr>
            <p:ph type="title"/>
          </p:nvPr>
        </p:nvSpPr>
        <p:spPr>
          <a:xfrm>
            <a:off x="2819400" y="0"/>
            <a:ext cx="6324600" cy="1219200"/>
          </a:xfrm>
          <a:prstGeom prst="rect">
            <a:avLst/>
          </a:prstGeom>
        </p:spPr>
        <p:txBody>
          <a:bodyPr lIns="89793" tIns="44899" rIns="89793" bIns="44899" anchor="ctr"/>
          <a:lstStyle>
            <a:lvl1pPr marL="168364" indent="0" algn="l">
              <a:defRPr sz="2800"/>
            </a:lvl1pPr>
          </a:lstStyle>
          <a:p>
            <a:r>
              <a:rPr lang="en-US" smtClean="0"/>
              <a:t>Click to edit Master title style</a:t>
            </a:r>
            <a:endParaRPr lang="en-US" dirty="0"/>
          </a:p>
        </p:txBody>
      </p:sp>
    </p:spTree>
    <p:extLst>
      <p:ext uri="{BB962C8B-B14F-4D97-AF65-F5344CB8AC3E}">
        <p14:creationId xmlns:p14="http://schemas.microsoft.com/office/powerpoint/2010/main" val="3133806544"/>
      </p:ext>
    </p:extLst>
  </p:cSld>
  <p:clrMapOvr>
    <a:masterClrMapping/>
  </p:clrMapOvr>
  <p:timing>
    <p:tnLst>
      <p:par>
        <p:cTn id="1" dur="indefinite" restart="never" nodeType="tmRoot"/>
      </p:par>
    </p:tnLst>
  </p:timing>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preserve="1">
  <p:cSld name="2_Custom Layout">
    <p:spTree>
      <p:nvGrpSpPr>
        <p:cNvPr id="1" name=""/>
        <p:cNvGrpSpPr/>
        <p:nvPr/>
      </p:nvGrpSpPr>
      <p:grpSpPr>
        <a:xfrm>
          <a:off x="0" y="0"/>
          <a:ext cx="0" cy="0"/>
          <a:chOff x="0" y="0"/>
          <a:chExt cx="0" cy="0"/>
        </a:xfrm>
      </p:grpSpPr>
      <p:sp>
        <p:nvSpPr>
          <p:cNvPr id="6" name="Content Placeholder 2"/>
          <p:cNvSpPr>
            <a:spLocks noGrp="1"/>
          </p:cNvSpPr>
          <p:nvPr>
            <p:ph idx="1"/>
          </p:nvPr>
        </p:nvSpPr>
        <p:spPr>
          <a:xfrm>
            <a:off x="457200" y="1752600"/>
            <a:ext cx="8229600" cy="4114800"/>
          </a:xfrm>
          <a:prstGeom prst="rect">
            <a:avLst/>
          </a:prstGeom>
        </p:spPr>
        <p:txBody>
          <a:bodyPr lIns="89793" tIns="44899" rIns="89793" bIns="44899"/>
          <a:lstStyle>
            <a:lvl3pPr marL="897942" indent="174599">
              <a:defRPr/>
            </a:lvl3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4" name="Slide Number Placeholder 2"/>
          <p:cNvSpPr>
            <a:spLocks noGrp="1"/>
          </p:cNvSpPr>
          <p:nvPr>
            <p:ph type="sldNum" sz="quarter" idx="10"/>
          </p:nvPr>
        </p:nvSpPr>
        <p:spPr/>
        <p:txBody>
          <a:bodyPr/>
          <a:lstStyle>
            <a:lvl1pPr>
              <a:defRPr smtClean="0">
                <a:solidFill>
                  <a:schemeClr val="tx1"/>
                </a:solidFill>
              </a:defRPr>
            </a:lvl1pPr>
          </a:lstStyle>
          <a:p>
            <a:pPr>
              <a:defRPr/>
            </a:pPr>
            <a:fld id="{F53EAB4E-B152-44CE-8C23-C6686266861F}" type="slidenum">
              <a:rPr lang="en-US">
                <a:solidFill>
                  <a:prstClr val="black"/>
                </a:solidFill>
              </a:rPr>
              <a:pPr>
                <a:defRPr/>
              </a:pPr>
              <a:t>‹#›</a:t>
            </a:fld>
            <a:endParaRPr lang="en-US" dirty="0">
              <a:solidFill>
                <a:prstClr val="black"/>
              </a:solidFill>
            </a:endParaRPr>
          </a:p>
        </p:txBody>
      </p:sp>
      <p:sp>
        <p:nvSpPr>
          <p:cNvPr id="7" name="Title 16"/>
          <p:cNvSpPr>
            <a:spLocks noGrp="1"/>
          </p:cNvSpPr>
          <p:nvPr>
            <p:ph type="title"/>
          </p:nvPr>
        </p:nvSpPr>
        <p:spPr>
          <a:xfrm>
            <a:off x="2819400" y="0"/>
            <a:ext cx="6324600" cy="1219200"/>
          </a:xfrm>
          <a:prstGeom prst="rect">
            <a:avLst/>
          </a:prstGeom>
        </p:spPr>
        <p:txBody>
          <a:bodyPr lIns="89793" tIns="44899" rIns="89793" bIns="44899" anchor="ctr"/>
          <a:lstStyle>
            <a:lvl1pPr marL="168364" indent="0" algn="l">
              <a:defRPr sz="2800"/>
            </a:lvl1pPr>
          </a:lstStyle>
          <a:p>
            <a:r>
              <a:rPr lang="en-US" smtClean="0"/>
              <a:t>Click to edit Master title style</a:t>
            </a:r>
            <a:endParaRPr lang="en-US" dirty="0"/>
          </a:p>
        </p:txBody>
      </p:sp>
      <p:sp>
        <p:nvSpPr>
          <p:cNvPr id="10" name="Text Placeholder 6"/>
          <p:cNvSpPr>
            <a:spLocks noGrp="1"/>
          </p:cNvSpPr>
          <p:nvPr>
            <p:ph type="body" sz="quarter" idx="14" hasCustomPrompt="1"/>
          </p:nvPr>
        </p:nvSpPr>
        <p:spPr>
          <a:xfrm>
            <a:off x="762002" y="6553200"/>
            <a:ext cx="3810000" cy="304800"/>
          </a:xfrm>
          <a:prstGeom prst="rect">
            <a:avLst/>
          </a:prstGeom>
        </p:spPr>
        <p:txBody>
          <a:bodyPr lIns="89793" tIns="44899" rIns="89793" bIns="44899"/>
          <a:lstStyle>
            <a:lvl1pPr>
              <a:buNone/>
              <a:defRPr sz="1200" b="1" i="1"/>
            </a:lvl1pPr>
          </a:lstStyle>
          <a:p>
            <a:pPr lvl="0"/>
            <a:r>
              <a:rPr lang="en-US" dirty="0" smtClean="0"/>
              <a:t>Source:</a:t>
            </a:r>
            <a:endParaRPr lang="en-US" dirty="0"/>
          </a:p>
        </p:txBody>
      </p:sp>
    </p:spTree>
    <p:extLst>
      <p:ext uri="{BB962C8B-B14F-4D97-AF65-F5344CB8AC3E}">
        <p14:creationId xmlns:p14="http://schemas.microsoft.com/office/powerpoint/2010/main" val="2640529996"/>
      </p:ext>
    </p:extLst>
  </p:cSld>
  <p:clrMapOvr>
    <a:masterClrMapping/>
  </p:clrMapOvr>
  <p:transition spd="med" advClick="0">
    <p:fade/>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19" name="Title 16"/>
          <p:cNvSpPr>
            <a:spLocks noGrp="1"/>
          </p:cNvSpPr>
          <p:nvPr>
            <p:ph type="title"/>
          </p:nvPr>
        </p:nvSpPr>
        <p:spPr>
          <a:xfrm>
            <a:off x="2819400" y="0"/>
            <a:ext cx="6324600" cy="1219200"/>
          </a:xfrm>
          <a:prstGeom prst="rect">
            <a:avLst/>
          </a:prstGeom>
        </p:spPr>
        <p:txBody>
          <a:bodyPr lIns="89793" tIns="44899" rIns="89793" bIns="44899" anchor="ctr"/>
          <a:lstStyle>
            <a:lvl1pPr marL="168364" indent="0" algn="l">
              <a:defRPr sz="2800"/>
            </a:lvl1pPr>
          </a:lstStyle>
          <a:p>
            <a:r>
              <a:rPr lang="en-US" smtClean="0"/>
              <a:t>Click to edit Master title style</a:t>
            </a:r>
            <a:endParaRPr lang="en-US" dirty="0"/>
          </a:p>
        </p:txBody>
      </p:sp>
      <p:sp>
        <p:nvSpPr>
          <p:cNvPr id="20" name="Slide Number Placeholder 4"/>
          <p:cNvSpPr>
            <a:spLocks noGrp="1"/>
          </p:cNvSpPr>
          <p:nvPr>
            <p:ph type="sldNum" sz="quarter" idx="12"/>
          </p:nvPr>
        </p:nvSpPr>
        <p:spPr>
          <a:xfrm>
            <a:off x="3" y="6569079"/>
            <a:ext cx="609600" cy="288925"/>
          </a:xfrm>
          <a:prstGeom prst="rect">
            <a:avLst/>
          </a:prstGeom>
        </p:spPr>
        <p:txBody>
          <a:bodyPr wrap="square">
            <a:normAutofit/>
          </a:bodyPr>
          <a:lstStyle>
            <a:lvl1pPr algn="ctr">
              <a:defRPr sz="1400">
                <a:solidFill>
                  <a:sysClr val="windowText" lastClr="000000"/>
                </a:solidFill>
              </a:defRPr>
            </a:lvl1pPr>
          </a:lstStyle>
          <a:p>
            <a:pPr>
              <a:defRPr/>
            </a:pPr>
            <a:fld id="{8B1FB4F6-53D1-4649-B6D3-57C1A85B2B3E}" type="slidenum">
              <a:rPr lang="en-US" smtClean="0"/>
              <a:pPr>
                <a:defRPr/>
              </a:pPr>
              <a:t>‹#›</a:t>
            </a:fld>
            <a:endParaRPr lang="en-US" dirty="0"/>
          </a:p>
        </p:txBody>
      </p:sp>
      <p:sp>
        <p:nvSpPr>
          <p:cNvPr id="13" name="Text Placeholder 6"/>
          <p:cNvSpPr>
            <a:spLocks noGrp="1"/>
          </p:cNvSpPr>
          <p:nvPr>
            <p:ph type="body" sz="quarter" idx="13"/>
          </p:nvPr>
        </p:nvSpPr>
        <p:spPr>
          <a:xfrm>
            <a:off x="457200" y="1752600"/>
            <a:ext cx="8382000" cy="3810000"/>
          </a:xfrm>
          <a:prstGeom prst="rect">
            <a:avLst/>
          </a:prstGeom>
        </p:spPr>
        <p:txBody>
          <a:bodyPr lIns="89793" tIns="44899" rIns="89793" bIns="44899"/>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41673120"/>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lIns="91352" tIns="45679" rIns="91352" bIns="45679"/>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lIns="91352" tIns="45679" rIns="91352" bIns="45679"/>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lIns="91352" tIns="45679" rIns="91352" bIns="45679"/>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1" y="6356358"/>
            <a:ext cx="2133600" cy="365125"/>
          </a:xfrm>
          <a:prstGeom prst="rect">
            <a:avLst/>
          </a:prstGeom>
        </p:spPr>
        <p:txBody>
          <a:bodyPr vert="horz" wrap="square" lIns="91352" tIns="45679" rIns="91352" bIns="45679" numCol="1" anchor="t" anchorCtr="0" compatLnSpc="1">
            <a:prstTxWarp prst="textNoShape">
              <a:avLst/>
            </a:prstTxWarp>
          </a:bodyPr>
          <a:lstStyle>
            <a:lvl1pPr>
              <a:defRPr>
                <a:latin typeface="Arial" pitchFamily="34" charset="0"/>
                <a:cs typeface="+mn-cs"/>
              </a:defRPr>
            </a:lvl1pPr>
          </a:lstStyle>
          <a:p>
            <a:pPr>
              <a:defRPr/>
            </a:pPr>
            <a:endParaRPr lang="en-US" dirty="0"/>
          </a:p>
        </p:txBody>
      </p:sp>
      <p:sp>
        <p:nvSpPr>
          <p:cNvPr id="6" name="Footer Placeholder 5"/>
          <p:cNvSpPr>
            <a:spLocks noGrp="1"/>
          </p:cNvSpPr>
          <p:nvPr>
            <p:ph type="ftr" sz="quarter" idx="11"/>
          </p:nvPr>
        </p:nvSpPr>
        <p:spPr>
          <a:xfrm>
            <a:off x="3124200" y="6356358"/>
            <a:ext cx="2895600" cy="365125"/>
          </a:xfrm>
          <a:prstGeom prst="rect">
            <a:avLst/>
          </a:prstGeom>
        </p:spPr>
        <p:txBody>
          <a:bodyPr lIns="91352" tIns="45679" rIns="91352" bIns="45679"/>
          <a:lstStyle>
            <a:lvl1pPr>
              <a:defRPr>
                <a:latin typeface="Arial" pitchFamily="34" charset="0"/>
                <a:ea typeface="+mn-ea"/>
                <a:cs typeface="+mn-cs"/>
              </a:defRPr>
            </a:lvl1pPr>
          </a:lstStyle>
          <a:p>
            <a:pPr>
              <a:defRPr/>
            </a:pPr>
            <a:endParaRPr lang="en-US" dirty="0"/>
          </a:p>
        </p:txBody>
      </p:sp>
      <p:sp>
        <p:nvSpPr>
          <p:cNvPr id="7" name="Slide Number Placeholder 6"/>
          <p:cNvSpPr>
            <a:spLocks noGrp="1"/>
          </p:cNvSpPr>
          <p:nvPr>
            <p:ph type="sldNum" sz="quarter" idx="12"/>
          </p:nvPr>
        </p:nvSpPr>
        <p:spPr/>
        <p:txBody>
          <a:bodyPr/>
          <a:lstStyle>
            <a:lvl1pPr>
              <a:defRPr/>
            </a:lvl1pPr>
          </a:lstStyle>
          <a:p>
            <a:pPr>
              <a:defRPr/>
            </a:pPr>
            <a:fld id="{CE850022-34CE-4C55-AE74-2F9BDCDBFE82}" type="slidenum">
              <a:rPr lang="en-US"/>
              <a:pPr>
                <a:defRPr/>
              </a:pPr>
              <a:t>‹#›</a:t>
            </a:fld>
            <a:endParaRPr lang="en-US" dirty="0"/>
          </a:p>
        </p:txBody>
      </p:sp>
    </p:spTree>
    <p:extLst>
      <p:ext uri="{BB962C8B-B14F-4D97-AF65-F5344CB8AC3E}">
        <p14:creationId xmlns:p14="http://schemas.microsoft.com/office/powerpoint/2010/main" val="230293045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61950" y="392115"/>
            <a:ext cx="8362950" cy="674687"/>
          </a:xfrm>
          <a:prstGeom prst="rect">
            <a:avLst/>
          </a:prstGeom>
        </p:spPr>
        <p:txBody>
          <a:bodyPr lIns="91352" tIns="45679" rIns="91352" bIns="45679"/>
          <a:lstStyle/>
          <a:p>
            <a:r>
              <a:rPr lang="en-US" smtClean="0"/>
              <a:t>Click to edit Master title style</a:t>
            </a:r>
            <a:endParaRPr lang="en-US"/>
          </a:p>
        </p:txBody>
      </p:sp>
      <p:sp>
        <p:nvSpPr>
          <p:cNvPr id="3" name="Rectangle 5"/>
          <p:cNvSpPr>
            <a:spLocks noGrp="1" noChangeArrowheads="1"/>
          </p:cNvSpPr>
          <p:nvPr>
            <p:ph type="ftr" sz="quarter" idx="10"/>
          </p:nvPr>
        </p:nvSpPr>
        <p:spPr>
          <a:xfrm>
            <a:off x="2603500" y="6172200"/>
            <a:ext cx="4122738" cy="457200"/>
          </a:xfrm>
          <a:prstGeom prst="rect">
            <a:avLst/>
          </a:prstGeom>
        </p:spPr>
        <p:txBody>
          <a:bodyPr lIns="91352" tIns="45679" rIns="91352" bIns="45679"/>
          <a:lstStyle>
            <a:lvl1pPr>
              <a:defRPr/>
            </a:lvl1pPr>
          </a:lstStyle>
          <a:p>
            <a:pPr eaLnBrk="0" hangingPunct="0">
              <a:defRPr/>
            </a:pPr>
            <a:endParaRPr lang="en-US" dirty="0">
              <a:solidFill>
                <a:prstClr val="black"/>
              </a:solidFill>
              <a:latin typeface="Tahoma" pitchFamily="34" charset="0"/>
              <a:ea typeface="+mn-ea"/>
              <a:cs typeface="Arial" charset="0"/>
            </a:endParaRPr>
          </a:p>
        </p:txBody>
      </p:sp>
      <p:sp>
        <p:nvSpPr>
          <p:cNvPr id="4" name="Rectangle 6"/>
          <p:cNvSpPr>
            <a:spLocks noGrp="1" noChangeArrowheads="1"/>
          </p:cNvSpPr>
          <p:nvPr>
            <p:ph type="sldNum" sz="quarter" idx="11"/>
          </p:nvPr>
        </p:nvSpPr>
        <p:spPr/>
        <p:txBody>
          <a:bodyPr/>
          <a:lstStyle>
            <a:lvl1pPr>
              <a:defRPr/>
            </a:lvl1pPr>
          </a:lstStyle>
          <a:p>
            <a:pPr>
              <a:defRPr/>
            </a:pPr>
            <a:fld id="{4D64C5BC-8F38-4C1A-B58B-D1A4F9CCA149}" type="slidenum">
              <a:rPr lang="en-US"/>
              <a:pPr>
                <a:defRPr/>
              </a:pPr>
              <a:t>‹#›</a:t>
            </a:fld>
            <a:endParaRPr lang="en-US" dirty="0"/>
          </a:p>
        </p:txBody>
      </p:sp>
    </p:spTree>
    <p:extLst>
      <p:ext uri="{BB962C8B-B14F-4D97-AF65-F5344CB8AC3E}">
        <p14:creationId xmlns:p14="http://schemas.microsoft.com/office/powerpoint/2010/main" val="1902698124"/>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61950" y="392115"/>
            <a:ext cx="8362950" cy="674687"/>
          </a:xfrm>
          <a:prstGeom prst="rect">
            <a:avLst/>
          </a:prstGeom>
        </p:spPr>
        <p:txBody>
          <a:bodyPr lIns="91352" tIns="45679" rIns="91352" bIns="45679"/>
          <a:lstStyle/>
          <a:p>
            <a:r>
              <a:rPr lang="en-US" smtClean="0"/>
              <a:t>Click to edit Master title style</a:t>
            </a:r>
            <a:endParaRPr lang="en-US"/>
          </a:p>
        </p:txBody>
      </p:sp>
      <p:sp>
        <p:nvSpPr>
          <p:cNvPr id="3" name="Text Placeholder 2"/>
          <p:cNvSpPr>
            <a:spLocks noGrp="1"/>
          </p:cNvSpPr>
          <p:nvPr>
            <p:ph type="body" sz="half" idx="1"/>
          </p:nvPr>
        </p:nvSpPr>
        <p:spPr>
          <a:xfrm>
            <a:off x="361958" y="1219200"/>
            <a:ext cx="4105275" cy="4800600"/>
          </a:xfrm>
          <a:prstGeom prst="rect">
            <a:avLst/>
          </a:prstGeom>
        </p:spPr>
        <p:txBody>
          <a:bodyPr lIns="91352" tIns="45679" rIns="91352" bIns="45679"/>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9633" y="1219200"/>
            <a:ext cx="4105275" cy="4800600"/>
          </a:xfrm>
          <a:prstGeom prst="rect">
            <a:avLst/>
          </a:prstGeom>
        </p:spPr>
        <p:txBody>
          <a:bodyPr lIns="91352" tIns="45679" rIns="91352" bIns="45679"/>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ftr" sz="quarter" idx="10"/>
          </p:nvPr>
        </p:nvSpPr>
        <p:spPr>
          <a:xfrm>
            <a:off x="2603500" y="6172200"/>
            <a:ext cx="4122738" cy="457200"/>
          </a:xfrm>
          <a:prstGeom prst="rect">
            <a:avLst/>
          </a:prstGeom>
        </p:spPr>
        <p:txBody>
          <a:bodyPr lIns="91352" tIns="45679" rIns="91352" bIns="45679"/>
          <a:lstStyle>
            <a:lvl1pPr>
              <a:defRPr/>
            </a:lvl1pPr>
          </a:lstStyle>
          <a:p>
            <a:pPr eaLnBrk="0" hangingPunct="0">
              <a:defRPr/>
            </a:pPr>
            <a:endParaRPr lang="en-US" dirty="0">
              <a:solidFill>
                <a:prstClr val="black"/>
              </a:solidFill>
              <a:latin typeface="Tahoma" pitchFamily="34" charset="0"/>
              <a:ea typeface="+mn-ea"/>
              <a:cs typeface="Arial" charset="0"/>
            </a:endParaRPr>
          </a:p>
        </p:txBody>
      </p:sp>
      <p:sp>
        <p:nvSpPr>
          <p:cNvPr id="6" name="Rectangle 6"/>
          <p:cNvSpPr>
            <a:spLocks noGrp="1" noChangeArrowheads="1"/>
          </p:cNvSpPr>
          <p:nvPr>
            <p:ph type="sldNum" sz="quarter" idx="11"/>
          </p:nvPr>
        </p:nvSpPr>
        <p:spPr/>
        <p:txBody>
          <a:bodyPr/>
          <a:lstStyle>
            <a:lvl1pPr>
              <a:defRPr/>
            </a:lvl1pPr>
          </a:lstStyle>
          <a:p>
            <a:pPr>
              <a:defRPr/>
            </a:pPr>
            <a:fld id="{D29AAA9D-33EF-48FD-B607-7EAE2C6E9AEE}" type="slidenum">
              <a:rPr lang="en-US"/>
              <a:pPr>
                <a:defRPr/>
              </a:pPr>
              <a:t>‹#›</a:t>
            </a:fld>
            <a:endParaRPr lang="en-US" dirty="0"/>
          </a:p>
        </p:txBody>
      </p:sp>
    </p:spTree>
    <p:extLst>
      <p:ext uri="{BB962C8B-B14F-4D97-AF65-F5344CB8AC3E}">
        <p14:creationId xmlns:p14="http://schemas.microsoft.com/office/powerpoint/2010/main" val="3822866049"/>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61950" y="392115"/>
            <a:ext cx="8362950" cy="674687"/>
          </a:xfrm>
          <a:prstGeom prst="rect">
            <a:avLst/>
          </a:prstGeom>
        </p:spPr>
        <p:txBody>
          <a:bodyPr lIns="91352" tIns="45679" rIns="91352" bIns="45679"/>
          <a:lstStyle/>
          <a:p>
            <a:r>
              <a:rPr lang="en-US" smtClean="0"/>
              <a:t>Click to edit Master title style</a:t>
            </a:r>
            <a:endParaRPr lang="en-US"/>
          </a:p>
        </p:txBody>
      </p:sp>
      <p:sp>
        <p:nvSpPr>
          <p:cNvPr id="3" name="Content Placeholder 2"/>
          <p:cNvSpPr>
            <a:spLocks noGrp="1"/>
          </p:cNvSpPr>
          <p:nvPr>
            <p:ph sz="half" idx="1"/>
          </p:nvPr>
        </p:nvSpPr>
        <p:spPr>
          <a:xfrm>
            <a:off x="361958" y="1219200"/>
            <a:ext cx="4105275" cy="4800600"/>
          </a:xfrm>
          <a:prstGeom prst="rect">
            <a:avLst/>
          </a:prstGeom>
        </p:spPr>
        <p:txBody>
          <a:bodyPr lIns="91352" tIns="45679" rIns="91352" bIns="45679"/>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9633" y="1219200"/>
            <a:ext cx="4105275" cy="4800600"/>
          </a:xfrm>
          <a:prstGeom prst="rect">
            <a:avLst/>
          </a:prstGeom>
        </p:spPr>
        <p:txBody>
          <a:bodyPr lIns="91352" tIns="45679" rIns="91352" bIns="45679"/>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ftr" sz="quarter" idx="10"/>
          </p:nvPr>
        </p:nvSpPr>
        <p:spPr>
          <a:xfrm>
            <a:off x="2603500" y="6172200"/>
            <a:ext cx="4122738" cy="457200"/>
          </a:xfrm>
          <a:prstGeom prst="rect">
            <a:avLst/>
          </a:prstGeom>
        </p:spPr>
        <p:txBody>
          <a:bodyPr lIns="91352" tIns="45679" rIns="91352" bIns="45679"/>
          <a:lstStyle>
            <a:lvl1pPr>
              <a:defRPr/>
            </a:lvl1pPr>
          </a:lstStyle>
          <a:p>
            <a:pPr eaLnBrk="0" hangingPunct="0">
              <a:defRPr/>
            </a:pPr>
            <a:endParaRPr lang="en-US" dirty="0">
              <a:solidFill>
                <a:prstClr val="black"/>
              </a:solidFill>
              <a:latin typeface="Tahoma" pitchFamily="34" charset="0"/>
              <a:ea typeface="+mn-ea"/>
              <a:cs typeface="Arial" charset="0"/>
            </a:endParaRPr>
          </a:p>
        </p:txBody>
      </p:sp>
      <p:sp>
        <p:nvSpPr>
          <p:cNvPr id="6" name="Rectangle 6"/>
          <p:cNvSpPr>
            <a:spLocks noGrp="1" noChangeArrowheads="1"/>
          </p:cNvSpPr>
          <p:nvPr>
            <p:ph type="sldNum" sz="quarter" idx="11"/>
          </p:nvPr>
        </p:nvSpPr>
        <p:spPr/>
        <p:txBody>
          <a:bodyPr/>
          <a:lstStyle>
            <a:lvl1pPr>
              <a:defRPr/>
            </a:lvl1pPr>
          </a:lstStyle>
          <a:p>
            <a:pPr>
              <a:defRPr/>
            </a:pPr>
            <a:fld id="{F7E8F79F-5FF1-4FFA-AB7D-CB569EBD93A6}" type="slidenum">
              <a:rPr lang="en-US"/>
              <a:pPr>
                <a:defRPr/>
              </a:pPr>
              <a:t>‹#›</a:t>
            </a:fld>
            <a:endParaRPr lang="en-US" dirty="0"/>
          </a:p>
        </p:txBody>
      </p:sp>
    </p:spTree>
    <p:extLst>
      <p:ext uri="{BB962C8B-B14F-4D97-AF65-F5344CB8AC3E}">
        <p14:creationId xmlns:p14="http://schemas.microsoft.com/office/powerpoint/2010/main" val="1298362079"/>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2603500" y="6172200"/>
            <a:ext cx="4122738" cy="457200"/>
          </a:xfrm>
          <a:prstGeom prst="rect">
            <a:avLst/>
          </a:prstGeom>
          <a:ln/>
        </p:spPr>
        <p:txBody>
          <a:bodyPr lIns="91352" tIns="45679" rIns="91352" bIns="45679"/>
          <a:lstStyle>
            <a:lvl1pPr>
              <a:defRPr/>
            </a:lvl1pPr>
          </a:lstStyle>
          <a:p>
            <a:pPr eaLnBrk="0" hangingPunct="0">
              <a:defRPr/>
            </a:pPr>
            <a:endParaRPr lang="en-US" dirty="0">
              <a:solidFill>
                <a:prstClr val="black"/>
              </a:solidFill>
              <a:latin typeface="Tahoma" pitchFamily="34" charset="0"/>
              <a:ea typeface="+mn-ea"/>
              <a:cs typeface="Arial" charset="0"/>
            </a:endParaRPr>
          </a:p>
        </p:txBody>
      </p:sp>
      <p:sp>
        <p:nvSpPr>
          <p:cNvPr id="3" name="Rectangle 6"/>
          <p:cNvSpPr>
            <a:spLocks noGrp="1" noChangeArrowheads="1"/>
          </p:cNvSpPr>
          <p:nvPr>
            <p:ph type="sldNum" sz="quarter" idx="11"/>
          </p:nvPr>
        </p:nvSpPr>
        <p:spPr>
          <a:ln/>
        </p:spPr>
        <p:txBody>
          <a:bodyPr/>
          <a:lstStyle>
            <a:lvl1pPr>
              <a:defRPr/>
            </a:lvl1pPr>
          </a:lstStyle>
          <a:p>
            <a:pPr>
              <a:defRPr/>
            </a:pPr>
            <a:fld id="{14B57FDD-4496-401E-961C-D340FF550F65}" type="slidenum">
              <a:rPr lang="en-US"/>
              <a:pPr>
                <a:defRPr/>
              </a:pPr>
              <a:t>‹#›</a:t>
            </a:fld>
            <a:endParaRPr lang="en-US" dirty="0"/>
          </a:p>
        </p:txBody>
      </p:sp>
    </p:spTree>
    <p:extLst>
      <p:ext uri="{BB962C8B-B14F-4D97-AF65-F5344CB8AC3E}">
        <p14:creationId xmlns:p14="http://schemas.microsoft.com/office/powerpoint/2010/main" val="32888578"/>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lIns="91352" tIns="45679" rIns="91352" bIns="45679"/>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8229600" cy="2185988"/>
          </a:xfrm>
          <a:prstGeom prst="rect">
            <a:avLst/>
          </a:prstGeom>
        </p:spPr>
        <p:txBody>
          <a:bodyPr lIns="91352" tIns="45679" rIns="91352" bIns="45679"/>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7200" y="3938588"/>
            <a:ext cx="8229600" cy="2187575"/>
          </a:xfrm>
          <a:prstGeom prst="rect">
            <a:avLst/>
          </a:prstGeom>
        </p:spPr>
        <p:txBody>
          <a:bodyPr lIns="91352" tIns="45679" rIns="91352" bIns="45679"/>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dt" sz="half" idx="10"/>
          </p:nvPr>
        </p:nvSpPr>
        <p:spPr>
          <a:xfrm>
            <a:off x="457201" y="6251575"/>
            <a:ext cx="2133600" cy="476250"/>
          </a:xfrm>
          <a:prstGeom prst="rect">
            <a:avLst/>
          </a:prstGeom>
        </p:spPr>
        <p:txBody>
          <a:bodyPr lIns="91352" tIns="45679" rIns="91352" bIns="45679"/>
          <a:lstStyle>
            <a:lvl1pPr>
              <a:defRPr/>
            </a:lvl1pPr>
          </a:lstStyle>
          <a:p>
            <a:pPr eaLnBrk="0" hangingPunct="0">
              <a:defRPr/>
            </a:pPr>
            <a:endParaRPr lang="en-US" dirty="0">
              <a:solidFill>
                <a:prstClr val="black"/>
              </a:solidFill>
              <a:latin typeface="Tahoma" pitchFamily="34" charset="0"/>
              <a:ea typeface="+mn-ea"/>
              <a:cs typeface="Arial" charset="0"/>
            </a:endParaRPr>
          </a:p>
        </p:txBody>
      </p:sp>
      <p:sp>
        <p:nvSpPr>
          <p:cNvPr id="6" name="Rectangle 3"/>
          <p:cNvSpPr>
            <a:spLocks noGrp="1" noChangeArrowheads="1"/>
          </p:cNvSpPr>
          <p:nvPr>
            <p:ph type="sldNum" sz="quarter" idx="11"/>
          </p:nvPr>
        </p:nvSpPr>
        <p:spPr/>
        <p:txBody>
          <a:bodyPr/>
          <a:lstStyle>
            <a:lvl1pPr>
              <a:defRPr/>
            </a:lvl1pPr>
          </a:lstStyle>
          <a:p>
            <a:pPr>
              <a:defRPr/>
            </a:pPr>
            <a:fld id="{6850BD91-E0F0-43C3-A298-87233CA757AB}" type="slidenum">
              <a:rPr lang="en-US"/>
              <a:pPr>
                <a:defRPr/>
              </a:pPr>
              <a:t>‹#›</a:t>
            </a:fld>
            <a:endParaRPr lang="en-US" dirty="0"/>
          </a:p>
        </p:txBody>
      </p:sp>
      <p:sp>
        <p:nvSpPr>
          <p:cNvPr id="7" name="Rectangle 14"/>
          <p:cNvSpPr>
            <a:spLocks noGrp="1" noChangeArrowheads="1"/>
          </p:cNvSpPr>
          <p:nvPr>
            <p:ph type="ftr" sz="quarter" idx="12"/>
          </p:nvPr>
        </p:nvSpPr>
        <p:spPr>
          <a:xfrm>
            <a:off x="2603500" y="6172200"/>
            <a:ext cx="4122738" cy="457200"/>
          </a:xfrm>
          <a:prstGeom prst="rect">
            <a:avLst/>
          </a:prstGeom>
        </p:spPr>
        <p:txBody>
          <a:bodyPr lIns="91352" tIns="45679" rIns="91352" bIns="45679"/>
          <a:lstStyle>
            <a:lvl1pPr>
              <a:defRPr/>
            </a:lvl1pPr>
          </a:lstStyle>
          <a:p>
            <a:pPr eaLnBrk="0" hangingPunct="0">
              <a:defRPr/>
            </a:pPr>
            <a:endParaRPr lang="en-US" dirty="0">
              <a:solidFill>
                <a:prstClr val="black"/>
              </a:solidFill>
              <a:latin typeface="Tahoma" pitchFamily="34" charset="0"/>
              <a:ea typeface="+mn-ea"/>
              <a:cs typeface="Arial" charset="0"/>
            </a:endParaRPr>
          </a:p>
        </p:txBody>
      </p:sp>
    </p:spTree>
    <p:extLst>
      <p:ext uri="{BB962C8B-B14F-4D97-AF65-F5344CB8AC3E}">
        <p14:creationId xmlns:p14="http://schemas.microsoft.com/office/powerpoint/2010/main" val="933679489"/>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userDrawn="1">
  <p:cSld name="22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2819400" y="0"/>
            <a:ext cx="6324600" cy="1219200"/>
          </a:xfrm>
          <a:prstGeom prst="rect">
            <a:avLst/>
          </a:prstGeom>
        </p:spPr>
        <p:txBody>
          <a:bodyPr lIns="89793" tIns="44899" rIns="89793" bIns="44899" anchor="ctr"/>
          <a:lstStyle>
            <a:lvl1pPr marL="168364" indent="0" algn="l">
              <a:defRPr sz="28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3043245309"/>
      </p:ext>
    </p:extLst>
  </p:cSld>
  <p:clrMapOvr>
    <a:masterClrMapping/>
  </p:clrMapOvr>
  <p:timing>
    <p:tnLst>
      <p:par>
        <p:cTn id="1" dur="indefinite" restart="never" nodeType="tmRoot"/>
      </p:par>
    </p:tnLst>
  </p:timing>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userDrawn="1">
  <p:cSld name="23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2819400" y="0"/>
            <a:ext cx="6324600" cy="1219200"/>
          </a:xfrm>
          <a:prstGeom prst="rect">
            <a:avLst/>
          </a:prstGeom>
        </p:spPr>
        <p:txBody>
          <a:bodyPr lIns="89793" tIns="44899" rIns="89793" bIns="44899" anchor="ctr"/>
          <a:lstStyle>
            <a:lvl1pPr marL="168364" indent="0" algn="l">
              <a:defRPr sz="28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767551427"/>
      </p:ext>
    </p:extLst>
  </p:cSld>
  <p:clrMapOvr>
    <a:masterClrMapping/>
  </p:clrMapOvr>
  <p:timing>
    <p:tnLst>
      <p:par>
        <p:cTn id="1" dur="indefinite" restart="never" nodeType="tmRoot"/>
      </p:par>
    </p:tnLst>
  </p:timing>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userDrawn="1">
  <p:cSld name="24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2819400" y="0"/>
            <a:ext cx="6324600" cy="1219200"/>
          </a:xfrm>
          <a:prstGeom prst="rect">
            <a:avLst/>
          </a:prstGeom>
        </p:spPr>
        <p:txBody>
          <a:bodyPr lIns="89793" tIns="44899" rIns="89793" bIns="44899" anchor="ctr"/>
          <a:lstStyle>
            <a:lvl1pPr marL="168364" indent="0" algn="l">
              <a:defRPr sz="28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1332160463"/>
      </p:ext>
    </p:extLst>
  </p:cSld>
  <p:clrMapOvr>
    <a:masterClrMapping/>
  </p:clrMapOvr>
  <p:timing>
    <p:tnLst>
      <p:par>
        <p:cTn id="1" dur="indefinite" restart="never" nodeType="tmRoot"/>
      </p:par>
    </p:tnLst>
  </p:timing>
</p:sldLayout>
</file>

<file path=ppt/slideLayouts/slideLayout98.xml><?xml version="1.0" encoding="utf-8"?>
<p:sldLayout xmlns:a="http://schemas.openxmlformats.org/drawingml/2006/main" xmlns:r="http://schemas.openxmlformats.org/officeDocument/2006/relationships" xmlns:p="http://schemas.openxmlformats.org/presentationml/2006/main" showMasterSp="0" userDrawn="1">
  <p:cSld name="25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2819400" y="0"/>
            <a:ext cx="6324600" cy="1219200"/>
          </a:xfrm>
          <a:prstGeom prst="rect">
            <a:avLst/>
          </a:prstGeom>
        </p:spPr>
        <p:txBody>
          <a:bodyPr lIns="89793" tIns="44899" rIns="89793" bIns="44899" anchor="ctr"/>
          <a:lstStyle>
            <a:lvl1pPr marL="168364" indent="0" algn="l">
              <a:defRPr sz="28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2892928028"/>
      </p:ext>
    </p:extLst>
  </p:cSld>
  <p:clrMapOvr>
    <a:masterClrMapping/>
  </p:clrMapOvr>
  <p:timing>
    <p:tnLst>
      <p:par>
        <p:cTn id="1" dur="indefinite" restart="never" nodeType="tmRoot"/>
      </p:par>
    </p:tnLst>
  </p:timing>
</p:sldLayout>
</file>

<file path=ppt/slideLayouts/slideLayout99.xml><?xml version="1.0" encoding="utf-8"?>
<p:sldLayout xmlns:a="http://schemas.openxmlformats.org/drawingml/2006/main" xmlns:r="http://schemas.openxmlformats.org/officeDocument/2006/relationships" xmlns:p="http://schemas.openxmlformats.org/presentationml/2006/main" showMasterSp="0" userDrawn="1">
  <p:cSld name="26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2819400" y="0"/>
            <a:ext cx="6324600" cy="1219200"/>
          </a:xfrm>
          <a:prstGeom prst="rect">
            <a:avLst/>
          </a:prstGeom>
        </p:spPr>
        <p:txBody>
          <a:bodyPr lIns="89793" tIns="44899" rIns="89793" bIns="44899" anchor="ctr"/>
          <a:lstStyle>
            <a:lvl1pPr marL="168364" indent="0" algn="l">
              <a:defRPr sz="28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280530963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76" Type="http://schemas.openxmlformats.org/officeDocument/2006/relationships/theme" Target="../theme/theme1.xml"/><Relationship Id="rId7" Type="http://schemas.openxmlformats.org/officeDocument/2006/relationships/slideLayout" Target="../slideLayouts/slideLayout7.xml"/><Relationship Id="rId71" Type="http://schemas.openxmlformats.org/officeDocument/2006/relationships/slideLayout" Target="../slideLayouts/slideLayout7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66" Type="http://schemas.openxmlformats.org/officeDocument/2006/relationships/slideLayout" Target="../slideLayouts/slideLayout66.xml"/><Relationship Id="rId74" Type="http://schemas.openxmlformats.org/officeDocument/2006/relationships/slideLayout" Target="../slideLayouts/slideLayout74.xml"/><Relationship Id="rId79" Type="http://schemas.openxmlformats.org/officeDocument/2006/relationships/image" Target="../media/image3.jpeg"/><Relationship Id="rId5" Type="http://schemas.openxmlformats.org/officeDocument/2006/relationships/slideLayout" Target="../slideLayouts/slideLayout5.xml"/><Relationship Id="rId61" Type="http://schemas.openxmlformats.org/officeDocument/2006/relationships/slideLayout" Target="../slideLayouts/slideLayout6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73" Type="http://schemas.openxmlformats.org/officeDocument/2006/relationships/slideLayout" Target="../slideLayouts/slideLayout73.xml"/><Relationship Id="rId78" Type="http://schemas.openxmlformats.org/officeDocument/2006/relationships/image" Target="../media/image2.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77" Type="http://schemas.openxmlformats.org/officeDocument/2006/relationships/image" Target="../media/image1.jpeg"/><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slideLayout" Target="../slideLayouts/slideLayout70.xml"/><Relationship Id="rId75" Type="http://schemas.openxmlformats.org/officeDocument/2006/relationships/slideLayout" Target="../slideLayouts/slideLayout75.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351.xml"/><Relationship Id="rId13" Type="http://schemas.openxmlformats.org/officeDocument/2006/relationships/image" Target="../media/image4.jpeg"/><Relationship Id="rId3" Type="http://schemas.openxmlformats.org/officeDocument/2006/relationships/slideLayout" Target="../slideLayouts/slideLayout346.xml"/><Relationship Id="rId7" Type="http://schemas.openxmlformats.org/officeDocument/2006/relationships/slideLayout" Target="../slideLayouts/slideLayout350.xml"/><Relationship Id="rId12" Type="http://schemas.openxmlformats.org/officeDocument/2006/relationships/theme" Target="../theme/theme10.xml"/><Relationship Id="rId2" Type="http://schemas.openxmlformats.org/officeDocument/2006/relationships/slideLayout" Target="../slideLayouts/slideLayout345.xml"/><Relationship Id="rId1" Type="http://schemas.openxmlformats.org/officeDocument/2006/relationships/slideLayout" Target="../slideLayouts/slideLayout344.xml"/><Relationship Id="rId6" Type="http://schemas.openxmlformats.org/officeDocument/2006/relationships/slideLayout" Target="../slideLayouts/slideLayout349.xml"/><Relationship Id="rId11" Type="http://schemas.openxmlformats.org/officeDocument/2006/relationships/slideLayout" Target="../slideLayouts/slideLayout354.xml"/><Relationship Id="rId5" Type="http://schemas.openxmlformats.org/officeDocument/2006/relationships/slideLayout" Target="../slideLayouts/slideLayout348.xml"/><Relationship Id="rId10" Type="http://schemas.openxmlformats.org/officeDocument/2006/relationships/slideLayout" Target="../slideLayouts/slideLayout353.xml"/><Relationship Id="rId4" Type="http://schemas.openxmlformats.org/officeDocument/2006/relationships/slideLayout" Target="../slideLayouts/slideLayout347.xml"/><Relationship Id="rId9" Type="http://schemas.openxmlformats.org/officeDocument/2006/relationships/slideLayout" Target="../slideLayouts/slideLayout352.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362.xml"/><Relationship Id="rId13" Type="http://schemas.openxmlformats.org/officeDocument/2006/relationships/image" Target="../media/image4.jpeg"/><Relationship Id="rId3" Type="http://schemas.openxmlformats.org/officeDocument/2006/relationships/slideLayout" Target="../slideLayouts/slideLayout357.xml"/><Relationship Id="rId7" Type="http://schemas.openxmlformats.org/officeDocument/2006/relationships/slideLayout" Target="../slideLayouts/slideLayout361.xml"/><Relationship Id="rId12" Type="http://schemas.openxmlformats.org/officeDocument/2006/relationships/theme" Target="../theme/theme11.xml"/><Relationship Id="rId2" Type="http://schemas.openxmlformats.org/officeDocument/2006/relationships/slideLayout" Target="../slideLayouts/slideLayout356.xml"/><Relationship Id="rId1" Type="http://schemas.openxmlformats.org/officeDocument/2006/relationships/slideLayout" Target="../slideLayouts/slideLayout355.xml"/><Relationship Id="rId6" Type="http://schemas.openxmlformats.org/officeDocument/2006/relationships/slideLayout" Target="../slideLayouts/slideLayout360.xml"/><Relationship Id="rId11" Type="http://schemas.openxmlformats.org/officeDocument/2006/relationships/slideLayout" Target="../slideLayouts/slideLayout365.xml"/><Relationship Id="rId5" Type="http://schemas.openxmlformats.org/officeDocument/2006/relationships/slideLayout" Target="../slideLayouts/slideLayout359.xml"/><Relationship Id="rId10" Type="http://schemas.openxmlformats.org/officeDocument/2006/relationships/slideLayout" Target="../slideLayouts/slideLayout364.xml"/><Relationship Id="rId4" Type="http://schemas.openxmlformats.org/officeDocument/2006/relationships/slideLayout" Target="../slideLayouts/slideLayout358.xml"/><Relationship Id="rId9" Type="http://schemas.openxmlformats.org/officeDocument/2006/relationships/slideLayout" Target="../slideLayouts/slideLayout363.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373.xml"/><Relationship Id="rId13" Type="http://schemas.openxmlformats.org/officeDocument/2006/relationships/image" Target="../media/image4.jpeg"/><Relationship Id="rId3" Type="http://schemas.openxmlformats.org/officeDocument/2006/relationships/slideLayout" Target="../slideLayouts/slideLayout368.xml"/><Relationship Id="rId7" Type="http://schemas.openxmlformats.org/officeDocument/2006/relationships/slideLayout" Target="../slideLayouts/slideLayout372.xml"/><Relationship Id="rId12" Type="http://schemas.openxmlformats.org/officeDocument/2006/relationships/theme" Target="../theme/theme12.xml"/><Relationship Id="rId2" Type="http://schemas.openxmlformats.org/officeDocument/2006/relationships/slideLayout" Target="../slideLayouts/slideLayout367.xml"/><Relationship Id="rId1" Type="http://schemas.openxmlformats.org/officeDocument/2006/relationships/slideLayout" Target="../slideLayouts/slideLayout366.xml"/><Relationship Id="rId6" Type="http://schemas.openxmlformats.org/officeDocument/2006/relationships/slideLayout" Target="../slideLayouts/slideLayout371.xml"/><Relationship Id="rId11" Type="http://schemas.openxmlformats.org/officeDocument/2006/relationships/slideLayout" Target="../slideLayouts/slideLayout376.xml"/><Relationship Id="rId5" Type="http://schemas.openxmlformats.org/officeDocument/2006/relationships/slideLayout" Target="../slideLayouts/slideLayout370.xml"/><Relationship Id="rId10" Type="http://schemas.openxmlformats.org/officeDocument/2006/relationships/slideLayout" Target="../slideLayouts/slideLayout375.xml"/><Relationship Id="rId4" Type="http://schemas.openxmlformats.org/officeDocument/2006/relationships/slideLayout" Target="../slideLayouts/slideLayout369.xml"/><Relationship Id="rId9" Type="http://schemas.openxmlformats.org/officeDocument/2006/relationships/slideLayout" Target="../slideLayouts/slideLayout374.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384.xml"/><Relationship Id="rId3" Type="http://schemas.openxmlformats.org/officeDocument/2006/relationships/slideLayout" Target="../slideLayouts/slideLayout379.xml"/><Relationship Id="rId7" Type="http://schemas.openxmlformats.org/officeDocument/2006/relationships/slideLayout" Target="../slideLayouts/slideLayout383.xml"/><Relationship Id="rId12" Type="http://schemas.openxmlformats.org/officeDocument/2006/relationships/image" Target="../media/image4.jpeg"/><Relationship Id="rId2" Type="http://schemas.openxmlformats.org/officeDocument/2006/relationships/slideLayout" Target="../slideLayouts/slideLayout378.xml"/><Relationship Id="rId1" Type="http://schemas.openxmlformats.org/officeDocument/2006/relationships/slideLayout" Target="../slideLayouts/slideLayout377.xml"/><Relationship Id="rId6" Type="http://schemas.openxmlformats.org/officeDocument/2006/relationships/slideLayout" Target="../slideLayouts/slideLayout382.xml"/><Relationship Id="rId11" Type="http://schemas.openxmlformats.org/officeDocument/2006/relationships/theme" Target="../theme/theme13.xml"/><Relationship Id="rId5" Type="http://schemas.openxmlformats.org/officeDocument/2006/relationships/slideLayout" Target="../slideLayouts/slideLayout381.xml"/><Relationship Id="rId10" Type="http://schemas.openxmlformats.org/officeDocument/2006/relationships/slideLayout" Target="../slideLayouts/slideLayout386.xml"/><Relationship Id="rId4" Type="http://schemas.openxmlformats.org/officeDocument/2006/relationships/slideLayout" Target="../slideLayouts/slideLayout380.xml"/><Relationship Id="rId9" Type="http://schemas.openxmlformats.org/officeDocument/2006/relationships/slideLayout" Target="../slideLayouts/slideLayout385.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394.xml"/><Relationship Id="rId3" Type="http://schemas.openxmlformats.org/officeDocument/2006/relationships/slideLayout" Target="../slideLayouts/slideLayout389.xml"/><Relationship Id="rId7" Type="http://schemas.openxmlformats.org/officeDocument/2006/relationships/slideLayout" Target="../slideLayouts/slideLayout393.xml"/><Relationship Id="rId12" Type="http://schemas.openxmlformats.org/officeDocument/2006/relationships/image" Target="../media/image4.jpeg"/><Relationship Id="rId2" Type="http://schemas.openxmlformats.org/officeDocument/2006/relationships/slideLayout" Target="../slideLayouts/slideLayout388.xml"/><Relationship Id="rId1" Type="http://schemas.openxmlformats.org/officeDocument/2006/relationships/slideLayout" Target="../slideLayouts/slideLayout387.xml"/><Relationship Id="rId6" Type="http://schemas.openxmlformats.org/officeDocument/2006/relationships/slideLayout" Target="../slideLayouts/slideLayout392.xml"/><Relationship Id="rId11" Type="http://schemas.openxmlformats.org/officeDocument/2006/relationships/theme" Target="../theme/theme14.xml"/><Relationship Id="rId5" Type="http://schemas.openxmlformats.org/officeDocument/2006/relationships/slideLayout" Target="../slideLayouts/slideLayout391.xml"/><Relationship Id="rId10" Type="http://schemas.openxmlformats.org/officeDocument/2006/relationships/slideLayout" Target="../slideLayouts/slideLayout396.xml"/><Relationship Id="rId4" Type="http://schemas.openxmlformats.org/officeDocument/2006/relationships/slideLayout" Target="../slideLayouts/slideLayout390.xml"/><Relationship Id="rId9" Type="http://schemas.openxmlformats.org/officeDocument/2006/relationships/slideLayout" Target="../slideLayouts/slideLayout395.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404.xml"/><Relationship Id="rId13" Type="http://schemas.openxmlformats.org/officeDocument/2006/relationships/image" Target="../media/image4.jpeg"/><Relationship Id="rId3" Type="http://schemas.openxmlformats.org/officeDocument/2006/relationships/slideLayout" Target="../slideLayouts/slideLayout399.xml"/><Relationship Id="rId7" Type="http://schemas.openxmlformats.org/officeDocument/2006/relationships/slideLayout" Target="../slideLayouts/slideLayout403.xml"/><Relationship Id="rId12" Type="http://schemas.openxmlformats.org/officeDocument/2006/relationships/theme" Target="../theme/theme15.xml"/><Relationship Id="rId2" Type="http://schemas.openxmlformats.org/officeDocument/2006/relationships/slideLayout" Target="../slideLayouts/slideLayout398.xml"/><Relationship Id="rId1" Type="http://schemas.openxmlformats.org/officeDocument/2006/relationships/slideLayout" Target="../slideLayouts/slideLayout397.xml"/><Relationship Id="rId6" Type="http://schemas.openxmlformats.org/officeDocument/2006/relationships/slideLayout" Target="../slideLayouts/slideLayout402.xml"/><Relationship Id="rId11" Type="http://schemas.openxmlformats.org/officeDocument/2006/relationships/slideLayout" Target="../slideLayouts/slideLayout407.xml"/><Relationship Id="rId5" Type="http://schemas.openxmlformats.org/officeDocument/2006/relationships/slideLayout" Target="../slideLayouts/slideLayout401.xml"/><Relationship Id="rId10" Type="http://schemas.openxmlformats.org/officeDocument/2006/relationships/slideLayout" Target="../slideLayouts/slideLayout406.xml"/><Relationship Id="rId4" Type="http://schemas.openxmlformats.org/officeDocument/2006/relationships/slideLayout" Target="../slideLayouts/slideLayout400.xml"/><Relationship Id="rId9" Type="http://schemas.openxmlformats.org/officeDocument/2006/relationships/slideLayout" Target="../slideLayouts/slideLayout405.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415.xml"/><Relationship Id="rId13" Type="http://schemas.openxmlformats.org/officeDocument/2006/relationships/image" Target="../media/image4.jpeg"/><Relationship Id="rId3" Type="http://schemas.openxmlformats.org/officeDocument/2006/relationships/slideLayout" Target="../slideLayouts/slideLayout410.xml"/><Relationship Id="rId7" Type="http://schemas.openxmlformats.org/officeDocument/2006/relationships/slideLayout" Target="../slideLayouts/slideLayout414.xml"/><Relationship Id="rId12" Type="http://schemas.openxmlformats.org/officeDocument/2006/relationships/theme" Target="../theme/theme16.xml"/><Relationship Id="rId2" Type="http://schemas.openxmlformats.org/officeDocument/2006/relationships/slideLayout" Target="../slideLayouts/slideLayout409.xml"/><Relationship Id="rId1" Type="http://schemas.openxmlformats.org/officeDocument/2006/relationships/slideLayout" Target="../slideLayouts/slideLayout408.xml"/><Relationship Id="rId6" Type="http://schemas.openxmlformats.org/officeDocument/2006/relationships/slideLayout" Target="../slideLayouts/slideLayout413.xml"/><Relationship Id="rId11" Type="http://schemas.openxmlformats.org/officeDocument/2006/relationships/slideLayout" Target="../slideLayouts/slideLayout418.xml"/><Relationship Id="rId5" Type="http://schemas.openxmlformats.org/officeDocument/2006/relationships/slideLayout" Target="../slideLayouts/slideLayout412.xml"/><Relationship Id="rId10" Type="http://schemas.openxmlformats.org/officeDocument/2006/relationships/slideLayout" Target="../slideLayouts/slideLayout417.xml"/><Relationship Id="rId4" Type="http://schemas.openxmlformats.org/officeDocument/2006/relationships/slideLayout" Target="../slideLayouts/slideLayout411.xml"/><Relationship Id="rId9" Type="http://schemas.openxmlformats.org/officeDocument/2006/relationships/slideLayout" Target="../slideLayouts/slideLayout416.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426.xml"/><Relationship Id="rId3" Type="http://schemas.openxmlformats.org/officeDocument/2006/relationships/slideLayout" Target="../slideLayouts/slideLayout421.xml"/><Relationship Id="rId7" Type="http://schemas.openxmlformats.org/officeDocument/2006/relationships/slideLayout" Target="../slideLayouts/slideLayout425.xml"/><Relationship Id="rId12" Type="http://schemas.openxmlformats.org/officeDocument/2006/relationships/image" Target="../media/image4.jpeg"/><Relationship Id="rId2" Type="http://schemas.openxmlformats.org/officeDocument/2006/relationships/slideLayout" Target="../slideLayouts/slideLayout420.xml"/><Relationship Id="rId1" Type="http://schemas.openxmlformats.org/officeDocument/2006/relationships/slideLayout" Target="../slideLayouts/slideLayout419.xml"/><Relationship Id="rId6" Type="http://schemas.openxmlformats.org/officeDocument/2006/relationships/slideLayout" Target="../slideLayouts/slideLayout424.xml"/><Relationship Id="rId11" Type="http://schemas.openxmlformats.org/officeDocument/2006/relationships/theme" Target="../theme/theme17.xml"/><Relationship Id="rId5" Type="http://schemas.openxmlformats.org/officeDocument/2006/relationships/slideLayout" Target="../slideLayouts/slideLayout423.xml"/><Relationship Id="rId10" Type="http://schemas.openxmlformats.org/officeDocument/2006/relationships/slideLayout" Target="../slideLayouts/slideLayout428.xml"/><Relationship Id="rId4" Type="http://schemas.openxmlformats.org/officeDocument/2006/relationships/slideLayout" Target="../slideLayouts/slideLayout422.xml"/><Relationship Id="rId9" Type="http://schemas.openxmlformats.org/officeDocument/2006/relationships/slideLayout" Target="../slideLayouts/slideLayout427.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436.xml"/><Relationship Id="rId3" Type="http://schemas.openxmlformats.org/officeDocument/2006/relationships/slideLayout" Target="../slideLayouts/slideLayout431.xml"/><Relationship Id="rId7" Type="http://schemas.openxmlformats.org/officeDocument/2006/relationships/slideLayout" Target="../slideLayouts/slideLayout435.xml"/><Relationship Id="rId12" Type="http://schemas.openxmlformats.org/officeDocument/2006/relationships/image" Target="../media/image4.jpeg"/><Relationship Id="rId2" Type="http://schemas.openxmlformats.org/officeDocument/2006/relationships/slideLayout" Target="../slideLayouts/slideLayout430.xml"/><Relationship Id="rId1" Type="http://schemas.openxmlformats.org/officeDocument/2006/relationships/slideLayout" Target="../slideLayouts/slideLayout429.xml"/><Relationship Id="rId6" Type="http://schemas.openxmlformats.org/officeDocument/2006/relationships/slideLayout" Target="../slideLayouts/slideLayout434.xml"/><Relationship Id="rId11" Type="http://schemas.openxmlformats.org/officeDocument/2006/relationships/theme" Target="../theme/theme18.xml"/><Relationship Id="rId5" Type="http://schemas.openxmlformats.org/officeDocument/2006/relationships/slideLayout" Target="../slideLayouts/slideLayout433.xml"/><Relationship Id="rId10" Type="http://schemas.openxmlformats.org/officeDocument/2006/relationships/slideLayout" Target="../slideLayouts/slideLayout438.xml"/><Relationship Id="rId4" Type="http://schemas.openxmlformats.org/officeDocument/2006/relationships/slideLayout" Target="../slideLayouts/slideLayout432.xml"/><Relationship Id="rId9" Type="http://schemas.openxmlformats.org/officeDocument/2006/relationships/slideLayout" Target="../slideLayouts/slideLayout437.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446.xml"/><Relationship Id="rId13" Type="http://schemas.openxmlformats.org/officeDocument/2006/relationships/image" Target="../media/image4.jpeg"/><Relationship Id="rId3" Type="http://schemas.openxmlformats.org/officeDocument/2006/relationships/slideLayout" Target="../slideLayouts/slideLayout441.xml"/><Relationship Id="rId7" Type="http://schemas.openxmlformats.org/officeDocument/2006/relationships/slideLayout" Target="../slideLayouts/slideLayout445.xml"/><Relationship Id="rId12" Type="http://schemas.openxmlformats.org/officeDocument/2006/relationships/theme" Target="../theme/theme19.xml"/><Relationship Id="rId2" Type="http://schemas.openxmlformats.org/officeDocument/2006/relationships/slideLayout" Target="../slideLayouts/slideLayout440.xml"/><Relationship Id="rId1" Type="http://schemas.openxmlformats.org/officeDocument/2006/relationships/slideLayout" Target="../slideLayouts/slideLayout439.xml"/><Relationship Id="rId6" Type="http://schemas.openxmlformats.org/officeDocument/2006/relationships/slideLayout" Target="../slideLayouts/slideLayout444.xml"/><Relationship Id="rId11" Type="http://schemas.openxmlformats.org/officeDocument/2006/relationships/slideLayout" Target="../slideLayouts/slideLayout449.xml"/><Relationship Id="rId5" Type="http://schemas.openxmlformats.org/officeDocument/2006/relationships/slideLayout" Target="../slideLayouts/slideLayout443.xml"/><Relationship Id="rId10" Type="http://schemas.openxmlformats.org/officeDocument/2006/relationships/slideLayout" Target="../slideLayouts/slideLayout448.xml"/><Relationship Id="rId4" Type="http://schemas.openxmlformats.org/officeDocument/2006/relationships/slideLayout" Target="../slideLayouts/slideLayout442.xml"/><Relationship Id="rId9" Type="http://schemas.openxmlformats.org/officeDocument/2006/relationships/slideLayout" Target="../slideLayouts/slideLayout44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83.xml"/><Relationship Id="rId3" Type="http://schemas.openxmlformats.org/officeDocument/2006/relationships/slideLayout" Target="../slideLayouts/slideLayout78.xml"/><Relationship Id="rId7" Type="http://schemas.openxmlformats.org/officeDocument/2006/relationships/slideLayout" Target="../slideLayouts/slideLayout82.xml"/><Relationship Id="rId2" Type="http://schemas.openxmlformats.org/officeDocument/2006/relationships/slideLayout" Target="../slideLayouts/slideLayout77.xml"/><Relationship Id="rId1" Type="http://schemas.openxmlformats.org/officeDocument/2006/relationships/slideLayout" Target="../slideLayouts/slideLayout76.xml"/><Relationship Id="rId6" Type="http://schemas.openxmlformats.org/officeDocument/2006/relationships/slideLayout" Target="../slideLayouts/slideLayout81.xml"/><Relationship Id="rId11" Type="http://schemas.openxmlformats.org/officeDocument/2006/relationships/image" Target="../media/image1.jpeg"/><Relationship Id="rId5" Type="http://schemas.openxmlformats.org/officeDocument/2006/relationships/slideLayout" Target="../slideLayouts/slideLayout80.xml"/><Relationship Id="rId10" Type="http://schemas.openxmlformats.org/officeDocument/2006/relationships/theme" Target="../theme/theme2.xml"/><Relationship Id="rId4" Type="http://schemas.openxmlformats.org/officeDocument/2006/relationships/slideLayout" Target="../slideLayouts/slideLayout79.xml"/><Relationship Id="rId9" Type="http://schemas.openxmlformats.org/officeDocument/2006/relationships/slideLayout" Target="../slideLayouts/slideLayout84.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457.xml"/><Relationship Id="rId13" Type="http://schemas.openxmlformats.org/officeDocument/2006/relationships/image" Target="../media/image4.jpeg"/><Relationship Id="rId3" Type="http://schemas.openxmlformats.org/officeDocument/2006/relationships/slideLayout" Target="../slideLayouts/slideLayout452.xml"/><Relationship Id="rId7" Type="http://schemas.openxmlformats.org/officeDocument/2006/relationships/slideLayout" Target="../slideLayouts/slideLayout456.xml"/><Relationship Id="rId12" Type="http://schemas.openxmlformats.org/officeDocument/2006/relationships/theme" Target="../theme/theme20.xml"/><Relationship Id="rId2" Type="http://schemas.openxmlformats.org/officeDocument/2006/relationships/slideLayout" Target="../slideLayouts/slideLayout451.xml"/><Relationship Id="rId1" Type="http://schemas.openxmlformats.org/officeDocument/2006/relationships/slideLayout" Target="../slideLayouts/slideLayout450.xml"/><Relationship Id="rId6" Type="http://schemas.openxmlformats.org/officeDocument/2006/relationships/slideLayout" Target="../slideLayouts/slideLayout455.xml"/><Relationship Id="rId11" Type="http://schemas.openxmlformats.org/officeDocument/2006/relationships/slideLayout" Target="../slideLayouts/slideLayout460.xml"/><Relationship Id="rId5" Type="http://schemas.openxmlformats.org/officeDocument/2006/relationships/slideLayout" Target="../slideLayouts/slideLayout454.xml"/><Relationship Id="rId10" Type="http://schemas.openxmlformats.org/officeDocument/2006/relationships/slideLayout" Target="../slideLayouts/slideLayout459.xml"/><Relationship Id="rId4" Type="http://schemas.openxmlformats.org/officeDocument/2006/relationships/slideLayout" Target="../slideLayouts/slideLayout453.xml"/><Relationship Id="rId9" Type="http://schemas.openxmlformats.org/officeDocument/2006/relationships/slideLayout" Target="../slideLayouts/slideLayout458.xml"/></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468.xml"/><Relationship Id="rId3" Type="http://schemas.openxmlformats.org/officeDocument/2006/relationships/slideLayout" Target="../slideLayouts/slideLayout463.xml"/><Relationship Id="rId7" Type="http://schemas.openxmlformats.org/officeDocument/2006/relationships/slideLayout" Target="../slideLayouts/slideLayout467.xml"/><Relationship Id="rId12" Type="http://schemas.openxmlformats.org/officeDocument/2006/relationships/image" Target="../media/image4.jpeg"/><Relationship Id="rId2" Type="http://schemas.openxmlformats.org/officeDocument/2006/relationships/slideLayout" Target="../slideLayouts/slideLayout462.xml"/><Relationship Id="rId1" Type="http://schemas.openxmlformats.org/officeDocument/2006/relationships/slideLayout" Target="../slideLayouts/slideLayout461.xml"/><Relationship Id="rId6" Type="http://schemas.openxmlformats.org/officeDocument/2006/relationships/slideLayout" Target="../slideLayouts/slideLayout466.xml"/><Relationship Id="rId11" Type="http://schemas.openxmlformats.org/officeDocument/2006/relationships/theme" Target="../theme/theme21.xml"/><Relationship Id="rId5" Type="http://schemas.openxmlformats.org/officeDocument/2006/relationships/slideLayout" Target="../slideLayouts/slideLayout465.xml"/><Relationship Id="rId10" Type="http://schemas.openxmlformats.org/officeDocument/2006/relationships/slideLayout" Target="../slideLayouts/slideLayout470.xml"/><Relationship Id="rId4" Type="http://schemas.openxmlformats.org/officeDocument/2006/relationships/slideLayout" Target="../slideLayouts/slideLayout464.xml"/><Relationship Id="rId9" Type="http://schemas.openxmlformats.org/officeDocument/2006/relationships/slideLayout" Target="../slideLayouts/slideLayout469.xml"/></Relationships>
</file>

<file path=ppt/slideMasters/_rels/slideMaster22.xml.rels><?xml version="1.0" encoding="UTF-8" standalone="yes"?>
<Relationships xmlns="http://schemas.openxmlformats.org/package/2006/relationships"><Relationship Id="rId8" Type="http://schemas.openxmlformats.org/officeDocument/2006/relationships/slideLayout" Target="../slideLayouts/slideLayout478.xml"/><Relationship Id="rId13" Type="http://schemas.openxmlformats.org/officeDocument/2006/relationships/image" Target="../media/image4.jpeg"/><Relationship Id="rId3" Type="http://schemas.openxmlformats.org/officeDocument/2006/relationships/slideLayout" Target="../slideLayouts/slideLayout473.xml"/><Relationship Id="rId7" Type="http://schemas.openxmlformats.org/officeDocument/2006/relationships/slideLayout" Target="../slideLayouts/slideLayout477.xml"/><Relationship Id="rId12" Type="http://schemas.openxmlformats.org/officeDocument/2006/relationships/theme" Target="../theme/theme22.xml"/><Relationship Id="rId2" Type="http://schemas.openxmlformats.org/officeDocument/2006/relationships/slideLayout" Target="../slideLayouts/slideLayout472.xml"/><Relationship Id="rId1" Type="http://schemas.openxmlformats.org/officeDocument/2006/relationships/slideLayout" Target="../slideLayouts/slideLayout471.xml"/><Relationship Id="rId6" Type="http://schemas.openxmlformats.org/officeDocument/2006/relationships/slideLayout" Target="../slideLayouts/slideLayout476.xml"/><Relationship Id="rId11" Type="http://schemas.openxmlformats.org/officeDocument/2006/relationships/slideLayout" Target="../slideLayouts/slideLayout481.xml"/><Relationship Id="rId5" Type="http://schemas.openxmlformats.org/officeDocument/2006/relationships/slideLayout" Target="../slideLayouts/slideLayout475.xml"/><Relationship Id="rId10" Type="http://schemas.openxmlformats.org/officeDocument/2006/relationships/slideLayout" Target="../slideLayouts/slideLayout480.xml"/><Relationship Id="rId4" Type="http://schemas.openxmlformats.org/officeDocument/2006/relationships/slideLayout" Target="../slideLayouts/slideLayout474.xml"/><Relationship Id="rId9" Type="http://schemas.openxmlformats.org/officeDocument/2006/relationships/slideLayout" Target="../slideLayouts/slideLayout479.xml"/></Relationships>
</file>

<file path=ppt/slideMasters/_rels/slideMaster23.xml.rels><?xml version="1.0" encoding="UTF-8" standalone="yes"?>
<Relationships xmlns="http://schemas.openxmlformats.org/package/2006/relationships"><Relationship Id="rId8" Type="http://schemas.openxmlformats.org/officeDocument/2006/relationships/slideLayout" Target="../slideLayouts/slideLayout489.xml"/><Relationship Id="rId13" Type="http://schemas.openxmlformats.org/officeDocument/2006/relationships/image" Target="../media/image4.jpeg"/><Relationship Id="rId3" Type="http://schemas.openxmlformats.org/officeDocument/2006/relationships/slideLayout" Target="../slideLayouts/slideLayout484.xml"/><Relationship Id="rId7" Type="http://schemas.openxmlformats.org/officeDocument/2006/relationships/slideLayout" Target="../slideLayouts/slideLayout488.xml"/><Relationship Id="rId12" Type="http://schemas.openxmlformats.org/officeDocument/2006/relationships/theme" Target="../theme/theme23.xml"/><Relationship Id="rId2" Type="http://schemas.openxmlformats.org/officeDocument/2006/relationships/slideLayout" Target="../slideLayouts/slideLayout483.xml"/><Relationship Id="rId1" Type="http://schemas.openxmlformats.org/officeDocument/2006/relationships/slideLayout" Target="../slideLayouts/slideLayout482.xml"/><Relationship Id="rId6" Type="http://schemas.openxmlformats.org/officeDocument/2006/relationships/slideLayout" Target="../slideLayouts/slideLayout487.xml"/><Relationship Id="rId11" Type="http://schemas.openxmlformats.org/officeDocument/2006/relationships/slideLayout" Target="../slideLayouts/slideLayout492.xml"/><Relationship Id="rId5" Type="http://schemas.openxmlformats.org/officeDocument/2006/relationships/slideLayout" Target="../slideLayouts/slideLayout486.xml"/><Relationship Id="rId10" Type="http://schemas.openxmlformats.org/officeDocument/2006/relationships/slideLayout" Target="../slideLayouts/slideLayout491.xml"/><Relationship Id="rId4" Type="http://schemas.openxmlformats.org/officeDocument/2006/relationships/slideLayout" Target="../slideLayouts/slideLayout485.xml"/><Relationship Id="rId9" Type="http://schemas.openxmlformats.org/officeDocument/2006/relationships/slideLayout" Target="../slideLayouts/slideLayout490.xml"/></Relationships>
</file>

<file path=ppt/slideMasters/_rels/slideMaster24.xml.rels><?xml version="1.0" encoding="UTF-8" standalone="yes"?>
<Relationships xmlns="http://schemas.openxmlformats.org/package/2006/relationships"><Relationship Id="rId8" Type="http://schemas.openxmlformats.org/officeDocument/2006/relationships/slideLayout" Target="../slideLayouts/slideLayout500.xml"/><Relationship Id="rId13" Type="http://schemas.openxmlformats.org/officeDocument/2006/relationships/image" Target="../media/image4.jpeg"/><Relationship Id="rId3" Type="http://schemas.openxmlformats.org/officeDocument/2006/relationships/slideLayout" Target="../slideLayouts/slideLayout495.xml"/><Relationship Id="rId7" Type="http://schemas.openxmlformats.org/officeDocument/2006/relationships/slideLayout" Target="../slideLayouts/slideLayout499.xml"/><Relationship Id="rId12" Type="http://schemas.openxmlformats.org/officeDocument/2006/relationships/theme" Target="../theme/theme24.xml"/><Relationship Id="rId2" Type="http://schemas.openxmlformats.org/officeDocument/2006/relationships/slideLayout" Target="../slideLayouts/slideLayout494.xml"/><Relationship Id="rId1" Type="http://schemas.openxmlformats.org/officeDocument/2006/relationships/slideLayout" Target="../slideLayouts/slideLayout493.xml"/><Relationship Id="rId6" Type="http://schemas.openxmlformats.org/officeDocument/2006/relationships/slideLayout" Target="../slideLayouts/slideLayout498.xml"/><Relationship Id="rId11" Type="http://schemas.openxmlformats.org/officeDocument/2006/relationships/slideLayout" Target="../slideLayouts/slideLayout503.xml"/><Relationship Id="rId5" Type="http://schemas.openxmlformats.org/officeDocument/2006/relationships/slideLayout" Target="../slideLayouts/slideLayout497.xml"/><Relationship Id="rId10" Type="http://schemas.openxmlformats.org/officeDocument/2006/relationships/slideLayout" Target="../slideLayouts/slideLayout502.xml"/><Relationship Id="rId4" Type="http://schemas.openxmlformats.org/officeDocument/2006/relationships/slideLayout" Target="../slideLayouts/slideLayout496.xml"/><Relationship Id="rId9" Type="http://schemas.openxmlformats.org/officeDocument/2006/relationships/slideLayout" Target="../slideLayouts/slideLayout501.xml"/></Relationships>
</file>

<file path=ppt/slideMasters/_rels/slideMaster25.xml.rels><?xml version="1.0" encoding="UTF-8" standalone="yes"?>
<Relationships xmlns="http://schemas.openxmlformats.org/package/2006/relationships"><Relationship Id="rId8" Type="http://schemas.openxmlformats.org/officeDocument/2006/relationships/slideLayout" Target="../slideLayouts/slideLayout511.xml"/><Relationship Id="rId3" Type="http://schemas.openxmlformats.org/officeDocument/2006/relationships/slideLayout" Target="../slideLayouts/slideLayout506.xml"/><Relationship Id="rId7" Type="http://schemas.openxmlformats.org/officeDocument/2006/relationships/slideLayout" Target="../slideLayouts/slideLayout510.xml"/><Relationship Id="rId12" Type="http://schemas.openxmlformats.org/officeDocument/2006/relationships/image" Target="../media/image4.jpeg"/><Relationship Id="rId2" Type="http://schemas.openxmlformats.org/officeDocument/2006/relationships/slideLayout" Target="../slideLayouts/slideLayout505.xml"/><Relationship Id="rId1" Type="http://schemas.openxmlformats.org/officeDocument/2006/relationships/slideLayout" Target="../slideLayouts/slideLayout504.xml"/><Relationship Id="rId6" Type="http://schemas.openxmlformats.org/officeDocument/2006/relationships/slideLayout" Target="../slideLayouts/slideLayout509.xml"/><Relationship Id="rId11" Type="http://schemas.openxmlformats.org/officeDocument/2006/relationships/theme" Target="../theme/theme25.xml"/><Relationship Id="rId5" Type="http://schemas.openxmlformats.org/officeDocument/2006/relationships/slideLayout" Target="../slideLayouts/slideLayout508.xml"/><Relationship Id="rId10" Type="http://schemas.openxmlformats.org/officeDocument/2006/relationships/slideLayout" Target="../slideLayouts/slideLayout513.xml"/><Relationship Id="rId4" Type="http://schemas.openxmlformats.org/officeDocument/2006/relationships/slideLayout" Target="../slideLayouts/slideLayout507.xml"/><Relationship Id="rId9" Type="http://schemas.openxmlformats.org/officeDocument/2006/relationships/slideLayout" Target="../slideLayouts/slideLayout512.xml"/></Relationships>
</file>

<file path=ppt/slideMasters/_rels/slideMaster26.xml.rels><?xml version="1.0" encoding="UTF-8" standalone="yes"?>
<Relationships xmlns="http://schemas.openxmlformats.org/package/2006/relationships"><Relationship Id="rId8" Type="http://schemas.openxmlformats.org/officeDocument/2006/relationships/slideLayout" Target="../slideLayouts/slideLayout521.xml"/><Relationship Id="rId13" Type="http://schemas.openxmlformats.org/officeDocument/2006/relationships/slideLayout" Target="../slideLayouts/slideLayout526.xml"/><Relationship Id="rId18" Type="http://schemas.openxmlformats.org/officeDocument/2006/relationships/slideLayout" Target="../slideLayouts/slideLayout531.xml"/><Relationship Id="rId26" Type="http://schemas.openxmlformats.org/officeDocument/2006/relationships/slideLayout" Target="../slideLayouts/slideLayout539.xml"/><Relationship Id="rId3" Type="http://schemas.openxmlformats.org/officeDocument/2006/relationships/slideLayout" Target="../slideLayouts/slideLayout516.xml"/><Relationship Id="rId21" Type="http://schemas.openxmlformats.org/officeDocument/2006/relationships/slideLayout" Target="../slideLayouts/slideLayout534.xml"/><Relationship Id="rId34" Type="http://schemas.openxmlformats.org/officeDocument/2006/relationships/slideLayout" Target="../slideLayouts/slideLayout547.xml"/><Relationship Id="rId7" Type="http://schemas.openxmlformats.org/officeDocument/2006/relationships/slideLayout" Target="../slideLayouts/slideLayout520.xml"/><Relationship Id="rId12" Type="http://schemas.openxmlformats.org/officeDocument/2006/relationships/slideLayout" Target="../slideLayouts/slideLayout525.xml"/><Relationship Id="rId17" Type="http://schemas.openxmlformats.org/officeDocument/2006/relationships/slideLayout" Target="../slideLayouts/slideLayout530.xml"/><Relationship Id="rId25" Type="http://schemas.openxmlformats.org/officeDocument/2006/relationships/slideLayout" Target="../slideLayouts/slideLayout538.xml"/><Relationship Id="rId33" Type="http://schemas.openxmlformats.org/officeDocument/2006/relationships/slideLayout" Target="../slideLayouts/slideLayout546.xml"/><Relationship Id="rId2" Type="http://schemas.openxmlformats.org/officeDocument/2006/relationships/slideLayout" Target="../slideLayouts/slideLayout515.xml"/><Relationship Id="rId16" Type="http://schemas.openxmlformats.org/officeDocument/2006/relationships/slideLayout" Target="../slideLayouts/slideLayout529.xml"/><Relationship Id="rId20" Type="http://schemas.openxmlformats.org/officeDocument/2006/relationships/slideLayout" Target="../slideLayouts/slideLayout533.xml"/><Relationship Id="rId29" Type="http://schemas.openxmlformats.org/officeDocument/2006/relationships/slideLayout" Target="../slideLayouts/slideLayout542.xml"/><Relationship Id="rId1" Type="http://schemas.openxmlformats.org/officeDocument/2006/relationships/slideLayout" Target="../slideLayouts/slideLayout514.xml"/><Relationship Id="rId6" Type="http://schemas.openxmlformats.org/officeDocument/2006/relationships/slideLayout" Target="../slideLayouts/slideLayout519.xml"/><Relationship Id="rId11" Type="http://schemas.openxmlformats.org/officeDocument/2006/relationships/slideLayout" Target="../slideLayouts/slideLayout524.xml"/><Relationship Id="rId24" Type="http://schemas.openxmlformats.org/officeDocument/2006/relationships/slideLayout" Target="../slideLayouts/slideLayout537.xml"/><Relationship Id="rId32" Type="http://schemas.openxmlformats.org/officeDocument/2006/relationships/slideLayout" Target="../slideLayouts/slideLayout545.xml"/><Relationship Id="rId37" Type="http://schemas.openxmlformats.org/officeDocument/2006/relationships/image" Target="../media/image1.jpeg"/><Relationship Id="rId5" Type="http://schemas.openxmlformats.org/officeDocument/2006/relationships/slideLayout" Target="../slideLayouts/slideLayout518.xml"/><Relationship Id="rId15" Type="http://schemas.openxmlformats.org/officeDocument/2006/relationships/slideLayout" Target="../slideLayouts/slideLayout528.xml"/><Relationship Id="rId23" Type="http://schemas.openxmlformats.org/officeDocument/2006/relationships/slideLayout" Target="../slideLayouts/slideLayout536.xml"/><Relationship Id="rId28" Type="http://schemas.openxmlformats.org/officeDocument/2006/relationships/slideLayout" Target="../slideLayouts/slideLayout541.xml"/><Relationship Id="rId36" Type="http://schemas.openxmlformats.org/officeDocument/2006/relationships/theme" Target="../theme/theme26.xml"/><Relationship Id="rId10" Type="http://schemas.openxmlformats.org/officeDocument/2006/relationships/slideLayout" Target="../slideLayouts/slideLayout523.xml"/><Relationship Id="rId19" Type="http://schemas.openxmlformats.org/officeDocument/2006/relationships/slideLayout" Target="../slideLayouts/slideLayout532.xml"/><Relationship Id="rId31" Type="http://schemas.openxmlformats.org/officeDocument/2006/relationships/slideLayout" Target="../slideLayouts/slideLayout544.xml"/><Relationship Id="rId4" Type="http://schemas.openxmlformats.org/officeDocument/2006/relationships/slideLayout" Target="../slideLayouts/slideLayout517.xml"/><Relationship Id="rId9" Type="http://schemas.openxmlformats.org/officeDocument/2006/relationships/slideLayout" Target="../slideLayouts/slideLayout522.xml"/><Relationship Id="rId14" Type="http://schemas.openxmlformats.org/officeDocument/2006/relationships/slideLayout" Target="../slideLayouts/slideLayout527.xml"/><Relationship Id="rId22" Type="http://schemas.openxmlformats.org/officeDocument/2006/relationships/slideLayout" Target="../slideLayouts/slideLayout535.xml"/><Relationship Id="rId27" Type="http://schemas.openxmlformats.org/officeDocument/2006/relationships/slideLayout" Target="../slideLayouts/slideLayout540.xml"/><Relationship Id="rId30" Type="http://schemas.openxmlformats.org/officeDocument/2006/relationships/slideLayout" Target="../slideLayouts/slideLayout543.xml"/><Relationship Id="rId35" Type="http://schemas.openxmlformats.org/officeDocument/2006/relationships/slideLayout" Target="../slideLayouts/slideLayout548.xml"/></Relationships>
</file>

<file path=ppt/slideMasters/_rels/slideMaster27.xml.rels><?xml version="1.0" encoding="UTF-8" standalone="yes"?>
<Relationships xmlns="http://schemas.openxmlformats.org/package/2006/relationships"><Relationship Id="rId8" Type="http://schemas.openxmlformats.org/officeDocument/2006/relationships/slideLayout" Target="../slideLayouts/slideLayout556.xml"/><Relationship Id="rId13" Type="http://schemas.openxmlformats.org/officeDocument/2006/relationships/image" Target="../media/image4.jpeg"/><Relationship Id="rId3" Type="http://schemas.openxmlformats.org/officeDocument/2006/relationships/slideLayout" Target="../slideLayouts/slideLayout551.xml"/><Relationship Id="rId7" Type="http://schemas.openxmlformats.org/officeDocument/2006/relationships/slideLayout" Target="../slideLayouts/slideLayout555.xml"/><Relationship Id="rId12" Type="http://schemas.openxmlformats.org/officeDocument/2006/relationships/theme" Target="../theme/theme27.xml"/><Relationship Id="rId2" Type="http://schemas.openxmlformats.org/officeDocument/2006/relationships/slideLayout" Target="../slideLayouts/slideLayout550.xml"/><Relationship Id="rId1" Type="http://schemas.openxmlformats.org/officeDocument/2006/relationships/slideLayout" Target="../slideLayouts/slideLayout549.xml"/><Relationship Id="rId6" Type="http://schemas.openxmlformats.org/officeDocument/2006/relationships/slideLayout" Target="../slideLayouts/slideLayout554.xml"/><Relationship Id="rId11" Type="http://schemas.openxmlformats.org/officeDocument/2006/relationships/slideLayout" Target="../slideLayouts/slideLayout559.xml"/><Relationship Id="rId5" Type="http://schemas.openxmlformats.org/officeDocument/2006/relationships/slideLayout" Target="../slideLayouts/slideLayout553.xml"/><Relationship Id="rId10" Type="http://schemas.openxmlformats.org/officeDocument/2006/relationships/slideLayout" Target="../slideLayouts/slideLayout558.xml"/><Relationship Id="rId4" Type="http://schemas.openxmlformats.org/officeDocument/2006/relationships/slideLayout" Target="../slideLayouts/slideLayout552.xml"/><Relationship Id="rId9" Type="http://schemas.openxmlformats.org/officeDocument/2006/relationships/slideLayout" Target="../slideLayouts/slideLayout557.xml"/></Relationships>
</file>

<file path=ppt/slideMasters/_rels/slideMaster28.xml.rels><?xml version="1.0" encoding="UTF-8" standalone="yes"?>
<Relationships xmlns="http://schemas.openxmlformats.org/package/2006/relationships"><Relationship Id="rId8" Type="http://schemas.openxmlformats.org/officeDocument/2006/relationships/slideLayout" Target="../slideLayouts/slideLayout567.xml"/><Relationship Id="rId3" Type="http://schemas.openxmlformats.org/officeDocument/2006/relationships/slideLayout" Target="../slideLayouts/slideLayout562.xml"/><Relationship Id="rId7" Type="http://schemas.openxmlformats.org/officeDocument/2006/relationships/slideLayout" Target="../slideLayouts/slideLayout566.xml"/><Relationship Id="rId12" Type="http://schemas.openxmlformats.org/officeDocument/2006/relationships/theme" Target="../theme/theme28.xml"/><Relationship Id="rId2" Type="http://schemas.openxmlformats.org/officeDocument/2006/relationships/slideLayout" Target="../slideLayouts/slideLayout561.xml"/><Relationship Id="rId1" Type="http://schemas.openxmlformats.org/officeDocument/2006/relationships/slideLayout" Target="../slideLayouts/slideLayout560.xml"/><Relationship Id="rId6" Type="http://schemas.openxmlformats.org/officeDocument/2006/relationships/slideLayout" Target="../slideLayouts/slideLayout565.xml"/><Relationship Id="rId11" Type="http://schemas.openxmlformats.org/officeDocument/2006/relationships/slideLayout" Target="../slideLayouts/slideLayout570.xml"/><Relationship Id="rId5" Type="http://schemas.openxmlformats.org/officeDocument/2006/relationships/slideLayout" Target="../slideLayouts/slideLayout564.xml"/><Relationship Id="rId10" Type="http://schemas.openxmlformats.org/officeDocument/2006/relationships/slideLayout" Target="../slideLayouts/slideLayout569.xml"/><Relationship Id="rId4" Type="http://schemas.openxmlformats.org/officeDocument/2006/relationships/slideLayout" Target="../slideLayouts/slideLayout563.xml"/><Relationship Id="rId9" Type="http://schemas.openxmlformats.org/officeDocument/2006/relationships/slideLayout" Target="../slideLayouts/slideLayout568.xml"/></Relationships>
</file>

<file path=ppt/slideMasters/_rels/slideMaster29.xml.rels><?xml version="1.0" encoding="UTF-8" standalone="yes"?>
<Relationships xmlns="http://schemas.openxmlformats.org/package/2006/relationships"><Relationship Id="rId8" Type="http://schemas.openxmlformats.org/officeDocument/2006/relationships/slideLayout" Target="../slideLayouts/slideLayout578.xml"/><Relationship Id="rId13" Type="http://schemas.openxmlformats.org/officeDocument/2006/relationships/image" Target="../media/image4.jpeg"/><Relationship Id="rId3" Type="http://schemas.openxmlformats.org/officeDocument/2006/relationships/slideLayout" Target="../slideLayouts/slideLayout573.xml"/><Relationship Id="rId7" Type="http://schemas.openxmlformats.org/officeDocument/2006/relationships/slideLayout" Target="../slideLayouts/slideLayout577.xml"/><Relationship Id="rId12" Type="http://schemas.openxmlformats.org/officeDocument/2006/relationships/theme" Target="../theme/theme29.xml"/><Relationship Id="rId2" Type="http://schemas.openxmlformats.org/officeDocument/2006/relationships/slideLayout" Target="../slideLayouts/slideLayout572.xml"/><Relationship Id="rId1" Type="http://schemas.openxmlformats.org/officeDocument/2006/relationships/slideLayout" Target="../slideLayouts/slideLayout571.xml"/><Relationship Id="rId6" Type="http://schemas.openxmlformats.org/officeDocument/2006/relationships/slideLayout" Target="../slideLayouts/slideLayout576.xml"/><Relationship Id="rId11" Type="http://schemas.openxmlformats.org/officeDocument/2006/relationships/slideLayout" Target="../slideLayouts/slideLayout581.xml"/><Relationship Id="rId5" Type="http://schemas.openxmlformats.org/officeDocument/2006/relationships/slideLayout" Target="../slideLayouts/slideLayout575.xml"/><Relationship Id="rId10" Type="http://schemas.openxmlformats.org/officeDocument/2006/relationships/slideLayout" Target="../slideLayouts/slideLayout580.xml"/><Relationship Id="rId4" Type="http://schemas.openxmlformats.org/officeDocument/2006/relationships/slideLayout" Target="../slideLayouts/slideLayout574.xml"/><Relationship Id="rId9" Type="http://schemas.openxmlformats.org/officeDocument/2006/relationships/slideLayout" Target="../slideLayouts/slideLayout579.xm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97.xml"/><Relationship Id="rId18" Type="http://schemas.openxmlformats.org/officeDocument/2006/relationships/slideLayout" Target="../slideLayouts/slideLayout102.xml"/><Relationship Id="rId26" Type="http://schemas.openxmlformats.org/officeDocument/2006/relationships/slideLayout" Target="../slideLayouts/slideLayout110.xml"/><Relationship Id="rId39" Type="http://schemas.openxmlformats.org/officeDocument/2006/relationships/slideLayout" Target="../slideLayouts/slideLayout123.xml"/><Relationship Id="rId21" Type="http://schemas.openxmlformats.org/officeDocument/2006/relationships/slideLayout" Target="../slideLayouts/slideLayout105.xml"/><Relationship Id="rId34" Type="http://schemas.openxmlformats.org/officeDocument/2006/relationships/slideLayout" Target="../slideLayouts/slideLayout118.xml"/><Relationship Id="rId42" Type="http://schemas.openxmlformats.org/officeDocument/2006/relationships/slideLayout" Target="../slideLayouts/slideLayout126.xml"/><Relationship Id="rId47" Type="http://schemas.openxmlformats.org/officeDocument/2006/relationships/slideLayout" Target="../slideLayouts/slideLayout131.xml"/><Relationship Id="rId50" Type="http://schemas.openxmlformats.org/officeDocument/2006/relationships/slideLayout" Target="../slideLayouts/slideLayout134.xml"/><Relationship Id="rId55" Type="http://schemas.openxmlformats.org/officeDocument/2006/relationships/slideLayout" Target="../slideLayouts/slideLayout139.xml"/><Relationship Id="rId7" Type="http://schemas.openxmlformats.org/officeDocument/2006/relationships/slideLayout" Target="../slideLayouts/slideLayout91.xml"/><Relationship Id="rId12" Type="http://schemas.openxmlformats.org/officeDocument/2006/relationships/slideLayout" Target="../slideLayouts/slideLayout96.xml"/><Relationship Id="rId17" Type="http://schemas.openxmlformats.org/officeDocument/2006/relationships/slideLayout" Target="../slideLayouts/slideLayout101.xml"/><Relationship Id="rId25" Type="http://schemas.openxmlformats.org/officeDocument/2006/relationships/slideLayout" Target="../slideLayouts/slideLayout109.xml"/><Relationship Id="rId33" Type="http://schemas.openxmlformats.org/officeDocument/2006/relationships/slideLayout" Target="../slideLayouts/slideLayout117.xml"/><Relationship Id="rId38" Type="http://schemas.openxmlformats.org/officeDocument/2006/relationships/slideLayout" Target="../slideLayouts/slideLayout122.xml"/><Relationship Id="rId46" Type="http://schemas.openxmlformats.org/officeDocument/2006/relationships/slideLayout" Target="../slideLayouts/slideLayout130.xml"/><Relationship Id="rId2" Type="http://schemas.openxmlformats.org/officeDocument/2006/relationships/slideLayout" Target="../slideLayouts/slideLayout86.xml"/><Relationship Id="rId16" Type="http://schemas.openxmlformats.org/officeDocument/2006/relationships/slideLayout" Target="../slideLayouts/slideLayout100.xml"/><Relationship Id="rId20" Type="http://schemas.openxmlformats.org/officeDocument/2006/relationships/slideLayout" Target="../slideLayouts/slideLayout104.xml"/><Relationship Id="rId29" Type="http://schemas.openxmlformats.org/officeDocument/2006/relationships/slideLayout" Target="../slideLayouts/slideLayout113.xml"/><Relationship Id="rId41" Type="http://schemas.openxmlformats.org/officeDocument/2006/relationships/slideLayout" Target="../slideLayouts/slideLayout125.xml"/><Relationship Id="rId54" Type="http://schemas.openxmlformats.org/officeDocument/2006/relationships/slideLayout" Target="../slideLayouts/slideLayout138.xml"/><Relationship Id="rId1" Type="http://schemas.openxmlformats.org/officeDocument/2006/relationships/slideLayout" Target="../slideLayouts/slideLayout85.xml"/><Relationship Id="rId6" Type="http://schemas.openxmlformats.org/officeDocument/2006/relationships/slideLayout" Target="../slideLayouts/slideLayout90.xml"/><Relationship Id="rId11" Type="http://schemas.openxmlformats.org/officeDocument/2006/relationships/slideLayout" Target="../slideLayouts/slideLayout95.xml"/><Relationship Id="rId24" Type="http://schemas.openxmlformats.org/officeDocument/2006/relationships/slideLayout" Target="../slideLayouts/slideLayout108.xml"/><Relationship Id="rId32" Type="http://schemas.openxmlformats.org/officeDocument/2006/relationships/slideLayout" Target="../slideLayouts/slideLayout116.xml"/><Relationship Id="rId37" Type="http://schemas.openxmlformats.org/officeDocument/2006/relationships/slideLayout" Target="../slideLayouts/slideLayout121.xml"/><Relationship Id="rId40" Type="http://schemas.openxmlformats.org/officeDocument/2006/relationships/slideLayout" Target="../slideLayouts/slideLayout124.xml"/><Relationship Id="rId45" Type="http://schemas.openxmlformats.org/officeDocument/2006/relationships/slideLayout" Target="../slideLayouts/slideLayout129.xml"/><Relationship Id="rId53" Type="http://schemas.openxmlformats.org/officeDocument/2006/relationships/slideLayout" Target="../slideLayouts/slideLayout137.xml"/><Relationship Id="rId58" Type="http://schemas.openxmlformats.org/officeDocument/2006/relationships/image" Target="../media/image4.jpeg"/><Relationship Id="rId5" Type="http://schemas.openxmlformats.org/officeDocument/2006/relationships/slideLayout" Target="../slideLayouts/slideLayout89.xml"/><Relationship Id="rId15" Type="http://schemas.openxmlformats.org/officeDocument/2006/relationships/slideLayout" Target="../slideLayouts/slideLayout99.xml"/><Relationship Id="rId23" Type="http://schemas.openxmlformats.org/officeDocument/2006/relationships/slideLayout" Target="../slideLayouts/slideLayout107.xml"/><Relationship Id="rId28" Type="http://schemas.openxmlformats.org/officeDocument/2006/relationships/slideLayout" Target="../slideLayouts/slideLayout112.xml"/><Relationship Id="rId36" Type="http://schemas.openxmlformats.org/officeDocument/2006/relationships/slideLayout" Target="../slideLayouts/slideLayout120.xml"/><Relationship Id="rId49" Type="http://schemas.openxmlformats.org/officeDocument/2006/relationships/slideLayout" Target="../slideLayouts/slideLayout133.xml"/><Relationship Id="rId57" Type="http://schemas.openxmlformats.org/officeDocument/2006/relationships/theme" Target="../theme/theme3.xml"/><Relationship Id="rId10" Type="http://schemas.openxmlformats.org/officeDocument/2006/relationships/slideLayout" Target="../slideLayouts/slideLayout94.xml"/><Relationship Id="rId19" Type="http://schemas.openxmlformats.org/officeDocument/2006/relationships/slideLayout" Target="../slideLayouts/slideLayout103.xml"/><Relationship Id="rId31" Type="http://schemas.openxmlformats.org/officeDocument/2006/relationships/slideLayout" Target="../slideLayouts/slideLayout115.xml"/><Relationship Id="rId44" Type="http://schemas.openxmlformats.org/officeDocument/2006/relationships/slideLayout" Target="../slideLayouts/slideLayout128.xml"/><Relationship Id="rId52" Type="http://schemas.openxmlformats.org/officeDocument/2006/relationships/slideLayout" Target="../slideLayouts/slideLayout136.xml"/><Relationship Id="rId4" Type="http://schemas.openxmlformats.org/officeDocument/2006/relationships/slideLayout" Target="../slideLayouts/slideLayout88.xml"/><Relationship Id="rId9" Type="http://schemas.openxmlformats.org/officeDocument/2006/relationships/slideLayout" Target="../slideLayouts/slideLayout93.xml"/><Relationship Id="rId14" Type="http://schemas.openxmlformats.org/officeDocument/2006/relationships/slideLayout" Target="../slideLayouts/slideLayout98.xml"/><Relationship Id="rId22" Type="http://schemas.openxmlformats.org/officeDocument/2006/relationships/slideLayout" Target="../slideLayouts/slideLayout106.xml"/><Relationship Id="rId27" Type="http://schemas.openxmlformats.org/officeDocument/2006/relationships/slideLayout" Target="../slideLayouts/slideLayout111.xml"/><Relationship Id="rId30" Type="http://schemas.openxmlformats.org/officeDocument/2006/relationships/slideLayout" Target="../slideLayouts/slideLayout114.xml"/><Relationship Id="rId35" Type="http://schemas.openxmlformats.org/officeDocument/2006/relationships/slideLayout" Target="../slideLayouts/slideLayout119.xml"/><Relationship Id="rId43" Type="http://schemas.openxmlformats.org/officeDocument/2006/relationships/slideLayout" Target="../slideLayouts/slideLayout127.xml"/><Relationship Id="rId48" Type="http://schemas.openxmlformats.org/officeDocument/2006/relationships/slideLayout" Target="../slideLayouts/slideLayout132.xml"/><Relationship Id="rId56" Type="http://schemas.openxmlformats.org/officeDocument/2006/relationships/slideLayout" Target="../slideLayouts/slideLayout140.xml"/><Relationship Id="rId8" Type="http://schemas.openxmlformats.org/officeDocument/2006/relationships/slideLayout" Target="../slideLayouts/slideLayout92.xml"/><Relationship Id="rId51" Type="http://schemas.openxmlformats.org/officeDocument/2006/relationships/slideLayout" Target="../slideLayouts/slideLayout135.xml"/><Relationship Id="rId3" Type="http://schemas.openxmlformats.org/officeDocument/2006/relationships/slideLayout" Target="../slideLayouts/slideLayout87.xml"/></Relationships>
</file>

<file path=ppt/slideMasters/_rels/slideMaster30.xml.rels><?xml version="1.0" encoding="UTF-8" standalone="yes"?>
<Relationships xmlns="http://schemas.openxmlformats.org/package/2006/relationships"><Relationship Id="rId8" Type="http://schemas.openxmlformats.org/officeDocument/2006/relationships/slideLayout" Target="../slideLayouts/slideLayout589.xml"/><Relationship Id="rId13" Type="http://schemas.openxmlformats.org/officeDocument/2006/relationships/slideLayout" Target="../slideLayouts/slideLayout594.xml"/><Relationship Id="rId18" Type="http://schemas.openxmlformats.org/officeDocument/2006/relationships/slideLayout" Target="../slideLayouts/slideLayout599.xml"/><Relationship Id="rId26" Type="http://schemas.openxmlformats.org/officeDocument/2006/relationships/slideLayout" Target="../slideLayouts/slideLayout607.xml"/><Relationship Id="rId3" Type="http://schemas.openxmlformats.org/officeDocument/2006/relationships/slideLayout" Target="../slideLayouts/slideLayout584.xml"/><Relationship Id="rId21" Type="http://schemas.openxmlformats.org/officeDocument/2006/relationships/slideLayout" Target="../slideLayouts/slideLayout602.xml"/><Relationship Id="rId7" Type="http://schemas.openxmlformats.org/officeDocument/2006/relationships/slideLayout" Target="../slideLayouts/slideLayout588.xml"/><Relationship Id="rId12" Type="http://schemas.openxmlformats.org/officeDocument/2006/relationships/slideLayout" Target="../slideLayouts/slideLayout593.xml"/><Relationship Id="rId17" Type="http://schemas.openxmlformats.org/officeDocument/2006/relationships/slideLayout" Target="../slideLayouts/slideLayout598.xml"/><Relationship Id="rId25" Type="http://schemas.openxmlformats.org/officeDocument/2006/relationships/slideLayout" Target="../slideLayouts/slideLayout606.xml"/><Relationship Id="rId2" Type="http://schemas.openxmlformats.org/officeDocument/2006/relationships/slideLayout" Target="../slideLayouts/slideLayout583.xml"/><Relationship Id="rId16" Type="http://schemas.openxmlformats.org/officeDocument/2006/relationships/slideLayout" Target="../slideLayouts/slideLayout597.xml"/><Relationship Id="rId20" Type="http://schemas.openxmlformats.org/officeDocument/2006/relationships/slideLayout" Target="../slideLayouts/slideLayout601.xml"/><Relationship Id="rId29" Type="http://schemas.openxmlformats.org/officeDocument/2006/relationships/slideLayout" Target="../slideLayouts/slideLayout610.xml"/><Relationship Id="rId1" Type="http://schemas.openxmlformats.org/officeDocument/2006/relationships/slideLayout" Target="../slideLayouts/slideLayout582.xml"/><Relationship Id="rId6" Type="http://schemas.openxmlformats.org/officeDocument/2006/relationships/slideLayout" Target="../slideLayouts/slideLayout587.xml"/><Relationship Id="rId11" Type="http://schemas.openxmlformats.org/officeDocument/2006/relationships/slideLayout" Target="../slideLayouts/slideLayout592.xml"/><Relationship Id="rId24" Type="http://schemas.openxmlformats.org/officeDocument/2006/relationships/slideLayout" Target="../slideLayouts/slideLayout605.xml"/><Relationship Id="rId32" Type="http://schemas.openxmlformats.org/officeDocument/2006/relationships/theme" Target="../theme/theme30.xml"/><Relationship Id="rId5" Type="http://schemas.openxmlformats.org/officeDocument/2006/relationships/slideLayout" Target="../slideLayouts/slideLayout586.xml"/><Relationship Id="rId15" Type="http://schemas.openxmlformats.org/officeDocument/2006/relationships/slideLayout" Target="../slideLayouts/slideLayout596.xml"/><Relationship Id="rId23" Type="http://schemas.openxmlformats.org/officeDocument/2006/relationships/slideLayout" Target="../slideLayouts/slideLayout604.xml"/><Relationship Id="rId28" Type="http://schemas.openxmlformats.org/officeDocument/2006/relationships/slideLayout" Target="../slideLayouts/slideLayout609.xml"/><Relationship Id="rId10" Type="http://schemas.openxmlformats.org/officeDocument/2006/relationships/slideLayout" Target="../slideLayouts/slideLayout591.xml"/><Relationship Id="rId19" Type="http://schemas.openxmlformats.org/officeDocument/2006/relationships/slideLayout" Target="../slideLayouts/slideLayout600.xml"/><Relationship Id="rId31" Type="http://schemas.openxmlformats.org/officeDocument/2006/relationships/slideLayout" Target="../slideLayouts/slideLayout612.xml"/><Relationship Id="rId4" Type="http://schemas.openxmlformats.org/officeDocument/2006/relationships/slideLayout" Target="../slideLayouts/slideLayout585.xml"/><Relationship Id="rId9" Type="http://schemas.openxmlformats.org/officeDocument/2006/relationships/slideLayout" Target="../slideLayouts/slideLayout590.xml"/><Relationship Id="rId14" Type="http://schemas.openxmlformats.org/officeDocument/2006/relationships/slideLayout" Target="../slideLayouts/slideLayout595.xml"/><Relationship Id="rId22" Type="http://schemas.openxmlformats.org/officeDocument/2006/relationships/slideLayout" Target="../slideLayouts/slideLayout603.xml"/><Relationship Id="rId27" Type="http://schemas.openxmlformats.org/officeDocument/2006/relationships/slideLayout" Target="../slideLayouts/slideLayout608.xml"/><Relationship Id="rId30" Type="http://schemas.openxmlformats.org/officeDocument/2006/relationships/slideLayout" Target="../slideLayouts/slideLayout611.xml"/></Relationships>
</file>

<file path=ppt/slideMasters/_rels/slideMaster31.xml.rels><?xml version="1.0" encoding="UTF-8" standalone="yes"?>
<Relationships xmlns="http://schemas.openxmlformats.org/package/2006/relationships"><Relationship Id="rId8" Type="http://schemas.openxmlformats.org/officeDocument/2006/relationships/slideLayout" Target="../slideLayouts/slideLayout620.xml"/><Relationship Id="rId13" Type="http://schemas.openxmlformats.org/officeDocument/2006/relationships/slideLayout" Target="../slideLayouts/slideLayout625.xml"/><Relationship Id="rId18" Type="http://schemas.openxmlformats.org/officeDocument/2006/relationships/slideLayout" Target="../slideLayouts/slideLayout630.xml"/><Relationship Id="rId26" Type="http://schemas.openxmlformats.org/officeDocument/2006/relationships/slideLayout" Target="../slideLayouts/slideLayout638.xml"/><Relationship Id="rId3" Type="http://schemas.openxmlformats.org/officeDocument/2006/relationships/slideLayout" Target="../slideLayouts/slideLayout615.xml"/><Relationship Id="rId21" Type="http://schemas.openxmlformats.org/officeDocument/2006/relationships/slideLayout" Target="../slideLayouts/slideLayout633.xml"/><Relationship Id="rId7" Type="http://schemas.openxmlformats.org/officeDocument/2006/relationships/slideLayout" Target="../slideLayouts/slideLayout619.xml"/><Relationship Id="rId12" Type="http://schemas.openxmlformats.org/officeDocument/2006/relationships/slideLayout" Target="../slideLayouts/slideLayout624.xml"/><Relationship Id="rId17" Type="http://schemas.openxmlformats.org/officeDocument/2006/relationships/slideLayout" Target="../slideLayouts/slideLayout629.xml"/><Relationship Id="rId25" Type="http://schemas.openxmlformats.org/officeDocument/2006/relationships/slideLayout" Target="../slideLayouts/slideLayout637.xml"/><Relationship Id="rId2" Type="http://schemas.openxmlformats.org/officeDocument/2006/relationships/slideLayout" Target="../slideLayouts/slideLayout614.xml"/><Relationship Id="rId16" Type="http://schemas.openxmlformats.org/officeDocument/2006/relationships/slideLayout" Target="../slideLayouts/slideLayout628.xml"/><Relationship Id="rId20" Type="http://schemas.openxmlformats.org/officeDocument/2006/relationships/slideLayout" Target="../slideLayouts/slideLayout632.xml"/><Relationship Id="rId29" Type="http://schemas.openxmlformats.org/officeDocument/2006/relationships/slideLayout" Target="../slideLayouts/slideLayout641.xml"/><Relationship Id="rId1" Type="http://schemas.openxmlformats.org/officeDocument/2006/relationships/slideLayout" Target="../slideLayouts/slideLayout613.xml"/><Relationship Id="rId6" Type="http://schemas.openxmlformats.org/officeDocument/2006/relationships/slideLayout" Target="../slideLayouts/slideLayout618.xml"/><Relationship Id="rId11" Type="http://schemas.openxmlformats.org/officeDocument/2006/relationships/slideLayout" Target="../slideLayouts/slideLayout623.xml"/><Relationship Id="rId24" Type="http://schemas.openxmlformats.org/officeDocument/2006/relationships/slideLayout" Target="../slideLayouts/slideLayout636.xml"/><Relationship Id="rId5" Type="http://schemas.openxmlformats.org/officeDocument/2006/relationships/slideLayout" Target="../slideLayouts/slideLayout617.xml"/><Relationship Id="rId15" Type="http://schemas.openxmlformats.org/officeDocument/2006/relationships/slideLayout" Target="../slideLayouts/slideLayout627.xml"/><Relationship Id="rId23" Type="http://schemas.openxmlformats.org/officeDocument/2006/relationships/slideLayout" Target="../slideLayouts/slideLayout635.xml"/><Relationship Id="rId28" Type="http://schemas.openxmlformats.org/officeDocument/2006/relationships/slideLayout" Target="../slideLayouts/slideLayout640.xml"/><Relationship Id="rId10" Type="http://schemas.openxmlformats.org/officeDocument/2006/relationships/slideLayout" Target="../slideLayouts/slideLayout622.xml"/><Relationship Id="rId19" Type="http://schemas.openxmlformats.org/officeDocument/2006/relationships/slideLayout" Target="../slideLayouts/slideLayout631.xml"/><Relationship Id="rId31" Type="http://schemas.openxmlformats.org/officeDocument/2006/relationships/theme" Target="../theme/theme31.xml"/><Relationship Id="rId4" Type="http://schemas.openxmlformats.org/officeDocument/2006/relationships/slideLayout" Target="../slideLayouts/slideLayout616.xml"/><Relationship Id="rId9" Type="http://schemas.openxmlformats.org/officeDocument/2006/relationships/slideLayout" Target="../slideLayouts/slideLayout621.xml"/><Relationship Id="rId14" Type="http://schemas.openxmlformats.org/officeDocument/2006/relationships/slideLayout" Target="../slideLayouts/slideLayout626.xml"/><Relationship Id="rId22" Type="http://schemas.openxmlformats.org/officeDocument/2006/relationships/slideLayout" Target="../slideLayouts/slideLayout634.xml"/><Relationship Id="rId27" Type="http://schemas.openxmlformats.org/officeDocument/2006/relationships/slideLayout" Target="../slideLayouts/slideLayout639.xml"/><Relationship Id="rId30" Type="http://schemas.openxmlformats.org/officeDocument/2006/relationships/slideLayout" Target="../slideLayouts/slideLayout642.xml"/></Relationships>
</file>

<file path=ppt/slideMasters/_rels/slideMaster32.xml.rels><?xml version="1.0" encoding="UTF-8" standalone="yes"?>
<Relationships xmlns="http://schemas.openxmlformats.org/package/2006/relationships"><Relationship Id="rId8" Type="http://schemas.openxmlformats.org/officeDocument/2006/relationships/slideLayout" Target="../slideLayouts/slideLayout650.xml"/><Relationship Id="rId3" Type="http://schemas.openxmlformats.org/officeDocument/2006/relationships/slideLayout" Target="../slideLayouts/slideLayout645.xml"/><Relationship Id="rId7" Type="http://schemas.openxmlformats.org/officeDocument/2006/relationships/slideLayout" Target="../slideLayouts/slideLayout649.xml"/><Relationship Id="rId2" Type="http://schemas.openxmlformats.org/officeDocument/2006/relationships/slideLayout" Target="../slideLayouts/slideLayout644.xml"/><Relationship Id="rId1" Type="http://schemas.openxmlformats.org/officeDocument/2006/relationships/slideLayout" Target="../slideLayouts/slideLayout643.xml"/><Relationship Id="rId6" Type="http://schemas.openxmlformats.org/officeDocument/2006/relationships/slideLayout" Target="../slideLayouts/slideLayout648.xml"/><Relationship Id="rId11" Type="http://schemas.openxmlformats.org/officeDocument/2006/relationships/image" Target="../media/image1.jpeg"/><Relationship Id="rId5" Type="http://schemas.openxmlformats.org/officeDocument/2006/relationships/slideLayout" Target="../slideLayouts/slideLayout647.xml"/><Relationship Id="rId10" Type="http://schemas.openxmlformats.org/officeDocument/2006/relationships/theme" Target="../theme/theme32.xml"/><Relationship Id="rId4" Type="http://schemas.openxmlformats.org/officeDocument/2006/relationships/slideLayout" Target="../slideLayouts/slideLayout646.xml"/><Relationship Id="rId9" Type="http://schemas.openxmlformats.org/officeDocument/2006/relationships/slideLayout" Target="../slideLayouts/slideLayout651.xml"/></Relationships>
</file>

<file path=ppt/slideMasters/_rels/slideMaster33.xml.rels><?xml version="1.0" encoding="UTF-8" standalone="yes"?>
<Relationships xmlns="http://schemas.openxmlformats.org/package/2006/relationships"><Relationship Id="rId8" Type="http://schemas.openxmlformats.org/officeDocument/2006/relationships/slideLayout" Target="../slideLayouts/slideLayout659.xml"/><Relationship Id="rId3" Type="http://schemas.openxmlformats.org/officeDocument/2006/relationships/slideLayout" Target="../slideLayouts/slideLayout654.xml"/><Relationship Id="rId7" Type="http://schemas.openxmlformats.org/officeDocument/2006/relationships/slideLayout" Target="../slideLayouts/slideLayout658.xml"/><Relationship Id="rId12" Type="http://schemas.openxmlformats.org/officeDocument/2006/relationships/image" Target="../media/image1.jpeg"/><Relationship Id="rId2" Type="http://schemas.openxmlformats.org/officeDocument/2006/relationships/slideLayout" Target="../slideLayouts/slideLayout653.xml"/><Relationship Id="rId1" Type="http://schemas.openxmlformats.org/officeDocument/2006/relationships/slideLayout" Target="../slideLayouts/slideLayout652.xml"/><Relationship Id="rId6" Type="http://schemas.openxmlformats.org/officeDocument/2006/relationships/slideLayout" Target="../slideLayouts/slideLayout657.xml"/><Relationship Id="rId11" Type="http://schemas.openxmlformats.org/officeDocument/2006/relationships/theme" Target="../theme/theme33.xml"/><Relationship Id="rId5" Type="http://schemas.openxmlformats.org/officeDocument/2006/relationships/slideLayout" Target="../slideLayouts/slideLayout656.xml"/><Relationship Id="rId10" Type="http://schemas.openxmlformats.org/officeDocument/2006/relationships/slideLayout" Target="../slideLayouts/slideLayout661.xml"/><Relationship Id="rId4" Type="http://schemas.openxmlformats.org/officeDocument/2006/relationships/slideLayout" Target="../slideLayouts/slideLayout655.xml"/><Relationship Id="rId9" Type="http://schemas.openxmlformats.org/officeDocument/2006/relationships/slideLayout" Target="../slideLayouts/slideLayout660.xml"/></Relationships>
</file>

<file path=ppt/slideMasters/_rels/slideMaster4.xml.rels><?xml version="1.0" encoding="UTF-8" standalone="yes"?>
<Relationships xmlns="http://schemas.openxmlformats.org/package/2006/relationships"><Relationship Id="rId13" Type="http://schemas.openxmlformats.org/officeDocument/2006/relationships/slideLayout" Target="../slideLayouts/slideLayout153.xml"/><Relationship Id="rId18" Type="http://schemas.openxmlformats.org/officeDocument/2006/relationships/slideLayout" Target="../slideLayouts/slideLayout158.xml"/><Relationship Id="rId26" Type="http://schemas.openxmlformats.org/officeDocument/2006/relationships/slideLayout" Target="../slideLayouts/slideLayout166.xml"/><Relationship Id="rId39" Type="http://schemas.openxmlformats.org/officeDocument/2006/relationships/slideLayout" Target="../slideLayouts/slideLayout179.xml"/><Relationship Id="rId21" Type="http://schemas.openxmlformats.org/officeDocument/2006/relationships/slideLayout" Target="../slideLayouts/slideLayout161.xml"/><Relationship Id="rId34" Type="http://schemas.openxmlformats.org/officeDocument/2006/relationships/slideLayout" Target="../slideLayouts/slideLayout174.xml"/><Relationship Id="rId42" Type="http://schemas.openxmlformats.org/officeDocument/2006/relationships/slideLayout" Target="../slideLayouts/slideLayout182.xml"/><Relationship Id="rId47" Type="http://schemas.openxmlformats.org/officeDocument/2006/relationships/slideLayout" Target="../slideLayouts/slideLayout187.xml"/><Relationship Id="rId50" Type="http://schemas.openxmlformats.org/officeDocument/2006/relationships/slideLayout" Target="../slideLayouts/slideLayout190.xml"/><Relationship Id="rId55" Type="http://schemas.openxmlformats.org/officeDocument/2006/relationships/slideLayout" Target="../slideLayouts/slideLayout195.xml"/><Relationship Id="rId7" Type="http://schemas.openxmlformats.org/officeDocument/2006/relationships/slideLayout" Target="../slideLayouts/slideLayout147.xml"/><Relationship Id="rId12" Type="http://schemas.openxmlformats.org/officeDocument/2006/relationships/slideLayout" Target="../slideLayouts/slideLayout152.xml"/><Relationship Id="rId17" Type="http://schemas.openxmlformats.org/officeDocument/2006/relationships/slideLayout" Target="../slideLayouts/slideLayout157.xml"/><Relationship Id="rId25" Type="http://schemas.openxmlformats.org/officeDocument/2006/relationships/slideLayout" Target="../slideLayouts/slideLayout165.xml"/><Relationship Id="rId33" Type="http://schemas.openxmlformats.org/officeDocument/2006/relationships/slideLayout" Target="../slideLayouts/slideLayout173.xml"/><Relationship Id="rId38" Type="http://schemas.openxmlformats.org/officeDocument/2006/relationships/slideLayout" Target="../slideLayouts/slideLayout178.xml"/><Relationship Id="rId46" Type="http://schemas.openxmlformats.org/officeDocument/2006/relationships/slideLayout" Target="../slideLayouts/slideLayout186.xml"/><Relationship Id="rId59" Type="http://schemas.openxmlformats.org/officeDocument/2006/relationships/image" Target="../media/image4.jpeg"/><Relationship Id="rId2" Type="http://schemas.openxmlformats.org/officeDocument/2006/relationships/slideLayout" Target="../slideLayouts/slideLayout142.xml"/><Relationship Id="rId16" Type="http://schemas.openxmlformats.org/officeDocument/2006/relationships/slideLayout" Target="../slideLayouts/slideLayout156.xml"/><Relationship Id="rId20" Type="http://schemas.openxmlformats.org/officeDocument/2006/relationships/slideLayout" Target="../slideLayouts/slideLayout160.xml"/><Relationship Id="rId29" Type="http://schemas.openxmlformats.org/officeDocument/2006/relationships/slideLayout" Target="../slideLayouts/slideLayout169.xml"/><Relationship Id="rId41" Type="http://schemas.openxmlformats.org/officeDocument/2006/relationships/slideLayout" Target="../slideLayouts/slideLayout181.xml"/><Relationship Id="rId54" Type="http://schemas.openxmlformats.org/officeDocument/2006/relationships/slideLayout" Target="../slideLayouts/slideLayout194.xml"/><Relationship Id="rId1" Type="http://schemas.openxmlformats.org/officeDocument/2006/relationships/slideLayout" Target="../slideLayouts/slideLayout141.xml"/><Relationship Id="rId6" Type="http://schemas.openxmlformats.org/officeDocument/2006/relationships/slideLayout" Target="../slideLayouts/slideLayout146.xml"/><Relationship Id="rId11" Type="http://schemas.openxmlformats.org/officeDocument/2006/relationships/slideLayout" Target="../slideLayouts/slideLayout151.xml"/><Relationship Id="rId24" Type="http://schemas.openxmlformats.org/officeDocument/2006/relationships/slideLayout" Target="../slideLayouts/slideLayout164.xml"/><Relationship Id="rId32" Type="http://schemas.openxmlformats.org/officeDocument/2006/relationships/slideLayout" Target="../slideLayouts/slideLayout172.xml"/><Relationship Id="rId37" Type="http://schemas.openxmlformats.org/officeDocument/2006/relationships/slideLayout" Target="../slideLayouts/slideLayout177.xml"/><Relationship Id="rId40" Type="http://schemas.openxmlformats.org/officeDocument/2006/relationships/slideLayout" Target="../slideLayouts/slideLayout180.xml"/><Relationship Id="rId45" Type="http://schemas.openxmlformats.org/officeDocument/2006/relationships/slideLayout" Target="../slideLayouts/slideLayout185.xml"/><Relationship Id="rId53" Type="http://schemas.openxmlformats.org/officeDocument/2006/relationships/slideLayout" Target="../slideLayouts/slideLayout193.xml"/><Relationship Id="rId58" Type="http://schemas.openxmlformats.org/officeDocument/2006/relationships/theme" Target="../theme/theme4.xml"/><Relationship Id="rId5" Type="http://schemas.openxmlformats.org/officeDocument/2006/relationships/slideLayout" Target="../slideLayouts/slideLayout145.xml"/><Relationship Id="rId15" Type="http://schemas.openxmlformats.org/officeDocument/2006/relationships/slideLayout" Target="../slideLayouts/slideLayout155.xml"/><Relationship Id="rId23" Type="http://schemas.openxmlformats.org/officeDocument/2006/relationships/slideLayout" Target="../slideLayouts/slideLayout163.xml"/><Relationship Id="rId28" Type="http://schemas.openxmlformats.org/officeDocument/2006/relationships/slideLayout" Target="../slideLayouts/slideLayout168.xml"/><Relationship Id="rId36" Type="http://schemas.openxmlformats.org/officeDocument/2006/relationships/slideLayout" Target="../slideLayouts/slideLayout176.xml"/><Relationship Id="rId49" Type="http://schemas.openxmlformats.org/officeDocument/2006/relationships/slideLayout" Target="../slideLayouts/slideLayout189.xml"/><Relationship Id="rId57" Type="http://schemas.openxmlformats.org/officeDocument/2006/relationships/slideLayout" Target="../slideLayouts/slideLayout197.xml"/><Relationship Id="rId10" Type="http://schemas.openxmlformats.org/officeDocument/2006/relationships/slideLayout" Target="../slideLayouts/slideLayout150.xml"/><Relationship Id="rId19" Type="http://schemas.openxmlformats.org/officeDocument/2006/relationships/slideLayout" Target="../slideLayouts/slideLayout159.xml"/><Relationship Id="rId31" Type="http://schemas.openxmlformats.org/officeDocument/2006/relationships/slideLayout" Target="../slideLayouts/slideLayout171.xml"/><Relationship Id="rId44" Type="http://schemas.openxmlformats.org/officeDocument/2006/relationships/slideLayout" Target="../slideLayouts/slideLayout184.xml"/><Relationship Id="rId52" Type="http://schemas.openxmlformats.org/officeDocument/2006/relationships/slideLayout" Target="../slideLayouts/slideLayout192.xml"/><Relationship Id="rId4" Type="http://schemas.openxmlformats.org/officeDocument/2006/relationships/slideLayout" Target="../slideLayouts/slideLayout144.xml"/><Relationship Id="rId9" Type="http://schemas.openxmlformats.org/officeDocument/2006/relationships/slideLayout" Target="../slideLayouts/slideLayout149.xml"/><Relationship Id="rId14" Type="http://schemas.openxmlformats.org/officeDocument/2006/relationships/slideLayout" Target="../slideLayouts/slideLayout154.xml"/><Relationship Id="rId22" Type="http://schemas.openxmlformats.org/officeDocument/2006/relationships/slideLayout" Target="../slideLayouts/slideLayout162.xml"/><Relationship Id="rId27" Type="http://schemas.openxmlformats.org/officeDocument/2006/relationships/slideLayout" Target="../slideLayouts/slideLayout167.xml"/><Relationship Id="rId30" Type="http://schemas.openxmlformats.org/officeDocument/2006/relationships/slideLayout" Target="../slideLayouts/slideLayout170.xml"/><Relationship Id="rId35" Type="http://schemas.openxmlformats.org/officeDocument/2006/relationships/slideLayout" Target="../slideLayouts/slideLayout175.xml"/><Relationship Id="rId43" Type="http://schemas.openxmlformats.org/officeDocument/2006/relationships/slideLayout" Target="../slideLayouts/slideLayout183.xml"/><Relationship Id="rId48" Type="http://schemas.openxmlformats.org/officeDocument/2006/relationships/slideLayout" Target="../slideLayouts/slideLayout188.xml"/><Relationship Id="rId56" Type="http://schemas.openxmlformats.org/officeDocument/2006/relationships/slideLayout" Target="../slideLayouts/slideLayout196.xml"/><Relationship Id="rId8" Type="http://schemas.openxmlformats.org/officeDocument/2006/relationships/slideLayout" Target="../slideLayouts/slideLayout148.xml"/><Relationship Id="rId51" Type="http://schemas.openxmlformats.org/officeDocument/2006/relationships/slideLayout" Target="../slideLayouts/slideLayout191.xml"/><Relationship Id="rId3" Type="http://schemas.openxmlformats.org/officeDocument/2006/relationships/slideLayout" Target="../slideLayouts/slideLayout143.xml"/></Relationships>
</file>

<file path=ppt/slideMasters/_rels/slideMaster5.xml.rels><?xml version="1.0" encoding="UTF-8" standalone="yes"?>
<Relationships xmlns="http://schemas.openxmlformats.org/package/2006/relationships"><Relationship Id="rId13" Type="http://schemas.openxmlformats.org/officeDocument/2006/relationships/slideLayout" Target="../slideLayouts/slideLayout210.xml"/><Relationship Id="rId18" Type="http://schemas.openxmlformats.org/officeDocument/2006/relationships/slideLayout" Target="../slideLayouts/slideLayout215.xml"/><Relationship Id="rId26" Type="http://schemas.openxmlformats.org/officeDocument/2006/relationships/slideLayout" Target="../slideLayouts/slideLayout223.xml"/><Relationship Id="rId39" Type="http://schemas.openxmlformats.org/officeDocument/2006/relationships/slideLayout" Target="../slideLayouts/slideLayout236.xml"/><Relationship Id="rId21" Type="http://schemas.openxmlformats.org/officeDocument/2006/relationships/slideLayout" Target="../slideLayouts/slideLayout218.xml"/><Relationship Id="rId34" Type="http://schemas.openxmlformats.org/officeDocument/2006/relationships/slideLayout" Target="../slideLayouts/slideLayout231.xml"/><Relationship Id="rId42" Type="http://schemas.openxmlformats.org/officeDocument/2006/relationships/slideLayout" Target="../slideLayouts/slideLayout239.xml"/><Relationship Id="rId47" Type="http://schemas.openxmlformats.org/officeDocument/2006/relationships/slideLayout" Target="../slideLayouts/slideLayout244.xml"/><Relationship Id="rId50" Type="http://schemas.openxmlformats.org/officeDocument/2006/relationships/slideLayout" Target="../slideLayouts/slideLayout247.xml"/><Relationship Id="rId55" Type="http://schemas.openxmlformats.org/officeDocument/2006/relationships/slideLayout" Target="../slideLayouts/slideLayout252.xml"/><Relationship Id="rId7" Type="http://schemas.openxmlformats.org/officeDocument/2006/relationships/slideLayout" Target="../slideLayouts/slideLayout204.xml"/><Relationship Id="rId12" Type="http://schemas.openxmlformats.org/officeDocument/2006/relationships/slideLayout" Target="../slideLayouts/slideLayout209.xml"/><Relationship Id="rId17" Type="http://schemas.openxmlformats.org/officeDocument/2006/relationships/slideLayout" Target="../slideLayouts/slideLayout214.xml"/><Relationship Id="rId25" Type="http://schemas.openxmlformats.org/officeDocument/2006/relationships/slideLayout" Target="../slideLayouts/slideLayout222.xml"/><Relationship Id="rId33" Type="http://schemas.openxmlformats.org/officeDocument/2006/relationships/slideLayout" Target="../slideLayouts/slideLayout230.xml"/><Relationship Id="rId38" Type="http://schemas.openxmlformats.org/officeDocument/2006/relationships/slideLayout" Target="../slideLayouts/slideLayout235.xml"/><Relationship Id="rId46" Type="http://schemas.openxmlformats.org/officeDocument/2006/relationships/slideLayout" Target="../slideLayouts/slideLayout243.xml"/><Relationship Id="rId59" Type="http://schemas.openxmlformats.org/officeDocument/2006/relationships/image" Target="../media/image4.jpeg"/><Relationship Id="rId2" Type="http://schemas.openxmlformats.org/officeDocument/2006/relationships/slideLayout" Target="../slideLayouts/slideLayout199.xml"/><Relationship Id="rId16" Type="http://schemas.openxmlformats.org/officeDocument/2006/relationships/slideLayout" Target="../slideLayouts/slideLayout213.xml"/><Relationship Id="rId20" Type="http://schemas.openxmlformats.org/officeDocument/2006/relationships/slideLayout" Target="../slideLayouts/slideLayout217.xml"/><Relationship Id="rId29" Type="http://schemas.openxmlformats.org/officeDocument/2006/relationships/slideLayout" Target="../slideLayouts/slideLayout226.xml"/><Relationship Id="rId41" Type="http://schemas.openxmlformats.org/officeDocument/2006/relationships/slideLayout" Target="../slideLayouts/slideLayout238.xml"/><Relationship Id="rId54" Type="http://schemas.openxmlformats.org/officeDocument/2006/relationships/slideLayout" Target="../slideLayouts/slideLayout251.xml"/><Relationship Id="rId1" Type="http://schemas.openxmlformats.org/officeDocument/2006/relationships/slideLayout" Target="../slideLayouts/slideLayout198.xml"/><Relationship Id="rId6" Type="http://schemas.openxmlformats.org/officeDocument/2006/relationships/slideLayout" Target="../slideLayouts/slideLayout203.xml"/><Relationship Id="rId11" Type="http://schemas.openxmlformats.org/officeDocument/2006/relationships/slideLayout" Target="../slideLayouts/slideLayout208.xml"/><Relationship Id="rId24" Type="http://schemas.openxmlformats.org/officeDocument/2006/relationships/slideLayout" Target="../slideLayouts/slideLayout221.xml"/><Relationship Id="rId32" Type="http://schemas.openxmlformats.org/officeDocument/2006/relationships/slideLayout" Target="../slideLayouts/slideLayout229.xml"/><Relationship Id="rId37" Type="http://schemas.openxmlformats.org/officeDocument/2006/relationships/slideLayout" Target="../slideLayouts/slideLayout234.xml"/><Relationship Id="rId40" Type="http://schemas.openxmlformats.org/officeDocument/2006/relationships/slideLayout" Target="../slideLayouts/slideLayout237.xml"/><Relationship Id="rId45" Type="http://schemas.openxmlformats.org/officeDocument/2006/relationships/slideLayout" Target="../slideLayouts/slideLayout242.xml"/><Relationship Id="rId53" Type="http://schemas.openxmlformats.org/officeDocument/2006/relationships/slideLayout" Target="../slideLayouts/slideLayout250.xml"/><Relationship Id="rId58" Type="http://schemas.openxmlformats.org/officeDocument/2006/relationships/theme" Target="../theme/theme5.xml"/><Relationship Id="rId5" Type="http://schemas.openxmlformats.org/officeDocument/2006/relationships/slideLayout" Target="../slideLayouts/slideLayout202.xml"/><Relationship Id="rId15" Type="http://schemas.openxmlformats.org/officeDocument/2006/relationships/slideLayout" Target="../slideLayouts/slideLayout212.xml"/><Relationship Id="rId23" Type="http://schemas.openxmlformats.org/officeDocument/2006/relationships/slideLayout" Target="../slideLayouts/slideLayout220.xml"/><Relationship Id="rId28" Type="http://schemas.openxmlformats.org/officeDocument/2006/relationships/slideLayout" Target="../slideLayouts/slideLayout225.xml"/><Relationship Id="rId36" Type="http://schemas.openxmlformats.org/officeDocument/2006/relationships/slideLayout" Target="../slideLayouts/slideLayout233.xml"/><Relationship Id="rId49" Type="http://schemas.openxmlformats.org/officeDocument/2006/relationships/slideLayout" Target="../slideLayouts/slideLayout246.xml"/><Relationship Id="rId57" Type="http://schemas.openxmlformats.org/officeDocument/2006/relationships/slideLayout" Target="../slideLayouts/slideLayout254.xml"/><Relationship Id="rId10" Type="http://schemas.openxmlformats.org/officeDocument/2006/relationships/slideLayout" Target="../slideLayouts/slideLayout207.xml"/><Relationship Id="rId19" Type="http://schemas.openxmlformats.org/officeDocument/2006/relationships/slideLayout" Target="../slideLayouts/slideLayout216.xml"/><Relationship Id="rId31" Type="http://schemas.openxmlformats.org/officeDocument/2006/relationships/slideLayout" Target="../slideLayouts/slideLayout228.xml"/><Relationship Id="rId44" Type="http://schemas.openxmlformats.org/officeDocument/2006/relationships/slideLayout" Target="../slideLayouts/slideLayout241.xml"/><Relationship Id="rId52" Type="http://schemas.openxmlformats.org/officeDocument/2006/relationships/slideLayout" Target="../slideLayouts/slideLayout249.xml"/><Relationship Id="rId4" Type="http://schemas.openxmlformats.org/officeDocument/2006/relationships/slideLayout" Target="../slideLayouts/slideLayout201.xml"/><Relationship Id="rId9" Type="http://schemas.openxmlformats.org/officeDocument/2006/relationships/slideLayout" Target="../slideLayouts/slideLayout206.xml"/><Relationship Id="rId14" Type="http://schemas.openxmlformats.org/officeDocument/2006/relationships/slideLayout" Target="../slideLayouts/slideLayout211.xml"/><Relationship Id="rId22" Type="http://schemas.openxmlformats.org/officeDocument/2006/relationships/slideLayout" Target="../slideLayouts/slideLayout219.xml"/><Relationship Id="rId27" Type="http://schemas.openxmlformats.org/officeDocument/2006/relationships/slideLayout" Target="../slideLayouts/slideLayout224.xml"/><Relationship Id="rId30" Type="http://schemas.openxmlformats.org/officeDocument/2006/relationships/slideLayout" Target="../slideLayouts/slideLayout227.xml"/><Relationship Id="rId35" Type="http://schemas.openxmlformats.org/officeDocument/2006/relationships/slideLayout" Target="../slideLayouts/slideLayout232.xml"/><Relationship Id="rId43" Type="http://schemas.openxmlformats.org/officeDocument/2006/relationships/slideLayout" Target="../slideLayouts/slideLayout240.xml"/><Relationship Id="rId48" Type="http://schemas.openxmlformats.org/officeDocument/2006/relationships/slideLayout" Target="../slideLayouts/slideLayout245.xml"/><Relationship Id="rId56" Type="http://schemas.openxmlformats.org/officeDocument/2006/relationships/slideLayout" Target="../slideLayouts/slideLayout253.xml"/><Relationship Id="rId8" Type="http://schemas.openxmlformats.org/officeDocument/2006/relationships/slideLayout" Target="../slideLayouts/slideLayout205.xml"/><Relationship Id="rId51" Type="http://schemas.openxmlformats.org/officeDocument/2006/relationships/slideLayout" Target="../slideLayouts/slideLayout248.xml"/><Relationship Id="rId3" Type="http://schemas.openxmlformats.org/officeDocument/2006/relationships/slideLayout" Target="../slideLayouts/slideLayout200.xml"/></Relationships>
</file>

<file path=ppt/slideMasters/_rels/slideMaster6.xml.rels><?xml version="1.0" encoding="UTF-8" standalone="yes"?>
<Relationships xmlns="http://schemas.openxmlformats.org/package/2006/relationships"><Relationship Id="rId13" Type="http://schemas.openxmlformats.org/officeDocument/2006/relationships/slideLayout" Target="../slideLayouts/slideLayout267.xml"/><Relationship Id="rId18" Type="http://schemas.openxmlformats.org/officeDocument/2006/relationships/slideLayout" Target="../slideLayouts/slideLayout272.xml"/><Relationship Id="rId26" Type="http://schemas.openxmlformats.org/officeDocument/2006/relationships/slideLayout" Target="../slideLayouts/slideLayout280.xml"/><Relationship Id="rId39" Type="http://schemas.openxmlformats.org/officeDocument/2006/relationships/slideLayout" Target="../slideLayouts/slideLayout293.xml"/><Relationship Id="rId21" Type="http://schemas.openxmlformats.org/officeDocument/2006/relationships/slideLayout" Target="../slideLayouts/slideLayout275.xml"/><Relationship Id="rId34" Type="http://schemas.openxmlformats.org/officeDocument/2006/relationships/slideLayout" Target="../slideLayouts/slideLayout288.xml"/><Relationship Id="rId42" Type="http://schemas.openxmlformats.org/officeDocument/2006/relationships/slideLayout" Target="../slideLayouts/slideLayout296.xml"/><Relationship Id="rId47" Type="http://schemas.openxmlformats.org/officeDocument/2006/relationships/slideLayout" Target="../slideLayouts/slideLayout301.xml"/><Relationship Id="rId50" Type="http://schemas.openxmlformats.org/officeDocument/2006/relationships/slideLayout" Target="../slideLayouts/slideLayout304.xml"/><Relationship Id="rId55" Type="http://schemas.openxmlformats.org/officeDocument/2006/relationships/slideLayout" Target="../slideLayouts/slideLayout309.xml"/><Relationship Id="rId7" Type="http://schemas.openxmlformats.org/officeDocument/2006/relationships/slideLayout" Target="../slideLayouts/slideLayout261.xml"/><Relationship Id="rId12" Type="http://schemas.openxmlformats.org/officeDocument/2006/relationships/slideLayout" Target="../slideLayouts/slideLayout266.xml"/><Relationship Id="rId17" Type="http://schemas.openxmlformats.org/officeDocument/2006/relationships/slideLayout" Target="../slideLayouts/slideLayout271.xml"/><Relationship Id="rId25" Type="http://schemas.openxmlformats.org/officeDocument/2006/relationships/slideLayout" Target="../slideLayouts/slideLayout279.xml"/><Relationship Id="rId33" Type="http://schemas.openxmlformats.org/officeDocument/2006/relationships/slideLayout" Target="../slideLayouts/slideLayout287.xml"/><Relationship Id="rId38" Type="http://schemas.openxmlformats.org/officeDocument/2006/relationships/slideLayout" Target="../slideLayouts/slideLayout292.xml"/><Relationship Id="rId46" Type="http://schemas.openxmlformats.org/officeDocument/2006/relationships/slideLayout" Target="../slideLayouts/slideLayout300.xml"/><Relationship Id="rId59" Type="http://schemas.openxmlformats.org/officeDocument/2006/relationships/image" Target="../media/image4.jpeg"/><Relationship Id="rId2" Type="http://schemas.openxmlformats.org/officeDocument/2006/relationships/slideLayout" Target="../slideLayouts/slideLayout256.xml"/><Relationship Id="rId16" Type="http://schemas.openxmlformats.org/officeDocument/2006/relationships/slideLayout" Target="../slideLayouts/slideLayout270.xml"/><Relationship Id="rId20" Type="http://schemas.openxmlformats.org/officeDocument/2006/relationships/slideLayout" Target="../slideLayouts/slideLayout274.xml"/><Relationship Id="rId29" Type="http://schemas.openxmlformats.org/officeDocument/2006/relationships/slideLayout" Target="../slideLayouts/slideLayout283.xml"/><Relationship Id="rId41" Type="http://schemas.openxmlformats.org/officeDocument/2006/relationships/slideLayout" Target="../slideLayouts/slideLayout295.xml"/><Relationship Id="rId54" Type="http://schemas.openxmlformats.org/officeDocument/2006/relationships/slideLayout" Target="../slideLayouts/slideLayout308.xml"/><Relationship Id="rId1" Type="http://schemas.openxmlformats.org/officeDocument/2006/relationships/slideLayout" Target="../slideLayouts/slideLayout255.xml"/><Relationship Id="rId6" Type="http://schemas.openxmlformats.org/officeDocument/2006/relationships/slideLayout" Target="../slideLayouts/slideLayout260.xml"/><Relationship Id="rId11" Type="http://schemas.openxmlformats.org/officeDocument/2006/relationships/slideLayout" Target="../slideLayouts/slideLayout265.xml"/><Relationship Id="rId24" Type="http://schemas.openxmlformats.org/officeDocument/2006/relationships/slideLayout" Target="../slideLayouts/slideLayout278.xml"/><Relationship Id="rId32" Type="http://schemas.openxmlformats.org/officeDocument/2006/relationships/slideLayout" Target="../slideLayouts/slideLayout286.xml"/><Relationship Id="rId37" Type="http://schemas.openxmlformats.org/officeDocument/2006/relationships/slideLayout" Target="../slideLayouts/slideLayout291.xml"/><Relationship Id="rId40" Type="http://schemas.openxmlformats.org/officeDocument/2006/relationships/slideLayout" Target="../slideLayouts/slideLayout294.xml"/><Relationship Id="rId45" Type="http://schemas.openxmlformats.org/officeDocument/2006/relationships/slideLayout" Target="../slideLayouts/slideLayout299.xml"/><Relationship Id="rId53" Type="http://schemas.openxmlformats.org/officeDocument/2006/relationships/slideLayout" Target="../slideLayouts/slideLayout307.xml"/><Relationship Id="rId58" Type="http://schemas.openxmlformats.org/officeDocument/2006/relationships/theme" Target="../theme/theme6.xml"/><Relationship Id="rId5" Type="http://schemas.openxmlformats.org/officeDocument/2006/relationships/slideLayout" Target="../slideLayouts/slideLayout259.xml"/><Relationship Id="rId15" Type="http://schemas.openxmlformats.org/officeDocument/2006/relationships/slideLayout" Target="../slideLayouts/slideLayout269.xml"/><Relationship Id="rId23" Type="http://schemas.openxmlformats.org/officeDocument/2006/relationships/slideLayout" Target="../slideLayouts/slideLayout277.xml"/><Relationship Id="rId28" Type="http://schemas.openxmlformats.org/officeDocument/2006/relationships/slideLayout" Target="../slideLayouts/slideLayout282.xml"/><Relationship Id="rId36" Type="http://schemas.openxmlformats.org/officeDocument/2006/relationships/slideLayout" Target="../slideLayouts/slideLayout290.xml"/><Relationship Id="rId49" Type="http://schemas.openxmlformats.org/officeDocument/2006/relationships/slideLayout" Target="../slideLayouts/slideLayout303.xml"/><Relationship Id="rId57" Type="http://schemas.openxmlformats.org/officeDocument/2006/relationships/slideLayout" Target="../slideLayouts/slideLayout311.xml"/><Relationship Id="rId10" Type="http://schemas.openxmlformats.org/officeDocument/2006/relationships/slideLayout" Target="../slideLayouts/slideLayout264.xml"/><Relationship Id="rId19" Type="http://schemas.openxmlformats.org/officeDocument/2006/relationships/slideLayout" Target="../slideLayouts/slideLayout273.xml"/><Relationship Id="rId31" Type="http://schemas.openxmlformats.org/officeDocument/2006/relationships/slideLayout" Target="../slideLayouts/slideLayout285.xml"/><Relationship Id="rId44" Type="http://schemas.openxmlformats.org/officeDocument/2006/relationships/slideLayout" Target="../slideLayouts/slideLayout298.xml"/><Relationship Id="rId52" Type="http://schemas.openxmlformats.org/officeDocument/2006/relationships/slideLayout" Target="../slideLayouts/slideLayout306.xml"/><Relationship Id="rId4" Type="http://schemas.openxmlformats.org/officeDocument/2006/relationships/slideLayout" Target="../slideLayouts/slideLayout258.xml"/><Relationship Id="rId9" Type="http://schemas.openxmlformats.org/officeDocument/2006/relationships/slideLayout" Target="../slideLayouts/slideLayout263.xml"/><Relationship Id="rId14" Type="http://schemas.openxmlformats.org/officeDocument/2006/relationships/slideLayout" Target="../slideLayouts/slideLayout268.xml"/><Relationship Id="rId22" Type="http://schemas.openxmlformats.org/officeDocument/2006/relationships/slideLayout" Target="../slideLayouts/slideLayout276.xml"/><Relationship Id="rId27" Type="http://schemas.openxmlformats.org/officeDocument/2006/relationships/slideLayout" Target="../slideLayouts/slideLayout281.xml"/><Relationship Id="rId30" Type="http://schemas.openxmlformats.org/officeDocument/2006/relationships/slideLayout" Target="../slideLayouts/slideLayout284.xml"/><Relationship Id="rId35" Type="http://schemas.openxmlformats.org/officeDocument/2006/relationships/slideLayout" Target="../slideLayouts/slideLayout289.xml"/><Relationship Id="rId43" Type="http://schemas.openxmlformats.org/officeDocument/2006/relationships/slideLayout" Target="../slideLayouts/slideLayout297.xml"/><Relationship Id="rId48" Type="http://schemas.openxmlformats.org/officeDocument/2006/relationships/slideLayout" Target="../slideLayouts/slideLayout302.xml"/><Relationship Id="rId56" Type="http://schemas.openxmlformats.org/officeDocument/2006/relationships/slideLayout" Target="../slideLayouts/slideLayout310.xml"/><Relationship Id="rId8" Type="http://schemas.openxmlformats.org/officeDocument/2006/relationships/slideLayout" Target="../slideLayouts/slideLayout262.xml"/><Relationship Id="rId51" Type="http://schemas.openxmlformats.org/officeDocument/2006/relationships/slideLayout" Target="../slideLayouts/slideLayout305.xml"/><Relationship Id="rId3" Type="http://schemas.openxmlformats.org/officeDocument/2006/relationships/slideLayout" Target="../slideLayouts/slideLayout257.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319.xml"/><Relationship Id="rId13" Type="http://schemas.openxmlformats.org/officeDocument/2006/relationships/image" Target="../media/image4.jpeg"/><Relationship Id="rId3" Type="http://schemas.openxmlformats.org/officeDocument/2006/relationships/slideLayout" Target="../slideLayouts/slideLayout314.xml"/><Relationship Id="rId7" Type="http://schemas.openxmlformats.org/officeDocument/2006/relationships/slideLayout" Target="../slideLayouts/slideLayout318.xml"/><Relationship Id="rId12" Type="http://schemas.openxmlformats.org/officeDocument/2006/relationships/theme" Target="../theme/theme7.xml"/><Relationship Id="rId2" Type="http://schemas.openxmlformats.org/officeDocument/2006/relationships/slideLayout" Target="../slideLayouts/slideLayout313.xml"/><Relationship Id="rId1" Type="http://schemas.openxmlformats.org/officeDocument/2006/relationships/slideLayout" Target="../slideLayouts/slideLayout312.xml"/><Relationship Id="rId6" Type="http://schemas.openxmlformats.org/officeDocument/2006/relationships/slideLayout" Target="../slideLayouts/slideLayout317.xml"/><Relationship Id="rId11" Type="http://schemas.openxmlformats.org/officeDocument/2006/relationships/slideLayout" Target="../slideLayouts/slideLayout322.xml"/><Relationship Id="rId5" Type="http://schemas.openxmlformats.org/officeDocument/2006/relationships/slideLayout" Target="../slideLayouts/slideLayout316.xml"/><Relationship Id="rId10" Type="http://schemas.openxmlformats.org/officeDocument/2006/relationships/slideLayout" Target="../slideLayouts/slideLayout321.xml"/><Relationship Id="rId4" Type="http://schemas.openxmlformats.org/officeDocument/2006/relationships/slideLayout" Target="../slideLayouts/slideLayout315.xml"/><Relationship Id="rId9" Type="http://schemas.openxmlformats.org/officeDocument/2006/relationships/slideLayout" Target="../slideLayouts/slideLayout320.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330.xml"/><Relationship Id="rId13" Type="http://schemas.openxmlformats.org/officeDocument/2006/relationships/image" Target="../media/image4.jpeg"/><Relationship Id="rId3" Type="http://schemas.openxmlformats.org/officeDocument/2006/relationships/slideLayout" Target="../slideLayouts/slideLayout325.xml"/><Relationship Id="rId7" Type="http://schemas.openxmlformats.org/officeDocument/2006/relationships/slideLayout" Target="../slideLayouts/slideLayout329.xml"/><Relationship Id="rId12" Type="http://schemas.openxmlformats.org/officeDocument/2006/relationships/theme" Target="../theme/theme8.xml"/><Relationship Id="rId2" Type="http://schemas.openxmlformats.org/officeDocument/2006/relationships/slideLayout" Target="../slideLayouts/slideLayout324.xml"/><Relationship Id="rId1" Type="http://schemas.openxmlformats.org/officeDocument/2006/relationships/slideLayout" Target="../slideLayouts/slideLayout323.xml"/><Relationship Id="rId6" Type="http://schemas.openxmlformats.org/officeDocument/2006/relationships/slideLayout" Target="../slideLayouts/slideLayout328.xml"/><Relationship Id="rId11" Type="http://schemas.openxmlformats.org/officeDocument/2006/relationships/slideLayout" Target="../slideLayouts/slideLayout333.xml"/><Relationship Id="rId5" Type="http://schemas.openxmlformats.org/officeDocument/2006/relationships/slideLayout" Target="../slideLayouts/slideLayout327.xml"/><Relationship Id="rId10" Type="http://schemas.openxmlformats.org/officeDocument/2006/relationships/slideLayout" Target="../slideLayouts/slideLayout332.xml"/><Relationship Id="rId4" Type="http://schemas.openxmlformats.org/officeDocument/2006/relationships/slideLayout" Target="../slideLayouts/slideLayout326.xml"/><Relationship Id="rId9" Type="http://schemas.openxmlformats.org/officeDocument/2006/relationships/slideLayout" Target="../slideLayouts/slideLayout331.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341.xml"/><Relationship Id="rId3" Type="http://schemas.openxmlformats.org/officeDocument/2006/relationships/slideLayout" Target="../slideLayouts/slideLayout336.xml"/><Relationship Id="rId7" Type="http://schemas.openxmlformats.org/officeDocument/2006/relationships/slideLayout" Target="../slideLayouts/slideLayout340.xml"/><Relationship Id="rId12" Type="http://schemas.openxmlformats.org/officeDocument/2006/relationships/image" Target="../media/image4.jpeg"/><Relationship Id="rId2" Type="http://schemas.openxmlformats.org/officeDocument/2006/relationships/slideLayout" Target="../slideLayouts/slideLayout335.xml"/><Relationship Id="rId1" Type="http://schemas.openxmlformats.org/officeDocument/2006/relationships/slideLayout" Target="../slideLayouts/slideLayout334.xml"/><Relationship Id="rId6" Type="http://schemas.openxmlformats.org/officeDocument/2006/relationships/slideLayout" Target="../slideLayouts/slideLayout339.xml"/><Relationship Id="rId11" Type="http://schemas.openxmlformats.org/officeDocument/2006/relationships/theme" Target="../theme/theme9.xml"/><Relationship Id="rId5" Type="http://schemas.openxmlformats.org/officeDocument/2006/relationships/slideLayout" Target="../slideLayouts/slideLayout338.xml"/><Relationship Id="rId10" Type="http://schemas.openxmlformats.org/officeDocument/2006/relationships/slideLayout" Target="../slideLayouts/slideLayout343.xml"/><Relationship Id="rId4" Type="http://schemas.openxmlformats.org/officeDocument/2006/relationships/slideLayout" Target="../slideLayouts/slideLayout337.xml"/><Relationship Id="rId9" Type="http://schemas.openxmlformats.org/officeDocument/2006/relationships/slideLayout" Target="../slideLayouts/slideLayout34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6" name="Picture 2" descr="PARCC_Header_A2"/>
          <p:cNvPicPr>
            <a:picLocks noChangeAspect="1" noChangeArrowheads="1"/>
          </p:cNvPicPr>
          <p:nvPr/>
        </p:nvPicPr>
        <p:blipFill>
          <a:blip r:embed="rId77" cstate="print">
            <a:extLst>
              <a:ext uri="{28A0092B-C50C-407E-A947-70E740481C1C}">
                <a14:useLocalDpi xmlns:a14="http://schemas.microsoft.com/office/drawing/2010/main" val="0"/>
              </a:ext>
            </a:extLst>
          </a:blip>
          <a:srcRect/>
          <a:stretch>
            <a:fillRect/>
          </a:stretch>
        </p:blipFill>
        <p:spPr bwMode="auto">
          <a:xfrm>
            <a:off x="0" y="1"/>
            <a:ext cx="2819400" cy="121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0"/>
          <p:cNvSpPr/>
          <p:nvPr/>
        </p:nvSpPr>
        <p:spPr>
          <a:xfrm>
            <a:off x="0" y="1219200"/>
            <a:ext cx="9144000" cy="152400"/>
          </a:xfrm>
          <a:prstGeom prst="rect">
            <a:avLst/>
          </a:prstGeom>
          <a:solidFill>
            <a:srgbClr val="8F23B3"/>
          </a:solidFill>
          <a:ln>
            <a:solidFill>
              <a:srgbClr val="8F23B3"/>
            </a:solidFill>
          </a:ln>
        </p:spPr>
        <p:style>
          <a:lnRef idx="2">
            <a:schemeClr val="accent1">
              <a:shade val="50000"/>
            </a:schemeClr>
          </a:lnRef>
          <a:fillRef idx="1">
            <a:schemeClr val="accent1"/>
          </a:fillRef>
          <a:effectRef idx="0">
            <a:schemeClr val="accent1"/>
          </a:effectRef>
          <a:fontRef idx="minor">
            <a:schemeClr val="lt1"/>
          </a:fontRef>
        </p:style>
        <p:txBody>
          <a:bodyPr lIns="89793" tIns="44899" rIns="89793" bIns="44899" anchor="ctr"/>
          <a:lstStyle/>
          <a:p>
            <a:pPr algn="ctr" fontAlgn="auto">
              <a:spcBef>
                <a:spcPts val="0"/>
              </a:spcBef>
              <a:spcAft>
                <a:spcPts val="0"/>
              </a:spcAft>
              <a:defRPr/>
            </a:pPr>
            <a:endParaRPr lang="en-US" dirty="0">
              <a:solidFill>
                <a:srgbClr val="8F23B3"/>
              </a:solidFill>
            </a:endParaRPr>
          </a:p>
        </p:txBody>
      </p:sp>
      <p:sp>
        <p:nvSpPr>
          <p:cNvPr id="9" name="Rectangle 8"/>
          <p:cNvSpPr/>
          <p:nvPr/>
        </p:nvSpPr>
        <p:spPr>
          <a:xfrm>
            <a:off x="0" y="1447800"/>
            <a:ext cx="9144000" cy="152400"/>
          </a:xfrm>
          <a:prstGeom prst="rect">
            <a:avLst/>
          </a:prstGeom>
          <a:solidFill>
            <a:srgbClr val="0091B2"/>
          </a:solidFill>
          <a:ln>
            <a:solidFill>
              <a:srgbClr val="0091B2"/>
            </a:solidFill>
          </a:ln>
        </p:spPr>
        <p:style>
          <a:lnRef idx="2">
            <a:schemeClr val="accent1">
              <a:shade val="50000"/>
            </a:schemeClr>
          </a:lnRef>
          <a:fillRef idx="1">
            <a:schemeClr val="accent1"/>
          </a:fillRef>
          <a:effectRef idx="0">
            <a:schemeClr val="accent1"/>
          </a:effectRef>
          <a:fontRef idx="minor">
            <a:schemeClr val="lt1"/>
          </a:fontRef>
        </p:style>
        <p:txBody>
          <a:bodyPr lIns="89793" tIns="44899" rIns="89793" bIns="44899" anchor="ctr"/>
          <a:lstStyle/>
          <a:p>
            <a:pPr algn="ctr" fontAlgn="auto">
              <a:spcBef>
                <a:spcPts val="0"/>
              </a:spcBef>
              <a:spcAft>
                <a:spcPts val="0"/>
              </a:spcAft>
              <a:defRPr/>
            </a:pPr>
            <a:endParaRPr lang="en-US" dirty="0">
              <a:solidFill>
                <a:srgbClr val="8F23B3"/>
              </a:solidFill>
            </a:endParaRPr>
          </a:p>
        </p:txBody>
      </p:sp>
      <p:pic>
        <p:nvPicPr>
          <p:cNvPr id="1029" name="Picture 2" descr="PARCC_Header_A2"/>
          <p:cNvPicPr>
            <a:picLocks noChangeAspect="1" noChangeArrowheads="1"/>
          </p:cNvPicPr>
          <p:nvPr/>
        </p:nvPicPr>
        <p:blipFill>
          <a:blip r:embed="rId78" cstate="print">
            <a:extLst>
              <a:ext uri="{28A0092B-C50C-407E-A947-70E740481C1C}">
                <a14:useLocalDpi xmlns:a14="http://schemas.microsoft.com/office/drawing/2010/main" val="0"/>
              </a:ext>
            </a:extLst>
          </a:blip>
          <a:srcRect/>
          <a:stretch>
            <a:fillRect/>
          </a:stretch>
        </p:blipFill>
        <p:spPr bwMode="auto">
          <a:xfrm>
            <a:off x="6784977" y="5867400"/>
            <a:ext cx="2359025"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0" name="Picture 2" descr="PARCC_Header_A2"/>
          <p:cNvPicPr>
            <a:picLocks noChangeAspect="1" noChangeArrowheads="1"/>
          </p:cNvPicPr>
          <p:nvPr/>
        </p:nvPicPr>
        <p:blipFill>
          <a:blip r:embed="rId79" cstate="print">
            <a:extLst>
              <a:ext uri="{28A0092B-C50C-407E-A947-70E740481C1C}">
                <a14:useLocalDpi xmlns:a14="http://schemas.microsoft.com/office/drawing/2010/main" val="0"/>
              </a:ext>
            </a:extLst>
          </a:blip>
          <a:srcRect/>
          <a:stretch>
            <a:fillRect/>
          </a:stretch>
        </p:blipFill>
        <p:spPr bwMode="auto">
          <a:xfrm>
            <a:off x="6858008" y="5867400"/>
            <a:ext cx="149225"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11"/>
          <p:cNvSpPr/>
          <p:nvPr/>
        </p:nvSpPr>
        <p:spPr>
          <a:xfrm>
            <a:off x="0" y="0"/>
            <a:ext cx="9144000" cy="6858000"/>
          </a:xfrm>
          <a:prstGeom prst="rect">
            <a:avLst/>
          </a:prstGeom>
          <a:noFill/>
          <a:ln w="28575">
            <a:solidFill>
              <a:srgbClr val="8F23B3"/>
            </a:solidFill>
          </a:ln>
        </p:spPr>
        <p:style>
          <a:lnRef idx="2">
            <a:schemeClr val="accent1">
              <a:shade val="50000"/>
            </a:schemeClr>
          </a:lnRef>
          <a:fillRef idx="1">
            <a:schemeClr val="accent1"/>
          </a:fillRef>
          <a:effectRef idx="0">
            <a:schemeClr val="accent1"/>
          </a:effectRef>
          <a:fontRef idx="minor">
            <a:schemeClr val="lt1"/>
          </a:fontRef>
        </p:style>
        <p:txBody>
          <a:bodyPr lIns="89793" tIns="44899" rIns="89793" bIns="44899" anchor="ctr"/>
          <a:lstStyle/>
          <a:p>
            <a:pPr algn="ctr" fontAlgn="auto">
              <a:spcBef>
                <a:spcPts val="0"/>
              </a:spcBef>
              <a:spcAft>
                <a:spcPts val="0"/>
              </a:spcAft>
              <a:defRPr/>
            </a:pPr>
            <a:endParaRPr lang="en-US" dirty="0"/>
          </a:p>
        </p:txBody>
      </p:sp>
      <p:sp>
        <p:nvSpPr>
          <p:cNvPr id="8" name="Slide Number Placeholder 4"/>
          <p:cNvSpPr>
            <a:spLocks noGrp="1"/>
          </p:cNvSpPr>
          <p:nvPr>
            <p:ph type="sldNum" sz="quarter" idx="4"/>
          </p:nvPr>
        </p:nvSpPr>
        <p:spPr>
          <a:xfrm>
            <a:off x="0" y="6569076"/>
            <a:ext cx="609600" cy="288925"/>
          </a:xfrm>
          <a:prstGeom prst="rect">
            <a:avLst/>
          </a:prstGeom>
        </p:spPr>
        <p:txBody>
          <a:bodyPr vert="horz" wrap="square" lIns="89793" tIns="44899" rIns="89793" bIns="44899" numCol="1" anchor="t" anchorCtr="0" compatLnSpc="1">
            <a:prstTxWarp prst="textNoShape">
              <a:avLst/>
            </a:prstTxWarp>
            <a:normAutofit/>
          </a:bodyPr>
          <a:lstStyle>
            <a:lvl1pPr algn="ctr">
              <a:defRPr sz="1400">
                <a:solidFill>
                  <a:srgbClr val="000000"/>
                </a:solidFill>
                <a:latin typeface="Calibri" pitchFamily="34" charset="0"/>
                <a:cs typeface="+mn-cs"/>
              </a:defRPr>
            </a:lvl1pPr>
          </a:lstStyle>
          <a:p>
            <a:pPr>
              <a:defRPr/>
            </a:pPr>
            <a:fld id="{41906E3D-E835-4827-99B4-BDB940D683F0}"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4403" r:id="rId1"/>
    <p:sldLayoutId id="2147484404" r:id="rId2"/>
    <p:sldLayoutId id="2147484382" r:id="rId3"/>
    <p:sldLayoutId id="2147484405" r:id="rId4"/>
    <p:sldLayoutId id="2147484383" r:id="rId5"/>
    <p:sldLayoutId id="2147484384" r:id="rId6"/>
    <p:sldLayoutId id="2147484385" r:id="rId7"/>
    <p:sldLayoutId id="2147484386" r:id="rId8"/>
    <p:sldLayoutId id="2147484407" r:id="rId9"/>
    <p:sldLayoutId id="2147484387" r:id="rId10"/>
    <p:sldLayoutId id="2147484408" r:id="rId11"/>
    <p:sldLayoutId id="2147484409" r:id="rId12"/>
    <p:sldLayoutId id="2147484388" r:id="rId13"/>
    <p:sldLayoutId id="2147484389" r:id="rId14"/>
    <p:sldLayoutId id="2147484390" r:id="rId15"/>
    <p:sldLayoutId id="2147484391" r:id="rId16"/>
    <p:sldLayoutId id="2147484392" r:id="rId17"/>
    <p:sldLayoutId id="2147484393" r:id="rId18"/>
    <p:sldLayoutId id="2147484394" r:id="rId19"/>
    <p:sldLayoutId id="2147484395" r:id="rId20"/>
    <p:sldLayoutId id="2147484396" r:id="rId21"/>
    <p:sldLayoutId id="2147484397" r:id="rId22"/>
    <p:sldLayoutId id="2147484398" r:id="rId23"/>
    <p:sldLayoutId id="2147484410" r:id="rId24"/>
    <p:sldLayoutId id="2147484399" r:id="rId25"/>
    <p:sldLayoutId id="2147484411" r:id="rId26"/>
    <p:sldLayoutId id="2147484688" r:id="rId27"/>
    <p:sldLayoutId id="2147484689" r:id="rId28"/>
    <p:sldLayoutId id="2147484690" r:id="rId29"/>
    <p:sldLayoutId id="2147484691" r:id="rId30"/>
    <p:sldLayoutId id="2147484692" r:id="rId31"/>
    <p:sldLayoutId id="2147484693" r:id="rId32"/>
    <p:sldLayoutId id="2147484694" r:id="rId33"/>
    <p:sldLayoutId id="2147484695" r:id="rId34"/>
    <p:sldLayoutId id="2147484696" r:id="rId35"/>
    <p:sldLayoutId id="2147484697" r:id="rId36"/>
    <p:sldLayoutId id="2147484698" r:id="rId37"/>
    <p:sldLayoutId id="2147484699" r:id="rId38"/>
    <p:sldLayoutId id="2147484700" r:id="rId39"/>
    <p:sldLayoutId id="2147484701" r:id="rId40"/>
    <p:sldLayoutId id="2147484702" r:id="rId41"/>
    <p:sldLayoutId id="2147484703" r:id="rId42"/>
    <p:sldLayoutId id="2147484704" r:id="rId43"/>
    <p:sldLayoutId id="2147484705" r:id="rId44"/>
    <p:sldLayoutId id="2147484706" r:id="rId45"/>
    <p:sldLayoutId id="2147484707" r:id="rId46"/>
    <p:sldLayoutId id="2147484708" r:id="rId47"/>
    <p:sldLayoutId id="2147484709" r:id="rId48"/>
    <p:sldLayoutId id="2147484710" r:id="rId49"/>
    <p:sldLayoutId id="2147484711" r:id="rId50"/>
    <p:sldLayoutId id="2147484712" r:id="rId51"/>
    <p:sldLayoutId id="2147484713" r:id="rId52"/>
    <p:sldLayoutId id="2147484714" r:id="rId53"/>
    <p:sldLayoutId id="2147484715" r:id="rId54"/>
    <p:sldLayoutId id="2147484716" r:id="rId55"/>
    <p:sldLayoutId id="2147484717" r:id="rId56"/>
    <p:sldLayoutId id="2147484718" r:id="rId57"/>
    <p:sldLayoutId id="2147484719" r:id="rId58"/>
    <p:sldLayoutId id="2147484720" r:id="rId59"/>
    <p:sldLayoutId id="2147484721" r:id="rId60"/>
    <p:sldLayoutId id="2147484722" r:id="rId61"/>
    <p:sldLayoutId id="2147484723" r:id="rId62"/>
    <p:sldLayoutId id="2147484724" r:id="rId63"/>
    <p:sldLayoutId id="2147484725" r:id="rId64"/>
    <p:sldLayoutId id="2147484726" r:id="rId65"/>
    <p:sldLayoutId id="2147484727" r:id="rId66"/>
    <p:sldLayoutId id="2147484728" r:id="rId67"/>
    <p:sldLayoutId id="2147484729" r:id="rId68"/>
    <p:sldLayoutId id="2147484730" r:id="rId69"/>
    <p:sldLayoutId id="2147484731" r:id="rId70"/>
    <p:sldLayoutId id="2147484732" r:id="rId71"/>
    <p:sldLayoutId id="2147484733" r:id="rId72"/>
    <p:sldLayoutId id="2147484734" r:id="rId73"/>
    <p:sldLayoutId id="2147484735" r:id="rId74"/>
    <p:sldLayoutId id="2147485020" r:id="rId75"/>
  </p:sldLayoutIdLst>
  <p:timing>
    <p:tnLst>
      <p:par>
        <p:cTn id="1" dur="indefinite" restart="never" nodeType="tmRoot"/>
      </p:par>
    </p:tnLst>
  </p:timing>
  <p:hf sldNum="0" hdr="0" ftr="0" dt="0"/>
  <p:txStyles>
    <p:titleStyle>
      <a:lvl1pPr algn="ctr" defTabSz="897674" rtl="0" eaLnBrk="0" fontAlgn="base" hangingPunct="0">
        <a:spcBef>
          <a:spcPct val="0"/>
        </a:spcBef>
        <a:spcAft>
          <a:spcPct val="0"/>
        </a:spcAft>
        <a:defRPr sz="3500" kern="1200">
          <a:solidFill>
            <a:schemeClr val="tx1"/>
          </a:solidFill>
          <a:latin typeface="+mj-lt"/>
          <a:ea typeface="ＭＳ Ｐゴシック" charset="0"/>
          <a:cs typeface="+mj-cs"/>
        </a:defRPr>
      </a:lvl1pPr>
      <a:lvl2pPr algn="ctr" defTabSz="897674" rtl="0" eaLnBrk="0" fontAlgn="base" hangingPunct="0">
        <a:spcBef>
          <a:spcPct val="0"/>
        </a:spcBef>
        <a:spcAft>
          <a:spcPct val="0"/>
        </a:spcAft>
        <a:defRPr sz="3500">
          <a:solidFill>
            <a:schemeClr val="tx1"/>
          </a:solidFill>
          <a:latin typeface="Calibri" pitchFamily="34" charset="0"/>
          <a:ea typeface="ＭＳ Ｐゴシック" charset="0"/>
        </a:defRPr>
      </a:lvl2pPr>
      <a:lvl3pPr algn="ctr" defTabSz="897674" rtl="0" eaLnBrk="0" fontAlgn="base" hangingPunct="0">
        <a:spcBef>
          <a:spcPct val="0"/>
        </a:spcBef>
        <a:spcAft>
          <a:spcPct val="0"/>
        </a:spcAft>
        <a:defRPr sz="3500">
          <a:solidFill>
            <a:schemeClr val="tx1"/>
          </a:solidFill>
          <a:latin typeface="Calibri" pitchFamily="34" charset="0"/>
          <a:ea typeface="ＭＳ Ｐゴシック" charset="0"/>
        </a:defRPr>
      </a:lvl3pPr>
      <a:lvl4pPr algn="ctr" defTabSz="897674" rtl="0" eaLnBrk="0" fontAlgn="base" hangingPunct="0">
        <a:spcBef>
          <a:spcPct val="0"/>
        </a:spcBef>
        <a:spcAft>
          <a:spcPct val="0"/>
        </a:spcAft>
        <a:defRPr sz="3500">
          <a:solidFill>
            <a:schemeClr val="tx1"/>
          </a:solidFill>
          <a:latin typeface="Calibri" pitchFamily="34" charset="0"/>
          <a:ea typeface="ＭＳ Ｐゴシック" charset="0"/>
        </a:defRPr>
      </a:lvl4pPr>
      <a:lvl5pPr algn="ctr" defTabSz="897674" rtl="0" eaLnBrk="0" fontAlgn="base" hangingPunct="0">
        <a:spcBef>
          <a:spcPct val="0"/>
        </a:spcBef>
        <a:spcAft>
          <a:spcPct val="0"/>
        </a:spcAft>
        <a:defRPr sz="3500">
          <a:solidFill>
            <a:schemeClr val="tx1"/>
          </a:solidFill>
          <a:latin typeface="Calibri" pitchFamily="34" charset="0"/>
          <a:ea typeface="ＭＳ Ｐゴシック" charset="0"/>
        </a:defRPr>
      </a:lvl5pPr>
      <a:lvl6pPr marL="456768" algn="ctr" defTabSz="897674" rtl="0" fontAlgn="base">
        <a:spcBef>
          <a:spcPct val="0"/>
        </a:spcBef>
        <a:spcAft>
          <a:spcPct val="0"/>
        </a:spcAft>
        <a:defRPr sz="3500">
          <a:solidFill>
            <a:schemeClr val="tx1"/>
          </a:solidFill>
          <a:latin typeface="Calibri" pitchFamily="34" charset="0"/>
        </a:defRPr>
      </a:lvl6pPr>
      <a:lvl7pPr marL="913532" algn="ctr" defTabSz="897674" rtl="0" fontAlgn="base">
        <a:spcBef>
          <a:spcPct val="0"/>
        </a:spcBef>
        <a:spcAft>
          <a:spcPct val="0"/>
        </a:spcAft>
        <a:defRPr sz="3500">
          <a:solidFill>
            <a:schemeClr val="tx1"/>
          </a:solidFill>
          <a:latin typeface="Calibri" pitchFamily="34" charset="0"/>
        </a:defRPr>
      </a:lvl7pPr>
      <a:lvl8pPr marL="1370302" algn="ctr" defTabSz="897674" rtl="0" fontAlgn="base">
        <a:spcBef>
          <a:spcPct val="0"/>
        </a:spcBef>
        <a:spcAft>
          <a:spcPct val="0"/>
        </a:spcAft>
        <a:defRPr sz="3500">
          <a:solidFill>
            <a:schemeClr val="tx1"/>
          </a:solidFill>
          <a:latin typeface="Calibri" pitchFamily="34" charset="0"/>
        </a:defRPr>
      </a:lvl8pPr>
      <a:lvl9pPr marL="1827071" algn="ctr" defTabSz="897674" rtl="0" fontAlgn="base">
        <a:spcBef>
          <a:spcPct val="0"/>
        </a:spcBef>
        <a:spcAft>
          <a:spcPct val="0"/>
        </a:spcAft>
        <a:defRPr sz="3500">
          <a:solidFill>
            <a:schemeClr val="tx1"/>
          </a:solidFill>
          <a:latin typeface="Calibri" pitchFamily="34" charset="0"/>
        </a:defRPr>
      </a:lvl9pPr>
    </p:titleStyle>
    <p:bodyStyle>
      <a:lvl1pPr marL="336230" indent="-336230" algn="l" defTabSz="897674" rtl="0" eaLnBrk="0" fontAlgn="base" hangingPunct="0">
        <a:spcBef>
          <a:spcPct val="20000"/>
        </a:spcBef>
        <a:spcAft>
          <a:spcPct val="0"/>
        </a:spcAft>
        <a:buClr>
          <a:srgbClr val="8F23B3"/>
        </a:buClr>
        <a:buFont typeface="Arial" charset="0"/>
        <a:buChar char="•"/>
        <a:defRPr sz="2300" kern="1200">
          <a:solidFill>
            <a:schemeClr val="tx1"/>
          </a:solidFill>
          <a:latin typeface="+mn-lt"/>
          <a:ea typeface="ＭＳ Ｐゴシック" charset="0"/>
          <a:cs typeface="+mn-cs"/>
        </a:defRPr>
      </a:lvl1pPr>
      <a:lvl2pPr marL="729558" indent="-279136" algn="l" defTabSz="897674" rtl="0" eaLnBrk="0" fontAlgn="base" hangingPunct="0">
        <a:spcBef>
          <a:spcPct val="20000"/>
        </a:spcBef>
        <a:spcAft>
          <a:spcPct val="0"/>
        </a:spcAft>
        <a:buClr>
          <a:srgbClr val="8F23B3"/>
        </a:buClr>
        <a:buFont typeface="Arial" charset="0"/>
        <a:buChar char="–"/>
        <a:defRPr sz="2000" kern="1200">
          <a:solidFill>
            <a:schemeClr val="tx1"/>
          </a:solidFill>
          <a:latin typeface="+mn-lt"/>
          <a:ea typeface="ＭＳ Ｐゴシック" charset="0"/>
          <a:cs typeface="+mn-cs"/>
        </a:defRPr>
      </a:lvl2pPr>
      <a:lvl3pPr marL="1121299" indent="-223628" algn="l" defTabSz="897674" rtl="0" eaLnBrk="0" fontAlgn="base" hangingPunct="0">
        <a:spcBef>
          <a:spcPct val="20000"/>
        </a:spcBef>
        <a:spcAft>
          <a:spcPct val="0"/>
        </a:spcAft>
        <a:buClr>
          <a:srgbClr val="8F23B3"/>
        </a:buClr>
        <a:buFont typeface="Arial" charset="0"/>
        <a:buChar char="•"/>
        <a:defRPr kern="1200">
          <a:solidFill>
            <a:schemeClr val="tx1"/>
          </a:solidFill>
          <a:latin typeface="+mn-lt"/>
          <a:ea typeface="ＭＳ Ｐゴシック" charset="0"/>
          <a:cs typeface="+mn-cs"/>
        </a:defRPr>
      </a:lvl3pPr>
      <a:lvl4pPr marL="1570137" indent="-223628" algn="l" defTabSz="897674" rtl="0" eaLnBrk="0" fontAlgn="base" hangingPunct="0">
        <a:spcBef>
          <a:spcPct val="20000"/>
        </a:spcBef>
        <a:spcAft>
          <a:spcPct val="0"/>
        </a:spcAft>
        <a:buClr>
          <a:srgbClr val="8F23B3"/>
        </a:buClr>
        <a:buFont typeface="Arial" charset="0"/>
        <a:buChar char="–"/>
        <a:defRPr sz="2000" kern="1200">
          <a:solidFill>
            <a:schemeClr val="tx1"/>
          </a:solidFill>
          <a:latin typeface="+mn-lt"/>
          <a:ea typeface="ＭＳ Ｐゴシック" charset="0"/>
          <a:cs typeface="+mn-cs"/>
        </a:defRPr>
      </a:lvl4pPr>
      <a:lvl5pPr marL="2018974" indent="-223628" algn="l" defTabSz="897674" rtl="0" eaLnBrk="0" fontAlgn="base" hangingPunct="0">
        <a:spcBef>
          <a:spcPct val="20000"/>
        </a:spcBef>
        <a:spcAft>
          <a:spcPct val="0"/>
        </a:spcAft>
        <a:buClr>
          <a:srgbClr val="8F23B3"/>
        </a:buClr>
        <a:buFont typeface="Arial" charset="0"/>
        <a:buChar char="»"/>
        <a:defRPr sz="2000" kern="1200">
          <a:solidFill>
            <a:schemeClr val="tx1"/>
          </a:solidFill>
          <a:latin typeface="+mn-lt"/>
          <a:ea typeface="ＭＳ Ｐゴシック" charset="0"/>
          <a:cs typeface="+mn-cs"/>
        </a:defRPr>
      </a:lvl5pPr>
      <a:lvl6pPr marL="2469349" indent="-224488" algn="l" defTabSz="8979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18319" indent="-224488" algn="l" defTabSz="8979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367293" indent="-224488" algn="l" defTabSz="8979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16265" indent="-224488" algn="l" defTabSz="8979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897942" rtl="0" eaLnBrk="1" latinLnBrk="0" hangingPunct="1">
        <a:defRPr sz="1800" kern="1200">
          <a:solidFill>
            <a:schemeClr val="tx1"/>
          </a:solidFill>
          <a:latin typeface="+mn-lt"/>
          <a:ea typeface="+mn-ea"/>
          <a:cs typeface="+mn-cs"/>
        </a:defRPr>
      </a:lvl1pPr>
      <a:lvl2pPr marL="448974" algn="l" defTabSz="897942" rtl="0" eaLnBrk="1" latinLnBrk="0" hangingPunct="1">
        <a:defRPr sz="1800" kern="1200">
          <a:solidFill>
            <a:schemeClr val="tx1"/>
          </a:solidFill>
          <a:latin typeface="+mn-lt"/>
          <a:ea typeface="+mn-ea"/>
          <a:cs typeface="+mn-cs"/>
        </a:defRPr>
      </a:lvl2pPr>
      <a:lvl3pPr marL="897942" algn="l" defTabSz="897942" rtl="0" eaLnBrk="1" latinLnBrk="0" hangingPunct="1">
        <a:defRPr sz="1800" kern="1200">
          <a:solidFill>
            <a:schemeClr val="tx1"/>
          </a:solidFill>
          <a:latin typeface="+mn-lt"/>
          <a:ea typeface="+mn-ea"/>
          <a:cs typeface="+mn-cs"/>
        </a:defRPr>
      </a:lvl3pPr>
      <a:lvl4pPr marL="1346917" algn="l" defTabSz="897942" rtl="0" eaLnBrk="1" latinLnBrk="0" hangingPunct="1">
        <a:defRPr sz="1800" kern="1200">
          <a:solidFill>
            <a:schemeClr val="tx1"/>
          </a:solidFill>
          <a:latin typeface="+mn-lt"/>
          <a:ea typeface="+mn-ea"/>
          <a:cs typeface="+mn-cs"/>
        </a:defRPr>
      </a:lvl4pPr>
      <a:lvl5pPr marL="1795891" algn="l" defTabSz="897942" rtl="0" eaLnBrk="1" latinLnBrk="0" hangingPunct="1">
        <a:defRPr sz="1800" kern="1200">
          <a:solidFill>
            <a:schemeClr val="tx1"/>
          </a:solidFill>
          <a:latin typeface="+mn-lt"/>
          <a:ea typeface="+mn-ea"/>
          <a:cs typeface="+mn-cs"/>
        </a:defRPr>
      </a:lvl5pPr>
      <a:lvl6pPr marL="2244861" algn="l" defTabSz="897942" rtl="0" eaLnBrk="1" latinLnBrk="0" hangingPunct="1">
        <a:defRPr sz="1800" kern="1200">
          <a:solidFill>
            <a:schemeClr val="tx1"/>
          </a:solidFill>
          <a:latin typeface="+mn-lt"/>
          <a:ea typeface="+mn-ea"/>
          <a:cs typeface="+mn-cs"/>
        </a:defRPr>
      </a:lvl6pPr>
      <a:lvl7pPr marL="2693836" algn="l" defTabSz="897942" rtl="0" eaLnBrk="1" latinLnBrk="0" hangingPunct="1">
        <a:defRPr sz="1800" kern="1200">
          <a:solidFill>
            <a:schemeClr val="tx1"/>
          </a:solidFill>
          <a:latin typeface="+mn-lt"/>
          <a:ea typeface="+mn-ea"/>
          <a:cs typeface="+mn-cs"/>
        </a:defRPr>
      </a:lvl7pPr>
      <a:lvl8pPr marL="3142807" algn="l" defTabSz="897942" rtl="0" eaLnBrk="1" latinLnBrk="0" hangingPunct="1">
        <a:defRPr sz="1800" kern="1200">
          <a:solidFill>
            <a:schemeClr val="tx1"/>
          </a:solidFill>
          <a:latin typeface="+mn-lt"/>
          <a:ea typeface="+mn-ea"/>
          <a:cs typeface="+mn-cs"/>
        </a:defRPr>
      </a:lvl8pPr>
      <a:lvl9pPr marL="3591778" algn="l" defTabSz="897942"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2" descr="PARCC_Header_A2"/>
          <p:cNvPicPr>
            <a:picLocks noChangeAspect="1" noChangeArrowheads="1"/>
          </p:cNvPicPr>
          <p:nvPr/>
        </p:nvPicPr>
        <p:blipFill>
          <a:blip r:embed="rId13" cstate="print"/>
          <a:srcRect l="63492" r="5597"/>
          <a:stretch>
            <a:fillRect/>
          </a:stretch>
        </p:blipFill>
        <p:spPr bwMode="auto">
          <a:xfrm>
            <a:off x="0" y="2"/>
            <a:ext cx="2819400" cy="1216152"/>
          </a:xfrm>
          <a:prstGeom prst="rect">
            <a:avLst/>
          </a:prstGeom>
          <a:noFill/>
          <a:ln w="9525">
            <a:noFill/>
            <a:miter lim="800000"/>
            <a:headEnd/>
            <a:tailEnd/>
          </a:ln>
        </p:spPr>
      </p:pic>
      <p:sp>
        <p:nvSpPr>
          <p:cNvPr id="8" name="Rectangle 7"/>
          <p:cNvSpPr/>
          <p:nvPr/>
        </p:nvSpPr>
        <p:spPr>
          <a:xfrm>
            <a:off x="0" y="1219200"/>
            <a:ext cx="9144000" cy="152400"/>
          </a:xfrm>
          <a:prstGeom prst="rect">
            <a:avLst/>
          </a:prstGeom>
          <a:solidFill>
            <a:srgbClr val="8F23B3"/>
          </a:solidFill>
          <a:ln>
            <a:solidFill>
              <a:srgbClr val="8F23B3"/>
            </a:solidFill>
          </a:ln>
        </p:spPr>
        <p:style>
          <a:lnRef idx="2">
            <a:schemeClr val="accent1">
              <a:shade val="50000"/>
            </a:schemeClr>
          </a:lnRef>
          <a:fillRef idx="1">
            <a:schemeClr val="accent1"/>
          </a:fillRef>
          <a:effectRef idx="0">
            <a:schemeClr val="accent1"/>
          </a:effectRef>
          <a:fontRef idx="minor">
            <a:schemeClr val="lt1"/>
          </a:fontRef>
        </p:style>
        <p:txBody>
          <a:bodyPr lIns="89793" tIns="44899" rIns="89793" bIns="44899" rtlCol="0" anchor="ctr"/>
          <a:lstStyle/>
          <a:p>
            <a:pPr algn="ctr" eaLnBrk="0" hangingPunct="0"/>
            <a:endParaRPr lang="en-US" dirty="0">
              <a:solidFill>
                <a:srgbClr val="8F23B3"/>
              </a:solidFill>
            </a:endParaRPr>
          </a:p>
        </p:txBody>
      </p:sp>
      <p:sp>
        <p:nvSpPr>
          <p:cNvPr id="9" name="Rectangle 8"/>
          <p:cNvSpPr/>
          <p:nvPr/>
        </p:nvSpPr>
        <p:spPr>
          <a:xfrm>
            <a:off x="0" y="1447800"/>
            <a:ext cx="9144000" cy="152400"/>
          </a:xfrm>
          <a:prstGeom prst="rect">
            <a:avLst/>
          </a:prstGeom>
          <a:solidFill>
            <a:srgbClr val="0091B2"/>
          </a:solidFill>
          <a:ln>
            <a:solidFill>
              <a:srgbClr val="0091B2"/>
            </a:solidFill>
          </a:ln>
        </p:spPr>
        <p:style>
          <a:lnRef idx="2">
            <a:schemeClr val="accent1">
              <a:shade val="50000"/>
            </a:schemeClr>
          </a:lnRef>
          <a:fillRef idx="1">
            <a:schemeClr val="accent1"/>
          </a:fillRef>
          <a:effectRef idx="0">
            <a:schemeClr val="accent1"/>
          </a:effectRef>
          <a:fontRef idx="minor">
            <a:schemeClr val="lt1"/>
          </a:fontRef>
        </p:style>
        <p:txBody>
          <a:bodyPr lIns="89793" tIns="44899" rIns="89793" bIns="44899" rtlCol="0" anchor="ctr"/>
          <a:lstStyle/>
          <a:p>
            <a:pPr algn="ctr" eaLnBrk="0" hangingPunct="0"/>
            <a:endParaRPr lang="en-US" dirty="0">
              <a:solidFill>
                <a:srgbClr val="8F23B3"/>
              </a:solidFill>
            </a:endParaRPr>
          </a:p>
        </p:txBody>
      </p:sp>
      <p:sp>
        <p:nvSpPr>
          <p:cNvPr id="12" name="Rectangle 11"/>
          <p:cNvSpPr/>
          <p:nvPr/>
        </p:nvSpPr>
        <p:spPr>
          <a:xfrm>
            <a:off x="0" y="0"/>
            <a:ext cx="9144000" cy="6858000"/>
          </a:xfrm>
          <a:prstGeom prst="rect">
            <a:avLst/>
          </a:prstGeom>
          <a:noFill/>
          <a:ln w="28575">
            <a:solidFill>
              <a:srgbClr val="8F23B3"/>
            </a:solidFill>
          </a:ln>
        </p:spPr>
        <p:style>
          <a:lnRef idx="2">
            <a:schemeClr val="accent1">
              <a:shade val="50000"/>
            </a:schemeClr>
          </a:lnRef>
          <a:fillRef idx="1">
            <a:schemeClr val="accent1"/>
          </a:fillRef>
          <a:effectRef idx="0">
            <a:schemeClr val="accent1"/>
          </a:effectRef>
          <a:fontRef idx="minor">
            <a:schemeClr val="lt1"/>
          </a:fontRef>
        </p:style>
        <p:txBody>
          <a:bodyPr lIns="89793" tIns="44899" rIns="89793" bIns="44899" rtlCol="0" anchor="ctr"/>
          <a:lstStyle/>
          <a:p>
            <a:pPr algn="ctr" eaLnBrk="0" hangingPunct="0"/>
            <a:endParaRPr lang="en-US" dirty="0">
              <a:solidFill>
                <a:prstClr val="white"/>
              </a:solidFill>
            </a:endParaRPr>
          </a:p>
        </p:txBody>
      </p:sp>
      <p:sp>
        <p:nvSpPr>
          <p:cNvPr id="13" name="Slide Number Placeholder 4"/>
          <p:cNvSpPr>
            <a:spLocks noGrp="1"/>
          </p:cNvSpPr>
          <p:nvPr>
            <p:ph type="sldNum" sz="quarter" idx="4"/>
          </p:nvPr>
        </p:nvSpPr>
        <p:spPr>
          <a:xfrm>
            <a:off x="3" y="6569079"/>
            <a:ext cx="609600" cy="288925"/>
          </a:xfrm>
          <a:prstGeom prst="rect">
            <a:avLst/>
          </a:prstGeom>
        </p:spPr>
        <p:txBody>
          <a:bodyPr wrap="square" lIns="89793" tIns="44899" rIns="89793" bIns="44899">
            <a:normAutofit/>
          </a:bodyPr>
          <a:lstStyle>
            <a:lvl1pPr algn="ctr">
              <a:defRPr sz="1400">
                <a:solidFill>
                  <a:sysClr val="windowText" lastClr="000000"/>
                </a:solidFill>
              </a:defRPr>
            </a:lvl1pPr>
          </a:lstStyle>
          <a:p>
            <a:pPr eaLnBrk="0" hangingPunct="0">
              <a:defRPr/>
            </a:pPr>
            <a:fld id="{F53EAB4E-B152-44CE-8C23-C6686266861F}" type="slidenum">
              <a:rPr lang="en-US" smtClean="0">
                <a:latin typeface="Tahoma" pitchFamily="34" charset="0"/>
                <a:ea typeface="+mn-ea"/>
                <a:cs typeface="Arial" charset="0"/>
              </a:rPr>
              <a:pPr eaLnBrk="0" hangingPunct="0">
                <a:defRPr/>
              </a:pPr>
              <a:t>‹#›</a:t>
            </a:fld>
            <a:endParaRPr lang="en-US" dirty="0">
              <a:latin typeface="Tahoma" pitchFamily="34" charset="0"/>
              <a:ea typeface="+mn-ea"/>
              <a:cs typeface="Arial" charset="0"/>
            </a:endParaRPr>
          </a:p>
        </p:txBody>
      </p:sp>
    </p:spTree>
    <p:extLst>
      <p:ext uri="{BB962C8B-B14F-4D97-AF65-F5344CB8AC3E}">
        <p14:creationId xmlns:p14="http://schemas.microsoft.com/office/powerpoint/2010/main" val="3930043190"/>
      </p:ext>
    </p:extLst>
  </p:cSld>
  <p:clrMap bg1="lt1" tx1="dk1" bg2="lt2" tx2="dk2" accent1="accent1" accent2="accent2" accent3="accent3" accent4="accent4" accent5="accent5" accent6="accent6" hlink="hlink" folHlink="folHlink"/>
  <p:sldLayoutIdLst>
    <p:sldLayoutId id="2147484498" r:id="rId1"/>
    <p:sldLayoutId id="2147484499" r:id="rId2"/>
    <p:sldLayoutId id="2147484500" r:id="rId3"/>
    <p:sldLayoutId id="2147484501" r:id="rId4"/>
    <p:sldLayoutId id="2147484502" r:id="rId5"/>
    <p:sldLayoutId id="2147484503" r:id="rId6"/>
    <p:sldLayoutId id="2147484504" r:id="rId7"/>
    <p:sldLayoutId id="2147484505" r:id="rId8"/>
    <p:sldLayoutId id="2147484506" r:id="rId9"/>
    <p:sldLayoutId id="2147484507" r:id="rId10"/>
    <p:sldLayoutId id="2147484508" r:id="rId11"/>
  </p:sldLayoutIdLst>
  <p:timing>
    <p:tnLst>
      <p:par>
        <p:cTn id="1" dur="indefinite" restart="never" nodeType="tmRoot"/>
      </p:par>
    </p:tnLst>
  </p:timing>
  <p:hf sldNum="0" hdr="0" ftr="0" dt="0"/>
  <p:txStyles>
    <p:titleStyle>
      <a:lvl1pPr algn="ctr" defTabSz="913532" rtl="0" eaLnBrk="1" latinLnBrk="0" hangingPunct="1">
        <a:spcBef>
          <a:spcPct val="0"/>
        </a:spcBef>
        <a:buNone/>
        <a:defRPr sz="4400" kern="1200">
          <a:solidFill>
            <a:schemeClr val="tx1"/>
          </a:solidFill>
          <a:latin typeface="+mj-lt"/>
          <a:ea typeface="+mj-ea"/>
          <a:cs typeface="+mj-cs"/>
        </a:defRPr>
      </a:lvl1pPr>
    </p:titleStyle>
    <p:bodyStyle>
      <a:lvl1pPr marL="342577" indent="-342577" algn="l" defTabSz="913532"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246" indent="-285478" algn="l" defTabSz="913532"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1919" indent="-228384" algn="l" defTabSz="913532"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8682" indent="-228384" algn="l" defTabSz="913532"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5452" indent="-228384" algn="l" defTabSz="913532"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2219" indent="-228384" algn="l" defTabSz="91353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8984" indent="-228384" algn="l" defTabSz="91353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5752" indent="-228384" algn="l" defTabSz="91353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2521" indent="-228384" algn="l" defTabSz="91353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3532" rtl="0" eaLnBrk="1" latinLnBrk="0" hangingPunct="1">
        <a:defRPr sz="1800" kern="1200">
          <a:solidFill>
            <a:schemeClr val="tx1"/>
          </a:solidFill>
          <a:latin typeface="+mn-lt"/>
          <a:ea typeface="+mn-ea"/>
          <a:cs typeface="+mn-cs"/>
        </a:defRPr>
      </a:lvl1pPr>
      <a:lvl2pPr marL="456768" algn="l" defTabSz="913532" rtl="0" eaLnBrk="1" latinLnBrk="0" hangingPunct="1">
        <a:defRPr sz="1800" kern="1200">
          <a:solidFill>
            <a:schemeClr val="tx1"/>
          </a:solidFill>
          <a:latin typeface="+mn-lt"/>
          <a:ea typeface="+mn-ea"/>
          <a:cs typeface="+mn-cs"/>
        </a:defRPr>
      </a:lvl2pPr>
      <a:lvl3pPr marL="913532" algn="l" defTabSz="913532" rtl="0" eaLnBrk="1" latinLnBrk="0" hangingPunct="1">
        <a:defRPr sz="1800" kern="1200">
          <a:solidFill>
            <a:schemeClr val="tx1"/>
          </a:solidFill>
          <a:latin typeface="+mn-lt"/>
          <a:ea typeface="+mn-ea"/>
          <a:cs typeface="+mn-cs"/>
        </a:defRPr>
      </a:lvl3pPr>
      <a:lvl4pPr marL="1370302" algn="l" defTabSz="913532" rtl="0" eaLnBrk="1" latinLnBrk="0" hangingPunct="1">
        <a:defRPr sz="1800" kern="1200">
          <a:solidFill>
            <a:schemeClr val="tx1"/>
          </a:solidFill>
          <a:latin typeface="+mn-lt"/>
          <a:ea typeface="+mn-ea"/>
          <a:cs typeface="+mn-cs"/>
        </a:defRPr>
      </a:lvl4pPr>
      <a:lvl5pPr marL="1827071" algn="l" defTabSz="913532" rtl="0" eaLnBrk="1" latinLnBrk="0" hangingPunct="1">
        <a:defRPr sz="1800" kern="1200">
          <a:solidFill>
            <a:schemeClr val="tx1"/>
          </a:solidFill>
          <a:latin typeface="+mn-lt"/>
          <a:ea typeface="+mn-ea"/>
          <a:cs typeface="+mn-cs"/>
        </a:defRPr>
      </a:lvl5pPr>
      <a:lvl6pPr marL="2283837" algn="l" defTabSz="913532" rtl="0" eaLnBrk="1" latinLnBrk="0" hangingPunct="1">
        <a:defRPr sz="1800" kern="1200">
          <a:solidFill>
            <a:schemeClr val="tx1"/>
          </a:solidFill>
          <a:latin typeface="+mn-lt"/>
          <a:ea typeface="+mn-ea"/>
          <a:cs typeface="+mn-cs"/>
        </a:defRPr>
      </a:lvl6pPr>
      <a:lvl7pPr marL="2740600" algn="l" defTabSz="913532" rtl="0" eaLnBrk="1" latinLnBrk="0" hangingPunct="1">
        <a:defRPr sz="1800" kern="1200">
          <a:solidFill>
            <a:schemeClr val="tx1"/>
          </a:solidFill>
          <a:latin typeface="+mn-lt"/>
          <a:ea typeface="+mn-ea"/>
          <a:cs typeface="+mn-cs"/>
        </a:defRPr>
      </a:lvl7pPr>
      <a:lvl8pPr marL="3197369" algn="l" defTabSz="913532" rtl="0" eaLnBrk="1" latinLnBrk="0" hangingPunct="1">
        <a:defRPr sz="1800" kern="1200">
          <a:solidFill>
            <a:schemeClr val="tx1"/>
          </a:solidFill>
          <a:latin typeface="+mn-lt"/>
          <a:ea typeface="+mn-ea"/>
          <a:cs typeface="+mn-cs"/>
        </a:defRPr>
      </a:lvl8pPr>
      <a:lvl9pPr marL="3654137" algn="l" defTabSz="913532"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2" descr="PARCC_Header_A2"/>
          <p:cNvPicPr>
            <a:picLocks noChangeAspect="1" noChangeArrowheads="1"/>
          </p:cNvPicPr>
          <p:nvPr/>
        </p:nvPicPr>
        <p:blipFill>
          <a:blip r:embed="rId13" cstate="print"/>
          <a:srcRect l="63492" r="5597"/>
          <a:stretch>
            <a:fillRect/>
          </a:stretch>
        </p:blipFill>
        <p:spPr bwMode="auto">
          <a:xfrm>
            <a:off x="0" y="2"/>
            <a:ext cx="2819400" cy="1216152"/>
          </a:xfrm>
          <a:prstGeom prst="rect">
            <a:avLst/>
          </a:prstGeom>
          <a:noFill/>
          <a:ln w="9525">
            <a:noFill/>
            <a:miter lim="800000"/>
            <a:headEnd/>
            <a:tailEnd/>
          </a:ln>
        </p:spPr>
      </p:pic>
      <p:sp>
        <p:nvSpPr>
          <p:cNvPr id="8" name="Rectangle 7"/>
          <p:cNvSpPr/>
          <p:nvPr/>
        </p:nvSpPr>
        <p:spPr>
          <a:xfrm>
            <a:off x="0" y="1219200"/>
            <a:ext cx="9144000" cy="152400"/>
          </a:xfrm>
          <a:prstGeom prst="rect">
            <a:avLst/>
          </a:prstGeom>
          <a:solidFill>
            <a:srgbClr val="8F23B3"/>
          </a:solidFill>
          <a:ln>
            <a:solidFill>
              <a:srgbClr val="8F23B3"/>
            </a:solidFill>
          </a:ln>
        </p:spPr>
        <p:style>
          <a:lnRef idx="2">
            <a:schemeClr val="accent1">
              <a:shade val="50000"/>
            </a:schemeClr>
          </a:lnRef>
          <a:fillRef idx="1">
            <a:schemeClr val="accent1"/>
          </a:fillRef>
          <a:effectRef idx="0">
            <a:schemeClr val="accent1"/>
          </a:effectRef>
          <a:fontRef idx="minor">
            <a:schemeClr val="lt1"/>
          </a:fontRef>
        </p:style>
        <p:txBody>
          <a:bodyPr lIns="89793" tIns="44899" rIns="89793" bIns="44899" rtlCol="0" anchor="ctr"/>
          <a:lstStyle/>
          <a:p>
            <a:pPr algn="ctr" eaLnBrk="0" hangingPunct="0"/>
            <a:endParaRPr lang="en-US" dirty="0">
              <a:solidFill>
                <a:srgbClr val="8F23B3"/>
              </a:solidFill>
            </a:endParaRPr>
          </a:p>
        </p:txBody>
      </p:sp>
      <p:sp>
        <p:nvSpPr>
          <p:cNvPr id="9" name="Rectangle 8"/>
          <p:cNvSpPr/>
          <p:nvPr/>
        </p:nvSpPr>
        <p:spPr>
          <a:xfrm>
            <a:off x="0" y="1447800"/>
            <a:ext cx="9144000" cy="152400"/>
          </a:xfrm>
          <a:prstGeom prst="rect">
            <a:avLst/>
          </a:prstGeom>
          <a:solidFill>
            <a:srgbClr val="0091B2"/>
          </a:solidFill>
          <a:ln>
            <a:solidFill>
              <a:srgbClr val="0091B2"/>
            </a:solidFill>
          </a:ln>
        </p:spPr>
        <p:style>
          <a:lnRef idx="2">
            <a:schemeClr val="accent1">
              <a:shade val="50000"/>
            </a:schemeClr>
          </a:lnRef>
          <a:fillRef idx="1">
            <a:schemeClr val="accent1"/>
          </a:fillRef>
          <a:effectRef idx="0">
            <a:schemeClr val="accent1"/>
          </a:effectRef>
          <a:fontRef idx="minor">
            <a:schemeClr val="lt1"/>
          </a:fontRef>
        </p:style>
        <p:txBody>
          <a:bodyPr lIns="89793" tIns="44899" rIns="89793" bIns="44899" rtlCol="0" anchor="ctr"/>
          <a:lstStyle/>
          <a:p>
            <a:pPr algn="ctr" eaLnBrk="0" hangingPunct="0"/>
            <a:endParaRPr lang="en-US" dirty="0">
              <a:solidFill>
                <a:srgbClr val="8F23B3"/>
              </a:solidFill>
            </a:endParaRPr>
          </a:p>
        </p:txBody>
      </p:sp>
      <p:sp>
        <p:nvSpPr>
          <p:cNvPr id="12" name="Rectangle 11"/>
          <p:cNvSpPr/>
          <p:nvPr/>
        </p:nvSpPr>
        <p:spPr>
          <a:xfrm>
            <a:off x="0" y="0"/>
            <a:ext cx="9144000" cy="6858000"/>
          </a:xfrm>
          <a:prstGeom prst="rect">
            <a:avLst/>
          </a:prstGeom>
          <a:noFill/>
          <a:ln w="28575">
            <a:solidFill>
              <a:srgbClr val="8F23B3"/>
            </a:solidFill>
          </a:ln>
        </p:spPr>
        <p:style>
          <a:lnRef idx="2">
            <a:schemeClr val="accent1">
              <a:shade val="50000"/>
            </a:schemeClr>
          </a:lnRef>
          <a:fillRef idx="1">
            <a:schemeClr val="accent1"/>
          </a:fillRef>
          <a:effectRef idx="0">
            <a:schemeClr val="accent1"/>
          </a:effectRef>
          <a:fontRef idx="minor">
            <a:schemeClr val="lt1"/>
          </a:fontRef>
        </p:style>
        <p:txBody>
          <a:bodyPr lIns="89793" tIns="44899" rIns="89793" bIns="44899" rtlCol="0" anchor="ctr"/>
          <a:lstStyle/>
          <a:p>
            <a:pPr algn="ctr" eaLnBrk="0" hangingPunct="0"/>
            <a:endParaRPr lang="en-US" dirty="0">
              <a:solidFill>
                <a:prstClr val="white"/>
              </a:solidFill>
            </a:endParaRPr>
          </a:p>
        </p:txBody>
      </p:sp>
      <p:sp>
        <p:nvSpPr>
          <p:cNvPr id="13" name="Slide Number Placeholder 4"/>
          <p:cNvSpPr>
            <a:spLocks noGrp="1"/>
          </p:cNvSpPr>
          <p:nvPr>
            <p:ph type="sldNum" sz="quarter" idx="4"/>
          </p:nvPr>
        </p:nvSpPr>
        <p:spPr>
          <a:xfrm>
            <a:off x="3" y="6569079"/>
            <a:ext cx="609600" cy="288925"/>
          </a:xfrm>
          <a:prstGeom prst="rect">
            <a:avLst/>
          </a:prstGeom>
        </p:spPr>
        <p:txBody>
          <a:bodyPr wrap="square" lIns="89793" tIns="44899" rIns="89793" bIns="44899">
            <a:normAutofit/>
          </a:bodyPr>
          <a:lstStyle>
            <a:lvl1pPr algn="ctr">
              <a:defRPr sz="1400">
                <a:solidFill>
                  <a:sysClr val="windowText" lastClr="000000"/>
                </a:solidFill>
              </a:defRPr>
            </a:lvl1pPr>
          </a:lstStyle>
          <a:p>
            <a:pPr eaLnBrk="0" hangingPunct="0">
              <a:defRPr/>
            </a:pPr>
            <a:fld id="{F53EAB4E-B152-44CE-8C23-C6686266861F}" type="slidenum">
              <a:rPr lang="en-US" smtClean="0">
                <a:latin typeface="Tahoma" pitchFamily="34" charset="0"/>
                <a:ea typeface="+mn-ea"/>
                <a:cs typeface="Arial" charset="0"/>
              </a:rPr>
              <a:pPr eaLnBrk="0" hangingPunct="0">
                <a:defRPr/>
              </a:pPr>
              <a:t>‹#›</a:t>
            </a:fld>
            <a:endParaRPr lang="en-US" dirty="0">
              <a:latin typeface="Tahoma" pitchFamily="34" charset="0"/>
              <a:ea typeface="+mn-ea"/>
              <a:cs typeface="Arial" charset="0"/>
            </a:endParaRPr>
          </a:p>
        </p:txBody>
      </p:sp>
    </p:spTree>
    <p:extLst>
      <p:ext uri="{BB962C8B-B14F-4D97-AF65-F5344CB8AC3E}">
        <p14:creationId xmlns:p14="http://schemas.microsoft.com/office/powerpoint/2010/main" val="3908245103"/>
      </p:ext>
    </p:extLst>
  </p:cSld>
  <p:clrMap bg1="lt1" tx1="dk1" bg2="lt2" tx2="dk2" accent1="accent1" accent2="accent2" accent3="accent3" accent4="accent4" accent5="accent5" accent6="accent6" hlink="hlink" folHlink="folHlink"/>
  <p:sldLayoutIdLst>
    <p:sldLayoutId id="2147484510" r:id="rId1"/>
    <p:sldLayoutId id="2147484511" r:id="rId2"/>
    <p:sldLayoutId id="2147484512" r:id="rId3"/>
    <p:sldLayoutId id="2147484513" r:id="rId4"/>
    <p:sldLayoutId id="2147484514" r:id="rId5"/>
    <p:sldLayoutId id="2147484515" r:id="rId6"/>
    <p:sldLayoutId id="2147484516" r:id="rId7"/>
    <p:sldLayoutId id="2147484517" r:id="rId8"/>
    <p:sldLayoutId id="2147484518" r:id="rId9"/>
    <p:sldLayoutId id="2147484519" r:id="rId10"/>
    <p:sldLayoutId id="2147484520" r:id="rId11"/>
  </p:sldLayoutIdLst>
  <p:timing>
    <p:tnLst>
      <p:par>
        <p:cTn id="1" dur="indefinite" restart="never" nodeType="tmRoot"/>
      </p:par>
    </p:tnLst>
  </p:timing>
  <p:hf sldNum="0" hdr="0" ftr="0" dt="0"/>
  <p:txStyles>
    <p:titleStyle>
      <a:lvl1pPr algn="ctr" defTabSz="913532" rtl="0" eaLnBrk="1" latinLnBrk="0" hangingPunct="1">
        <a:spcBef>
          <a:spcPct val="0"/>
        </a:spcBef>
        <a:buNone/>
        <a:defRPr sz="4400" kern="1200">
          <a:solidFill>
            <a:schemeClr val="tx1"/>
          </a:solidFill>
          <a:latin typeface="+mj-lt"/>
          <a:ea typeface="+mj-ea"/>
          <a:cs typeface="+mj-cs"/>
        </a:defRPr>
      </a:lvl1pPr>
    </p:titleStyle>
    <p:bodyStyle>
      <a:lvl1pPr marL="342577" indent="-342577" algn="l" defTabSz="913532"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246" indent="-285478" algn="l" defTabSz="913532"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1919" indent="-228384" algn="l" defTabSz="913532"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8682" indent="-228384" algn="l" defTabSz="913532"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5452" indent="-228384" algn="l" defTabSz="913532"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2219" indent="-228384" algn="l" defTabSz="91353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8984" indent="-228384" algn="l" defTabSz="91353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5752" indent="-228384" algn="l" defTabSz="91353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2521" indent="-228384" algn="l" defTabSz="91353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3532" rtl="0" eaLnBrk="1" latinLnBrk="0" hangingPunct="1">
        <a:defRPr sz="1800" kern="1200">
          <a:solidFill>
            <a:schemeClr val="tx1"/>
          </a:solidFill>
          <a:latin typeface="+mn-lt"/>
          <a:ea typeface="+mn-ea"/>
          <a:cs typeface="+mn-cs"/>
        </a:defRPr>
      </a:lvl1pPr>
      <a:lvl2pPr marL="456768" algn="l" defTabSz="913532" rtl="0" eaLnBrk="1" latinLnBrk="0" hangingPunct="1">
        <a:defRPr sz="1800" kern="1200">
          <a:solidFill>
            <a:schemeClr val="tx1"/>
          </a:solidFill>
          <a:latin typeface="+mn-lt"/>
          <a:ea typeface="+mn-ea"/>
          <a:cs typeface="+mn-cs"/>
        </a:defRPr>
      </a:lvl2pPr>
      <a:lvl3pPr marL="913532" algn="l" defTabSz="913532" rtl="0" eaLnBrk="1" latinLnBrk="0" hangingPunct="1">
        <a:defRPr sz="1800" kern="1200">
          <a:solidFill>
            <a:schemeClr val="tx1"/>
          </a:solidFill>
          <a:latin typeface="+mn-lt"/>
          <a:ea typeface="+mn-ea"/>
          <a:cs typeface="+mn-cs"/>
        </a:defRPr>
      </a:lvl3pPr>
      <a:lvl4pPr marL="1370302" algn="l" defTabSz="913532" rtl="0" eaLnBrk="1" latinLnBrk="0" hangingPunct="1">
        <a:defRPr sz="1800" kern="1200">
          <a:solidFill>
            <a:schemeClr val="tx1"/>
          </a:solidFill>
          <a:latin typeface="+mn-lt"/>
          <a:ea typeface="+mn-ea"/>
          <a:cs typeface="+mn-cs"/>
        </a:defRPr>
      </a:lvl4pPr>
      <a:lvl5pPr marL="1827071" algn="l" defTabSz="913532" rtl="0" eaLnBrk="1" latinLnBrk="0" hangingPunct="1">
        <a:defRPr sz="1800" kern="1200">
          <a:solidFill>
            <a:schemeClr val="tx1"/>
          </a:solidFill>
          <a:latin typeface="+mn-lt"/>
          <a:ea typeface="+mn-ea"/>
          <a:cs typeface="+mn-cs"/>
        </a:defRPr>
      </a:lvl5pPr>
      <a:lvl6pPr marL="2283837" algn="l" defTabSz="913532" rtl="0" eaLnBrk="1" latinLnBrk="0" hangingPunct="1">
        <a:defRPr sz="1800" kern="1200">
          <a:solidFill>
            <a:schemeClr val="tx1"/>
          </a:solidFill>
          <a:latin typeface="+mn-lt"/>
          <a:ea typeface="+mn-ea"/>
          <a:cs typeface="+mn-cs"/>
        </a:defRPr>
      </a:lvl6pPr>
      <a:lvl7pPr marL="2740600" algn="l" defTabSz="913532" rtl="0" eaLnBrk="1" latinLnBrk="0" hangingPunct="1">
        <a:defRPr sz="1800" kern="1200">
          <a:solidFill>
            <a:schemeClr val="tx1"/>
          </a:solidFill>
          <a:latin typeface="+mn-lt"/>
          <a:ea typeface="+mn-ea"/>
          <a:cs typeface="+mn-cs"/>
        </a:defRPr>
      </a:lvl7pPr>
      <a:lvl8pPr marL="3197369" algn="l" defTabSz="913532" rtl="0" eaLnBrk="1" latinLnBrk="0" hangingPunct="1">
        <a:defRPr sz="1800" kern="1200">
          <a:solidFill>
            <a:schemeClr val="tx1"/>
          </a:solidFill>
          <a:latin typeface="+mn-lt"/>
          <a:ea typeface="+mn-ea"/>
          <a:cs typeface="+mn-cs"/>
        </a:defRPr>
      </a:lvl8pPr>
      <a:lvl9pPr marL="3654137" algn="l" defTabSz="913532"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2" descr="PARCC_Header_A2"/>
          <p:cNvPicPr>
            <a:picLocks noChangeAspect="1" noChangeArrowheads="1"/>
          </p:cNvPicPr>
          <p:nvPr/>
        </p:nvPicPr>
        <p:blipFill>
          <a:blip r:embed="rId13" cstate="print"/>
          <a:srcRect l="63492" r="5597"/>
          <a:stretch>
            <a:fillRect/>
          </a:stretch>
        </p:blipFill>
        <p:spPr bwMode="auto">
          <a:xfrm>
            <a:off x="0" y="2"/>
            <a:ext cx="2819400" cy="1216152"/>
          </a:xfrm>
          <a:prstGeom prst="rect">
            <a:avLst/>
          </a:prstGeom>
          <a:noFill/>
          <a:ln w="9525">
            <a:noFill/>
            <a:miter lim="800000"/>
            <a:headEnd/>
            <a:tailEnd/>
          </a:ln>
        </p:spPr>
      </p:pic>
      <p:sp>
        <p:nvSpPr>
          <p:cNvPr id="8" name="Rectangle 7"/>
          <p:cNvSpPr/>
          <p:nvPr/>
        </p:nvSpPr>
        <p:spPr>
          <a:xfrm>
            <a:off x="0" y="1219200"/>
            <a:ext cx="9144000" cy="152400"/>
          </a:xfrm>
          <a:prstGeom prst="rect">
            <a:avLst/>
          </a:prstGeom>
          <a:solidFill>
            <a:srgbClr val="8F23B3"/>
          </a:solidFill>
          <a:ln>
            <a:solidFill>
              <a:srgbClr val="8F23B3"/>
            </a:solidFill>
          </a:ln>
        </p:spPr>
        <p:style>
          <a:lnRef idx="2">
            <a:schemeClr val="accent1">
              <a:shade val="50000"/>
            </a:schemeClr>
          </a:lnRef>
          <a:fillRef idx="1">
            <a:schemeClr val="accent1"/>
          </a:fillRef>
          <a:effectRef idx="0">
            <a:schemeClr val="accent1"/>
          </a:effectRef>
          <a:fontRef idx="minor">
            <a:schemeClr val="lt1"/>
          </a:fontRef>
        </p:style>
        <p:txBody>
          <a:bodyPr lIns="89793" tIns="44899" rIns="89793" bIns="44899" rtlCol="0" anchor="ctr"/>
          <a:lstStyle/>
          <a:p>
            <a:pPr algn="ctr" eaLnBrk="0" hangingPunct="0"/>
            <a:endParaRPr lang="en-US" dirty="0">
              <a:solidFill>
                <a:srgbClr val="8F23B3"/>
              </a:solidFill>
            </a:endParaRPr>
          </a:p>
        </p:txBody>
      </p:sp>
      <p:sp>
        <p:nvSpPr>
          <p:cNvPr id="9" name="Rectangle 8"/>
          <p:cNvSpPr/>
          <p:nvPr/>
        </p:nvSpPr>
        <p:spPr>
          <a:xfrm>
            <a:off x="0" y="1447800"/>
            <a:ext cx="9144000" cy="152400"/>
          </a:xfrm>
          <a:prstGeom prst="rect">
            <a:avLst/>
          </a:prstGeom>
          <a:solidFill>
            <a:srgbClr val="0091B2"/>
          </a:solidFill>
          <a:ln>
            <a:solidFill>
              <a:srgbClr val="0091B2"/>
            </a:solidFill>
          </a:ln>
        </p:spPr>
        <p:style>
          <a:lnRef idx="2">
            <a:schemeClr val="accent1">
              <a:shade val="50000"/>
            </a:schemeClr>
          </a:lnRef>
          <a:fillRef idx="1">
            <a:schemeClr val="accent1"/>
          </a:fillRef>
          <a:effectRef idx="0">
            <a:schemeClr val="accent1"/>
          </a:effectRef>
          <a:fontRef idx="minor">
            <a:schemeClr val="lt1"/>
          </a:fontRef>
        </p:style>
        <p:txBody>
          <a:bodyPr lIns="89793" tIns="44899" rIns="89793" bIns="44899" rtlCol="0" anchor="ctr"/>
          <a:lstStyle/>
          <a:p>
            <a:pPr algn="ctr" eaLnBrk="0" hangingPunct="0"/>
            <a:endParaRPr lang="en-US" dirty="0">
              <a:solidFill>
                <a:srgbClr val="8F23B3"/>
              </a:solidFill>
            </a:endParaRPr>
          </a:p>
        </p:txBody>
      </p:sp>
      <p:sp>
        <p:nvSpPr>
          <p:cNvPr id="12" name="Rectangle 11"/>
          <p:cNvSpPr/>
          <p:nvPr/>
        </p:nvSpPr>
        <p:spPr>
          <a:xfrm>
            <a:off x="0" y="0"/>
            <a:ext cx="9144000" cy="6858000"/>
          </a:xfrm>
          <a:prstGeom prst="rect">
            <a:avLst/>
          </a:prstGeom>
          <a:noFill/>
          <a:ln w="28575">
            <a:solidFill>
              <a:srgbClr val="8F23B3"/>
            </a:solidFill>
          </a:ln>
        </p:spPr>
        <p:style>
          <a:lnRef idx="2">
            <a:schemeClr val="accent1">
              <a:shade val="50000"/>
            </a:schemeClr>
          </a:lnRef>
          <a:fillRef idx="1">
            <a:schemeClr val="accent1"/>
          </a:fillRef>
          <a:effectRef idx="0">
            <a:schemeClr val="accent1"/>
          </a:effectRef>
          <a:fontRef idx="minor">
            <a:schemeClr val="lt1"/>
          </a:fontRef>
        </p:style>
        <p:txBody>
          <a:bodyPr lIns="89793" tIns="44899" rIns="89793" bIns="44899" rtlCol="0" anchor="ctr"/>
          <a:lstStyle/>
          <a:p>
            <a:pPr algn="ctr" eaLnBrk="0" hangingPunct="0"/>
            <a:endParaRPr lang="en-US" dirty="0">
              <a:solidFill>
                <a:prstClr val="white"/>
              </a:solidFill>
            </a:endParaRPr>
          </a:p>
        </p:txBody>
      </p:sp>
      <p:sp>
        <p:nvSpPr>
          <p:cNvPr id="13" name="Slide Number Placeholder 4"/>
          <p:cNvSpPr>
            <a:spLocks noGrp="1"/>
          </p:cNvSpPr>
          <p:nvPr>
            <p:ph type="sldNum" sz="quarter" idx="4"/>
          </p:nvPr>
        </p:nvSpPr>
        <p:spPr>
          <a:xfrm>
            <a:off x="3" y="6569079"/>
            <a:ext cx="609600" cy="288925"/>
          </a:xfrm>
          <a:prstGeom prst="rect">
            <a:avLst/>
          </a:prstGeom>
        </p:spPr>
        <p:txBody>
          <a:bodyPr wrap="square" lIns="89793" tIns="44899" rIns="89793" bIns="44899">
            <a:normAutofit/>
          </a:bodyPr>
          <a:lstStyle>
            <a:lvl1pPr algn="ctr">
              <a:defRPr sz="1400">
                <a:solidFill>
                  <a:sysClr val="windowText" lastClr="000000"/>
                </a:solidFill>
              </a:defRPr>
            </a:lvl1pPr>
          </a:lstStyle>
          <a:p>
            <a:pPr eaLnBrk="0" hangingPunct="0">
              <a:defRPr/>
            </a:pPr>
            <a:fld id="{F53EAB4E-B152-44CE-8C23-C6686266861F}" type="slidenum">
              <a:rPr lang="en-US" smtClean="0">
                <a:latin typeface="Tahoma" pitchFamily="34" charset="0"/>
                <a:ea typeface="+mn-ea"/>
                <a:cs typeface="Arial" charset="0"/>
              </a:rPr>
              <a:pPr eaLnBrk="0" hangingPunct="0">
                <a:defRPr/>
              </a:pPr>
              <a:t>‹#›</a:t>
            </a:fld>
            <a:endParaRPr lang="en-US" dirty="0">
              <a:latin typeface="Tahoma" pitchFamily="34" charset="0"/>
              <a:ea typeface="+mn-ea"/>
              <a:cs typeface="Arial" charset="0"/>
            </a:endParaRPr>
          </a:p>
        </p:txBody>
      </p:sp>
    </p:spTree>
    <p:extLst>
      <p:ext uri="{BB962C8B-B14F-4D97-AF65-F5344CB8AC3E}">
        <p14:creationId xmlns:p14="http://schemas.microsoft.com/office/powerpoint/2010/main" val="1421192094"/>
      </p:ext>
    </p:extLst>
  </p:cSld>
  <p:clrMap bg1="lt1" tx1="dk1" bg2="lt2" tx2="dk2" accent1="accent1" accent2="accent2" accent3="accent3" accent4="accent4" accent5="accent5" accent6="accent6" hlink="hlink" folHlink="folHlink"/>
  <p:sldLayoutIdLst>
    <p:sldLayoutId id="2147484522" r:id="rId1"/>
    <p:sldLayoutId id="2147484523" r:id="rId2"/>
    <p:sldLayoutId id="2147484524" r:id="rId3"/>
    <p:sldLayoutId id="2147484525" r:id="rId4"/>
    <p:sldLayoutId id="2147484526" r:id="rId5"/>
    <p:sldLayoutId id="2147484527" r:id="rId6"/>
    <p:sldLayoutId id="2147484528" r:id="rId7"/>
    <p:sldLayoutId id="2147484529" r:id="rId8"/>
    <p:sldLayoutId id="2147484530" r:id="rId9"/>
    <p:sldLayoutId id="2147484531" r:id="rId10"/>
    <p:sldLayoutId id="2147484532" r:id="rId11"/>
  </p:sldLayoutIdLst>
  <p:timing>
    <p:tnLst>
      <p:par>
        <p:cTn id="1" dur="indefinite" restart="never" nodeType="tmRoot"/>
      </p:par>
    </p:tnLst>
  </p:timing>
  <p:hf sldNum="0" hdr="0" ftr="0" dt="0"/>
  <p:txStyles>
    <p:titleStyle>
      <a:lvl1pPr algn="ctr" defTabSz="913532" rtl="0" eaLnBrk="1" latinLnBrk="0" hangingPunct="1">
        <a:spcBef>
          <a:spcPct val="0"/>
        </a:spcBef>
        <a:buNone/>
        <a:defRPr sz="4400" kern="1200">
          <a:solidFill>
            <a:schemeClr val="tx1"/>
          </a:solidFill>
          <a:latin typeface="+mj-lt"/>
          <a:ea typeface="+mj-ea"/>
          <a:cs typeface="+mj-cs"/>
        </a:defRPr>
      </a:lvl1pPr>
    </p:titleStyle>
    <p:bodyStyle>
      <a:lvl1pPr marL="342577" indent="-342577" algn="l" defTabSz="913532"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246" indent="-285478" algn="l" defTabSz="913532"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1919" indent="-228384" algn="l" defTabSz="913532"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8682" indent="-228384" algn="l" defTabSz="913532"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5452" indent="-228384" algn="l" defTabSz="913532"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2219" indent="-228384" algn="l" defTabSz="91353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8984" indent="-228384" algn="l" defTabSz="91353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5752" indent="-228384" algn="l" defTabSz="91353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2521" indent="-228384" algn="l" defTabSz="91353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3532" rtl="0" eaLnBrk="1" latinLnBrk="0" hangingPunct="1">
        <a:defRPr sz="1800" kern="1200">
          <a:solidFill>
            <a:schemeClr val="tx1"/>
          </a:solidFill>
          <a:latin typeface="+mn-lt"/>
          <a:ea typeface="+mn-ea"/>
          <a:cs typeface="+mn-cs"/>
        </a:defRPr>
      </a:lvl1pPr>
      <a:lvl2pPr marL="456768" algn="l" defTabSz="913532" rtl="0" eaLnBrk="1" latinLnBrk="0" hangingPunct="1">
        <a:defRPr sz="1800" kern="1200">
          <a:solidFill>
            <a:schemeClr val="tx1"/>
          </a:solidFill>
          <a:latin typeface="+mn-lt"/>
          <a:ea typeface="+mn-ea"/>
          <a:cs typeface="+mn-cs"/>
        </a:defRPr>
      </a:lvl2pPr>
      <a:lvl3pPr marL="913532" algn="l" defTabSz="913532" rtl="0" eaLnBrk="1" latinLnBrk="0" hangingPunct="1">
        <a:defRPr sz="1800" kern="1200">
          <a:solidFill>
            <a:schemeClr val="tx1"/>
          </a:solidFill>
          <a:latin typeface="+mn-lt"/>
          <a:ea typeface="+mn-ea"/>
          <a:cs typeface="+mn-cs"/>
        </a:defRPr>
      </a:lvl3pPr>
      <a:lvl4pPr marL="1370302" algn="l" defTabSz="913532" rtl="0" eaLnBrk="1" latinLnBrk="0" hangingPunct="1">
        <a:defRPr sz="1800" kern="1200">
          <a:solidFill>
            <a:schemeClr val="tx1"/>
          </a:solidFill>
          <a:latin typeface="+mn-lt"/>
          <a:ea typeface="+mn-ea"/>
          <a:cs typeface="+mn-cs"/>
        </a:defRPr>
      </a:lvl4pPr>
      <a:lvl5pPr marL="1827071" algn="l" defTabSz="913532" rtl="0" eaLnBrk="1" latinLnBrk="0" hangingPunct="1">
        <a:defRPr sz="1800" kern="1200">
          <a:solidFill>
            <a:schemeClr val="tx1"/>
          </a:solidFill>
          <a:latin typeface="+mn-lt"/>
          <a:ea typeface="+mn-ea"/>
          <a:cs typeface="+mn-cs"/>
        </a:defRPr>
      </a:lvl5pPr>
      <a:lvl6pPr marL="2283837" algn="l" defTabSz="913532" rtl="0" eaLnBrk="1" latinLnBrk="0" hangingPunct="1">
        <a:defRPr sz="1800" kern="1200">
          <a:solidFill>
            <a:schemeClr val="tx1"/>
          </a:solidFill>
          <a:latin typeface="+mn-lt"/>
          <a:ea typeface="+mn-ea"/>
          <a:cs typeface="+mn-cs"/>
        </a:defRPr>
      </a:lvl6pPr>
      <a:lvl7pPr marL="2740600" algn="l" defTabSz="913532" rtl="0" eaLnBrk="1" latinLnBrk="0" hangingPunct="1">
        <a:defRPr sz="1800" kern="1200">
          <a:solidFill>
            <a:schemeClr val="tx1"/>
          </a:solidFill>
          <a:latin typeface="+mn-lt"/>
          <a:ea typeface="+mn-ea"/>
          <a:cs typeface="+mn-cs"/>
        </a:defRPr>
      </a:lvl7pPr>
      <a:lvl8pPr marL="3197369" algn="l" defTabSz="913532" rtl="0" eaLnBrk="1" latinLnBrk="0" hangingPunct="1">
        <a:defRPr sz="1800" kern="1200">
          <a:solidFill>
            <a:schemeClr val="tx1"/>
          </a:solidFill>
          <a:latin typeface="+mn-lt"/>
          <a:ea typeface="+mn-ea"/>
          <a:cs typeface="+mn-cs"/>
        </a:defRPr>
      </a:lvl8pPr>
      <a:lvl9pPr marL="3654137" algn="l" defTabSz="913532"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2" descr="PARCC_Header_A2"/>
          <p:cNvPicPr>
            <a:picLocks noChangeAspect="1" noChangeArrowheads="1"/>
          </p:cNvPicPr>
          <p:nvPr/>
        </p:nvPicPr>
        <p:blipFill>
          <a:blip r:embed="rId12" cstate="print"/>
          <a:srcRect l="63492" r="5597"/>
          <a:stretch>
            <a:fillRect/>
          </a:stretch>
        </p:blipFill>
        <p:spPr bwMode="auto">
          <a:xfrm>
            <a:off x="0" y="2"/>
            <a:ext cx="2819400" cy="1216152"/>
          </a:xfrm>
          <a:prstGeom prst="rect">
            <a:avLst/>
          </a:prstGeom>
          <a:noFill/>
          <a:ln w="9525">
            <a:noFill/>
            <a:miter lim="800000"/>
            <a:headEnd/>
            <a:tailEnd/>
          </a:ln>
        </p:spPr>
      </p:pic>
      <p:sp>
        <p:nvSpPr>
          <p:cNvPr id="8" name="Rectangle 7"/>
          <p:cNvSpPr/>
          <p:nvPr/>
        </p:nvSpPr>
        <p:spPr>
          <a:xfrm>
            <a:off x="0" y="1219200"/>
            <a:ext cx="9144000" cy="152400"/>
          </a:xfrm>
          <a:prstGeom prst="rect">
            <a:avLst/>
          </a:prstGeom>
          <a:solidFill>
            <a:srgbClr val="8F23B3"/>
          </a:solidFill>
          <a:ln>
            <a:solidFill>
              <a:srgbClr val="8F23B3"/>
            </a:solidFill>
          </a:ln>
        </p:spPr>
        <p:style>
          <a:lnRef idx="2">
            <a:schemeClr val="accent1">
              <a:shade val="50000"/>
            </a:schemeClr>
          </a:lnRef>
          <a:fillRef idx="1">
            <a:schemeClr val="accent1"/>
          </a:fillRef>
          <a:effectRef idx="0">
            <a:schemeClr val="accent1"/>
          </a:effectRef>
          <a:fontRef idx="minor">
            <a:schemeClr val="lt1"/>
          </a:fontRef>
        </p:style>
        <p:txBody>
          <a:bodyPr lIns="89793" tIns="44899" rIns="89793" bIns="44899" rtlCol="0" anchor="ctr"/>
          <a:lstStyle/>
          <a:p>
            <a:pPr algn="ctr" eaLnBrk="0" hangingPunct="0"/>
            <a:endParaRPr lang="en-US" dirty="0">
              <a:solidFill>
                <a:srgbClr val="8F23B3"/>
              </a:solidFill>
            </a:endParaRPr>
          </a:p>
        </p:txBody>
      </p:sp>
      <p:sp>
        <p:nvSpPr>
          <p:cNvPr id="9" name="Rectangle 8"/>
          <p:cNvSpPr/>
          <p:nvPr/>
        </p:nvSpPr>
        <p:spPr>
          <a:xfrm>
            <a:off x="0" y="1447800"/>
            <a:ext cx="9144000" cy="152400"/>
          </a:xfrm>
          <a:prstGeom prst="rect">
            <a:avLst/>
          </a:prstGeom>
          <a:solidFill>
            <a:srgbClr val="0091B2"/>
          </a:solidFill>
          <a:ln>
            <a:solidFill>
              <a:srgbClr val="0091B2"/>
            </a:solidFill>
          </a:ln>
        </p:spPr>
        <p:style>
          <a:lnRef idx="2">
            <a:schemeClr val="accent1">
              <a:shade val="50000"/>
            </a:schemeClr>
          </a:lnRef>
          <a:fillRef idx="1">
            <a:schemeClr val="accent1"/>
          </a:fillRef>
          <a:effectRef idx="0">
            <a:schemeClr val="accent1"/>
          </a:effectRef>
          <a:fontRef idx="minor">
            <a:schemeClr val="lt1"/>
          </a:fontRef>
        </p:style>
        <p:txBody>
          <a:bodyPr lIns="89793" tIns="44899" rIns="89793" bIns="44899" rtlCol="0" anchor="ctr"/>
          <a:lstStyle/>
          <a:p>
            <a:pPr algn="ctr" eaLnBrk="0" hangingPunct="0"/>
            <a:endParaRPr lang="en-US" dirty="0">
              <a:solidFill>
                <a:srgbClr val="8F23B3"/>
              </a:solidFill>
            </a:endParaRPr>
          </a:p>
        </p:txBody>
      </p:sp>
      <p:sp>
        <p:nvSpPr>
          <p:cNvPr id="12" name="Rectangle 11"/>
          <p:cNvSpPr/>
          <p:nvPr/>
        </p:nvSpPr>
        <p:spPr>
          <a:xfrm>
            <a:off x="0" y="0"/>
            <a:ext cx="9144000" cy="6858000"/>
          </a:xfrm>
          <a:prstGeom prst="rect">
            <a:avLst/>
          </a:prstGeom>
          <a:noFill/>
          <a:ln w="28575">
            <a:solidFill>
              <a:srgbClr val="8F23B3"/>
            </a:solidFill>
          </a:ln>
        </p:spPr>
        <p:style>
          <a:lnRef idx="2">
            <a:schemeClr val="accent1">
              <a:shade val="50000"/>
            </a:schemeClr>
          </a:lnRef>
          <a:fillRef idx="1">
            <a:schemeClr val="accent1"/>
          </a:fillRef>
          <a:effectRef idx="0">
            <a:schemeClr val="accent1"/>
          </a:effectRef>
          <a:fontRef idx="minor">
            <a:schemeClr val="lt1"/>
          </a:fontRef>
        </p:style>
        <p:txBody>
          <a:bodyPr lIns="89793" tIns="44899" rIns="89793" bIns="44899" rtlCol="0" anchor="ctr"/>
          <a:lstStyle/>
          <a:p>
            <a:pPr algn="ctr" eaLnBrk="0" hangingPunct="0"/>
            <a:endParaRPr lang="en-US" dirty="0">
              <a:solidFill>
                <a:prstClr val="white"/>
              </a:solidFill>
            </a:endParaRPr>
          </a:p>
        </p:txBody>
      </p:sp>
      <p:sp>
        <p:nvSpPr>
          <p:cNvPr id="13" name="Slide Number Placeholder 4"/>
          <p:cNvSpPr>
            <a:spLocks noGrp="1"/>
          </p:cNvSpPr>
          <p:nvPr>
            <p:ph type="sldNum" sz="quarter" idx="4"/>
          </p:nvPr>
        </p:nvSpPr>
        <p:spPr>
          <a:xfrm>
            <a:off x="3" y="6569079"/>
            <a:ext cx="609600" cy="288925"/>
          </a:xfrm>
          <a:prstGeom prst="rect">
            <a:avLst/>
          </a:prstGeom>
        </p:spPr>
        <p:txBody>
          <a:bodyPr wrap="square" lIns="89793" tIns="44899" rIns="89793" bIns="44899">
            <a:normAutofit/>
          </a:bodyPr>
          <a:lstStyle>
            <a:lvl1pPr algn="ctr">
              <a:defRPr sz="1400">
                <a:solidFill>
                  <a:sysClr val="windowText" lastClr="000000"/>
                </a:solidFill>
              </a:defRPr>
            </a:lvl1pPr>
          </a:lstStyle>
          <a:p>
            <a:pPr eaLnBrk="0" hangingPunct="0">
              <a:defRPr/>
            </a:pPr>
            <a:fld id="{F53EAB4E-B152-44CE-8C23-C6686266861F}" type="slidenum">
              <a:rPr lang="en-US" smtClean="0">
                <a:latin typeface="Tahoma" pitchFamily="34" charset="0"/>
                <a:ea typeface="+mn-ea"/>
                <a:cs typeface="Arial" charset="0"/>
              </a:rPr>
              <a:pPr eaLnBrk="0" hangingPunct="0">
                <a:defRPr/>
              </a:pPr>
              <a:t>‹#›</a:t>
            </a:fld>
            <a:endParaRPr lang="en-US" dirty="0">
              <a:latin typeface="Tahoma" pitchFamily="34" charset="0"/>
              <a:ea typeface="+mn-ea"/>
              <a:cs typeface="Arial" charset="0"/>
            </a:endParaRPr>
          </a:p>
        </p:txBody>
      </p:sp>
    </p:spTree>
    <p:extLst>
      <p:ext uri="{BB962C8B-B14F-4D97-AF65-F5344CB8AC3E}">
        <p14:creationId xmlns:p14="http://schemas.microsoft.com/office/powerpoint/2010/main" val="4131486848"/>
      </p:ext>
    </p:extLst>
  </p:cSld>
  <p:clrMap bg1="lt1" tx1="dk1" bg2="lt2" tx2="dk2" accent1="accent1" accent2="accent2" accent3="accent3" accent4="accent4" accent5="accent5" accent6="accent6" hlink="hlink" folHlink="folHlink"/>
  <p:sldLayoutIdLst>
    <p:sldLayoutId id="2147484535" r:id="rId1"/>
    <p:sldLayoutId id="2147484536" r:id="rId2"/>
    <p:sldLayoutId id="2147484537" r:id="rId3"/>
    <p:sldLayoutId id="2147484538" r:id="rId4"/>
    <p:sldLayoutId id="2147484539" r:id="rId5"/>
    <p:sldLayoutId id="2147484540" r:id="rId6"/>
    <p:sldLayoutId id="2147484541" r:id="rId7"/>
    <p:sldLayoutId id="2147484542" r:id="rId8"/>
    <p:sldLayoutId id="2147484543" r:id="rId9"/>
    <p:sldLayoutId id="2147484545" r:id="rId10"/>
  </p:sldLayoutIdLst>
  <p:timing>
    <p:tnLst>
      <p:par>
        <p:cTn id="1" dur="indefinite" restart="never" nodeType="tmRoot"/>
      </p:par>
    </p:tnLst>
  </p:timing>
  <p:hf sldNum="0" hdr="0" ftr="0" dt="0"/>
  <p:txStyles>
    <p:titleStyle>
      <a:lvl1pPr algn="ctr" defTabSz="913532" rtl="0" eaLnBrk="1" latinLnBrk="0" hangingPunct="1">
        <a:spcBef>
          <a:spcPct val="0"/>
        </a:spcBef>
        <a:buNone/>
        <a:defRPr sz="4400" kern="1200">
          <a:solidFill>
            <a:schemeClr val="tx1"/>
          </a:solidFill>
          <a:latin typeface="+mj-lt"/>
          <a:ea typeface="+mj-ea"/>
          <a:cs typeface="+mj-cs"/>
        </a:defRPr>
      </a:lvl1pPr>
    </p:titleStyle>
    <p:bodyStyle>
      <a:lvl1pPr marL="342577" indent="-342577" algn="l" defTabSz="913532"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246" indent="-285478" algn="l" defTabSz="913532"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1919" indent="-228384" algn="l" defTabSz="913532"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8682" indent="-228384" algn="l" defTabSz="913532"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5452" indent="-228384" algn="l" defTabSz="913532"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2219" indent="-228384" algn="l" defTabSz="91353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8984" indent="-228384" algn="l" defTabSz="91353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5752" indent="-228384" algn="l" defTabSz="91353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2521" indent="-228384" algn="l" defTabSz="91353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3532" rtl="0" eaLnBrk="1" latinLnBrk="0" hangingPunct="1">
        <a:defRPr sz="1800" kern="1200">
          <a:solidFill>
            <a:schemeClr val="tx1"/>
          </a:solidFill>
          <a:latin typeface="+mn-lt"/>
          <a:ea typeface="+mn-ea"/>
          <a:cs typeface="+mn-cs"/>
        </a:defRPr>
      </a:lvl1pPr>
      <a:lvl2pPr marL="456768" algn="l" defTabSz="913532" rtl="0" eaLnBrk="1" latinLnBrk="0" hangingPunct="1">
        <a:defRPr sz="1800" kern="1200">
          <a:solidFill>
            <a:schemeClr val="tx1"/>
          </a:solidFill>
          <a:latin typeface="+mn-lt"/>
          <a:ea typeface="+mn-ea"/>
          <a:cs typeface="+mn-cs"/>
        </a:defRPr>
      </a:lvl2pPr>
      <a:lvl3pPr marL="913532" algn="l" defTabSz="913532" rtl="0" eaLnBrk="1" latinLnBrk="0" hangingPunct="1">
        <a:defRPr sz="1800" kern="1200">
          <a:solidFill>
            <a:schemeClr val="tx1"/>
          </a:solidFill>
          <a:latin typeface="+mn-lt"/>
          <a:ea typeface="+mn-ea"/>
          <a:cs typeface="+mn-cs"/>
        </a:defRPr>
      </a:lvl3pPr>
      <a:lvl4pPr marL="1370302" algn="l" defTabSz="913532" rtl="0" eaLnBrk="1" latinLnBrk="0" hangingPunct="1">
        <a:defRPr sz="1800" kern="1200">
          <a:solidFill>
            <a:schemeClr val="tx1"/>
          </a:solidFill>
          <a:latin typeface="+mn-lt"/>
          <a:ea typeface="+mn-ea"/>
          <a:cs typeface="+mn-cs"/>
        </a:defRPr>
      </a:lvl4pPr>
      <a:lvl5pPr marL="1827071" algn="l" defTabSz="913532" rtl="0" eaLnBrk="1" latinLnBrk="0" hangingPunct="1">
        <a:defRPr sz="1800" kern="1200">
          <a:solidFill>
            <a:schemeClr val="tx1"/>
          </a:solidFill>
          <a:latin typeface="+mn-lt"/>
          <a:ea typeface="+mn-ea"/>
          <a:cs typeface="+mn-cs"/>
        </a:defRPr>
      </a:lvl5pPr>
      <a:lvl6pPr marL="2283837" algn="l" defTabSz="913532" rtl="0" eaLnBrk="1" latinLnBrk="0" hangingPunct="1">
        <a:defRPr sz="1800" kern="1200">
          <a:solidFill>
            <a:schemeClr val="tx1"/>
          </a:solidFill>
          <a:latin typeface="+mn-lt"/>
          <a:ea typeface="+mn-ea"/>
          <a:cs typeface="+mn-cs"/>
        </a:defRPr>
      </a:lvl6pPr>
      <a:lvl7pPr marL="2740600" algn="l" defTabSz="913532" rtl="0" eaLnBrk="1" latinLnBrk="0" hangingPunct="1">
        <a:defRPr sz="1800" kern="1200">
          <a:solidFill>
            <a:schemeClr val="tx1"/>
          </a:solidFill>
          <a:latin typeface="+mn-lt"/>
          <a:ea typeface="+mn-ea"/>
          <a:cs typeface="+mn-cs"/>
        </a:defRPr>
      </a:lvl7pPr>
      <a:lvl8pPr marL="3197369" algn="l" defTabSz="913532" rtl="0" eaLnBrk="1" latinLnBrk="0" hangingPunct="1">
        <a:defRPr sz="1800" kern="1200">
          <a:solidFill>
            <a:schemeClr val="tx1"/>
          </a:solidFill>
          <a:latin typeface="+mn-lt"/>
          <a:ea typeface="+mn-ea"/>
          <a:cs typeface="+mn-cs"/>
        </a:defRPr>
      </a:lvl8pPr>
      <a:lvl9pPr marL="3654137" algn="l" defTabSz="913532"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2" descr="PARCC_Header_A2"/>
          <p:cNvPicPr>
            <a:picLocks noChangeAspect="1" noChangeArrowheads="1"/>
          </p:cNvPicPr>
          <p:nvPr/>
        </p:nvPicPr>
        <p:blipFill>
          <a:blip r:embed="rId12" cstate="print"/>
          <a:srcRect l="63492" r="5597"/>
          <a:stretch>
            <a:fillRect/>
          </a:stretch>
        </p:blipFill>
        <p:spPr bwMode="auto">
          <a:xfrm>
            <a:off x="0" y="2"/>
            <a:ext cx="2819400" cy="1216152"/>
          </a:xfrm>
          <a:prstGeom prst="rect">
            <a:avLst/>
          </a:prstGeom>
          <a:noFill/>
          <a:ln w="9525">
            <a:noFill/>
            <a:miter lim="800000"/>
            <a:headEnd/>
            <a:tailEnd/>
          </a:ln>
        </p:spPr>
      </p:pic>
      <p:sp>
        <p:nvSpPr>
          <p:cNvPr id="8" name="Rectangle 7"/>
          <p:cNvSpPr/>
          <p:nvPr/>
        </p:nvSpPr>
        <p:spPr>
          <a:xfrm>
            <a:off x="0" y="1219200"/>
            <a:ext cx="9144000" cy="152400"/>
          </a:xfrm>
          <a:prstGeom prst="rect">
            <a:avLst/>
          </a:prstGeom>
          <a:solidFill>
            <a:srgbClr val="8F23B3"/>
          </a:solidFill>
          <a:ln>
            <a:solidFill>
              <a:srgbClr val="8F23B3"/>
            </a:solidFill>
          </a:ln>
        </p:spPr>
        <p:style>
          <a:lnRef idx="2">
            <a:schemeClr val="accent1">
              <a:shade val="50000"/>
            </a:schemeClr>
          </a:lnRef>
          <a:fillRef idx="1">
            <a:schemeClr val="accent1"/>
          </a:fillRef>
          <a:effectRef idx="0">
            <a:schemeClr val="accent1"/>
          </a:effectRef>
          <a:fontRef idx="minor">
            <a:schemeClr val="lt1"/>
          </a:fontRef>
        </p:style>
        <p:txBody>
          <a:bodyPr lIns="89793" tIns="44899" rIns="89793" bIns="44899" rtlCol="0" anchor="ctr"/>
          <a:lstStyle/>
          <a:p>
            <a:pPr algn="ctr" eaLnBrk="0" hangingPunct="0"/>
            <a:endParaRPr lang="en-US" dirty="0">
              <a:solidFill>
                <a:srgbClr val="8F23B3"/>
              </a:solidFill>
            </a:endParaRPr>
          </a:p>
        </p:txBody>
      </p:sp>
      <p:sp>
        <p:nvSpPr>
          <p:cNvPr id="9" name="Rectangle 8"/>
          <p:cNvSpPr/>
          <p:nvPr/>
        </p:nvSpPr>
        <p:spPr>
          <a:xfrm>
            <a:off x="0" y="1447800"/>
            <a:ext cx="9144000" cy="152400"/>
          </a:xfrm>
          <a:prstGeom prst="rect">
            <a:avLst/>
          </a:prstGeom>
          <a:solidFill>
            <a:srgbClr val="0091B2"/>
          </a:solidFill>
          <a:ln>
            <a:solidFill>
              <a:srgbClr val="0091B2"/>
            </a:solidFill>
          </a:ln>
        </p:spPr>
        <p:style>
          <a:lnRef idx="2">
            <a:schemeClr val="accent1">
              <a:shade val="50000"/>
            </a:schemeClr>
          </a:lnRef>
          <a:fillRef idx="1">
            <a:schemeClr val="accent1"/>
          </a:fillRef>
          <a:effectRef idx="0">
            <a:schemeClr val="accent1"/>
          </a:effectRef>
          <a:fontRef idx="minor">
            <a:schemeClr val="lt1"/>
          </a:fontRef>
        </p:style>
        <p:txBody>
          <a:bodyPr lIns="89793" tIns="44899" rIns="89793" bIns="44899" rtlCol="0" anchor="ctr"/>
          <a:lstStyle/>
          <a:p>
            <a:pPr algn="ctr" eaLnBrk="0" hangingPunct="0"/>
            <a:endParaRPr lang="en-US" dirty="0">
              <a:solidFill>
                <a:srgbClr val="8F23B3"/>
              </a:solidFill>
            </a:endParaRPr>
          </a:p>
        </p:txBody>
      </p:sp>
      <p:sp>
        <p:nvSpPr>
          <p:cNvPr id="12" name="Rectangle 11"/>
          <p:cNvSpPr/>
          <p:nvPr/>
        </p:nvSpPr>
        <p:spPr>
          <a:xfrm>
            <a:off x="0" y="0"/>
            <a:ext cx="9144000" cy="6858000"/>
          </a:xfrm>
          <a:prstGeom prst="rect">
            <a:avLst/>
          </a:prstGeom>
          <a:noFill/>
          <a:ln w="28575">
            <a:solidFill>
              <a:srgbClr val="8F23B3"/>
            </a:solidFill>
          </a:ln>
        </p:spPr>
        <p:style>
          <a:lnRef idx="2">
            <a:schemeClr val="accent1">
              <a:shade val="50000"/>
            </a:schemeClr>
          </a:lnRef>
          <a:fillRef idx="1">
            <a:schemeClr val="accent1"/>
          </a:fillRef>
          <a:effectRef idx="0">
            <a:schemeClr val="accent1"/>
          </a:effectRef>
          <a:fontRef idx="minor">
            <a:schemeClr val="lt1"/>
          </a:fontRef>
        </p:style>
        <p:txBody>
          <a:bodyPr lIns="89793" tIns="44899" rIns="89793" bIns="44899" rtlCol="0" anchor="ctr"/>
          <a:lstStyle/>
          <a:p>
            <a:pPr algn="ctr" eaLnBrk="0" hangingPunct="0"/>
            <a:endParaRPr lang="en-US" dirty="0">
              <a:solidFill>
                <a:prstClr val="white"/>
              </a:solidFill>
            </a:endParaRPr>
          </a:p>
        </p:txBody>
      </p:sp>
      <p:sp>
        <p:nvSpPr>
          <p:cNvPr id="13" name="Slide Number Placeholder 4"/>
          <p:cNvSpPr>
            <a:spLocks noGrp="1"/>
          </p:cNvSpPr>
          <p:nvPr>
            <p:ph type="sldNum" sz="quarter" idx="4"/>
          </p:nvPr>
        </p:nvSpPr>
        <p:spPr>
          <a:xfrm>
            <a:off x="3" y="6569079"/>
            <a:ext cx="609600" cy="288925"/>
          </a:xfrm>
          <a:prstGeom prst="rect">
            <a:avLst/>
          </a:prstGeom>
        </p:spPr>
        <p:txBody>
          <a:bodyPr wrap="square" lIns="89793" tIns="44899" rIns="89793" bIns="44899">
            <a:normAutofit/>
          </a:bodyPr>
          <a:lstStyle>
            <a:lvl1pPr algn="ctr">
              <a:defRPr sz="1400">
                <a:solidFill>
                  <a:sysClr val="windowText" lastClr="000000"/>
                </a:solidFill>
              </a:defRPr>
            </a:lvl1pPr>
          </a:lstStyle>
          <a:p>
            <a:pPr eaLnBrk="0" hangingPunct="0">
              <a:defRPr/>
            </a:pPr>
            <a:fld id="{F53EAB4E-B152-44CE-8C23-C6686266861F}" type="slidenum">
              <a:rPr lang="en-US" smtClean="0">
                <a:latin typeface="Tahoma" pitchFamily="34" charset="0"/>
                <a:ea typeface="+mn-ea"/>
                <a:cs typeface="Arial" charset="0"/>
              </a:rPr>
              <a:pPr eaLnBrk="0" hangingPunct="0">
                <a:defRPr/>
              </a:pPr>
              <a:t>‹#›</a:t>
            </a:fld>
            <a:endParaRPr lang="en-US" dirty="0">
              <a:latin typeface="Tahoma" pitchFamily="34" charset="0"/>
              <a:ea typeface="+mn-ea"/>
              <a:cs typeface="Arial" charset="0"/>
            </a:endParaRPr>
          </a:p>
        </p:txBody>
      </p:sp>
    </p:spTree>
    <p:extLst>
      <p:ext uri="{BB962C8B-B14F-4D97-AF65-F5344CB8AC3E}">
        <p14:creationId xmlns:p14="http://schemas.microsoft.com/office/powerpoint/2010/main" val="229077086"/>
      </p:ext>
    </p:extLst>
  </p:cSld>
  <p:clrMap bg1="lt1" tx1="dk1" bg2="lt2" tx2="dk2" accent1="accent1" accent2="accent2" accent3="accent3" accent4="accent4" accent5="accent5" accent6="accent6" hlink="hlink" folHlink="folHlink"/>
  <p:sldLayoutIdLst>
    <p:sldLayoutId id="2147484547" r:id="rId1"/>
    <p:sldLayoutId id="2147484548" r:id="rId2"/>
    <p:sldLayoutId id="2147484549" r:id="rId3"/>
    <p:sldLayoutId id="2147484550" r:id="rId4"/>
    <p:sldLayoutId id="2147484551" r:id="rId5"/>
    <p:sldLayoutId id="2147484552" r:id="rId6"/>
    <p:sldLayoutId id="2147484553" r:id="rId7"/>
    <p:sldLayoutId id="2147484554" r:id="rId8"/>
    <p:sldLayoutId id="2147484555" r:id="rId9"/>
    <p:sldLayoutId id="2147484557" r:id="rId10"/>
  </p:sldLayoutIdLst>
  <p:timing>
    <p:tnLst>
      <p:par>
        <p:cTn id="1" dur="indefinite" restart="never" nodeType="tmRoot"/>
      </p:par>
    </p:tnLst>
  </p:timing>
  <p:hf sldNum="0" hdr="0" ftr="0" dt="0"/>
  <p:txStyles>
    <p:titleStyle>
      <a:lvl1pPr algn="ctr" defTabSz="913532" rtl="0" eaLnBrk="1" latinLnBrk="0" hangingPunct="1">
        <a:spcBef>
          <a:spcPct val="0"/>
        </a:spcBef>
        <a:buNone/>
        <a:defRPr sz="4400" kern="1200">
          <a:solidFill>
            <a:schemeClr val="tx1"/>
          </a:solidFill>
          <a:latin typeface="+mj-lt"/>
          <a:ea typeface="+mj-ea"/>
          <a:cs typeface="+mj-cs"/>
        </a:defRPr>
      </a:lvl1pPr>
    </p:titleStyle>
    <p:bodyStyle>
      <a:lvl1pPr marL="342577" indent="-342577" algn="l" defTabSz="913532"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246" indent="-285478" algn="l" defTabSz="913532"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1919" indent="-228384" algn="l" defTabSz="913532"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8682" indent="-228384" algn="l" defTabSz="913532"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5452" indent="-228384" algn="l" defTabSz="913532"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2219" indent="-228384" algn="l" defTabSz="91353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8984" indent="-228384" algn="l" defTabSz="91353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5752" indent="-228384" algn="l" defTabSz="91353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2521" indent="-228384" algn="l" defTabSz="91353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3532" rtl="0" eaLnBrk="1" latinLnBrk="0" hangingPunct="1">
        <a:defRPr sz="1800" kern="1200">
          <a:solidFill>
            <a:schemeClr val="tx1"/>
          </a:solidFill>
          <a:latin typeface="+mn-lt"/>
          <a:ea typeface="+mn-ea"/>
          <a:cs typeface="+mn-cs"/>
        </a:defRPr>
      </a:lvl1pPr>
      <a:lvl2pPr marL="456768" algn="l" defTabSz="913532" rtl="0" eaLnBrk="1" latinLnBrk="0" hangingPunct="1">
        <a:defRPr sz="1800" kern="1200">
          <a:solidFill>
            <a:schemeClr val="tx1"/>
          </a:solidFill>
          <a:latin typeface="+mn-lt"/>
          <a:ea typeface="+mn-ea"/>
          <a:cs typeface="+mn-cs"/>
        </a:defRPr>
      </a:lvl2pPr>
      <a:lvl3pPr marL="913532" algn="l" defTabSz="913532" rtl="0" eaLnBrk="1" latinLnBrk="0" hangingPunct="1">
        <a:defRPr sz="1800" kern="1200">
          <a:solidFill>
            <a:schemeClr val="tx1"/>
          </a:solidFill>
          <a:latin typeface="+mn-lt"/>
          <a:ea typeface="+mn-ea"/>
          <a:cs typeface="+mn-cs"/>
        </a:defRPr>
      </a:lvl3pPr>
      <a:lvl4pPr marL="1370302" algn="l" defTabSz="913532" rtl="0" eaLnBrk="1" latinLnBrk="0" hangingPunct="1">
        <a:defRPr sz="1800" kern="1200">
          <a:solidFill>
            <a:schemeClr val="tx1"/>
          </a:solidFill>
          <a:latin typeface="+mn-lt"/>
          <a:ea typeface="+mn-ea"/>
          <a:cs typeface="+mn-cs"/>
        </a:defRPr>
      </a:lvl4pPr>
      <a:lvl5pPr marL="1827071" algn="l" defTabSz="913532" rtl="0" eaLnBrk="1" latinLnBrk="0" hangingPunct="1">
        <a:defRPr sz="1800" kern="1200">
          <a:solidFill>
            <a:schemeClr val="tx1"/>
          </a:solidFill>
          <a:latin typeface="+mn-lt"/>
          <a:ea typeface="+mn-ea"/>
          <a:cs typeface="+mn-cs"/>
        </a:defRPr>
      </a:lvl5pPr>
      <a:lvl6pPr marL="2283837" algn="l" defTabSz="913532" rtl="0" eaLnBrk="1" latinLnBrk="0" hangingPunct="1">
        <a:defRPr sz="1800" kern="1200">
          <a:solidFill>
            <a:schemeClr val="tx1"/>
          </a:solidFill>
          <a:latin typeface="+mn-lt"/>
          <a:ea typeface="+mn-ea"/>
          <a:cs typeface="+mn-cs"/>
        </a:defRPr>
      </a:lvl6pPr>
      <a:lvl7pPr marL="2740600" algn="l" defTabSz="913532" rtl="0" eaLnBrk="1" latinLnBrk="0" hangingPunct="1">
        <a:defRPr sz="1800" kern="1200">
          <a:solidFill>
            <a:schemeClr val="tx1"/>
          </a:solidFill>
          <a:latin typeface="+mn-lt"/>
          <a:ea typeface="+mn-ea"/>
          <a:cs typeface="+mn-cs"/>
        </a:defRPr>
      </a:lvl7pPr>
      <a:lvl8pPr marL="3197369" algn="l" defTabSz="913532" rtl="0" eaLnBrk="1" latinLnBrk="0" hangingPunct="1">
        <a:defRPr sz="1800" kern="1200">
          <a:solidFill>
            <a:schemeClr val="tx1"/>
          </a:solidFill>
          <a:latin typeface="+mn-lt"/>
          <a:ea typeface="+mn-ea"/>
          <a:cs typeface="+mn-cs"/>
        </a:defRPr>
      </a:lvl8pPr>
      <a:lvl9pPr marL="3654137" algn="l" defTabSz="913532"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2" descr="PARCC_Header_A2"/>
          <p:cNvPicPr>
            <a:picLocks noChangeAspect="1" noChangeArrowheads="1"/>
          </p:cNvPicPr>
          <p:nvPr/>
        </p:nvPicPr>
        <p:blipFill>
          <a:blip r:embed="rId13" cstate="print"/>
          <a:srcRect l="63492" r="5597"/>
          <a:stretch>
            <a:fillRect/>
          </a:stretch>
        </p:blipFill>
        <p:spPr bwMode="auto">
          <a:xfrm>
            <a:off x="0" y="2"/>
            <a:ext cx="2819400" cy="1216152"/>
          </a:xfrm>
          <a:prstGeom prst="rect">
            <a:avLst/>
          </a:prstGeom>
          <a:noFill/>
          <a:ln w="9525">
            <a:noFill/>
            <a:miter lim="800000"/>
            <a:headEnd/>
            <a:tailEnd/>
          </a:ln>
        </p:spPr>
      </p:pic>
      <p:sp>
        <p:nvSpPr>
          <p:cNvPr id="8" name="Rectangle 7"/>
          <p:cNvSpPr/>
          <p:nvPr/>
        </p:nvSpPr>
        <p:spPr>
          <a:xfrm>
            <a:off x="0" y="1219200"/>
            <a:ext cx="9144000" cy="152400"/>
          </a:xfrm>
          <a:prstGeom prst="rect">
            <a:avLst/>
          </a:prstGeom>
          <a:solidFill>
            <a:srgbClr val="8F23B3"/>
          </a:solidFill>
          <a:ln>
            <a:solidFill>
              <a:srgbClr val="8F23B3"/>
            </a:solidFill>
          </a:ln>
        </p:spPr>
        <p:style>
          <a:lnRef idx="2">
            <a:schemeClr val="accent1">
              <a:shade val="50000"/>
            </a:schemeClr>
          </a:lnRef>
          <a:fillRef idx="1">
            <a:schemeClr val="accent1"/>
          </a:fillRef>
          <a:effectRef idx="0">
            <a:schemeClr val="accent1"/>
          </a:effectRef>
          <a:fontRef idx="minor">
            <a:schemeClr val="lt1"/>
          </a:fontRef>
        </p:style>
        <p:txBody>
          <a:bodyPr lIns="89793" tIns="44899" rIns="89793" bIns="44899" rtlCol="0" anchor="ctr"/>
          <a:lstStyle/>
          <a:p>
            <a:pPr algn="ctr" eaLnBrk="0" hangingPunct="0"/>
            <a:endParaRPr lang="en-US" dirty="0">
              <a:solidFill>
                <a:srgbClr val="8F23B3"/>
              </a:solidFill>
            </a:endParaRPr>
          </a:p>
        </p:txBody>
      </p:sp>
      <p:sp>
        <p:nvSpPr>
          <p:cNvPr id="9" name="Rectangle 8"/>
          <p:cNvSpPr/>
          <p:nvPr/>
        </p:nvSpPr>
        <p:spPr>
          <a:xfrm>
            <a:off x="0" y="1447800"/>
            <a:ext cx="9144000" cy="152400"/>
          </a:xfrm>
          <a:prstGeom prst="rect">
            <a:avLst/>
          </a:prstGeom>
          <a:solidFill>
            <a:srgbClr val="0091B2"/>
          </a:solidFill>
          <a:ln>
            <a:solidFill>
              <a:srgbClr val="0091B2"/>
            </a:solidFill>
          </a:ln>
        </p:spPr>
        <p:style>
          <a:lnRef idx="2">
            <a:schemeClr val="accent1">
              <a:shade val="50000"/>
            </a:schemeClr>
          </a:lnRef>
          <a:fillRef idx="1">
            <a:schemeClr val="accent1"/>
          </a:fillRef>
          <a:effectRef idx="0">
            <a:schemeClr val="accent1"/>
          </a:effectRef>
          <a:fontRef idx="minor">
            <a:schemeClr val="lt1"/>
          </a:fontRef>
        </p:style>
        <p:txBody>
          <a:bodyPr lIns="89793" tIns="44899" rIns="89793" bIns="44899" rtlCol="0" anchor="ctr"/>
          <a:lstStyle/>
          <a:p>
            <a:pPr algn="ctr" eaLnBrk="0" hangingPunct="0"/>
            <a:endParaRPr lang="en-US" dirty="0">
              <a:solidFill>
                <a:srgbClr val="8F23B3"/>
              </a:solidFill>
            </a:endParaRPr>
          </a:p>
        </p:txBody>
      </p:sp>
      <p:sp>
        <p:nvSpPr>
          <p:cNvPr id="12" name="Rectangle 11"/>
          <p:cNvSpPr/>
          <p:nvPr/>
        </p:nvSpPr>
        <p:spPr>
          <a:xfrm>
            <a:off x="0" y="0"/>
            <a:ext cx="9144000" cy="6858000"/>
          </a:xfrm>
          <a:prstGeom prst="rect">
            <a:avLst/>
          </a:prstGeom>
          <a:noFill/>
          <a:ln w="28575">
            <a:solidFill>
              <a:srgbClr val="8F23B3"/>
            </a:solidFill>
          </a:ln>
        </p:spPr>
        <p:style>
          <a:lnRef idx="2">
            <a:schemeClr val="accent1">
              <a:shade val="50000"/>
            </a:schemeClr>
          </a:lnRef>
          <a:fillRef idx="1">
            <a:schemeClr val="accent1"/>
          </a:fillRef>
          <a:effectRef idx="0">
            <a:schemeClr val="accent1"/>
          </a:effectRef>
          <a:fontRef idx="minor">
            <a:schemeClr val="lt1"/>
          </a:fontRef>
        </p:style>
        <p:txBody>
          <a:bodyPr lIns="89793" tIns="44899" rIns="89793" bIns="44899" rtlCol="0" anchor="ctr"/>
          <a:lstStyle/>
          <a:p>
            <a:pPr algn="ctr" eaLnBrk="0" hangingPunct="0"/>
            <a:endParaRPr lang="en-US" dirty="0">
              <a:solidFill>
                <a:prstClr val="white"/>
              </a:solidFill>
            </a:endParaRPr>
          </a:p>
        </p:txBody>
      </p:sp>
      <p:sp>
        <p:nvSpPr>
          <p:cNvPr id="13" name="Slide Number Placeholder 4"/>
          <p:cNvSpPr>
            <a:spLocks noGrp="1"/>
          </p:cNvSpPr>
          <p:nvPr>
            <p:ph type="sldNum" sz="quarter" idx="4"/>
          </p:nvPr>
        </p:nvSpPr>
        <p:spPr>
          <a:xfrm>
            <a:off x="3" y="6569079"/>
            <a:ext cx="609600" cy="288925"/>
          </a:xfrm>
          <a:prstGeom prst="rect">
            <a:avLst/>
          </a:prstGeom>
        </p:spPr>
        <p:txBody>
          <a:bodyPr wrap="square" lIns="89793" tIns="44899" rIns="89793" bIns="44899">
            <a:normAutofit/>
          </a:bodyPr>
          <a:lstStyle>
            <a:lvl1pPr algn="ctr">
              <a:defRPr sz="1400">
                <a:solidFill>
                  <a:sysClr val="windowText" lastClr="000000"/>
                </a:solidFill>
              </a:defRPr>
            </a:lvl1pPr>
          </a:lstStyle>
          <a:p>
            <a:pPr eaLnBrk="0" hangingPunct="0">
              <a:defRPr/>
            </a:pPr>
            <a:fld id="{F53EAB4E-B152-44CE-8C23-C6686266861F}" type="slidenum">
              <a:rPr lang="en-US" smtClean="0">
                <a:latin typeface="Tahoma" pitchFamily="34" charset="0"/>
                <a:ea typeface="+mn-ea"/>
                <a:cs typeface="Arial" charset="0"/>
              </a:rPr>
              <a:pPr eaLnBrk="0" hangingPunct="0">
                <a:defRPr/>
              </a:pPr>
              <a:t>‹#›</a:t>
            </a:fld>
            <a:endParaRPr lang="en-US" dirty="0">
              <a:latin typeface="Tahoma" pitchFamily="34" charset="0"/>
              <a:ea typeface="+mn-ea"/>
              <a:cs typeface="Arial" charset="0"/>
            </a:endParaRPr>
          </a:p>
        </p:txBody>
      </p:sp>
    </p:spTree>
    <p:extLst>
      <p:ext uri="{BB962C8B-B14F-4D97-AF65-F5344CB8AC3E}">
        <p14:creationId xmlns:p14="http://schemas.microsoft.com/office/powerpoint/2010/main" val="3622544167"/>
      </p:ext>
    </p:extLst>
  </p:cSld>
  <p:clrMap bg1="lt1" tx1="dk1" bg2="lt2" tx2="dk2" accent1="accent1" accent2="accent2" accent3="accent3" accent4="accent4" accent5="accent5" accent6="accent6" hlink="hlink" folHlink="folHlink"/>
  <p:sldLayoutIdLst>
    <p:sldLayoutId id="2147484559" r:id="rId1"/>
    <p:sldLayoutId id="2147484560" r:id="rId2"/>
    <p:sldLayoutId id="2147484561" r:id="rId3"/>
    <p:sldLayoutId id="2147484562" r:id="rId4"/>
    <p:sldLayoutId id="2147484563" r:id="rId5"/>
    <p:sldLayoutId id="2147484564" r:id="rId6"/>
    <p:sldLayoutId id="2147484565" r:id="rId7"/>
    <p:sldLayoutId id="2147484566" r:id="rId8"/>
    <p:sldLayoutId id="2147484567" r:id="rId9"/>
    <p:sldLayoutId id="2147484568" r:id="rId10"/>
    <p:sldLayoutId id="2147484569" r:id="rId11"/>
  </p:sldLayoutIdLst>
  <p:timing>
    <p:tnLst>
      <p:par>
        <p:cTn id="1" dur="indefinite" restart="never" nodeType="tmRoot"/>
      </p:par>
    </p:tnLst>
  </p:timing>
  <p:hf sldNum="0" hdr="0" ftr="0" dt="0"/>
  <p:txStyles>
    <p:titleStyle>
      <a:lvl1pPr algn="ctr" defTabSz="913532" rtl="0" eaLnBrk="1" latinLnBrk="0" hangingPunct="1">
        <a:spcBef>
          <a:spcPct val="0"/>
        </a:spcBef>
        <a:buNone/>
        <a:defRPr sz="4400" kern="1200">
          <a:solidFill>
            <a:schemeClr val="tx1"/>
          </a:solidFill>
          <a:latin typeface="+mj-lt"/>
          <a:ea typeface="+mj-ea"/>
          <a:cs typeface="+mj-cs"/>
        </a:defRPr>
      </a:lvl1pPr>
    </p:titleStyle>
    <p:bodyStyle>
      <a:lvl1pPr marL="342577" indent="-342577" algn="l" defTabSz="913532"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246" indent="-285478" algn="l" defTabSz="913532"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1919" indent="-228384" algn="l" defTabSz="913532"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8682" indent="-228384" algn="l" defTabSz="913532"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5452" indent="-228384" algn="l" defTabSz="913532"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2219" indent="-228384" algn="l" defTabSz="91353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8984" indent="-228384" algn="l" defTabSz="91353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5752" indent="-228384" algn="l" defTabSz="91353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2521" indent="-228384" algn="l" defTabSz="91353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3532" rtl="0" eaLnBrk="1" latinLnBrk="0" hangingPunct="1">
        <a:defRPr sz="1800" kern="1200">
          <a:solidFill>
            <a:schemeClr val="tx1"/>
          </a:solidFill>
          <a:latin typeface="+mn-lt"/>
          <a:ea typeface="+mn-ea"/>
          <a:cs typeface="+mn-cs"/>
        </a:defRPr>
      </a:lvl1pPr>
      <a:lvl2pPr marL="456768" algn="l" defTabSz="913532" rtl="0" eaLnBrk="1" latinLnBrk="0" hangingPunct="1">
        <a:defRPr sz="1800" kern="1200">
          <a:solidFill>
            <a:schemeClr val="tx1"/>
          </a:solidFill>
          <a:latin typeface="+mn-lt"/>
          <a:ea typeface="+mn-ea"/>
          <a:cs typeface="+mn-cs"/>
        </a:defRPr>
      </a:lvl2pPr>
      <a:lvl3pPr marL="913532" algn="l" defTabSz="913532" rtl="0" eaLnBrk="1" latinLnBrk="0" hangingPunct="1">
        <a:defRPr sz="1800" kern="1200">
          <a:solidFill>
            <a:schemeClr val="tx1"/>
          </a:solidFill>
          <a:latin typeface="+mn-lt"/>
          <a:ea typeface="+mn-ea"/>
          <a:cs typeface="+mn-cs"/>
        </a:defRPr>
      </a:lvl3pPr>
      <a:lvl4pPr marL="1370302" algn="l" defTabSz="913532" rtl="0" eaLnBrk="1" latinLnBrk="0" hangingPunct="1">
        <a:defRPr sz="1800" kern="1200">
          <a:solidFill>
            <a:schemeClr val="tx1"/>
          </a:solidFill>
          <a:latin typeface="+mn-lt"/>
          <a:ea typeface="+mn-ea"/>
          <a:cs typeface="+mn-cs"/>
        </a:defRPr>
      </a:lvl4pPr>
      <a:lvl5pPr marL="1827071" algn="l" defTabSz="913532" rtl="0" eaLnBrk="1" latinLnBrk="0" hangingPunct="1">
        <a:defRPr sz="1800" kern="1200">
          <a:solidFill>
            <a:schemeClr val="tx1"/>
          </a:solidFill>
          <a:latin typeface="+mn-lt"/>
          <a:ea typeface="+mn-ea"/>
          <a:cs typeface="+mn-cs"/>
        </a:defRPr>
      </a:lvl5pPr>
      <a:lvl6pPr marL="2283837" algn="l" defTabSz="913532" rtl="0" eaLnBrk="1" latinLnBrk="0" hangingPunct="1">
        <a:defRPr sz="1800" kern="1200">
          <a:solidFill>
            <a:schemeClr val="tx1"/>
          </a:solidFill>
          <a:latin typeface="+mn-lt"/>
          <a:ea typeface="+mn-ea"/>
          <a:cs typeface="+mn-cs"/>
        </a:defRPr>
      </a:lvl6pPr>
      <a:lvl7pPr marL="2740600" algn="l" defTabSz="913532" rtl="0" eaLnBrk="1" latinLnBrk="0" hangingPunct="1">
        <a:defRPr sz="1800" kern="1200">
          <a:solidFill>
            <a:schemeClr val="tx1"/>
          </a:solidFill>
          <a:latin typeface="+mn-lt"/>
          <a:ea typeface="+mn-ea"/>
          <a:cs typeface="+mn-cs"/>
        </a:defRPr>
      </a:lvl7pPr>
      <a:lvl8pPr marL="3197369" algn="l" defTabSz="913532" rtl="0" eaLnBrk="1" latinLnBrk="0" hangingPunct="1">
        <a:defRPr sz="1800" kern="1200">
          <a:solidFill>
            <a:schemeClr val="tx1"/>
          </a:solidFill>
          <a:latin typeface="+mn-lt"/>
          <a:ea typeface="+mn-ea"/>
          <a:cs typeface="+mn-cs"/>
        </a:defRPr>
      </a:lvl8pPr>
      <a:lvl9pPr marL="3654137" algn="l" defTabSz="913532"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2" descr="PARCC_Header_A2"/>
          <p:cNvPicPr>
            <a:picLocks noChangeAspect="1" noChangeArrowheads="1"/>
          </p:cNvPicPr>
          <p:nvPr/>
        </p:nvPicPr>
        <p:blipFill>
          <a:blip r:embed="rId13" cstate="print"/>
          <a:srcRect l="63492" r="5597"/>
          <a:stretch>
            <a:fillRect/>
          </a:stretch>
        </p:blipFill>
        <p:spPr bwMode="auto">
          <a:xfrm>
            <a:off x="0" y="2"/>
            <a:ext cx="2819400" cy="1216152"/>
          </a:xfrm>
          <a:prstGeom prst="rect">
            <a:avLst/>
          </a:prstGeom>
          <a:noFill/>
          <a:ln w="9525">
            <a:noFill/>
            <a:miter lim="800000"/>
            <a:headEnd/>
            <a:tailEnd/>
          </a:ln>
        </p:spPr>
      </p:pic>
      <p:sp>
        <p:nvSpPr>
          <p:cNvPr id="8" name="Rectangle 7"/>
          <p:cNvSpPr/>
          <p:nvPr/>
        </p:nvSpPr>
        <p:spPr>
          <a:xfrm>
            <a:off x="0" y="1219200"/>
            <a:ext cx="9144000" cy="152400"/>
          </a:xfrm>
          <a:prstGeom prst="rect">
            <a:avLst/>
          </a:prstGeom>
          <a:solidFill>
            <a:srgbClr val="8F23B3"/>
          </a:solidFill>
          <a:ln>
            <a:solidFill>
              <a:srgbClr val="8F23B3"/>
            </a:solidFill>
          </a:ln>
        </p:spPr>
        <p:style>
          <a:lnRef idx="2">
            <a:schemeClr val="accent1">
              <a:shade val="50000"/>
            </a:schemeClr>
          </a:lnRef>
          <a:fillRef idx="1">
            <a:schemeClr val="accent1"/>
          </a:fillRef>
          <a:effectRef idx="0">
            <a:schemeClr val="accent1"/>
          </a:effectRef>
          <a:fontRef idx="minor">
            <a:schemeClr val="lt1"/>
          </a:fontRef>
        </p:style>
        <p:txBody>
          <a:bodyPr lIns="89793" tIns="44899" rIns="89793" bIns="44899" rtlCol="0" anchor="ctr"/>
          <a:lstStyle/>
          <a:p>
            <a:pPr algn="ctr" eaLnBrk="0" hangingPunct="0"/>
            <a:endParaRPr lang="en-US" dirty="0">
              <a:solidFill>
                <a:srgbClr val="8F23B3"/>
              </a:solidFill>
            </a:endParaRPr>
          </a:p>
        </p:txBody>
      </p:sp>
      <p:sp>
        <p:nvSpPr>
          <p:cNvPr id="9" name="Rectangle 8"/>
          <p:cNvSpPr/>
          <p:nvPr/>
        </p:nvSpPr>
        <p:spPr>
          <a:xfrm>
            <a:off x="0" y="1447800"/>
            <a:ext cx="9144000" cy="152400"/>
          </a:xfrm>
          <a:prstGeom prst="rect">
            <a:avLst/>
          </a:prstGeom>
          <a:solidFill>
            <a:srgbClr val="0091B2"/>
          </a:solidFill>
          <a:ln>
            <a:solidFill>
              <a:srgbClr val="0091B2"/>
            </a:solidFill>
          </a:ln>
        </p:spPr>
        <p:style>
          <a:lnRef idx="2">
            <a:schemeClr val="accent1">
              <a:shade val="50000"/>
            </a:schemeClr>
          </a:lnRef>
          <a:fillRef idx="1">
            <a:schemeClr val="accent1"/>
          </a:fillRef>
          <a:effectRef idx="0">
            <a:schemeClr val="accent1"/>
          </a:effectRef>
          <a:fontRef idx="minor">
            <a:schemeClr val="lt1"/>
          </a:fontRef>
        </p:style>
        <p:txBody>
          <a:bodyPr lIns="89793" tIns="44899" rIns="89793" bIns="44899" rtlCol="0" anchor="ctr"/>
          <a:lstStyle/>
          <a:p>
            <a:pPr algn="ctr" eaLnBrk="0" hangingPunct="0"/>
            <a:endParaRPr lang="en-US" dirty="0">
              <a:solidFill>
                <a:srgbClr val="8F23B3"/>
              </a:solidFill>
            </a:endParaRPr>
          </a:p>
        </p:txBody>
      </p:sp>
      <p:sp>
        <p:nvSpPr>
          <p:cNvPr id="12" name="Rectangle 11"/>
          <p:cNvSpPr/>
          <p:nvPr/>
        </p:nvSpPr>
        <p:spPr>
          <a:xfrm>
            <a:off x="0" y="0"/>
            <a:ext cx="9144000" cy="6858000"/>
          </a:xfrm>
          <a:prstGeom prst="rect">
            <a:avLst/>
          </a:prstGeom>
          <a:noFill/>
          <a:ln w="28575">
            <a:solidFill>
              <a:srgbClr val="8F23B3"/>
            </a:solidFill>
          </a:ln>
        </p:spPr>
        <p:style>
          <a:lnRef idx="2">
            <a:schemeClr val="accent1">
              <a:shade val="50000"/>
            </a:schemeClr>
          </a:lnRef>
          <a:fillRef idx="1">
            <a:schemeClr val="accent1"/>
          </a:fillRef>
          <a:effectRef idx="0">
            <a:schemeClr val="accent1"/>
          </a:effectRef>
          <a:fontRef idx="minor">
            <a:schemeClr val="lt1"/>
          </a:fontRef>
        </p:style>
        <p:txBody>
          <a:bodyPr lIns="89793" tIns="44899" rIns="89793" bIns="44899" rtlCol="0" anchor="ctr"/>
          <a:lstStyle/>
          <a:p>
            <a:pPr algn="ctr" eaLnBrk="0" hangingPunct="0"/>
            <a:endParaRPr lang="en-US" dirty="0">
              <a:solidFill>
                <a:prstClr val="white"/>
              </a:solidFill>
            </a:endParaRPr>
          </a:p>
        </p:txBody>
      </p:sp>
      <p:sp>
        <p:nvSpPr>
          <p:cNvPr id="13" name="Slide Number Placeholder 4"/>
          <p:cNvSpPr>
            <a:spLocks noGrp="1"/>
          </p:cNvSpPr>
          <p:nvPr>
            <p:ph type="sldNum" sz="quarter" idx="4"/>
          </p:nvPr>
        </p:nvSpPr>
        <p:spPr>
          <a:xfrm>
            <a:off x="3" y="6569079"/>
            <a:ext cx="609600" cy="288925"/>
          </a:xfrm>
          <a:prstGeom prst="rect">
            <a:avLst/>
          </a:prstGeom>
        </p:spPr>
        <p:txBody>
          <a:bodyPr wrap="square" lIns="89793" tIns="44899" rIns="89793" bIns="44899">
            <a:normAutofit/>
          </a:bodyPr>
          <a:lstStyle>
            <a:lvl1pPr algn="ctr">
              <a:defRPr sz="1400">
                <a:solidFill>
                  <a:sysClr val="windowText" lastClr="000000"/>
                </a:solidFill>
              </a:defRPr>
            </a:lvl1pPr>
          </a:lstStyle>
          <a:p>
            <a:pPr eaLnBrk="0" hangingPunct="0">
              <a:defRPr/>
            </a:pPr>
            <a:fld id="{F53EAB4E-B152-44CE-8C23-C6686266861F}" type="slidenum">
              <a:rPr lang="en-US" smtClean="0">
                <a:latin typeface="Tahoma" pitchFamily="34" charset="0"/>
                <a:ea typeface="+mn-ea"/>
                <a:cs typeface="Arial" charset="0"/>
              </a:rPr>
              <a:pPr eaLnBrk="0" hangingPunct="0">
                <a:defRPr/>
              </a:pPr>
              <a:t>‹#›</a:t>
            </a:fld>
            <a:endParaRPr lang="en-US" dirty="0">
              <a:latin typeface="Tahoma" pitchFamily="34" charset="0"/>
              <a:ea typeface="+mn-ea"/>
              <a:cs typeface="Arial" charset="0"/>
            </a:endParaRPr>
          </a:p>
        </p:txBody>
      </p:sp>
    </p:spTree>
    <p:extLst>
      <p:ext uri="{BB962C8B-B14F-4D97-AF65-F5344CB8AC3E}">
        <p14:creationId xmlns:p14="http://schemas.microsoft.com/office/powerpoint/2010/main" val="2460478851"/>
      </p:ext>
    </p:extLst>
  </p:cSld>
  <p:clrMap bg1="lt1" tx1="dk1" bg2="lt2" tx2="dk2" accent1="accent1" accent2="accent2" accent3="accent3" accent4="accent4" accent5="accent5" accent6="accent6" hlink="hlink" folHlink="folHlink"/>
  <p:sldLayoutIdLst>
    <p:sldLayoutId id="2147484571" r:id="rId1"/>
    <p:sldLayoutId id="2147484572" r:id="rId2"/>
    <p:sldLayoutId id="2147484573" r:id="rId3"/>
    <p:sldLayoutId id="2147484574" r:id="rId4"/>
    <p:sldLayoutId id="2147484575" r:id="rId5"/>
    <p:sldLayoutId id="2147484576" r:id="rId6"/>
    <p:sldLayoutId id="2147484577" r:id="rId7"/>
    <p:sldLayoutId id="2147484578" r:id="rId8"/>
    <p:sldLayoutId id="2147484579" r:id="rId9"/>
    <p:sldLayoutId id="2147484580" r:id="rId10"/>
    <p:sldLayoutId id="2147484581" r:id="rId11"/>
  </p:sldLayoutIdLst>
  <p:timing>
    <p:tnLst>
      <p:par>
        <p:cTn id="1" dur="indefinite" restart="never" nodeType="tmRoot"/>
      </p:par>
    </p:tnLst>
  </p:timing>
  <p:hf sldNum="0" hdr="0" ftr="0" dt="0"/>
  <p:txStyles>
    <p:titleStyle>
      <a:lvl1pPr algn="ctr" defTabSz="913532" rtl="0" eaLnBrk="1" latinLnBrk="0" hangingPunct="1">
        <a:spcBef>
          <a:spcPct val="0"/>
        </a:spcBef>
        <a:buNone/>
        <a:defRPr sz="4400" kern="1200">
          <a:solidFill>
            <a:schemeClr val="tx1"/>
          </a:solidFill>
          <a:latin typeface="+mj-lt"/>
          <a:ea typeface="+mj-ea"/>
          <a:cs typeface="+mj-cs"/>
        </a:defRPr>
      </a:lvl1pPr>
    </p:titleStyle>
    <p:bodyStyle>
      <a:lvl1pPr marL="342577" indent="-342577" algn="l" defTabSz="913532"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246" indent="-285478" algn="l" defTabSz="913532"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1919" indent="-228384" algn="l" defTabSz="913532"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8682" indent="-228384" algn="l" defTabSz="913532"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5452" indent="-228384" algn="l" defTabSz="913532"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2219" indent="-228384" algn="l" defTabSz="91353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8984" indent="-228384" algn="l" defTabSz="91353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5752" indent="-228384" algn="l" defTabSz="91353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2521" indent="-228384" algn="l" defTabSz="91353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3532" rtl="0" eaLnBrk="1" latinLnBrk="0" hangingPunct="1">
        <a:defRPr sz="1800" kern="1200">
          <a:solidFill>
            <a:schemeClr val="tx1"/>
          </a:solidFill>
          <a:latin typeface="+mn-lt"/>
          <a:ea typeface="+mn-ea"/>
          <a:cs typeface="+mn-cs"/>
        </a:defRPr>
      </a:lvl1pPr>
      <a:lvl2pPr marL="456768" algn="l" defTabSz="913532" rtl="0" eaLnBrk="1" latinLnBrk="0" hangingPunct="1">
        <a:defRPr sz="1800" kern="1200">
          <a:solidFill>
            <a:schemeClr val="tx1"/>
          </a:solidFill>
          <a:latin typeface="+mn-lt"/>
          <a:ea typeface="+mn-ea"/>
          <a:cs typeface="+mn-cs"/>
        </a:defRPr>
      </a:lvl2pPr>
      <a:lvl3pPr marL="913532" algn="l" defTabSz="913532" rtl="0" eaLnBrk="1" latinLnBrk="0" hangingPunct="1">
        <a:defRPr sz="1800" kern="1200">
          <a:solidFill>
            <a:schemeClr val="tx1"/>
          </a:solidFill>
          <a:latin typeface="+mn-lt"/>
          <a:ea typeface="+mn-ea"/>
          <a:cs typeface="+mn-cs"/>
        </a:defRPr>
      </a:lvl3pPr>
      <a:lvl4pPr marL="1370302" algn="l" defTabSz="913532" rtl="0" eaLnBrk="1" latinLnBrk="0" hangingPunct="1">
        <a:defRPr sz="1800" kern="1200">
          <a:solidFill>
            <a:schemeClr val="tx1"/>
          </a:solidFill>
          <a:latin typeface="+mn-lt"/>
          <a:ea typeface="+mn-ea"/>
          <a:cs typeface="+mn-cs"/>
        </a:defRPr>
      </a:lvl4pPr>
      <a:lvl5pPr marL="1827071" algn="l" defTabSz="913532" rtl="0" eaLnBrk="1" latinLnBrk="0" hangingPunct="1">
        <a:defRPr sz="1800" kern="1200">
          <a:solidFill>
            <a:schemeClr val="tx1"/>
          </a:solidFill>
          <a:latin typeface="+mn-lt"/>
          <a:ea typeface="+mn-ea"/>
          <a:cs typeface="+mn-cs"/>
        </a:defRPr>
      </a:lvl5pPr>
      <a:lvl6pPr marL="2283837" algn="l" defTabSz="913532" rtl="0" eaLnBrk="1" latinLnBrk="0" hangingPunct="1">
        <a:defRPr sz="1800" kern="1200">
          <a:solidFill>
            <a:schemeClr val="tx1"/>
          </a:solidFill>
          <a:latin typeface="+mn-lt"/>
          <a:ea typeface="+mn-ea"/>
          <a:cs typeface="+mn-cs"/>
        </a:defRPr>
      </a:lvl6pPr>
      <a:lvl7pPr marL="2740600" algn="l" defTabSz="913532" rtl="0" eaLnBrk="1" latinLnBrk="0" hangingPunct="1">
        <a:defRPr sz="1800" kern="1200">
          <a:solidFill>
            <a:schemeClr val="tx1"/>
          </a:solidFill>
          <a:latin typeface="+mn-lt"/>
          <a:ea typeface="+mn-ea"/>
          <a:cs typeface="+mn-cs"/>
        </a:defRPr>
      </a:lvl7pPr>
      <a:lvl8pPr marL="3197369" algn="l" defTabSz="913532" rtl="0" eaLnBrk="1" latinLnBrk="0" hangingPunct="1">
        <a:defRPr sz="1800" kern="1200">
          <a:solidFill>
            <a:schemeClr val="tx1"/>
          </a:solidFill>
          <a:latin typeface="+mn-lt"/>
          <a:ea typeface="+mn-ea"/>
          <a:cs typeface="+mn-cs"/>
        </a:defRPr>
      </a:lvl8pPr>
      <a:lvl9pPr marL="3654137" algn="l" defTabSz="913532"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2" descr="PARCC_Header_A2"/>
          <p:cNvPicPr>
            <a:picLocks noChangeAspect="1" noChangeArrowheads="1"/>
          </p:cNvPicPr>
          <p:nvPr/>
        </p:nvPicPr>
        <p:blipFill>
          <a:blip r:embed="rId12" cstate="print"/>
          <a:srcRect l="63492" r="5597"/>
          <a:stretch>
            <a:fillRect/>
          </a:stretch>
        </p:blipFill>
        <p:spPr bwMode="auto">
          <a:xfrm>
            <a:off x="0" y="2"/>
            <a:ext cx="2819400" cy="1216152"/>
          </a:xfrm>
          <a:prstGeom prst="rect">
            <a:avLst/>
          </a:prstGeom>
          <a:noFill/>
          <a:ln w="9525">
            <a:noFill/>
            <a:miter lim="800000"/>
            <a:headEnd/>
            <a:tailEnd/>
          </a:ln>
        </p:spPr>
      </p:pic>
      <p:sp>
        <p:nvSpPr>
          <p:cNvPr id="8" name="Rectangle 7"/>
          <p:cNvSpPr/>
          <p:nvPr/>
        </p:nvSpPr>
        <p:spPr>
          <a:xfrm>
            <a:off x="0" y="1219200"/>
            <a:ext cx="9144000" cy="152400"/>
          </a:xfrm>
          <a:prstGeom prst="rect">
            <a:avLst/>
          </a:prstGeom>
          <a:solidFill>
            <a:srgbClr val="8F23B3"/>
          </a:solidFill>
          <a:ln>
            <a:solidFill>
              <a:srgbClr val="8F23B3"/>
            </a:solidFill>
          </a:ln>
        </p:spPr>
        <p:style>
          <a:lnRef idx="2">
            <a:schemeClr val="accent1">
              <a:shade val="50000"/>
            </a:schemeClr>
          </a:lnRef>
          <a:fillRef idx="1">
            <a:schemeClr val="accent1"/>
          </a:fillRef>
          <a:effectRef idx="0">
            <a:schemeClr val="accent1"/>
          </a:effectRef>
          <a:fontRef idx="minor">
            <a:schemeClr val="lt1"/>
          </a:fontRef>
        </p:style>
        <p:txBody>
          <a:bodyPr lIns="89793" tIns="44899" rIns="89793" bIns="44899" rtlCol="0" anchor="ctr"/>
          <a:lstStyle/>
          <a:p>
            <a:pPr algn="ctr" eaLnBrk="0" hangingPunct="0"/>
            <a:endParaRPr lang="en-US" sz="2400" dirty="0">
              <a:solidFill>
                <a:srgbClr val="8F23B3"/>
              </a:solidFill>
            </a:endParaRPr>
          </a:p>
        </p:txBody>
      </p:sp>
      <p:sp>
        <p:nvSpPr>
          <p:cNvPr id="9" name="Rectangle 8"/>
          <p:cNvSpPr/>
          <p:nvPr/>
        </p:nvSpPr>
        <p:spPr>
          <a:xfrm>
            <a:off x="0" y="1447800"/>
            <a:ext cx="9144000" cy="152400"/>
          </a:xfrm>
          <a:prstGeom prst="rect">
            <a:avLst/>
          </a:prstGeom>
          <a:solidFill>
            <a:srgbClr val="0091B2"/>
          </a:solidFill>
          <a:ln>
            <a:solidFill>
              <a:srgbClr val="0091B2"/>
            </a:solidFill>
          </a:ln>
        </p:spPr>
        <p:style>
          <a:lnRef idx="2">
            <a:schemeClr val="accent1">
              <a:shade val="50000"/>
            </a:schemeClr>
          </a:lnRef>
          <a:fillRef idx="1">
            <a:schemeClr val="accent1"/>
          </a:fillRef>
          <a:effectRef idx="0">
            <a:schemeClr val="accent1"/>
          </a:effectRef>
          <a:fontRef idx="minor">
            <a:schemeClr val="lt1"/>
          </a:fontRef>
        </p:style>
        <p:txBody>
          <a:bodyPr lIns="89793" tIns="44899" rIns="89793" bIns="44899" rtlCol="0" anchor="ctr"/>
          <a:lstStyle/>
          <a:p>
            <a:pPr algn="ctr" eaLnBrk="0" hangingPunct="0"/>
            <a:endParaRPr lang="en-US" sz="2400" dirty="0">
              <a:solidFill>
                <a:srgbClr val="8F23B3"/>
              </a:solidFill>
            </a:endParaRPr>
          </a:p>
        </p:txBody>
      </p:sp>
      <p:sp>
        <p:nvSpPr>
          <p:cNvPr id="12" name="Rectangle 11"/>
          <p:cNvSpPr/>
          <p:nvPr/>
        </p:nvSpPr>
        <p:spPr>
          <a:xfrm>
            <a:off x="0" y="0"/>
            <a:ext cx="9144000" cy="6858000"/>
          </a:xfrm>
          <a:prstGeom prst="rect">
            <a:avLst/>
          </a:prstGeom>
          <a:noFill/>
          <a:ln w="28575">
            <a:solidFill>
              <a:srgbClr val="8F23B3"/>
            </a:solidFill>
          </a:ln>
        </p:spPr>
        <p:style>
          <a:lnRef idx="2">
            <a:schemeClr val="accent1">
              <a:shade val="50000"/>
            </a:schemeClr>
          </a:lnRef>
          <a:fillRef idx="1">
            <a:schemeClr val="accent1"/>
          </a:fillRef>
          <a:effectRef idx="0">
            <a:schemeClr val="accent1"/>
          </a:effectRef>
          <a:fontRef idx="minor">
            <a:schemeClr val="lt1"/>
          </a:fontRef>
        </p:style>
        <p:txBody>
          <a:bodyPr lIns="89793" tIns="44899" rIns="89793" bIns="44899" rtlCol="0" anchor="ctr"/>
          <a:lstStyle/>
          <a:p>
            <a:pPr algn="ctr" eaLnBrk="0" hangingPunct="0"/>
            <a:endParaRPr lang="en-US" sz="2400" dirty="0">
              <a:solidFill>
                <a:prstClr val="white"/>
              </a:solidFill>
            </a:endParaRPr>
          </a:p>
        </p:txBody>
      </p:sp>
      <p:sp>
        <p:nvSpPr>
          <p:cNvPr id="13" name="Slide Number Placeholder 4"/>
          <p:cNvSpPr>
            <a:spLocks noGrp="1"/>
          </p:cNvSpPr>
          <p:nvPr>
            <p:ph type="sldNum" sz="quarter" idx="4"/>
          </p:nvPr>
        </p:nvSpPr>
        <p:spPr>
          <a:xfrm>
            <a:off x="3" y="6569079"/>
            <a:ext cx="609600" cy="288925"/>
          </a:xfrm>
          <a:prstGeom prst="rect">
            <a:avLst/>
          </a:prstGeom>
        </p:spPr>
        <p:txBody>
          <a:bodyPr wrap="square" lIns="89793" tIns="44899" rIns="89793" bIns="44899">
            <a:normAutofit/>
          </a:bodyPr>
          <a:lstStyle>
            <a:lvl1pPr algn="ctr">
              <a:defRPr sz="1400">
                <a:solidFill>
                  <a:sysClr val="windowText" lastClr="000000"/>
                </a:solidFill>
              </a:defRPr>
            </a:lvl1pPr>
          </a:lstStyle>
          <a:p>
            <a:pPr eaLnBrk="0" hangingPunct="0">
              <a:defRPr/>
            </a:pPr>
            <a:fld id="{F53EAB4E-B152-44CE-8C23-C6686266861F}" type="slidenum">
              <a:rPr lang="en-US" smtClean="0">
                <a:latin typeface="Verdana" pitchFamily="-1" charset="0"/>
                <a:cs typeface="Arial" charset="0"/>
              </a:rPr>
              <a:pPr eaLnBrk="0" hangingPunct="0">
                <a:defRPr/>
              </a:pPr>
              <a:t>‹#›</a:t>
            </a:fld>
            <a:endParaRPr lang="en-US" dirty="0">
              <a:latin typeface="Verdana" pitchFamily="-1" charset="0"/>
              <a:cs typeface="Arial" charset="0"/>
            </a:endParaRPr>
          </a:p>
        </p:txBody>
      </p:sp>
    </p:spTree>
    <p:extLst>
      <p:ext uri="{BB962C8B-B14F-4D97-AF65-F5344CB8AC3E}">
        <p14:creationId xmlns:p14="http://schemas.microsoft.com/office/powerpoint/2010/main" val="2370461171"/>
      </p:ext>
    </p:extLst>
  </p:cSld>
  <p:clrMap bg1="lt1" tx1="dk1" bg2="lt2" tx2="dk2" accent1="accent1" accent2="accent2" accent3="accent3" accent4="accent4" accent5="accent5" accent6="accent6" hlink="hlink" folHlink="folHlink"/>
  <p:sldLayoutIdLst>
    <p:sldLayoutId id="2147484583" r:id="rId1"/>
    <p:sldLayoutId id="2147484584" r:id="rId2"/>
    <p:sldLayoutId id="2147484585" r:id="rId3"/>
    <p:sldLayoutId id="2147484586" r:id="rId4"/>
    <p:sldLayoutId id="2147484587" r:id="rId5"/>
    <p:sldLayoutId id="2147484588" r:id="rId6"/>
    <p:sldLayoutId id="2147484589" r:id="rId7"/>
    <p:sldLayoutId id="2147484590" r:id="rId8"/>
    <p:sldLayoutId id="2147484591" r:id="rId9"/>
    <p:sldLayoutId id="2147484592" r:id="rId10"/>
  </p:sldLayoutIdLst>
  <p:transition spd="med"/>
  <p:timing>
    <p:tnLst>
      <p:par>
        <p:cTn id="1" dur="indefinite" restart="never" nodeType="tmRoot"/>
      </p:par>
    </p:tnLst>
  </p:timing>
  <p:hf sldNum="0" hdr="0" ftr="0" dt="0"/>
  <p:txStyles>
    <p:titleStyle>
      <a:lvl1pPr algn="ctr" defTabSz="913532" rtl="0" eaLnBrk="1" latinLnBrk="0" hangingPunct="1">
        <a:spcBef>
          <a:spcPct val="0"/>
        </a:spcBef>
        <a:buNone/>
        <a:defRPr sz="4400" kern="1200">
          <a:solidFill>
            <a:schemeClr val="tx1"/>
          </a:solidFill>
          <a:latin typeface="+mj-lt"/>
          <a:ea typeface="+mj-ea"/>
          <a:cs typeface="+mj-cs"/>
        </a:defRPr>
      </a:lvl1pPr>
    </p:titleStyle>
    <p:bodyStyle>
      <a:lvl1pPr marL="342577" indent="-342577" algn="l" defTabSz="913532"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246" indent="-285478" algn="l" defTabSz="913532"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1919" indent="-228384" algn="l" defTabSz="913532"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8682" indent="-228384" algn="l" defTabSz="913532"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5452" indent="-228384" algn="l" defTabSz="913532"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2219" indent="-228384" algn="l" defTabSz="91353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8984" indent="-228384" algn="l" defTabSz="91353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5752" indent="-228384" algn="l" defTabSz="91353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2521" indent="-228384" algn="l" defTabSz="91353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3532" rtl="0" eaLnBrk="1" latinLnBrk="0" hangingPunct="1">
        <a:defRPr sz="1800" kern="1200">
          <a:solidFill>
            <a:schemeClr val="tx1"/>
          </a:solidFill>
          <a:latin typeface="+mn-lt"/>
          <a:ea typeface="+mn-ea"/>
          <a:cs typeface="+mn-cs"/>
        </a:defRPr>
      </a:lvl1pPr>
      <a:lvl2pPr marL="456768" algn="l" defTabSz="913532" rtl="0" eaLnBrk="1" latinLnBrk="0" hangingPunct="1">
        <a:defRPr sz="1800" kern="1200">
          <a:solidFill>
            <a:schemeClr val="tx1"/>
          </a:solidFill>
          <a:latin typeface="+mn-lt"/>
          <a:ea typeface="+mn-ea"/>
          <a:cs typeface="+mn-cs"/>
        </a:defRPr>
      </a:lvl2pPr>
      <a:lvl3pPr marL="913532" algn="l" defTabSz="913532" rtl="0" eaLnBrk="1" latinLnBrk="0" hangingPunct="1">
        <a:defRPr sz="1800" kern="1200">
          <a:solidFill>
            <a:schemeClr val="tx1"/>
          </a:solidFill>
          <a:latin typeface="+mn-lt"/>
          <a:ea typeface="+mn-ea"/>
          <a:cs typeface="+mn-cs"/>
        </a:defRPr>
      </a:lvl3pPr>
      <a:lvl4pPr marL="1370302" algn="l" defTabSz="913532" rtl="0" eaLnBrk="1" latinLnBrk="0" hangingPunct="1">
        <a:defRPr sz="1800" kern="1200">
          <a:solidFill>
            <a:schemeClr val="tx1"/>
          </a:solidFill>
          <a:latin typeface="+mn-lt"/>
          <a:ea typeface="+mn-ea"/>
          <a:cs typeface="+mn-cs"/>
        </a:defRPr>
      </a:lvl4pPr>
      <a:lvl5pPr marL="1827071" algn="l" defTabSz="913532" rtl="0" eaLnBrk="1" latinLnBrk="0" hangingPunct="1">
        <a:defRPr sz="1800" kern="1200">
          <a:solidFill>
            <a:schemeClr val="tx1"/>
          </a:solidFill>
          <a:latin typeface="+mn-lt"/>
          <a:ea typeface="+mn-ea"/>
          <a:cs typeface="+mn-cs"/>
        </a:defRPr>
      </a:lvl5pPr>
      <a:lvl6pPr marL="2283837" algn="l" defTabSz="913532" rtl="0" eaLnBrk="1" latinLnBrk="0" hangingPunct="1">
        <a:defRPr sz="1800" kern="1200">
          <a:solidFill>
            <a:schemeClr val="tx1"/>
          </a:solidFill>
          <a:latin typeface="+mn-lt"/>
          <a:ea typeface="+mn-ea"/>
          <a:cs typeface="+mn-cs"/>
        </a:defRPr>
      </a:lvl6pPr>
      <a:lvl7pPr marL="2740600" algn="l" defTabSz="913532" rtl="0" eaLnBrk="1" latinLnBrk="0" hangingPunct="1">
        <a:defRPr sz="1800" kern="1200">
          <a:solidFill>
            <a:schemeClr val="tx1"/>
          </a:solidFill>
          <a:latin typeface="+mn-lt"/>
          <a:ea typeface="+mn-ea"/>
          <a:cs typeface="+mn-cs"/>
        </a:defRPr>
      </a:lvl7pPr>
      <a:lvl8pPr marL="3197369" algn="l" defTabSz="913532" rtl="0" eaLnBrk="1" latinLnBrk="0" hangingPunct="1">
        <a:defRPr sz="1800" kern="1200">
          <a:solidFill>
            <a:schemeClr val="tx1"/>
          </a:solidFill>
          <a:latin typeface="+mn-lt"/>
          <a:ea typeface="+mn-ea"/>
          <a:cs typeface="+mn-cs"/>
        </a:defRPr>
      </a:lvl8pPr>
      <a:lvl9pPr marL="3654137" algn="l" defTabSz="913532"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2" descr="PARCC_Header_A2"/>
          <p:cNvPicPr>
            <a:picLocks noChangeAspect="1" noChangeArrowheads="1"/>
          </p:cNvPicPr>
          <p:nvPr/>
        </p:nvPicPr>
        <p:blipFill>
          <a:blip r:embed="rId12" cstate="print"/>
          <a:srcRect l="63492" r="5597"/>
          <a:stretch>
            <a:fillRect/>
          </a:stretch>
        </p:blipFill>
        <p:spPr bwMode="auto">
          <a:xfrm>
            <a:off x="0" y="2"/>
            <a:ext cx="2819400" cy="1216152"/>
          </a:xfrm>
          <a:prstGeom prst="rect">
            <a:avLst/>
          </a:prstGeom>
          <a:noFill/>
          <a:ln w="9525">
            <a:noFill/>
            <a:miter lim="800000"/>
            <a:headEnd/>
            <a:tailEnd/>
          </a:ln>
        </p:spPr>
      </p:pic>
      <p:sp>
        <p:nvSpPr>
          <p:cNvPr id="8" name="Rectangle 7"/>
          <p:cNvSpPr/>
          <p:nvPr/>
        </p:nvSpPr>
        <p:spPr>
          <a:xfrm>
            <a:off x="0" y="1219200"/>
            <a:ext cx="9144000" cy="152400"/>
          </a:xfrm>
          <a:prstGeom prst="rect">
            <a:avLst/>
          </a:prstGeom>
          <a:solidFill>
            <a:srgbClr val="8F23B3"/>
          </a:solidFill>
          <a:ln>
            <a:solidFill>
              <a:srgbClr val="8F23B3"/>
            </a:solidFill>
          </a:ln>
        </p:spPr>
        <p:style>
          <a:lnRef idx="2">
            <a:schemeClr val="accent1">
              <a:shade val="50000"/>
            </a:schemeClr>
          </a:lnRef>
          <a:fillRef idx="1">
            <a:schemeClr val="accent1"/>
          </a:fillRef>
          <a:effectRef idx="0">
            <a:schemeClr val="accent1"/>
          </a:effectRef>
          <a:fontRef idx="minor">
            <a:schemeClr val="lt1"/>
          </a:fontRef>
        </p:style>
        <p:txBody>
          <a:bodyPr lIns="89793" tIns="44899" rIns="89793" bIns="44899" rtlCol="0" anchor="ctr"/>
          <a:lstStyle/>
          <a:p>
            <a:pPr algn="ctr" eaLnBrk="0" hangingPunct="0"/>
            <a:endParaRPr lang="en-US" sz="2400" dirty="0">
              <a:solidFill>
                <a:srgbClr val="8F23B3"/>
              </a:solidFill>
            </a:endParaRPr>
          </a:p>
        </p:txBody>
      </p:sp>
      <p:sp>
        <p:nvSpPr>
          <p:cNvPr id="9" name="Rectangle 8"/>
          <p:cNvSpPr/>
          <p:nvPr/>
        </p:nvSpPr>
        <p:spPr>
          <a:xfrm>
            <a:off x="0" y="1447800"/>
            <a:ext cx="9144000" cy="152400"/>
          </a:xfrm>
          <a:prstGeom prst="rect">
            <a:avLst/>
          </a:prstGeom>
          <a:solidFill>
            <a:srgbClr val="0091B2"/>
          </a:solidFill>
          <a:ln>
            <a:solidFill>
              <a:srgbClr val="0091B2"/>
            </a:solidFill>
          </a:ln>
        </p:spPr>
        <p:style>
          <a:lnRef idx="2">
            <a:schemeClr val="accent1">
              <a:shade val="50000"/>
            </a:schemeClr>
          </a:lnRef>
          <a:fillRef idx="1">
            <a:schemeClr val="accent1"/>
          </a:fillRef>
          <a:effectRef idx="0">
            <a:schemeClr val="accent1"/>
          </a:effectRef>
          <a:fontRef idx="minor">
            <a:schemeClr val="lt1"/>
          </a:fontRef>
        </p:style>
        <p:txBody>
          <a:bodyPr lIns="89793" tIns="44899" rIns="89793" bIns="44899" rtlCol="0" anchor="ctr"/>
          <a:lstStyle/>
          <a:p>
            <a:pPr algn="ctr" eaLnBrk="0" hangingPunct="0"/>
            <a:endParaRPr lang="en-US" sz="2400" dirty="0">
              <a:solidFill>
                <a:srgbClr val="8F23B3"/>
              </a:solidFill>
            </a:endParaRPr>
          </a:p>
        </p:txBody>
      </p:sp>
      <p:sp>
        <p:nvSpPr>
          <p:cNvPr id="12" name="Rectangle 11"/>
          <p:cNvSpPr/>
          <p:nvPr/>
        </p:nvSpPr>
        <p:spPr>
          <a:xfrm>
            <a:off x="0" y="0"/>
            <a:ext cx="9144000" cy="6858000"/>
          </a:xfrm>
          <a:prstGeom prst="rect">
            <a:avLst/>
          </a:prstGeom>
          <a:noFill/>
          <a:ln w="28575">
            <a:solidFill>
              <a:srgbClr val="8F23B3"/>
            </a:solidFill>
          </a:ln>
        </p:spPr>
        <p:style>
          <a:lnRef idx="2">
            <a:schemeClr val="accent1">
              <a:shade val="50000"/>
            </a:schemeClr>
          </a:lnRef>
          <a:fillRef idx="1">
            <a:schemeClr val="accent1"/>
          </a:fillRef>
          <a:effectRef idx="0">
            <a:schemeClr val="accent1"/>
          </a:effectRef>
          <a:fontRef idx="minor">
            <a:schemeClr val="lt1"/>
          </a:fontRef>
        </p:style>
        <p:txBody>
          <a:bodyPr lIns="89793" tIns="44899" rIns="89793" bIns="44899" rtlCol="0" anchor="ctr"/>
          <a:lstStyle/>
          <a:p>
            <a:pPr algn="ctr" eaLnBrk="0" hangingPunct="0"/>
            <a:endParaRPr lang="en-US" sz="2400" dirty="0">
              <a:solidFill>
                <a:prstClr val="white"/>
              </a:solidFill>
            </a:endParaRPr>
          </a:p>
        </p:txBody>
      </p:sp>
      <p:sp>
        <p:nvSpPr>
          <p:cNvPr id="13" name="Slide Number Placeholder 4"/>
          <p:cNvSpPr>
            <a:spLocks noGrp="1"/>
          </p:cNvSpPr>
          <p:nvPr>
            <p:ph type="sldNum" sz="quarter" idx="4"/>
          </p:nvPr>
        </p:nvSpPr>
        <p:spPr>
          <a:xfrm>
            <a:off x="3" y="6569079"/>
            <a:ext cx="609600" cy="288925"/>
          </a:xfrm>
          <a:prstGeom prst="rect">
            <a:avLst/>
          </a:prstGeom>
        </p:spPr>
        <p:txBody>
          <a:bodyPr wrap="square" lIns="89793" tIns="44899" rIns="89793" bIns="44899">
            <a:normAutofit/>
          </a:bodyPr>
          <a:lstStyle>
            <a:lvl1pPr algn="ctr">
              <a:defRPr sz="1400">
                <a:solidFill>
                  <a:sysClr val="windowText" lastClr="000000"/>
                </a:solidFill>
              </a:defRPr>
            </a:lvl1pPr>
          </a:lstStyle>
          <a:p>
            <a:pPr eaLnBrk="0" hangingPunct="0">
              <a:defRPr/>
            </a:pPr>
            <a:fld id="{F53EAB4E-B152-44CE-8C23-C6686266861F}" type="slidenum">
              <a:rPr lang="en-US" smtClean="0">
                <a:latin typeface="Verdana" pitchFamily="-1" charset="0"/>
                <a:cs typeface="Arial" charset="0"/>
              </a:rPr>
              <a:pPr eaLnBrk="0" hangingPunct="0">
                <a:defRPr/>
              </a:pPr>
              <a:t>‹#›</a:t>
            </a:fld>
            <a:endParaRPr lang="en-US" dirty="0">
              <a:latin typeface="Verdana" pitchFamily="-1" charset="0"/>
              <a:cs typeface="Arial" charset="0"/>
            </a:endParaRPr>
          </a:p>
        </p:txBody>
      </p:sp>
    </p:spTree>
    <p:extLst>
      <p:ext uri="{BB962C8B-B14F-4D97-AF65-F5344CB8AC3E}">
        <p14:creationId xmlns:p14="http://schemas.microsoft.com/office/powerpoint/2010/main" val="1567847843"/>
      </p:ext>
    </p:extLst>
  </p:cSld>
  <p:clrMap bg1="lt1" tx1="dk1" bg2="lt2" tx2="dk2" accent1="accent1" accent2="accent2" accent3="accent3" accent4="accent4" accent5="accent5" accent6="accent6" hlink="hlink" folHlink="folHlink"/>
  <p:sldLayoutIdLst>
    <p:sldLayoutId id="2147484594" r:id="rId1"/>
    <p:sldLayoutId id="2147484595" r:id="rId2"/>
    <p:sldLayoutId id="2147484596" r:id="rId3"/>
    <p:sldLayoutId id="2147484597" r:id="rId4"/>
    <p:sldLayoutId id="2147484598" r:id="rId5"/>
    <p:sldLayoutId id="2147484599" r:id="rId6"/>
    <p:sldLayoutId id="2147484600" r:id="rId7"/>
    <p:sldLayoutId id="2147484601" r:id="rId8"/>
    <p:sldLayoutId id="2147484602" r:id="rId9"/>
    <p:sldLayoutId id="2147484603" r:id="rId10"/>
  </p:sldLayoutIdLst>
  <p:transition spd="med"/>
  <p:timing>
    <p:tnLst>
      <p:par>
        <p:cTn id="1" dur="indefinite" restart="never" nodeType="tmRoot"/>
      </p:par>
    </p:tnLst>
  </p:timing>
  <p:hf sldNum="0" hdr="0" ftr="0" dt="0"/>
  <p:txStyles>
    <p:titleStyle>
      <a:lvl1pPr algn="ctr" defTabSz="913532" rtl="0" eaLnBrk="1" latinLnBrk="0" hangingPunct="1">
        <a:spcBef>
          <a:spcPct val="0"/>
        </a:spcBef>
        <a:buNone/>
        <a:defRPr sz="4400" kern="1200">
          <a:solidFill>
            <a:schemeClr val="tx1"/>
          </a:solidFill>
          <a:latin typeface="+mj-lt"/>
          <a:ea typeface="+mj-ea"/>
          <a:cs typeface="+mj-cs"/>
        </a:defRPr>
      </a:lvl1pPr>
    </p:titleStyle>
    <p:bodyStyle>
      <a:lvl1pPr marL="342577" indent="-342577" algn="l" defTabSz="913532"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246" indent="-285478" algn="l" defTabSz="913532"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1919" indent="-228384" algn="l" defTabSz="913532"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8682" indent="-228384" algn="l" defTabSz="913532"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5452" indent="-228384" algn="l" defTabSz="913532"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2219" indent="-228384" algn="l" defTabSz="91353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8984" indent="-228384" algn="l" defTabSz="91353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5752" indent="-228384" algn="l" defTabSz="91353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2521" indent="-228384" algn="l" defTabSz="91353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3532" rtl="0" eaLnBrk="1" latinLnBrk="0" hangingPunct="1">
        <a:defRPr sz="1800" kern="1200">
          <a:solidFill>
            <a:schemeClr val="tx1"/>
          </a:solidFill>
          <a:latin typeface="+mn-lt"/>
          <a:ea typeface="+mn-ea"/>
          <a:cs typeface="+mn-cs"/>
        </a:defRPr>
      </a:lvl1pPr>
      <a:lvl2pPr marL="456768" algn="l" defTabSz="913532" rtl="0" eaLnBrk="1" latinLnBrk="0" hangingPunct="1">
        <a:defRPr sz="1800" kern="1200">
          <a:solidFill>
            <a:schemeClr val="tx1"/>
          </a:solidFill>
          <a:latin typeface="+mn-lt"/>
          <a:ea typeface="+mn-ea"/>
          <a:cs typeface="+mn-cs"/>
        </a:defRPr>
      </a:lvl2pPr>
      <a:lvl3pPr marL="913532" algn="l" defTabSz="913532" rtl="0" eaLnBrk="1" latinLnBrk="0" hangingPunct="1">
        <a:defRPr sz="1800" kern="1200">
          <a:solidFill>
            <a:schemeClr val="tx1"/>
          </a:solidFill>
          <a:latin typeface="+mn-lt"/>
          <a:ea typeface="+mn-ea"/>
          <a:cs typeface="+mn-cs"/>
        </a:defRPr>
      </a:lvl3pPr>
      <a:lvl4pPr marL="1370302" algn="l" defTabSz="913532" rtl="0" eaLnBrk="1" latinLnBrk="0" hangingPunct="1">
        <a:defRPr sz="1800" kern="1200">
          <a:solidFill>
            <a:schemeClr val="tx1"/>
          </a:solidFill>
          <a:latin typeface="+mn-lt"/>
          <a:ea typeface="+mn-ea"/>
          <a:cs typeface="+mn-cs"/>
        </a:defRPr>
      </a:lvl4pPr>
      <a:lvl5pPr marL="1827071" algn="l" defTabSz="913532" rtl="0" eaLnBrk="1" latinLnBrk="0" hangingPunct="1">
        <a:defRPr sz="1800" kern="1200">
          <a:solidFill>
            <a:schemeClr val="tx1"/>
          </a:solidFill>
          <a:latin typeface="+mn-lt"/>
          <a:ea typeface="+mn-ea"/>
          <a:cs typeface="+mn-cs"/>
        </a:defRPr>
      </a:lvl5pPr>
      <a:lvl6pPr marL="2283837" algn="l" defTabSz="913532" rtl="0" eaLnBrk="1" latinLnBrk="0" hangingPunct="1">
        <a:defRPr sz="1800" kern="1200">
          <a:solidFill>
            <a:schemeClr val="tx1"/>
          </a:solidFill>
          <a:latin typeface="+mn-lt"/>
          <a:ea typeface="+mn-ea"/>
          <a:cs typeface="+mn-cs"/>
        </a:defRPr>
      </a:lvl6pPr>
      <a:lvl7pPr marL="2740600" algn="l" defTabSz="913532" rtl="0" eaLnBrk="1" latinLnBrk="0" hangingPunct="1">
        <a:defRPr sz="1800" kern="1200">
          <a:solidFill>
            <a:schemeClr val="tx1"/>
          </a:solidFill>
          <a:latin typeface="+mn-lt"/>
          <a:ea typeface="+mn-ea"/>
          <a:cs typeface="+mn-cs"/>
        </a:defRPr>
      </a:lvl7pPr>
      <a:lvl8pPr marL="3197369" algn="l" defTabSz="913532" rtl="0" eaLnBrk="1" latinLnBrk="0" hangingPunct="1">
        <a:defRPr sz="1800" kern="1200">
          <a:solidFill>
            <a:schemeClr val="tx1"/>
          </a:solidFill>
          <a:latin typeface="+mn-lt"/>
          <a:ea typeface="+mn-ea"/>
          <a:cs typeface="+mn-cs"/>
        </a:defRPr>
      </a:lvl8pPr>
      <a:lvl9pPr marL="3654137" algn="l" defTabSz="913532"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2" descr="PARCC_Header_A2"/>
          <p:cNvPicPr>
            <a:picLocks noChangeAspect="1" noChangeArrowheads="1"/>
          </p:cNvPicPr>
          <p:nvPr/>
        </p:nvPicPr>
        <p:blipFill>
          <a:blip r:embed="rId13" cstate="print"/>
          <a:srcRect l="63492" r="5597"/>
          <a:stretch>
            <a:fillRect/>
          </a:stretch>
        </p:blipFill>
        <p:spPr bwMode="auto">
          <a:xfrm>
            <a:off x="0" y="2"/>
            <a:ext cx="2819400" cy="1216152"/>
          </a:xfrm>
          <a:prstGeom prst="rect">
            <a:avLst/>
          </a:prstGeom>
          <a:noFill/>
          <a:ln w="9525">
            <a:noFill/>
            <a:miter lim="800000"/>
            <a:headEnd/>
            <a:tailEnd/>
          </a:ln>
        </p:spPr>
      </p:pic>
      <p:sp>
        <p:nvSpPr>
          <p:cNvPr id="8" name="Rectangle 7"/>
          <p:cNvSpPr/>
          <p:nvPr/>
        </p:nvSpPr>
        <p:spPr>
          <a:xfrm>
            <a:off x="0" y="1219200"/>
            <a:ext cx="9144000" cy="152400"/>
          </a:xfrm>
          <a:prstGeom prst="rect">
            <a:avLst/>
          </a:prstGeom>
          <a:solidFill>
            <a:srgbClr val="8F23B3"/>
          </a:solidFill>
          <a:ln>
            <a:solidFill>
              <a:srgbClr val="8F23B3"/>
            </a:solidFill>
          </a:ln>
        </p:spPr>
        <p:style>
          <a:lnRef idx="2">
            <a:schemeClr val="accent1">
              <a:shade val="50000"/>
            </a:schemeClr>
          </a:lnRef>
          <a:fillRef idx="1">
            <a:schemeClr val="accent1"/>
          </a:fillRef>
          <a:effectRef idx="0">
            <a:schemeClr val="accent1"/>
          </a:effectRef>
          <a:fontRef idx="minor">
            <a:schemeClr val="lt1"/>
          </a:fontRef>
        </p:style>
        <p:txBody>
          <a:bodyPr lIns="89793" tIns="44899" rIns="89793" bIns="44899" rtlCol="0" anchor="ctr"/>
          <a:lstStyle/>
          <a:p>
            <a:pPr algn="ctr" eaLnBrk="0" hangingPunct="0"/>
            <a:endParaRPr lang="en-US" dirty="0">
              <a:solidFill>
                <a:srgbClr val="8F23B3"/>
              </a:solidFill>
            </a:endParaRPr>
          </a:p>
        </p:txBody>
      </p:sp>
      <p:sp>
        <p:nvSpPr>
          <p:cNvPr id="9" name="Rectangle 8"/>
          <p:cNvSpPr/>
          <p:nvPr/>
        </p:nvSpPr>
        <p:spPr>
          <a:xfrm>
            <a:off x="0" y="1447800"/>
            <a:ext cx="9144000" cy="152400"/>
          </a:xfrm>
          <a:prstGeom prst="rect">
            <a:avLst/>
          </a:prstGeom>
          <a:solidFill>
            <a:srgbClr val="0091B2"/>
          </a:solidFill>
          <a:ln>
            <a:solidFill>
              <a:srgbClr val="0091B2"/>
            </a:solidFill>
          </a:ln>
        </p:spPr>
        <p:style>
          <a:lnRef idx="2">
            <a:schemeClr val="accent1">
              <a:shade val="50000"/>
            </a:schemeClr>
          </a:lnRef>
          <a:fillRef idx="1">
            <a:schemeClr val="accent1"/>
          </a:fillRef>
          <a:effectRef idx="0">
            <a:schemeClr val="accent1"/>
          </a:effectRef>
          <a:fontRef idx="minor">
            <a:schemeClr val="lt1"/>
          </a:fontRef>
        </p:style>
        <p:txBody>
          <a:bodyPr lIns="89793" tIns="44899" rIns="89793" bIns="44899" rtlCol="0" anchor="ctr"/>
          <a:lstStyle/>
          <a:p>
            <a:pPr algn="ctr" eaLnBrk="0" hangingPunct="0"/>
            <a:endParaRPr lang="en-US" dirty="0">
              <a:solidFill>
                <a:srgbClr val="8F23B3"/>
              </a:solidFill>
            </a:endParaRPr>
          </a:p>
        </p:txBody>
      </p:sp>
      <p:sp>
        <p:nvSpPr>
          <p:cNvPr id="12" name="Rectangle 11"/>
          <p:cNvSpPr/>
          <p:nvPr/>
        </p:nvSpPr>
        <p:spPr>
          <a:xfrm>
            <a:off x="0" y="0"/>
            <a:ext cx="9144000" cy="6858000"/>
          </a:xfrm>
          <a:prstGeom prst="rect">
            <a:avLst/>
          </a:prstGeom>
          <a:noFill/>
          <a:ln w="28575">
            <a:solidFill>
              <a:srgbClr val="8F23B3"/>
            </a:solidFill>
          </a:ln>
        </p:spPr>
        <p:style>
          <a:lnRef idx="2">
            <a:schemeClr val="accent1">
              <a:shade val="50000"/>
            </a:schemeClr>
          </a:lnRef>
          <a:fillRef idx="1">
            <a:schemeClr val="accent1"/>
          </a:fillRef>
          <a:effectRef idx="0">
            <a:schemeClr val="accent1"/>
          </a:effectRef>
          <a:fontRef idx="minor">
            <a:schemeClr val="lt1"/>
          </a:fontRef>
        </p:style>
        <p:txBody>
          <a:bodyPr lIns="89793" tIns="44899" rIns="89793" bIns="44899" rtlCol="0" anchor="ctr"/>
          <a:lstStyle/>
          <a:p>
            <a:pPr algn="ctr" eaLnBrk="0" hangingPunct="0"/>
            <a:endParaRPr lang="en-US" dirty="0">
              <a:solidFill>
                <a:prstClr val="white"/>
              </a:solidFill>
            </a:endParaRPr>
          </a:p>
        </p:txBody>
      </p:sp>
      <p:sp>
        <p:nvSpPr>
          <p:cNvPr id="13" name="Slide Number Placeholder 4"/>
          <p:cNvSpPr>
            <a:spLocks noGrp="1"/>
          </p:cNvSpPr>
          <p:nvPr>
            <p:ph type="sldNum" sz="quarter" idx="4"/>
          </p:nvPr>
        </p:nvSpPr>
        <p:spPr>
          <a:xfrm>
            <a:off x="3" y="6569079"/>
            <a:ext cx="609600" cy="288925"/>
          </a:xfrm>
          <a:prstGeom prst="rect">
            <a:avLst/>
          </a:prstGeom>
        </p:spPr>
        <p:txBody>
          <a:bodyPr wrap="square" lIns="89793" tIns="44899" rIns="89793" bIns="44899">
            <a:normAutofit/>
          </a:bodyPr>
          <a:lstStyle>
            <a:lvl1pPr algn="ctr">
              <a:defRPr sz="1400">
                <a:solidFill>
                  <a:sysClr val="windowText" lastClr="000000"/>
                </a:solidFill>
              </a:defRPr>
            </a:lvl1pPr>
          </a:lstStyle>
          <a:p>
            <a:pPr eaLnBrk="0" hangingPunct="0">
              <a:defRPr/>
            </a:pPr>
            <a:fld id="{F53EAB4E-B152-44CE-8C23-C6686266861F}" type="slidenum">
              <a:rPr lang="en-US" smtClean="0">
                <a:latin typeface="Tahoma" pitchFamily="34" charset="0"/>
                <a:ea typeface="+mn-ea"/>
                <a:cs typeface="Arial" charset="0"/>
              </a:rPr>
              <a:pPr eaLnBrk="0" hangingPunct="0">
                <a:defRPr/>
              </a:pPr>
              <a:t>‹#›</a:t>
            </a:fld>
            <a:endParaRPr lang="en-US" dirty="0">
              <a:latin typeface="Tahoma" pitchFamily="34" charset="0"/>
              <a:ea typeface="+mn-ea"/>
              <a:cs typeface="Arial" charset="0"/>
            </a:endParaRPr>
          </a:p>
        </p:txBody>
      </p:sp>
    </p:spTree>
    <p:extLst>
      <p:ext uri="{BB962C8B-B14F-4D97-AF65-F5344CB8AC3E}">
        <p14:creationId xmlns:p14="http://schemas.microsoft.com/office/powerpoint/2010/main" val="3558170080"/>
      </p:ext>
    </p:extLst>
  </p:cSld>
  <p:clrMap bg1="lt1" tx1="dk1" bg2="lt2" tx2="dk2" accent1="accent1" accent2="accent2" accent3="accent3" accent4="accent4" accent5="accent5" accent6="accent6" hlink="hlink" folHlink="folHlink"/>
  <p:sldLayoutIdLst>
    <p:sldLayoutId id="2147484605" r:id="rId1"/>
    <p:sldLayoutId id="2147484606" r:id="rId2"/>
    <p:sldLayoutId id="2147484607" r:id="rId3"/>
    <p:sldLayoutId id="2147484608" r:id="rId4"/>
    <p:sldLayoutId id="2147484609" r:id="rId5"/>
    <p:sldLayoutId id="2147484610" r:id="rId6"/>
    <p:sldLayoutId id="2147484611" r:id="rId7"/>
    <p:sldLayoutId id="2147484612" r:id="rId8"/>
    <p:sldLayoutId id="2147484613" r:id="rId9"/>
    <p:sldLayoutId id="2147484614" r:id="rId10"/>
    <p:sldLayoutId id="2147484615" r:id="rId11"/>
  </p:sldLayoutIdLst>
  <p:timing>
    <p:tnLst>
      <p:par>
        <p:cTn id="1" dur="indefinite" restart="never" nodeType="tmRoot"/>
      </p:par>
    </p:tnLst>
  </p:timing>
  <p:hf sldNum="0" hdr="0" ftr="0" dt="0"/>
  <p:txStyles>
    <p:titleStyle>
      <a:lvl1pPr algn="ctr" defTabSz="913532" rtl="0" eaLnBrk="1" latinLnBrk="0" hangingPunct="1">
        <a:spcBef>
          <a:spcPct val="0"/>
        </a:spcBef>
        <a:buNone/>
        <a:defRPr sz="4400" kern="1200">
          <a:solidFill>
            <a:schemeClr val="tx1"/>
          </a:solidFill>
          <a:latin typeface="+mj-lt"/>
          <a:ea typeface="+mj-ea"/>
          <a:cs typeface="+mj-cs"/>
        </a:defRPr>
      </a:lvl1pPr>
    </p:titleStyle>
    <p:bodyStyle>
      <a:lvl1pPr marL="342577" indent="-342577" algn="l" defTabSz="913532"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246" indent="-285478" algn="l" defTabSz="913532"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1919" indent="-228384" algn="l" defTabSz="913532"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8682" indent="-228384" algn="l" defTabSz="913532"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5452" indent="-228384" algn="l" defTabSz="913532"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2219" indent="-228384" algn="l" defTabSz="91353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8984" indent="-228384" algn="l" defTabSz="91353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5752" indent="-228384" algn="l" defTabSz="91353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2521" indent="-228384" algn="l" defTabSz="91353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3532" rtl="0" eaLnBrk="1" latinLnBrk="0" hangingPunct="1">
        <a:defRPr sz="1800" kern="1200">
          <a:solidFill>
            <a:schemeClr val="tx1"/>
          </a:solidFill>
          <a:latin typeface="+mn-lt"/>
          <a:ea typeface="+mn-ea"/>
          <a:cs typeface="+mn-cs"/>
        </a:defRPr>
      </a:lvl1pPr>
      <a:lvl2pPr marL="456768" algn="l" defTabSz="913532" rtl="0" eaLnBrk="1" latinLnBrk="0" hangingPunct="1">
        <a:defRPr sz="1800" kern="1200">
          <a:solidFill>
            <a:schemeClr val="tx1"/>
          </a:solidFill>
          <a:latin typeface="+mn-lt"/>
          <a:ea typeface="+mn-ea"/>
          <a:cs typeface="+mn-cs"/>
        </a:defRPr>
      </a:lvl2pPr>
      <a:lvl3pPr marL="913532" algn="l" defTabSz="913532" rtl="0" eaLnBrk="1" latinLnBrk="0" hangingPunct="1">
        <a:defRPr sz="1800" kern="1200">
          <a:solidFill>
            <a:schemeClr val="tx1"/>
          </a:solidFill>
          <a:latin typeface="+mn-lt"/>
          <a:ea typeface="+mn-ea"/>
          <a:cs typeface="+mn-cs"/>
        </a:defRPr>
      </a:lvl3pPr>
      <a:lvl4pPr marL="1370302" algn="l" defTabSz="913532" rtl="0" eaLnBrk="1" latinLnBrk="0" hangingPunct="1">
        <a:defRPr sz="1800" kern="1200">
          <a:solidFill>
            <a:schemeClr val="tx1"/>
          </a:solidFill>
          <a:latin typeface="+mn-lt"/>
          <a:ea typeface="+mn-ea"/>
          <a:cs typeface="+mn-cs"/>
        </a:defRPr>
      </a:lvl4pPr>
      <a:lvl5pPr marL="1827071" algn="l" defTabSz="913532" rtl="0" eaLnBrk="1" latinLnBrk="0" hangingPunct="1">
        <a:defRPr sz="1800" kern="1200">
          <a:solidFill>
            <a:schemeClr val="tx1"/>
          </a:solidFill>
          <a:latin typeface="+mn-lt"/>
          <a:ea typeface="+mn-ea"/>
          <a:cs typeface="+mn-cs"/>
        </a:defRPr>
      </a:lvl5pPr>
      <a:lvl6pPr marL="2283837" algn="l" defTabSz="913532" rtl="0" eaLnBrk="1" latinLnBrk="0" hangingPunct="1">
        <a:defRPr sz="1800" kern="1200">
          <a:solidFill>
            <a:schemeClr val="tx1"/>
          </a:solidFill>
          <a:latin typeface="+mn-lt"/>
          <a:ea typeface="+mn-ea"/>
          <a:cs typeface="+mn-cs"/>
        </a:defRPr>
      </a:lvl6pPr>
      <a:lvl7pPr marL="2740600" algn="l" defTabSz="913532" rtl="0" eaLnBrk="1" latinLnBrk="0" hangingPunct="1">
        <a:defRPr sz="1800" kern="1200">
          <a:solidFill>
            <a:schemeClr val="tx1"/>
          </a:solidFill>
          <a:latin typeface="+mn-lt"/>
          <a:ea typeface="+mn-ea"/>
          <a:cs typeface="+mn-cs"/>
        </a:defRPr>
      </a:lvl7pPr>
      <a:lvl8pPr marL="3197369" algn="l" defTabSz="913532" rtl="0" eaLnBrk="1" latinLnBrk="0" hangingPunct="1">
        <a:defRPr sz="1800" kern="1200">
          <a:solidFill>
            <a:schemeClr val="tx1"/>
          </a:solidFill>
          <a:latin typeface="+mn-lt"/>
          <a:ea typeface="+mn-ea"/>
          <a:cs typeface="+mn-cs"/>
        </a:defRPr>
      </a:lvl8pPr>
      <a:lvl9pPr marL="3654137" algn="l" defTabSz="913532"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2" descr="PARCC_Header_A2"/>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0" y="1"/>
            <a:ext cx="2819400" cy="121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0" y="1219200"/>
            <a:ext cx="9144000" cy="152400"/>
          </a:xfrm>
          <a:prstGeom prst="rect">
            <a:avLst/>
          </a:prstGeom>
          <a:solidFill>
            <a:srgbClr val="8F23B3"/>
          </a:solidFill>
          <a:ln>
            <a:solidFill>
              <a:srgbClr val="8F23B3"/>
            </a:solidFill>
          </a:ln>
        </p:spPr>
        <p:style>
          <a:lnRef idx="2">
            <a:schemeClr val="accent1">
              <a:shade val="50000"/>
            </a:schemeClr>
          </a:lnRef>
          <a:fillRef idx="1">
            <a:schemeClr val="accent1"/>
          </a:fillRef>
          <a:effectRef idx="0">
            <a:schemeClr val="accent1"/>
          </a:effectRef>
          <a:fontRef idx="minor">
            <a:schemeClr val="lt1"/>
          </a:fontRef>
        </p:style>
        <p:txBody>
          <a:bodyPr lIns="89793" tIns="44899" rIns="89793" bIns="44899" anchor="ctr"/>
          <a:lstStyle/>
          <a:p>
            <a:pPr algn="ctr" fontAlgn="auto">
              <a:spcBef>
                <a:spcPts val="0"/>
              </a:spcBef>
              <a:spcAft>
                <a:spcPts val="0"/>
              </a:spcAft>
              <a:defRPr/>
            </a:pPr>
            <a:endParaRPr lang="en-US" dirty="0">
              <a:solidFill>
                <a:srgbClr val="8F23B3"/>
              </a:solidFill>
            </a:endParaRPr>
          </a:p>
        </p:txBody>
      </p:sp>
      <p:sp>
        <p:nvSpPr>
          <p:cNvPr id="9" name="Rectangle 8"/>
          <p:cNvSpPr/>
          <p:nvPr/>
        </p:nvSpPr>
        <p:spPr>
          <a:xfrm>
            <a:off x="0" y="1447800"/>
            <a:ext cx="9144000" cy="152400"/>
          </a:xfrm>
          <a:prstGeom prst="rect">
            <a:avLst/>
          </a:prstGeom>
          <a:solidFill>
            <a:srgbClr val="0091B2"/>
          </a:solidFill>
          <a:ln>
            <a:solidFill>
              <a:srgbClr val="0091B2"/>
            </a:solidFill>
          </a:ln>
        </p:spPr>
        <p:style>
          <a:lnRef idx="2">
            <a:schemeClr val="accent1">
              <a:shade val="50000"/>
            </a:schemeClr>
          </a:lnRef>
          <a:fillRef idx="1">
            <a:schemeClr val="accent1"/>
          </a:fillRef>
          <a:effectRef idx="0">
            <a:schemeClr val="accent1"/>
          </a:effectRef>
          <a:fontRef idx="minor">
            <a:schemeClr val="lt1"/>
          </a:fontRef>
        </p:style>
        <p:txBody>
          <a:bodyPr lIns="89793" tIns="44899" rIns="89793" bIns="44899" anchor="ctr"/>
          <a:lstStyle/>
          <a:p>
            <a:pPr algn="ctr" fontAlgn="auto">
              <a:spcBef>
                <a:spcPts val="0"/>
              </a:spcBef>
              <a:spcAft>
                <a:spcPts val="0"/>
              </a:spcAft>
              <a:defRPr/>
            </a:pPr>
            <a:endParaRPr lang="en-US" dirty="0">
              <a:solidFill>
                <a:srgbClr val="8F23B3"/>
              </a:solidFill>
            </a:endParaRPr>
          </a:p>
        </p:txBody>
      </p:sp>
      <p:sp>
        <p:nvSpPr>
          <p:cNvPr id="12" name="Rectangle 11"/>
          <p:cNvSpPr/>
          <p:nvPr/>
        </p:nvSpPr>
        <p:spPr>
          <a:xfrm>
            <a:off x="0" y="0"/>
            <a:ext cx="9144000" cy="6858000"/>
          </a:xfrm>
          <a:prstGeom prst="rect">
            <a:avLst/>
          </a:prstGeom>
          <a:noFill/>
          <a:ln w="28575">
            <a:solidFill>
              <a:srgbClr val="8F23B3"/>
            </a:solidFill>
          </a:ln>
        </p:spPr>
        <p:style>
          <a:lnRef idx="2">
            <a:schemeClr val="accent1">
              <a:shade val="50000"/>
            </a:schemeClr>
          </a:lnRef>
          <a:fillRef idx="1">
            <a:schemeClr val="accent1"/>
          </a:fillRef>
          <a:effectRef idx="0">
            <a:schemeClr val="accent1"/>
          </a:effectRef>
          <a:fontRef idx="minor">
            <a:schemeClr val="lt1"/>
          </a:fontRef>
        </p:style>
        <p:txBody>
          <a:bodyPr lIns="89793" tIns="44899" rIns="89793" bIns="44899" anchor="ctr"/>
          <a:lstStyle/>
          <a:p>
            <a:pPr algn="ctr" fontAlgn="auto">
              <a:spcBef>
                <a:spcPts val="0"/>
              </a:spcBef>
              <a:spcAft>
                <a:spcPts val="0"/>
              </a:spcAft>
              <a:defRPr/>
            </a:pPr>
            <a:endParaRPr lang="en-US" dirty="0"/>
          </a:p>
        </p:txBody>
      </p:sp>
      <p:sp>
        <p:nvSpPr>
          <p:cNvPr id="13" name="Slide Number Placeholder 4"/>
          <p:cNvSpPr>
            <a:spLocks noGrp="1"/>
          </p:cNvSpPr>
          <p:nvPr>
            <p:ph type="sldNum" sz="quarter" idx="4"/>
          </p:nvPr>
        </p:nvSpPr>
        <p:spPr>
          <a:xfrm>
            <a:off x="0" y="6569076"/>
            <a:ext cx="609600" cy="288925"/>
          </a:xfrm>
          <a:prstGeom prst="rect">
            <a:avLst/>
          </a:prstGeom>
        </p:spPr>
        <p:txBody>
          <a:bodyPr vert="horz" wrap="square" lIns="89793" tIns="44899" rIns="89793" bIns="44899" numCol="1" anchor="t" anchorCtr="0" compatLnSpc="1">
            <a:prstTxWarp prst="textNoShape">
              <a:avLst/>
            </a:prstTxWarp>
            <a:normAutofit/>
          </a:bodyPr>
          <a:lstStyle>
            <a:lvl1pPr algn="ctr">
              <a:defRPr sz="1400">
                <a:solidFill>
                  <a:srgbClr val="000000"/>
                </a:solidFill>
                <a:latin typeface="Calibri" pitchFamily="34" charset="0"/>
                <a:cs typeface="+mn-cs"/>
              </a:defRPr>
            </a:lvl1pPr>
          </a:lstStyle>
          <a:p>
            <a:pPr>
              <a:defRPr/>
            </a:pPr>
            <a:fld id="{AA9E99C5-FFB0-40BD-BBA1-D1B39E92798A}"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4412" r:id="rId1"/>
    <p:sldLayoutId id="2147484400" r:id="rId2"/>
    <p:sldLayoutId id="2147484401" r:id="rId3"/>
    <p:sldLayoutId id="2147484944" r:id="rId4"/>
    <p:sldLayoutId id="2147484950" r:id="rId5"/>
    <p:sldLayoutId id="2147484958" r:id="rId6"/>
    <p:sldLayoutId id="2147484961" r:id="rId7"/>
    <p:sldLayoutId id="2147485045" r:id="rId8"/>
    <p:sldLayoutId id="2147485132" r:id="rId9"/>
  </p:sldLayoutIdLst>
  <p:timing>
    <p:tnLst>
      <p:par>
        <p:cTn id="1" dur="indefinite" restart="never" nodeType="tmRoot"/>
      </p:par>
    </p:tnLst>
  </p:timing>
  <p:hf sldNum="0" hdr="0" ftr="0" dt="0"/>
  <p:txStyles>
    <p:titleStyle>
      <a:lvl1pPr algn="ctr" rtl="0" eaLnBrk="0" fontAlgn="base" hangingPunct="0">
        <a:spcBef>
          <a:spcPct val="0"/>
        </a:spcBef>
        <a:spcAft>
          <a:spcPct val="0"/>
        </a:spcAft>
        <a:defRPr sz="4400" kern="1200">
          <a:solidFill>
            <a:schemeClr val="tx1"/>
          </a:solidFill>
          <a:latin typeface="+mj-lt"/>
          <a:ea typeface="ＭＳ Ｐゴシック" charset="0"/>
          <a:cs typeface="+mj-cs"/>
        </a:defRPr>
      </a:lvl1pPr>
      <a:lvl2pPr algn="ctr" rtl="0" eaLnBrk="0" fontAlgn="base" hangingPunct="0">
        <a:spcBef>
          <a:spcPct val="0"/>
        </a:spcBef>
        <a:spcAft>
          <a:spcPct val="0"/>
        </a:spcAft>
        <a:defRPr sz="4400">
          <a:solidFill>
            <a:schemeClr val="tx1"/>
          </a:solidFill>
          <a:latin typeface="Calibri" pitchFamily="34" charset="0"/>
          <a:ea typeface="ＭＳ Ｐゴシック" charset="0"/>
        </a:defRPr>
      </a:lvl2pPr>
      <a:lvl3pPr algn="ctr" rtl="0" eaLnBrk="0" fontAlgn="base" hangingPunct="0">
        <a:spcBef>
          <a:spcPct val="0"/>
        </a:spcBef>
        <a:spcAft>
          <a:spcPct val="0"/>
        </a:spcAft>
        <a:defRPr sz="4400">
          <a:solidFill>
            <a:schemeClr val="tx1"/>
          </a:solidFill>
          <a:latin typeface="Calibri" pitchFamily="34" charset="0"/>
          <a:ea typeface="ＭＳ Ｐゴシック" charset="0"/>
        </a:defRPr>
      </a:lvl3pPr>
      <a:lvl4pPr algn="ctr" rtl="0" eaLnBrk="0" fontAlgn="base" hangingPunct="0">
        <a:spcBef>
          <a:spcPct val="0"/>
        </a:spcBef>
        <a:spcAft>
          <a:spcPct val="0"/>
        </a:spcAft>
        <a:defRPr sz="4400">
          <a:solidFill>
            <a:schemeClr val="tx1"/>
          </a:solidFill>
          <a:latin typeface="Calibri" pitchFamily="34" charset="0"/>
          <a:ea typeface="ＭＳ Ｐゴシック" charset="0"/>
        </a:defRPr>
      </a:lvl4pPr>
      <a:lvl5pPr algn="ctr" rtl="0" eaLnBrk="0" fontAlgn="base" hangingPunct="0">
        <a:spcBef>
          <a:spcPct val="0"/>
        </a:spcBef>
        <a:spcAft>
          <a:spcPct val="0"/>
        </a:spcAft>
        <a:defRPr sz="4400">
          <a:solidFill>
            <a:schemeClr val="tx1"/>
          </a:solidFill>
          <a:latin typeface="Calibri" pitchFamily="34" charset="0"/>
          <a:ea typeface="ＭＳ Ｐゴシック" charset="0"/>
        </a:defRPr>
      </a:lvl5pPr>
      <a:lvl6pPr marL="456768" algn="ctr" rtl="0" fontAlgn="base">
        <a:spcBef>
          <a:spcPct val="0"/>
        </a:spcBef>
        <a:spcAft>
          <a:spcPct val="0"/>
        </a:spcAft>
        <a:defRPr sz="4400">
          <a:solidFill>
            <a:schemeClr val="tx1"/>
          </a:solidFill>
          <a:latin typeface="Calibri" pitchFamily="34" charset="0"/>
        </a:defRPr>
      </a:lvl6pPr>
      <a:lvl7pPr marL="913532" algn="ctr" rtl="0" fontAlgn="base">
        <a:spcBef>
          <a:spcPct val="0"/>
        </a:spcBef>
        <a:spcAft>
          <a:spcPct val="0"/>
        </a:spcAft>
        <a:defRPr sz="4400">
          <a:solidFill>
            <a:schemeClr val="tx1"/>
          </a:solidFill>
          <a:latin typeface="Calibri" pitchFamily="34" charset="0"/>
        </a:defRPr>
      </a:lvl7pPr>
      <a:lvl8pPr marL="1370302" algn="ctr" rtl="0" fontAlgn="base">
        <a:spcBef>
          <a:spcPct val="0"/>
        </a:spcBef>
        <a:spcAft>
          <a:spcPct val="0"/>
        </a:spcAft>
        <a:defRPr sz="4400">
          <a:solidFill>
            <a:schemeClr val="tx1"/>
          </a:solidFill>
          <a:latin typeface="Calibri" pitchFamily="34" charset="0"/>
        </a:defRPr>
      </a:lvl8pPr>
      <a:lvl9pPr marL="1827071" algn="ctr" rtl="0" fontAlgn="base">
        <a:spcBef>
          <a:spcPct val="0"/>
        </a:spcBef>
        <a:spcAft>
          <a:spcPct val="0"/>
        </a:spcAft>
        <a:defRPr sz="4400">
          <a:solidFill>
            <a:schemeClr val="tx1"/>
          </a:solidFill>
          <a:latin typeface="Calibri" pitchFamily="34" charset="0"/>
        </a:defRPr>
      </a:lvl9pPr>
    </p:titleStyle>
    <p:bodyStyle>
      <a:lvl1pPr marL="342577" indent="-342577" algn="l"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mn-cs"/>
        </a:defRPr>
      </a:lvl1pPr>
      <a:lvl2pPr marL="742246" indent="-285478" algn="l"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1919" indent="-228384" algn="l"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598682" indent="-228384"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5452" indent="-228384"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2219" indent="-228384" algn="l" defTabSz="91353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8984" indent="-228384" algn="l" defTabSz="91353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5752" indent="-228384" algn="l" defTabSz="91353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2521" indent="-228384" algn="l" defTabSz="91353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3532" rtl="0" eaLnBrk="1" latinLnBrk="0" hangingPunct="1">
        <a:defRPr sz="1800" kern="1200">
          <a:solidFill>
            <a:schemeClr val="tx1"/>
          </a:solidFill>
          <a:latin typeface="+mn-lt"/>
          <a:ea typeface="+mn-ea"/>
          <a:cs typeface="+mn-cs"/>
        </a:defRPr>
      </a:lvl1pPr>
      <a:lvl2pPr marL="456768" algn="l" defTabSz="913532" rtl="0" eaLnBrk="1" latinLnBrk="0" hangingPunct="1">
        <a:defRPr sz="1800" kern="1200">
          <a:solidFill>
            <a:schemeClr val="tx1"/>
          </a:solidFill>
          <a:latin typeface="+mn-lt"/>
          <a:ea typeface="+mn-ea"/>
          <a:cs typeface="+mn-cs"/>
        </a:defRPr>
      </a:lvl2pPr>
      <a:lvl3pPr marL="913532" algn="l" defTabSz="913532" rtl="0" eaLnBrk="1" latinLnBrk="0" hangingPunct="1">
        <a:defRPr sz="1800" kern="1200">
          <a:solidFill>
            <a:schemeClr val="tx1"/>
          </a:solidFill>
          <a:latin typeface="+mn-lt"/>
          <a:ea typeface="+mn-ea"/>
          <a:cs typeface="+mn-cs"/>
        </a:defRPr>
      </a:lvl3pPr>
      <a:lvl4pPr marL="1370302" algn="l" defTabSz="913532" rtl="0" eaLnBrk="1" latinLnBrk="0" hangingPunct="1">
        <a:defRPr sz="1800" kern="1200">
          <a:solidFill>
            <a:schemeClr val="tx1"/>
          </a:solidFill>
          <a:latin typeface="+mn-lt"/>
          <a:ea typeface="+mn-ea"/>
          <a:cs typeface="+mn-cs"/>
        </a:defRPr>
      </a:lvl4pPr>
      <a:lvl5pPr marL="1827071" algn="l" defTabSz="913532" rtl="0" eaLnBrk="1" latinLnBrk="0" hangingPunct="1">
        <a:defRPr sz="1800" kern="1200">
          <a:solidFill>
            <a:schemeClr val="tx1"/>
          </a:solidFill>
          <a:latin typeface="+mn-lt"/>
          <a:ea typeface="+mn-ea"/>
          <a:cs typeface="+mn-cs"/>
        </a:defRPr>
      </a:lvl5pPr>
      <a:lvl6pPr marL="2283837" algn="l" defTabSz="913532" rtl="0" eaLnBrk="1" latinLnBrk="0" hangingPunct="1">
        <a:defRPr sz="1800" kern="1200">
          <a:solidFill>
            <a:schemeClr val="tx1"/>
          </a:solidFill>
          <a:latin typeface="+mn-lt"/>
          <a:ea typeface="+mn-ea"/>
          <a:cs typeface="+mn-cs"/>
        </a:defRPr>
      </a:lvl6pPr>
      <a:lvl7pPr marL="2740600" algn="l" defTabSz="913532" rtl="0" eaLnBrk="1" latinLnBrk="0" hangingPunct="1">
        <a:defRPr sz="1800" kern="1200">
          <a:solidFill>
            <a:schemeClr val="tx1"/>
          </a:solidFill>
          <a:latin typeface="+mn-lt"/>
          <a:ea typeface="+mn-ea"/>
          <a:cs typeface="+mn-cs"/>
        </a:defRPr>
      </a:lvl7pPr>
      <a:lvl8pPr marL="3197369" algn="l" defTabSz="913532" rtl="0" eaLnBrk="1" latinLnBrk="0" hangingPunct="1">
        <a:defRPr sz="1800" kern="1200">
          <a:solidFill>
            <a:schemeClr val="tx1"/>
          </a:solidFill>
          <a:latin typeface="+mn-lt"/>
          <a:ea typeface="+mn-ea"/>
          <a:cs typeface="+mn-cs"/>
        </a:defRPr>
      </a:lvl8pPr>
      <a:lvl9pPr marL="3654137" algn="l" defTabSz="913532"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2" descr="PARCC_Header_A2"/>
          <p:cNvPicPr>
            <a:picLocks noChangeAspect="1" noChangeArrowheads="1"/>
          </p:cNvPicPr>
          <p:nvPr/>
        </p:nvPicPr>
        <p:blipFill>
          <a:blip r:embed="rId13" cstate="print"/>
          <a:srcRect l="63492" r="5597"/>
          <a:stretch>
            <a:fillRect/>
          </a:stretch>
        </p:blipFill>
        <p:spPr bwMode="auto">
          <a:xfrm>
            <a:off x="0" y="2"/>
            <a:ext cx="2819400" cy="1216152"/>
          </a:xfrm>
          <a:prstGeom prst="rect">
            <a:avLst/>
          </a:prstGeom>
          <a:noFill/>
          <a:ln w="9525">
            <a:noFill/>
            <a:miter lim="800000"/>
            <a:headEnd/>
            <a:tailEnd/>
          </a:ln>
        </p:spPr>
      </p:pic>
      <p:sp>
        <p:nvSpPr>
          <p:cNvPr id="8" name="Rectangle 7"/>
          <p:cNvSpPr/>
          <p:nvPr/>
        </p:nvSpPr>
        <p:spPr>
          <a:xfrm>
            <a:off x="0" y="1219200"/>
            <a:ext cx="9144000" cy="152400"/>
          </a:xfrm>
          <a:prstGeom prst="rect">
            <a:avLst/>
          </a:prstGeom>
          <a:solidFill>
            <a:srgbClr val="8F23B3"/>
          </a:solidFill>
          <a:ln>
            <a:solidFill>
              <a:srgbClr val="8F23B3"/>
            </a:solidFill>
          </a:ln>
        </p:spPr>
        <p:style>
          <a:lnRef idx="2">
            <a:schemeClr val="accent1">
              <a:shade val="50000"/>
            </a:schemeClr>
          </a:lnRef>
          <a:fillRef idx="1">
            <a:schemeClr val="accent1"/>
          </a:fillRef>
          <a:effectRef idx="0">
            <a:schemeClr val="accent1"/>
          </a:effectRef>
          <a:fontRef idx="minor">
            <a:schemeClr val="lt1"/>
          </a:fontRef>
        </p:style>
        <p:txBody>
          <a:bodyPr lIns="89793" tIns="44899" rIns="89793" bIns="44899" rtlCol="0" anchor="ctr"/>
          <a:lstStyle/>
          <a:p>
            <a:pPr algn="ctr" eaLnBrk="0" hangingPunct="0"/>
            <a:endParaRPr lang="en-US" dirty="0">
              <a:solidFill>
                <a:srgbClr val="8F23B3"/>
              </a:solidFill>
            </a:endParaRPr>
          </a:p>
        </p:txBody>
      </p:sp>
      <p:sp>
        <p:nvSpPr>
          <p:cNvPr id="9" name="Rectangle 8"/>
          <p:cNvSpPr/>
          <p:nvPr/>
        </p:nvSpPr>
        <p:spPr>
          <a:xfrm>
            <a:off x="0" y="1447800"/>
            <a:ext cx="9144000" cy="152400"/>
          </a:xfrm>
          <a:prstGeom prst="rect">
            <a:avLst/>
          </a:prstGeom>
          <a:solidFill>
            <a:srgbClr val="0091B2"/>
          </a:solidFill>
          <a:ln>
            <a:solidFill>
              <a:srgbClr val="0091B2"/>
            </a:solidFill>
          </a:ln>
        </p:spPr>
        <p:style>
          <a:lnRef idx="2">
            <a:schemeClr val="accent1">
              <a:shade val="50000"/>
            </a:schemeClr>
          </a:lnRef>
          <a:fillRef idx="1">
            <a:schemeClr val="accent1"/>
          </a:fillRef>
          <a:effectRef idx="0">
            <a:schemeClr val="accent1"/>
          </a:effectRef>
          <a:fontRef idx="minor">
            <a:schemeClr val="lt1"/>
          </a:fontRef>
        </p:style>
        <p:txBody>
          <a:bodyPr lIns="89793" tIns="44899" rIns="89793" bIns="44899" rtlCol="0" anchor="ctr"/>
          <a:lstStyle/>
          <a:p>
            <a:pPr algn="ctr" eaLnBrk="0" hangingPunct="0"/>
            <a:endParaRPr lang="en-US" dirty="0">
              <a:solidFill>
                <a:srgbClr val="8F23B3"/>
              </a:solidFill>
            </a:endParaRPr>
          </a:p>
        </p:txBody>
      </p:sp>
      <p:sp>
        <p:nvSpPr>
          <p:cNvPr id="12" name="Rectangle 11"/>
          <p:cNvSpPr/>
          <p:nvPr/>
        </p:nvSpPr>
        <p:spPr>
          <a:xfrm>
            <a:off x="0" y="0"/>
            <a:ext cx="9144000" cy="6858000"/>
          </a:xfrm>
          <a:prstGeom prst="rect">
            <a:avLst/>
          </a:prstGeom>
          <a:noFill/>
          <a:ln w="28575">
            <a:solidFill>
              <a:srgbClr val="8F23B3"/>
            </a:solidFill>
          </a:ln>
        </p:spPr>
        <p:style>
          <a:lnRef idx="2">
            <a:schemeClr val="accent1">
              <a:shade val="50000"/>
            </a:schemeClr>
          </a:lnRef>
          <a:fillRef idx="1">
            <a:schemeClr val="accent1"/>
          </a:fillRef>
          <a:effectRef idx="0">
            <a:schemeClr val="accent1"/>
          </a:effectRef>
          <a:fontRef idx="minor">
            <a:schemeClr val="lt1"/>
          </a:fontRef>
        </p:style>
        <p:txBody>
          <a:bodyPr lIns="89793" tIns="44899" rIns="89793" bIns="44899" rtlCol="0" anchor="ctr"/>
          <a:lstStyle/>
          <a:p>
            <a:pPr algn="ctr" eaLnBrk="0" hangingPunct="0"/>
            <a:endParaRPr lang="en-US" dirty="0">
              <a:solidFill>
                <a:prstClr val="white"/>
              </a:solidFill>
            </a:endParaRPr>
          </a:p>
        </p:txBody>
      </p:sp>
      <p:sp>
        <p:nvSpPr>
          <p:cNvPr id="13" name="Slide Number Placeholder 4"/>
          <p:cNvSpPr>
            <a:spLocks noGrp="1"/>
          </p:cNvSpPr>
          <p:nvPr>
            <p:ph type="sldNum" sz="quarter" idx="4"/>
          </p:nvPr>
        </p:nvSpPr>
        <p:spPr>
          <a:xfrm>
            <a:off x="3" y="6569079"/>
            <a:ext cx="609600" cy="288925"/>
          </a:xfrm>
          <a:prstGeom prst="rect">
            <a:avLst/>
          </a:prstGeom>
        </p:spPr>
        <p:txBody>
          <a:bodyPr wrap="square" lIns="89793" tIns="44899" rIns="89793" bIns="44899">
            <a:normAutofit/>
          </a:bodyPr>
          <a:lstStyle>
            <a:lvl1pPr algn="ctr">
              <a:defRPr sz="1400">
                <a:solidFill>
                  <a:sysClr val="windowText" lastClr="000000"/>
                </a:solidFill>
              </a:defRPr>
            </a:lvl1pPr>
          </a:lstStyle>
          <a:p>
            <a:pPr eaLnBrk="0" hangingPunct="0">
              <a:defRPr/>
            </a:pPr>
            <a:fld id="{F53EAB4E-B152-44CE-8C23-C6686266861F}" type="slidenum">
              <a:rPr lang="en-US" smtClean="0">
                <a:latin typeface="Tahoma" pitchFamily="34" charset="0"/>
                <a:ea typeface="+mn-ea"/>
                <a:cs typeface="Arial" charset="0"/>
              </a:rPr>
              <a:pPr eaLnBrk="0" hangingPunct="0">
                <a:defRPr/>
              </a:pPr>
              <a:t>‹#›</a:t>
            </a:fld>
            <a:endParaRPr lang="en-US" dirty="0">
              <a:latin typeface="Tahoma" pitchFamily="34" charset="0"/>
              <a:ea typeface="+mn-ea"/>
              <a:cs typeface="Arial" charset="0"/>
            </a:endParaRPr>
          </a:p>
        </p:txBody>
      </p:sp>
    </p:spTree>
    <p:extLst>
      <p:ext uri="{BB962C8B-B14F-4D97-AF65-F5344CB8AC3E}">
        <p14:creationId xmlns:p14="http://schemas.microsoft.com/office/powerpoint/2010/main" val="4195116153"/>
      </p:ext>
    </p:extLst>
  </p:cSld>
  <p:clrMap bg1="lt1" tx1="dk1" bg2="lt2" tx2="dk2" accent1="accent1" accent2="accent2" accent3="accent3" accent4="accent4" accent5="accent5" accent6="accent6" hlink="hlink" folHlink="folHlink"/>
  <p:sldLayoutIdLst>
    <p:sldLayoutId id="2147484617" r:id="rId1"/>
    <p:sldLayoutId id="2147484618" r:id="rId2"/>
    <p:sldLayoutId id="2147484619" r:id="rId3"/>
    <p:sldLayoutId id="2147484620" r:id="rId4"/>
    <p:sldLayoutId id="2147484621" r:id="rId5"/>
    <p:sldLayoutId id="2147484622" r:id="rId6"/>
    <p:sldLayoutId id="2147484623" r:id="rId7"/>
    <p:sldLayoutId id="2147484624" r:id="rId8"/>
    <p:sldLayoutId id="2147484625" r:id="rId9"/>
    <p:sldLayoutId id="2147484626" r:id="rId10"/>
    <p:sldLayoutId id="2147484627" r:id="rId11"/>
  </p:sldLayoutIdLst>
  <p:timing>
    <p:tnLst>
      <p:par>
        <p:cTn id="1" dur="indefinite" restart="never" nodeType="tmRoot"/>
      </p:par>
    </p:tnLst>
  </p:timing>
  <p:hf sldNum="0" hdr="0" ftr="0" dt="0"/>
  <p:txStyles>
    <p:titleStyle>
      <a:lvl1pPr algn="ctr" defTabSz="913532" rtl="0" eaLnBrk="1" latinLnBrk="0" hangingPunct="1">
        <a:spcBef>
          <a:spcPct val="0"/>
        </a:spcBef>
        <a:buNone/>
        <a:defRPr sz="4400" kern="1200">
          <a:solidFill>
            <a:schemeClr val="tx1"/>
          </a:solidFill>
          <a:latin typeface="+mj-lt"/>
          <a:ea typeface="+mj-ea"/>
          <a:cs typeface="+mj-cs"/>
        </a:defRPr>
      </a:lvl1pPr>
    </p:titleStyle>
    <p:bodyStyle>
      <a:lvl1pPr marL="342577" indent="-342577" algn="l" defTabSz="913532"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246" indent="-285478" algn="l" defTabSz="913532"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1919" indent="-228384" algn="l" defTabSz="913532"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8682" indent="-228384" algn="l" defTabSz="913532"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5452" indent="-228384" algn="l" defTabSz="913532"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2219" indent="-228384" algn="l" defTabSz="91353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8984" indent="-228384" algn="l" defTabSz="91353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5752" indent="-228384" algn="l" defTabSz="91353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2521" indent="-228384" algn="l" defTabSz="91353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3532" rtl="0" eaLnBrk="1" latinLnBrk="0" hangingPunct="1">
        <a:defRPr sz="1800" kern="1200">
          <a:solidFill>
            <a:schemeClr val="tx1"/>
          </a:solidFill>
          <a:latin typeface="+mn-lt"/>
          <a:ea typeface="+mn-ea"/>
          <a:cs typeface="+mn-cs"/>
        </a:defRPr>
      </a:lvl1pPr>
      <a:lvl2pPr marL="456768" algn="l" defTabSz="913532" rtl="0" eaLnBrk="1" latinLnBrk="0" hangingPunct="1">
        <a:defRPr sz="1800" kern="1200">
          <a:solidFill>
            <a:schemeClr val="tx1"/>
          </a:solidFill>
          <a:latin typeface="+mn-lt"/>
          <a:ea typeface="+mn-ea"/>
          <a:cs typeface="+mn-cs"/>
        </a:defRPr>
      </a:lvl2pPr>
      <a:lvl3pPr marL="913532" algn="l" defTabSz="913532" rtl="0" eaLnBrk="1" latinLnBrk="0" hangingPunct="1">
        <a:defRPr sz="1800" kern="1200">
          <a:solidFill>
            <a:schemeClr val="tx1"/>
          </a:solidFill>
          <a:latin typeface="+mn-lt"/>
          <a:ea typeface="+mn-ea"/>
          <a:cs typeface="+mn-cs"/>
        </a:defRPr>
      </a:lvl3pPr>
      <a:lvl4pPr marL="1370302" algn="l" defTabSz="913532" rtl="0" eaLnBrk="1" latinLnBrk="0" hangingPunct="1">
        <a:defRPr sz="1800" kern="1200">
          <a:solidFill>
            <a:schemeClr val="tx1"/>
          </a:solidFill>
          <a:latin typeface="+mn-lt"/>
          <a:ea typeface="+mn-ea"/>
          <a:cs typeface="+mn-cs"/>
        </a:defRPr>
      </a:lvl4pPr>
      <a:lvl5pPr marL="1827071" algn="l" defTabSz="913532" rtl="0" eaLnBrk="1" latinLnBrk="0" hangingPunct="1">
        <a:defRPr sz="1800" kern="1200">
          <a:solidFill>
            <a:schemeClr val="tx1"/>
          </a:solidFill>
          <a:latin typeface="+mn-lt"/>
          <a:ea typeface="+mn-ea"/>
          <a:cs typeface="+mn-cs"/>
        </a:defRPr>
      </a:lvl5pPr>
      <a:lvl6pPr marL="2283837" algn="l" defTabSz="913532" rtl="0" eaLnBrk="1" latinLnBrk="0" hangingPunct="1">
        <a:defRPr sz="1800" kern="1200">
          <a:solidFill>
            <a:schemeClr val="tx1"/>
          </a:solidFill>
          <a:latin typeface="+mn-lt"/>
          <a:ea typeface="+mn-ea"/>
          <a:cs typeface="+mn-cs"/>
        </a:defRPr>
      </a:lvl6pPr>
      <a:lvl7pPr marL="2740600" algn="l" defTabSz="913532" rtl="0" eaLnBrk="1" latinLnBrk="0" hangingPunct="1">
        <a:defRPr sz="1800" kern="1200">
          <a:solidFill>
            <a:schemeClr val="tx1"/>
          </a:solidFill>
          <a:latin typeface="+mn-lt"/>
          <a:ea typeface="+mn-ea"/>
          <a:cs typeface="+mn-cs"/>
        </a:defRPr>
      </a:lvl7pPr>
      <a:lvl8pPr marL="3197369" algn="l" defTabSz="913532" rtl="0" eaLnBrk="1" latinLnBrk="0" hangingPunct="1">
        <a:defRPr sz="1800" kern="1200">
          <a:solidFill>
            <a:schemeClr val="tx1"/>
          </a:solidFill>
          <a:latin typeface="+mn-lt"/>
          <a:ea typeface="+mn-ea"/>
          <a:cs typeface="+mn-cs"/>
        </a:defRPr>
      </a:lvl8pPr>
      <a:lvl9pPr marL="3654137" algn="l" defTabSz="913532"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2" descr="PARCC_Header_A2"/>
          <p:cNvPicPr>
            <a:picLocks noChangeAspect="1" noChangeArrowheads="1"/>
          </p:cNvPicPr>
          <p:nvPr/>
        </p:nvPicPr>
        <p:blipFill>
          <a:blip r:embed="rId12" cstate="print"/>
          <a:srcRect l="63492" r="5597"/>
          <a:stretch>
            <a:fillRect/>
          </a:stretch>
        </p:blipFill>
        <p:spPr bwMode="auto">
          <a:xfrm>
            <a:off x="0" y="2"/>
            <a:ext cx="2819400" cy="1216152"/>
          </a:xfrm>
          <a:prstGeom prst="rect">
            <a:avLst/>
          </a:prstGeom>
          <a:noFill/>
          <a:ln w="9525">
            <a:noFill/>
            <a:miter lim="800000"/>
            <a:headEnd/>
            <a:tailEnd/>
          </a:ln>
        </p:spPr>
      </p:pic>
      <p:sp>
        <p:nvSpPr>
          <p:cNvPr id="8" name="Rectangle 7"/>
          <p:cNvSpPr/>
          <p:nvPr/>
        </p:nvSpPr>
        <p:spPr>
          <a:xfrm>
            <a:off x="0" y="1219200"/>
            <a:ext cx="9144000" cy="152400"/>
          </a:xfrm>
          <a:prstGeom prst="rect">
            <a:avLst/>
          </a:prstGeom>
          <a:solidFill>
            <a:srgbClr val="8F23B3"/>
          </a:solidFill>
          <a:ln>
            <a:solidFill>
              <a:srgbClr val="8F23B3"/>
            </a:solidFill>
          </a:ln>
        </p:spPr>
        <p:style>
          <a:lnRef idx="2">
            <a:schemeClr val="accent1">
              <a:shade val="50000"/>
            </a:schemeClr>
          </a:lnRef>
          <a:fillRef idx="1">
            <a:schemeClr val="accent1"/>
          </a:fillRef>
          <a:effectRef idx="0">
            <a:schemeClr val="accent1"/>
          </a:effectRef>
          <a:fontRef idx="minor">
            <a:schemeClr val="lt1"/>
          </a:fontRef>
        </p:style>
        <p:txBody>
          <a:bodyPr lIns="89793" tIns="44899" rIns="89793" bIns="44899" rtlCol="0" anchor="ctr"/>
          <a:lstStyle/>
          <a:p>
            <a:pPr algn="ctr" eaLnBrk="0" hangingPunct="0"/>
            <a:endParaRPr lang="en-US" dirty="0">
              <a:solidFill>
                <a:srgbClr val="8F23B3"/>
              </a:solidFill>
            </a:endParaRPr>
          </a:p>
        </p:txBody>
      </p:sp>
      <p:sp>
        <p:nvSpPr>
          <p:cNvPr id="9" name="Rectangle 8"/>
          <p:cNvSpPr/>
          <p:nvPr/>
        </p:nvSpPr>
        <p:spPr>
          <a:xfrm>
            <a:off x="0" y="1447800"/>
            <a:ext cx="9144000" cy="152400"/>
          </a:xfrm>
          <a:prstGeom prst="rect">
            <a:avLst/>
          </a:prstGeom>
          <a:solidFill>
            <a:srgbClr val="0091B2"/>
          </a:solidFill>
          <a:ln>
            <a:solidFill>
              <a:srgbClr val="0091B2"/>
            </a:solidFill>
          </a:ln>
        </p:spPr>
        <p:style>
          <a:lnRef idx="2">
            <a:schemeClr val="accent1">
              <a:shade val="50000"/>
            </a:schemeClr>
          </a:lnRef>
          <a:fillRef idx="1">
            <a:schemeClr val="accent1"/>
          </a:fillRef>
          <a:effectRef idx="0">
            <a:schemeClr val="accent1"/>
          </a:effectRef>
          <a:fontRef idx="minor">
            <a:schemeClr val="lt1"/>
          </a:fontRef>
        </p:style>
        <p:txBody>
          <a:bodyPr lIns="89793" tIns="44899" rIns="89793" bIns="44899" rtlCol="0" anchor="ctr"/>
          <a:lstStyle/>
          <a:p>
            <a:pPr algn="ctr" eaLnBrk="0" hangingPunct="0"/>
            <a:endParaRPr lang="en-US" dirty="0">
              <a:solidFill>
                <a:srgbClr val="8F23B3"/>
              </a:solidFill>
            </a:endParaRPr>
          </a:p>
        </p:txBody>
      </p:sp>
      <p:sp>
        <p:nvSpPr>
          <p:cNvPr id="12" name="Rectangle 11"/>
          <p:cNvSpPr/>
          <p:nvPr/>
        </p:nvSpPr>
        <p:spPr>
          <a:xfrm>
            <a:off x="0" y="0"/>
            <a:ext cx="9144000" cy="6858000"/>
          </a:xfrm>
          <a:prstGeom prst="rect">
            <a:avLst/>
          </a:prstGeom>
          <a:noFill/>
          <a:ln w="28575">
            <a:solidFill>
              <a:srgbClr val="8F23B3"/>
            </a:solidFill>
          </a:ln>
        </p:spPr>
        <p:style>
          <a:lnRef idx="2">
            <a:schemeClr val="accent1">
              <a:shade val="50000"/>
            </a:schemeClr>
          </a:lnRef>
          <a:fillRef idx="1">
            <a:schemeClr val="accent1"/>
          </a:fillRef>
          <a:effectRef idx="0">
            <a:schemeClr val="accent1"/>
          </a:effectRef>
          <a:fontRef idx="minor">
            <a:schemeClr val="lt1"/>
          </a:fontRef>
        </p:style>
        <p:txBody>
          <a:bodyPr lIns="89793" tIns="44899" rIns="89793" bIns="44899" rtlCol="0" anchor="ctr"/>
          <a:lstStyle/>
          <a:p>
            <a:pPr algn="ctr" eaLnBrk="0" hangingPunct="0"/>
            <a:endParaRPr lang="en-US" dirty="0">
              <a:solidFill>
                <a:prstClr val="white"/>
              </a:solidFill>
            </a:endParaRPr>
          </a:p>
        </p:txBody>
      </p:sp>
      <p:sp>
        <p:nvSpPr>
          <p:cNvPr id="13" name="Slide Number Placeholder 4"/>
          <p:cNvSpPr>
            <a:spLocks noGrp="1"/>
          </p:cNvSpPr>
          <p:nvPr>
            <p:ph type="sldNum" sz="quarter" idx="4"/>
          </p:nvPr>
        </p:nvSpPr>
        <p:spPr>
          <a:xfrm>
            <a:off x="3" y="6569079"/>
            <a:ext cx="609600" cy="288925"/>
          </a:xfrm>
          <a:prstGeom prst="rect">
            <a:avLst/>
          </a:prstGeom>
        </p:spPr>
        <p:txBody>
          <a:bodyPr wrap="square" lIns="89793" tIns="44899" rIns="89793" bIns="44899">
            <a:normAutofit/>
          </a:bodyPr>
          <a:lstStyle>
            <a:lvl1pPr algn="ctr">
              <a:defRPr sz="1400">
                <a:solidFill>
                  <a:sysClr val="windowText" lastClr="000000"/>
                </a:solidFill>
              </a:defRPr>
            </a:lvl1pPr>
          </a:lstStyle>
          <a:p>
            <a:pPr eaLnBrk="0" hangingPunct="0">
              <a:defRPr/>
            </a:pPr>
            <a:fld id="{F53EAB4E-B152-44CE-8C23-C6686266861F}" type="slidenum">
              <a:rPr lang="en-US" smtClean="0">
                <a:latin typeface="Tahoma" pitchFamily="34" charset="0"/>
                <a:ea typeface="+mn-ea"/>
                <a:cs typeface="Arial" charset="0"/>
              </a:rPr>
              <a:pPr eaLnBrk="0" hangingPunct="0">
                <a:defRPr/>
              </a:pPr>
              <a:t>‹#›</a:t>
            </a:fld>
            <a:endParaRPr lang="en-US" dirty="0">
              <a:latin typeface="Tahoma" pitchFamily="34" charset="0"/>
              <a:ea typeface="+mn-ea"/>
              <a:cs typeface="Arial" charset="0"/>
            </a:endParaRPr>
          </a:p>
        </p:txBody>
      </p:sp>
    </p:spTree>
    <p:extLst>
      <p:ext uri="{BB962C8B-B14F-4D97-AF65-F5344CB8AC3E}">
        <p14:creationId xmlns:p14="http://schemas.microsoft.com/office/powerpoint/2010/main" val="2580927015"/>
      </p:ext>
    </p:extLst>
  </p:cSld>
  <p:clrMap bg1="lt1" tx1="dk1" bg2="lt2" tx2="dk2" accent1="accent1" accent2="accent2" accent3="accent3" accent4="accent4" accent5="accent5" accent6="accent6" hlink="hlink" folHlink="folHlink"/>
  <p:sldLayoutIdLst>
    <p:sldLayoutId id="2147484629" r:id="rId1"/>
    <p:sldLayoutId id="2147484630" r:id="rId2"/>
    <p:sldLayoutId id="2147484631" r:id="rId3"/>
    <p:sldLayoutId id="2147484632" r:id="rId4"/>
    <p:sldLayoutId id="2147484633" r:id="rId5"/>
    <p:sldLayoutId id="2147484634" r:id="rId6"/>
    <p:sldLayoutId id="2147484635" r:id="rId7"/>
    <p:sldLayoutId id="2147484636" r:id="rId8"/>
    <p:sldLayoutId id="2147484637" r:id="rId9"/>
    <p:sldLayoutId id="2147484639" r:id="rId10"/>
  </p:sldLayoutIdLst>
  <p:timing>
    <p:tnLst>
      <p:par>
        <p:cTn id="1" dur="indefinite" restart="never" nodeType="tmRoot"/>
      </p:par>
    </p:tnLst>
  </p:timing>
  <p:hf sldNum="0" hdr="0" ftr="0" dt="0"/>
  <p:txStyles>
    <p:titleStyle>
      <a:lvl1pPr algn="ctr" defTabSz="913532" rtl="0" eaLnBrk="1" latinLnBrk="0" hangingPunct="1">
        <a:spcBef>
          <a:spcPct val="0"/>
        </a:spcBef>
        <a:buNone/>
        <a:defRPr sz="4400" kern="1200">
          <a:solidFill>
            <a:schemeClr val="tx1"/>
          </a:solidFill>
          <a:latin typeface="+mj-lt"/>
          <a:ea typeface="+mj-ea"/>
          <a:cs typeface="+mj-cs"/>
        </a:defRPr>
      </a:lvl1pPr>
    </p:titleStyle>
    <p:bodyStyle>
      <a:lvl1pPr marL="342577" indent="-342577" algn="l" defTabSz="913532"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246" indent="-285478" algn="l" defTabSz="913532"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1919" indent="-228384" algn="l" defTabSz="913532"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8682" indent="-228384" algn="l" defTabSz="913532"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5452" indent="-228384" algn="l" defTabSz="913532"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2219" indent="-228384" algn="l" defTabSz="91353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8984" indent="-228384" algn="l" defTabSz="91353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5752" indent="-228384" algn="l" defTabSz="91353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2521" indent="-228384" algn="l" defTabSz="91353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3532" rtl="0" eaLnBrk="1" latinLnBrk="0" hangingPunct="1">
        <a:defRPr sz="1800" kern="1200">
          <a:solidFill>
            <a:schemeClr val="tx1"/>
          </a:solidFill>
          <a:latin typeface="+mn-lt"/>
          <a:ea typeface="+mn-ea"/>
          <a:cs typeface="+mn-cs"/>
        </a:defRPr>
      </a:lvl1pPr>
      <a:lvl2pPr marL="456768" algn="l" defTabSz="913532" rtl="0" eaLnBrk="1" latinLnBrk="0" hangingPunct="1">
        <a:defRPr sz="1800" kern="1200">
          <a:solidFill>
            <a:schemeClr val="tx1"/>
          </a:solidFill>
          <a:latin typeface="+mn-lt"/>
          <a:ea typeface="+mn-ea"/>
          <a:cs typeface="+mn-cs"/>
        </a:defRPr>
      </a:lvl2pPr>
      <a:lvl3pPr marL="913532" algn="l" defTabSz="913532" rtl="0" eaLnBrk="1" latinLnBrk="0" hangingPunct="1">
        <a:defRPr sz="1800" kern="1200">
          <a:solidFill>
            <a:schemeClr val="tx1"/>
          </a:solidFill>
          <a:latin typeface="+mn-lt"/>
          <a:ea typeface="+mn-ea"/>
          <a:cs typeface="+mn-cs"/>
        </a:defRPr>
      </a:lvl3pPr>
      <a:lvl4pPr marL="1370302" algn="l" defTabSz="913532" rtl="0" eaLnBrk="1" latinLnBrk="0" hangingPunct="1">
        <a:defRPr sz="1800" kern="1200">
          <a:solidFill>
            <a:schemeClr val="tx1"/>
          </a:solidFill>
          <a:latin typeface="+mn-lt"/>
          <a:ea typeface="+mn-ea"/>
          <a:cs typeface="+mn-cs"/>
        </a:defRPr>
      </a:lvl4pPr>
      <a:lvl5pPr marL="1827071" algn="l" defTabSz="913532" rtl="0" eaLnBrk="1" latinLnBrk="0" hangingPunct="1">
        <a:defRPr sz="1800" kern="1200">
          <a:solidFill>
            <a:schemeClr val="tx1"/>
          </a:solidFill>
          <a:latin typeface="+mn-lt"/>
          <a:ea typeface="+mn-ea"/>
          <a:cs typeface="+mn-cs"/>
        </a:defRPr>
      </a:lvl5pPr>
      <a:lvl6pPr marL="2283837" algn="l" defTabSz="913532" rtl="0" eaLnBrk="1" latinLnBrk="0" hangingPunct="1">
        <a:defRPr sz="1800" kern="1200">
          <a:solidFill>
            <a:schemeClr val="tx1"/>
          </a:solidFill>
          <a:latin typeface="+mn-lt"/>
          <a:ea typeface="+mn-ea"/>
          <a:cs typeface="+mn-cs"/>
        </a:defRPr>
      </a:lvl6pPr>
      <a:lvl7pPr marL="2740600" algn="l" defTabSz="913532" rtl="0" eaLnBrk="1" latinLnBrk="0" hangingPunct="1">
        <a:defRPr sz="1800" kern="1200">
          <a:solidFill>
            <a:schemeClr val="tx1"/>
          </a:solidFill>
          <a:latin typeface="+mn-lt"/>
          <a:ea typeface="+mn-ea"/>
          <a:cs typeface="+mn-cs"/>
        </a:defRPr>
      </a:lvl7pPr>
      <a:lvl8pPr marL="3197369" algn="l" defTabSz="913532" rtl="0" eaLnBrk="1" latinLnBrk="0" hangingPunct="1">
        <a:defRPr sz="1800" kern="1200">
          <a:solidFill>
            <a:schemeClr val="tx1"/>
          </a:solidFill>
          <a:latin typeface="+mn-lt"/>
          <a:ea typeface="+mn-ea"/>
          <a:cs typeface="+mn-cs"/>
        </a:defRPr>
      </a:lvl8pPr>
      <a:lvl9pPr marL="3654137" algn="l" defTabSz="913532"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2" descr="PARCC_Header_A2"/>
          <p:cNvPicPr>
            <a:picLocks noChangeAspect="1" noChangeArrowheads="1"/>
          </p:cNvPicPr>
          <p:nvPr/>
        </p:nvPicPr>
        <p:blipFill>
          <a:blip r:embed="rId13" cstate="print"/>
          <a:srcRect l="63492" r="5597"/>
          <a:stretch>
            <a:fillRect/>
          </a:stretch>
        </p:blipFill>
        <p:spPr bwMode="auto">
          <a:xfrm>
            <a:off x="0" y="2"/>
            <a:ext cx="2819400" cy="1216152"/>
          </a:xfrm>
          <a:prstGeom prst="rect">
            <a:avLst/>
          </a:prstGeom>
          <a:noFill/>
          <a:ln w="9525">
            <a:noFill/>
            <a:miter lim="800000"/>
            <a:headEnd/>
            <a:tailEnd/>
          </a:ln>
        </p:spPr>
      </p:pic>
      <p:sp>
        <p:nvSpPr>
          <p:cNvPr id="8" name="Rectangle 7"/>
          <p:cNvSpPr/>
          <p:nvPr/>
        </p:nvSpPr>
        <p:spPr>
          <a:xfrm>
            <a:off x="0" y="1219200"/>
            <a:ext cx="9144000" cy="152400"/>
          </a:xfrm>
          <a:prstGeom prst="rect">
            <a:avLst/>
          </a:prstGeom>
          <a:solidFill>
            <a:srgbClr val="8F23B3"/>
          </a:solidFill>
          <a:ln>
            <a:solidFill>
              <a:srgbClr val="8F23B3"/>
            </a:solidFill>
          </a:ln>
        </p:spPr>
        <p:style>
          <a:lnRef idx="2">
            <a:schemeClr val="accent1">
              <a:shade val="50000"/>
            </a:schemeClr>
          </a:lnRef>
          <a:fillRef idx="1">
            <a:schemeClr val="accent1"/>
          </a:fillRef>
          <a:effectRef idx="0">
            <a:schemeClr val="accent1"/>
          </a:effectRef>
          <a:fontRef idx="minor">
            <a:schemeClr val="lt1"/>
          </a:fontRef>
        </p:style>
        <p:txBody>
          <a:bodyPr lIns="89793" tIns="44899" rIns="89793" bIns="44899" rtlCol="0" anchor="ctr"/>
          <a:lstStyle/>
          <a:p>
            <a:pPr algn="ctr" eaLnBrk="0" hangingPunct="0"/>
            <a:endParaRPr lang="en-US" dirty="0">
              <a:solidFill>
                <a:srgbClr val="8F23B3"/>
              </a:solidFill>
            </a:endParaRPr>
          </a:p>
        </p:txBody>
      </p:sp>
      <p:sp>
        <p:nvSpPr>
          <p:cNvPr id="9" name="Rectangle 8"/>
          <p:cNvSpPr/>
          <p:nvPr/>
        </p:nvSpPr>
        <p:spPr>
          <a:xfrm>
            <a:off x="0" y="1447800"/>
            <a:ext cx="9144000" cy="152400"/>
          </a:xfrm>
          <a:prstGeom prst="rect">
            <a:avLst/>
          </a:prstGeom>
          <a:solidFill>
            <a:srgbClr val="0091B2"/>
          </a:solidFill>
          <a:ln>
            <a:solidFill>
              <a:srgbClr val="0091B2"/>
            </a:solidFill>
          </a:ln>
        </p:spPr>
        <p:style>
          <a:lnRef idx="2">
            <a:schemeClr val="accent1">
              <a:shade val="50000"/>
            </a:schemeClr>
          </a:lnRef>
          <a:fillRef idx="1">
            <a:schemeClr val="accent1"/>
          </a:fillRef>
          <a:effectRef idx="0">
            <a:schemeClr val="accent1"/>
          </a:effectRef>
          <a:fontRef idx="minor">
            <a:schemeClr val="lt1"/>
          </a:fontRef>
        </p:style>
        <p:txBody>
          <a:bodyPr lIns="89793" tIns="44899" rIns="89793" bIns="44899" rtlCol="0" anchor="ctr"/>
          <a:lstStyle/>
          <a:p>
            <a:pPr algn="ctr" eaLnBrk="0" hangingPunct="0"/>
            <a:endParaRPr lang="en-US" dirty="0">
              <a:solidFill>
                <a:srgbClr val="8F23B3"/>
              </a:solidFill>
            </a:endParaRPr>
          </a:p>
        </p:txBody>
      </p:sp>
      <p:sp>
        <p:nvSpPr>
          <p:cNvPr id="12" name="Rectangle 11"/>
          <p:cNvSpPr/>
          <p:nvPr/>
        </p:nvSpPr>
        <p:spPr>
          <a:xfrm>
            <a:off x="0" y="0"/>
            <a:ext cx="9144000" cy="6858000"/>
          </a:xfrm>
          <a:prstGeom prst="rect">
            <a:avLst/>
          </a:prstGeom>
          <a:noFill/>
          <a:ln w="28575">
            <a:solidFill>
              <a:srgbClr val="8F23B3"/>
            </a:solidFill>
          </a:ln>
        </p:spPr>
        <p:style>
          <a:lnRef idx="2">
            <a:schemeClr val="accent1">
              <a:shade val="50000"/>
            </a:schemeClr>
          </a:lnRef>
          <a:fillRef idx="1">
            <a:schemeClr val="accent1"/>
          </a:fillRef>
          <a:effectRef idx="0">
            <a:schemeClr val="accent1"/>
          </a:effectRef>
          <a:fontRef idx="minor">
            <a:schemeClr val="lt1"/>
          </a:fontRef>
        </p:style>
        <p:txBody>
          <a:bodyPr lIns="89793" tIns="44899" rIns="89793" bIns="44899" rtlCol="0" anchor="ctr"/>
          <a:lstStyle/>
          <a:p>
            <a:pPr algn="ctr" eaLnBrk="0" hangingPunct="0"/>
            <a:endParaRPr lang="en-US" dirty="0">
              <a:solidFill>
                <a:prstClr val="white"/>
              </a:solidFill>
            </a:endParaRPr>
          </a:p>
        </p:txBody>
      </p:sp>
      <p:sp>
        <p:nvSpPr>
          <p:cNvPr id="13" name="Slide Number Placeholder 4"/>
          <p:cNvSpPr>
            <a:spLocks noGrp="1"/>
          </p:cNvSpPr>
          <p:nvPr>
            <p:ph type="sldNum" sz="quarter" idx="4"/>
          </p:nvPr>
        </p:nvSpPr>
        <p:spPr>
          <a:xfrm>
            <a:off x="3" y="6569079"/>
            <a:ext cx="609600" cy="288925"/>
          </a:xfrm>
          <a:prstGeom prst="rect">
            <a:avLst/>
          </a:prstGeom>
        </p:spPr>
        <p:txBody>
          <a:bodyPr wrap="square" lIns="89793" tIns="44899" rIns="89793" bIns="44899">
            <a:normAutofit/>
          </a:bodyPr>
          <a:lstStyle>
            <a:lvl1pPr algn="ctr">
              <a:defRPr sz="1400">
                <a:solidFill>
                  <a:sysClr val="windowText" lastClr="000000"/>
                </a:solidFill>
              </a:defRPr>
            </a:lvl1pPr>
          </a:lstStyle>
          <a:p>
            <a:pPr eaLnBrk="0" hangingPunct="0">
              <a:defRPr/>
            </a:pPr>
            <a:fld id="{F53EAB4E-B152-44CE-8C23-C6686266861F}" type="slidenum">
              <a:rPr lang="en-US" smtClean="0">
                <a:latin typeface="Tahoma" pitchFamily="34" charset="0"/>
                <a:ea typeface="+mn-ea"/>
                <a:cs typeface="Arial" charset="0"/>
              </a:rPr>
              <a:pPr eaLnBrk="0" hangingPunct="0">
                <a:defRPr/>
              </a:pPr>
              <a:t>‹#›</a:t>
            </a:fld>
            <a:endParaRPr lang="en-US" dirty="0">
              <a:latin typeface="Tahoma" pitchFamily="34" charset="0"/>
              <a:ea typeface="+mn-ea"/>
              <a:cs typeface="Arial" charset="0"/>
            </a:endParaRPr>
          </a:p>
        </p:txBody>
      </p:sp>
    </p:spTree>
    <p:extLst>
      <p:ext uri="{BB962C8B-B14F-4D97-AF65-F5344CB8AC3E}">
        <p14:creationId xmlns:p14="http://schemas.microsoft.com/office/powerpoint/2010/main" val="561743157"/>
      </p:ext>
    </p:extLst>
  </p:cSld>
  <p:clrMap bg1="lt1" tx1="dk1" bg2="lt2" tx2="dk2" accent1="accent1" accent2="accent2" accent3="accent3" accent4="accent4" accent5="accent5" accent6="accent6" hlink="hlink" folHlink="folHlink"/>
  <p:sldLayoutIdLst>
    <p:sldLayoutId id="2147484641" r:id="rId1"/>
    <p:sldLayoutId id="2147484642" r:id="rId2"/>
    <p:sldLayoutId id="2147484643" r:id="rId3"/>
    <p:sldLayoutId id="2147484644" r:id="rId4"/>
    <p:sldLayoutId id="2147484645" r:id="rId5"/>
    <p:sldLayoutId id="2147484646" r:id="rId6"/>
    <p:sldLayoutId id="2147484647" r:id="rId7"/>
    <p:sldLayoutId id="2147484648" r:id="rId8"/>
    <p:sldLayoutId id="2147484649" r:id="rId9"/>
    <p:sldLayoutId id="2147484650" r:id="rId10"/>
    <p:sldLayoutId id="2147484651" r:id="rId11"/>
  </p:sldLayoutIdLst>
  <p:timing>
    <p:tnLst>
      <p:par>
        <p:cTn id="1" dur="indefinite" restart="never" nodeType="tmRoot"/>
      </p:par>
    </p:tnLst>
  </p:timing>
  <p:hf sldNum="0" hdr="0" ftr="0" dt="0"/>
  <p:txStyles>
    <p:titleStyle>
      <a:lvl1pPr algn="ctr" defTabSz="913532" rtl="0" eaLnBrk="1" latinLnBrk="0" hangingPunct="1">
        <a:spcBef>
          <a:spcPct val="0"/>
        </a:spcBef>
        <a:buNone/>
        <a:defRPr sz="4400" kern="1200">
          <a:solidFill>
            <a:schemeClr val="tx1"/>
          </a:solidFill>
          <a:latin typeface="+mj-lt"/>
          <a:ea typeface="+mj-ea"/>
          <a:cs typeface="+mj-cs"/>
        </a:defRPr>
      </a:lvl1pPr>
    </p:titleStyle>
    <p:bodyStyle>
      <a:lvl1pPr marL="342577" indent="-342577" algn="l" defTabSz="913532"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246" indent="-285478" algn="l" defTabSz="913532"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1919" indent="-228384" algn="l" defTabSz="913532"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8682" indent="-228384" algn="l" defTabSz="913532"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5452" indent="-228384" algn="l" defTabSz="913532"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2219" indent="-228384" algn="l" defTabSz="91353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8984" indent="-228384" algn="l" defTabSz="91353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5752" indent="-228384" algn="l" defTabSz="91353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2521" indent="-228384" algn="l" defTabSz="91353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3532" rtl="0" eaLnBrk="1" latinLnBrk="0" hangingPunct="1">
        <a:defRPr sz="1800" kern="1200">
          <a:solidFill>
            <a:schemeClr val="tx1"/>
          </a:solidFill>
          <a:latin typeface="+mn-lt"/>
          <a:ea typeface="+mn-ea"/>
          <a:cs typeface="+mn-cs"/>
        </a:defRPr>
      </a:lvl1pPr>
      <a:lvl2pPr marL="456768" algn="l" defTabSz="913532" rtl="0" eaLnBrk="1" latinLnBrk="0" hangingPunct="1">
        <a:defRPr sz="1800" kern="1200">
          <a:solidFill>
            <a:schemeClr val="tx1"/>
          </a:solidFill>
          <a:latin typeface="+mn-lt"/>
          <a:ea typeface="+mn-ea"/>
          <a:cs typeface="+mn-cs"/>
        </a:defRPr>
      </a:lvl2pPr>
      <a:lvl3pPr marL="913532" algn="l" defTabSz="913532" rtl="0" eaLnBrk="1" latinLnBrk="0" hangingPunct="1">
        <a:defRPr sz="1800" kern="1200">
          <a:solidFill>
            <a:schemeClr val="tx1"/>
          </a:solidFill>
          <a:latin typeface="+mn-lt"/>
          <a:ea typeface="+mn-ea"/>
          <a:cs typeface="+mn-cs"/>
        </a:defRPr>
      </a:lvl3pPr>
      <a:lvl4pPr marL="1370302" algn="l" defTabSz="913532" rtl="0" eaLnBrk="1" latinLnBrk="0" hangingPunct="1">
        <a:defRPr sz="1800" kern="1200">
          <a:solidFill>
            <a:schemeClr val="tx1"/>
          </a:solidFill>
          <a:latin typeface="+mn-lt"/>
          <a:ea typeface="+mn-ea"/>
          <a:cs typeface="+mn-cs"/>
        </a:defRPr>
      </a:lvl4pPr>
      <a:lvl5pPr marL="1827071" algn="l" defTabSz="913532" rtl="0" eaLnBrk="1" latinLnBrk="0" hangingPunct="1">
        <a:defRPr sz="1800" kern="1200">
          <a:solidFill>
            <a:schemeClr val="tx1"/>
          </a:solidFill>
          <a:latin typeface="+mn-lt"/>
          <a:ea typeface="+mn-ea"/>
          <a:cs typeface="+mn-cs"/>
        </a:defRPr>
      </a:lvl5pPr>
      <a:lvl6pPr marL="2283837" algn="l" defTabSz="913532" rtl="0" eaLnBrk="1" latinLnBrk="0" hangingPunct="1">
        <a:defRPr sz="1800" kern="1200">
          <a:solidFill>
            <a:schemeClr val="tx1"/>
          </a:solidFill>
          <a:latin typeface="+mn-lt"/>
          <a:ea typeface="+mn-ea"/>
          <a:cs typeface="+mn-cs"/>
        </a:defRPr>
      </a:lvl6pPr>
      <a:lvl7pPr marL="2740600" algn="l" defTabSz="913532" rtl="0" eaLnBrk="1" latinLnBrk="0" hangingPunct="1">
        <a:defRPr sz="1800" kern="1200">
          <a:solidFill>
            <a:schemeClr val="tx1"/>
          </a:solidFill>
          <a:latin typeface="+mn-lt"/>
          <a:ea typeface="+mn-ea"/>
          <a:cs typeface="+mn-cs"/>
        </a:defRPr>
      </a:lvl7pPr>
      <a:lvl8pPr marL="3197369" algn="l" defTabSz="913532" rtl="0" eaLnBrk="1" latinLnBrk="0" hangingPunct="1">
        <a:defRPr sz="1800" kern="1200">
          <a:solidFill>
            <a:schemeClr val="tx1"/>
          </a:solidFill>
          <a:latin typeface="+mn-lt"/>
          <a:ea typeface="+mn-ea"/>
          <a:cs typeface="+mn-cs"/>
        </a:defRPr>
      </a:lvl8pPr>
      <a:lvl9pPr marL="3654137" algn="l" defTabSz="913532"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2" descr="PARCC_Header_A2"/>
          <p:cNvPicPr>
            <a:picLocks noChangeAspect="1" noChangeArrowheads="1"/>
          </p:cNvPicPr>
          <p:nvPr/>
        </p:nvPicPr>
        <p:blipFill>
          <a:blip r:embed="rId13" cstate="print"/>
          <a:srcRect l="63492" r="5597"/>
          <a:stretch>
            <a:fillRect/>
          </a:stretch>
        </p:blipFill>
        <p:spPr bwMode="auto">
          <a:xfrm>
            <a:off x="0" y="2"/>
            <a:ext cx="2819400" cy="1216152"/>
          </a:xfrm>
          <a:prstGeom prst="rect">
            <a:avLst/>
          </a:prstGeom>
          <a:noFill/>
          <a:ln w="9525">
            <a:noFill/>
            <a:miter lim="800000"/>
            <a:headEnd/>
            <a:tailEnd/>
          </a:ln>
        </p:spPr>
      </p:pic>
      <p:sp>
        <p:nvSpPr>
          <p:cNvPr id="8" name="Rectangle 7"/>
          <p:cNvSpPr/>
          <p:nvPr/>
        </p:nvSpPr>
        <p:spPr>
          <a:xfrm>
            <a:off x="0" y="1219200"/>
            <a:ext cx="9144000" cy="152400"/>
          </a:xfrm>
          <a:prstGeom prst="rect">
            <a:avLst/>
          </a:prstGeom>
          <a:solidFill>
            <a:srgbClr val="8F23B3"/>
          </a:solidFill>
          <a:ln>
            <a:solidFill>
              <a:srgbClr val="8F23B3"/>
            </a:solidFill>
          </a:ln>
        </p:spPr>
        <p:style>
          <a:lnRef idx="2">
            <a:schemeClr val="accent1">
              <a:shade val="50000"/>
            </a:schemeClr>
          </a:lnRef>
          <a:fillRef idx="1">
            <a:schemeClr val="accent1"/>
          </a:fillRef>
          <a:effectRef idx="0">
            <a:schemeClr val="accent1"/>
          </a:effectRef>
          <a:fontRef idx="minor">
            <a:schemeClr val="lt1"/>
          </a:fontRef>
        </p:style>
        <p:txBody>
          <a:bodyPr lIns="89793" tIns="44899" rIns="89793" bIns="44899" rtlCol="0" anchor="ctr"/>
          <a:lstStyle/>
          <a:p>
            <a:pPr algn="ctr" eaLnBrk="0" hangingPunct="0"/>
            <a:endParaRPr lang="en-US" dirty="0">
              <a:solidFill>
                <a:srgbClr val="8F23B3"/>
              </a:solidFill>
            </a:endParaRPr>
          </a:p>
        </p:txBody>
      </p:sp>
      <p:sp>
        <p:nvSpPr>
          <p:cNvPr id="9" name="Rectangle 8"/>
          <p:cNvSpPr/>
          <p:nvPr/>
        </p:nvSpPr>
        <p:spPr>
          <a:xfrm>
            <a:off x="0" y="1447800"/>
            <a:ext cx="9144000" cy="152400"/>
          </a:xfrm>
          <a:prstGeom prst="rect">
            <a:avLst/>
          </a:prstGeom>
          <a:solidFill>
            <a:srgbClr val="0091B2"/>
          </a:solidFill>
          <a:ln>
            <a:solidFill>
              <a:srgbClr val="0091B2"/>
            </a:solidFill>
          </a:ln>
        </p:spPr>
        <p:style>
          <a:lnRef idx="2">
            <a:schemeClr val="accent1">
              <a:shade val="50000"/>
            </a:schemeClr>
          </a:lnRef>
          <a:fillRef idx="1">
            <a:schemeClr val="accent1"/>
          </a:fillRef>
          <a:effectRef idx="0">
            <a:schemeClr val="accent1"/>
          </a:effectRef>
          <a:fontRef idx="minor">
            <a:schemeClr val="lt1"/>
          </a:fontRef>
        </p:style>
        <p:txBody>
          <a:bodyPr lIns="89793" tIns="44899" rIns="89793" bIns="44899" rtlCol="0" anchor="ctr"/>
          <a:lstStyle/>
          <a:p>
            <a:pPr algn="ctr" eaLnBrk="0" hangingPunct="0"/>
            <a:endParaRPr lang="en-US" dirty="0">
              <a:solidFill>
                <a:srgbClr val="8F23B3"/>
              </a:solidFill>
            </a:endParaRPr>
          </a:p>
        </p:txBody>
      </p:sp>
      <p:sp>
        <p:nvSpPr>
          <p:cNvPr id="12" name="Rectangle 11"/>
          <p:cNvSpPr/>
          <p:nvPr/>
        </p:nvSpPr>
        <p:spPr>
          <a:xfrm>
            <a:off x="0" y="0"/>
            <a:ext cx="9144000" cy="6858000"/>
          </a:xfrm>
          <a:prstGeom prst="rect">
            <a:avLst/>
          </a:prstGeom>
          <a:noFill/>
          <a:ln w="28575">
            <a:solidFill>
              <a:srgbClr val="8F23B3"/>
            </a:solidFill>
          </a:ln>
        </p:spPr>
        <p:style>
          <a:lnRef idx="2">
            <a:schemeClr val="accent1">
              <a:shade val="50000"/>
            </a:schemeClr>
          </a:lnRef>
          <a:fillRef idx="1">
            <a:schemeClr val="accent1"/>
          </a:fillRef>
          <a:effectRef idx="0">
            <a:schemeClr val="accent1"/>
          </a:effectRef>
          <a:fontRef idx="minor">
            <a:schemeClr val="lt1"/>
          </a:fontRef>
        </p:style>
        <p:txBody>
          <a:bodyPr lIns="89793" tIns="44899" rIns="89793" bIns="44899" rtlCol="0" anchor="ctr"/>
          <a:lstStyle/>
          <a:p>
            <a:pPr algn="ctr" eaLnBrk="0" hangingPunct="0"/>
            <a:endParaRPr lang="en-US" dirty="0">
              <a:solidFill>
                <a:prstClr val="white"/>
              </a:solidFill>
            </a:endParaRPr>
          </a:p>
        </p:txBody>
      </p:sp>
      <p:sp>
        <p:nvSpPr>
          <p:cNvPr id="13" name="Slide Number Placeholder 4"/>
          <p:cNvSpPr>
            <a:spLocks noGrp="1"/>
          </p:cNvSpPr>
          <p:nvPr>
            <p:ph type="sldNum" sz="quarter" idx="4"/>
          </p:nvPr>
        </p:nvSpPr>
        <p:spPr>
          <a:xfrm>
            <a:off x="3" y="6569079"/>
            <a:ext cx="609600" cy="288925"/>
          </a:xfrm>
          <a:prstGeom prst="rect">
            <a:avLst/>
          </a:prstGeom>
        </p:spPr>
        <p:txBody>
          <a:bodyPr wrap="square" lIns="89793" tIns="44899" rIns="89793" bIns="44899">
            <a:normAutofit/>
          </a:bodyPr>
          <a:lstStyle>
            <a:lvl1pPr algn="ctr">
              <a:defRPr sz="1400">
                <a:solidFill>
                  <a:sysClr val="windowText" lastClr="000000"/>
                </a:solidFill>
              </a:defRPr>
            </a:lvl1pPr>
          </a:lstStyle>
          <a:p>
            <a:pPr eaLnBrk="0" hangingPunct="0">
              <a:defRPr/>
            </a:pPr>
            <a:fld id="{F53EAB4E-B152-44CE-8C23-C6686266861F}" type="slidenum">
              <a:rPr lang="en-US" smtClean="0">
                <a:latin typeface="Tahoma" pitchFamily="34" charset="0"/>
                <a:ea typeface="+mn-ea"/>
                <a:cs typeface="Arial" charset="0"/>
              </a:rPr>
              <a:pPr eaLnBrk="0" hangingPunct="0">
                <a:defRPr/>
              </a:pPr>
              <a:t>‹#›</a:t>
            </a:fld>
            <a:endParaRPr lang="en-US" dirty="0">
              <a:latin typeface="Tahoma" pitchFamily="34" charset="0"/>
              <a:ea typeface="+mn-ea"/>
              <a:cs typeface="Arial" charset="0"/>
            </a:endParaRPr>
          </a:p>
        </p:txBody>
      </p:sp>
    </p:spTree>
    <p:extLst>
      <p:ext uri="{BB962C8B-B14F-4D97-AF65-F5344CB8AC3E}">
        <p14:creationId xmlns:p14="http://schemas.microsoft.com/office/powerpoint/2010/main" val="2266461570"/>
      </p:ext>
    </p:extLst>
  </p:cSld>
  <p:clrMap bg1="lt1" tx1="dk1" bg2="lt2" tx2="dk2" accent1="accent1" accent2="accent2" accent3="accent3" accent4="accent4" accent5="accent5" accent6="accent6" hlink="hlink" folHlink="folHlink"/>
  <p:sldLayoutIdLst>
    <p:sldLayoutId id="2147484653" r:id="rId1"/>
    <p:sldLayoutId id="2147484654" r:id="rId2"/>
    <p:sldLayoutId id="2147484655" r:id="rId3"/>
    <p:sldLayoutId id="2147484656" r:id="rId4"/>
    <p:sldLayoutId id="2147484657" r:id="rId5"/>
    <p:sldLayoutId id="2147484658" r:id="rId6"/>
    <p:sldLayoutId id="2147484659" r:id="rId7"/>
    <p:sldLayoutId id="2147484660" r:id="rId8"/>
    <p:sldLayoutId id="2147484661" r:id="rId9"/>
    <p:sldLayoutId id="2147484662" r:id="rId10"/>
    <p:sldLayoutId id="2147484663" r:id="rId11"/>
  </p:sldLayoutIdLst>
  <p:timing>
    <p:tnLst>
      <p:par>
        <p:cTn id="1" dur="indefinite" restart="never" nodeType="tmRoot"/>
      </p:par>
    </p:tnLst>
  </p:timing>
  <p:hf sldNum="0" hdr="0" ftr="0" dt="0"/>
  <p:txStyles>
    <p:titleStyle>
      <a:lvl1pPr algn="ctr" defTabSz="913532" rtl="0" eaLnBrk="1" latinLnBrk="0" hangingPunct="1">
        <a:spcBef>
          <a:spcPct val="0"/>
        </a:spcBef>
        <a:buNone/>
        <a:defRPr sz="4400" kern="1200">
          <a:solidFill>
            <a:schemeClr val="tx1"/>
          </a:solidFill>
          <a:latin typeface="+mj-lt"/>
          <a:ea typeface="+mj-ea"/>
          <a:cs typeface="+mj-cs"/>
        </a:defRPr>
      </a:lvl1pPr>
    </p:titleStyle>
    <p:bodyStyle>
      <a:lvl1pPr marL="342577" indent="-342577" algn="l" defTabSz="913532"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246" indent="-285478" algn="l" defTabSz="913532"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1919" indent="-228384" algn="l" defTabSz="913532"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8682" indent="-228384" algn="l" defTabSz="913532"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5452" indent="-228384" algn="l" defTabSz="913532"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2219" indent="-228384" algn="l" defTabSz="91353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8984" indent="-228384" algn="l" defTabSz="91353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5752" indent="-228384" algn="l" defTabSz="91353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2521" indent="-228384" algn="l" defTabSz="91353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3532" rtl="0" eaLnBrk="1" latinLnBrk="0" hangingPunct="1">
        <a:defRPr sz="1800" kern="1200">
          <a:solidFill>
            <a:schemeClr val="tx1"/>
          </a:solidFill>
          <a:latin typeface="+mn-lt"/>
          <a:ea typeface="+mn-ea"/>
          <a:cs typeface="+mn-cs"/>
        </a:defRPr>
      </a:lvl1pPr>
      <a:lvl2pPr marL="456768" algn="l" defTabSz="913532" rtl="0" eaLnBrk="1" latinLnBrk="0" hangingPunct="1">
        <a:defRPr sz="1800" kern="1200">
          <a:solidFill>
            <a:schemeClr val="tx1"/>
          </a:solidFill>
          <a:latin typeface="+mn-lt"/>
          <a:ea typeface="+mn-ea"/>
          <a:cs typeface="+mn-cs"/>
        </a:defRPr>
      </a:lvl2pPr>
      <a:lvl3pPr marL="913532" algn="l" defTabSz="913532" rtl="0" eaLnBrk="1" latinLnBrk="0" hangingPunct="1">
        <a:defRPr sz="1800" kern="1200">
          <a:solidFill>
            <a:schemeClr val="tx1"/>
          </a:solidFill>
          <a:latin typeface="+mn-lt"/>
          <a:ea typeface="+mn-ea"/>
          <a:cs typeface="+mn-cs"/>
        </a:defRPr>
      </a:lvl3pPr>
      <a:lvl4pPr marL="1370302" algn="l" defTabSz="913532" rtl="0" eaLnBrk="1" latinLnBrk="0" hangingPunct="1">
        <a:defRPr sz="1800" kern="1200">
          <a:solidFill>
            <a:schemeClr val="tx1"/>
          </a:solidFill>
          <a:latin typeface="+mn-lt"/>
          <a:ea typeface="+mn-ea"/>
          <a:cs typeface="+mn-cs"/>
        </a:defRPr>
      </a:lvl4pPr>
      <a:lvl5pPr marL="1827071" algn="l" defTabSz="913532" rtl="0" eaLnBrk="1" latinLnBrk="0" hangingPunct="1">
        <a:defRPr sz="1800" kern="1200">
          <a:solidFill>
            <a:schemeClr val="tx1"/>
          </a:solidFill>
          <a:latin typeface="+mn-lt"/>
          <a:ea typeface="+mn-ea"/>
          <a:cs typeface="+mn-cs"/>
        </a:defRPr>
      </a:lvl5pPr>
      <a:lvl6pPr marL="2283837" algn="l" defTabSz="913532" rtl="0" eaLnBrk="1" latinLnBrk="0" hangingPunct="1">
        <a:defRPr sz="1800" kern="1200">
          <a:solidFill>
            <a:schemeClr val="tx1"/>
          </a:solidFill>
          <a:latin typeface="+mn-lt"/>
          <a:ea typeface="+mn-ea"/>
          <a:cs typeface="+mn-cs"/>
        </a:defRPr>
      </a:lvl6pPr>
      <a:lvl7pPr marL="2740600" algn="l" defTabSz="913532" rtl="0" eaLnBrk="1" latinLnBrk="0" hangingPunct="1">
        <a:defRPr sz="1800" kern="1200">
          <a:solidFill>
            <a:schemeClr val="tx1"/>
          </a:solidFill>
          <a:latin typeface="+mn-lt"/>
          <a:ea typeface="+mn-ea"/>
          <a:cs typeface="+mn-cs"/>
        </a:defRPr>
      </a:lvl7pPr>
      <a:lvl8pPr marL="3197369" algn="l" defTabSz="913532" rtl="0" eaLnBrk="1" latinLnBrk="0" hangingPunct="1">
        <a:defRPr sz="1800" kern="1200">
          <a:solidFill>
            <a:schemeClr val="tx1"/>
          </a:solidFill>
          <a:latin typeface="+mn-lt"/>
          <a:ea typeface="+mn-ea"/>
          <a:cs typeface="+mn-cs"/>
        </a:defRPr>
      </a:lvl8pPr>
      <a:lvl9pPr marL="3654137" algn="l" defTabSz="913532"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2" descr="PARCC_Header_A2"/>
          <p:cNvPicPr>
            <a:picLocks noChangeAspect="1" noChangeArrowheads="1"/>
          </p:cNvPicPr>
          <p:nvPr/>
        </p:nvPicPr>
        <p:blipFill>
          <a:blip r:embed="rId13" cstate="print"/>
          <a:srcRect l="63492" r="5597"/>
          <a:stretch>
            <a:fillRect/>
          </a:stretch>
        </p:blipFill>
        <p:spPr bwMode="auto">
          <a:xfrm>
            <a:off x="0" y="2"/>
            <a:ext cx="2819400" cy="1216152"/>
          </a:xfrm>
          <a:prstGeom prst="rect">
            <a:avLst/>
          </a:prstGeom>
          <a:noFill/>
          <a:ln w="9525">
            <a:noFill/>
            <a:miter lim="800000"/>
            <a:headEnd/>
            <a:tailEnd/>
          </a:ln>
        </p:spPr>
      </p:pic>
      <p:sp>
        <p:nvSpPr>
          <p:cNvPr id="8" name="Rectangle 7"/>
          <p:cNvSpPr/>
          <p:nvPr/>
        </p:nvSpPr>
        <p:spPr>
          <a:xfrm>
            <a:off x="0" y="1219200"/>
            <a:ext cx="9144000" cy="152400"/>
          </a:xfrm>
          <a:prstGeom prst="rect">
            <a:avLst/>
          </a:prstGeom>
          <a:solidFill>
            <a:srgbClr val="8F23B3"/>
          </a:solidFill>
          <a:ln>
            <a:solidFill>
              <a:srgbClr val="8F23B3"/>
            </a:solidFill>
          </a:ln>
        </p:spPr>
        <p:style>
          <a:lnRef idx="2">
            <a:schemeClr val="accent1">
              <a:shade val="50000"/>
            </a:schemeClr>
          </a:lnRef>
          <a:fillRef idx="1">
            <a:schemeClr val="accent1"/>
          </a:fillRef>
          <a:effectRef idx="0">
            <a:schemeClr val="accent1"/>
          </a:effectRef>
          <a:fontRef idx="minor">
            <a:schemeClr val="lt1"/>
          </a:fontRef>
        </p:style>
        <p:txBody>
          <a:bodyPr lIns="89793" tIns="44899" rIns="89793" bIns="44899" rtlCol="0" anchor="ctr"/>
          <a:lstStyle/>
          <a:p>
            <a:pPr algn="ctr" eaLnBrk="0" hangingPunct="0"/>
            <a:endParaRPr lang="en-US" dirty="0">
              <a:solidFill>
                <a:srgbClr val="8F23B3"/>
              </a:solidFill>
            </a:endParaRPr>
          </a:p>
        </p:txBody>
      </p:sp>
      <p:sp>
        <p:nvSpPr>
          <p:cNvPr id="9" name="Rectangle 8"/>
          <p:cNvSpPr/>
          <p:nvPr/>
        </p:nvSpPr>
        <p:spPr>
          <a:xfrm>
            <a:off x="0" y="1447800"/>
            <a:ext cx="9144000" cy="152400"/>
          </a:xfrm>
          <a:prstGeom prst="rect">
            <a:avLst/>
          </a:prstGeom>
          <a:solidFill>
            <a:srgbClr val="0091B2"/>
          </a:solidFill>
          <a:ln>
            <a:solidFill>
              <a:srgbClr val="0091B2"/>
            </a:solidFill>
          </a:ln>
        </p:spPr>
        <p:style>
          <a:lnRef idx="2">
            <a:schemeClr val="accent1">
              <a:shade val="50000"/>
            </a:schemeClr>
          </a:lnRef>
          <a:fillRef idx="1">
            <a:schemeClr val="accent1"/>
          </a:fillRef>
          <a:effectRef idx="0">
            <a:schemeClr val="accent1"/>
          </a:effectRef>
          <a:fontRef idx="minor">
            <a:schemeClr val="lt1"/>
          </a:fontRef>
        </p:style>
        <p:txBody>
          <a:bodyPr lIns="89793" tIns="44899" rIns="89793" bIns="44899" rtlCol="0" anchor="ctr"/>
          <a:lstStyle/>
          <a:p>
            <a:pPr algn="ctr" eaLnBrk="0" hangingPunct="0"/>
            <a:endParaRPr lang="en-US" dirty="0">
              <a:solidFill>
                <a:srgbClr val="8F23B3"/>
              </a:solidFill>
            </a:endParaRPr>
          </a:p>
        </p:txBody>
      </p:sp>
      <p:sp>
        <p:nvSpPr>
          <p:cNvPr id="12" name="Rectangle 11"/>
          <p:cNvSpPr/>
          <p:nvPr/>
        </p:nvSpPr>
        <p:spPr>
          <a:xfrm>
            <a:off x="0" y="0"/>
            <a:ext cx="9144000" cy="6858000"/>
          </a:xfrm>
          <a:prstGeom prst="rect">
            <a:avLst/>
          </a:prstGeom>
          <a:noFill/>
          <a:ln w="28575">
            <a:solidFill>
              <a:srgbClr val="8F23B3"/>
            </a:solidFill>
          </a:ln>
        </p:spPr>
        <p:style>
          <a:lnRef idx="2">
            <a:schemeClr val="accent1">
              <a:shade val="50000"/>
            </a:schemeClr>
          </a:lnRef>
          <a:fillRef idx="1">
            <a:schemeClr val="accent1"/>
          </a:fillRef>
          <a:effectRef idx="0">
            <a:schemeClr val="accent1"/>
          </a:effectRef>
          <a:fontRef idx="minor">
            <a:schemeClr val="lt1"/>
          </a:fontRef>
        </p:style>
        <p:txBody>
          <a:bodyPr lIns="89793" tIns="44899" rIns="89793" bIns="44899" rtlCol="0" anchor="ctr"/>
          <a:lstStyle/>
          <a:p>
            <a:pPr algn="ctr" eaLnBrk="0" hangingPunct="0"/>
            <a:endParaRPr lang="en-US" dirty="0">
              <a:solidFill>
                <a:prstClr val="white"/>
              </a:solidFill>
            </a:endParaRPr>
          </a:p>
        </p:txBody>
      </p:sp>
      <p:sp>
        <p:nvSpPr>
          <p:cNvPr id="13" name="Slide Number Placeholder 4"/>
          <p:cNvSpPr>
            <a:spLocks noGrp="1"/>
          </p:cNvSpPr>
          <p:nvPr>
            <p:ph type="sldNum" sz="quarter" idx="4"/>
          </p:nvPr>
        </p:nvSpPr>
        <p:spPr>
          <a:xfrm>
            <a:off x="3" y="6569079"/>
            <a:ext cx="609600" cy="288925"/>
          </a:xfrm>
          <a:prstGeom prst="rect">
            <a:avLst/>
          </a:prstGeom>
        </p:spPr>
        <p:txBody>
          <a:bodyPr wrap="square" lIns="89793" tIns="44899" rIns="89793" bIns="44899">
            <a:normAutofit/>
          </a:bodyPr>
          <a:lstStyle>
            <a:lvl1pPr algn="ctr">
              <a:defRPr sz="1400">
                <a:solidFill>
                  <a:sysClr val="windowText" lastClr="000000"/>
                </a:solidFill>
              </a:defRPr>
            </a:lvl1pPr>
          </a:lstStyle>
          <a:p>
            <a:pPr eaLnBrk="0" hangingPunct="0">
              <a:defRPr/>
            </a:pPr>
            <a:fld id="{F53EAB4E-B152-44CE-8C23-C6686266861F}" type="slidenum">
              <a:rPr lang="en-US" smtClean="0">
                <a:latin typeface="Tahoma" pitchFamily="34" charset="0"/>
                <a:ea typeface="+mn-ea"/>
                <a:cs typeface="Arial" charset="0"/>
              </a:rPr>
              <a:pPr eaLnBrk="0" hangingPunct="0">
                <a:defRPr/>
              </a:pPr>
              <a:t>‹#›</a:t>
            </a:fld>
            <a:endParaRPr lang="en-US" dirty="0">
              <a:latin typeface="Tahoma" pitchFamily="34" charset="0"/>
              <a:ea typeface="+mn-ea"/>
              <a:cs typeface="Arial" charset="0"/>
            </a:endParaRPr>
          </a:p>
        </p:txBody>
      </p:sp>
    </p:spTree>
    <p:extLst>
      <p:ext uri="{BB962C8B-B14F-4D97-AF65-F5344CB8AC3E}">
        <p14:creationId xmlns:p14="http://schemas.microsoft.com/office/powerpoint/2010/main" val="2496335220"/>
      </p:ext>
    </p:extLst>
  </p:cSld>
  <p:clrMap bg1="lt1" tx1="dk1" bg2="lt2" tx2="dk2" accent1="accent1" accent2="accent2" accent3="accent3" accent4="accent4" accent5="accent5" accent6="accent6" hlink="hlink" folHlink="folHlink"/>
  <p:sldLayoutIdLst>
    <p:sldLayoutId id="2147484665" r:id="rId1"/>
    <p:sldLayoutId id="2147484666" r:id="rId2"/>
    <p:sldLayoutId id="2147484667" r:id="rId3"/>
    <p:sldLayoutId id="2147484668" r:id="rId4"/>
    <p:sldLayoutId id="2147484669" r:id="rId5"/>
    <p:sldLayoutId id="2147484670" r:id="rId6"/>
    <p:sldLayoutId id="2147484671" r:id="rId7"/>
    <p:sldLayoutId id="2147484672" r:id="rId8"/>
    <p:sldLayoutId id="2147484673" r:id="rId9"/>
    <p:sldLayoutId id="2147484674" r:id="rId10"/>
    <p:sldLayoutId id="2147484675" r:id="rId11"/>
  </p:sldLayoutIdLst>
  <p:timing>
    <p:tnLst>
      <p:par>
        <p:cTn id="1" dur="indefinite" restart="never" nodeType="tmRoot"/>
      </p:par>
    </p:tnLst>
  </p:timing>
  <p:hf sldNum="0" hdr="0" ftr="0" dt="0"/>
  <p:txStyles>
    <p:titleStyle>
      <a:lvl1pPr algn="ctr" defTabSz="913532" rtl="0" eaLnBrk="1" latinLnBrk="0" hangingPunct="1">
        <a:spcBef>
          <a:spcPct val="0"/>
        </a:spcBef>
        <a:buNone/>
        <a:defRPr sz="4400" kern="1200">
          <a:solidFill>
            <a:schemeClr val="tx1"/>
          </a:solidFill>
          <a:latin typeface="+mj-lt"/>
          <a:ea typeface="+mj-ea"/>
          <a:cs typeface="+mj-cs"/>
        </a:defRPr>
      </a:lvl1pPr>
    </p:titleStyle>
    <p:bodyStyle>
      <a:lvl1pPr marL="342577" indent="-342577" algn="l" defTabSz="913532"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246" indent="-285478" algn="l" defTabSz="913532"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1919" indent="-228384" algn="l" defTabSz="913532"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8682" indent="-228384" algn="l" defTabSz="913532"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5452" indent="-228384" algn="l" defTabSz="913532"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2219" indent="-228384" algn="l" defTabSz="91353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8984" indent="-228384" algn="l" defTabSz="91353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5752" indent="-228384" algn="l" defTabSz="91353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2521" indent="-228384" algn="l" defTabSz="91353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3532" rtl="0" eaLnBrk="1" latinLnBrk="0" hangingPunct="1">
        <a:defRPr sz="1800" kern="1200">
          <a:solidFill>
            <a:schemeClr val="tx1"/>
          </a:solidFill>
          <a:latin typeface="+mn-lt"/>
          <a:ea typeface="+mn-ea"/>
          <a:cs typeface="+mn-cs"/>
        </a:defRPr>
      </a:lvl1pPr>
      <a:lvl2pPr marL="456768" algn="l" defTabSz="913532" rtl="0" eaLnBrk="1" latinLnBrk="0" hangingPunct="1">
        <a:defRPr sz="1800" kern="1200">
          <a:solidFill>
            <a:schemeClr val="tx1"/>
          </a:solidFill>
          <a:latin typeface="+mn-lt"/>
          <a:ea typeface="+mn-ea"/>
          <a:cs typeface="+mn-cs"/>
        </a:defRPr>
      </a:lvl2pPr>
      <a:lvl3pPr marL="913532" algn="l" defTabSz="913532" rtl="0" eaLnBrk="1" latinLnBrk="0" hangingPunct="1">
        <a:defRPr sz="1800" kern="1200">
          <a:solidFill>
            <a:schemeClr val="tx1"/>
          </a:solidFill>
          <a:latin typeface="+mn-lt"/>
          <a:ea typeface="+mn-ea"/>
          <a:cs typeface="+mn-cs"/>
        </a:defRPr>
      </a:lvl3pPr>
      <a:lvl4pPr marL="1370302" algn="l" defTabSz="913532" rtl="0" eaLnBrk="1" latinLnBrk="0" hangingPunct="1">
        <a:defRPr sz="1800" kern="1200">
          <a:solidFill>
            <a:schemeClr val="tx1"/>
          </a:solidFill>
          <a:latin typeface="+mn-lt"/>
          <a:ea typeface="+mn-ea"/>
          <a:cs typeface="+mn-cs"/>
        </a:defRPr>
      </a:lvl4pPr>
      <a:lvl5pPr marL="1827071" algn="l" defTabSz="913532" rtl="0" eaLnBrk="1" latinLnBrk="0" hangingPunct="1">
        <a:defRPr sz="1800" kern="1200">
          <a:solidFill>
            <a:schemeClr val="tx1"/>
          </a:solidFill>
          <a:latin typeface="+mn-lt"/>
          <a:ea typeface="+mn-ea"/>
          <a:cs typeface="+mn-cs"/>
        </a:defRPr>
      </a:lvl5pPr>
      <a:lvl6pPr marL="2283837" algn="l" defTabSz="913532" rtl="0" eaLnBrk="1" latinLnBrk="0" hangingPunct="1">
        <a:defRPr sz="1800" kern="1200">
          <a:solidFill>
            <a:schemeClr val="tx1"/>
          </a:solidFill>
          <a:latin typeface="+mn-lt"/>
          <a:ea typeface="+mn-ea"/>
          <a:cs typeface="+mn-cs"/>
        </a:defRPr>
      </a:lvl6pPr>
      <a:lvl7pPr marL="2740600" algn="l" defTabSz="913532" rtl="0" eaLnBrk="1" latinLnBrk="0" hangingPunct="1">
        <a:defRPr sz="1800" kern="1200">
          <a:solidFill>
            <a:schemeClr val="tx1"/>
          </a:solidFill>
          <a:latin typeface="+mn-lt"/>
          <a:ea typeface="+mn-ea"/>
          <a:cs typeface="+mn-cs"/>
        </a:defRPr>
      </a:lvl7pPr>
      <a:lvl8pPr marL="3197369" algn="l" defTabSz="913532" rtl="0" eaLnBrk="1" latinLnBrk="0" hangingPunct="1">
        <a:defRPr sz="1800" kern="1200">
          <a:solidFill>
            <a:schemeClr val="tx1"/>
          </a:solidFill>
          <a:latin typeface="+mn-lt"/>
          <a:ea typeface="+mn-ea"/>
          <a:cs typeface="+mn-cs"/>
        </a:defRPr>
      </a:lvl8pPr>
      <a:lvl9pPr marL="3654137" algn="l" defTabSz="913532" rtl="0" eaLnBrk="1" latinLnBrk="0" hangingPunct="1">
        <a:defRPr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2" descr="PARCC_Header_A2"/>
          <p:cNvPicPr>
            <a:picLocks noChangeAspect="1" noChangeArrowheads="1"/>
          </p:cNvPicPr>
          <p:nvPr/>
        </p:nvPicPr>
        <p:blipFill>
          <a:blip r:embed="rId12" cstate="print"/>
          <a:srcRect l="63492" r="5597"/>
          <a:stretch>
            <a:fillRect/>
          </a:stretch>
        </p:blipFill>
        <p:spPr bwMode="auto">
          <a:xfrm>
            <a:off x="0" y="2"/>
            <a:ext cx="2819400" cy="1216152"/>
          </a:xfrm>
          <a:prstGeom prst="rect">
            <a:avLst/>
          </a:prstGeom>
          <a:noFill/>
          <a:ln w="9525">
            <a:noFill/>
            <a:miter lim="800000"/>
            <a:headEnd/>
            <a:tailEnd/>
          </a:ln>
        </p:spPr>
      </p:pic>
      <p:sp>
        <p:nvSpPr>
          <p:cNvPr id="8" name="Rectangle 7"/>
          <p:cNvSpPr/>
          <p:nvPr/>
        </p:nvSpPr>
        <p:spPr>
          <a:xfrm>
            <a:off x="0" y="1219200"/>
            <a:ext cx="9144000" cy="152400"/>
          </a:xfrm>
          <a:prstGeom prst="rect">
            <a:avLst/>
          </a:prstGeom>
          <a:solidFill>
            <a:srgbClr val="8F23B3"/>
          </a:solidFill>
          <a:ln>
            <a:solidFill>
              <a:srgbClr val="8F23B3"/>
            </a:solidFill>
          </a:ln>
        </p:spPr>
        <p:style>
          <a:lnRef idx="2">
            <a:schemeClr val="accent1">
              <a:shade val="50000"/>
            </a:schemeClr>
          </a:lnRef>
          <a:fillRef idx="1">
            <a:schemeClr val="accent1"/>
          </a:fillRef>
          <a:effectRef idx="0">
            <a:schemeClr val="accent1"/>
          </a:effectRef>
          <a:fontRef idx="minor">
            <a:schemeClr val="lt1"/>
          </a:fontRef>
        </p:style>
        <p:txBody>
          <a:bodyPr lIns="89793" tIns="44899" rIns="89793" bIns="44899" rtlCol="0" anchor="ctr"/>
          <a:lstStyle/>
          <a:p>
            <a:pPr algn="ctr" eaLnBrk="0" hangingPunct="0"/>
            <a:endParaRPr lang="en-US" dirty="0">
              <a:solidFill>
                <a:srgbClr val="8F23B3"/>
              </a:solidFill>
            </a:endParaRPr>
          </a:p>
        </p:txBody>
      </p:sp>
      <p:sp>
        <p:nvSpPr>
          <p:cNvPr id="9" name="Rectangle 8"/>
          <p:cNvSpPr/>
          <p:nvPr/>
        </p:nvSpPr>
        <p:spPr>
          <a:xfrm>
            <a:off x="0" y="1447800"/>
            <a:ext cx="9144000" cy="152400"/>
          </a:xfrm>
          <a:prstGeom prst="rect">
            <a:avLst/>
          </a:prstGeom>
          <a:solidFill>
            <a:srgbClr val="0091B2"/>
          </a:solidFill>
          <a:ln>
            <a:solidFill>
              <a:srgbClr val="0091B2"/>
            </a:solidFill>
          </a:ln>
        </p:spPr>
        <p:style>
          <a:lnRef idx="2">
            <a:schemeClr val="accent1">
              <a:shade val="50000"/>
            </a:schemeClr>
          </a:lnRef>
          <a:fillRef idx="1">
            <a:schemeClr val="accent1"/>
          </a:fillRef>
          <a:effectRef idx="0">
            <a:schemeClr val="accent1"/>
          </a:effectRef>
          <a:fontRef idx="minor">
            <a:schemeClr val="lt1"/>
          </a:fontRef>
        </p:style>
        <p:txBody>
          <a:bodyPr lIns="89793" tIns="44899" rIns="89793" bIns="44899" rtlCol="0" anchor="ctr"/>
          <a:lstStyle/>
          <a:p>
            <a:pPr algn="ctr" eaLnBrk="0" hangingPunct="0"/>
            <a:endParaRPr lang="en-US" dirty="0">
              <a:solidFill>
                <a:srgbClr val="8F23B3"/>
              </a:solidFill>
            </a:endParaRPr>
          </a:p>
        </p:txBody>
      </p:sp>
      <p:sp>
        <p:nvSpPr>
          <p:cNvPr id="12" name="Rectangle 11"/>
          <p:cNvSpPr/>
          <p:nvPr/>
        </p:nvSpPr>
        <p:spPr>
          <a:xfrm>
            <a:off x="0" y="0"/>
            <a:ext cx="9144000" cy="6858000"/>
          </a:xfrm>
          <a:prstGeom prst="rect">
            <a:avLst/>
          </a:prstGeom>
          <a:noFill/>
          <a:ln w="28575">
            <a:solidFill>
              <a:srgbClr val="8F23B3"/>
            </a:solidFill>
          </a:ln>
        </p:spPr>
        <p:style>
          <a:lnRef idx="2">
            <a:schemeClr val="accent1">
              <a:shade val="50000"/>
            </a:schemeClr>
          </a:lnRef>
          <a:fillRef idx="1">
            <a:schemeClr val="accent1"/>
          </a:fillRef>
          <a:effectRef idx="0">
            <a:schemeClr val="accent1"/>
          </a:effectRef>
          <a:fontRef idx="minor">
            <a:schemeClr val="lt1"/>
          </a:fontRef>
        </p:style>
        <p:txBody>
          <a:bodyPr lIns="89793" tIns="44899" rIns="89793" bIns="44899" rtlCol="0" anchor="ctr"/>
          <a:lstStyle/>
          <a:p>
            <a:pPr algn="ctr" eaLnBrk="0" hangingPunct="0"/>
            <a:endParaRPr lang="en-US" dirty="0">
              <a:solidFill>
                <a:prstClr val="white"/>
              </a:solidFill>
            </a:endParaRPr>
          </a:p>
        </p:txBody>
      </p:sp>
      <p:sp>
        <p:nvSpPr>
          <p:cNvPr id="13" name="Slide Number Placeholder 4"/>
          <p:cNvSpPr>
            <a:spLocks noGrp="1"/>
          </p:cNvSpPr>
          <p:nvPr>
            <p:ph type="sldNum" sz="quarter" idx="4"/>
          </p:nvPr>
        </p:nvSpPr>
        <p:spPr>
          <a:xfrm>
            <a:off x="3" y="6569079"/>
            <a:ext cx="609600" cy="288925"/>
          </a:xfrm>
          <a:prstGeom prst="rect">
            <a:avLst/>
          </a:prstGeom>
        </p:spPr>
        <p:txBody>
          <a:bodyPr wrap="square" lIns="89793" tIns="44899" rIns="89793" bIns="44899">
            <a:normAutofit/>
          </a:bodyPr>
          <a:lstStyle>
            <a:lvl1pPr algn="ctr">
              <a:defRPr sz="1400">
                <a:solidFill>
                  <a:sysClr val="windowText" lastClr="000000"/>
                </a:solidFill>
              </a:defRPr>
            </a:lvl1pPr>
          </a:lstStyle>
          <a:p>
            <a:pPr eaLnBrk="0" hangingPunct="0">
              <a:defRPr/>
            </a:pPr>
            <a:fld id="{F53EAB4E-B152-44CE-8C23-C6686266861F}" type="slidenum">
              <a:rPr lang="en-US" smtClean="0">
                <a:latin typeface="Tahoma" pitchFamily="34" charset="0"/>
                <a:ea typeface="+mn-ea"/>
                <a:cs typeface="Arial" charset="0"/>
              </a:rPr>
              <a:pPr eaLnBrk="0" hangingPunct="0">
                <a:defRPr/>
              </a:pPr>
              <a:t>‹#›</a:t>
            </a:fld>
            <a:endParaRPr lang="en-US" dirty="0">
              <a:latin typeface="Tahoma" pitchFamily="34" charset="0"/>
              <a:ea typeface="+mn-ea"/>
              <a:cs typeface="Arial" charset="0"/>
            </a:endParaRPr>
          </a:p>
        </p:txBody>
      </p:sp>
    </p:spTree>
    <p:extLst>
      <p:ext uri="{BB962C8B-B14F-4D97-AF65-F5344CB8AC3E}">
        <p14:creationId xmlns:p14="http://schemas.microsoft.com/office/powerpoint/2010/main" val="851416496"/>
      </p:ext>
    </p:extLst>
  </p:cSld>
  <p:clrMap bg1="lt1" tx1="dk1" bg2="lt2" tx2="dk2" accent1="accent1" accent2="accent2" accent3="accent3" accent4="accent4" accent5="accent5" accent6="accent6" hlink="hlink" folHlink="folHlink"/>
  <p:sldLayoutIdLst>
    <p:sldLayoutId id="2147484677" r:id="rId1"/>
    <p:sldLayoutId id="2147484678" r:id="rId2"/>
    <p:sldLayoutId id="2147484679" r:id="rId3"/>
    <p:sldLayoutId id="2147484680" r:id="rId4"/>
    <p:sldLayoutId id="2147484681" r:id="rId5"/>
    <p:sldLayoutId id="2147484682" r:id="rId6"/>
    <p:sldLayoutId id="2147484683" r:id="rId7"/>
    <p:sldLayoutId id="2147484684" r:id="rId8"/>
    <p:sldLayoutId id="2147484685" r:id="rId9"/>
    <p:sldLayoutId id="2147484687" r:id="rId10"/>
  </p:sldLayoutIdLst>
  <p:timing>
    <p:tnLst>
      <p:par>
        <p:cTn id="1" dur="indefinite" restart="never" nodeType="tmRoot"/>
      </p:par>
    </p:tnLst>
  </p:timing>
  <p:hf sldNum="0" hdr="0" ftr="0" dt="0"/>
  <p:txStyles>
    <p:titleStyle>
      <a:lvl1pPr algn="ctr" defTabSz="913532" rtl="0" eaLnBrk="1" latinLnBrk="0" hangingPunct="1">
        <a:spcBef>
          <a:spcPct val="0"/>
        </a:spcBef>
        <a:buNone/>
        <a:defRPr sz="4400" kern="1200">
          <a:solidFill>
            <a:schemeClr val="tx1"/>
          </a:solidFill>
          <a:latin typeface="+mj-lt"/>
          <a:ea typeface="+mj-ea"/>
          <a:cs typeface="+mj-cs"/>
        </a:defRPr>
      </a:lvl1pPr>
    </p:titleStyle>
    <p:bodyStyle>
      <a:lvl1pPr marL="342577" indent="-342577" algn="l" defTabSz="913532"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246" indent="-285478" algn="l" defTabSz="913532"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1919" indent="-228384" algn="l" defTabSz="913532"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8682" indent="-228384" algn="l" defTabSz="913532"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5452" indent="-228384" algn="l" defTabSz="913532"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2219" indent="-228384" algn="l" defTabSz="91353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8984" indent="-228384" algn="l" defTabSz="91353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5752" indent="-228384" algn="l" defTabSz="91353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2521" indent="-228384" algn="l" defTabSz="91353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3532" rtl="0" eaLnBrk="1" latinLnBrk="0" hangingPunct="1">
        <a:defRPr sz="1800" kern="1200">
          <a:solidFill>
            <a:schemeClr val="tx1"/>
          </a:solidFill>
          <a:latin typeface="+mn-lt"/>
          <a:ea typeface="+mn-ea"/>
          <a:cs typeface="+mn-cs"/>
        </a:defRPr>
      </a:lvl1pPr>
      <a:lvl2pPr marL="456768" algn="l" defTabSz="913532" rtl="0" eaLnBrk="1" latinLnBrk="0" hangingPunct="1">
        <a:defRPr sz="1800" kern="1200">
          <a:solidFill>
            <a:schemeClr val="tx1"/>
          </a:solidFill>
          <a:latin typeface="+mn-lt"/>
          <a:ea typeface="+mn-ea"/>
          <a:cs typeface="+mn-cs"/>
        </a:defRPr>
      </a:lvl2pPr>
      <a:lvl3pPr marL="913532" algn="l" defTabSz="913532" rtl="0" eaLnBrk="1" latinLnBrk="0" hangingPunct="1">
        <a:defRPr sz="1800" kern="1200">
          <a:solidFill>
            <a:schemeClr val="tx1"/>
          </a:solidFill>
          <a:latin typeface="+mn-lt"/>
          <a:ea typeface="+mn-ea"/>
          <a:cs typeface="+mn-cs"/>
        </a:defRPr>
      </a:lvl3pPr>
      <a:lvl4pPr marL="1370302" algn="l" defTabSz="913532" rtl="0" eaLnBrk="1" latinLnBrk="0" hangingPunct="1">
        <a:defRPr sz="1800" kern="1200">
          <a:solidFill>
            <a:schemeClr val="tx1"/>
          </a:solidFill>
          <a:latin typeface="+mn-lt"/>
          <a:ea typeface="+mn-ea"/>
          <a:cs typeface="+mn-cs"/>
        </a:defRPr>
      </a:lvl4pPr>
      <a:lvl5pPr marL="1827071" algn="l" defTabSz="913532" rtl="0" eaLnBrk="1" latinLnBrk="0" hangingPunct="1">
        <a:defRPr sz="1800" kern="1200">
          <a:solidFill>
            <a:schemeClr val="tx1"/>
          </a:solidFill>
          <a:latin typeface="+mn-lt"/>
          <a:ea typeface="+mn-ea"/>
          <a:cs typeface="+mn-cs"/>
        </a:defRPr>
      </a:lvl5pPr>
      <a:lvl6pPr marL="2283837" algn="l" defTabSz="913532" rtl="0" eaLnBrk="1" latinLnBrk="0" hangingPunct="1">
        <a:defRPr sz="1800" kern="1200">
          <a:solidFill>
            <a:schemeClr val="tx1"/>
          </a:solidFill>
          <a:latin typeface="+mn-lt"/>
          <a:ea typeface="+mn-ea"/>
          <a:cs typeface="+mn-cs"/>
        </a:defRPr>
      </a:lvl6pPr>
      <a:lvl7pPr marL="2740600" algn="l" defTabSz="913532" rtl="0" eaLnBrk="1" latinLnBrk="0" hangingPunct="1">
        <a:defRPr sz="1800" kern="1200">
          <a:solidFill>
            <a:schemeClr val="tx1"/>
          </a:solidFill>
          <a:latin typeface="+mn-lt"/>
          <a:ea typeface="+mn-ea"/>
          <a:cs typeface="+mn-cs"/>
        </a:defRPr>
      </a:lvl7pPr>
      <a:lvl8pPr marL="3197369" algn="l" defTabSz="913532" rtl="0" eaLnBrk="1" latinLnBrk="0" hangingPunct="1">
        <a:defRPr sz="1800" kern="1200">
          <a:solidFill>
            <a:schemeClr val="tx1"/>
          </a:solidFill>
          <a:latin typeface="+mn-lt"/>
          <a:ea typeface="+mn-ea"/>
          <a:cs typeface="+mn-cs"/>
        </a:defRPr>
      </a:lvl8pPr>
      <a:lvl9pPr marL="3654137" algn="l" defTabSz="913532" rtl="0" eaLnBrk="1" latinLnBrk="0" hangingPunct="1">
        <a:defRPr sz="180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2" descr="PARCC_Header_A2"/>
          <p:cNvPicPr>
            <a:picLocks noChangeAspect="1" noChangeArrowheads="1"/>
          </p:cNvPicPr>
          <p:nvPr/>
        </p:nvPicPr>
        <p:blipFill>
          <a:blip r:embed="rId37" cstate="print">
            <a:extLst>
              <a:ext uri="{28A0092B-C50C-407E-A947-70E740481C1C}">
                <a14:useLocalDpi xmlns:a14="http://schemas.microsoft.com/office/drawing/2010/main" val="0"/>
              </a:ext>
            </a:extLst>
          </a:blip>
          <a:srcRect/>
          <a:stretch>
            <a:fillRect/>
          </a:stretch>
        </p:blipFill>
        <p:spPr bwMode="auto">
          <a:xfrm>
            <a:off x="0" y="1"/>
            <a:ext cx="2819400" cy="121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0" y="1219200"/>
            <a:ext cx="9144000" cy="152400"/>
          </a:xfrm>
          <a:prstGeom prst="rect">
            <a:avLst/>
          </a:prstGeom>
          <a:solidFill>
            <a:srgbClr val="8F23B3"/>
          </a:solidFill>
          <a:ln>
            <a:solidFill>
              <a:srgbClr val="8F23B3"/>
            </a:solidFill>
          </a:ln>
        </p:spPr>
        <p:style>
          <a:lnRef idx="2">
            <a:schemeClr val="accent1">
              <a:shade val="50000"/>
            </a:schemeClr>
          </a:lnRef>
          <a:fillRef idx="1">
            <a:schemeClr val="accent1"/>
          </a:fillRef>
          <a:effectRef idx="0">
            <a:schemeClr val="accent1"/>
          </a:effectRef>
          <a:fontRef idx="minor">
            <a:schemeClr val="lt1"/>
          </a:fontRef>
        </p:style>
        <p:txBody>
          <a:bodyPr lIns="89793" tIns="44899" rIns="89793" bIns="44899" anchor="ctr"/>
          <a:lstStyle/>
          <a:p>
            <a:pPr algn="ctr" fontAlgn="auto">
              <a:spcBef>
                <a:spcPts val="0"/>
              </a:spcBef>
              <a:spcAft>
                <a:spcPts val="0"/>
              </a:spcAft>
              <a:defRPr/>
            </a:pPr>
            <a:endParaRPr lang="en-US" dirty="0">
              <a:solidFill>
                <a:srgbClr val="8F23B3"/>
              </a:solidFill>
            </a:endParaRPr>
          </a:p>
        </p:txBody>
      </p:sp>
      <p:sp>
        <p:nvSpPr>
          <p:cNvPr id="9" name="Rectangle 8"/>
          <p:cNvSpPr/>
          <p:nvPr/>
        </p:nvSpPr>
        <p:spPr>
          <a:xfrm>
            <a:off x="0" y="1447800"/>
            <a:ext cx="9144000" cy="152400"/>
          </a:xfrm>
          <a:prstGeom prst="rect">
            <a:avLst/>
          </a:prstGeom>
          <a:solidFill>
            <a:srgbClr val="0091B2"/>
          </a:solidFill>
          <a:ln>
            <a:solidFill>
              <a:srgbClr val="0091B2"/>
            </a:solidFill>
          </a:ln>
        </p:spPr>
        <p:style>
          <a:lnRef idx="2">
            <a:schemeClr val="accent1">
              <a:shade val="50000"/>
            </a:schemeClr>
          </a:lnRef>
          <a:fillRef idx="1">
            <a:schemeClr val="accent1"/>
          </a:fillRef>
          <a:effectRef idx="0">
            <a:schemeClr val="accent1"/>
          </a:effectRef>
          <a:fontRef idx="minor">
            <a:schemeClr val="lt1"/>
          </a:fontRef>
        </p:style>
        <p:txBody>
          <a:bodyPr lIns="89793" tIns="44899" rIns="89793" bIns="44899" anchor="ctr"/>
          <a:lstStyle/>
          <a:p>
            <a:pPr algn="ctr" fontAlgn="auto">
              <a:spcBef>
                <a:spcPts val="0"/>
              </a:spcBef>
              <a:spcAft>
                <a:spcPts val="0"/>
              </a:spcAft>
              <a:defRPr/>
            </a:pPr>
            <a:endParaRPr lang="en-US" dirty="0">
              <a:solidFill>
                <a:srgbClr val="8F23B3"/>
              </a:solidFill>
            </a:endParaRPr>
          </a:p>
        </p:txBody>
      </p:sp>
      <p:sp>
        <p:nvSpPr>
          <p:cNvPr id="12" name="Rectangle 11"/>
          <p:cNvSpPr/>
          <p:nvPr/>
        </p:nvSpPr>
        <p:spPr>
          <a:xfrm>
            <a:off x="0" y="0"/>
            <a:ext cx="9144000" cy="6858000"/>
          </a:xfrm>
          <a:prstGeom prst="rect">
            <a:avLst/>
          </a:prstGeom>
          <a:noFill/>
          <a:ln w="28575">
            <a:solidFill>
              <a:srgbClr val="8F23B3"/>
            </a:solidFill>
          </a:ln>
        </p:spPr>
        <p:style>
          <a:lnRef idx="2">
            <a:schemeClr val="accent1">
              <a:shade val="50000"/>
            </a:schemeClr>
          </a:lnRef>
          <a:fillRef idx="1">
            <a:schemeClr val="accent1"/>
          </a:fillRef>
          <a:effectRef idx="0">
            <a:schemeClr val="accent1"/>
          </a:effectRef>
          <a:fontRef idx="minor">
            <a:schemeClr val="lt1"/>
          </a:fontRef>
        </p:style>
        <p:txBody>
          <a:bodyPr lIns="89793" tIns="44899" rIns="89793" bIns="44899" anchor="ctr"/>
          <a:lstStyle/>
          <a:p>
            <a:pPr algn="ctr" fontAlgn="auto">
              <a:spcBef>
                <a:spcPts val="0"/>
              </a:spcBef>
              <a:spcAft>
                <a:spcPts val="0"/>
              </a:spcAft>
              <a:defRPr/>
            </a:pPr>
            <a:endParaRPr lang="en-US" dirty="0">
              <a:solidFill>
                <a:prstClr val="white"/>
              </a:solidFill>
            </a:endParaRPr>
          </a:p>
        </p:txBody>
      </p:sp>
      <p:sp>
        <p:nvSpPr>
          <p:cNvPr id="13" name="Slide Number Placeholder 4"/>
          <p:cNvSpPr>
            <a:spLocks noGrp="1"/>
          </p:cNvSpPr>
          <p:nvPr>
            <p:ph type="sldNum" sz="quarter" idx="4"/>
          </p:nvPr>
        </p:nvSpPr>
        <p:spPr>
          <a:xfrm>
            <a:off x="0" y="6569076"/>
            <a:ext cx="609600" cy="288925"/>
          </a:xfrm>
          <a:prstGeom prst="rect">
            <a:avLst/>
          </a:prstGeom>
        </p:spPr>
        <p:txBody>
          <a:bodyPr vert="horz" wrap="square" lIns="89793" tIns="44899" rIns="89793" bIns="44899" numCol="1" anchor="t" anchorCtr="0" compatLnSpc="1">
            <a:prstTxWarp prst="textNoShape">
              <a:avLst/>
            </a:prstTxWarp>
            <a:normAutofit/>
          </a:bodyPr>
          <a:lstStyle>
            <a:lvl1pPr algn="ctr">
              <a:defRPr sz="1400">
                <a:solidFill>
                  <a:srgbClr val="000000"/>
                </a:solidFill>
                <a:latin typeface="Calibri" pitchFamily="34" charset="0"/>
                <a:cs typeface="+mn-cs"/>
              </a:defRPr>
            </a:lvl1pPr>
          </a:lstStyle>
          <a:p>
            <a:pPr>
              <a:defRPr/>
            </a:pPr>
            <a:fld id="{AA9E99C5-FFB0-40BD-BBA1-D1B39E92798A}" type="slidenum">
              <a:rPr lang="en-US"/>
              <a:pPr>
                <a:defRPr/>
              </a:pPr>
              <a:t>‹#›</a:t>
            </a:fld>
            <a:endParaRPr lang="en-US" dirty="0"/>
          </a:p>
        </p:txBody>
      </p:sp>
    </p:spTree>
    <p:extLst>
      <p:ext uri="{BB962C8B-B14F-4D97-AF65-F5344CB8AC3E}">
        <p14:creationId xmlns:p14="http://schemas.microsoft.com/office/powerpoint/2010/main" val="3623430795"/>
      </p:ext>
    </p:extLst>
  </p:cSld>
  <p:clrMap bg1="lt1" tx1="dk1" bg2="lt2" tx2="dk2" accent1="accent1" accent2="accent2" accent3="accent3" accent4="accent4" accent5="accent5" accent6="accent6" hlink="hlink" folHlink="folHlink"/>
  <p:sldLayoutIdLst>
    <p:sldLayoutId id="2147484969" r:id="rId1"/>
    <p:sldLayoutId id="2147484970" r:id="rId2"/>
    <p:sldLayoutId id="2147484971" r:id="rId3"/>
    <p:sldLayoutId id="2147484972" r:id="rId4"/>
    <p:sldLayoutId id="2147484973" r:id="rId5"/>
    <p:sldLayoutId id="2147484974" r:id="rId6"/>
    <p:sldLayoutId id="2147484975" r:id="rId7"/>
    <p:sldLayoutId id="2147484976" r:id="rId8"/>
    <p:sldLayoutId id="2147484977" r:id="rId9"/>
    <p:sldLayoutId id="2147484978" r:id="rId10"/>
    <p:sldLayoutId id="2147484979" r:id="rId11"/>
    <p:sldLayoutId id="2147484980" r:id="rId12"/>
    <p:sldLayoutId id="2147484981" r:id="rId13"/>
    <p:sldLayoutId id="2147484982" r:id="rId14"/>
    <p:sldLayoutId id="2147484987" r:id="rId15"/>
    <p:sldLayoutId id="2147484989" r:id="rId16"/>
    <p:sldLayoutId id="2147484990" r:id="rId17"/>
    <p:sldLayoutId id="2147484991" r:id="rId18"/>
    <p:sldLayoutId id="2147484992" r:id="rId19"/>
    <p:sldLayoutId id="2147484993" r:id="rId20"/>
    <p:sldLayoutId id="2147484994" r:id="rId21"/>
    <p:sldLayoutId id="2147484995" r:id="rId22"/>
    <p:sldLayoutId id="2147484996" r:id="rId23"/>
    <p:sldLayoutId id="2147484997" r:id="rId24"/>
    <p:sldLayoutId id="2147484998" r:id="rId25"/>
    <p:sldLayoutId id="2147484999" r:id="rId26"/>
    <p:sldLayoutId id="2147485000" r:id="rId27"/>
    <p:sldLayoutId id="2147485001" r:id="rId28"/>
    <p:sldLayoutId id="2147485002" r:id="rId29"/>
    <p:sldLayoutId id="2147485003" r:id="rId30"/>
    <p:sldLayoutId id="2147485004" r:id="rId31"/>
    <p:sldLayoutId id="2147485005" r:id="rId32"/>
    <p:sldLayoutId id="2147485006" r:id="rId33"/>
    <p:sldLayoutId id="2147485007" r:id="rId34"/>
    <p:sldLayoutId id="2147485046" r:id="rId35"/>
  </p:sldLayoutIdLst>
  <p:timing>
    <p:tnLst>
      <p:par>
        <p:cTn id="1" dur="indefinite" restart="never" nodeType="tmRoot"/>
      </p:par>
    </p:tnLst>
  </p:timing>
  <p:hf sldNum="0" hdr="0" ftr="0" dt="0"/>
  <p:txStyles>
    <p:titleStyle>
      <a:lvl1pPr algn="ctr" rtl="0" eaLnBrk="0" fontAlgn="base" hangingPunct="0">
        <a:spcBef>
          <a:spcPct val="0"/>
        </a:spcBef>
        <a:spcAft>
          <a:spcPct val="0"/>
        </a:spcAft>
        <a:defRPr sz="4400" kern="1200">
          <a:solidFill>
            <a:schemeClr val="tx1"/>
          </a:solidFill>
          <a:latin typeface="+mj-lt"/>
          <a:ea typeface="ＭＳ Ｐゴシック" charset="0"/>
          <a:cs typeface="+mj-cs"/>
        </a:defRPr>
      </a:lvl1pPr>
      <a:lvl2pPr algn="ctr" rtl="0" eaLnBrk="0" fontAlgn="base" hangingPunct="0">
        <a:spcBef>
          <a:spcPct val="0"/>
        </a:spcBef>
        <a:spcAft>
          <a:spcPct val="0"/>
        </a:spcAft>
        <a:defRPr sz="4400">
          <a:solidFill>
            <a:schemeClr val="tx1"/>
          </a:solidFill>
          <a:latin typeface="Calibri" pitchFamily="34" charset="0"/>
          <a:ea typeface="ＭＳ Ｐゴシック" charset="0"/>
        </a:defRPr>
      </a:lvl2pPr>
      <a:lvl3pPr algn="ctr" rtl="0" eaLnBrk="0" fontAlgn="base" hangingPunct="0">
        <a:spcBef>
          <a:spcPct val="0"/>
        </a:spcBef>
        <a:spcAft>
          <a:spcPct val="0"/>
        </a:spcAft>
        <a:defRPr sz="4400">
          <a:solidFill>
            <a:schemeClr val="tx1"/>
          </a:solidFill>
          <a:latin typeface="Calibri" pitchFamily="34" charset="0"/>
          <a:ea typeface="ＭＳ Ｐゴシック" charset="0"/>
        </a:defRPr>
      </a:lvl3pPr>
      <a:lvl4pPr algn="ctr" rtl="0" eaLnBrk="0" fontAlgn="base" hangingPunct="0">
        <a:spcBef>
          <a:spcPct val="0"/>
        </a:spcBef>
        <a:spcAft>
          <a:spcPct val="0"/>
        </a:spcAft>
        <a:defRPr sz="4400">
          <a:solidFill>
            <a:schemeClr val="tx1"/>
          </a:solidFill>
          <a:latin typeface="Calibri" pitchFamily="34" charset="0"/>
          <a:ea typeface="ＭＳ Ｐゴシック" charset="0"/>
        </a:defRPr>
      </a:lvl4pPr>
      <a:lvl5pPr algn="ctr" rtl="0" eaLnBrk="0" fontAlgn="base" hangingPunct="0">
        <a:spcBef>
          <a:spcPct val="0"/>
        </a:spcBef>
        <a:spcAft>
          <a:spcPct val="0"/>
        </a:spcAft>
        <a:defRPr sz="4400">
          <a:solidFill>
            <a:schemeClr val="tx1"/>
          </a:solidFill>
          <a:latin typeface="Calibri" pitchFamily="34" charset="0"/>
          <a:ea typeface="ＭＳ Ｐゴシック" charset="0"/>
        </a:defRPr>
      </a:lvl5pPr>
      <a:lvl6pPr marL="456768" algn="ctr" rtl="0" fontAlgn="base">
        <a:spcBef>
          <a:spcPct val="0"/>
        </a:spcBef>
        <a:spcAft>
          <a:spcPct val="0"/>
        </a:spcAft>
        <a:defRPr sz="4400">
          <a:solidFill>
            <a:schemeClr val="tx1"/>
          </a:solidFill>
          <a:latin typeface="Calibri" pitchFamily="34" charset="0"/>
        </a:defRPr>
      </a:lvl6pPr>
      <a:lvl7pPr marL="913532" algn="ctr" rtl="0" fontAlgn="base">
        <a:spcBef>
          <a:spcPct val="0"/>
        </a:spcBef>
        <a:spcAft>
          <a:spcPct val="0"/>
        </a:spcAft>
        <a:defRPr sz="4400">
          <a:solidFill>
            <a:schemeClr val="tx1"/>
          </a:solidFill>
          <a:latin typeface="Calibri" pitchFamily="34" charset="0"/>
        </a:defRPr>
      </a:lvl7pPr>
      <a:lvl8pPr marL="1370302" algn="ctr" rtl="0" fontAlgn="base">
        <a:spcBef>
          <a:spcPct val="0"/>
        </a:spcBef>
        <a:spcAft>
          <a:spcPct val="0"/>
        </a:spcAft>
        <a:defRPr sz="4400">
          <a:solidFill>
            <a:schemeClr val="tx1"/>
          </a:solidFill>
          <a:latin typeface="Calibri" pitchFamily="34" charset="0"/>
        </a:defRPr>
      </a:lvl8pPr>
      <a:lvl9pPr marL="1827071" algn="ctr" rtl="0" fontAlgn="base">
        <a:spcBef>
          <a:spcPct val="0"/>
        </a:spcBef>
        <a:spcAft>
          <a:spcPct val="0"/>
        </a:spcAft>
        <a:defRPr sz="4400">
          <a:solidFill>
            <a:schemeClr val="tx1"/>
          </a:solidFill>
          <a:latin typeface="Calibri" pitchFamily="34" charset="0"/>
        </a:defRPr>
      </a:lvl9pPr>
    </p:titleStyle>
    <p:bodyStyle>
      <a:lvl1pPr marL="342577" indent="-342577" algn="l"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mn-cs"/>
        </a:defRPr>
      </a:lvl1pPr>
      <a:lvl2pPr marL="742246" indent="-285478" algn="l"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1919" indent="-228384" algn="l"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598682" indent="-228384"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5452" indent="-228384"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2219" indent="-228384" algn="l" defTabSz="91353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8984" indent="-228384" algn="l" defTabSz="91353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5752" indent="-228384" algn="l" defTabSz="91353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2521" indent="-228384" algn="l" defTabSz="91353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3532" rtl="0" eaLnBrk="1" latinLnBrk="0" hangingPunct="1">
        <a:defRPr sz="1800" kern="1200">
          <a:solidFill>
            <a:schemeClr val="tx1"/>
          </a:solidFill>
          <a:latin typeface="+mn-lt"/>
          <a:ea typeface="+mn-ea"/>
          <a:cs typeface="+mn-cs"/>
        </a:defRPr>
      </a:lvl1pPr>
      <a:lvl2pPr marL="456768" algn="l" defTabSz="913532" rtl="0" eaLnBrk="1" latinLnBrk="0" hangingPunct="1">
        <a:defRPr sz="1800" kern="1200">
          <a:solidFill>
            <a:schemeClr val="tx1"/>
          </a:solidFill>
          <a:latin typeface="+mn-lt"/>
          <a:ea typeface="+mn-ea"/>
          <a:cs typeface="+mn-cs"/>
        </a:defRPr>
      </a:lvl2pPr>
      <a:lvl3pPr marL="913532" algn="l" defTabSz="913532" rtl="0" eaLnBrk="1" latinLnBrk="0" hangingPunct="1">
        <a:defRPr sz="1800" kern="1200">
          <a:solidFill>
            <a:schemeClr val="tx1"/>
          </a:solidFill>
          <a:latin typeface="+mn-lt"/>
          <a:ea typeface="+mn-ea"/>
          <a:cs typeface="+mn-cs"/>
        </a:defRPr>
      </a:lvl3pPr>
      <a:lvl4pPr marL="1370302" algn="l" defTabSz="913532" rtl="0" eaLnBrk="1" latinLnBrk="0" hangingPunct="1">
        <a:defRPr sz="1800" kern="1200">
          <a:solidFill>
            <a:schemeClr val="tx1"/>
          </a:solidFill>
          <a:latin typeface="+mn-lt"/>
          <a:ea typeface="+mn-ea"/>
          <a:cs typeface="+mn-cs"/>
        </a:defRPr>
      </a:lvl4pPr>
      <a:lvl5pPr marL="1827071" algn="l" defTabSz="913532" rtl="0" eaLnBrk="1" latinLnBrk="0" hangingPunct="1">
        <a:defRPr sz="1800" kern="1200">
          <a:solidFill>
            <a:schemeClr val="tx1"/>
          </a:solidFill>
          <a:latin typeface="+mn-lt"/>
          <a:ea typeface="+mn-ea"/>
          <a:cs typeface="+mn-cs"/>
        </a:defRPr>
      </a:lvl5pPr>
      <a:lvl6pPr marL="2283837" algn="l" defTabSz="913532" rtl="0" eaLnBrk="1" latinLnBrk="0" hangingPunct="1">
        <a:defRPr sz="1800" kern="1200">
          <a:solidFill>
            <a:schemeClr val="tx1"/>
          </a:solidFill>
          <a:latin typeface="+mn-lt"/>
          <a:ea typeface="+mn-ea"/>
          <a:cs typeface="+mn-cs"/>
        </a:defRPr>
      </a:lvl6pPr>
      <a:lvl7pPr marL="2740600" algn="l" defTabSz="913532" rtl="0" eaLnBrk="1" latinLnBrk="0" hangingPunct="1">
        <a:defRPr sz="1800" kern="1200">
          <a:solidFill>
            <a:schemeClr val="tx1"/>
          </a:solidFill>
          <a:latin typeface="+mn-lt"/>
          <a:ea typeface="+mn-ea"/>
          <a:cs typeface="+mn-cs"/>
        </a:defRPr>
      </a:lvl7pPr>
      <a:lvl8pPr marL="3197369" algn="l" defTabSz="913532" rtl="0" eaLnBrk="1" latinLnBrk="0" hangingPunct="1">
        <a:defRPr sz="1800" kern="1200">
          <a:solidFill>
            <a:schemeClr val="tx1"/>
          </a:solidFill>
          <a:latin typeface="+mn-lt"/>
          <a:ea typeface="+mn-ea"/>
          <a:cs typeface="+mn-cs"/>
        </a:defRPr>
      </a:lvl8pPr>
      <a:lvl9pPr marL="3654137" algn="l" defTabSz="913532" rtl="0" eaLnBrk="1" latinLnBrk="0" hangingPunct="1">
        <a:defRPr sz="1800" kern="1200">
          <a:solidFill>
            <a:schemeClr val="tx1"/>
          </a:solidFill>
          <a:latin typeface="+mn-lt"/>
          <a:ea typeface="+mn-ea"/>
          <a:cs typeface="+mn-cs"/>
        </a:defRPr>
      </a:lvl9pPr>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2" descr="PARCC_Header_A2"/>
          <p:cNvPicPr>
            <a:picLocks noChangeAspect="1" noChangeArrowheads="1"/>
          </p:cNvPicPr>
          <p:nvPr/>
        </p:nvPicPr>
        <p:blipFill>
          <a:blip r:embed="rId13" cstate="print"/>
          <a:srcRect l="63492" r="5597"/>
          <a:stretch>
            <a:fillRect/>
          </a:stretch>
        </p:blipFill>
        <p:spPr bwMode="auto">
          <a:xfrm>
            <a:off x="0" y="2"/>
            <a:ext cx="2819400" cy="1216152"/>
          </a:xfrm>
          <a:prstGeom prst="rect">
            <a:avLst/>
          </a:prstGeom>
          <a:noFill/>
          <a:ln w="9525">
            <a:noFill/>
            <a:miter lim="800000"/>
            <a:headEnd/>
            <a:tailEnd/>
          </a:ln>
        </p:spPr>
      </p:pic>
      <p:sp>
        <p:nvSpPr>
          <p:cNvPr id="8" name="Rectangle 7"/>
          <p:cNvSpPr/>
          <p:nvPr/>
        </p:nvSpPr>
        <p:spPr>
          <a:xfrm>
            <a:off x="0" y="1219200"/>
            <a:ext cx="9144000" cy="152400"/>
          </a:xfrm>
          <a:prstGeom prst="rect">
            <a:avLst/>
          </a:prstGeom>
          <a:solidFill>
            <a:srgbClr val="8F23B3"/>
          </a:solidFill>
          <a:ln>
            <a:solidFill>
              <a:srgbClr val="8F23B3"/>
            </a:solidFill>
          </a:ln>
        </p:spPr>
        <p:style>
          <a:lnRef idx="2">
            <a:schemeClr val="accent1">
              <a:shade val="50000"/>
            </a:schemeClr>
          </a:lnRef>
          <a:fillRef idx="1">
            <a:schemeClr val="accent1"/>
          </a:fillRef>
          <a:effectRef idx="0">
            <a:schemeClr val="accent1"/>
          </a:effectRef>
          <a:fontRef idx="minor">
            <a:schemeClr val="lt1"/>
          </a:fontRef>
        </p:style>
        <p:txBody>
          <a:bodyPr lIns="89793" tIns="44899" rIns="89793" bIns="44899" rtlCol="0" anchor="ctr"/>
          <a:lstStyle/>
          <a:p>
            <a:pPr algn="ctr" eaLnBrk="0" hangingPunct="0"/>
            <a:endParaRPr lang="en-US" dirty="0">
              <a:solidFill>
                <a:srgbClr val="8F23B3"/>
              </a:solidFill>
            </a:endParaRPr>
          </a:p>
        </p:txBody>
      </p:sp>
      <p:sp>
        <p:nvSpPr>
          <p:cNvPr id="9" name="Rectangle 8"/>
          <p:cNvSpPr/>
          <p:nvPr/>
        </p:nvSpPr>
        <p:spPr>
          <a:xfrm>
            <a:off x="0" y="1447800"/>
            <a:ext cx="9144000" cy="152400"/>
          </a:xfrm>
          <a:prstGeom prst="rect">
            <a:avLst/>
          </a:prstGeom>
          <a:solidFill>
            <a:srgbClr val="0091B2"/>
          </a:solidFill>
          <a:ln>
            <a:solidFill>
              <a:srgbClr val="0091B2"/>
            </a:solidFill>
          </a:ln>
        </p:spPr>
        <p:style>
          <a:lnRef idx="2">
            <a:schemeClr val="accent1">
              <a:shade val="50000"/>
            </a:schemeClr>
          </a:lnRef>
          <a:fillRef idx="1">
            <a:schemeClr val="accent1"/>
          </a:fillRef>
          <a:effectRef idx="0">
            <a:schemeClr val="accent1"/>
          </a:effectRef>
          <a:fontRef idx="minor">
            <a:schemeClr val="lt1"/>
          </a:fontRef>
        </p:style>
        <p:txBody>
          <a:bodyPr lIns="89793" tIns="44899" rIns="89793" bIns="44899" rtlCol="0" anchor="ctr"/>
          <a:lstStyle/>
          <a:p>
            <a:pPr algn="ctr" eaLnBrk="0" hangingPunct="0"/>
            <a:endParaRPr lang="en-US" dirty="0">
              <a:solidFill>
                <a:srgbClr val="8F23B3"/>
              </a:solidFill>
            </a:endParaRPr>
          </a:p>
        </p:txBody>
      </p:sp>
      <p:sp>
        <p:nvSpPr>
          <p:cNvPr id="12" name="Rectangle 11"/>
          <p:cNvSpPr/>
          <p:nvPr/>
        </p:nvSpPr>
        <p:spPr>
          <a:xfrm>
            <a:off x="0" y="0"/>
            <a:ext cx="9144000" cy="6858000"/>
          </a:xfrm>
          <a:prstGeom prst="rect">
            <a:avLst/>
          </a:prstGeom>
          <a:noFill/>
          <a:ln w="28575">
            <a:solidFill>
              <a:srgbClr val="8F23B3"/>
            </a:solidFill>
          </a:ln>
        </p:spPr>
        <p:style>
          <a:lnRef idx="2">
            <a:schemeClr val="accent1">
              <a:shade val="50000"/>
            </a:schemeClr>
          </a:lnRef>
          <a:fillRef idx="1">
            <a:schemeClr val="accent1"/>
          </a:fillRef>
          <a:effectRef idx="0">
            <a:schemeClr val="accent1"/>
          </a:effectRef>
          <a:fontRef idx="minor">
            <a:schemeClr val="lt1"/>
          </a:fontRef>
        </p:style>
        <p:txBody>
          <a:bodyPr lIns="89793" tIns="44899" rIns="89793" bIns="44899" rtlCol="0" anchor="ctr"/>
          <a:lstStyle/>
          <a:p>
            <a:pPr algn="ctr" eaLnBrk="0" hangingPunct="0"/>
            <a:endParaRPr lang="en-US" dirty="0">
              <a:solidFill>
                <a:prstClr val="white"/>
              </a:solidFill>
            </a:endParaRPr>
          </a:p>
        </p:txBody>
      </p:sp>
      <p:sp>
        <p:nvSpPr>
          <p:cNvPr id="13" name="Slide Number Placeholder 4"/>
          <p:cNvSpPr>
            <a:spLocks noGrp="1"/>
          </p:cNvSpPr>
          <p:nvPr>
            <p:ph type="sldNum" sz="quarter" idx="4"/>
          </p:nvPr>
        </p:nvSpPr>
        <p:spPr>
          <a:xfrm>
            <a:off x="3" y="6569079"/>
            <a:ext cx="609600" cy="288925"/>
          </a:xfrm>
          <a:prstGeom prst="rect">
            <a:avLst/>
          </a:prstGeom>
        </p:spPr>
        <p:txBody>
          <a:bodyPr wrap="square" lIns="89793" tIns="44899" rIns="89793" bIns="44899">
            <a:normAutofit/>
          </a:bodyPr>
          <a:lstStyle>
            <a:lvl1pPr algn="ctr">
              <a:defRPr sz="1400">
                <a:solidFill>
                  <a:sysClr val="windowText" lastClr="000000"/>
                </a:solidFill>
              </a:defRPr>
            </a:lvl1pPr>
          </a:lstStyle>
          <a:p>
            <a:pPr eaLnBrk="0" hangingPunct="0">
              <a:defRPr/>
            </a:pPr>
            <a:fld id="{F53EAB4E-B152-44CE-8C23-C6686266861F}" type="slidenum">
              <a:rPr lang="en-US" smtClean="0">
                <a:latin typeface="Tahoma" pitchFamily="34" charset="0"/>
                <a:cs typeface="Arial" charset="0"/>
              </a:rPr>
              <a:pPr eaLnBrk="0" hangingPunct="0">
                <a:defRPr/>
              </a:pPr>
              <a:t>‹#›</a:t>
            </a:fld>
            <a:endParaRPr lang="en-US" dirty="0">
              <a:latin typeface="Tahoma" pitchFamily="34" charset="0"/>
              <a:cs typeface="Arial" charset="0"/>
            </a:endParaRPr>
          </a:p>
        </p:txBody>
      </p:sp>
    </p:spTree>
    <p:extLst>
      <p:ext uri="{BB962C8B-B14F-4D97-AF65-F5344CB8AC3E}">
        <p14:creationId xmlns:p14="http://schemas.microsoft.com/office/powerpoint/2010/main" val="385862819"/>
      </p:ext>
    </p:extLst>
  </p:cSld>
  <p:clrMap bg1="lt1" tx1="dk1" bg2="lt2" tx2="dk2" accent1="accent1" accent2="accent2" accent3="accent3" accent4="accent4" accent5="accent5" accent6="accent6" hlink="hlink" folHlink="folHlink"/>
  <p:sldLayoutIdLst>
    <p:sldLayoutId id="2147485009" r:id="rId1"/>
    <p:sldLayoutId id="2147485010" r:id="rId2"/>
    <p:sldLayoutId id="2147485011" r:id="rId3"/>
    <p:sldLayoutId id="2147485012" r:id="rId4"/>
    <p:sldLayoutId id="2147485013" r:id="rId5"/>
    <p:sldLayoutId id="2147485014" r:id="rId6"/>
    <p:sldLayoutId id="2147485015" r:id="rId7"/>
    <p:sldLayoutId id="2147485016" r:id="rId8"/>
    <p:sldLayoutId id="2147485017" r:id="rId9"/>
    <p:sldLayoutId id="2147485018" r:id="rId10"/>
    <p:sldLayoutId id="2147485019" r:id="rId11"/>
  </p:sldLayoutIdLst>
  <p:timing>
    <p:tnLst>
      <p:par>
        <p:cTn id="1" dur="indefinite" restart="never" nodeType="tmRoot"/>
      </p:par>
    </p:tnLst>
  </p:timing>
  <p:hf sldNum="0" hdr="0" ftr="0" dt="0"/>
  <p:txStyles>
    <p:titleStyle>
      <a:lvl1pPr algn="ctr" defTabSz="913532" rtl="0" eaLnBrk="1" latinLnBrk="0" hangingPunct="1">
        <a:spcBef>
          <a:spcPct val="0"/>
        </a:spcBef>
        <a:buNone/>
        <a:defRPr sz="4400" kern="1200">
          <a:solidFill>
            <a:schemeClr val="tx1"/>
          </a:solidFill>
          <a:latin typeface="+mj-lt"/>
          <a:ea typeface="+mj-ea"/>
          <a:cs typeface="+mj-cs"/>
        </a:defRPr>
      </a:lvl1pPr>
    </p:titleStyle>
    <p:bodyStyle>
      <a:lvl1pPr marL="342577" indent="-342577" algn="l" defTabSz="913532"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246" indent="-285478" algn="l" defTabSz="913532"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1919" indent="-228384" algn="l" defTabSz="913532"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8682" indent="-228384" algn="l" defTabSz="913532"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5452" indent="-228384" algn="l" defTabSz="913532"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2219" indent="-228384" algn="l" defTabSz="91353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8984" indent="-228384" algn="l" defTabSz="91353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5752" indent="-228384" algn="l" defTabSz="91353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2521" indent="-228384" algn="l" defTabSz="91353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3532" rtl="0" eaLnBrk="1" latinLnBrk="0" hangingPunct="1">
        <a:defRPr sz="1800" kern="1200">
          <a:solidFill>
            <a:schemeClr val="tx1"/>
          </a:solidFill>
          <a:latin typeface="+mn-lt"/>
          <a:ea typeface="+mn-ea"/>
          <a:cs typeface="+mn-cs"/>
        </a:defRPr>
      </a:lvl1pPr>
      <a:lvl2pPr marL="456768" algn="l" defTabSz="913532" rtl="0" eaLnBrk="1" latinLnBrk="0" hangingPunct="1">
        <a:defRPr sz="1800" kern="1200">
          <a:solidFill>
            <a:schemeClr val="tx1"/>
          </a:solidFill>
          <a:latin typeface="+mn-lt"/>
          <a:ea typeface="+mn-ea"/>
          <a:cs typeface="+mn-cs"/>
        </a:defRPr>
      </a:lvl2pPr>
      <a:lvl3pPr marL="913532" algn="l" defTabSz="913532" rtl="0" eaLnBrk="1" latinLnBrk="0" hangingPunct="1">
        <a:defRPr sz="1800" kern="1200">
          <a:solidFill>
            <a:schemeClr val="tx1"/>
          </a:solidFill>
          <a:latin typeface="+mn-lt"/>
          <a:ea typeface="+mn-ea"/>
          <a:cs typeface="+mn-cs"/>
        </a:defRPr>
      </a:lvl3pPr>
      <a:lvl4pPr marL="1370302" algn="l" defTabSz="913532" rtl="0" eaLnBrk="1" latinLnBrk="0" hangingPunct="1">
        <a:defRPr sz="1800" kern="1200">
          <a:solidFill>
            <a:schemeClr val="tx1"/>
          </a:solidFill>
          <a:latin typeface="+mn-lt"/>
          <a:ea typeface="+mn-ea"/>
          <a:cs typeface="+mn-cs"/>
        </a:defRPr>
      </a:lvl4pPr>
      <a:lvl5pPr marL="1827071" algn="l" defTabSz="913532" rtl="0" eaLnBrk="1" latinLnBrk="0" hangingPunct="1">
        <a:defRPr sz="1800" kern="1200">
          <a:solidFill>
            <a:schemeClr val="tx1"/>
          </a:solidFill>
          <a:latin typeface="+mn-lt"/>
          <a:ea typeface="+mn-ea"/>
          <a:cs typeface="+mn-cs"/>
        </a:defRPr>
      </a:lvl5pPr>
      <a:lvl6pPr marL="2283837" algn="l" defTabSz="913532" rtl="0" eaLnBrk="1" latinLnBrk="0" hangingPunct="1">
        <a:defRPr sz="1800" kern="1200">
          <a:solidFill>
            <a:schemeClr val="tx1"/>
          </a:solidFill>
          <a:latin typeface="+mn-lt"/>
          <a:ea typeface="+mn-ea"/>
          <a:cs typeface="+mn-cs"/>
        </a:defRPr>
      </a:lvl6pPr>
      <a:lvl7pPr marL="2740600" algn="l" defTabSz="913532" rtl="0" eaLnBrk="1" latinLnBrk="0" hangingPunct="1">
        <a:defRPr sz="1800" kern="1200">
          <a:solidFill>
            <a:schemeClr val="tx1"/>
          </a:solidFill>
          <a:latin typeface="+mn-lt"/>
          <a:ea typeface="+mn-ea"/>
          <a:cs typeface="+mn-cs"/>
        </a:defRPr>
      </a:lvl7pPr>
      <a:lvl8pPr marL="3197369" algn="l" defTabSz="913532" rtl="0" eaLnBrk="1" latinLnBrk="0" hangingPunct="1">
        <a:defRPr sz="1800" kern="1200">
          <a:solidFill>
            <a:schemeClr val="tx1"/>
          </a:solidFill>
          <a:latin typeface="+mn-lt"/>
          <a:ea typeface="+mn-ea"/>
          <a:cs typeface="+mn-cs"/>
        </a:defRPr>
      </a:lvl8pPr>
      <a:lvl9pPr marL="3654137" algn="l" defTabSz="913532" rtl="0" eaLnBrk="1" latinLnBrk="0" hangingPunct="1">
        <a:defRPr sz="1800" kern="1200">
          <a:solidFill>
            <a:schemeClr val="tx1"/>
          </a:solidFill>
          <a:latin typeface="+mn-lt"/>
          <a:ea typeface="+mn-ea"/>
          <a:cs typeface="+mn-cs"/>
        </a:defRPr>
      </a:lvl9pPr>
    </p:otherStyle>
  </p:txStyles>
</p:sldMaster>
</file>

<file path=ppt/slideMasters/slideMaster2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7"/>
            <a:ext cx="7886700" cy="1325563"/>
          </a:xfrm>
          <a:prstGeom prst="rect">
            <a:avLst/>
          </a:prstGeom>
        </p:spPr>
        <p:txBody>
          <a:bodyPr vert="horz" lIns="91352" tIns="45679" rIns="91352" bIns="45679"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352" tIns="45679" rIns="91352" bIns="4567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9"/>
            <a:ext cx="2057400" cy="365125"/>
          </a:xfrm>
          <a:prstGeom prst="rect">
            <a:avLst/>
          </a:prstGeom>
        </p:spPr>
        <p:txBody>
          <a:bodyPr vert="horz" lIns="91352" tIns="45679" rIns="91352" bIns="45679" rtlCol="0" anchor="ctr"/>
          <a:lstStyle>
            <a:lvl1pPr algn="l">
              <a:defRPr sz="1200">
                <a:solidFill>
                  <a:schemeClr val="tx1">
                    <a:tint val="75000"/>
                  </a:schemeClr>
                </a:solidFill>
              </a:defRPr>
            </a:lvl1pPr>
          </a:lstStyle>
          <a:p>
            <a:pPr fontAlgn="auto">
              <a:spcBef>
                <a:spcPts val="0"/>
              </a:spcBef>
              <a:spcAft>
                <a:spcPts val="0"/>
              </a:spcAft>
            </a:pPr>
            <a:endParaRPr lang="en-US">
              <a:solidFill>
                <a:prstClr val="black">
                  <a:tint val="75000"/>
                </a:prstClr>
              </a:solidFill>
              <a:latin typeface="Calibri" panose="020F0502020204030204"/>
              <a:ea typeface="+mn-ea"/>
            </a:endParaRPr>
          </a:p>
        </p:txBody>
      </p:sp>
      <p:sp>
        <p:nvSpPr>
          <p:cNvPr id="5" name="Footer Placeholder 4"/>
          <p:cNvSpPr>
            <a:spLocks noGrp="1"/>
          </p:cNvSpPr>
          <p:nvPr>
            <p:ph type="ftr" sz="quarter" idx="3"/>
          </p:nvPr>
        </p:nvSpPr>
        <p:spPr>
          <a:xfrm>
            <a:off x="3028950" y="6356359"/>
            <a:ext cx="3086100" cy="365125"/>
          </a:xfrm>
          <a:prstGeom prst="rect">
            <a:avLst/>
          </a:prstGeom>
        </p:spPr>
        <p:txBody>
          <a:bodyPr vert="horz" lIns="91352" tIns="45679" rIns="91352" bIns="45679" rtlCol="0" anchor="ctr"/>
          <a:lstStyle>
            <a:lvl1pPr algn="ctr">
              <a:defRPr sz="1200">
                <a:solidFill>
                  <a:schemeClr val="tx1">
                    <a:tint val="75000"/>
                  </a:schemeClr>
                </a:solidFill>
              </a:defRPr>
            </a:lvl1pPr>
          </a:lstStyle>
          <a:p>
            <a:pPr fontAlgn="auto">
              <a:spcBef>
                <a:spcPts val="0"/>
              </a:spcBef>
              <a:spcAft>
                <a:spcPts val="0"/>
              </a:spcAft>
            </a:pPr>
            <a:endParaRPr lang="en-US">
              <a:solidFill>
                <a:prstClr val="black">
                  <a:tint val="75000"/>
                </a:prstClr>
              </a:solidFill>
              <a:latin typeface="Calibri" panose="020F0502020204030204"/>
              <a:ea typeface="+mn-ea"/>
            </a:endParaRPr>
          </a:p>
        </p:txBody>
      </p:sp>
      <p:sp>
        <p:nvSpPr>
          <p:cNvPr id="6" name="Slide Number Placeholder 5"/>
          <p:cNvSpPr>
            <a:spLocks noGrp="1"/>
          </p:cNvSpPr>
          <p:nvPr>
            <p:ph type="sldNum" sz="quarter" idx="4"/>
          </p:nvPr>
        </p:nvSpPr>
        <p:spPr>
          <a:xfrm>
            <a:off x="6457950" y="6356359"/>
            <a:ext cx="2057400" cy="365125"/>
          </a:xfrm>
          <a:prstGeom prst="rect">
            <a:avLst/>
          </a:prstGeom>
        </p:spPr>
        <p:txBody>
          <a:bodyPr vert="horz" lIns="91352" tIns="45679" rIns="91352" bIns="45679" rtlCol="0" anchor="ctr"/>
          <a:lstStyle>
            <a:lvl1pPr algn="r">
              <a:defRPr sz="1200">
                <a:solidFill>
                  <a:schemeClr val="tx1">
                    <a:tint val="75000"/>
                  </a:schemeClr>
                </a:solidFill>
              </a:defRPr>
            </a:lvl1pPr>
          </a:lstStyle>
          <a:p>
            <a:pPr fontAlgn="auto">
              <a:spcBef>
                <a:spcPts val="0"/>
              </a:spcBef>
              <a:spcAft>
                <a:spcPts val="0"/>
              </a:spcAft>
            </a:pPr>
            <a:fld id="{65E4F175-7A4C-495A-A971-5D71CB8FCC90}" type="slidenum">
              <a:rPr lang="en-US" smtClean="0">
                <a:solidFill>
                  <a:prstClr val="black">
                    <a:tint val="75000"/>
                  </a:prstClr>
                </a:solidFill>
                <a:latin typeface="Calibri" panose="020F0502020204030204"/>
                <a:ea typeface="+mn-ea"/>
              </a:rPr>
              <a:pPr fontAlgn="auto">
                <a:spcBef>
                  <a:spcPts val="0"/>
                </a:spcBef>
                <a:spcAft>
                  <a:spcPts val="0"/>
                </a:spcAft>
              </a:pPr>
              <a:t>‹#›</a:t>
            </a:fld>
            <a:endParaRPr lang="en-US">
              <a:solidFill>
                <a:prstClr val="black">
                  <a:tint val="75000"/>
                </a:prstClr>
              </a:solidFill>
              <a:latin typeface="Calibri" panose="020F0502020204030204"/>
              <a:ea typeface="+mn-ea"/>
            </a:endParaRPr>
          </a:p>
        </p:txBody>
      </p:sp>
    </p:spTree>
    <p:extLst>
      <p:ext uri="{BB962C8B-B14F-4D97-AF65-F5344CB8AC3E}">
        <p14:creationId xmlns:p14="http://schemas.microsoft.com/office/powerpoint/2010/main" val="3219760481"/>
      </p:ext>
    </p:extLst>
  </p:cSld>
  <p:clrMap bg1="lt1" tx1="dk1" bg2="lt2" tx2="dk2" accent1="accent1" accent2="accent2" accent3="accent3" accent4="accent4" accent5="accent5" accent6="accent6" hlink="hlink" folHlink="folHlink"/>
  <p:sldLayoutIdLst>
    <p:sldLayoutId id="2147485022" r:id="rId1"/>
    <p:sldLayoutId id="2147485023" r:id="rId2"/>
    <p:sldLayoutId id="2147485024" r:id="rId3"/>
    <p:sldLayoutId id="2147485025" r:id="rId4"/>
    <p:sldLayoutId id="2147485026" r:id="rId5"/>
    <p:sldLayoutId id="2147485027" r:id="rId6"/>
    <p:sldLayoutId id="2147485028" r:id="rId7"/>
    <p:sldLayoutId id="2147485029" r:id="rId8"/>
    <p:sldLayoutId id="2147485030" r:id="rId9"/>
    <p:sldLayoutId id="2147485031" r:id="rId10"/>
    <p:sldLayoutId id="2147485032" r:id="rId11"/>
  </p:sldLayoutIdLst>
  <p:timing>
    <p:tnLst>
      <p:par>
        <p:cTn id="1" dur="indefinite" restart="never" nodeType="tmRoot"/>
      </p:par>
    </p:tnLst>
  </p:timing>
  <p:hf sldNum="0" hdr="0" ftr="0" dt="0"/>
  <p:txStyles>
    <p:titleStyle>
      <a:lvl1pPr algn="l" defTabSz="913532"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384" indent="-228384" algn="l" defTabSz="913532"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152" indent="-228384" algn="l" defTabSz="913532"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1919" indent="-228384" algn="l" defTabSz="913532"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598682" indent="-228384" algn="l" defTabSz="9135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5452" indent="-228384" algn="l" defTabSz="9135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2219" indent="-228384" algn="l" defTabSz="9135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68984" indent="-228384" algn="l" defTabSz="9135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5752" indent="-228384" algn="l" defTabSz="9135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2521" indent="-228384" algn="l" defTabSz="9135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3532" rtl="0" eaLnBrk="1" latinLnBrk="0" hangingPunct="1">
        <a:defRPr sz="1800" kern="1200">
          <a:solidFill>
            <a:schemeClr val="tx1"/>
          </a:solidFill>
          <a:latin typeface="+mn-lt"/>
          <a:ea typeface="+mn-ea"/>
          <a:cs typeface="+mn-cs"/>
        </a:defRPr>
      </a:lvl1pPr>
      <a:lvl2pPr marL="456768" algn="l" defTabSz="913532" rtl="0" eaLnBrk="1" latinLnBrk="0" hangingPunct="1">
        <a:defRPr sz="1800" kern="1200">
          <a:solidFill>
            <a:schemeClr val="tx1"/>
          </a:solidFill>
          <a:latin typeface="+mn-lt"/>
          <a:ea typeface="+mn-ea"/>
          <a:cs typeface="+mn-cs"/>
        </a:defRPr>
      </a:lvl2pPr>
      <a:lvl3pPr marL="913532" algn="l" defTabSz="913532" rtl="0" eaLnBrk="1" latinLnBrk="0" hangingPunct="1">
        <a:defRPr sz="1800" kern="1200">
          <a:solidFill>
            <a:schemeClr val="tx1"/>
          </a:solidFill>
          <a:latin typeface="+mn-lt"/>
          <a:ea typeface="+mn-ea"/>
          <a:cs typeface="+mn-cs"/>
        </a:defRPr>
      </a:lvl3pPr>
      <a:lvl4pPr marL="1370302" algn="l" defTabSz="913532" rtl="0" eaLnBrk="1" latinLnBrk="0" hangingPunct="1">
        <a:defRPr sz="1800" kern="1200">
          <a:solidFill>
            <a:schemeClr val="tx1"/>
          </a:solidFill>
          <a:latin typeface="+mn-lt"/>
          <a:ea typeface="+mn-ea"/>
          <a:cs typeface="+mn-cs"/>
        </a:defRPr>
      </a:lvl4pPr>
      <a:lvl5pPr marL="1827071" algn="l" defTabSz="913532" rtl="0" eaLnBrk="1" latinLnBrk="0" hangingPunct="1">
        <a:defRPr sz="1800" kern="1200">
          <a:solidFill>
            <a:schemeClr val="tx1"/>
          </a:solidFill>
          <a:latin typeface="+mn-lt"/>
          <a:ea typeface="+mn-ea"/>
          <a:cs typeface="+mn-cs"/>
        </a:defRPr>
      </a:lvl5pPr>
      <a:lvl6pPr marL="2283837" algn="l" defTabSz="913532" rtl="0" eaLnBrk="1" latinLnBrk="0" hangingPunct="1">
        <a:defRPr sz="1800" kern="1200">
          <a:solidFill>
            <a:schemeClr val="tx1"/>
          </a:solidFill>
          <a:latin typeface="+mn-lt"/>
          <a:ea typeface="+mn-ea"/>
          <a:cs typeface="+mn-cs"/>
        </a:defRPr>
      </a:lvl6pPr>
      <a:lvl7pPr marL="2740600" algn="l" defTabSz="913532" rtl="0" eaLnBrk="1" latinLnBrk="0" hangingPunct="1">
        <a:defRPr sz="1800" kern="1200">
          <a:solidFill>
            <a:schemeClr val="tx1"/>
          </a:solidFill>
          <a:latin typeface="+mn-lt"/>
          <a:ea typeface="+mn-ea"/>
          <a:cs typeface="+mn-cs"/>
        </a:defRPr>
      </a:lvl7pPr>
      <a:lvl8pPr marL="3197369" algn="l" defTabSz="913532" rtl="0" eaLnBrk="1" latinLnBrk="0" hangingPunct="1">
        <a:defRPr sz="1800" kern="1200">
          <a:solidFill>
            <a:schemeClr val="tx1"/>
          </a:solidFill>
          <a:latin typeface="+mn-lt"/>
          <a:ea typeface="+mn-ea"/>
          <a:cs typeface="+mn-cs"/>
        </a:defRPr>
      </a:lvl8pPr>
      <a:lvl9pPr marL="3654137" algn="l" defTabSz="913532" rtl="0" eaLnBrk="1" latinLnBrk="0" hangingPunct="1">
        <a:defRPr sz="1800" kern="1200">
          <a:solidFill>
            <a:schemeClr val="tx1"/>
          </a:solidFill>
          <a:latin typeface="+mn-lt"/>
          <a:ea typeface="+mn-ea"/>
          <a:cs typeface="+mn-cs"/>
        </a:defRPr>
      </a:lvl9pPr>
    </p:otherStyle>
  </p:txStyles>
</p:sldMaster>
</file>

<file path=ppt/slideMasters/slideMaster2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2" descr="PARCC_Header_A2"/>
          <p:cNvPicPr>
            <a:picLocks noChangeAspect="1" noChangeArrowheads="1"/>
          </p:cNvPicPr>
          <p:nvPr/>
        </p:nvPicPr>
        <p:blipFill>
          <a:blip r:embed="rId13" cstate="print"/>
          <a:srcRect l="63492" r="5597"/>
          <a:stretch>
            <a:fillRect/>
          </a:stretch>
        </p:blipFill>
        <p:spPr bwMode="auto">
          <a:xfrm>
            <a:off x="0" y="2"/>
            <a:ext cx="2819400" cy="1216152"/>
          </a:xfrm>
          <a:prstGeom prst="rect">
            <a:avLst/>
          </a:prstGeom>
          <a:noFill/>
          <a:ln w="9525">
            <a:noFill/>
            <a:miter lim="800000"/>
            <a:headEnd/>
            <a:tailEnd/>
          </a:ln>
        </p:spPr>
      </p:pic>
      <p:sp>
        <p:nvSpPr>
          <p:cNvPr id="8" name="Rectangle 7"/>
          <p:cNvSpPr/>
          <p:nvPr/>
        </p:nvSpPr>
        <p:spPr>
          <a:xfrm>
            <a:off x="0" y="1219200"/>
            <a:ext cx="9144000" cy="152400"/>
          </a:xfrm>
          <a:prstGeom prst="rect">
            <a:avLst/>
          </a:prstGeom>
          <a:solidFill>
            <a:srgbClr val="8F23B3"/>
          </a:solidFill>
          <a:ln>
            <a:solidFill>
              <a:srgbClr val="8F23B3"/>
            </a:solidFill>
          </a:ln>
        </p:spPr>
        <p:style>
          <a:lnRef idx="2">
            <a:schemeClr val="accent1">
              <a:shade val="50000"/>
            </a:schemeClr>
          </a:lnRef>
          <a:fillRef idx="1">
            <a:schemeClr val="accent1"/>
          </a:fillRef>
          <a:effectRef idx="0">
            <a:schemeClr val="accent1"/>
          </a:effectRef>
          <a:fontRef idx="minor">
            <a:schemeClr val="lt1"/>
          </a:fontRef>
        </p:style>
        <p:txBody>
          <a:bodyPr lIns="89748" tIns="44875" rIns="89748" bIns="44875" rtlCol="0" anchor="ctr"/>
          <a:lstStyle/>
          <a:p>
            <a:pPr algn="ctr" eaLnBrk="0" hangingPunct="0"/>
            <a:endParaRPr lang="en-US" dirty="0">
              <a:solidFill>
                <a:srgbClr val="8F23B3"/>
              </a:solidFill>
            </a:endParaRPr>
          </a:p>
        </p:txBody>
      </p:sp>
      <p:sp>
        <p:nvSpPr>
          <p:cNvPr id="9" name="Rectangle 8"/>
          <p:cNvSpPr/>
          <p:nvPr/>
        </p:nvSpPr>
        <p:spPr>
          <a:xfrm>
            <a:off x="0" y="1447800"/>
            <a:ext cx="9144000" cy="152400"/>
          </a:xfrm>
          <a:prstGeom prst="rect">
            <a:avLst/>
          </a:prstGeom>
          <a:solidFill>
            <a:srgbClr val="0091B2"/>
          </a:solidFill>
          <a:ln>
            <a:solidFill>
              <a:srgbClr val="0091B2"/>
            </a:solidFill>
          </a:ln>
        </p:spPr>
        <p:style>
          <a:lnRef idx="2">
            <a:schemeClr val="accent1">
              <a:shade val="50000"/>
            </a:schemeClr>
          </a:lnRef>
          <a:fillRef idx="1">
            <a:schemeClr val="accent1"/>
          </a:fillRef>
          <a:effectRef idx="0">
            <a:schemeClr val="accent1"/>
          </a:effectRef>
          <a:fontRef idx="minor">
            <a:schemeClr val="lt1"/>
          </a:fontRef>
        </p:style>
        <p:txBody>
          <a:bodyPr lIns="89748" tIns="44875" rIns="89748" bIns="44875" rtlCol="0" anchor="ctr"/>
          <a:lstStyle/>
          <a:p>
            <a:pPr algn="ctr" eaLnBrk="0" hangingPunct="0"/>
            <a:endParaRPr lang="en-US" dirty="0">
              <a:solidFill>
                <a:srgbClr val="8F23B3"/>
              </a:solidFill>
            </a:endParaRPr>
          </a:p>
        </p:txBody>
      </p:sp>
      <p:sp>
        <p:nvSpPr>
          <p:cNvPr id="12" name="Rectangle 11"/>
          <p:cNvSpPr/>
          <p:nvPr/>
        </p:nvSpPr>
        <p:spPr>
          <a:xfrm>
            <a:off x="0" y="0"/>
            <a:ext cx="9144000" cy="6858000"/>
          </a:xfrm>
          <a:prstGeom prst="rect">
            <a:avLst/>
          </a:prstGeom>
          <a:noFill/>
          <a:ln w="28575">
            <a:solidFill>
              <a:srgbClr val="8F23B3"/>
            </a:solidFill>
          </a:ln>
        </p:spPr>
        <p:style>
          <a:lnRef idx="2">
            <a:schemeClr val="accent1">
              <a:shade val="50000"/>
            </a:schemeClr>
          </a:lnRef>
          <a:fillRef idx="1">
            <a:schemeClr val="accent1"/>
          </a:fillRef>
          <a:effectRef idx="0">
            <a:schemeClr val="accent1"/>
          </a:effectRef>
          <a:fontRef idx="minor">
            <a:schemeClr val="lt1"/>
          </a:fontRef>
        </p:style>
        <p:txBody>
          <a:bodyPr lIns="89748" tIns="44875" rIns="89748" bIns="44875" rtlCol="0" anchor="ctr"/>
          <a:lstStyle/>
          <a:p>
            <a:pPr algn="ctr" eaLnBrk="0" hangingPunct="0"/>
            <a:endParaRPr lang="en-US" dirty="0">
              <a:solidFill>
                <a:prstClr val="white"/>
              </a:solidFill>
            </a:endParaRPr>
          </a:p>
        </p:txBody>
      </p:sp>
      <p:sp>
        <p:nvSpPr>
          <p:cNvPr id="13" name="Slide Number Placeholder 4"/>
          <p:cNvSpPr>
            <a:spLocks noGrp="1"/>
          </p:cNvSpPr>
          <p:nvPr>
            <p:ph type="sldNum" sz="quarter" idx="4"/>
          </p:nvPr>
        </p:nvSpPr>
        <p:spPr>
          <a:xfrm>
            <a:off x="3" y="6569079"/>
            <a:ext cx="609600" cy="288925"/>
          </a:xfrm>
          <a:prstGeom prst="rect">
            <a:avLst/>
          </a:prstGeom>
        </p:spPr>
        <p:txBody>
          <a:bodyPr wrap="square" lIns="89793" tIns="44899" rIns="89793" bIns="44899">
            <a:normAutofit/>
          </a:bodyPr>
          <a:lstStyle>
            <a:lvl1pPr algn="ctr">
              <a:defRPr sz="1400">
                <a:solidFill>
                  <a:sysClr val="windowText" lastClr="000000"/>
                </a:solidFill>
              </a:defRPr>
            </a:lvl1pPr>
          </a:lstStyle>
          <a:p>
            <a:pPr eaLnBrk="0" hangingPunct="0">
              <a:defRPr/>
            </a:pPr>
            <a:fld id="{F53EAB4E-B152-44CE-8C23-C6686266861F}" type="slidenum">
              <a:rPr lang="en-US" smtClean="0">
                <a:latin typeface="Tahoma" pitchFamily="34" charset="0"/>
                <a:cs typeface="Arial" charset="0"/>
              </a:rPr>
              <a:pPr eaLnBrk="0" hangingPunct="0">
                <a:defRPr/>
              </a:pPr>
              <a:t>‹#›</a:t>
            </a:fld>
            <a:endParaRPr lang="en-US" dirty="0">
              <a:latin typeface="Tahoma" pitchFamily="34" charset="0"/>
              <a:cs typeface="Arial" charset="0"/>
            </a:endParaRPr>
          </a:p>
        </p:txBody>
      </p:sp>
    </p:spTree>
    <p:extLst>
      <p:ext uri="{BB962C8B-B14F-4D97-AF65-F5344CB8AC3E}">
        <p14:creationId xmlns:p14="http://schemas.microsoft.com/office/powerpoint/2010/main" val="1447583756"/>
      </p:ext>
    </p:extLst>
  </p:cSld>
  <p:clrMap bg1="lt1" tx1="dk1" bg2="lt2" tx2="dk2" accent1="accent1" accent2="accent2" accent3="accent3" accent4="accent4" accent5="accent5" accent6="accent6" hlink="hlink" folHlink="folHlink"/>
  <p:sldLayoutIdLst>
    <p:sldLayoutId id="2147485034" r:id="rId1"/>
    <p:sldLayoutId id="2147485035" r:id="rId2"/>
    <p:sldLayoutId id="2147485036" r:id="rId3"/>
    <p:sldLayoutId id="2147485037" r:id="rId4"/>
    <p:sldLayoutId id="2147485038" r:id="rId5"/>
    <p:sldLayoutId id="2147485039" r:id="rId6"/>
    <p:sldLayoutId id="2147485040" r:id="rId7"/>
    <p:sldLayoutId id="2147485041" r:id="rId8"/>
    <p:sldLayoutId id="2147485042" r:id="rId9"/>
    <p:sldLayoutId id="2147485043" r:id="rId10"/>
    <p:sldLayoutId id="2147485044" r:id="rId11"/>
  </p:sldLayoutIdLst>
  <p:timing>
    <p:tnLst>
      <p:par>
        <p:cTn id="1" dur="indefinite" restart="never" nodeType="tmRoot"/>
      </p:par>
    </p:tnLst>
  </p:timing>
  <p:hf sldNum="0" hdr="0" ftr="0" dt="0"/>
  <p:txStyles>
    <p:titleStyle>
      <a:lvl1pPr algn="ctr" defTabSz="913041" rtl="0" eaLnBrk="1" latinLnBrk="0" hangingPunct="1">
        <a:spcBef>
          <a:spcPct val="0"/>
        </a:spcBef>
        <a:buNone/>
        <a:defRPr sz="4400" kern="1200">
          <a:solidFill>
            <a:schemeClr val="tx1"/>
          </a:solidFill>
          <a:latin typeface="+mj-lt"/>
          <a:ea typeface="+mj-ea"/>
          <a:cs typeface="+mj-cs"/>
        </a:defRPr>
      </a:lvl1pPr>
    </p:titleStyle>
    <p:bodyStyle>
      <a:lvl1pPr marL="342390" indent="-342390" algn="l" defTabSz="913041"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1844" indent="-285323" algn="l" defTabSz="913041"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1301" indent="-228260" algn="l" defTabSz="913041"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7819" indent="-228260" algn="l" defTabSz="913041"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4339" indent="-228260" algn="l" defTabSz="913041"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0858" indent="-228260" algn="l" defTabSz="91304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7381" indent="-228260" algn="l" defTabSz="91304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3899" indent="-228260" algn="l" defTabSz="91304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0416" indent="-228260" algn="l" defTabSz="913041"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3041" rtl="0" eaLnBrk="1" latinLnBrk="0" hangingPunct="1">
        <a:defRPr sz="1800" kern="1200">
          <a:solidFill>
            <a:schemeClr val="tx1"/>
          </a:solidFill>
          <a:latin typeface="+mn-lt"/>
          <a:ea typeface="+mn-ea"/>
          <a:cs typeface="+mn-cs"/>
        </a:defRPr>
      </a:lvl1pPr>
      <a:lvl2pPr marL="456520" algn="l" defTabSz="913041" rtl="0" eaLnBrk="1" latinLnBrk="0" hangingPunct="1">
        <a:defRPr sz="1800" kern="1200">
          <a:solidFill>
            <a:schemeClr val="tx1"/>
          </a:solidFill>
          <a:latin typeface="+mn-lt"/>
          <a:ea typeface="+mn-ea"/>
          <a:cs typeface="+mn-cs"/>
        </a:defRPr>
      </a:lvl2pPr>
      <a:lvl3pPr marL="913041" algn="l" defTabSz="913041" rtl="0" eaLnBrk="1" latinLnBrk="0" hangingPunct="1">
        <a:defRPr sz="1800" kern="1200">
          <a:solidFill>
            <a:schemeClr val="tx1"/>
          </a:solidFill>
          <a:latin typeface="+mn-lt"/>
          <a:ea typeface="+mn-ea"/>
          <a:cs typeface="+mn-cs"/>
        </a:defRPr>
      </a:lvl3pPr>
      <a:lvl4pPr marL="1369560" algn="l" defTabSz="913041" rtl="0" eaLnBrk="1" latinLnBrk="0" hangingPunct="1">
        <a:defRPr sz="1800" kern="1200">
          <a:solidFill>
            <a:schemeClr val="tx1"/>
          </a:solidFill>
          <a:latin typeface="+mn-lt"/>
          <a:ea typeface="+mn-ea"/>
          <a:cs typeface="+mn-cs"/>
        </a:defRPr>
      </a:lvl4pPr>
      <a:lvl5pPr marL="1826080" algn="l" defTabSz="913041" rtl="0" eaLnBrk="1" latinLnBrk="0" hangingPunct="1">
        <a:defRPr sz="1800" kern="1200">
          <a:solidFill>
            <a:schemeClr val="tx1"/>
          </a:solidFill>
          <a:latin typeface="+mn-lt"/>
          <a:ea typeface="+mn-ea"/>
          <a:cs typeface="+mn-cs"/>
        </a:defRPr>
      </a:lvl5pPr>
      <a:lvl6pPr marL="2282600" algn="l" defTabSz="913041" rtl="0" eaLnBrk="1" latinLnBrk="0" hangingPunct="1">
        <a:defRPr sz="1800" kern="1200">
          <a:solidFill>
            <a:schemeClr val="tx1"/>
          </a:solidFill>
          <a:latin typeface="+mn-lt"/>
          <a:ea typeface="+mn-ea"/>
          <a:cs typeface="+mn-cs"/>
        </a:defRPr>
      </a:lvl6pPr>
      <a:lvl7pPr marL="2739116" algn="l" defTabSz="913041" rtl="0" eaLnBrk="1" latinLnBrk="0" hangingPunct="1">
        <a:defRPr sz="1800" kern="1200">
          <a:solidFill>
            <a:schemeClr val="tx1"/>
          </a:solidFill>
          <a:latin typeface="+mn-lt"/>
          <a:ea typeface="+mn-ea"/>
          <a:cs typeface="+mn-cs"/>
        </a:defRPr>
      </a:lvl7pPr>
      <a:lvl8pPr marL="3195637" algn="l" defTabSz="913041" rtl="0" eaLnBrk="1" latinLnBrk="0" hangingPunct="1">
        <a:defRPr sz="1800" kern="1200">
          <a:solidFill>
            <a:schemeClr val="tx1"/>
          </a:solidFill>
          <a:latin typeface="+mn-lt"/>
          <a:ea typeface="+mn-ea"/>
          <a:cs typeface="+mn-cs"/>
        </a:defRPr>
      </a:lvl8pPr>
      <a:lvl9pPr marL="3652159" algn="l" defTabSz="913041"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2" descr="PARCC_Header_A2"/>
          <p:cNvPicPr>
            <a:picLocks noChangeAspect="1" noChangeArrowheads="1"/>
          </p:cNvPicPr>
          <p:nvPr/>
        </p:nvPicPr>
        <p:blipFill>
          <a:blip r:embed="rId58" cstate="print"/>
          <a:srcRect l="63492" r="5597"/>
          <a:stretch>
            <a:fillRect/>
          </a:stretch>
        </p:blipFill>
        <p:spPr bwMode="auto">
          <a:xfrm>
            <a:off x="0" y="2"/>
            <a:ext cx="2819400" cy="1216152"/>
          </a:xfrm>
          <a:prstGeom prst="rect">
            <a:avLst/>
          </a:prstGeom>
          <a:noFill/>
          <a:ln w="9525">
            <a:noFill/>
            <a:miter lim="800000"/>
            <a:headEnd/>
            <a:tailEnd/>
          </a:ln>
        </p:spPr>
      </p:pic>
      <p:sp>
        <p:nvSpPr>
          <p:cNvPr id="8" name="Rectangle 7"/>
          <p:cNvSpPr/>
          <p:nvPr/>
        </p:nvSpPr>
        <p:spPr>
          <a:xfrm>
            <a:off x="0" y="1219200"/>
            <a:ext cx="9144000" cy="152400"/>
          </a:xfrm>
          <a:prstGeom prst="rect">
            <a:avLst/>
          </a:prstGeom>
          <a:solidFill>
            <a:srgbClr val="8F23B3"/>
          </a:solidFill>
          <a:ln>
            <a:solidFill>
              <a:srgbClr val="8F23B3"/>
            </a:solidFill>
          </a:ln>
        </p:spPr>
        <p:style>
          <a:lnRef idx="2">
            <a:schemeClr val="accent1">
              <a:shade val="50000"/>
            </a:schemeClr>
          </a:lnRef>
          <a:fillRef idx="1">
            <a:schemeClr val="accent1"/>
          </a:fillRef>
          <a:effectRef idx="0">
            <a:schemeClr val="accent1"/>
          </a:effectRef>
          <a:fontRef idx="minor">
            <a:schemeClr val="lt1"/>
          </a:fontRef>
        </p:style>
        <p:txBody>
          <a:bodyPr lIns="89793" tIns="44899" rIns="89793" bIns="44899" rtlCol="0" anchor="ctr"/>
          <a:lstStyle/>
          <a:p>
            <a:pPr algn="ctr" eaLnBrk="0" hangingPunct="0"/>
            <a:endParaRPr lang="en-US" dirty="0">
              <a:solidFill>
                <a:srgbClr val="8F23B3"/>
              </a:solidFill>
            </a:endParaRPr>
          </a:p>
        </p:txBody>
      </p:sp>
      <p:sp>
        <p:nvSpPr>
          <p:cNvPr id="9" name="Rectangle 8"/>
          <p:cNvSpPr/>
          <p:nvPr/>
        </p:nvSpPr>
        <p:spPr>
          <a:xfrm>
            <a:off x="0" y="1447800"/>
            <a:ext cx="9144000" cy="152400"/>
          </a:xfrm>
          <a:prstGeom prst="rect">
            <a:avLst/>
          </a:prstGeom>
          <a:solidFill>
            <a:srgbClr val="0091B2"/>
          </a:solidFill>
          <a:ln>
            <a:solidFill>
              <a:srgbClr val="0091B2"/>
            </a:solidFill>
          </a:ln>
        </p:spPr>
        <p:style>
          <a:lnRef idx="2">
            <a:schemeClr val="accent1">
              <a:shade val="50000"/>
            </a:schemeClr>
          </a:lnRef>
          <a:fillRef idx="1">
            <a:schemeClr val="accent1"/>
          </a:fillRef>
          <a:effectRef idx="0">
            <a:schemeClr val="accent1"/>
          </a:effectRef>
          <a:fontRef idx="minor">
            <a:schemeClr val="lt1"/>
          </a:fontRef>
        </p:style>
        <p:txBody>
          <a:bodyPr lIns="89793" tIns="44899" rIns="89793" bIns="44899" rtlCol="0" anchor="ctr"/>
          <a:lstStyle/>
          <a:p>
            <a:pPr algn="ctr" eaLnBrk="0" hangingPunct="0"/>
            <a:endParaRPr lang="en-US" dirty="0">
              <a:solidFill>
                <a:srgbClr val="8F23B3"/>
              </a:solidFill>
            </a:endParaRPr>
          </a:p>
        </p:txBody>
      </p:sp>
      <p:sp>
        <p:nvSpPr>
          <p:cNvPr id="12" name="Rectangle 11"/>
          <p:cNvSpPr/>
          <p:nvPr/>
        </p:nvSpPr>
        <p:spPr>
          <a:xfrm>
            <a:off x="0" y="0"/>
            <a:ext cx="9144000" cy="6858000"/>
          </a:xfrm>
          <a:prstGeom prst="rect">
            <a:avLst/>
          </a:prstGeom>
          <a:noFill/>
          <a:ln w="28575">
            <a:solidFill>
              <a:srgbClr val="8F23B3"/>
            </a:solidFill>
          </a:ln>
        </p:spPr>
        <p:style>
          <a:lnRef idx="2">
            <a:schemeClr val="accent1">
              <a:shade val="50000"/>
            </a:schemeClr>
          </a:lnRef>
          <a:fillRef idx="1">
            <a:schemeClr val="accent1"/>
          </a:fillRef>
          <a:effectRef idx="0">
            <a:schemeClr val="accent1"/>
          </a:effectRef>
          <a:fontRef idx="minor">
            <a:schemeClr val="lt1"/>
          </a:fontRef>
        </p:style>
        <p:txBody>
          <a:bodyPr lIns="89793" tIns="44899" rIns="89793" bIns="44899" rtlCol="0" anchor="ctr"/>
          <a:lstStyle/>
          <a:p>
            <a:pPr algn="ctr" eaLnBrk="0" hangingPunct="0"/>
            <a:endParaRPr lang="en-US" dirty="0">
              <a:solidFill>
                <a:prstClr val="white"/>
              </a:solidFill>
            </a:endParaRPr>
          </a:p>
        </p:txBody>
      </p:sp>
      <p:sp>
        <p:nvSpPr>
          <p:cNvPr id="13" name="Slide Number Placeholder 4"/>
          <p:cNvSpPr>
            <a:spLocks noGrp="1"/>
          </p:cNvSpPr>
          <p:nvPr>
            <p:ph type="sldNum" sz="quarter" idx="4"/>
          </p:nvPr>
        </p:nvSpPr>
        <p:spPr>
          <a:xfrm>
            <a:off x="3" y="6569079"/>
            <a:ext cx="609600" cy="288925"/>
          </a:xfrm>
          <a:prstGeom prst="rect">
            <a:avLst/>
          </a:prstGeom>
        </p:spPr>
        <p:txBody>
          <a:bodyPr wrap="square" lIns="89793" tIns="44899" rIns="89793" bIns="44899">
            <a:normAutofit/>
          </a:bodyPr>
          <a:lstStyle>
            <a:lvl1pPr algn="ctr">
              <a:defRPr sz="1400">
                <a:solidFill>
                  <a:sysClr val="windowText" lastClr="000000"/>
                </a:solidFill>
              </a:defRPr>
            </a:lvl1pPr>
          </a:lstStyle>
          <a:p>
            <a:pPr eaLnBrk="0" hangingPunct="0">
              <a:defRPr/>
            </a:pPr>
            <a:fld id="{F53EAB4E-B152-44CE-8C23-C6686266861F}" type="slidenum">
              <a:rPr lang="en-US" smtClean="0">
                <a:latin typeface="Tahoma" pitchFamily="34" charset="0"/>
                <a:ea typeface="+mn-ea"/>
                <a:cs typeface="Arial" charset="0"/>
              </a:rPr>
              <a:pPr eaLnBrk="0" hangingPunct="0">
                <a:defRPr/>
              </a:pPr>
              <a:t>‹#›</a:t>
            </a:fld>
            <a:endParaRPr lang="en-US" dirty="0">
              <a:latin typeface="Tahoma" pitchFamily="34" charset="0"/>
              <a:ea typeface="+mn-ea"/>
              <a:cs typeface="Arial" charset="0"/>
            </a:endParaRPr>
          </a:p>
        </p:txBody>
      </p:sp>
    </p:spTree>
    <p:extLst>
      <p:ext uri="{BB962C8B-B14F-4D97-AF65-F5344CB8AC3E}">
        <p14:creationId xmlns:p14="http://schemas.microsoft.com/office/powerpoint/2010/main" val="121650728"/>
      </p:ext>
    </p:extLst>
  </p:cSld>
  <p:clrMap bg1="lt1" tx1="dk1" bg2="lt2" tx2="dk2" accent1="accent1" accent2="accent2" accent3="accent3" accent4="accent4" accent5="accent5" accent6="accent6" hlink="hlink" folHlink="folHlink"/>
  <p:sldLayoutIdLst>
    <p:sldLayoutId id="2147484414" r:id="rId1"/>
    <p:sldLayoutId id="2147484415" r:id="rId2"/>
    <p:sldLayoutId id="2147484416" r:id="rId3"/>
    <p:sldLayoutId id="2147484417" r:id="rId4"/>
    <p:sldLayoutId id="2147484418" r:id="rId5"/>
    <p:sldLayoutId id="2147484419" r:id="rId6"/>
    <p:sldLayoutId id="2147484420" r:id="rId7"/>
    <p:sldLayoutId id="2147484421" r:id="rId8"/>
    <p:sldLayoutId id="2147484422" r:id="rId9"/>
    <p:sldLayoutId id="2147484424" r:id="rId10"/>
    <p:sldLayoutId id="2147484736" r:id="rId11"/>
    <p:sldLayoutId id="2147484737" r:id="rId12"/>
    <p:sldLayoutId id="2147484738" r:id="rId13"/>
    <p:sldLayoutId id="2147484739" r:id="rId14"/>
    <p:sldLayoutId id="2147484740" r:id="rId15"/>
    <p:sldLayoutId id="2147484741" r:id="rId16"/>
    <p:sldLayoutId id="2147484742" r:id="rId17"/>
    <p:sldLayoutId id="2147484743" r:id="rId18"/>
    <p:sldLayoutId id="2147484744" r:id="rId19"/>
    <p:sldLayoutId id="2147484745" r:id="rId20"/>
    <p:sldLayoutId id="2147484746" r:id="rId21"/>
    <p:sldLayoutId id="2147484747" r:id="rId22"/>
    <p:sldLayoutId id="2147484748" r:id="rId23"/>
    <p:sldLayoutId id="2147484749" r:id="rId24"/>
    <p:sldLayoutId id="2147484750" r:id="rId25"/>
    <p:sldLayoutId id="2147484751" r:id="rId26"/>
    <p:sldLayoutId id="2147484752" r:id="rId27"/>
    <p:sldLayoutId id="2147484753" r:id="rId28"/>
    <p:sldLayoutId id="2147484754" r:id="rId29"/>
    <p:sldLayoutId id="2147484755" r:id="rId30"/>
    <p:sldLayoutId id="2147484756" r:id="rId31"/>
    <p:sldLayoutId id="2147484757" r:id="rId32"/>
    <p:sldLayoutId id="2147484758" r:id="rId33"/>
    <p:sldLayoutId id="2147484759" r:id="rId34"/>
    <p:sldLayoutId id="2147484760" r:id="rId35"/>
    <p:sldLayoutId id="2147484761" r:id="rId36"/>
    <p:sldLayoutId id="2147484762" r:id="rId37"/>
    <p:sldLayoutId id="2147484763" r:id="rId38"/>
    <p:sldLayoutId id="2147484764" r:id="rId39"/>
    <p:sldLayoutId id="2147484765" r:id="rId40"/>
    <p:sldLayoutId id="2147484766" r:id="rId41"/>
    <p:sldLayoutId id="2147484767" r:id="rId42"/>
    <p:sldLayoutId id="2147484768" r:id="rId43"/>
    <p:sldLayoutId id="2147484769" r:id="rId44"/>
    <p:sldLayoutId id="2147484770" r:id="rId45"/>
    <p:sldLayoutId id="2147484771" r:id="rId46"/>
    <p:sldLayoutId id="2147484772" r:id="rId47"/>
    <p:sldLayoutId id="2147484773" r:id="rId48"/>
    <p:sldLayoutId id="2147484774" r:id="rId49"/>
    <p:sldLayoutId id="2147484775" r:id="rId50"/>
    <p:sldLayoutId id="2147484776" r:id="rId51"/>
    <p:sldLayoutId id="2147484777" r:id="rId52"/>
    <p:sldLayoutId id="2147484778" r:id="rId53"/>
    <p:sldLayoutId id="2147484779" r:id="rId54"/>
    <p:sldLayoutId id="2147484780" r:id="rId55"/>
    <p:sldLayoutId id="2147484781" r:id="rId56"/>
  </p:sldLayoutIdLst>
  <p:timing>
    <p:tnLst>
      <p:par>
        <p:cTn id="1" dur="indefinite" restart="never" nodeType="tmRoot"/>
      </p:par>
    </p:tnLst>
  </p:timing>
  <p:hf sldNum="0" hdr="0" ftr="0" dt="0"/>
  <p:txStyles>
    <p:titleStyle>
      <a:lvl1pPr algn="ctr" defTabSz="913532" rtl="0" eaLnBrk="1" latinLnBrk="0" hangingPunct="1">
        <a:spcBef>
          <a:spcPct val="0"/>
        </a:spcBef>
        <a:buNone/>
        <a:defRPr sz="4400" kern="1200">
          <a:solidFill>
            <a:schemeClr val="tx1"/>
          </a:solidFill>
          <a:latin typeface="+mj-lt"/>
          <a:ea typeface="+mj-ea"/>
          <a:cs typeface="+mj-cs"/>
        </a:defRPr>
      </a:lvl1pPr>
    </p:titleStyle>
    <p:bodyStyle>
      <a:lvl1pPr marL="342577" indent="-342577" algn="l" defTabSz="913532"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246" indent="-285478" algn="l" defTabSz="913532"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1919" indent="-228384" algn="l" defTabSz="913532"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8682" indent="-228384" algn="l" defTabSz="913532"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5452" indent="-228384" algn="l" defTabSz="913532"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2219" indent="-228384" algn="l" defTabSz="91353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8984" indent="-228384" algn="l" defTabSz="91353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5752" indent="-228384" algn="l" defTabSz="91353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2521" indent="-228384" algn="l" defTabSz="91353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3532" rtl="0" eaLnBrk="1" latinLnBrk="0" hangingPunct="1">
        <a:defRPr sz="1800" kern="1200">
          <a:solidFill>
            <a:schemeClr val="tx1"/>
          </a:solidFill>
          <a:latin typeface="+mn-lt"/>
          <a:ea typeface="+mn-ea"/>
          <a:cs typeface="+mn-cs"/>
        </a:defRPr>
      </a:lvl1pPr>
      <a:lvl2pPr marL="456768" algn="l" defTabSz="913532" rtl="0" eaLnBrk="1" latinLnBrk="0" hangingPunct="1">
        <a:defRPr sz="1800" kern="1200">
          <a:solidFill>
            <a:schemeClr val="tx1"/>
          </a:solidFill>
          <a:latin typeface="+mn-lt"/>
          <a:ea typeface="+mn-ea"/>
          <a:cs typeface="+mn-cs"/>
        </a:defRPr>
      </a:lvl2pPr>
      <a:lvl3pPr marL="913532" algn="l" defTabSz="913532" rtl="0" eaLnBrk="1" latinLnBrk="0" hangingPunct="1">
        <a:defRPr sz="1800" kern="1200">
          <a:solidFill>
            <a:schemeClr val="tx1"/>
          </a:solidFill>
          <a:latin typeface="+mn-lt"/>
          <a:ea typeface="+mn-ea"/>
          <a:cs typeface="+mn-cs"/>
        </a:defRPr>
      </a:lvl3pPr>
      <a:lvl4pPr marL="1370302" algn="l" defTabSz="913532" rtl="0" eaLnBrk="1" latinLnBrk="0" hangingPunct="1">
        <a:defRPr sz="1800" kern="1200">
          <a:solidFill>
            <a:schemeClr val="tx1"/>
          </a:solidFill>
          <a:latin typeface="+mn-lt"/>
          <a:ea typeface="+mn-ea"/>
          <a:cs typeface="+mn-cs"/>
        </a:defRPr>
      </a:lvl4pPr>
      <a:lvl5pPr marL="1827071" algn="l" defTabSz="913532" rtl="0" eaLnBrk="1" latinLnBrk="0" hangingPunct="1">
        <a:defRPr sz="1800" kern="1200">
          <a:solidFill>
            <a:schemeClr val="tx1"/>
          </a:solidFill>
          <a:latin typeface="+mn-lt"/>
          <a:ea typeface="+mn-ea"/>
          <a:cs typeface="+mn-cs"/>
        </a:defRPr>
      </a:lvl5pPr>
      <a:lvl6pPr marL="2283837" algn="l" defTabSz="913532" rtl="0" eaLnBrk="1" latinLnBrk="0" hangingPunct="1">
        <a:defRPr sz="1800" kern="1200">
          <a:solidFill>
            <a:schemeClr val="tx1"/>
          </a:solidFill>
          <a:latin typeface="+mn-lt"/>
          <a:ea typeface="+mn-ea"/>
          <a:cs typeface="+mn-cs"/>
        </a:defRPr>
      </a:lvl6pPr>
      <a:lvl7pPr marL="2740600" algn="l" defTabSz="913532" rtl="0" eaLnBrk="1" latinLnBrk="0" hangingPunct="1">
        <a:defRPr sz="1800" kern="1200">
          <a:solidFill>
            <a:schemeClr val="tx1"/>
          </a:solidFill>
          <a:latin typeface="+mn-lt"/>
          <a:ea typeface="+mn-ea"/>
          <a:cs typeface="+mn-cs"/>
        </a:defRPr>
      </a:lvl7pPr>
      <a:lvl8pPr marL="3197369" algn="l" defTabSz="913532" rtl="0" eaLnBrk="1" latinLnBrk="0" hangingPunct="1">
        <a:defRPr sz="1800" kern="1200">
          <a:solidFill>
            <a:schemeClr val="tx1"/>
          </a:solidFill>
          <a:latin typeface="+mn-lt"/>
          <a:ea typeface="+mn-ea"/>
          <a:cs typeface="+mn-cs"/>
        </a:defRPr>
      </a:lvl8pPr>
      <a:lvl9pPr marL="3654137" algn="l" defTabSz="913532" rtl="0" eaLnBrk="1" latinLnBrk="0" hangingPunct="1">
        <a:defRPr sz="1800" kern="1200">
          <a:solidFill>
            <a:schemeClr val="tx1"/>
          </a:solidFill>
          <a:latin typeface="+mn-lt"/>
          <a:ea typeface="+mn-ea"/>
          <a:cs typeface="+mn-cs"/>
        </a:defRPr>
      </a:lvl9pPr>
    </p:otherStyle>
  </p:txStyles>
</p:sldMaster>
</file>

<file path=ppt/slideMasters/slideMaster3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352" tIns="45679" rIns="91352" bIns="45679"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352" tIns="45679" rIns="91352" bIns="4567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1" y="6356358"/>
            <a:ext cx="2133600" cy="365125"/>
          </a:xfrm>
          <a:prstGeom prst="rect">
            <a:avLst/>
          </a:prstGeom>
        </p:spPr>
        <p:txBody>
          <a:bodyPr vert="horz" lIns="91352" tIns="45679" rIns="91352" bIns="45679" rtlCol="0" anchor="ctr"/>
          <a:lstStyle>
            <a:lvl1pPr algn="l">
              <a:defRPr sz="1200">
                <a:solidFill>
                  <a:schemeClr val="tx1">
                    <a:tint val="75000"/>
                  </a:schemeClr>
                </a:solidFill>
              </a:defRPr>
            </a:lvl1pPr>
          </a:lstStyle>
          <a:p>
            <a:pPr fontAlgn="auto">
              <a:spcBef>
                <a:spcPts val="0"/>
              </a:spcBef>
              <a:spcAft>
                <a:spcPts val="0"/>
              </a:spcAft>
            </a:pPr>
            <a:endParaRPr lang="en-US" dirty="0" smtClean="0">
              <a:solidFill>
                <a:prstClr val="black">
                  <a:tint val="75000"/>
                </a:prstClr>
              </a:solidFill>
              <a:latin typeface="Calibri"/>
            </a:endParaRPr>
          </a:p>
        </p:txBody>
      </p:sp>
      <p:sp>
        <p:nvSpPr>
          <p:cNvPr id="5" name="Footer Placeholder 4"/>
          <p:cNvSpPr>
            <a:spLocks noGrp="1"/>
          </p:cNvSpPr>
          <p:nvPr>
            <p:ph type="ftr" sz="quarter" idx="3"/>
          </p:nvPr>
        </p:nvSpPr>
        <p:spPr>
          <a:xfrm>
            <a:off x="3124200" y="6356358"/>
            <a:ext cx="2895600" cy="365125"/>
          </a:xfrm>
          <a:prstGeom prst="rect">
            <a:avLst/>
          </a:prstGeom>
        </p:spPr>
        <p:txBody>
          <a:bodyPr vert="horz" lIns="91352" tIns="45679" rIns="91352" bIns="45679" rtlCol="0" anchor="ctr"/>
          <a:lstStyle>
            <a:lvl1pPr algn="ctr">
              <a:defRPr sz="1200">
                <a:solidFill>
                  <a:schemeClr val="tx1">
                    <a:tint val="75000"/>
                  </a:schemeClr>
                </a:solidFill>
              </a:defRPr>
            </a:lvl1pPr>
          </a:lstStyle>
          <a:p>
            <a:pPr fontAlgn="auto">
              <a:spcBef>
                <a:spcPts val="0"/>
              </a:spcBef>
              <a:spcAft>
                <a:spcPts val="0"/>
              </a:spcAft>
            </a:pPr>
            <a:endParaRPr lang="en-US" dirty="0" smtClean="0">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8"/>
            <a:ext cx="2133600" cy="365125"/>
          </a:xfrm>
          <a:prstGeom prst="rect">
            <a:avLst/>
          </a:prstGeom>
        </p:spPr>
        <p:txBody>
          <a:bodyPr vert="horz" lIns="91352" tIns="45679" rIns="91352" bIns="45679" rtlCol="0" anchor="ctr"/>
          <a:lstStyle>
            <a:lvl1pPr algn="r">
              <a:defRPr sz="1200">
                <a:solidFill>
                  <a:schemeClr val="tx1">
                    <a:tint val="75000"/>
                  </a:schemeClr>
                </a:solidFill>
              </a:defRPr>
            </a:lvl1pPr>
          </a:lstStyle>
          <a:p>
            <a:pPr fontAlgn="auto">
              <a:spcBef>
                <a:spcPts val="0"/>
              </a:spcBef>
              <a:spcAft>
                <a:spcPts val="0"/>
              </a:spcAft>
            </a:pPr>
            <a:fld id="{2D3B35A3-ACE2-46D7-B614-4A1146AB12FE}" type="slidenum">
              <a:rPr lang="en-US" smtClean="0">
                <a:solidFill>
                  <a:prstClr val="black">
                    <a:tint val="75000"/>
                  </a:prstClr>
                </a:solidFill>
                <a:latin typeface="Calibri"/>
              </a:rPr>
              <a:pPr fontAlgn="auto">
                <a:spcBef>
                  <a:spcPts val="0"/>
                </a:spcBef>
                <a:spcAft>
                  <a:spcPts val="0"/>
                </a:spcAft>
              </a:pPr>
              <a:t>‹#›</a:t>
            </a:fld>
            <a:endParaRPr lang="en-US" dirty="0" smtClean="0">
              <a:solidFill>
                <a:prstClr val="black">
                  <a:tint val="75000"/>
                </a:prstClr>
              </a:solidFill>
              <a:latin typeface="Calibri"/>
            </a:endParaRPr>
          </a:p>
        </p:txBody>
      </p:sp>
    </p:spTree>
    <p:extLst>
      <p:ext uri="{BB962C8B-B14F-4D97-AF65-F5344CB8AC3E}">
        <p14:creationId xmlns:p14="http://schemas.microsoft.com/office/powerpoint/2010/main" val="1428541942"/>
      </p:ext>
    </p:extLst>
  </p:cSld>
  <p:clrMap bg1="lt1" tx1="dk1" bg2="lt2" tx2="dk2" accent1="accent1" accent2="accent2" accent3="accent3" accent4="accent4" accent5="accent5" accent6="accent6" hlink="hlink" folHlink="folHlink"/>
  <p:sldLayoutIdLst>
    <p:sldLayoutId id="2147485048" r:id="rId1"/>
    <p:sldLayoutId id="2147485049" r:id="rId2"/>
    <p:sldLayoutId id="2147485050" r:id="rId3"/>
    <p:sldLayoutId id="2147485051" r:id="rId4"/>
    <p:sldLayoutId id="2147485052" r:id="rId5"/>
    <p:sldLayoutId id="2147485053" r:id="rId6"/>
    <p:sldLayoutId id="2147485054" r:id="rId7"/>
    <p:sldLayoutId id="2147485055" r:id="rId8"/>
    <p:sldLayoutId id="2147485056" r:id="rId9"/>
    <p:sldLayoutId id="2147485057" r:id="rId10"/>
    <p:sldLayoutId id="2147485058" r:id="rId11"/>
    <p:sldLayoutId id="2147485059" r:id="rId12"/>
    <p:sldLayoutId id="2147485060" r:id="rId13"/>
    <p:sldLayoutId id="2147485061" r:id="rId14"/>
    <p:sldLayoutId id="2147485062" r:id="rId15"/>
    <p:sldLayoutId id="2147485063" r:id="rId16"/>
    <p:sldLayoutId id="2147485064" r:id="rId17"/>
    <p:sldLayoutId id="2147485065" r:id="rId18"/>
    <p:sldLayoutId id="2147485066" r:id="rId19"/>
    <p:sldLayoutId id="2147485067" r:id="rId20"/>
    <p:sldLayoutId id="2147485068" r:id="rId21"/>
    <p:sldLayoutId id="2147485069" r:id="rId22"/>
    <p:sldLayoutId id="2147485070" r:id="rId23"/>
    <p:sldLayoutId id="2147485071" r:id="rId24"/>
    <p:sldLayoutId id="2147485072" r:id="rId25"/>
    <p:sldLayoutId id="2147485073" r:id="rId26"/>
    <p:sldLayoutId id="2147485074" r:id="rId27"/>
    <p:sldLayoutId id="2147485075" r:id="rId28"/>
    <p:sldLayoutId id="2147485076" r:id="rId29"/>
    <p:sldLayoutId id="2147485077" r:id="rId30"/>
    <p:sldLayoutId id="2147485133" r:id="rId31"/>
  </p:sldLayoutIdLst>
  <p:timing>
    <p:tnLst>
      <p:par>
        <p:cTn id="1" dur="indefinite" restart="never" nodeType="tmRoot"/>
      </p:par>
    </p:tnLst>
  </p:timing>
  <p:hf hdr="0" ftr="0" dt="0"/>
  <p:txStyles>
    <p:titleStyle>
      <a:lvl1pPr algn="ctr" defTabSz="913532" rtl="0" eaLnBrk="1" latinLnBrk="0" hangingPunct="1">
        <a:spcBef>
          <a:spcPct val="0"/>
        </a:spcBef>
        <a:buNone/>
        <a:defRPr sz="4400" kern="1200">
          <a:solidFill>
            <a:schemeClr val="tx1"/>
          </a:solidFill>
          <a:latin typeface="+mj-lt"/>
          <a:ea typeface="+mj-ea"/>
          <a:cs typeface="+mj-cs"/>
        </a:defRPr>
      </a:lvl1pPr>
    </p:titleStyle>
    <p:bodyStyle>
      <a:lvl1pPr marL="342577" indent="-342577" algn="l" defTabSz="913532"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246" indent="-285478" algn="l" defTabSz="913532"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1919" indent="-228384" algn="l" defTabSz="91353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8682" indent="-228384" algn="l" defTabSz="91353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5452" indent="-228384" algn="l" defTabSz="91353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2219" indent="-228384" algn="l" defTabSz="91353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68984" indent="-228384" algn="l" defTabSz="91353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5752" indent="-228384" algn="l" defTabSz="91353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2521" indent="-228384" algn="l" defTabSz="91353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3532" rtl="0" eaLnBrk="1" latinLnBrk="0" hangingPunct="1">
        <a:defRPr sz="1800" kern="1200">
          <a:solidFill>
            <a:schemeClr val="tx1"/>
          </a:solidFill>
          <a:latin typeface="+mn-lt"/>
          <a:ea typeface="+mn-ea"/>
          <a:cs typeface="+mn-cs"/>
        </a:defRPr>
      </a:lvl1pPr>
      <a:lvl2pPr marL="456768" algn="l" defTabSz="913532" rtl="0" eaLnBrk="1" latinLnBrk="0" hangingPunct="1">
        <a:defRPr sz="1800" kern="1200">
          <a:solidFill>
            <a:schemeClr val="tx1"/>
          </a:solidFill>
          <a:latin typeface="+mn-lt"/>
          <a:ea typeface="+mn-ea"/>
          <a:cs typeface="+mn-cs"/>
        </a:defRPr>
      </a:lvl2pPr>
      <a:lvl3pPr marL="913532" algn="l" defTabSz="913532" rtl="0" eaLnBrk="1" latinLnBrk="0" hangingPunct="1">
        <a:defRPr sz="1800" kern="1200">
          <a:solidFill>
            <a:schemeClr val="tx1"/>
          </a:solidFill>
          <a:latin typeface="+mn-lt"/>
          <a:ea typeface="+mn-ea"/>
          <a:cs typeface="+mn-cs"/>
        </a:defRPr>
      </a:lvl3pPr>
      <a:lvl4pPr marL="1370302" algn="l" defTabSz="913532" rtl="0" eaLnBrk="1" latinLnBrk="0" hangingPunct="1">
        <a:defRPr sz="1800" kern="1200">
          <a:solidFill>
            <a:schemeClr val="tx1"/>
          </a:solidFill>
          <a:latin typeface="+mn-lt"/>
          <a:ea typeface="+mn-ea"/>
          <a:cs typeface="+mn-cs"/>
        </a:defRPr>
      </a:lvl4pPr>
      <a:lvl5pPr marL="1827071" algn="l" defTabSz="913532" rtl="0" eaLnBrk="1" latinLnBrk="0" hangingPunct="1">
        <a:defRPr sz="1800" kern="1200">
          <a:solidFill>
            <a:schemeClr val="tx1"/>
          </a:solidFill>
          <a:latin typeface="+mn-lt"/>
          <a:ea typeface="+mn-ea"/>
          <a:cs typeface="+mn-cs"/>
        </a:defRPr>
      </a:lvl5pPr>
      <a:lvl6pPr marL="2283837" algn="l" defTabSz="913532" rtl="0" eaLnBrk="1" latinLnBrk="0" hangingPunct="1">
        <a:defRPr sz="1800" kern="1200">
          <a:solidFill>
            <a:schemeClr val="tx1"/>
          </a:solidFill>
          <a:latin typeface="+mn-lt"/>
          <a:ea typeface="+mn-ea"/>
          <a:cs typeface="+mn-cs"/>
        </a:defRPr>
      </a:lvl6pPr>
      <a:lvl7pPr marL="2740600" algn="l" defTabSz="913532" rtl="0" eaLnBrk="1" latinLnBrk="0" hangingPunct="1">
        <a:defRPr sz="1800" kern="1200">
          <a:solidFill>
            <a:schemeClr val="tx1"/>
          </a:solidFill>
          <a:latin typeface="+mn-lt"/>
          <a:ea typeface="+mn-ea"/>
          <a:cs typeface="+mn-cs"/>
        </a:defRPr>
      </a:lvl7pPr>
      <a:lvl8pPr marL="3197369" algn="l" defTabSz="913532" rtl="0" eaLnBrk="1" latinLnBrk="0" hangingPunct="1">
        <a:defRPr sz="1800" kern="1200">
          <a:solidFill>
            <a:schemeClr val="tx1"/>
          </a:solidFill>
          <a:latin typeface="+mn-lt"/>
          <a:ea typeface="+mn-ea"/>
          <a:cs typeface="+mn-cs"/>
        </a:defRPr>
      </a:lvl8pPr>
      <a:lvl9pPr marL="3654137" algn="l" defTabSz="913532" rtl="0" eaLnBrk="1" latinLnBrk="0" hangingPunct="1">
        <a:defRPr sz="1800" kern="1200">
          <a:solidFill>
            <a:schemeClr val="tx1"/>
          </a:solidFill>
          <a:latin typeface="+mn-lt"/>
          <a:ea typeface="+mn-ea"/>
          <a:cs typeface="+mn-cs"/>
        </a:defRPr>
      </a:lvl9pPr>
    </p:otherStyle>
  </p:txStyles>
</p:sldMaster>
</file>

<file path=ppt/slideMasters/slideMaster3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0345" tIns="45197" rIns="90345" bIns="45197"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0345" tIns="45197" rIns="90345" bIns="45197"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1" y="6356451"/>
            <a:ext cx="2133600" cy="365125"/>
          </a:xfrm>
          <a:prstGeom prst="rect">
            <a:avLst/>
          </a:prstGeom>
        </p:spPr>
        <p:txBody>
          <a:bodyPr vert="horz" lIns="90345" tIns="45197" rIns="90345" bIns="45197" rtlCol="0" anchor="ctr"/>
          <a:lstStyle>
            <a:lvl1pPr algn="l">
              <a:defRPr sz="1200">
                <a:solidFill>
                  <a:schemeClr val="tx1">
                    <a:tint val="75000"/>
                  </a:schemeClr>
                </a:solidFill>
              </a:defRPr>
            </a:lvl1pPr>
          </a:lstStyle>
          <a:p>
            <a:pPr fontAlgn="auto">
              <a:spcBef>
                <a:spcPts val="0"/>
              </a:spcBef>
              <a:spcAft>
                <a:spcPts val="0"/>
              </a:spcAft>
            </a:pPr>
            <a:endParaRPr lang="en-US" dirty="0" smtClean="0">
              <a:solidFill>
                <a:prstClr val="black">
                  <a:tint val="75000"/>
                </a:prstClr>
              </a:solidFill>
              <a:latin typeface="Calibri"/>
            </a:endParaRPr>
          </a:p>
        </p:txBody>
      </p:sp>
      <p:sp>
        <p:nvSpPr>
          <p:cNvPr id="5" name="Footer Placeholder 4"/>
          <p:cNvSpPr>
            <a:spLocks noGrp="1"/>
          </p:cNvSpPr>
          <p:nvPr>
            <p:ph type="ftr" sz="quarter" idx="3"/>
          </p:nvPr>
        </p:nvSpPr>
        <p:spPr>
          <a:xfrm>
            <a:off x="3124200" y="6356451"/>
            <a:ext cx="2895600" cy="365125"/>
          </a:xfrm>
          <a:prstGeom prst="rect">
            <a:avLst/>
          </a:prstGeom>
        </p:spPr>
        <p:txBody>
          <a:bodyPr vert="horz" lIns="90345" tIns="45197" rIns="90345" bIns="45197" rtlCol="0" anchor="ctr"/>
          <a:lstStyle>
            <a:lvl1pPr algn="ctr">
              <a:defRPr sz="1200">
                <a:solidFill>
                  <a:schemeClr val="tx1">
                    <a:tint val="75000"/>
                  </a:schemeClr>
                </a:solidFill>
              </a:defRPr>
            </a:lvl1pPr>
          </a:lstStyle>
          <a:p>
            <a:pPr fontAlgn="auto">
              <a:spcBef>
                <a:spcPts val="0"/>
              </a:spcBef>
              <a:spcAft>
                <a:spcPts val="0"/>
              </a:spcAft>
            </a:pPr>
            <a:endParaRPr lang="en-US" dirty="0" smtClean="0">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451"/>
            <a:ext cx="2133600" cy="365125"/>
          </a:xfrm>
          <a:prstGeom prst="rect">
            <a:avLst/>
          </a:prstGeom>
        </p:spPr>
        <p:txBody>
          <a:bodyPr vert="horz" lIns="90345" tIns="45197" rIns="90345" bIns="45197" rtlCol="0" anchor="ctr"/>
          <a:lstStyle>
            <a:lvl1pPr algn="r">
              <a:defRPr sz="1200">
                <a:solidFill>
                  <a:schemeClr val="tx1">
                    <a:tint val="75000"/>
                  </a:schemeClr>
                </a:solidFill>
              </a:defRPr>
            </a:lvl1pPr>
          </a:lstStyle>
          <a:p>
            <a:pPr fontAlgn="auto">
              <a:spcBef>
                <a:spcPts val="0"/>
              </a:spcBef>
              <a:spcAft>
                <a:spcPts val="0"/>
              </a:spcAft>
            </a:pPr>
            <a:fld id="{2D3B35A3-ACE2-46D7-B614-4A1146AB12FE}" type="slidenum">
              <a:rPr lang="en-US" smtClean="0">
                <a:solidFill>
                  <a:prstClr val="black">
                    <a:tint val="75000"/>
                  </a:prstClr>
                </a:solidFill>
                <a:latin typeface="Calibri"/>
              </a:rPr>
              <a:pPr fontAlgn="auto">
                <a:spcBef>
                  <a:spcPts val="0"/>
                </a:spcBef>
                <a:spcAft>
                  <a:spcPts val="0"/>
                </a:spcAft>
              </a:pPr>
              <a:t>‹#›</a:t>
            </a:fld>
            <a:endParaRPr lang="en-US" dirty="0" smtClean="0">
              <a:solidFill>
                <a:prstClr val="black">
                  <a:tint val="75000"/>
                </a:prstClr>
              </a:solidFill>
              <a:latin typeface="Calibri"/>
            </a:endParaRPr>
          </a:p>
        </p:txBody>
      </p:sp>
    </p:spTree>
    <p:extLst>
      <p:ext uri="{BB962C8B-B14F-4D97-AF65-F5344CB8AC3E}">
        <p14:creationId xmlns:p14="http://schemas.microsoft.com/office/powerpoint/2010/main" val="3327566677"/>
      </p:ext>
    </p:extLst>
  </p:cSld>
  <p:clrMap bg1="lt1" tx1="dk1" bg2="lt2" tx2="dk2" accent1="accent1" accent2="accent2" accent3="accent3" accent4="accent4" accent5="accent5" accent6="accent6" hlink="hlink" folHlink="folHlink"/>
  <p:sldLayoutIdLst>
    <p:sldLayoutId id="2147485081" r:id="rId1"/>
    <p:sldLayoutId id="2147485082" r:id="rId2"/>
    <p:sldLayoutId id="2147485083" r:id="rId3"/>
    <p:sldLayoutId id="2147485084" r:id="rId4"/>
    <p:sldLayoutId id="2147485085" r:id="rId5"/>
    <p:sldLayoutId id="2147485086" r:id="rId6"/>
    <p:sldLayoutId id="2147485087" r:id="rId7"/>
    <p:sldLayoutId id="2147485088" r:id="rId8"/>
    <p:sldLayoutId id="2147485089" r:id="rId9"/>
    <p:sldLayoutId id="2147485090" r:id="rId10"/>
    <p:sldLayoutId id="2147485091" r:id="rId11"/>
    <p:sldLayoutId id="2147485092" r:id="rId12"/>
    <p:sldLayoutId id="2147485093" r:id="rId13"/>
    <p:sldLayoutId id="2147485094" r:id="rId14"/>
    <p:sldLayoutId id="2147485095" r:id="rId15"/>
    <p:sldLayoutId id="2147485096" r:id="rId16"/>
    <p:sldLayoutId id="2147485097" r:id="rId17"/>
    <p:sldLayoutId id="2147485098" r:id="rId18"/>
    <p:sldLayoutId id="2147485099" r:id="rId19"/>
    <p:sldLayoutId id="2147485100" r:id="rId20"/>
    <p:sldLayoutId id="2147485101" r:id="rId21"/>
    <p:sldLayoutId id="2147485102" r:id="rId22"/>
    <p:sldLayoutId id="2147485103" r:id="rId23"/>
    <p:sldLayoutId id="2147485104" r:id="rId24"/>
    <p:sldLayoutId id="2147485105" r:id="rId25"/>
    <p:sldLayoutId id="2147485106" r:id="rId26"/>
    <p:sldLayoutId id="2147485107" r:id="rId27"/>
    <p:sldLayoutId id="2147485108" r:id="rId28"/>
    <p:sldLayoutId id="2147485109" r:id="rId29"/>
    <p:sldLayoutId id="2147485110" r:id="rId30"/>
  </p:sldLayoutIdLst>
  <p:timing>
    <p:tnLst>
      <p:par>
        <p:cTn id="1" dur="indefinite" restart="never" nodeType="tmRoot"/>
      </p:par>
    </p:tnLst>
  </p:timing>
  <p:hf hdr="0" ftr="0" dt="0"/>
  <p:txStyles>
    <p:titleStyle>
      <a:lvl1pPr algn="ctr" defTabSz="903533" rtl="0" eaLnBrk="1" latinLnBrk="0" hangingPunct="1">
        <a:spcBef>
          <a:spcPct val="0"/>
        </a:spcBef>
        <a:buNone/>
        <a:defRPr sz="4400" kern="1200">
          <a:solidFill>
            <a:schemeClr val="tx1"/>
          </a:solidFill>
          <a:latin typeface="+mj-lt"/>
          <a:ea typeface="+mj-ea"/>
          <a:cs typeface="+mj-cs"/>
        </a:defRPr>
      </a:lvl1pPr>
    </p:titleStyle>
    <p:bodyStyle>
      <a:lvl1pPr marL="338836" indent="-338836" algn="l" defTabSz="903533"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34109" indent="-282362" algn="l" defTabSz="903533"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29409" indent="-225880" algn="l" defTabSz="903533"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81175" indent="-225880" algn="l" defTabSz="90353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32947" indent="-225880" algn="l" defTabSz="90353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484714" indent="-225880" algn="l" defTabSz="90353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36473" indent="-225880" algn="l" defTabSz="90353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388240" indent="-225880" algn="l" defTabSz="90353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40005" indent="-225880" algn="l" defTabSz="90353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03533" rtl="0" eaLnBrk="1" latinLnBrk="0" hangingPunct="1">
        <a:defRPr sz="1800" kern="1200">
          <a:solidFill>
            <a:schemeClr val="tx1"/>
          </a:solidFill>
          <a:latin typeface="+mn-lt"/>
          <a:ea typeface="+mn-ea"/>
          <a:cs typeface="+mn-cs"/>
        </a:defRPr>
      </a:lvl1pPr>
      <a:lvl2pPr marL="451765" algn="l" defTabSz="903533" rtl="0" eaLnBrk="1" latinLnBrk="0" hangingPunct="1">
        <a:defRPr sz="1800" kern="1200">
          <a:solidFill>
            <a:schemeClr val="tx1"/>
          </a:solidFill>
          <a:latin typeface="+mn-lt"/>
          <a:ea typeface="+mn-ea"/>
          <a:cs typeface="+mn-cs"/>
        </a:defRPr>
      </a:lvl2pPr>
      <a:lvl3pPr marL="903533" algn="l" defTabSz="903533" rtl="0" eaLnBrk="1" latinLnBrk="0" hangingPunct="1">
        <a:defRPr sz="1800" kern="1200">
          <a:solidFill>
            <a:schemeClr val="tx1"/>
          </a:solidFill>
          <a:latin typeface="+mn-lt"/>
          <a:ea typeface="+mn-ea"/>
          <a:cs typeface="+mn-cs"/>
        </a:defRPr>
      </a:lvl3pPr>
      <a:lvl4pPr marL="1355299" algn="l" defTabSz="903533" rtl="0" eaLnBrk="1" latinLnBrk="0" hangingPunct="1">
        <a:defRPr sz="1800" kern="1200">
          <a:solidFill>
            <a:schemeClr val="tx1"/>
          </a:solidFill>
          <a:latin typeface="+mn-lt"/>
          <a:ea typeface="+mn-ea"/>
          <a:cs typeface="+mn-cs"/>
        </a:defRPr>
      </a:lvl4pPr>
      <a:lvl5pPr marL="1807064" algn="l" defTabSz="903533" rtl="0" eaLnBrk="1" latinLnBrk="0" hangingPunct="1">
        <a:defRPr sz="1800" kern="1200">
          <a:solidFill>
            <a:schemeClr val="tx1"/>
          </a:solidFill>
          <a:latin typeface="+mn-lt"/>
          <a:ea typeface="+mn-ea"/>
          <a:cs typeface="+mn-cs"/>
        </a:defRPr>
      </a:lvl5pPr>
      <a:lvl6pPr marL="2258824" algn="l" defTabSz="903533" rtl="0" eaLnBrk="1" latinLnBrk="0" hangingPunct="1">
        <a:defRPr sz="1800" kern="1200">
          <a:solidFill>
            <a:schemeClr val="tx1"/>
          </a:solidFill>
          <a:latin typeface="+mn-lt"/>
          <a:ea typeface="+mn-ea"/>
          <a:cs typeface="+mn-cs"/>
        </a:defRPr>
      </a:lvl6pPr>
      <a:lvl7pPr marL="2710591" algn="l" defTabSz="903533" rtl="0" eaLnBrk="1" latinLnBrk="0" hangingPunct="1">
        <a:defRPr sz="1800" kern="1200">
          <a:solidFill>
            <a:schemeClr val="tx1"/>
          </a:solidFill>
          <a:latin typeface="+mn-lt"/>
          <a:ea typeface="+mn-ea"/>
          <a:cs typeface="+mn-cs"/>
        </a:defRPr>
      </a:lvl7pPr>
      <a:lvl8pPr marL="3162358" algn="l" defTabSz="903533" rtl="0" eaLnBrk="1" latinLnBrk="0" hangingPunct="1">
        <a:defRPr sz="1800" kern="1200">
          <a:solidFill>
            <a:schemeClr val="tx1"/>
          </a:solidFill>
          <a:latin typeface="+mn-lt"/>
          <a:ea typeface="+mn-ea"/>
          <a:cs typeface="+mn-cs"/>
        </a:defRPr>
      </a:lvl8pPr>
      <a:lvl9pPr marL="3614124" algn="l" defTabSz="903533" rtl="0" eaLnBrk="1" latinLnBrk="0" hangingPunct="1">
        <a:defRPr sz="1800" kern="1200">
          <a:solidFill>
            <a:schemeClr val="tx1"/>
          </a:solidFill>
          <a:latin typeface="+mn-lt"/>
          <a:ea typeface="+mn-ea"/>
          <a:cs typeface="+mn-cs"/>
        </a:defRPr>
      </a:lvl9pPr>
    </p:otherStyle>
  </p:txStyles>
</p:sldMaster>
</file>

<file path=ppt/slideMasters/slideMaster3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2" descr="PARCC_Header_A2"/>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0" y="1"/>
            <a:ext cx="2819400" cy="121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0" y="1219200"/>
            <a:ext cx="9144000" cy="152400"/>
          </a:xfrm>
          <a:prstGeom prst="rect">
            <a:avLst/>
          </a:prstGeom>
          <a:solidFill>
            <a:srgbClr val="8F23B3"/>
          </a:solidFill>
          <a:ln>
            <a:solidFill>
              <a:srgbClr val="8F23B3"/>
            </a:solidFill>
          </a:ln>
        </p:spPr>
        <p:style>
          <a:lnRef idx="2">
            <a:schemeClr val="accent1">
              <a:shade val="50000"/>
            </a:schemeClr>
          </a:lnRef>
          <a:fillRef idx="1">
            <a:schemeClr val="accent1"/>
          </a:fillRef>
          <a:effectRef idx="0">
            <a:schemeClr val="accent1"/>
          </a:effectRef>
          <a:fontRef idx="minor">
            <a:schemeClr val="lt1"/>
          </a:fontRef>
        </p:style>
        <p:txBody>
          <a:bodyPr lIns="88194" tIns="44097" rIns="88194" bIns="44097" anchor="ctr"/>
          <a:lstStyle/>
          <a:p>
            <a:pPr algn="ctr" fontAlgn="auto">
              <a:spcBef>
                <a:spcPts val="0"/>
              </a:spcBef>
              <a:spcAft>
                <a:spcPts val="0"/>
              </a:spcAft>
              <a:defRPr/>
            </a:pPr>
            <a:endParaRPr lang="en-US" dirty="0">
              <a:solidFill>
                <a:srgbClr val="8F23B3"/>
              </a:solidFill>
            </a:endParaRPr>
          </a:p>
        </p:txBody>
      </p:sp>
      <p:sp>
        <p:nvSpPr>
          <p:cNvPr id="9" name="Rectangle 8"/>
          <p:cNvSpPr/>
          <p:nvPr/>
        </p:nvSpPr>
        <p:spPr>
          <a:xfrm>
            <a:off x="0" y="1447800"/>
            <a:ext cx="9144000" cy="152400"/>
          </a:xfrm>
          <a:prstGeom prst="rect">
            <a:avLst/>
          </a:prstGeom>
          <a:solidFill>
            <a:srgbClr val="0091B2"/>
          </a:solidFill>
          <a:ln>
            <a:solidFill>
              <a:srgbClr val="0091B2"/>
            </a:solidFill>
          </a:ln>
        </p:spPr>
        <p:style>
          <a:lnRef idx="2">
            <a:schemeClr val="accent1">
              <a:shade val="50000"/>
            </a:schemeClr>
          </a:lnRef>
          <a:fillRef idx="1">
            <a:schemeClr val="accent1"/>
          </a:fillRef>
          <a:effectRef idx="0">
            <a:schemeClr val="accent1"/>
          </a:effectRef>
          <a:fontRef idx="minor">
            <a:schemeClr val="lt1"/>
          </a:fontRef>
        </p:style>
        <p:txBody>
          <a:bodyPr lIns="88194" tIns="44097" rIns="88194" bIns="44097" anchor="ctr"/>
          <a:lstStyle/>
          <a:p>
            <a:pPr algn="ctr" fontAlgn="auto">
              <a:spcBef>
                <a:spcPts val="0"/>
              </a:spcBef>
              <a:spcAft>
                <a:spcPts val="0"/>
              </a:spcAft>
              <a:defRPr/>
            </a:pPr>
            <a:endParaRPr lang="en-US" dirty="0">
              <a:solidFill>
                <a:srgbClr val="8F23B3"/>
              </a:solidFill>
            </a:endParaRPr>
          </a:p>
        </p:txBody>
      </p:sp>
      <p:sp>
        <p:nvSpPr>
          <p:cNvPr id="12" name="Rectangle 11"/>
          <p:cNvSpPr/>
          <p:nvPr/>
        </p:nvSpPr>
        <p:spPr>
          <a:xfrm>
            <a:off x="0" y="0"/>
            <a:ext cx="9144000" cy="6858000"/>
          </a:xfrm>
          <a:prstGeom prst="rect">
            <a:avLst/>
          </a:prstGeom>
          <a:noFill/>
          <a:ln w="28575">
            <a:solidFill>
              <a:srgbClr val="8F23B3"/>
            </a:solidFill>
          </a:ln>
        </p:spPr>
        <p:style>
          <a:lnRef idx="2">
            <a:schemeClr val="accent1">
              <a:shade val="50000"/>
            </a:schemeClr>
          </a:lnRef>
          <a:fillRef idx="1">
            <a:schemeClr val="accent1"/>
          </a:fillRef>
          <a:effectRef idx="0">
            <a:schemeClr val="accent1"/>
          </a:effectRef>
          <a:fontRef idx="minor">
            <a:schemeClr val="lt1"/>
          </a:fontRef>
        </p:style>
        <p:txBody>
          <a:bodyPr lIns="88194" tIns="44097" rIns="88194" bIns="44097" anchor="ctr"/>
          <a:lstStyle/>
          <a:p>
            <a:pPr algn="ctr" fontAlgn="auto">
              <a:spcBef>
                <a:spcPts val="0"/>
              </a:spcBef>
              <a:spcAft>
                <a:spcPts val="0"/>
              </a:spcAft>
              <a:defRPr/>
            </a:pPr>
            <a:endParaRPr lang="en-US" dirty="0">
              <a:solidFill>
                <a:prstClr val="white"/>
              </a:solidFill>
            </a:endParaRPr>
          </a:p>
        </p:txBody>
      </p:sp>
      <p:sp>
        <p:nvSpPr>
          <p:cNvPr id="13" name="Slide Number Placeholder 4"/>
          <p:cNvSpPr>
            <a:spLocks noGrp="1"/>
          </p:cNvSpPr>
          <p:nvPr>
            <p:ph type="sldNum" sz="quarter" idx="4"/>
          </p:nvPr>
        </p:nvSpPr>
        <p:spPr>
          <a:xfrm>
            <a:off x="0" y="6569076"/>
            <a:ext cx="609600" cy="288925"/>
          </a:xfrm>
          <a:prstGeom prst="rect">
            <a:avLst/>
          </a:prstGeom>
        </p:spPr>
        <p:txBody>
          <a:bodyPr vert="horz" wrap="square" lIns="62082" tIns="31008" rIns="62082" bIns="31008" numCol="1" anchor="t" anchorCtr="0" compatLnSpc="1">
            <a:prstTxWarp prst="textNoShape">
              <a:avLst/>
            </a:prstTxWarp>
            <a:normAutofit/>
          </a:bodyPr>
          <a:lstStyle>
            <a:lvl1pPr algn="ctr">
              <a:defRPr sz="1400">
                <a:solidFill>
                  <a:srgbClr val="000000"/>
                </a:solidFill>
                <a:latin typeface="Calibri" pitchFamily="34" charset="0"/>
                <a:cs typeface="+mn-cs"/>
              </a:defRPr>
            </a:lvl1pPr>
          </a:lstStyle>
          <a:p>
            <a:pPr>
              <a:defRPr/>
            </a:pPr>
            <a:fld id="{AA9E99C5-FFB0-40BD-BBA1-D1B39E92798A}" type="slidenum">
              <a:rPr lang="en-US"/>
              <a:pPr>
                <a:defRPr/>
              </a:pPr>
              <a:t>‹#›</a:t>
            </a:fld>
            <a:endParaRPr lang="en-US" dirty="0"/>
          </a:p>
        </p:txBody>
      </p:sp>
    </p:spTree>
    <p:extLst>
      <p:ext uri="{BB962C8B-B14F-4D97-AF65-F5344CB8AC3E}">
        <p14:creationId xmlns:p14="http://schemas.microsoft.com/office/powerpoint/2010/main" val="2024492166"/>
      </p:ext>
    </p:extLst>
  </p:cSld>
  <p:clrMap bg1="lt1" tx1="dk1" bg2="lt2" tx2="dk2" accent1="accent1" accent2="accent2" accent3="accent3" accent4="accent4" accent5="accent5" accent6="accent6" hlink="hlink" folHlink="folHlink"/>
  <p:sldLayoutIdLst>
    <p:sldLayoutId id="2147485112" r:id="rId1"/>
    <p:sldLayoutId id="2147485113" r:id="rId2"/>
    <p:sldLayoutId id="2147485114" r:id="rId3"/>
    <p:sldLayoutId id="2147485115" r:id="rId4"/>
    <p:sldLayoutId id="2147485116" r:id="rId5"/>
    <p:sldLayoutId id="2147485117" r:id="rId6"/>
    <p:sldLayoutId id="2147485118" r:id="rId7"/>
    <p:sldLayoutId id="2147485119" r:id="rId8"/>
    <p:sldLayoutId id="2147485120" r:id="rId9"/>
  </p:sldLayoutIdLst>
  <p:timing>
    <p:tnLst>
      <p:par>
        <p:cTn id="1" dur="indefinite" restart="never" nodeType="tmRoot"/>
      </p:par>
    </p:tnLst>
  </p:timing>
  <p:hf sldNum="0" hdr="0" ftr="0" dt="0"/>
  <p:txStyles>
    <p:titleStyle>
      <a:lvl1pPr algn="ctr" rtl="0" eaLnBrk="0" fontAlgn="base" hangingPunct="0">
        <a:spcBef>
          <a:spcPct val="0"/>
        </a:spcBef>
        <a:spcAft>
          <a:spcPct val="0"/>
        </a:spcAft>
        <a:defRPr sz="4400" kern="1200">
          <a:solidFill>
            <a:schemeClr val="tx1"/>
          </a:solidFill>
          <a:latin typeface="+mj-lt"/>
          <a:ea typeface="ＭＳ Ｐゴシック" charset="0"/>
          <a:cs typeface="+mj-cs"/>
        </a:defRPr>
      </a:lvl1pPr>
      <a:lvl2pPr algn="ctr" rtl="0" eaLnBrk="0" fontAlgn="base" hangingPunct="0">
        <a:spcBef>
          <a:spcPct val="0"/>
        </a:spcBef>
        <a:spcAft>
          <a:spcPct val="0"/>
        </a:spcAft>
        <a:defRPr sz="4400">
          <a:solidFill>
            <a:schemeClr val="tx1"/>
          </a:solidFill>
          <a:latin typeface="Calibri" pitchFamily="34" charset="0"/>
          <a:ea typeface="ＭＳ Ｐゴシック" charset="0"/>
        </a:defRPr>
      </a:lvl2pPr>
      <a:lvl3pPr algn="ctr" rtl="0" eaLnBrk="0" fontAlgn="base" hangingPunct="0">
        <a:spcBef>
          <a:spcPct val="0"/>
        </a:spcBef>
        <a:spcAft>
          <a:spcPct val="0"/>
        </a:spcAft>
        <a:defRPr sz="4400">
          <a:solidFill>
            <a:schemeClr val="tx1"/>
          </a:solidFill>
          <a:latin typeface="Calibri" pitchFamily="34" charset="0"/>
          <a:ea typeface="ＭＳ Ｐゴシック" charset="0"/>
        </a:defRPr>
      </a:lvl3pPr>
      <a:lvl4pPr algn="ctr" rtl="0" eaLnBrk="0" fontAlgn="base" hangingPunct="0">
        <a:spcBef>
          <a:spcPct val="0"/>
        </a:spcBef>
        <a:spcAft>
          <a:spcPct val="0"/>
        </a:spcAft>
        <a:defRPr sz="4400">
          <a:solidFill>
            <a:schemeClr val="tx1"/>
          </a:solidFill>
          <a:latin typeface="Calibri" pitchFamily="34" charset="0"/>
          <a:ea typeface="ＭＳ Ｐゴシック" charset="0"/>
        </a:defRPr>
      </a:lvl4pPr>
      <a:lvl5pPr algn="ctr" rtl="0" eaLnBrk="0" fontAlgn="base" hangingPunct="0">
        <a:spcBef>
          <a:spcPct val="0"/>
        </a:spcBef>
        <a:spcAft>
          <a:spcPct val="0"/>
        </a:spcAft>
        <a:defRPr sz="4400">
          <a:solidFill>
            <a:schemeClr val="tx1"/>
          </a:solidFill>
          <a:latin typeface="Calibri" pitchFamily="34" charset="0"/>
          <a:ea typeface="ＭＳ Ｐゴシック" charset="0"/>
        </a:defRPr>
      </a:lvl5pPr>
      <a:lvl6pPr marL="448491" algn="ctr" rtl="0" fontAlgn="base">
        <a:spcBef>
          <a:spcPct val="0"/>
        </a:spcBef>
        <a:spcAft>
          <a:spcPct val="0"/>
        </a:spcAft>
        <a:defRPr sz="4400">
          <a:solidFill>
            <a:schemeClr val="tx1"/>
          </a:solidFill>
          <a:latin typeface="Calibri" pitchFamily="34" charset="0"/>
        </a:defRPr>
      </a:lvl6pPr>
      <a:lvl7pPr marL="896991" algn="ctr" rtl="0" fontAlgn="base">
        <a:spcBef>
          <a:spcPct val="0"/>
        </a:spcBef>
        <a:spcAft>
          <a:spcPct val="0"/>
        </a:spcAft>
        <a:defRPr sz="4400">
          <a:solidFill>
            <a:schemeClr val="tx1"/>
          </a:solidFill>
          <a:latin typeface="Calibri" pitchFamily="34" charset="0"/>
        </a:defRPr>
      </a:lvl7pPr>
      <a:lvl8pPr marL="1345485" algn="ctr" rtl="0" fontAlgn="base">
        <a:spcBef>
          <a:spcPct val="0"/>
        </a:spcBef>
        <a:spcAft>
          <a:spcPct val="0"/>
        </a:spcAft>
        <a:defRPr sz="4400">
          <a:solidFill>
            <a:schemeClr val="tx1"/>
          </a:solidFill>
          <a:latin typeface="Calibri" pitchFamily="34" charset="0"/>
        </a:defRPr>
      </a:lvl8pPr>
      <a:lvl9pPr marL="1793980" algn="ctr" rtl="0" fontAlgn="base">
        <a:spcBef>
          <a:spcPct val="0"/>
        </a:spcBef>
        <a:spcAft>
          <a:spcPct val="0"/>
        </a:spcAft>
        <a:defRPr sz="4400">
          <a:solidFill>
            <a:schemeClr val="tx1"/>
          </a:solidFill>
          <a:latin typeface="Calibri" pitchFamily="34" charset="0"/>
        </a:defRPr>
      </a:lvl9pPr>
    </p:titleStyle>
    <p:bodyStyle>
      <a:lvl1pPr marL="336378" indent="-336378" algn="l"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mn-cs"/>
        </a:defRPr>
      </a:lvl1pPr>
      <a:lvl2pPr marL="728797" indent="-280328" algn="l"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21235" indent="-224261" algn="l"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569728" indent="-224261"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18223" indent="-224261"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466718" indent="-224261" algn="l" defTabSz="89699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15216" indent="-224261" algn="l" defTabSz="89699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363709" indent="-224261" algn="l" defTabSz="89699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12204" indent="-224261" algn="l" defTabSz="896991"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896991" rtl="0" eaLnBrk="1" latinLnBrk="0" hangingPunct="1">
        <a:defRPr sz="1800" kern="1200">
          <a:solidFill>
            <a:schemeClr val="tx1"/>
          </a:solidFill>
          <a:latin typeface="+mn-lt"/>
          <a:ea typeface="+mn-ea"/>
          <a:cs typeface="+mn-cs"/>
        </a:defRPr>
      </a:lvl1pPr>
      <a:lvl2pPr marL="448491" algn="l" defTabSz="896991" rtl="0" eaLnBrk="1" latinLnBrk="0" hangingPunct="1">
        <a:defRPr sz="1800" kern="1200">
          <a:solidFill>
            <a:schemeClr val="tx1"/>
          </a:solidFill>
          <a:latin typeface="+mn-lt"/>
          <a:ea typeface="+mn-ea"/>
          <a:cs typeface="+mn-cs"/>
        </a:defRPr>
      </a:lvl2pPr>
      <a:lvl3pPr marL="896991" algn="l" defTabSz="896991" rtl="0" eaLnBrk="1" latinLnBrk="0" hangingPunct="1">
        <a:defRPr sz="1800" kern="1200">
          <a:solidFill>
            <a:schemeClr val="tx1"/>
          </a:solidFill>
          <a:latin typeface="+mn-lt"/>
          <a:ea typeface="+mn-ea"/>
          <a:cs typeface="+mn-cs"/>
        </a:defRPr>
      </a:lvl3pPr>
      <a:lvl4pPr marL="1345485" algn="l" defTabSz="896991" rtl="0" eaLnBrk="1" latinLnBrk="0" hangingPunct="1">
        <a:defRPr sz="1800" kern="1200">
          <a:solidFill>
            <a:schemeClr val="tx1"/>
          </a:solidFill>
          <a:latin typeface="+mn-lt"/>
          <a:ea typeface="+mn-ea"/>
          <a:cs typeface="+mn-cs"/>
        </a:defRPr>
      </a:lvl4pPr>
      <a:lvl5pPr marL="1793980" algn="l" defTabSz="896991" rtl="0" eaLnBrk="1" latinLnBrk="0" hangingPunct="1">
        <a:defRPr sz="1800" kern="1200">
          <a:solidFill>
            <a:schemeClr val="tx1"/>
          </a:solidFill>
          <a:latin typeface="+mn-lt"/>
          <a:ea typeface="+mn-ea"/>
          <a:cs typeface="+mn-cs"/>
        </a:defRPr>
      </a:lvl5pPr>
      <a:lvl6pPr marL="2242466" algn="l" defTabSz="896991" rtl="0" eaLnBrk="1" latinLnBrk="0" hangingPunct="1">
        <a:defRPr sz="1800" kern="1200">
          <a:solidFill>
            <a:schemeClr val="tx1"/>
          </a:solidFill>
          <a:latin typeface="+mn-lt"/>
          <a:ea typeface="+mn-ea"/>
          <a:cs typeface="+mn-cs"/>
        </a:defRPr>
      </a:lvl6pPr>
      <a:lvl7pPr marL="2690964" algn="l" defTabSz="896991" rtl="0" eaLnBrk="1" latinLnBrk="0" hangingPunct="1">
        <a:defRPr sz="1800" kern="1200">
          <a:solidFill>
            <a:schemeClr val="tx1"/>
          </a:solidFill>
          <a:latin typeface="+mn-lt"/>
          <a:ea typeface="+mn-ea"/>
          <a:cs typeface="+mn-cs"/>
        </a:defRPr>
      </a:lvl7pPr>
      <a:lvl8pPr marL="3139462" algn="l" defTabSz="896991" rtl="0" eaLnBrk="1" latinLnBrk="0" hangingPunct="1">
        <a:defRPr sz="1800" kern="1200">
          <a:solidFill>
            <a:schemeClr val="tx1"/>
          </a:solidFill>
          <a:latin typeface="+mn-lt"/>
          <a:ea typeface="+mn-ea"/>
          <a:cs typeface="+mn-cs"/>
        </a:defRPr>
      </a:lvl8pPr>
      <a:lvl9pPr marL="3587955" algn="l" defTabSz="896991" rtl="0" eaLnBrk="1" latinLnBrk="0" hangingPunct="1">
        <a:defRPr sz="1800" kern="1200">
          <a:solidFill>
            <a:schemeClr val="tx1"/>
          </a:solidFill>
          <a:latin typeface="+mn-lt"/>
          <a:ea typeface="+mn-ea"/>
          <a:cs typeface="+mn-cs"/>
        </a:defRPr>
      </a:lvl9pPr>
    </p:otherStyle>
  </p:txStyles>
</p:sldMaster>
</file>

<file path=ppt/slideMasters/slideMaster3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2" descr="PARCC_Header_A2"/>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0" y="1"/>
            <a:ext cx="2819400" cy="121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0" y="1219200"/>
            <a:ext cx="9144000" cy="152400"/>
          </a:xfrm>
          <a:prstGeom prst="rect">
            <a:avLst/>
          </a:prstGeom>
          <a:solidFill>
            <a:srgbClr val="8F23B3"/>
          </a:solidFill>
          <a:ln>
            <a:solidFill>
              <a:srgbClr val="8F23B3"/>
            </a:solidFill>
          </a:ln>
        </p:spPr>
        <p:style>
          <a:lnRef idx="2">
            <a:schemeClr val="accent1">
              <a:shade val="50000"/>
            </a:schemeClr>
          </a:lnRef>
          <a:fillRef idx="1">
            <a:schemeClr val="accent1"/>
          </a:fillRef>
          <a:effectRef idx="0">
            <a:schemeClr val="accent1"/>
          </a:effectRef>
          <a:fontRef idx="minor">
            <a:schemeClr val="lt1"/>
          </a:fontRef>
        </p:style>
        <p:txBody>
          <a:bodyPr lIns="89793" tIns="44899" rIns="89793" bIns="44899" anchor="ctr"/>
          <a:lstStyle/>
          <a:p>
            <a:pPr algn="ctr" fontAlgn="auto">
              <a:spcBef>
                <a:spcPts val="0"/>
              </a:spcBef>
              <a:spcAft>
                <a:spcPts val="0"/>
              </a:spcAft>
              <a:defRPr/>
            </a:pPr>
            <a:endParaRPr lang="en-US" dirty="0">
              <a:solidFill>
                <a:srgbClr val="8F23B3"/>
              </a:solidFill>
            </a:endParaRPr>
          </a:p>
        </p:txBody>
      </p:sp>
      <p:sp>
        <p:nvSpPr>
          <p:cNvPr id="9" name="Rectangle 8"/>
          <p:cNvSpPr/>
          <p:nvPr/>
        </p:nvSpPr>
        <p:spPr>
          <a:xfrm>
            <a:off x="0" y="1447800"/>
            <a:ext cx="9144000" cy="152400"/>
          </a:xfrm>
          <a:prstGeom prst="rect">
            <a:avLst/>
          </a:prstGeom>
          <a:solidFill>
            <a:srgbClr val="0091B2"/>
          </a:solidFill>
          <a:ln>
            <a:solidFill>
              <a:srgbClr val="0091B2"/>
            </a:solidFill>
          </a:ln>
        </p:spPr>
        <p:style>
          <a:lnRef idx="2">
            <a:schemeClr val="accent1">
              <a:shade val="50000"/>
            </a:schemeClr>
          </a:lnRef>
          <a:fillRef idx="1">
            <a:schemeClr val="accent1"/>
          </a:fillRef>
          <a:effectRef idx="0">
            <a:schemeClr val="accent1"/>
          </a:effectRef>
          <a:fontRef idx="minor">
            <a:schemeClr val="lt1"/>
          </a:fontRef>
        </p:style>
        <p:txBody>
          <a:bodyPr lIns="89793" tIns="44899" rIns="89793" bIns="44899" anchor="ctr"/>
          <a:lstStyle/>
          <a:p>
            <a:pPr algn="ctr" fontAlgn="auto">
              <a:spcBef>
                <a:spcPts val="0"/>
              </a:spcBef>
              <a:spcAft>
                <a:spcPts val="0"/>
              </a:spcAft>
              <a:defRPr/>
            </a:pPr>
            <a:endParaRPr lang="en-US" dirty="0">
              <a:solidFill>
                <a:srgbClr val="8F23B3"/>
              </a:solidFill>
            </a:endParaRPr>
          </a:p>
        </p:txBody>
      </p:sp>
      <p:sp>
        <p:nvSpPr>
          <p:cNvPr id="12" name="Rectangle 11"/>
          <p:cNvSpPr/>
          <p:nvPr/>
        </p:nvSpPr>
        <p:spPr>
          <a:xfrm>
            <a:off x="0" y="0"/>
            <a:ext cx="9144000" cy="6858000"/>
          </a:xfrm>
          <a:prstGeom prst="rect">
            <a:avLst/>
          </a:prstGeom>
          <a:noFill/>
          <a:ln w="28575">
            <a:solidFill>
              <a:srgbClr val="8F23B3"/>
            </a:solidFill>
          </a:ln>
        </p:spPr>
        <p:style>
          <a:lnRef idx="2">
            <a:schemeClr val="accent1">
              <a:shade val="50000"/>
            </a:schemeClr>
          </a:lnRef>
          <a:fillRef idx="1">
            <a:schemeClr val="accent1"/>
          </a:fillRef>
          <a:effectRef idx="0">
            <a:schemeClr val="accent1"/>
          </a:effectRef>
          <a:fontRef idx="minor">
            <a:schemeClr val="lt1"/>
          </a:fontRef>
        </p:style>
        <p:txBody>
          <a:bodyPr lIns="89793" tIns="44899" rIns="89793" bIns="44899" anchor="ctr"/>
          <a:lstStyle/>
          <a:p>
            <a:pPr algn="ctr" fontAlgn="auto">
              <a:spcBef>
                <a:spcPts val="0"/>
              </a:spcBef>
              <a:spcAft>
                <a:spcPts val="0"/>
              </a:spcAft>
              <a:defRPr/>
            </a:pPr>
            <a:endParaRPr lang="en-US" dirty="0">
              <a:solidFill>
                <a:prstClr val="white"/>
              </a:solidFill>
            </a:endParaRPr>
          </a:p>
        </p:txBody>
      </p:sp>
      <p:sp>
        <p:nvSpPr>
          <p:cNvPr id="13" name="Slide Number Placeholder 4"/>
          <p:cNvSpPr>
            <a:spLocks noGrp="1"/>
          </p:cNvSpPr>
          <p:nvPr>
            <p:ph type="sldNum" sz="quarter" idx="4"/>
          </p:nvPr>
        </p:nvSpPr>
        <p:spPr>
          <a:xfrm>
            <a:off x="0" y="6569076"/>
            <a:ext cx="609600" cy="288925"/>
          </a:xfrm>
          <a:prstGeom prst="rect">
            <a:avLst/>
          </a:prstGeom>
        </p:spPr>
        <p:txBody>
          <a:bodyPr vert="horz" wrap="square" lIns="89793" tIns="44899" rIns="89793" bIns="44899" numCol="1" anchor="t" anchorCtr="0" compatLnSpc="1">
            <a:prstTxWarp prst="textNoShape">
              <a:avLst/>
            </a:prstTxWarp>
            <a:normAutofit/>
          </a:bodyPr>
          <a:lstStyle>
            <a:lvl1pPr algn="ctr">
              <a:defRPr sz="1400">
                <a:solidFill>
                  <a:srgbClr val="000000"/>
                </a:solidFill>
                <a:latin typeface="Calibri" pitchFamily="34" charset="0"/>
                <a:cs typeface="+mn-cs"/>
              </a:defRPr>
            </a:lvl1pPr>
          </a:lstStyle>
          <a:p>
            <a:pPr>
              <a:defRPr/>
            </a:pPr>
            <a:fld id="{AA9E99C5-FFB0-40BD-BBA1-D1B39E92798A}" type="slidenum">
              <a:rPr lang="en-US"/>
              <a:pPr>
                <a:defRPr/>
              </a:pPr>
              <a:t>‹#›</a:t>
            </a:fld>
            <a:endParaRPr lang="en-US" dirty="0"/>
          </a:p>
        </p:txBody>
      </p:sp>
    </p:spTree>
    <p:extLst>
      <p:ext uri="{BB962C8B-B14F-4D97-AF65-F5344CB8AC3E}">
        <p14:creationId xmlns:p14="http://schemas.microsoft.com/office/powerpoint/2010/main" val="2929604502"/>
      </p:ext>
    </p:extLst>
  </p:cSld>
  <p:clrMap bg1="lt1" tx1="dk1" bg2="lt2" tx2="dk2" accent1="accent1" accent2="accent2" accent3="accent3" accent4="accent4" accent5="accent5" accent6="accent6" hlink="hlink" folHlink="folHlink"/>
  <p:sldLayoutIdLst>
    <p:sldLayoutId id="2147485122" r:id="rId1"/>
    <p:sldLayoutId id="2147485123" r:id="rId2"/>
    <p:sldLayoutId id="2147485124" r:id="rId3"/>
    <p:sldLayoutId id="2147485125" r:id="rId4"/>
    <p:sldLayoutId id="2147485126" r:id="rId5"/>
    <p:sldLayoutId id="2147485127" r:id="rId6"/>
    <p:sldLayoutId id="2147485128" r:id="rId7"/>
    <p:sldLayoutId id="2147485129" r:id="rId8"/>
    <p:sldLayoutId id="2147485130" r:id="rId9"/>
    <p:sldLayoutId id="2147485131" r:id="rId10"/>
  </p:sldLayoutIdLst>
  <p:timing>
    <p:tnLst>
      <p:par>
        <p:cTn id="1" dur="indefinite" restart="never" nodeType="tmRoot"/>
      </p:par>
    </p:tnLst>
  </p:timing>
  <p:hf sldNum="0" hdr="0" ftr="0" dt="0"/>
  <p:txStyles>
    <p:titleStyle>
      <a:lvl1pPr algn="ctr" rtl="0" eaLnBrk="0" fontAlgn="base" hangingPunct="0">
        <a:spcBef>
          <a:spcPct val="0"/>
        </a:spcBef>
        <a:spcAft>
          <a:spcPct val="0"/>
        </a:spcAft>
        <a:defRPr sz="4400" kern="1200">
          <a:solidFill>
            <a:schemeClr val="tx1"/>
          </a:solidFill>
          <a:latin typeface="+mj-lt"/>
          <a:ea typeface="ＭＳ Ｐゴシック" charset="0"/>
          <a:cs typeface="+mj-cs"/>
        </a:defRPr>
      </a:lvl1pPr>
      <a:lvl2pPr algn="ctr" rtl="0" eaLnBrk="0" fontAlgn="base" hangingPunct="0">
        <a:spcBef>
          <a:spcPct val="0"/>
        </a:spcBef>
        <a:spcAft>
          <a:spcPct val="0"/>
        </a:spcAft>
        <a:defRPr sz="4400">
          <a:solidFill>
            <a:schemeClr val="tx1"/>
          </a:solidFill>
          <a:latin typeface="Calibri" pitchFamily="34" charset="0"/>
          <a:ea typeface="ＭＳ Ｐゴシック" charset="0"/>
        </a:defRPr>
      </a:lvl2pPr>
      <a:lvl3pPr algn="ctr" rtl="0" eaLnBrk="0" fontAlgn="base" hangingPunct="0">
        <a:spcBef>
          <a:spcPct val="0"/>
        </a:spcBef>
        <a:spcAft>
          <a:spcPct val="0"/>
        </a:spcAft>
        <a:defRPr sz="4400">
          <a:solidFill>
            <a:schemeClr val="tx1"/>
          </a:solidFill>
          <a:latin typeface="Calibri" pitchFamily="34" charset="0"/>
          <a:ea typeface="ＭＳ Ｐゴシック" charset="0"/>
        </a:defRPr>
      </a:lvl3pPr>
      <a:lvl4pPr algn="ctr" rtl="0" eaLnBrk="0" fontAlgn="base" hangingPunct="0">
        <a:spcBef>
          <a:spcPct val="0"/>
        </a:spcBef>
        <a:spcAft>
          <a:spcPct val="0"/>
        </a:spcAft>
        <a:defRPr sz="4400">
          <a:solidFill>
            <a:schemeClr val="tx1"/>
          </a:solidFill>
          <a:latin typeface="Calibri" pitchFamily="34" charset="0"/>
          <a:ea typeface="ＭＳ Ｐゴシック" charset="0"/>
        </a:defRPr>
      </a:lvl4pPr>
      <a:lvl5pPr algn="ctr" rtl="0" eaLnBrk="0" fontAlgn="base" hangingPunct="0">
        <a:spcBef>
          <a:spcPct val="0"/>
        </a:spcBef>
        <a:spcAft>
          <a:spcPct val="0"/>
        </a:spcAft>
        <a:defRPr sz="4400">
          <a:solidFill>
            <a:schemeClr val="tx1"/>
          </a:solidFill>
          <a:latin typeface="Calibri" pitchFamily="34" charset="0"/>
          <a:ea typeface="ＭＳ Ｐゴシック" charset="0"/>
        </a:defRPr>
      </a:lvl5pPr>
      <a:lvl6pPr marL="456768" algn="ctr" rtl="0" fontAlgn="base">
        <a:spcBef>
          <a:spcPct val="0"/>
        </a:spcBef>
        <a:spcAft>
          <a:spcPct val="0"/>
        </a:spcAft>
        <a:defRPr sz="4400">
          <a:solidFill>
            <a:schemeClr val="tx1"/>
          </a:solidFill>
          <a:latin typeface="Calibri" pitchFamily="34" charset="0"/>
        </a:defRPr>
      </a:lvl6pPr>
      <a:lvl7pPr marL="913532" algn="ctr" rtl="0" fontAlgn="base">
        <a:spcBef>
          <a:spcPct val="0"/>
        </a:spcBef>
        <a:spcAft>
          <a:spcPct val="0"/>
        </a:spcAft>
        <a:defRPr sz="4400">
          <a:solidFill>
            <a:schemeClr val="tx1"/>
          </a:solidFill>
          <a:latin typeface="Calibri" pitchFamily="34" charset="0"/>
        </a:defRPr>
      </a:lvl7pPr>
      <a:lvl8pPr marL="1370302" algn="ctr" rtl="0" fontAlgn="base">
        <a:spcBef>
          <a:spcPct val="0"/>
        </a:spcBef>
        <a:spcAft>
          <a:spcPct val="0"/>
        </a:spcAft>
        <a:defRPr sz="4400">
          <a:solidFill>
            <a:schemeClr val="tx1"/>
          </a:solidFill>
          <a:latin typeface="Calibri" pitchFamily="34" charset="0"/>
        </a:defRPr>
      </a:lvl8pPr>
      <a:lvl9pPr marL="1827071" algn="ctr" rtl="0" fontAlgn="base">
        <a:spcBef>
          <a:spcPct val="0"/>
        </a:spcBef>
        <a:spcAft>
          <a:spcPct val="0"/>
        </a:spcAft>
        <a:defRPr sz="4400">
          <a:solidFill>
            <a:schemeClr val="tx1"/>
          </a:solidFill>
          <a:latin typeface="Calibri" pitchFamily="34" charset="0"/>
        </a:defRPr>
      </a:lvl9pPr>
    </p:titleStyle>
    <p:bodyStyle>
      <a:lvl1pPr marL="342577" indent="-342577" algn="l"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mn-cs"/>
        </a:defRPr>
      </a:lvl1pPr>
      <a:lvl2pPr marL="742246" indent="-285478" algn="l"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1919" indent="-228384" algn="l"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598682" indent="-228384"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5452" indent="-228384"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2219" indent="-228384" algn="l" defTabSz="91353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8984" indent="-228384" algn="l" defTabSz="91353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5752" indent="-228384" algn="l" defTabSz="91353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2521" indent="-228384" algn="l" defTabSz="91353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3532" rtl="0" eaLnBrk="1" latinLnBrk="0" hangingPunct="1">
        <a:defRPr sz="1800" kern="1200">
          <a:solidFill>
            <a:schemeClr val="tx1"/>
          </a:solidFill>
          <a:latin typeface="+mn-lt"/>
          <a:ea typeface="+mn-ea"/>
          <a:cs typeface="+mn-cs"/>
        </a:defRPr>
      </a:lvl1pPr>
      <a:lvl2pPr marL="456768" algn="l" defTabSz="913532" rtl="0" eaLnBrk="1" latinLnBrk="0" hangingPunct="1">
        <a:defRPr sz="1800" kern="1200">
          <a:solidFill>
            <a:schemeClr val="tx1"/>
          </a:solidFill>
          <a:latin typeface="+mn-lt"/>
          <a:ea typeface="+mn-ea"/>
          <a:cs typeface="+mn-cs"/>
        </a:defRPr>
      </a:lvl2pPr>
      <a:lvl3pPr marL="913532" algn="l" defTabSz="913532" rtl="0" eaLnBrk="1" latinLnBrk="0" hangingPunct="1">
        <a:defRPr sz="1800" kern="1200">
          <a:solidFill>
            <a:schemeClr val="tx1"/>
          </a:solidFill>
          <a:latin typeface="+mn-lt"/>
          <a:ea typeface="+mn-ea"/>
          <a:cs typeface="+mn-cs"/>
        </a:defRPr>
      </a:lvl3pPr>
      <a:lvl4pPr marL="1370302" algn="l" defTabSz="913532" rtl="0" eaLnBrk="1" latinLnBrk="0" hangingPunct="1">
        <a:defRPr sz="1800" kern="1200">
          <a:solidFill>
            <a:schemeClr val="tx1"/>
          </a:solidFill>
          <a:latin typeface="+mn-lt"/>
          <a:ea typeface="+mn-ea"/>
          <a:cs typeface="+mn-cs"/>
        </a:defRPr>
      </a:lvl4pPr>
      <a:lvl5pPr marL="1827071" algn="l" defTabSz="913532" rtl="0" eaLnBrk="1" latinLnBrk="0" hangingPunct="1">
        <a:defRPr sz="1800" kern="1200">
          <a:solidFill>
            <a:schemeClr val="tx1"/>
          </a:solidFill>
          <a:latin typeface="+mn-lt"/>
          <a:ea typeface="+mn-ea"/>
          <a:cs typeface="+mn-cs"/>
        </a:defRPr>
      </a:lvl5pPr>
      <a:lvl6pPr marL="2283837" algn="l" defTabSz="913532" rtl="0" eaLnBrk="1" latinLnBrk="0" hangingPunct="1">
        <a:defRPr sz="1800" kern="1200">
          <a:solidFill>
            <a:schemeClr val="tx1"/>
          </a:solidFill>
          <a:latin typeface="+mn-lt"/>
          <a:ea typeface="+mn-ea"/>
          <a:cs typeface="+mn-cs"/>
        </a:defRPr>
      </a:lvl6pPr>
      <a:lvl7pPr marL="2740600" algn="l" defTabSz="913532" rtl="0" eaLnBrk="1" latinLnBrk="0" hangingPunct="1">
        <a:defRPr sz="1800" kern="1200">
          <a:solidFill>
            <a:schemeClr val="tx1"/>
          </a:solidFill>
          <a:latin typeface="+mn-lt"/>
          <a:ea typeface="+mn-ea"/>
          <a:cs typeface="+mn-cs"/>
        </a:defRPr>
      </a:lvl7pPr>
      <a:lvl8pPr marL="3197369" algn="l" defTabSz="913532" rtl="0" eaLnBrk="1" latinLnBrk="0" hangingPunct="1">
        <a:defRPr sz="1800" kern="1200">
          <a:solidFill>
            <a:schemeClr val="tx1"/>
          </a:solidFill>
          <a:latin typeface="+mn-lt"/>
          <a:ea typeface="+mn-ea"/>
          <a:cs typeface="+mn-cs"/>
        </a:defRPr>
      </a:lvl8pPr>
      <a:lvl9pPr marL="3654137" algn="l" defTabSz="913532"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2" descr="PARCC_Header_A2"/>
          <p:cNvPicPr>
            <a:picLocks noChangeAspect="1" noChangeArrowheads="1"/>
          </p:cNvPicPr>
          <p:nvPr/>
        </p:nvPicPr>
        <p:blipFill>
          <a:blip r:embed="rId59" cstate="print"/>
          <a:srcRect l="63492" r="5597"/>
          <a:stretch>
            <a:fillRect/>
          </a:stretch>
        </p:blipFill>
        <p:spPr bwMode="auto">
          <a:xfrm>
            <a:off x="0" y="2"/>
            <a:ext cx="2819400" cy="1216152"/>
          </a:xfrm>
          <a:prstGeom prst="rect">
            <a:avLst/>
          </a:prstGeom>
          <a:noFill/>
          <a:ln w="9525">
            <a:noFill/>
            <a:miter lim="800000"/>
            <a:headEnd/>
            <a:tailEnd/>
          </a:ln>
        </p:spPr>
      </p:pic>
      <p:sp>
        <p:nvSpPr>
          <p:cNvPr id="8" name="Rectangle 7"/>
          <p:cNvSpPr/>
          <p:nvPr/>
        </p:nvSpPr>
        <p:spPr>
          <a:xfrm>
            <a:off x="0" y="1219200"/>
            <a:ext cx="9144000" cy="152400"/>
          </a:xfrm>
          <a:prstGeom prst="rect">
            <a:avLst/>
          </a:prstGeom>
          <a:solidFill>
            <a:srgbClr val="8F23B3"/>
          </a:solidFill>
          <a:ln>
            <a:solidFill>
              <a:srgbClr val="8F23B3"/>
            </a:solidFill>
          </a:ln>
        </p:spPr>
        <p:style>
          <a:lnRef idx="2">
            <a:schemeClr val="accent1">
              <a:shade val="50000"/>
            </a:schemeClr>
          </a:lnRef>
          <a:fillRef idx="1">
            <a:schemeClr val="accent1"/>
          </a:fillRef>
          <a:effectRef idx="0">
            <a:schemeClr val="accent1"/>
          </a:effectRef>
          <a:fontRef idx="minor">
            <a:schemeClr val="lt1"/>
          </a:fontRef>
        </p:style>
        <p:txBody>
          <a:bodyPr lIns="89793" tIns="44899" rIns="89793" bIns="44899" rtlCol="0" anchor="ctr"/>
          <a:lstStyle/>
          <a:p>
            <a:pPr algn="ctr" eaLnBrk="0" hangingPunct="0"/>
            <a:endParaRPr lang="en-US" dirty="0">
              <a:solidFill>
                <a:srgbClr val="8F23B3"/>
              </a:solidFill>
            </a:endParaRPr>
          </a:p>
        </p:txBody>
      </p:sp>
      <p:sp>
        <p:nvSpPr>
          <p:cNvPr id="9" name="Rectangle 8"/>
          <p:cNvSpPr/>
          <p:nvPr/>
        </p:nvSpPr>
        <p:spPr>
          <a:xfrm>
            <a:off x="0" y="1447800"/>
            <a:ext cx="9144000" cy="152400"/>
          </a:xfrm>
          <a:prstGeom prst="rect">
            <a:avLst/>
          </a:prstGeom>
          <a:solidFill>
            <a:srgbClr val="0091B2"/>
          </a:solidFill>
          <a:ln>
            <a:solidFill>
              <a:srgbClr val="0091B2"/>
            </a:solidFill>
          </a:ln>
        </p:spPr>
        <p:style>
          <a:lnRef idx="2">
            <a:schemeClr val="accent1">
              <a:shade val="50000"/>
            </a:schemeClr>
          </a:lnRef>
          <a:fillRef idx="1">
            <a:schemeClr val="accent1"/>
          </a:fillRef>
          <a:effectRef idx="0">
            <a:schemeClr val="accent1"/>
          </a:effectRef>
          <a:fontRef idx="minor">
            <a:schemeClr val="lt1"/>
          </a:fontRef>
        </p:style>
        <p:txBody>
          <a:bodyPr lIns="89793" tIns="44899" rIns="89793" bIns="44899" rtlCol="0" anchor="ctr"/>
          <a:lstStyle/>
          <a:p>
            <a:pPr algn="ctr" eaLnBrk="0" hangingPunct="0"/>
            <a:endParaRPr lang="en-US" dirty="0">
              <a:solidFill>
                <a:srgbClr val="8F23B3"/>
              </a:solidFill>
            </a:endParaRPr>
          </a:p>
        </p:txBody>
      </p:sp>
      <p:sp>
        <p:nvSpPr>
          <p:cNvPr id="12" name="Rectangle 11"/>
          <p:cNvSpPr/>
          <p:nvPr/>
        </p:nvSpPr>
        <p:spPr>
          <a:xfrm>
            <a:off x="0" y="0"/>
            <a:ext cx="9144000" cy="6858000"/>
          </a:xfrm>
          <a:prstGeom prst="rect">
            <a:avLst/>
          </a:prstGeom>
          <a:noFill/>
          <a:ln w="28575">
            <a:solidFill>
              <a:srgbClr val="8F23B3"/>
            </a:solidFill>
          </a:ln>
        </p:spPr>
        <p:style>
          <a:lnRef idx="2">
            <a:schemeClr val="accent1">
              <a:shade val="50000"/>
            </a:schemeClr>
          </a:lnRef>
          <a:fillRef idx="1">
            <a:schemeClr val="accent1"/>
          </a:fillRef>
          <a:effectRef idx="0">
            <a:schemeClr val="accent1"/>
          </a:effectRef>
          <a:fontRef idx="minor">
            <a:schemeClr val="lt1"/>
          </a:fontRef>
        </p:style>
        <p:txBody>
          <a:bodyPr lIns="89793" tIns="44899" rIns="89793" bIns="44899" rtlCol="0" anchor="ctr"/>
          <a:lstStyle/>
          <a:p>
            <a:pPr algn="ctr" eaLnBrk="0" hangingPunct="0"/>
            <a:endParaRPr lang="en-US" dirty="0">
              <a:solidFill>
                <a:prstClr val="white"/>
              </a:solidFill>
            </a:endParaRPr>
          </a:p>
        </p:txBody>
      </p:sp>
      <p:sp>
        <p:nvSpPr>
          <p:cNvPr id="13" name="Slide Number Placeholder 4"/>
          <p:cNvSpPr>
            <a:spLocks noGrp="1"/>
          </p:cNvSpPr>
          <p:nvPr>
            <p:ph type="sldNum" sz="quarter" idx="4"/>
          </p:nvPr>
        </p:nvSpPr>
        <p:spPr>
          <a:xfrm>
            <a:off x="3" y="6569079"/>
            <a:ext cx="609600" cy="288925"/>
          </a:xfrm>
          <a:prstGeom prst="rect">
            <a:avLst/>
          </a:prstGeom>
        </p:spPr>
        <p:txBody>
          <a:bodyPr wrap="square" lIns="89793" tIns="44899" rIns="89793" bIns="44899">
            <a:normAutofit/>
          </a:bodyPr>
          <a:lstStyle>
            <a:lvl1pPr algn="ctr">
              <a:defRPr sz="1400">
                <a:solidFill>
                  <a:sysClr val="windowText" lastClr="000000"/>
                </a:solidFill>
              </a:defRPr>
            </a:lvl1pPr>
          </a:lstStyle>
          <a:p>
            <a:pPr eaLnBrk="0" hangingPunct="0">
              <a:defRPr/>
            </a:pPr>
            <a:fld id="{F53EAB4E-B152-44CE-8C23-C6686266861F}" type="slidenum">
              <a:rPr lang="en-US" smtClean="0">
                <a:latin typeface="Tahoma" pitchFamily="34" charset="0"/>
                <a:ea typeface="+mn-ea"/>
                <a:cs typeface="Arial" charset="0"/>
              </a:rPr>
              <a:pPr eaLnBrk="0" hangingPunct="0">
                <a:defRPr/>
              </a:pPr>
              <a:t>‹#›</a:t>
            </a:fld>
            <a:endParaRPr lang="en-US" dirty="0">
              <a:latin typeface="Tahoma" pitchFamily="34" charset="0"/>
              <a:ea typeface="+mn-ea"/>
              <a:cs typeface="Arial" charset="0"/>
            </a:endParaRPr>
          </a:p>
        </p:txBody>
      </p:sp>
    </p:spTree>
    <p:extLst>
      <p:ext uri="{BB962C8B-B14F-4D97-AF65-F5344CB8AC3E}">
        <p14:creationId xmlns:p14="http://schemas.microsoft.com/office/powerpoint/2010/main" val="2740909944"/>
      </p:ext>
    </p:extLst>
  </p:cSld>
  <p:clrMap bg1="lt1" tx1="dk1" bg2="lt2" tx2="dk2" accent1="accent1" accent2="accent2" accent3="accent3" accent4="accent4" accent5="accent5" accent6="accent6" hlink="hlink" folHlink="folHlink"/>
  <p:sldLayoutIdLst>
    <p:sldLayoutId id="2147484426" r:id="rId1"/>
    <p:sldLayoutId id="2147484427" r:id="rId2"/>
    <p:sldLayoutId id="2147484428" r:id="rId3"/>
    <p:sldLayoutId id="2147484429" r:id="rId4"/>
    <p:sldLayoutId id="2147484430" r:id="rId5"/>
    <p:sldLayoutId id="2147484431" r:id="rId6"/>
    <p:sldLayoutId id="2147484432" r:id="rId7"/>
    <p:sldLayoutId id="2147484433" r:id="rId8"/>
    <p:sldLayoutId id="2147484434" r:id="rId9"/>
    <p:sldLayoutId id="2147484435" r:id="rId10"/>
    <p:sldLayoutId id="2147484436" r:id="rId11"/>
    <p:sldLayoutId id="2147484782" r:id="rId12"/>
    <p:sldLayoutId id="2147484783" r:id="rId13"/>
    <p:sldLayoutId id="2147484784" r:id="rId14"/>
    <p:sldLayoutId id="2147484785" r:id="rId15"/>
    <p:sldLayoutId id="2147484786" r:id="rId16"/>
    <p:sldLayoutId id="2147484787" r:id="rId17"/>
    <p:sldLayoutId id="2147484788" r:id="rId18"/>
    <p:sldLayoutId id="2147484789" r:id="rId19"/>
    <p:sldLayoutId id="2147484790" r:id="rId20"/>
    <p:sldLayoutId id="2147484791" r:id="rId21"/>
    <p:sldLayoutId id="2147484792" r:id="rId22"/>
    <p:sldLayoutId id="2147484793" r:id="rId23"/>
    <p:sldLayoutId id="2147484794" r:id="rId24"/>
    <p:sldLayoutId id="2147484795" r:id="rId25"/>
    <p:sldLayoutId id="2147484796" r:id="rId26"/>
    <p:sldLayoutId id="2147484797" r:id="rId27"/>
    <p:sldLayoutId id="2147484798" r:id="rId28"/>
    <p:sldLayoutId id="2147484799" r:id="rId29"/>
    <p:sldLayoutId id="2147484800" r:id="rId30"/>
    <p:sldLayoutId id="2147484801" r:id="rId31"/>
    <p:sldLayoutId id="2147484802" r:id="rId32"/>
    <p:sldLayoutId id="2147484803" r:id="rId33"/>
    <p:sldLayoutId id="2147484804" r:id="rId34"/>
    <p:sldLayoutId id="2147484805" r:id="rId35"/>
    <p:sldLayoutId id="2147484806" r:id="rId36"/>
    <p:sldLayoutId id="2147484807" r:id="rId37"/>
    <p:sldLayoutId id="2147484808" r:id="rId38"/>
    <p:sldLayoutId id="2147484809" r:id="rId39"/>
    <p:sldLayoutId id="2147484810" r:id="rId40"/>
    <p:sldLayoutId id="2147484811" r:id="rId41"/>
    <p:sldLayoutId id="2147484812" r:id="rId42"/>
    <p:sldLayoutId id="2147484813" r:id="rId43"/>
    <p:sldLayoutId id="2147484814" r:id="rId44"/>
    <p:sldLayoutId id="2147484815" r:id="rId45"/>
    <p:sldLayoutId id="2147484816" r:id="rId46"/>
    <p:sldLayoutId id="2147484817" r:id="rId47"/>
    <p:sldLayoutId id="2147484818" r:id="rId48"/>
    <p:sldLayoutId id="2147484819" r:id="rId49"/>
    <p:sldLayoutId id="2147484820" r:id="rId50"/>
    <p:sldLayoutId id="2147484821" r:id="rId51"/>
    <p:sldLayoutId id="2147484822" r:id="rId52"/>
    <p:sldLayoutId id="2147484823" r:id="rId53"/>
    <p:sldLayoutId id="2147484824" r:id="rId54"/>
    <p:sldLayoutId id="2147484825" r:id="rId55"/>
    <p:sldLayoutId id="2147484826" r:id="rId56"/>
    <p:sldLayoutId id="2147484827" r:id="rId57"/>
  </p:sldLayoutIdLst>
  <p:timing>
    <p:tnLst>
      <p:par>
        <p:cTn id="1" dur="indefinite" restart="never" nodeType="tmRoot"/>
      </p:par>
    </p:tnLst>
  </p:timing>
  <p:hf sldNum="0" hdr="0" ftr="0" dt="0"/>
  <p:txStyles>
    <p:titleStyle>
      <a:lvl1pPr algn="ctr" defTabSz="913532" rtl="0" eaLnBrk="1" latinLnBrk="0" hangingPunct="1">
        <a:spcBef>
          <a:spcPct val="0"/>
        </a:spcBef>
        <a:buNone/>
        <a:defRPr sz="4400" kern="1200">
          <a:solidFill>
            <a:schemeClr val="tx1"/>
          </a:solidFill>
          <a:latin typeface="+mj-lt"/>
          <a:ea typeface="+mj-ea"/>
          <a:cs typeface="+mj-cs"/>
        </a:defRPr>
      </a:lvl1pPr>
    </p:titleStyle>
    <p:bodyStyle>
      <a:lvl1pPr marL="342577" indent="-342577" algn="l" defTabSz="913532"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246" indent="-285478" algn="l" defTabSz="913532"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1919" indent="-228384" algn="l" defTabSz="913532"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8682" indent="-228384" algn="l" defTabSz="913532"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5452" indent="-228384" algn="l" defTabSz="913532"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2219" indent="-228384" algn="l" defTabSz="91353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8984" indent="-228384" algn="l" defTabSz="91353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5752" indent="-228384" algn="l" defTabSz="91353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2521" indent="-228384" algn="l" defTabSz="91353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3532" rtl="0" eaLnBrk="1" latinLnBrk="0" hangingPunct="1">
        <a:defRPr sz="1800" kern="1200">
          <a:solidFill>
            <a:schemeClr val="tx1"/>
          </a:solidFill>
          <a:latin typeface="+mn-lt"/>
          <a:ea typeface="+mn-ea"/>
          <a:cs typeface="+mn-cs"/>
        </a:defRPr>
      </a:lvl1pPr>
      <a:lvl2pPr marL="456768" algn="l" defTabSz="913532" rtl="0" eaLnBrk="1" latinLnBrk="0" hangingPunct="1">
        <a:defRPr sz="1800" kern="1200">
          <a:solidFill>
            <a:schemeClr val="tx1"/>
          </a:solidFill>
          <a:latin typeface="+mn-lt"/>
          <a:ea typeface="+mn-ea"/>
          <a:cs typeface="+mn-cs"/>
        </a:defRPr>
      </a:lvl2pPr>
      <a:lvl3pPr marL="913532" algn="l" defTabSz="913532" rtl="0" eaLnBrk="1" latinLnBrk="0" hangingPunct="1">
        <a:defRPr sz="1800" kern="1200">
          <a:solidFill>
            <a:schemeClr val="tx1"/>
          </a:solidFill>
          <a:latin typeface="+mn-lt"/>
          <a:ea typeface="+mn-ea"/>
          <a:cs typeface="+mn-cs"/>
        </a:defRPr>
      </a:lvl3pPr>
      <a:lvl4pPr marL="1370302" algn="l" defTabSz="913532" rtl="0" eaLnBrk="1" latinLnBrk="0" hangingPunct="1">
        <a:defRPr sz="1800" kern="1200">
          <a:solidFill>
            <a:schemeClr val="tx1"/>
          </a:solidFill>
          <a:latin typeface="+mn-lt"/>
          <a:ea typeface="+mn-ea"/>
          <a:cs typeface="+mn-cs"/>
        </a:defRPr>
      </a:lvl4pPr>
      <a:lvl5pPr marL="1827071" algn="l" defTabSz="913532" rtl="0" eaLnBrk="1" latinLnBrk="0" hangingPunct="1">
        <a:defRPr sz="1800" kern="1200">
          <a:solidFill>
            <a:schemeClr val="tx1"/>
          </a:solidFill>
          <a:latin typeface="+mn-lt"/>
          <a:ea typeface="+mn-ea"/>
          <a:cs typeface="+mn-cs"/>
        </a:defRPr>
      </a:lvl5pPr>
      <a:lvl6pPr marL="2283837" algn="l" defTabSz="913532" rtl="0" eaLnBrk="1" latinLnBrk="0" hangingPunct="1">
        <a:defRPr sz="1800" kern="1200">
          <a:solidFill>
            <a:schemeClr val="tx1"/>
          </a:solidFill>
          <a:latin typeface="+mn-lt"/>
          <a:ea typeface="+mn-ea"/>
          <a:cs typeface="+mn-cs"/>
        </a:defRPr>
      </a:lvl6pPr>
      <a:lvl7pPr marL="2740600" algn="l" defTabSz="913532" rtl="0" eaLnBrk="1" latinLnBrk="0" hangingPunct="1">
        <a:defRPr sz="1800" kern="1200">
          <a:solidFill>
            <a:schemeClr val="tx1"/>
          </a:solidFill>
          <a:latin typeface="+mn-lt"/>
          <a:ea typeface="+mn-ea"/>
          <a:cs typeface="+mn-cs"/>
        </a:defRPr>
      </a:lvl7pPr>
      <a:lvl8pPr marL="3197369" algn="l" defTabSz="913532" rtl="0" eaLnBrk="1" latinLnBrk="0" hangingPunct="1">
        <a:defRPr sz="1800" kern="1200">
          <a:solidFill>
            <a:schemeClr val="tx1"/>
          </a:solidFill>
          <a:latin typeface="+mn-lt"/>
          <a:ea typeface="+mn-ea"/>
          <a:cs typeface="+mn-cs"/>
        </a:defRPr>
      </a:lvl8pPr>
      <a:lvl9pPr marL="3654137" algn="l" defTabSz="913532"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2" descr="PARCC_Header_A2"/>
          <p:cNvPicPr>
            <a:picLocks noChangeAspect="1" noChangeArrowheads="1"/>
          </p:cNvPicPr>
          <p:nvPr/>
        </p:nvPicPr>
        <p:blipFill>
          <a:blip r:embed="rId59" cstate="print"/>
          <a:srcRect l="63492" r="5597"/>
          <a:stretch>
            <a:fillRect/>
          </a:stretch>
        </p:blipFill>
        <p:spPr bwMode="auto">
          <a:xfrm>
            <a:off x="0" y="2"/>
            <a:ext cx="2819400" cy="1216152"/>
          </a:xfrm>
          <a:prstGeom prst="rect">
            <a:avLst/>
          </a:prstGeom>
          <a:noFill/>
          <a:ln w="9525">
            <a:noFill/>
            <a:miter lim="800000"/>
            <a:headEnd/>
            <a:tailEnd/>
          </a:ln>
        </p:spPr>
      </p:pic>
      <p:sp>
        <p:nvSpPr>
          <p:cNvPr id="8" name="Rectangle 7"/>
          <p:cNvSpPr/>
          <p:nvPr/>
        </p:nvSpPr>
        <p:spPr>
          <a:xfrm>
            <a:off x="0" y="1219200"/>
            <a:ext cx="9144000" cy="152400"/>
          </a:xfrm>
          <a:prstGeom prst="rect">
            <a:avLst/>
          </a:prstGeom>
          <a:solidFill>
            <a:srgbClr val="8F23B3"/>
          </a:solidFill>
          <a:ln>
            <a:solidFill>
              <a:srgbClr val="8F23B3"/>
            </a:solidFill>
          </a:ln>
        </p:spPr>
        <p:style>
          <a:lnRef idx="2">
            <a:schemeClr val="accent1">
              <a:shade val="50000"/>
            </a:schemeClr>
          </a:lnRef>
          <a:fillRef idx="1">
            <a:schemeClr val="accent1"/>
          </a:fillRef>
          <a:effectRef idx="0">
            <a:schemeClr val="accent1"/>
          </a:effectRef>
          <a:fontRef idx="minor">
            <a:schemeClr val="lt1"/>
          </a:fontRef>
        </p:style>
        <p:txBody>
          <a:bodyPr lIns="89793" tIns="44899" rIns="89793" bIns="44899" rtlCol="0" anchor="ctr"/>
          <a:lstStyle/>
          <a:p>
            <a:pPr algn="ctr" eaLnBrk="0" hangingPunct="0"/>
            <a:endParaRPr lang="en-US" dirty="0">
              <a:solidFill>
                <a:srgbClr val="8F23B3"/>
              </a:solidFill>
            </a:endParaRPr>
          </a:p>
        </p:txBody>
      </p:sp>
      <p:sp>
        <p:nvSpPr>
          <p:cNvPr id="9" name="Rectangle 8"/>
          <p:cNvSpPr/>
          <p:nvPr/>
        </p:nvSpPr>
        <p:spPr>
          <a:xfrm>
            <a:off x="0" y="1447800"/>
            <a:ext cx="9144000" cy="152400"/>
          </a:xfrm>
          <a:prstGeom prst="rect">
            <a:avLst/>
          </a:prstGeom>
          <a:solidFill>
            <a:srgbClr val="0091B2"/>
          </a:solidFill>
          <a:ln>
            <a:solidFill>
              <a:srgbClr val="0091B2"/>
            </a:solidFill>
          </a:ln>
        </p:spPr>
        <p:style>
          <a:lnRef idx="2">
            <a:schemeClr val="accent1">
              <a:shade val="50000"/>
            </a:schemeClr>
          </a:lnRef>
          <a:fillRef idx="1">
            <a:schemeClr val="accent1"/>
          </a:fillRef>
          <a:effectRef idx="0">
            <a:schemeClr val="accent1"/>
          </a:effectRef>
          <a:fontRef idx="minor">
            <a:schemeClr val="lt1"/>
          </a:fontRef>
        </p:style>
        <p:txBody>
          <a:bodyPr lIns="89793" tIns="44899" rIns="89793" bIns="44899" rtlCol="0" anchor="ctr"/>
          <a:lstStyle/>
          <a:p>
            <a:pPr algn="ctr" eaLnBrk="0" hangingPunct="0"/>
            <a:endParaRPr lang="en-US" dirty="0">
              <a:solidFill>
                <a:srgbClr val="8F23B3"/>
              </a:solidFill>
            </a:endParaRPr>
          </a:p>
        </p:txBody>
      </p:sp>
      <p:sp>
        <p:nvSpPr>
          <p:cNvPr id="12" name="Rectangle 11"/>
          <p:cNvSpPr/>
          <p:nvPr/>
        </p:nvSpPr>
        <p:spPr>
          <a:xfrm>
            <a:off x="0" y="0"/>
            <a:ext cx="9144000" cy="6858000"/>
          </a:xfrm>
          <a:prstGeom prst="rect">
            <a:avLst/>
          </a:prstGeom>
          <a:noFill/>
          <a:ln w="28575">
            <a:solidFill>
              <a:srgbClr val="8F23B3"/>
            </a:solidFill>
          </a:ln>
        </p:spPr>
        <p:style>
          <a:lnRef idx="2">
            <a:schemeClr val="accent1">
              <a:shade val="50000"/>
            </a:schemeClr>
          </a:lnRef>
          <a:fillRef idx="1">
            <a:schemeClr val="accent1"/>
          </a:fillRef>
          <a:effectRef idx="0">
            <a:schemeClr val="accent1"/>
          </a:effectRef>
          <a:fontRef idx="minor">
            <a:schemeClr val="lt1"/>
          </a:fontRef>
        </p:style>
        <p:txBody>
          <a:bodyPr lIns="89793" tIns="44899" rIns="89793" bIns="44899" rtlCol="0" anchor="ctr"/>
          <a:lstStyle/>
          <a:p>
            <a:pPr algn="ctr" eaLnBrk="0" hangingPunct="0"/>
            <a:endParaRPr lang="en-US" dirty="0">
              <a:solidFill>
                <a:prstClr val="white"/>
              </a:solidFill>
            </a:endParaRPr>
          </a:p>
        </p:txBody>
      </p:sp>
      <p:sp>
        <p:nvSpPr>
          <p:cNvPr id="13" name="Slide Number Placeholder 4"/>
          <p:cNvSpPr>
            <a:spLocks noGrp="1"/>
          </p:cNvSpPr>
          <p:nvPr>
            <p:ph type="sldNum" sz="quarter" idx="4"/>
          </p:nvPr>
        </p:nvSpPr>
        <p:spPr>
          <a:xfrm>
            <a:off x="3" y="6569079"/>
            <a:ext cx="609600" cy="288925"/>
          </a:xfrm>
          <a:prstGeom prst="rect">
            <a:avLst/>
          </a:prstGeom>
        </p:spPr>
        <p:txBody>
          <a:bodyPr wrap="square" lIns="89793" tIns="44899" rIns="89793" bIns="44899">
            <a:normAutofit/>
          </a:bodyPr>
          <a:lstStyle>
            <a:lvl1pPr algn="ctr">
              <a:defRPr sz="1400">
                <a:solidFill>
                  <a:sysClr val="windowText" lastClr="000000"/>
                </a:solidFill>
              </a:defRPr>
            </a:lvl1pPr>
          </a:lstStyle>
          <a:p>
            <a:pPr eaLnBrk="0" hangingPunct="0">
              <a:defRPr/>
            </a:pPr>
            <a:fld id="{F53EAB4E-B152-44CE-8C23-C6686266861F}" type="slidenum">
              <a:rPr lang="en-US" smtClean="0">
                <a:latin typeface="Tahoma" pitchFamily="34" charset="0"/>
                <a:ea typeface="+mn-ea"/>
                <a:cs typeface="Arial" charset="0"/>
              </a:rPr>
              <a:pPr eaLnBrk="0" hangingPunct="0">
                <a:defRPr/>
              </a:pPr>
              <a:t>‹#›</a:t>
            </a:fld>
            <a:endParaRPr lang="en-US" dirty="0">
              <a:latin typeface="Tahoma" pitchFamily="34" charset="0"/>
              <a:ea typeface="+mn-ea"/>
              <a:cs typeface="Arial" charset="0"/>
            </a:endParaRPr>
          </a:p>
        </p:txBody>
      </p:sp>
    </p:spTree>
    <p:extLst>
      <p:ext uri="{BB962C8B-B14F-4D97-AF65-F5344CB8AC3E}">
        <p14:creationId xmlns:p14="http://schemas.microsoft.com/office/powerpoint/2010/main" val="1106328945"/>
      </p:ext>
    </p:extLst>
  </p:cSld>
  <p:clrMap bg1="lt1" tx1="dk1" bg2="lt2" tx2="dk2" accent1="accent1" accent2="accent2" accent3="accent3" accent4="accent4" accent5="accent5" accent6="accent6" hlink="hlink" folHlink="folHlink"/>
  <p:sldLayoutIdLst>
    <p:sldLayoutId id="2147484438" r:id="rId1"/>
    <p:sldLayoutId id="2147484439" r:id="rId2"/>
    <p:sldLayoutId id="2147484440" r:id="rId3"/>
    <p:sldLayoutId id="2147484441" r:id="rId4"/>
    <p:sldLayoutId id="2147484442" r:id="rId5"/>
    <p:sldLayoutId id="2147484443" r:id="rId6"/>
    <p:sldLayoutId id="2147484444" r:id="rId7"/>
    <p:sldLayoutId id="2147484445" r:id="rId8"/>
    <p:sldLayoutId id="2147484446" r:id="rId9"/>
    <p:sldLayoutId id="2147484447" r:id="rId10"/>
    <p:sldLayoutId id="2147484448" r:id="rId11"/>
    <p:sldLayoutId id="2147484828" r:id="rId12"/>
    <p:sldLayoutId id="2147484829" r:id="rId13"/>
    <p:sldLayoutId id="2147484830" r:id="rId14"/>
    <p:sldLayoutId id="2147484831" r:id="rId15"/>
    <p:sldLayoutId id="2147484832" r:id="rId16"/>
    <p:sldLayoutId id="2147484833" r:id="rId17"/>
    <p:sldLayoutId id="2147484834" r:id="rId18"/>
    <p:sldLayoutId id="2147484835" r:id="rId19"/>
    <p:sldLayoutId id="2147484836" r:id="rId20"/>
    <p:sldLayoutId id="2147484837" r:id="rId21"/>
    <p:sldLayoutId id="2147484838" r:id="rId22"/>
    <p:sldLayoutId id="2147484839" r:id="rId23"/>
    <p:sldLayoutId id="2147484840" r:id="rId24"/>
    <p:sldLayoutId id="2147484841" r:id="rId25"/>
    <p:sldLayoutId id="2147484842" r:id="rId26"/>
    <p:sldLayoutId id="2147484843" r:id="rId27"/>
    <p:sldLayoutId id="2147484844" r:id="rId28"/>
    <p:sldLayoutId id="2147484845" r:id="rId29"/>
    <p:sldLayoutId id="2147484846" r:id="rId30"/>
    <p:sldLayoutId id="2147484847" r:id="rId31"/>
    <p:sldLayoutId id="2147484848" r:id="rId32"/>
    <p:sldLayoutId id="2147484849" r:id="rId33"/>
    <p:sldLayoutId id="2147484850" r:id="rId34"/>
    <p:sldLayoutId id="2147484851" r:id="rId35"/>
    <p:sldLayoutId id="2147484852" r:id="rId36"/>
    <p:sldLayoutId id="2147484853" r:id="rId37"/>
    <p:sldLayoutId id="2147484854" r:id="rId38"/>
    <p:sldLayoutId id="2147484855" r:id="rId39"/>
    <p:sldLayoutId id="2147484856" r:id="rId40"/>
    <p:sldLayoutId id="2147484857" r:id="rId41"/>
    <p:sldLayoutId id="2147484858" r:id="rId42"/>
    <p:sldLayoutId id="2147484859" r:id="rId43"/>
    <p:sldLayoutId id="2147484860" r:id="rId44"/>
    <p:sldLayoutId id="2147484861" r:id="rId45"/>
    <p:sldLayoutId id="2147484862" r:id="rId46"/>
    <p:sldLayoutId id="2147484863" r:id="rId47"/>
    <p:sldLayoutId id="2147484864" r:id="rId48"/>
    <p:sldLayoutId id="2147484865" r:id="rId49"/>
    <p:sldLayoutId id="2147484866" r:id="rId50"/>
    <p:sldLayoutId id="2147484867" r:id="rId51"/>
    <p:sldLayoutId id="2147484868" r:id="rId52"/>
    <p:sldLayoutId id="2147484869" r:id="rId53"/>
    <p:sldLayoutId id="2147484870" r:id="rId54"/>
    <p:sldLayoutId id="2147484871" r:id="rId55"/>
    <p:sldLayoutId id="2147484872" r:id="rId56"/>
    <p:sldLayoutId id="2147484873" r:id="rId57"/>
  </p:sldLayoutIdLst>
  <p:timing>
    <p:tnLst>
      <p:par>
        <p:cTn id="1" dur="indefinite" restart="never" nodeType="tmRoot"/>
      </p:par>
    </p:tnLst>
  </p:timing>
  <p:hf sldNum="0" hdr="0" ftr="0" dt="0"/>
  <p:txStyles>
    <p:titleStyle>
      <a:lvl1pPr algn="ctr" defTabSz="913532" rtl="0" eaLnBrk="1" latinLnBrk="0" hangingPunct="1">
        <a:spcBef>
          <a:spcPct val="0"/>
        </a:spcBef>
        <a:buNone/>
        <a:defRPr sz="4400" kern="1200">
          <a:solidFill>
            <a:schemeClr val="tx1"/>
          </a:solidFill>
          <a:latin typeface="+mj-lt"/>
          <a:ea typeface="+mj-ea"/>
          <a:cs typeface="+mj-cs"/>
        </a:defRPr>
      </a:lvl1pPr>
    </p:titleStyle>
    <p:bodyStyle>
      <a:lvl1pPr marL="342577" indent="-342577" algn="l" defTabSz="913532"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246" indent="-285478" algn="l" defTabSz="913532"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1919" indent="-228384" algn="l" defTabSz="913532"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8682" indent="-228384" algn="l" defTabSz="913532"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5452" indent="-228384" algn="l" defTabSz="913532"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2219" indent="-228384" algn="l" defTabSz="91353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8984" indent="-228384" algn="l" defTabSz="91353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5752" indent="-228384" algn="l" defTabSz="91353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2521" indent="-228384" algn="l" defTabSz="91353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3532" rtl="0" eaLnBrk="1" latinLnBrk="0" hangingPunct="1">
        <a:defRPr sz="1800" kern="1200">
          <a:solidFill>
            <a:schemeClr val="tx1"/>
          </a:solidFill>
          <a:latin typeface="+mn-lt"/>
          <a:ea typeface="+mn-ea"/>
          <a:cs typeface="+mn-cs"/>
        </a:defRPr>
      </a:lvl1pPr>
      <a:lvl2pPr marL="456768" algn="l" defTabSz="913532" rtl="0" eaLnBrk="1" latinLnBrk="0" hangingPunct="1">
        <a:defRPr sz="1800" kern="1200">
          <a:solidFill>
            <a:schemeClr val="tx1"/>
          </a:solidFill>
          <a:latin typeface="+mn-lt"/>
          <a:ea typeface="+mn-ea"/>
          <a:cs typeface="+mn-cs"/>
        </a:defRPr>
      </a:lvl2pPr>
      <a:lvl3pPr marL="913532" algn="l" defTabSz="913532" rtl="0" eaLnBrk="1" latinLnBrk="0" hangingPunct="1">
        <a:defRPr sz="1800" kern="1200">
          <a:solidFill>
            <a:schemeClr val="tx1"/>
          </a:solidFill>
          <a:latin typeface="+mn-lt"/>
          <a:ea typeface="+mn-ea"/>
          <a:cs typeface="+mn-cs"/>
        </a:defRPr>
      </a:lvl3pPr>
      <a:lvl4pPr marL="1370302" algn="l" defTabSz="913532" rtl="0" eaLnBrk="1" latinLnBrk="0" hangingPunct="1">
        <a:defRPr sz="1800" kern="1200">
          <a:solidFill>
            <a:schemeClr val="tx1"/>
          </a:solidFill>
          <a:latin typeface="+mn-lt"/>
          <a:ea typeface="+mn-ea"/>
          <a:cs typeface="+mn-cs"/>
        </a:defRPr>
      </a:lvl4pPr>
      <a:lvl5pPr marL="1827071" algn="l" defTabSz="913532" rtl="0" eaLnBrk="1" latinLnBrk="0" hangingPunct="1">
        <a:defRPr sz="1800" kern="1200">
          <a:solidFill>
            <a:schemeClr val="tx1"/>
          </a:solidFill>
          <a:latin typeface="+mn-lt"/>
          <a:ea typeface="+mn-ea"/>
          <a:cs typeface="+mn-cs"/>
        </a:defRPr>
      </a:lvl5pPr>
      <a:lvl6pPr marL="2283837" algn="l" defTabSz="913532" rtl="0" eaLnBrk="1" latinLnBrk="0" hangingPunct="1">
        <a:defRPr sz="1800" kern="1200">
          <a:solidFill>
            <a:schemeClr val="tx1"/>
          </a:solidFill>
          <a:latin typeface="+mn-lt"/>
          <a:ea typeface="+mn-ea"/>
          <a:cs typeface="+mn-cs"/>
        </a:defRPr>
      </a:lvl6pPr>
      <a:lvl7pPr marL="2740600" algn="l" defTabSz="913532" rtl="0" eaLnBrk="1" latinLnBrk="0" hangingPunct="1">
        <a:defRPr sz="1800" kern="1200">
          <a:solidFill>
            <a:schemeClr val="tx1"/>
          </a:solidFill>
          <a:latin typeface="+mn-lt"/>
          <a:ea typeface="+mn-ea"/>
          <a:cs typeface="+mn-cs"/>
        </a:defRPr>
      </a:lvl7pPr>
      <a:lvl8pPr marL="3197369" algn="l" defTabSz="913532" rtl="0" eaLnBrk="1" latinLnBrk="0" hangingPunct="1">
        <a:defRPr sz="1800" kern="1200">
          <a:solidFill>
            <a:schemeClr val="tx1"/>
          </a:solidFill>
          <a:latin typeface="+mn-lt"/>
          <a:ea typeface="+mn-ea"/>
          <a:cs typeface="+mn-cs"/>
        </a:defRPr>
      </a:lvl8pPr>
      <a:lvl9pPr marL="3654137" algn="l" defTabSz="913532"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2" descr="PARCC_Header_A2"/>
          <p:cNvPicPr>
            <a:picLocks noChangeAspect="1" noChangeArrowheads="1"/>
          </p:cNvPicPr>
          <p:nvPr/>
        </p:nvPicPr>
        <p:blipFill>
          <a:blip r:embed="rId59" cstate="print"/>
          <a:srcRect l="63492" r="5597"/>
          <a:stretch>
            <a:fillRect/>
          </a:stretch>
        </p:blipFill>
        <p:spPr bwMode="auto">
          <a:xfrm>
            <a:off x="0" y="2"/>
            <a:ext cx="2819400" cy="1216152"/>
          </a:xfrm>
          <a:prstGeom prst="rect">
            <a:avLst/>
          </a:prstGeom>
          <a:noFill/>
          <a:ln w="9525">
            <a:noFill/>
            <a:miter lim="800000"/>
            <a:headEnd/>
            <a:tailEnd/>
          </a:ln>
        </p:spPr>
      </p:pic>
      <p:sp>
        <p:nvSpPr>
          <p:cNvPr id="8" name="Rectangle 7"/>
          <p:cNvSpPr/>
          <p:nvPr/>
        </p:nvSpPr>
        <p:spPr>
          <a:xfrm>
            <a:off x="0" y="1219200"/>
            <a:ext cx="9144000" cy="152400"/>
          </a:xfrm>
          <a:prstGeom prst="rect">
            <a:avLst/>
          </a:prstGeom>
          <a:solidFill>
            <a:srgbClr val="8F23B3"/>
          </a:solidFill>
          <a:ln>
            <a:solidFill>
              <a:srgbClr val="8F23B3"/>
            </a:solidFill>
          </a:ln>
        </p:spPr>
        <p:style>
          <a:lnRef idx="2">
            <a:schemeClr val="accent1">
              <a:shade val="50000"/>
            </a:schemeClr>
          </a:lnRef>
          <a:fillRef idx="1">
            <a:schemeClr val="accent1"/>
          </a:fillRef>
          <a:effectRef idx="0">
            <a:schemeClr val="accent1"/>
          </a:effectRef>
          <a:fontRef idx="minor">
            <a:schemeClr val="lt1"/>
          </a:fontRef>
        </p:style>
        <p:txBody>
          <a:bodyPr lIns="89793" tIns="44899" rIns="89793" bIns="44899" rtlCol="0" anchor="ctr"/>
          <a:lstStyle/>
          <a:p>
            <a:pPr algn="ctr" eaLnBrk="0" hangingPunct="0"/>
            <a:endParaRPr lang="en-US" dirty="0">
              <a:solidFill>
                <a:srgbClr val="8F23B3"/>
              </a:solidFill>
            </a:endParaRPr>
          </a:p>
        </p:txBody>
      </p:sp>
      <p:sp>
        <p:nvSpPr>
          <p:cNvPr id="9" name="Rectangle 8"/>
          <p:cNvSpPr/>
          <p:nvPr/>
        </p:nvSpPr>
        <p:spPr>
          <a:xfrm>
            <a:off x="0" y="1447800"/>
            <a:ext cx="9144000" cy="152400"/>
          </a:xfrm>
          <a:prstGeom prst="rect">
            <a:avLst/>
          </a:prstGeom>
          <a:solidFill>
            <a:srgbClr val="0091B2"/>
          </a:solidFill>
          <a:ln>
            <a:solidFill>
              <a:srgbClr val="0091B2"/>
            </a:solidFill>
          </a:ln>
        </p:spPr>
        <p:style>
          <a:lnRef idx="2">
            <a:schemeClr val="accent1">
              <a:shade val="50000"/>
            </a:schemeClr>
          </a:lnRef>
          <a:fillRef idx="1">
            <a:schemeClr val="accent1"/>
          </a:fillRef>
          <a:effectRef idx="0">
            <a:schemeClr val="accent1"/>
          </a:effectRef>
          <a:fontRef idx="minor">
            <a:schemeClr val="lt1"/>
          </a:fontRef>
        </p:style>
        <p:txBody>
          <a:bodyPr lIns="89793" tIns="44899" rIns="89793" bIns="44899" rtlCol="0" anchor="ctr"/>
          <a:lstStyle/>
          <a:p>
            <a:pPr algn="ctr" eaLnBrk="0" hangingPunct="0"/>
            <a:endParaRPr lang="en-US" dirty="0">
              <a:solidFill>
                <a:srgbClr val="8F23B3"/>
              </a:solidFill>
            </a:endParaRPr>
          </a:p>
        </p:txBody>
      </p:sp>
      <p:sp>
        <p:nvSpPr>
          <p:cNvPr id="12" name="Rectangle 11"/>
          <p:cNvSpPr/>
          <p:nvPr/>
        </p:nvSpPr>
        <p:spPr>
          <a:xfrm>
            <a:off x="0" y="0"/>
            <a:ext cx="9144000" cy="6858000"/>
          </a:xfrm>
          <a:prstGeom prst="rect">
            <a:avLst/>
          </a:prstGeom>
          <a:noFill/>
          <a:ln w="28575">
            <a:solidFill>
              <a:srgbClr val="8F23B3"/>
            </a:solidFill>
          </a:ln>
        </p:spPr>
        <p:style>
          <a:lnRef idx="2">
            <a:schemeClr val="accent1">
              <a:shade val="50000"/>
            </a:schemeClr>
          </a:lnRef>
          <a:fillRef idx="1">
            <a:schemeClr val="accent1"/>
          </a:fillRef>
          <a:effectRef idx="0">
            <a:schemeClr val="accent1"/>
          </a:effectRef>
          <a:fontRef idx="minor">
            <a:schemeClr val="lt1"/>
          </a:fontRef>
        </p:style>
        <p:txBody>
          <a:bodyPr lIns="89793" tIns="44899" rIns="89793" bIns="44899" rtlCol="0" anchor="ctr"/>
          <a:lstStyle/>
          <a:p>
            <a:pPr algn="ctr" eaLnBrk="0" hangingPunct="0"/>
            <a:endParaRPr lang="en-US" dirty="0">
              <a:solidFill>
                <a:prstClr val="white"/>
              </a:solidFill>
            </a:endParaRPr>
          </a:p>
        </p:txBody>
      </p:sp>
      <p:sp>
        <p:nvSpPr>
          <p:cNvPr id="13" name="Slide Number Placeholder 4"/>
          <p:cNvSpPr>
            <a:spLocks noGrp="1"/>
          </p:cNvSpPr>
          <p:nvPr>
            <p:ph type="sldNum" sz="quarter" idx="4"/>
          </p:nvPr>
        </p:nvSpPr>
        <p:spPr>
          <a:xfrm>
            <a:off x="3" y="6569079"/>
            <a:ext cx="609600" cy="288925"/>
          </a:xfrm>
          <a:prstGeom prst="rect">
            <a:avLst/>
          </a:prstGeom>
        </p:spPr>
        <p:txBody>
          <a:bodyPr wrap="square" lIns="89793" tIns="44899" rIns="89793" bIns="44899">
            <a:normAutofit/>
          </a:bodyPr>
          <a:lstStyle>
            <a:lvl1pPr algn="ctr">
              <a:defRPr sz="1400">
                <a:solidFill>
                  <a:sysClr val="windowText" lastClr="000000"/>
                </a:solidFill>
              </a:defRPr>
            </a:lvl1pPr>
          </a:lstStyle>
          <a:p>
            <a:pPr eaLnBrk="0" hangingPunct="0">
              <a:defRPr/>
            </a:pPr>
            <a:fld id="{F53EAB4E-B152-44CE-8C23-C6686266861F}" type="slidenum">
              <a:rPr lang="en-US" smtClean="0">
                <a:latin typeface="Tahoma" pitchFamily="34" charset="0"/>
                <a:ea typeface="+mn-ea"/>
                <a:cs typeface="Arial" charset="0"/>
              </a:rPr>
              <a:pPr eaLnBrk="0" hangingPunct="0">
                <a:defRPr/>
              </a:pPr>
              <a:t>‹#›</a:t>
            </a:fld>
            <a:endParaRPr lang="en-US" dirty="0">
              <a:latin typeface="Tahoma" pitchFamily="34" charset="0"/>
              <a:ea typeface="+mn-ea"/>
              <a:cs typeface="Arial" charset="0"/>
            </a:endParaRPr>
          </a:p>
        </p:txBody>
      </p:sp>
    </p:spTree>
    <p:extLst>
      <p:ext uri="{BB962C8B-B14F-4D97-AF65-F5344CB8AC3E}">
        <p14:creationId xmlns:p14="http://schemas.microsoft.com/office/powerpoint/2010/main" val="3845915082"/>
      </p:ext>
    </p:extLst>
  </p:cSld>
  <p:clrMap bg1="lt1" tx1="dk1" bg2="lt2" tx2="dk2" accent1="accent1" accent2="accent2" accent3="accent3" accent4="accent4" accent5="accent5" accent6="accent6" hlink="hlink" folHlink="folHlink"/>
  <p:sldLayoutIdLst>
    <p:sldLayoutId id="2147484450" r:id="rId1"/>
    <p:sldLayoutId id="2147484451" r:id="rId2"/>
    <p:sldLayoutId id="2147484452" r:id="rId3"/>
    <p:sldLayoutId id="2147484453" r:id="rId4"/>
    <p:sldLayoutId id="2147484454" r:id="rId5"/>
    <p:sldLayoutId id="2147484455" r:id="rId6"/>
    <p:sldLayoutId id="2147484456" r:id="rId7"/>
    <p:sldLayoutId id="2147484457" r:id="rId8"/>
    <p:sldLayoutId id="2147484458" r:id="rId9"/>
    <p:sldLayoutId id="2147484459" r:id="rId10"/>
    <p:sldLayoutId id="2147484460" r:id="rId11"/>
    <p:sldLayoutId id="2147484874" r:id="rId12"/>
    <p:sldLayoutId id="2147484875" r:id="rId13"/>
    <p:sldLayoutId id="2147484876" r:id="rId14"/>
    <p:sldLayoutId id="2147484877" r:id="rId15"/>
    <p:sldLayoutId id="2147484878" r:id="rId16"/>
    <p:sldLayoutId id="2147484879" r:id="rId17"/>
    <p:sldLayoutId id="2147484880" r:id="rId18"/>
    <p:sldLayoutId id="2147484881" r:id="rId19"/>
    <p:sldLayoutId id="2147484882" r:id="rId20"/>
    <p:sldLayoutId id="2147484883" r:id="rId21"/>
    <p:sldLayoutId id="2147484884" r:id="rId22"/>
    <p:sldLayoutId id="2147484885" r:id="rId23"/>
    <p:sldLayoutId id="2147484886" r:id="rId24"/>
    <p:sldLayoutId id="2147484887" r:id="rId25"/>
    <p:sldLayoutId id="2147484888" r:id="rId26"/>
    <p:sldLayoutId id="2147484889" r:id="rId27"/>
    <p:sldLayoutId id="2147484890" r:id="rId28"/>
    <p:sldLayoutId id="2147484891" r:id="rId29"/>
    <p:sldLayoutId id="2147484892" r:id="rId30"/>
    <p:sldLayoutId id="2147484893" r:id="rId31"/>
    <p:sldLayoutId id="2147484894" r:id="rId32"/>
    <p:sldLayoutId id="2147484895" r:id="rId33"/>
    <p:sldLayoutId id="2147484896" r:id="rId34"/>
    <p:sldLayoutId id="2147484897" r:id="rId35"/>
    <p:sldLayoutId id="2147484898" r:id="rId36"/>
    <p:sldLayoutId id="2147484899" r:id="rId37"/>
    <p:sldLayoutId id="2147484900" r:id="rId38"/>
    <p:sldLayoutId id="2147484901" r:id="rId39"/>
    <p:sldLayoutId id="2147484902" r:id="rId40"/>
    <p:sldLayoutId id="2147484903" r:id="rId41"/>
    <p:sldLayoutId id="2147484904" r:id="rId42"/>
    <p:sldLayoutId id="2147484905" r:id="rId43"/>
    <p:sldLayoutId id="2147484906" r:id="rId44"/>
    <p:sldLayoutId id="2147484907" r:id="rId45"/>
    <p:sldLayoutId id="2147484908" r:id="rId46"/>
    <p:sldLayoutId id="2147484909" r:id="rId47"/>
    <p:sldLayoutId id="2147484910" r:id="rId48"/>
    <p:sldLayoutId id="2147484911" r:id="rId49"/>
    <p:sldLayoutId id="2147484912" r:id="rId50"/>
    <p:sldLayoutId id="2147484913" r:id="rId51"/>
    <p:sldLayoutId id="2147484914" r:id="rId52"/>
    <p:sldLayoutId id="2147484915" r:id="rId53"/>
    <p:sldLayoutId id="2147484916" r:id="rId54"/>
    <p:sldLayoutId id="2147484917" r:id="rId55"/>
    <p:sldLayoutId id="2147484918" r:id="rId56"/>
    <p:sldLayoutId id="2147484919" r:id="rId57"/>
  </p:sldLayoutIdLst>
  <p:timing>
    <p:tnLst>
      <p:par>
        <p:cTn id="1" dur="indefinite" restart="never" nodeType="tmRoot"/>
      </p:par>
    </p:tnLst>
  </p:timing>
  <p:hf sldNum="0" hdr="0" ftr="0" dt="0"/>
  <p:txStyles>
    <p:titleStyle>
      <a:lvl1pPr algn="ctr" defTabSz="913532" rtl="0" eaLnBrk="1" latinLnBrk="0" hangingPunct="1">
        <a:spcBef>
          <a:spcPct val="0"/>
        </a:spcBef>
        <a:buNone/>
        <a:defRPr sz="4400" kern="1200">
          <a:solidFill>
            <a:schemeClr val="tx1"/>
          </a:solidFill>
          <a:latin typeface="+mj-lt"/>
          <a:ea typeface="+mj-ea"/>
          <a:cs typeface="+mj-cs"/>
        </a:defRPr>
      </a:lvl1pPr>
    </p:titleStyle>
    <p:bodyStyle>
      <a:lvl1pPr marL="342577" indent="-342577" algn="l" defTabSz="913532"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246" indent="-285478" algn="l" defTabSz="913532"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1919" indent="-228384" algn="l" defTabSz="913532"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8682" indent="-228384" algn="l" defTabSz="913532"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5452" indent="-228384" algn="l" defTabSz="913532"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2219" indent="-228384" algn="l" defTabSz="91353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8984" indent="-228384" algn="l" defTabSz="91353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5752" indent="-228384" algn="l" defTabSz="91353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2521" indent="-228384" algn="l" defTabSz="91353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3532" rtl="0" eaLnBrk="1" latinLnBrk="0" hangingPunct="1">
        <a:defRPr sz="1800" kern="1200">
          <a:solidFill>
            <a:schemeClr val="tx1"/>
          </a:solidFill>
          <a:latin typeface="+mn-lt"/>
          <a:ea typeface="+mn-ea"/>
          <a:cs typeface="+mn-cs"/>
        </a:defRPr>
      </a:lvl1pPr>
      <a:lvl2pPr marL="456768" algn="l" defTabSz="913532" rtl="0" eaLnBrk="1" latinLnBrk="0" hangingPunct="1">
        <a:defRPr sz="1800" kern="1200">
          <a:solidFill>
            <a:schemeClr val="tx1"/>
          </a:solidFill>
          <a:latin typeface="+mn-lt"/>
          <a:ea typeface="+mn-ea"/>
          <a:cs typeface="+mn-cs"/>
        </a:defRPr>
      </a:lvl2pPr>
      <a:lvl3pPr marL="913532" algn="l" defTabSz="913532" rtl="0" eaLnBrk="1" latinLnBrk="0" hangingPunct="1">
        <a:defRPr sz="1800" kern="1200">
          <a:solidFill>
            <a:schemeClr val="tx1"/>
          </a:solidFill>
          <a:latin typeface="+mn-lt"/>
          <a:ea typeface="+mn-ea"/>
          <a:cs typeface="+mn-cs"/>
        </a:defRPr>
      </a:lvl3pPr>
      <a:lvl4pPr marL="1370302" algn="l" defTabSz="913532" rtl="0" eaLnBrk="1" latinLnBrk="0" hangingPunct="1">
        <a:defRPr sz="1800" kern="1200">
          <a:solidFill>
            <a:schemeClr val="tx1"/>
          </a:solidFill>
          <a:latin typeface="+mn-lt"/>
          <a:ea typeface="+mn-ea"/>
          <a:cs typeface="+mn-cs"/>
        </a:defRPr>
      </a:lvl4pPr>
      <a:lvl5pPr marL="1827071" algn="l" defTabSz="913532" rtl="0" eaLnBrk="1" latinLnBrk="0" hangingPunct="1">
        <a:defRPr sz="1800" kern="1200">
          <a:solidFill>
            <a:schemeClr val="tx1"/>
          </a:solidFill>
          <a:latin typeface="+mn-lt"/>
          <a:ea typeface="+mn-ea"/>
          <a:cs typeface="+mn-cs"/>
        </a:defRPr>
      </a:lvl5pPr>
      <a:lvl6pPr marL="2283837" algn="l" defTabSz="913532" rtl="0" eaLnBrk="1" latinLnBrk="0" hangingPunct="1">
        <a:defRPr sz="1800" kern="1200">
          <a:solidFill>
            <a:schemeClr val="tx1"/>
          </a:solidFill>
          <a:latin typeface="+mn-lt"/>
          <a:ea typeface="+mn-ea"/>
          <a:cs typeface="+mn-cs"/>
        </a:defRPr>
      </a:lvl6pPr>
      <a:lvl7pPr marL="2740600" algn="l" defTabSz="913532" rtl="0" eaLnBrk="1" latinLnBrk="0" hangingPunct="1">
        <a:defRPr sz="1800" kern="1200">
          <a:solidFill>
            <a:schemeClr val="tx1"/>
          </a:solidFill>
          <a:latin typeface="+mn-lt"/>
          <a:ea typeface="+mn-ea"/>
          <a:cs typeface="+mn-cs"/>
        </a:defRPr>
      </a:lvl7pPr>
      <a:lvl8pPr marL="3197369" algn="l" defTabSz="913532" rtl="0" eaLnBrk="1" latinLnBrk="0" hangingPunct="1">
        <a:defRPr sz="1800" kern="1200">
          <a:solidFill>
            <a:schemeClr val="tx1"/>
          </a:solidFill>
          <a:latin typeface="+mn-lt"/>
          <a:ea typeface="+mn-ea"/>
          <a:cs typeface="+mn-cs"/>
        </a:defRPr>
      </a:lvl8pPr>
      <a:lvl9pPr marL="3654137" algn="l" defTabSz="913532"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2" descr="PARCC_Header_A2"/>
          <p:cNvPicPr>
            <a:picLocks noChangeAspect="1" noChangeArrowheads="1"/>
          </p:cNvPicPr>
          <p:nvPr/>
        </p:nvPicPr>
        <p:blipFill>
          <a:blip r:embed="rId13" cstate="print"/>
          <a:srcRect l="63492" r="5597"/>
          <a:stretch>
            <a:fillRect/>
          </a:stretch>
        </p:blipFill>
        <p:spPr bwMode="auto">
          <a:xfrm>
            <a:off x="0" y="2"/>
            <a:ext cx="2819400" cy="1216152"/>
          </a:xfrm>
          <a:prstGeom prst="rect">
            <a:avLst/>
          </a:prstGeom>
          <a:noFill/>
          <a:ln w="9525">
            <a:noFill/>
            <a:miter lim="800000"/>
            <a:headEnd/>
            <a:tailEnd/>
          </a:ln>
        </p:spPr>
      </p:pic>
      <p:sp>
        <p:nvSpPr>
          <p:cNvPr id="8" name="Rectangle 7"/>
          <p:cNvSpPr/>
          <p:nvPr/>
        </p:nvSpPr>
        <p:spPr>
          <a:xfrm>
            <a:off x="0" y="1219200"/>
            <a:ext cx="9144000" cy="152400"/>
          </a:xfrm>
          <a:prstGeom prst="rect">
            <a:avLst/>
          </a:prstGeom>
          <a:solidFill>
            <a:srgbClr val="8F23B3"/>
          </a:solidFill>
          <a:ln>
            <a:solidFill>
              <a:srgbClr val="8F23B3"/>
            </a:solidFill>
          </a:ln>
        </p:spPr>
        <p:style>
          <a:lnRef idx="2">
            <a:schemeClr val="accent1">
              <a:shade val="50000"/>
            </a:schemeClr>
          </a:lnRef>
          <a:fillRef idx="1">
            <a:schemeClr val="accent1"/>
          </a:fillRef>
          <a:effectRef idx="0">
            <a:schemeClr val="accent1"/>
          </a:effectRef>
          <a:fontRef idx="minor">
            <a:schemeClr val="lt1"/>
          </a:fontRef>
        </p:style>
        <p:txBody>
          <a:bodyPr lIns="89793" tIns="44899" rIns="89793" bIns="44899" rtlCol="0" anchor="ctr"/>
          <a:lstStyle/>
          <a:p>
            <a:pPr algn="ctr" eaLnBrk="0" hangingPunct="0"/>
            <a:endParaRPr lang="en-US" dirty="0">
              <a:solidFill>
                <a:srgbClr val="8F23B3"/>
              </a:solidFill>
            </a:endParaRPr>
          </a:p>
        </p:txBody>
      </p:sp>
      <p:sp>
        <p:nvSpPr>
          <p:cNvPr id="9" name="Rectangle 8"/>
          <p:cNvSpPr/>
          <p:nvPr/>
        </p:nvSpPr>
        <p:spPr>
          <a:xfrm>
            <a:off x="0" y="1447800"/>
            <a:ext cx="9144000" cy="152400"/>
          </a:xfrm>
          <a:prstGeom prst="rect">
            <a:avLst/>
          </a:prstGeom>
          <a:solidFill>
            <a:srgbClr val="0091B2"/>
          </a:solidFill>
          <a:ln>
            <a:solidFill>
              <a:srgbClr val="0091B2"/>
            </a:solidFill>
          </a:ln>
        </p:spPr>
        <p:style>
          <a:lnRef idx="2">
            <a:schemeClr val="accent1">
              <a:shade val="50000"/>
            </a:schemeClr>
          </a:lnRef>
          <a:fillRef idx="1">
            <a:schemeClr val="accent1"/>
          </a:fillRef>
          <a:effectRef idx="0">
            <a:schemeClr val="accent1"/>
          </a:effectRef>
          <a:fontRef idx="minor">
            <a:schemeClr val="lt1"/>
          </a:fontRef>
        </p:style>
        <p:txBody>
          <a:bodyPr lIns="89793" tIns="44899" rIns="89793" bIns="44899" rtlCol="0" anchor="ctr"/>
          <a:lstStyle/>
          <a:p>
            <a:pPr algn="ctr" eaLnBrk="0" hangingPunct="0"/>
            <a:endParaRPr lang="en-US" dirty="0">
              <a:solidFill>
                <a:srgbClr val="8F23B3"/>
              </a:solidFill>
            </a:endParaRPr>
          </a:p>
        </p:txBody>
      </p:sp>
      <p:sp>
        <p:nvSpPr>
          <p:cNvPr id="12" name="Rectangle 11"/>
          <p:cNvSpPr/>
          <p:nvPr/>
        </p:nvSpPr>
        <p:spPr>
          <a:xfrm>
            <a:off x="0" y="0"/>
            <a:ext cx="9144000" cy="6858000"/>
          </a:xfrm>
          <a:prstGeom prst="rect">
            <a:avLst/>
          </a:prstGeom>
          <a:noFill/>
          <a:ln w="28575">
            <a:solidFill>
              <a:srgbClr val="8F23B3"/>
            </a:solidFill>
          </a:ln>
        </p:spPr>
        <p:style>
          <a:lnRef idx="2">
            <a:schemeClr val="accent1">
              <a:shade val="50000"/>
            </a:schemeClr>
          </a:lnRef>
          <a:fillRef idx="1">
            <a:schemeClr val="accent1"/>
          </a:fillRef>
          <a:effectRef idx="0">
            <a:schemeClr val="accent1"/>
          </a:effectRef>
          <a:fontRef idx="minor">
            <a:schemeClr val="lt1"/>
          </a:fontRef>
        </p:style>
        <p:txBody>
          <a:bodyPr lIns="89793" tIns="44899" rIns="89793" bIns="44899" rtlCol="0" anchor="ctr"/>
          <a:lstStyle/>
          <a:p>
            <a:pPr algn="ctr" eaLnBrk="0" hangingPunct="0"/>
            <a:endParaRPr lang="en-US" dirty="0">
              <a:solidFill>
                <a:prstClr val="white"/>
              </a:solidFill>
            </a:endParaRPr>
          </a:p>
        </p:txBody>
      </p:sp>
      <p:sp>
        <p:nvSpPr>
          <p:cNvPr id="13" name="Slide Number Placeholder 4"/>
          <p:cNvSpPr>
            <a:spLocks noGrp="1"/>
          </p:cNvSpPr>
          <p:nvPr>
            <p:ph type="sldNum" sz="quarter" idx="4"/>
          </p:nvPr>
        </p:nvSpPr>
        <p:spPr>
          <a:xfrm>
            <a:off x="3" y="6569079"/>
            <a:ext cx="609600" cy="288925"/>
          </a:xfrm>
          <a:prstGeom prst="rect">
            <a:avLst/>
          </a:prstGeom>
        </p:spPr>
        <p:txBody>
          <a:bodyPr wrap="square" lIns="89793" tIns="44899" rIns="89793" bIns="44899">
            <a:normAutofit/>
          </a:bodyPr>
          <a:lstStyle>
            <a:lvl1pPr algn="ctr">
              <a:defRPr sz="1400">
                <a:solidFill>
                  <a:sysClr val="windowText" lastClr="000000"/>
                </a:solidFill>
              </a:defRPr>
            </a:lvl1pPr>
          </a:lstStyle>
          <a:p>
            <a:pPr eaLnBrk="0" hangingPunct="0">
              <a:defRPr/>
            </a:pPr>
            <a:fld id="{F53EAB4E-B152-44CE-8C23-C6686266861F}" type="slidenum">
              <a:rPr lang="en-US" smtClean="0">
                <a:latin typeface="Tahoma" pitchFamily="34" charset="0"/>
                <a:ea typeface="+mn-ea"/>
                <a:cs typeface="Arial" charset="0"/>
              </a:rPr>
              <a:pPr eaLnBrk="0" hangingPunct="0">
                <a:defRPr/>
              </a:pPr>
              <a:t>‹#›</a:t>
            </a:fld>
            <a:endParaRPr lang="en-US" dirty="0">
              <a:latin typeface="Tahoma" pitchFamily="34" charset="0"/>
              <a:ea typeface="+mn-ea"/>
              <a:cs typeface="Arial" charset="0"/>
            </a:endParaRPr>
          </a:p>
        </p:txBody>
      </p:sp>
    </p:spTree>
    <p:extLst>
      <p:ext uri="{BB962C8B-B14F-4D97-AF65-F5344CB8AC3E}">
        <p14:creationId xmlns:p14="http://schemas.microsoft.com/office/powerpoint/2010/main" val="3077398829"/>
      </p:ext>
    </p:extLst>
  </p:cSld>
  <p:clrMap bg1="lt1" tx1="dk1" bg2="lt2" tx2="dk2" accent1="accent1" accent2="accent2" accent3="accent3" accent4="accent4" accent5="accent5" accent6="accent6" hlink="hlink" folHlink="folHlink"/>
  <p:sldLayoutIdLst>
    <p:sldLayoutId id="2147484462" r:id="rId1"/>
    <p:sldLayoutId id="2147484463" r:id="rId2"/>
    <p:sldLayoutId id="2147484464" r:id="rId3"/>
    <p:sldLayoutId id="2147484465" r:id="rId4"/>
    <p:sldLayoutId id="2147484466" r:id="rId5"/>
    <p:sldLayoutId id="2147484467" r:id="rId6"/>
    <p:sldLayoutId id="2147484468" r:id="rId7"/>
    <p:sldLayoutId id="2147484469" r:id="rId8"/>
    <p:sldLayoutId id="2147484470" r:id="rId9"/>
    <p:sldLayoutId id="2147484471" r:id="rId10"/>
    <p:sldLayoutId id="2147484472" r:id="rId11"/>
  </p:sldLayoutIdLst>
  <p:timing>
    <p:tnLst>
      <p:par>
        <p:cTn id="1" dur="indefinite" restart="never" nodeType="tmRoot"/>
      </p:par>
    </p:tnLst>
  </p:timing>
  <p:hf sldNum="0" hdr="0" ftr="0" dt="0"/>
  <p:txStyles>
    <p:titleStyle>
      <a:lvl1pPr algn="ctr" defTabSz="913532" rtl="0" eaLnBrk="1" latinLnBrk="0" hangingPunct="1">
        <a:spcBef>
          <a:spcPct val="0"/>
        </a:spcBef>
        <a:buNone/>
        <a:defRPr sz="4400" kern="1200">
          <a:solidFill>
            <a:schemeClr val="tx1"/>
          </a:solidFill>
          <a:latin typeface="+mj-lt"/>
          <a:ea typeface="+mj-ea"/>
          <a:cs typeface="+mj-cs"/>
        </a:defRPr>
      </a:lvl1pPr>
    </p:titleStyle>
    <p:bodyStyle>
      <a:lvl1pPr marL="342577" indent="-342577" algn="l" defTabSz="913532"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246" indent="-285478" algn="l" defTabSz="913532"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1919" indent="-228384" algn="l" defTabSz="913532"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8682" indent="-228384" algn="l" defTabSz="913532"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5452" indent="-228384" algn="l" defTabSz="913532"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2219" indent="-228384" algn="l" defTabSz="91353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8984" indent="-228384" algn="l" defTabSz="91353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5752" indent="-228384" algn="l" defTabSz="91353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2521" indent="-228384" algn="l" defTabSz="91353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3532" rtl="0" eaLnBrk="1" latinLnBrk="0" hangingPunct="1">
        <a:defRPr sz="1800" kern="1200">
          <a:solidFill>
            <a:schemeClr val="tx1"/>
          </a:solidFill>
          <a:latin typeface="+mn-lt"/>
          <a:ea typeface="+mn-ea"/>
          <a:cs typeface="+mn-cs"/>
        </a:defRPr>
      </a:lvl1pPr>
      <a:lvl2pPr marL="456768" algn="l" defTabSz="913532" rtl="0" eaLnBrk="1" latinLnBrk="0" hangingPunct="1">
        <a:defRPr sz="1800" kern="1200">
          <a:solidFill>
            <a:schemeClr val="tx1"/>
          </a:solidFill>
          <a:latin typeface="+mn-lt"/>
          <a:ea typeface="+mn-ea"/>
          <a:cs typeface="+mn-cs"/>
        </a:defRPr>
      </a:lvl2pPr>
      <a:lvl3pPr marL="913532" algn="l" defTabSz="913532" rtl="0" eaLnBrk="1" latinLnBrk="0" hangingPunct="1">
        <a:defRPr sz="1800" kern="1200">
          <a:solidFill>
            <a:schemeClr val="tx1"/>
          </a:solidFill>
          <a:latin typeface="+mn-lt"/>
          <a:ea typeface="+mn-ea"/>
          <a:cs typeface="+mn-cs"/>
        </a:defRPr>
      </a:lvl3pPr>
      <a:lvl4pPr marL="1370302" algn="l" defTabSz="913532" rtl="0" eaLnBrk="1" latinLnBrk="0" hangingPunct="1">
        <a:defRPr sz="1800" kern="1200">
          <a:solidFill>
            <a:schemeClr val="tx1"/>
          </a:solidFill>
          <a:latin typeface="+mn-lt"/>
          <a:ea typeface="+mn-ea"/>
          <a:cs typeface="+mn-cs"/>
        </a:defRPr>
      </a:lvl4pPr>
      <a:lvl5pPr marL="1827071" algn="l" defTabSz="913532" rtl="0" eaLnBrk="1" latinLnBrk="0" hangingPunct="1">
        <a:defRPr sz="1800" kern="1200">
          <a:solidFill>
            <a:schemeClr val="tx1"/>
          </a:solidFill>
          <a:latin typeface="+mn-lt"/>
          <a:ea typeface="+mn-ea"/>
          <a:cs typeface="+mn-cs"/>
        </a:defRPr>
      </a:lvl5pPr>
      <a:lvl6pPr marL="2283837" algn="l" defTabSz="913532" rtl="0" eaLnBrk="1" latinLnBrk="0" hangingPunct="1">
        <a:defRPr sz="1800" kern="1200">
          <a:solidFill>
            <a:schemeClr val="tx1"/>
          </a:solidFill>
          <a:latin typeface="+mn-lt"/>
          <a:ea typeface="+mn-ea"/>
          <a:cs typeface="+mn-cs"/>
        </a:defRPr>
      </a:lvl6pPr>
      <a:lvl7pPr marL="2740600" algn="l" defTabSz="913532" rtl="0" eaLnBrk="1" latinLnBrk="0" hangingPunct="1">
        <a:defRPr sz="1800" kern="1200">
          <a:solidFill>
            <a:schemeClr val="tx1"/>
          </a:solidFill>
          <a:latin typeface="+mn-lt"/>
          <a:ea typeface="+mn-ea"/>
          <a:cs typeface="+mn-cs"/>
        </a:defRPr>
      </a:lvl7pPr>
      <a:lvl8pPr marL="3197369" algn="l" defTabSz="913532" rtl="0" eaLnBrk="1" latinLnBrk="0" hangingPunct="1">
        <a:defRPr sz="1800" kern="1200">
          <a:solidFill>
            <a:schemeClr val="tx1"/>
          </a:solidFill>
          <a:latin typeface="+mn-lt"/>
          <a:ea typeface="+mn-ea"/>
          <a:cs typeface="+mn-cs"/>
        </a:defRPr>
      </a:lvl8pPr>
      <a:lvl9pPr marL="3654137" algn="l" defTabSz="913532"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2" descr="PARCC_Header_A2"/>
          <p:cNvPicPr>
            <a:picLocks noChangeAspect="1" noChangeArrowheads="1"/>
          </p:cNvPicPr>
          <p:nvPr/>
        </p:nvPicPr>
        <p:blipFill>
          <a:blip r:embed="rId13" cstate="print"/>
          <a:srcRect l="63492" r="5597"/>
          <a:stretch>
            <a:fillRect/>
          </a:stretch>
        </p:blipFill>
        <p:spPr bwMode="auto">
          <a:xfrm>
            <a:off x="0" y="2"/>
            <a:ext cx="2819400" cy="1216152"/>
          </a:xfrm>
          <a:prstGeom prst="rect">
            <a:avLst/>
          </a:prstGeom>
          <a:noFill/>
          <a:ln w="9525">
            <a:noFill/>
            <a:miter lim="800000"/>
            <a:headEnd/>
            <a:tailEnd/>
          </a:ln>
        </p:spPr>
      </p:pic>
      <p:sp>
        <p:nvSpPr>
          <p:cNvPr id="8" name="Rectangle 7"/>
          <p:cNvSpPr/>
          <p:nvPr/>
        </p:nvSpPr>
        <p:spPr>
          <a:xfrm>
            <a:off x="0" y="1219200"/>
            <a:ext cx="9144000" cy="152400"/>
          </a:xfrm>
          <a:prstGeom prst="rect">
            <a:avLst/>
          </a:prstGeom>
          <a:solidFill>
            <a:srgbClr val="8F23B3"/>
          </a:solidFill>
          <a:ln>
            <a:solidFill>
              <a:srgbClr val="8F23B3"/>
            </a:solidFill>
          </a:ln>
        </p:spPr>
        <p:style>
          <a:lnRef idx="2">
            <a:schemeClr val="accent1">
              <a:shade val="50000"/>
            </a:schemeClr>
          </a:lnRef>
          <a:fillRef idx="1">
            <a:schemeClr val="accent1"/>
          </a:fillRef>
          <a:effectRef idx="0">
            <a:schemeClr val="accent1"/>
          </a:effectRef>
          <a:fontRef idx="minor">
            <a:schemeClr val="lt1"/>
          </a:fontRef>
        </p:style>
        <p:txBody>
          <a:bodyPr lIns="89793" tIns="44899" rIns="89793" bIns="44899" rtlCol="0" anchor="ctr"/>
          <a:lstStyle/>
          <a:p>
            <a:pPr algn="ctr" eaLnBrk="0" hangingPunct="0"/>
            <a:endParaRPr lang="en-US" dirty="0">
              <a:solidFill>
                <a:srgbClr val="8F23B3"/>
              </a:solidFill>
            </a:endParaRPr>
          </a:p>
        </p:txBody>
      </p:sp>
      <p:sp>
        <p:nvSpPr>
          <p:cNvPr id="9" name="Rectangle 8"/>
          <p:cNvSpPr/>
          <p:nvPr/>
        </p:nvSpPr>
        <p:spPr>
          <a:xfrm>
            <a:off x="0" y="1447800"/>
            <a:ext cx="9144000" cy="152400"/>
          </a:xfrm>
          <a:prstGeom prst="rect">
            <a:avLst/>
          </a:prstGeom>
          <a:solidFill>
            <a:srgbClr val="0091B2"/>
          </a:solidFill>
          <a:ln>
            <a:solidFill>
              <a:srgbClr val="0091B2"/>
            </a:solidFill>
          </a:ln>
        </p:spPr>
        <p:style>
          <a:lnRef idx="2">
            <a:schemeClr val="accent1">
              <a:shade val="50000"/>
            </a:schemeClr>
          </a:lnRef>
          <a:fillRef idx="1">
            <a:schemeClr val="accent1"/>
          </a:fillRef>
          <a:effectRef idx="0">
            <a:schemeClr val="accent1"/>
          </a:effectRef>
          <a:fontRef idx="minor">
            <a:schemeClr val="lt1"/>
          </a:fontRef>
        </p:style>
        <p:txBody>
          <a:bodyPr lIns="89793" tIns="44899" rIns="89793" bIns="44899" rtlCol="0" anchor="ctr"/>
          <a:lstStyle/>
          <a:p>
            <a:pPr algn="ctr" eaLnBrk="0" hangingPunct="0"/>
            <a:endParaRPr lang="en-US" dirty="0">
              <a:solidFill>
                <a:srgbClr val="8F23B3"/>
              </a:solidFill>
            </a:endParaRPr>
          </a:p>
        </p:txBody>
      </p:sp>
      <p:sp>
        <p:nvSpPr>
          <p:cNvPr id="12" name="Rectangle 11"/>
          <p:cNvSpPr/>
          <p:nvPr/>
        </p:nvSpPr>
        <p:spPr>
          <a:xfrm>
            <a:off x="0" y="0"/>
            <a:ext cx="9144000" cy="6858000"/>
          </a:xfrm>
          <a:prstGeom prst="rect">
            <a:avLst/>
          </a:prstGeom>
          <a:noFill/>
          <a:ln w="28575">
            <a:solidFill>
              <a:srgbClr val="8F23B3"/>
            </a:solidFill>
          </a:ln>
        </p:spPr>
        <p:style>
          <a:lnRef idx="2">
            <a:schemeClr val="accent1">
              <a:shade val="50000"/>
            </a:schemeClr>
          </a:lnRef>
          <a:fillRef idx="1">
            <a:schemeClr val="accent1"/>
          </a:fillRef>
          <a:effectRef idx="0">
            <a:schemeClr val="accent1"/>
          </a:effectRef>
          <a:fontRef idx="minor">
            <a:schemeClr val="lt1"/>
          </a:fontRef>
        </p:style>
        <p:txBody>
          <a:bodyPr lIns="89793" tIns="44899" rIns="89793" bIns="44899" rtlCol="0" anchor="ctr"/>
          <a:lstStyle/>
          <a:p>
            <a:pPr algn="ctr" eaLnBrk="0" hangingPunct="0"/>
            <a:endParaRPr lang="en-US" dirty="0">
              <a:solidFill>
                <a:prstClr val="white"/>
              </a:solidFill>
            </a:endParaRPr>
          </a:p>
        </p:txBody>
      </p:sp>
      <p:sp>
        <p:nvSpPr>
          <p:cNvPr id="13" name="Slide Number Placeholder 4"/>
          <p:cNvSpPr>
            <a:spLocks noGrp="1"/>
          </p:cNvSpPr>
          <p:nvPr>
            <p:ph type="sldNum" sz="quarter" idx="4"/>
          </p:nvPr>
        </p:nvSpPr>
        <p:spPr>
          <a:xfrm>
            <a:off x="3" y="6569079"/>
            <a:ext cx="609600" cy="288925"/>
          </a:xfrm>
          <a:prstGeom prst="rect">
            <a:avLst/>
          </a:prstGeom>
        </p:spPr>
        <p:txBody>
          <a:bodyPr wrap="square" lIns="89793" tIns="44899" rIns="89793" bIns="44899">
            <a:normAutofit/>
          </a:bodyPr>
          <a:lstStyle>
            <a:lvl1pPr algn="ctr">
              <a:defRPr sz="1400">
                <a:solidFill>
                  <a:sysClr val="windowText" lastClr="000000"/>
                </a:solidFill>
              </a:defRPr>
            </a:lvl1pPr>
          </a:lstStyle>
          <a:p>
            <a:pPr eaLnBrk="0" hangingPunct="0">
              <a:defRPr/>
            </a:pPr>
            <a:fld id="{F53EAB4E-B152-44CE-8C23-C6686266861F}" type="slidenum">
              <a:rPr lang="en-US" smtClean="0">
                <a:latin typeface="Tahoma" pitchFamily="34" charset="0"/>
                <a:ea typeface="+mn-ea"/>
                <a:cs typeface="Arial" charset="0"/>
              </a:rPr>
              <a:pPr eaLnBrk="0" hangingPunct="0">
                <a:defRPr/>
              </a:pPr>
              <a:t>‹#›</a:t>
            </a:fld>
            <a:endParaRPr lang="en-US" dirty="0">
              <a:latin typeface="Tahoma" pitchFamily="34" charset="0"/>
              <a:ea typeface="+mn-ea"/>
              <a:cs typeface="Arial" charset="0"/>
            </a:endParaRPr>
          </a:p>
        </p:txBody>
      </p:sp>
    </p:spTree>
    <p:extLst>
      <p:ext uri="{BB962C8B-B14F-4D97-AF65-F5344CB8AC3E}">
        <p14:creationId xmlns:p14="http://schemas.microsoft.com/office/powerpoint/2010/main" val="4220914853"/>
      </p:ext>
    </p:extLst>
  </p:cSld>
  <p:clrMap bg1="lt1" tx1="dk1" bg2="lt2" tx2="dk2" accent1="accent1" accent2="accent2" accent3="accent3" accent4="accent4" accent5="accent5" accent6="accent6" hlink="hlink" folHlink="folHlink"/>
  <p:sldLayoutIdLst>
    <p:sldLayoutId id="2147484474" r:id="rId1"/>
    <p:sldLayoutId id="2147484475" r:id="rId2"/>
    <p:sldLayoutId id="2147484476" r:id="rId3"/>
    <p:sldLayoutId id="2147484477" r:id="rId4"/>
    <p:sldLayoutId id="2147484478" r:id="rId5"/>
    <p:sldLayoutId id="2147484479" r:id="rId6"/>
    <p:sldLayoutId id="2147484480" r:id="rId7"/>
    <p:sldLayoutId id="2147484481" r:id="rId8"/>
    <p:sldLayoutId id="2147484482" r:id="rId9"/>
    <p:sldLayoutId id="2147484483" r:id="rId10"/>
    <p:sldLayoutId id="2147484484" r:id="rId11"/>
  </p:sldLayoutIdLst>
  <p:timing>
    <p:tnLst>
      <p:par>
        <p:cTn id="1" dur="indefinite" restart="never" nodeType="tmRoot"/>
      </p:par>
    </p:tnLst>
  </p:timing>
  <p:hf sldNum="0" hdr="0" ftr="0" dt="0"/>
  <p:txStyles>
    <p:titleStyle>
      <a:lvl1pPr algn="ctr" defTabSz="913532" rtl="0" eaLnBrk="1" latinLnBrk="0" hangingPunct="1">
        <a:spcBef>
          <a:spcPct val="0"/>
        </a:spcBef>
        <a:buNone/>
        <a:defRPr sz="4400" kern="1200">
          <a:solidFill>
            <a:schemeClr val="tx1"/>
          </a:solidFill>
          <a:latin typeface="+mj-lt"/>
          <a:ea typeface="+mj-ea"/>
          <a:cs typeface="+mj-cs"/>
        </a:defRPr>
      </a:lvl1pPr>
    </p:titleStyle>
    <p:bodyStyle>
      <a:lvl1pPr marL="342577" indent="-342577" algn="l" defTabSz="913532"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246" indent="-285478" algn="l" defTabSz="913532"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1919" indent="-228384" algn="l" defTabSz="913532"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8682" indent="-228384" algn="l" defTabSz="913532"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5452" indent="-228384" algn="l" defTabSz="913532"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2219" indent="-228384" algn="l" defTabSz="91353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8984" indent="-228384" algn="l" defTabSz="91353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5752" indent="-228384" algn="l" defTabSz="91353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2521" indent="-228384" algn="l" defTabSz="91353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3532" rtl="0" eaLnBrk="1" latinLnBrk="0" hangingPunct="1">
        <a:defRPr sz="1800" kern="1200">
          <a:solidFill>
            <a:schemeClr val="tx1"/>
          </a:solidFill>
          <a:latin typeface="+mn-lt"/>
          <a:ea typeface="+mn-ea"/>
          <a:cs typeface="+mn-cs"/>
        </a:defRPr>
      </a:lvl1pPr>
      <a:lvl2pPr marL="456768" algn="l" defTabSz="913532" rtl="0" eaLnBrk="1" latinLnBrk="0" hangingPunct="1">
        <a:defRPr sz="1800" kern="1200">
          <a:solidFill>
            <a:schemeClr val="tx1"/>
          </a:solidFill>
          <a:latin typeface="+mn-lt"/>
          <a:ea typeface="+mn-ea"/>
          <a:cs typeface="+mn-cs"/>
        </a:defRPr>
      </a:lvl2pPr>
      <a:lvl3pPr marL="913532" algn="l" defTabSz="913532" rtl="0" eaLnBrk="1" latinLnBrk="0" hangingPunct="1">
        <a:defRPr sz="1800" kern="1200">
          <a:solidFill>
            <a:schemeClr val="tx1"/>
          </a:solidFill>
          <a:latin typeface="+mn-lt"/>
          <a:ea typeface="+mn-ea"/>
          <a:cs typeface="+mn-cs"/>
        </a:defRPr>
      </a:lvl3pPr>
      <a:lvl4pPr marL="1370302" algn="l" defTabSz="913532" rtl="0" eaLnBrk="1" latinLnBrk="0" hangingPunct="1">
        <a:defRPr sz="1800" kern="1200">
          <a:solidFill>
            <a:schemeClr val="tx1"/>
          </a:solidFill>
          <a:latin typeface="+mn-lt"/>
          <a:ea typeface="+mn-ea"/>
          <a:cs typeface="+mn-cs"/>
        </a:defRPr>
      </a:lvl4pPr>
      <a:lvl5pPr marL="1827071" algn="l" defTabSz="913532" rtl="0" eaLnBrk="1" latinLnBrk="0" hangingPunct="1">
        <a:defRPr sz="1800" kern="1200">
          <a:solidFill>
            <a:schemeClr val="tx1"/>
          </a:solidFill>
          <a:latin typeface="+mn-lt"/>
          <a:ea typeface="+mn-ea"/>
          <a:cs typeface="+mn-cs"/>
        </a:defRPr>
      </a:lvl5pPr>
      <a:lvl6pPr marL="2283837" algn="l" defTabSz="913532" rtl="0" eaLnBrk="1" latinLnBrk="0" hangingPunct="1">
        <a:defRPr sz="1800" kern="1200">
          <a:solidFill>
            <a:schemeClr val="tx1"/>
          </a:solidFill>
          <a:latin typeface="+mn-lt"/>
          <a:ea typeface="+mn-ea"/>
          <a:cs typeface="+mn-cs"/>
        </a:defRPr>
      </a:lvl6pPr>
      <a:lvl7pPr marL="2740600" algn="l" defTabSz="913532" rtl="0" eaLnBrk="1" latinLnBrk="0" hangingPunct="1">
        <a:defRPr sz="1800" kern="1200">
          <a:solidFill>
            <a:schemeClr val="tx1"/>
          </a:solidFill>
          <a:latin typeface="+mn-lt"/>
          <a:ea typeface="+mn-ea"/>
          <a:cs typeface="+mn-cs"/>
        </a:defRPr>
      </a:lvl7pPr>
      <a:lvl8pPr marL="3197369" algn="l" defTabSz="913532" rtl="0" eaLnBrk="1" latinLnBrk="0" hangingPunct="1">
        <a:defRPr sz="1800" kern="1200">
          <a:solidFill>
            <a:schemeClr val="tx1"/>
          </a:solidFill>
          <a:latin typeface="+mn-lt"/>
          <a:ea typeface="+mn-ea"/>
          <a:cs typeface="+mn-cs"/>
        </a:defRPr>
      </a:lvl8pPr>
      <a:lvl9pPr marL="3654137" algn="l" defTabSz="913532"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2" descr="PARCC_Header_A2"/>
          <p:cNvPicPr>
            <a:picLocks noChangeAspect="1" noChangeArrowheads="1"/>
          </p:cNvPicPr>
          <p:nvPr/>
        </p:nvPicPr>
        <p:blipFill>
          <a:blip r:embed="rId12" cstate="print"/>
          <a:srcRect l="63492" r="5597"/>
          <a:stretch>
            <a:fillRect/>
          </a:stretch>
        </p:blipFill>
        <p:spPr bwMode="auto">
          <a:xfrm>
            <a:off x="0" y="2"/>
            <a:ext cx="2819400" cy="1216152"/>
          </a:xfrm>
          <a:prstGeom prst="rect">
            <a:avLst/>
          </a:prstGeom>
          <a:noFill/>
          <a:ln w="9525">
            <a:noFill/>
            <a:miter lim="800000"/>
            <a:headEnd/>
            <a:tailEnd/>
          </a:ln>
        </p:spPr>
      </p:pic>
      <p:sp>
        <p:nvSpPr>
          <p:cNvPr id="8" name="Rectangle 7"/>
          <p:cNvSpPr/>
          <p:nvPr/>
        </p:nvSpPr>
        <p:spPr>
          <a:xfrm>
            <a:off x="0" y="1219200"/>
            <a:ext cx="9144000" cy="152400"/>
          </a:xfrm>
          <a:prstGeom prst="rect">
            <a:avLst/>
          </a:prstGeom>
          <a:solidFill>
            <a:srgbClr val="8F23B3"/>
          </a:solidFill>
          <a:ln>
            <a:solidFill>
              <a:srgbClr val="8F23B3"/>
            </a:solidFill>
          </a:ln>
        </p:spPr>
        <p:style>
          <a:lnRef idx="2">
            <a:schemeClr val="accent1">
              <a:shade val="50000"/>
            </a:schemeClr>
          </a:lnRef>
          <a:fillRef idx="1">
            <a:schemeClr val="accent1"/>
          </a:fillRef>
          <a:effectRef idx="0">
            <a:schemeClr val="accent1"/>
          </a:effectRef>
          <a:fontRef idx="minor">
            <a:schemeClr val="lt1"/>
          </a:fontRef>
        </p:style>
        <p:txBody>
          <a:bodyPr lIns="89793" tIns="44899" rIns="89793" bIns="44899" rtlCol="0" anchor="ctr"/>
          <a:lstStyle/>
          <a:p>
            <a:pPr algn="ctr" eaLnBrk="0" hangingPunct="0"/>
            <a:endParaRPr lang="en-US" dirty="0">
              <a:solidFill>
                <a:srgbClr val="8F23B3"/>
              </a:solidFill>
            </a:endParaRPr>
          </a:p>
        </p:txBody>
      </p:sp>
      <p:sp>
        <p:nvSpPr>
          <p:cNvPr id="9" name="Rectangle 8"/>
          <p:cNvSpPr/>
          <p:nvPr/>
        </p:nvSpPr>
        <p:spPr>
          <a:xfrm>
            <a:off x="0" y="1447800"/>
            <a:ext cx="9144000" cy="152400"/>
          </a:xfrm>
          <a:prstGeom prst="rect">
            <a:avLst/>
          </a:prstGeom>
          <a:solidFill>
            <a:srgbClr val="0091B2"/>
          </a:solidFill>
          <a:ln>
            <a:solidFill>
              <a:srgbClr val="0091B2"/>
            </a:solidFill>
          </a:ln>
        </p:spPr>
        <p:style>
          <a:lnRef idx="2">
            <a:schemeClr val="accent1">
              <a:shade val="50000"/>
            </a:schemeClr>
          </a:lnRef>
          <a:fillRef idx="1">
            <a:schemeClr val="accent1"/>
          </a:fillRef>
          <a:effectRef idx="0">
            <a:schemeClr val="accent1"/>
          </a:effectRef>
          <a:fontRef idx="minor">
            <a:schemeClr val="lt1"/>
          </a:fontRef>
        </p:style>
        <p:txBody>
          <a:bodyPr lIns="89793" tIns="44899" rIns="89793" bIns="44899" rtlCol="0" anchor="ctr"/>
          <a:lstStyle/>
          <a:p>
            <a:pPr algn="ctr" eaLnBrk="0" hangingPunct="0"/>
            <a:endParaRPr lang="en-US" dirty="0">
              <a:solidFill>
                <a:srgbClr val="8F23B3"/>
              </a:solidFill>
            </a:endParaRPr>
          </a:p>
        </p:txBody>
      </p:sp>
      <p:sp>
        <p:nvSpPr>
          <p:cNvPr id="12" name="Rectangle 11"/>
          <p:cNvSpPr/>
          <p:nvPr/>
        </p:nvSpPr>
        <p:spPr>
          <a:xfrm>
            <a:off x="0" y="0"/>
            <a:ext cx="9144000" cy="6858000"/>
          </a:xfrm>
          <a:prstGeom prst="rect">
            <a:avLst/>
          </a:prstGeom>
          <a:noFill/>
          <a:ln w="28575">
            <a:solidFill>
              <a:srgbClr val="8F23B3"/>
            </a:solidFill>
          </a:ln>
        </p:spPr>
        <p:style>
          <a:lnRef idx="2">
            <a:schemeClr val="accent1">
              <a:shade val="50000"/>
            </a:schemeClr>
          </a:lnRef>
          <a:fillRef idx="1">
            <a:schemeClr val="accent1"/>
          </a:fillRef>
          <a:effectRef idx="0">
            <a:schemeClr val="accent1"/>
          </a:effectRef>
          <a:fontRef idx="minor">
            <a:schemeClr val="lt1"/>
          </a:fontRef>
        </p:style>
        <p:txBody>
          <a:bodyPr lIns="89793" tIns="44899" rIns="89793" bIns="44899" rtlCol="0" anchor="ctr"/>
          <a:lstStyle/>
          <a:p>
            <a:pPr algn="ctr" eaLnBrk="0" hangingPunct="0"/>
            <a:endParaRPr lang="en-US" dirty="0">
              <a:solidFill>
                <a:prstClr val="white"/>
              </a:solidFill>
            </a:endParaRPr>
          </a:p>
        </p:txBody>
      </p:sp>
      <p:sp>
        <p:nvSpPr>
          <p:cNvPr id="13" name="Slide Number Placeholder 4"/>
          <p:cNvSpPr>
            <a:spLocks noGrp="1"/>
          </p:cNvSpPr>
          <p:nvPr>
            <p:ph type="sldNum" sz="quarter" idx="4"/>
          </p:nvPr>
        </p:nvSpPr>
        <p:spPr>
          <a:xfrm>
            <a:off x="3" y="6569079"/>
            <a:ext cx="609600" cy="288925"/>
          </a:xfrm>
          <a:prstGeom prst="rect">
            <a:avLst/>
          </a:prstGeom>
        </p:spPr>
        <p:txBody>
          <a:bodyPr wrap="square" lIns="89793" tIns="44899" rIns="89793" bIns="44899">
            <a:normAutofit/>
          </a:bodyPr>
          <a:lstStyle>
            <a:lvl1pPr algn="ctr">
              <a:defRPr sz="1400">
                <a:solidFill>
                  <a:sysClr val="windowText" lastClr="000000"/>
                </a:solidFill>
              </a:defRPr>
            </a:lvl1pPr>
          </a:lstStyle>
          <a:p>
            <a:pPr eaLnBrk="0" hangingPunct="0">
              <a:defRPr/>
            </a:pPr>
            <a:fld id="{F53EAB4E-B152-44CE-8C23-C6686266861F}" type="slidenum">
              <a:rPr lang="en-US" smtClean="0">
                <a:latin typeface="Tahoma" pitchFamily="34" charset="0"/>
                <a:ea typeface="+mn-ea"/>
                <a:cs typeface="Arial" charset="0"/>
              </a:rPr>
              <a:pPr eaLnBrk="0" hangingPunct="0">
                <a:defRPr/>
              </a:pPr>
              <a:t>‹#›</a:t>
            </a:fld>
            <a:endParaRPr lang="en-US" dirty="0">
              <a:latin typeface="Tahoma" pitchFamily="34" charset="0"/>
              <a:ea typeface="+mn-ea"/>
              <a:cs typeface="Arial" charset="0"/>
            </a:endParaRPr>
          </a:p>
        </p:txBody>
      </p:sp>
    </p:spTree>
    <p:extLst>
      <p:ext uri="{BB962C8B-B14F-4D97-AF65-F5344CB8AC3E}">
        <p14:creationId xmlns:p14="http://schemas.microsoft.com/office/powerpoint/2010/main" val="1207924629"/>
      </p:ext>
    </p:extLst>
  </p:cSld>
  <p:clrMap bg1="lt1" tx1="dk1" bg2="lt2" tx2="dk2" accent1="accent1" accent2="accent2" accent3="accent3" accent4="accent4" accent5="accent5" accent6="accent6" hlink="hlink" folHlink="folHlink"/>
  <p:sldLayoutIdLst>
    <p:sldLayoutId id="2147484486" r:id="rId1"/>
    <p:sldLayoutId id="2147484487" r:id="rId2"/>
    <p:sldLayoutId id="2147484488" r:id="rId3"/>
    <p:sldLayoutId id="2147484489" r:id="rId4"/>
    <p:sldLayoutId id="2147484490" r:id="rId5"/>
    <p:sldLayoutId id="2147484491" r:id="rId6"/>
    <p:sldLayoutId id="2147484492" r:id="rId7"/>
    <p:sldLayoutId id="2147484493" r:id="rId8"/>
    <p:sldLayoutId id="2147484494" r:id="rId9"/>
    <p:sldLayoutId id="2147484496" r:id="rId10"/>
  </p:sldLayoutIdLst>
  <p:timing>
    <p:tnLst>
      <p:par>
        <p:cTn id="1" dur="indefinite" restart="never" nodeType="tmRoot"/>
      </p:par>
    </p:tnLst>
  </p:timing>
  <p:hf sldNum="0" hdr="0" ftr="0" dt="0"/>
  <p:txStyles>
    <p:titleStyle>
      <a:lvl1pPr algn="ctr" defTabSz="913532" rtl="0" eaLnBrk="1" latinLnBrk="0" hangingPunct="1">
        <a:spcBef>
          <a:spcPct val="0"/>
        </a:spcBef>
        <a:buNone/>
        <a:defRPr sz="4400" kern="1200">
          <a:solidFill>
            <a:schemeClr val="tx1"/>
          </a:solidFill>
          <a:latin typeface="+mj-lt"/>
          <a:ea typeface="+mj-ea"/>
          <a:cs typeface="+mj-cs"/>
        </a:defRPr>
      </a:lvl1pPr>
    </p:titleStyle>
    <p:bodyStyle>
      <a:lvl1pPr marL="342577" indent="-342577" algn="l" defTabSz="913532"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246" indent="-285478" algn="l" defTabSz="913532"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1919" indent="-228384" algn="l" defTabSz="913532"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8682" indent="-228384" algn="l" defTabSz="913532"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5452" indent="-228384" algn="l" defTabSz="913532"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2219" indent="-228384" algn="l" defTabSz="91353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8984" indent="-228384" algn="l" defTabSz="91353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5752" indent="-228384" algn="l" defTabSz="91353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2521" indent="-228384" algn="l" defTabSz="91353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3532" rtl="0" eaLnBrk="1" latinLnBrk="0" hangingPunct="1">
        <a:defRPr sz="1800" kern="1200">
          <a:solidFill>
            <a:schemeClr val="tx1"/>
          </a:solidFill>
          <a:latin typeface="+mn-lt"/>
          <a:ea typeface="+mn-ea"/>
          <a:cs typeface="+mn-cs"/>
        </a:defRPr>
      </a:lvl1pPr>
      <a:lvl2pPr marL="456768" algn="l" defTabSz="913532" rtl="0" eaLnBrk="1" latinLnBrk="0" hangingPunct="1">
        <a:defRPr sz="1800" kern="1200">
          <a:solidFill>
            <a:schemeClr val="tx1"/>
          </a:solidFill>
          <a:latin typeface="+mn-lt"/>
          <a:ea typeface="+mn-ea"/>
          <a:cs typeface="+mn-cs"/>
        </a:defRPr>
      </a:lvl2pPr>
      <a:lvl3pPr marL="913532" algn="l" defTabSz="913532" rtl="0" eaLnBrk="1" latinLnBrk="0" hangingPunct="1">
        <a:defRPr sz="1800" kern="1200">
          <a:solidFill>
            <a:schemeClr val="tx1"/>
          </a:solidFill>
          <a:latin typeface="+mn-lt"/>
          <a:ea typeface="+mn-ea"/>
          <a:cs typeface="+mn-cs"/>
        </a:defRPr>
      </a:lvl3pPr>
      <a:lvl4pPr marL="1370302" algn="l" defTabSz="913532" rtl="0" eaLnBrk="1" latinLnBrk="0" hangingPunct="1">
        <a:defRPr sz="1800" kern="1200">
          <a:solidFill>
            <a:schemeClr val="tx1"/>
          </a:solidFill>
          <a:latin typeface="+mn-lt"/>
          <a:ea typeface="+mn-ea"/>
          <a:cs typeface="+mn-cs"/>
        </a:defRPr>
      </a:lvl4pPr>
      <a:lvl5pPr marL="1827071" algn="l" defTabSz="913532" rtl="0" eaLnBrk="1" latinLnBrk="0" hangingPunct="1">
        <a:defRPr sz="1800" kern="1200">
          <a:solidFill>
            <a:schemeClr val="tx1"/>
          </a:solidFill>
          <a:latin typeface="+mn-lt"/>
          <a:ea typeface="+mn-ea"/>
          <a:cs typeface="+mn-cs"/>
        </a:defRPr>
      </a:lvl5pPr>
      <a:lvl6pPr marL="2283837" algn="l" defTabSz="913532" rtl="0" eaLnBrk="1" latinLnBrk="0" hangingPunct="1">
        <a:defRPr sz="1800" kern="1200">
          <a:solidFill>
            <a:schemeClr val="tx1"/>
          </a:solidFill>
          <a:latin typeface="+mn-lt"/>
          <a:ea typeface="+mn-ea"/>
          <a:cs typeface="+mn-cs"/>
        </a:defRPr>
      </a:lvl6pPr>
      <a:lvl7pPr marL="2740600" algn="l" defTabSz="913532" rtl="0" eaLnBrk="1" latinLnBrk="0" hangingPunct="1">
        <a:defRPr sz="1800" kern="1200">
          <a:solidFill>
            <a:schemeClr val="tx1"/>
          </a:solidFill>
          <a:latin typeface="+mn-lt"/>
          <a:ea typeface="+mn-ea"/>
          <a:cs typeface="+mn-cs"/>
        </a:defRPr>
      </a:lvl7pPr>
      <a:lvl8pPr marL="3197369" algn="l" defTabSz="913532" rtl="0" eaLnBrk="1" latinLnBrk="0" hangingPunct="1">
        <a:defRPr sz="1800" kern="1200">
          <a:solidFill>
            <a:schemeClr val="tx1"/>
          </a:solidFill>
          <a:latin typeface="+mn-lt"/>
          <a:ea typeface="+mn-ea"/>
          <a:cs typeface="+mn-cs"/>
        </a:defRPr>
      </a:lvl8pPr>
      <a:lvl9pPr marL="3654137" algn="l" defTabSz="913532"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8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8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8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12.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9.xml"/><Relationship Id="rId7" Type="http://schemas.openxmlformats.org/officeDocument/2006/relationships/slide" Target="slide61.xml"/><Relationship Id="rId2" Type="http://schemas.openxmlformats.org/officeDocument/2006/relationships/slideLayout" Target="../slideLayouts/slideLayout527.xml"/><Relationship Id="rId1" Type="http://schemas.openxmlformats.org/officeDocument/2006/relationships/tags" Target="../tags/tag6.xml"/><Relationship Id="rId6" Type="http://schemas.openxmlformats.org/officeDocument/2006/relationships/slide" Target="slide45.xml"/><Relationship Id="rId5" Type="http://schemas.openxmlformats.org/officeDocument/2006/relationships/slide" Target="slide46.xml"/><Relationship Id="rId4" Type="http://schemas.openxmlformats.org/officeDocument/2006/relationships/slide" Target="slide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83.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594.xml"/><Relationship Id="rId1" Type="http://schemas.openxmlformats.org/officeDocument/2006/relationships/tags" Target="../tags/tag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8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8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8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6.xml"/><Relationship Id="rId1" Type="http://schemas.openxmlformats.org/officeDocument/2006/relationships/tags" Target="../tags/tag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83.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595.xml"/><Relationship Id="rId1" Type="http://schemas.openxmlformats.org/officeDocument/2006/relationships/tags" Target="../tags/tag8.xml"/></Relationships>
</file>

<file path=ppt/slides/_rels/slide22.xml.rels><?xml version="1.0" encoding="UTF-8" standalone="yes"?>
<Relationships xmlns="http://schemas.openxmlformats.org/package/2006/relationships"><Relationship Id="rId8" Type="http://schemas.openxmlformats.org/officeDocument/2006/relationships/slide" Target="slide3.xml"/><Relationship Id="rId3" Type="http://schemas.openxmlformats.org/officeDocument/2006/relationships/notesSlide" Target="../notesSlides/notesSlide16.xml"/><Relationship Id="rId7" Type="http://schemas.openxmlformats.org/officeDocument/2006/relationships/slide" Target="slide61.xml"/><Relationship Id="rId2" Type="http://schemas.openxmlformats.org/officeDocument/2006/relationships/slideLayout" Target="../slideLayouts/slideLayout527.xml"/><Relationship Id="rId1" Type="http://schemas.openxmlformats.org/officeDocument/2006/relationships/tags" Target="../tags/tag9.xml"/><Relationship Id="rId6" Type="http://schemas.openxmlformats.org/officeDocument/2006/relationships/slide" Target="slide38.xml"/><Relationship Id="rId5" Type="http://schemas.openxmlformats.org/officeDocument/2006/relationships/slide" Target="slide39.xml"/><Relationship Id="rId4" Type="http://schemas.openxmlformats.org/officeDocument/2006/relationships/slide" Target="slide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61.xml"/></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661.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596.xml"/><Relationship Id="rId1" Type="http://schemas.openxmlformats.org/officeDocument/2006/relationships/tags" Target="../tags/tag10.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528.xml"/><Relationship Id="rId1" Type="http://schemas.openxmlformats.org/officeDocument/2006/relationships/tags" Target="../tags/tag11.xml"/><Relationship Id="rId4" Type="http://schemas.openxmlformats.org/officeDocument/2006/relationships/slide" Target="slide3.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595.xml"/><Relationship Id="rId1" Type="http://schemas.openxmlformats.org/officeDocument/2006/relationships/tags" Target="../tags/tag1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8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6.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7" Type="http://schemas.openxmlformats.org/officeDocument/2006/relationships/slide" Target="slide61.xml"/><Relationship Id="rId2" Type="http://schemas.openxmlformats.org/officeDocument/2006/relationships/slideLayout" Target="../slideLayouts/slideLayout527.xml"/><Relationship Id="rId1" Type="http://schemas.openxmlformats.org/officeDocument/2006/relationships/tags" Target="../tags/tag3.xml"/><Relationship Id="rId6" Type="http://schemas.openxmlformats.org/officeDocument/2006/relationships/slide" Target="slide44.xml"/><Relationship Id="rId5" Type="http://schemas.openxmlformats.org/officeDocument/2006/relationships/slide" Target="slide45.xml"/><Relationship Id="rId4" Type="http://schemas.openxmlformats.org/officeDocument/2006/relationships/slide" Target="slide3.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84.xml"/><Relationship Id="rId1" Type="http://schemas.openxmlformats.org/officeDocument/2006/relationships/tags" Target="../tags/tag13.xml"/></Relationships>
</file>

<file path=ppt/slides/_rels/slide31.xml.rels><?xml version="1.0" encoding="UTF-8" standalone="yes"?>
<Relationships xmlns="http://schemas.openxmlformats.org/package/2006/relationships"><Relationship Id="rId3" Type="http://schemas.openxmlformats.org/officeDocument/2006/relationships/hyperlink" Target="http://www.cde.state.co.us/assessment/csladecision" TargetMode="External"/><Relationship Id="rId2" Type="http://schemas.openxmlformats.org/officeDocument/2006/relationships/notesSlide" Target="../notesSlides/notesSlide25.xml"/><Relationship Id="rId1" Type="http://schemas.openxmlformats.org/officeDocument/2006/relationships/slideLayout" Target="../slideLayouts/slideLayout76.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84.xml"/><Relationship Id="rId1" Type="http://schemas.openxmlformats.org/officeDocument/2006/relationships/tags" Target="../tags/tag1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1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1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514.xml"/></Relationships>
</file>

<file path=ppt/slides/_rels/slide36.xml.rels><?xml version="1.0" encoding="UTF-8" standalone="yes"?>
<Relationships xmlns="http://schemas.openxmlformats.org/package/2006/relationships"><Relationship Id="rId3" Type="http://schemas.openxmlformats.org/officeDocument/2006/relationships/hyperlink" Target="http://www.cde.state.co.us/assessment/2017cmastestingtogether" TargetMode="External"/><Relationship Id="rId2" Type="http://schemas.openxmlformats.org/officeDocument/2006/relationships/notesSlide" Target="../notesSlides/notesSlide30.xml"/><Relationship Id="rId1" Type="http://schemas.openxmlformats.org/officeDocument/2006/relationships/slideLayout" Target="../slideLayouts/slideLayout628.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51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6.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6.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7.xml"/><Relationship Id="rId1" Type="http://schemas.openxmlformats.org/officeDocument/2006/relationships/tags" Target="../tags/tag4.xml"/><Relationship Id="rId4" Type="http://schemas.openxmlformats.org/officeDocument/2006/relationships/slide" Target="slide3.xml"/></Relationships>
</file>

<file path=ppt/slides/_rels/slide4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14.xml"/></Relationships>
</file>

<file path=ppt/slides/_rels/slide4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4.xml"/><Relationship Id="rId1" Type="http://schemas.openxmlformats.org/officeDocument/2006/relationships/slideLayout" Target="../slideLayouts/slideLayout76.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6.xml"/></Relationships>
</file>

<file path=ppt/slides/_rels/slide4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6.xml"/><Relationship Id="rId1" Type="http://schemas.openxmlformats.org/officeDocument/2006/relationships/slideLayout" Target="../slideLayouts/slideLayout514.xml"/></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80.xml"/><Relationship Id="rId1" Type="http://schemas.openxmlformats.org/officeDocument/2006/relationships/tags" Target="../tags/tag15.xml"/><Relationship Id="rId4" Type="http://schemas.openxmlformats.org/officeDocument/2006/relationships/slide" Target="slide3.xml"/></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80.xml"/><Relationship Id="rId1" Type="http://schemas.openxmlformats.org/officeDocument/2006/relationships/tags" Target="../tags/tag16.xml"/><Relationship Id="rId4" Type="http://schemas.openxmlformats.org/officeDocument/2006/relationships/slide" Target="slide3.xml"/></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80.xml"/><Relationship Id="rId1" Type="http://schemas.openxmlformats.org/officeDocument/2006/relationships/tags" Target="../tags/tag17.xml"/><Relationship Id="rId4" Type="http://schemas.openxmlformats.org/officeDocument/2006/relationships/slide" Target="slide3.xml"/></Relationships>
</file>

<file path=ppt/slides/_rels/slide47.xml.rels><?xml version="1.0" encoding="UTF-8" standalone="yes"?>
<Relationships xmlns="http://schemas.openxmlformats.org/package/2006/relationships"><Relationship Id="rId8" Type="http://schemas.openxmlformats.org/officeDocument/2006/relationships/slide" Target="slide3.xml"/><Relationship Id="rId3" Type="http://schemas.openxmlformats.org/officeDocument/2006/relationships/notesSlide" Target="../notesSlides/notesSlide40.xml"/><Relationship Id="rId7" Type="http://schemas.openxmlformats.org/officeDocument/2006/relationships/slide" Target="slide61.xml"/><Relationship Id="rId2" Type="http://schemas.openxmlformats.org/officeDocument/2006/relationships/slideLayout" Target="../slideLayouts/slideLayout548.xml"/><Relationship Id="rId1" Type="http://schemas.openxmlformats.org/officeDocument/2006/relationships/tags" Target="../tags/tag18.xml"/><Relationship Id="rId6" Type="http://schemas.openxmlformats.org/officeDocument/2006/relationships/slide" Target="slide38.xml"/><Relationship Id="rId5" Type="http://schemas.openxmlformats.org/officeDocument/2006/relationships/slide" Target="slide39.xml"/><Relationship Id="rId4" Type="http://schemas.openxmlformats.org/officeDocument/2006/relationships/slide" Target="slide4.xml"/></Relationships>
</file>

<file path=ppt/slides/_rels/slide48.xml.rels><?xml version="1.0" encoding="UTF-8" standalone="yes"?>
<Relationships xmlns="http://schemas.openxmlformats.org/package/2006/relationships"><Relationship Id="rId8" Type="http://schemas.openxmlformats.org/officeDocument/2006/relationships/slide" Target="slide3.xml"/><Relationship Id="rId3" Type="http://schemas.openxmlformats.org/officeDocument/2006/relationships/notesSlide" Target="../notesSlides/notesSlide41.xml"/><Relationship Id="rId7" Type="http://schemas.openxmlformats.org/officeDocument/2006/relationships/hyperlink" Target="http://www.cde.state.co.us/assessment/trainings" TargetMode="External"/><Relationship Id="rId2" Type="http://schemas.openxmlformats.org/officeDocument/2006/relationships/slideLayout" Target="../slideLayouts/slideLayout514.xml"/><Relationship Id="rId1" Type="http://schemas.openxmlformats.org/officeDocument/2006/relationships/tags" Target="../tags/tag19.xml"/><Relationship Id="rId6" Type="http://schemas.openxmlformats.org/officeDocument/2006/relationships/hyperlink" Target="http://www.cde.state.co.us/assessment/201617parccafamanual" TargetMode="External"/><Relationship Id="rId5" Type="http://schemas.openxmlformats.org/officeDocument/2006/relationships/hyperlink" Target="http://www.cde.state.co.us/assessment/2017coproceduresmanual" TargetMode="External"/><Relationship Id="rId4" Type="http://schemas.openxmlformats.org/officeDocument/2006/relationships/hyperlink" Target="https://co.pearsonaccessnext.com/" TargetMode="External"/></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76.xml"/><Relationship Id="rId1" Type="http://schemas.openxmlformats.org/officeDocument/2006/relationships/tags" Target="../tags/tag20.xml"/><Relationship Id="rId4" Type="http://schemas.openxmlformats.org/officeDocument/2006/relationships/slide" Target="slide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6.xml"/></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76.xml"/><Relationship Id="rId1" Type="http://schemas.openxmlformats.org/officeDocument/2006/relationships/tags" Target="../tags/tag21.xml"/><Relationship Id="rId4" Type="http://schemas.openxmlformats.org/officeDocument/2006/relationships/slide" Target="slide3.xml"/></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44.xml"/><Relationship Id="rId7" Type="http://schemas.openxmlformats.org/officeDocument/2006/relationships/slide" Target="slide3.xml"/><Relationship Id="rId2" Type="http://schemas.openxmlformats.org/officeDocument/2006/relationships/slideLayout" Target="../slideLayouts/slideLayout79.xml"/><Relationship Id="rId1" Type="http://schemas.openxmlformats.org/officeDocument/2006/relationships/tags" Target="../tags/tag22.xml"/><Relationship Id="rId6" Type="http://schemas.openxmlformats.org/officeDocument/2006/relationships/slide" Target="slide62.xml"/><Relationship Id="rId5" Type="http://schemas.openxmlformats.org/officeDocument/2006/relationships/slide" Target="slide37.xml"/><Relationship Id="rId4" Type="http://schemas.openxmlformats.org/officeDocument/2006/relationships/slide" Target="slide4.xml"/></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646.xml"/><Relationship Id="rId1" Type="http://schemas.openxmlformats.org/officeDocument/2006/relationships/tags" Target="../tags/tag23.xml"/><Relationship Id="rId4" Type="http://schemas.openxmlformats.org/officeDocument/2006/relationships/slide" Target="slide7.xml"/></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80.xml"/><Relationship Id="rId1" Type="http://schemas.openxmlformats.org/officeDocument/2006/relationships/tags" Target="../tags/tag24.xml"/><Relationship Id="rId4" Type="http://schemas.openxmlformats.org/officeDocument/2006/relationships/slide" Target="slide3.xml"/></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80.xml"/><Relationship Id="rId1" Type="http://schemas.openxmlformats.org/officeDocument/2006/relationships/tags" Target="../tags/tag25.xml"/><Relationship Id="rId4" Type="http://schemas.openxmlformats.org/officeDocument/2006/relationships/slide" Target="slide3.xml"/></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80.xml"/><Relationship Id="rId1" Type="http://schemas.openxmlformats.org/officeDocument/2006/relationships/tags" Target="../tags/tag26.xml"/><Relationship Id="rId4" Type="http://schemas.openxmlformats.org/officeDocument/2006/relationships/slide" Target="slide3.xml"/></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80.xml"/><Relationship Id="rId1" Type="http://schemas.openxmlformats.org/officeDocument/2006/relationships/tags" Target="../tags/tag27.xml"/><Relationship Id="rId4" Type="http://schemas.openxmlformats.org/officeDocument/2006/relationships/slide" Target="slide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6.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6.xml"/></Relationships>
</file>

<file path=ppt/slides/_rels/slide59.xml.rels><?xml version="1.0" encoding="UTF-8" standalone="yes"?>
<Relationships xmlns="http://schemas.openxmlformats.org/package/2006/relationships"><Relationship Id="rId8" Type="http://schemas.openxmlformats.org/officeDocument/2006/relationships/slide" Target="slide3.xml"/><Relationship Id="rId3" Type="http://schemas.openxmlformats.org/officeDocument/2006/relationships/notesSlide" Target="../notesSlides/notesSlide50.xml"/><Relationship Id="rId7" Type="http://schemas.openxmlformats.org/officeDocument/2006/relationships/slide" Target="slide61.xml"/><Relationship Id="rId2" Type="http://schemas.openxmlformats.org/officeDocument/2006/relationships/slideLayout" Target="../slideLayouts/slideLayout79.xml"/><Relationship Id="rId1" Type="http://schemas.openxmlformats.org/officeDocument/2006/relationships/tags" Target="../tags/tag28.xml"/><Relationship Id="rId6" Type="http://schemas.openxmlformats.org/officeDocument/2006/relationships/slide" Target="slide38.xml"/><Relationship Id="rId5" Type="http://schemas.openxmlformats.org/officeDocument/2006/relationships/slide" Target="slide39.xml"/><Relationship Id="rId4" Type="http://schemas.openxmlformats.org/officeDocument/2006/relationships/slide" Target="slide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6.xml"/></Relationships>
</file>

<file path=ppt/slides/_rels/slide60.xml.rels><?xml version="1.0" encoding="UTF-8" standalone="yes"?>
<Relationships xmlns="http://schemas.openxmlformats.org/package/2006/relationships"><Relationship Id="rId3" Type="http://schemas.openxmlformats.org/officeDocument/2006/relationships/notesSlide" Target="../notesSlides/notesSlide51.xml"/><Relationship Id="rId2" Type="http://schemas.openxmlformats.org/officeDocument/2006/relationships/slideLayout" Target="../slideLayouts/slideLayout81.xml"/><Relationship Id="rId1" Type="http://schemas.openxmlformats.org/officeDocument/2006/relationships/tags" Target="../tags/tag29.xml"/><Relationship Id="rId4" Type="http://schemas.openxmlformats.org/officeDocument/2006/relationships/slide" Target="slide3.xml"/></Relationships>
</file>

<file path=ppt/slides/_rels/slide61.xml.rels><?xml version="1.0" encoding="UTF-8" standalone="yes"?>
<Relationships xmlns="http://schemas.openxmlformats.org/package/2006/relationships"><Relationship Id="rId8" Type="http://schemas.openxmlformats.org/officeDocument/2006/relationships/slide" Target="slide3.xml"/><Relationship Id="rId3" Type="http://schemas.openxmlformats.org/officeDocument/2006/relationships/notesSlide" Target="../notesSlides/notesSlide52.xml"/><Relationship Id="rId7" Type="http://schemas.openxmlformats.org/officeDocument/2006/relationships/slide" Target="slide61.xml"/><Relationship Id="rId2" Type="http://schemas.openxmlformats.org/officeDocument/2006/relationships/slideLayout" Target="../slideLayouts/slideLayout82.xml"/><Relationship Id="rId1" Type="http://schemas.openxmlformats.org/officeDocument/2006/relationships/tags" Target="../tags/tag30.xml"/><Relationship Id="rId6" Type="http://schemas.openxmlformats.org/officeDocument/2006/relationships/slide" Target="slide38.xml"/><Relationship Id="rId5" Type="http://schemas.openxmlformats.org/officeDocument/2006/relationships/slide" Target="slide39.xml"/><Relationship Id="rId4" Type="http://schemas.openxmlformats.org/officeDocument/2006/relationships/slide" Target="slide4.xml"/></Relationships>
</file>

<file path=ppt/slides/_rels/slide62.xml.rels><?xml version="1.0" encoding="UTF-8" standalone="yes"?>
<Relationships xmlns="http://schemas.openxmlformats.org/package/2006/relationships"><Relationship Id="rId3" Type="http://schemas.openxmlformats.org/officeDocument/2006/relationships/notesSlide" Target="../notesSlides/notesSlide53.xml"/><Relationship Id="rId2" Type="http://schemas.openxmlformats.org/officeDocument/2006/relationships/slideLayout" Target="../slideLayouts/slideLayout571.xml"/><Relationship Id="rId1" Type="http://schemas.openxmlformats.org/officeDocument/2006/relationships/tags" Target="../tags/tag31.xml"/><Relationship Id="rId6" Type="http://schemas.openxmlformats.org/officeDocument/2006/relationships/image" Target="../media/image6.png"/><Relationship Id="rId5" Type="http://schemas.openxmlformats.org/officeDocument/2006/relationships/hyperlink" Target="https://co.pearsonaccessnext.com/" TargetMode="External"/><Relationship Id="rId4" Type="http://schemas.openxmlformats.org/officeDocument/2006/relationships/slide" Target="slide3.xml"/></Relationships>
</file>

<file path=ppt/slides/_rels/slide63.xml.rels><?xml version="1.0" encoding="UTF-8" standalone="yes"?>
<Relationships xmlns="http://schemas.openxmlformats.org/package/2006/relationships"><Relationship Id="rId3" Type="http://schemas.openxmlformats.org/officeDocument/2006/relationships/notesSlide" Target="../notesSlides/notesSlide54.xml"/><Relationship Id="rId2" Type="http://schemas.openxmlformats.org/officeDocument/2006/relationships/slideLayout" Target="../slideLayouts/slideLayout571.xml"/><Relationship Id="rId1" Type="http://schemas.openxmlformats.org/officeDocument/2006/relationships/tags" Target="../tags/tag32.xml"/><Relationship Id="rId6" Type="http://schemas.openxmlformats.org/officeDocument/2006/relationships/hyperlink" Target="mailto:cohelp@support.pearson.com" TargetMode="External"/><Relationship Id="rId5" Type="http://schemas.openxmlformats.org/officeDocument/2006/relationships/hyperlink" Target="mailto:PARCC@support.pearson.com" TargetMode="External"/><Relationship Id="rId4" Type="http://schemas.openxmlformats.org/officeDocument/2006/relationships/hyperlink" Target="http://parcc.pearson.com/Support" TargetMode="Externa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561.xml"/></Relationships>
</file>

<file path=ppt/slides/_rels/slide65.xml.rels><?xml version="1.0" encoding="UTF-8" standalone="yes"?>
<Relationships xmlns="http://schemas.openxmlformats.org/package/2006/relationships"><Relationship Id="rId2" Type="http://schemas.openxmlformats.org/officeDocument/2006/relationships/hyperlink" Target="http://www.cde.state.co.us/assessment/2017cosecurityform" TargetMode="External"/><Relationship Id="rId1" Type="http://schemas.openxmlformats.org/officeDocument/2006/relationships/slideLayout" Target="../slideLayouts/slideLayout561.xml"/></Relationships>
</file>

<file path=ppt/slides/_rels/slide66.xml.rels><?xml version="1.0" encoding="UTF-8" standalone="yes"?>
<Relationships xmlns="http://schemas.openxmlformats.org/package/2006/relationships"><Relationship Id="rId3" Type="http://schemas.openxmlformats.org/officeDocument/2006/relationships/notesSlide" Target="../notesSlides/notesSlide55.xml"/><Relationship Id="rId2" Type="http://schemas.openxmlformats.org/officeDocument/2006/relationships/slideLayout" Target="../slideLayouts/slideLayout76.xml"/><Relationship Id="rId1" Type="http://schemas.openxmlformats.org/officeDocument/2006/relationships/tags" Target="../tags/tag33.xml"/><Relationship Id="rId4" Type="http://schemas.openxmlformats.org/officeDocument/2006/relationships/slide" Target="slide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6.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83.xml"/><Relationship Id="rId1" Type="http://schemas.openxmlformats.org/officeDocument/2006/relationships/tags" Target="../tags/tag5.xml"/><Relationship Id="rId4" Type="http://schemas.openxmlformats.org/officeDocument/2006/relationships/slide" Target="slide3.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lgn="ctr">
              <a:buNone/>
            </a:pPr>
            <a:r>
              <a:rPr lang="en-US" sz="4400" dirty="0">
                <a:solidFill>
                  <a:srgbClr val="FF0000"/>
                </a:solidFill>
              </a:rPr>
              <a:t>Any text in this presentation that appears in red font will need to be updated with local assessment administration policies.</a:t>
            </a:r>
          </a:p>
        </p:txBody>
      </p:sp>
      <p:sp>
        <p:nvSpPr>
          <p:cNvPr id="3" name="Title 2"/>
          <p:cNvSpPr>
            <a:spLocks noGrp="1"/>
          </p:cNvSpPr>
          <p:nvPr>
            <p:ph type="title"/>
          </p:nvPr>
        </p:nvSpPr>
        <p:spPr>
          <a:xfrm>
            <a:off x="1409700" y="381000"/>
            <a:ext cx="6324600" cy="1219200"/>
          </a:xfrm>
        </p:spPr>
        <p:txBody>
          <a:bodyPr/>
          <a:lstStyle/>
          <a:p>
            <a:pPr algn="ctr"/>
            <a:r>
              <a:rPr lang="en-US" sz="5400" b="1" dirty="0">
                <a:solidFill>
                  <a:srgbClr val="FF0000"/>
                </a:solidFill>
              </a:rPr>
              <a:t>ATTENTION</a:t>
            </a:r>
          </a:p>
        </p:txBody>
      </p:sp>
    </p:spTree>
    <p:extLst>
      <p:ext uri="{BB962C8B-B14F-4D97-AF65-F5344CB8AC3E}">
        <p14:creationId xmlns:p14="http://schemas.microsoft.com/office/powerpoint/2010/main" val="41870979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9" name="Table 1"/>
          <p:cNvGraphicFramePr>
            <a:graphicFrameLocks noGrp="1"/>
          </p:cNvGraphicFramePr>
          <p:nvPr>
            <p:extLst>
              <p:ext uri="{D42A27DB-BD31-4B8C-83A1-F6EECF244321}">
                <p14:modId xmlns:p14="http://schemas.microsoft.com/office/powerpoint/2010/main" val="2203770469"/>
              </p:ext>
            </p:extLst>
          </p:nvPr>
        </p:nvGraphicFramePr>
        <p:xfrm>
          <a:off x="152400" y="1828800"/>
          <a:ext cx="8839200" cy="3062966"/>
        </p:xfrm>
        <a:graphic>
          <a:graphicData uri="http://schemas.openxmlformats.org/drawingml/2006/table">
            <a:tbl>
              <a:tblPr firstRow="1" bandRow="1">
                <a:tableStyleId>{5C22544A-7EE6-4342-B048-85BDC9FD1C3A}</a:tableStyleId>
              </a:tblPr>
              <a:tblGrid>
                <a:gridCol w="4343400"/>
                <a:gridCol w="4495800"/>
              </a:tblGrid>
              <a:tr h="426720">
                <a:tc>
                  <a:txBody>
                    <a:bodyPr/>
                    <a:lstStyle/>
                    <a:p>
                      <a:pPr algn="l"/>
                      <a:r>
                        <a:rPr lang="en-US" sz="2200" dirty="0" smtClean="0"/>
                        <a:t>PARCC ELA and Math: </a:t>
                      </a:r>
                    </a:p>
                  </a:txBody>
                  <a:tcPr>
                    <a:solidFill>
                      <a:srgbClr val="513D75"/>
                    </a:solidFill>
                  </a:tcPr>
                </a:tc>
                <a:tc>
                  <a:txBody>
                    <a:bodyPr/>
                    <a:lstStyle/>
                    <a:p>
                      <a:pPr algn="l"/>
                      <a:r>
                        <a:rPr lang="en-US" sz="2200" dirty="0" smtClean="0"/>
                        <a:t>Science and Social Studies:</a:t>
                      </a:r>
                      <a:r>
                        <a:rPr lang="en-US" sz="2200" baseline="0" dirty="0" smtClean="0"/>
                        <a:t> </a:t>
                      </a:r>
                    </a:p>
                  </a:txBody>
                  <a:tcPr>
                    <a:solidFill>
                      <a:srgbClr val="00B050"/>
                    </a:solidFill>
                  </a:tcPr>
                </a:tc>
              </a:tr>
              <a:tr h="131812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t>Math reference</a:t>
                      </a:r>
                      <a:r>
                        <a:rPr lang="en-US" sz="2000" baseline="0" dirty="0" smtClean="0"/>
                        <a:t> sheets updated; Spanish reference sheets available</a:t>
                      </a:r>
                      <a:endParaRPr lang="en-US" sz="2000" dirty="0" smtClean="0"/>
                    </a:p>
                  </a:txBody>
                  <a:tcPr anchor="ctr">
                    <a:solidFill>
                      <a:schemeClr val="accent4">
                        <a:lumMod val="60000"/>
                        <a:lumOff val="40000"/>
                      </a:schemeClr>
                    </a:solidFill>
                  </a:tcPr>
                </a:tc>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kern="1200" dirty="0" smtClean="0">
                          <a:solidFill>
                            <a:schemeClr val="dk1"/>
                          </a:solidFill>
                          <a:latin typeface="+mn-lt"/>
                          <a:ea typeface="ＭＳ Ｐゴシック" charset="0"/>
                          <a:cs typeface="+mn-cs"/>
                        </a:rPr>
                        <a:t>Units instead of sections</a:t>
                      </a:r>
                    </a:p>
                  </a:txBody>
                  <a:tcPr anchor="ctr">
                    <a:solidFill>
                      <a:srgbClr val="00B050">
                        <a:alpha val="20000"/>
                      </a:srgbClr>
                    </a:solidFill>
                  </a:tcPr>
                </a:tc>
              </a:tr>
              <a:tr h="131812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t>TAM: Script for grade 7 and HS math Unit 1 now</a:t>
                      </a:r>
                      <a:r>
                        <a:rPr lang="en-US" sz="2000" baseline="0" dirty="0" smtClean="0"/>
                        <a:t> has reminder to complete both sections of the unit.  </a:t>
                      </a:r>
                      <a:endParaRPr lang="en-US" sz="2000" dirty="0" smtClean="0"/>
                    </a:p>
                  </a:txBody>
                  <a:tcPr anchor="ctr">
                    <a:solidFill>
                      <a:schemeClr val="accent4">
                        <a:lumMod val="60000"/>
                        <a:lumOff val="40000"/>
                      </a:schemeClr>
                    </a:solidFill>
                  </a:tcPr>
                </a:tc>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2000" dirty="0" smtClean="0"/>
                    </a:p>
                  </a:txBody>
                  <a:tcPr anchor="ctr">
                    <a:solidFill>
                      <a:schemeClr val="accent3">
                        <a:lumMod val="40000"/>
                        <a:lumOff val="60000"/>
                      </a:schemeClr>
                    </a:solidFill>
                  </a:tcPr>
                </a:tc>
              </a:tr>
            </a:tbl>
          </a:graphicData>
        </a:graphic>
      </p:graphicFrame>
      <p:sp>
        <p:nvSpPr>
          <p:cNvPr id="3" name="Slide Number Placeholder 2"/>
          <p:cNvSpPr>
            <a:spLocks noGrp="1"/>
          </p:cNvSpPr>
          <p:nvPr>
            <p:ph type="sldNum" sz="quarter" idx="12"/>
          </p:nvPr>
        </p:nvSpPr>
        <p:spPr/>
        <p:txBody>
          <a:bodyPr/>
          <a:lstStyle/>
          <a:p>
            <a:pPr>
              <a:defRPr/>
            </a:pPr>
            <a:fld id="{364E494B-349F-4D1C-9389-F3BD0DF20ED6}" type="slidenum">
              <a:rPr lang="en-US" smtClean="0">
                <a:solidFill>
                  <a:prstClr val="black">
                    <a:tint val="75000"/>
                  </a:prstClr>
                </a:solidFill>
              </a:rPr>
              <a:pPr>
                <a:defRPr/>
              </a:pPr>
              <a:t>10</a:t>
            </a:fld>
            <a:endParaRPr lang="en-US" dirty="0">
              <a:solidFill>
                <a:prstClr val="black">
                  <a:tint val="75000"/>
                </a:prstClr>
              </a:solidFill>
            </a:endParaRPr>
          </a:p>
        </p:txBody>
      </p:sp>
      <p:sp>
        <p:nvSpPr>
          <p:cNvPr id="10" name="Rectangle 9"/>
          <p:cNvSpPr/>
          <p:nvPr/>
        </p:nvSpPr>
        <p:spPr>
          <a:xfrm>
            <a:off x="9525" y="0"/>
            <a:ext cx="9124950" cy="1371600"/>
          </a:xfrm>
          <a:prstGeom prst="rect">
            <a:avLst/>
          </a:prstGeom>
          <a:solidFill>
            <a:srgbClr val="014799"/>
          </a:solidFill>
          <a:ln>
            <a:noFill/>
          </a:ln>
        </p:spPr>
        <p:style>
          <a:lnRef idx="2">
            <a:schemeClr val="accent1">
              <a:shade val="50000"/>
            </a:schemeClr>
          </a:lnRef>
          <a:fillRef idx="1">
            <a:schemeClr val="accent1"/>
          </a:fillRef>
          <a:effectRef idx="0">
            <a:schemeClr val="accent1"/>
          </a:effectRef>
          <a:fontRef idx="minor">
            <a:schemeClr val="lt1"/>
          </a:fontRef>
        </p:style>
        <p:txBody>
          <a:bodyPr lIns="91352" tIns="45679" rIns="91352" bIns="45679" rtlCol="0" anchor="ctr"/>
          <a:lstStyle/>
          <a:p>
            <a:pPr algn="ctr"/>
            <a:endParaRPr lang="en-US" dirty="0"/>
          </a:p>
        </p:txBody>
      </p:sp>
      <p:sp>
        <p:nvSpPr>
          <p:cNvPr id="11" name="Title 3"/>
          <p:cNvSpPr txBox="1">
            <a:spLocks/>
          </p:cNvSpPr>
          <p:nvPr/>
        </p:nvSpPr>
        <p:spPr>
          <a:xfrm>
            <a:off x="1409700" y="76200"/>
            <a:ext cx="6324600" cy="1219200"/>
          </a:xfrm>
          <a:prstGeom prst="rect">
            <a:avLst/>
          </a:prstGeom>
        </p:spPr>
        <p:txBody>
          <a:bodyPr vert="horz" lIns="91352" tIns="45679" rIns="91352" bIns="45679"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r>
              <a:rPr lang="en-US" sz="4000" dirty="0">
                <a:solidFill>
                  <a:schemeClr val="bg1"/>
                </a:solidFill>
              </a:rPr>
              <a:t>What’s New this Year?</a:t>
            </a:r>
          </a:p>
        </p:txBody>
      </p:sp>
    </p:spTree>
    <p:extLst>
      <p:ext uri="{BB962C8B-B14F-4D97-AF65-F5344CB8AC3E}">
        <p14:creationId xmlns:p14="http://schemas.microsoft.com/office/powerpoint/2010/main" val="55909323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Content Placeholder 7"/>
          <p:cNvSpPr>
            <a:spLocks noGrp="1"/>
          </p:cNvSpPr>
          <p:nvPr>
            <p:ph type="subTitle" idx="1"/>
          </p:nvPr>
        </p:nvSpPr>
        <p:spPr/>
        <p:txBody>
          <a:bodyPr/>
          <a:lstStyle/>
          <a:p>
            <a:endParaRPr lang="en-US" dirty="0">
              <a:solidFill>
                <a:schemeClr val="accent3">
                  <a:lumMod val="75000"/>
                </a:schemeClr>
              </a:solidFill>
            </a:endParaRPr>
          </a:p>
          <a:p>
            <a:endParaRPr lang="en-US" dirty="0">
              <a:solidFill>
                <a:schemeClr val="accent3">
                  <a:lumMod val="75000"/>
                </a:schemeClr>
              </a:solidFill>
            </a:endParaRPr>
          </a:p>
        </p:txBody>
      </p:sp>
      <p:graphicFrame>
        <p:nvGraphicFramePr>
          <p:cNvPr id="2" name="Table 1"/>
          <p:cNvGraphicFramePr>
            <a:graphicFrameLocks noGrp="1"/>
          </p:cNvGraphicFramePr>
          <p:nvPr>
            <p:extLst>
              <p:ext uri="{D42A27DB-BD31-4B8C-83A1-F6EECF244321}">
                <p14:modId xmlns:p14="http://schemas.microsoft.com/office/powerpoint/2010/main" val="3648499905"/>
              </p:ext>
            </p:extLst>
          </p:nvPr>
        </p:nvGraphicFramePr>
        <p:xfrm>
          <a:off x="152400" y="1676400"/>
          <a:ext cx="8839200" cy="4114800"/>
        </p:xfrm>
        <a:graphic>
          <a:graphicData uri="http://schemas.openxmlformats.org/drawingml/2006/table">
            <a:tbl>
              <a:tblPr firstRow="1" bandRow="1">
                <a:tableStyleId>{5C22544A-7EE6-4342-B048-85BDC9FD1C3A}</a:tableStyleId>
              </a:tblPr>
              <a:tblGrid>
                <a:gridCol w="4419600"/>
                <a:gridCol w="4419600"/>
              </a:tblGrid>
              <a:tr h="1097280">
                <a:tc>
                  <a:txBody>
                    <a:bodyPr/>
                    <a:lstStyle/>
                    <a:p>
                      <a:pPr algn="l"/>
                      <a:r>
                        <a:rPr lang="en-US" sz="2200" dirty="0" smtClean="0"/>
                        <a:t>PARCC English Language Arts and Mathematics: </a:t>
                      </a:r>
                    </a:p>
                    <a:p>
                      <a:pPr algn="r"/>
                      <a:r>
                        <a:rPr lang="en-US" sz="2200" dirty="0" smtClean="0"/>
                        <a:t>Purple</a:t>
                      </a:r>
                      <a:endParaRPr lang="en-US" sz="2200" dirty="0"/>
                    </a:p>
                  </a:txBody>
                  <a:tcPr>
                    <a:solidFill>
                      <a:srgbClr val="513D75"/>
                    </a:solidFill>
                  </a:tcPr>
                </a:tc>
                <a:tc>
                  <a:txBody>
                    <a:bodyPr/>
                    <a:lstStyle/>
                    <a:p>
                      <a:pPr algn="l"/>
                      <a:r>
                        <a:rPr lang="en-US" sz="2200" dirty="0" smtClean="0"/>
                        <a:t>Science and Social Studies:</a:t>
                      </a:r>
                      <a:r>
                        <a:rPr lang="en-US" sz="2200" baseline="0" dirty="0" smtClean="0"/>
                        <a:t> </a:t>
                      </a:r>
                    </a:p>
                    <a:p>
                      <a:pPr algn="l"/>
                      <a:endParaRPr lang="en-US" sz="2200" baseline="0" dirty="0" smtClean="0"/>
                    </a:p>
                    <a:p>
                      <a:pPr algn="r"/>
                      <a:r>
                        <a:rPr lang="en-US" sz="2200" baseline="0" dirty="0" smtClean="0"/>
                        <a:t>Green</a:t>
                      </a:r>
                      <a:endParaRPr lang="en-US" sz="2200" dirty="0"/>
                    </a:p>
                  </a:txBody>
                  <a:tcPr>
                    <a:solidFill>
                      <a:srgbClr val="00B050"/>
                    </a:solidFill>
                  </a:tcPr>
                </a:tc>
              </a:tr>
              <a:tr h="1005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1" dirty="0" smtClean="0"/>
                        <a:t>Scratch Paper (locally provided)</a:t>
                      </a:r>
                    </a:p>
                    <a:p>
                      <a:pPr marL="228600" marR="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b="0" dirty="0" smtClean="0"/>
                        <a:t>Provide</a:t>
                      </a:r>
                      <a:r>
                        <a:rPr lang="en-US" sz="2000" b="1" dirty="0" smtClean="0"/>
                        <a:t> </a:t>
                      </a:r>
                      <a:r>
                        <a:rPr lang="en-US" sz="2000" dirty="0" smtClean="0"/>
                        <a:t>for all PBT</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000" i="1" dirty="0" smtClean="0">
                          <a:solidFill>
                            <a:srgbClr val="FF0000"/>
                          </a:solidFill>
                        </a:rPr>
                        <a:t>Check district policy on sending back</a:t>
                      </a:r>
                    </a:p>
                  </a:txBody>
                  <a:tcPr>
                    <a:solidFill>
                      <a:schemeClr val="accent4">
                        <a:lumMod val="40000"/>
                        <a:lumOff val="6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1" dirty="0" smtClean="0"/>
                        <a:t>Scratch Paper (locally provided)</a:t>
                      </a:r>
                    </a:p>
                    <a:p>
                      <a:pPr marL="228600" marR="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b="0" dirty="0" smtClean="0"/>
                        <a:t>Provide </a:t>
                      </a:r>
                      <a:r>
                        <a:rPr lang="en-US" sz="2000" baseline="0" dirty="0" smtClean="0"/>
                        <a:t>for all PBT</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000" b="1" i="1" baseline="0" dirty="0" smtClean="0"/>
                        <a:t>Must</a:t>
                      </a:r>
                      <a:r>
                        <a:rPr lang="en-US" sz="2000" i="1" baseline="0" dirty="0" smtClean="0"/>
                        <a:t> send back in secure envelopes</a:t>
                      </a:r>
                      <a:endParaRPr lang="en-US" sz="2000" i="1" dirty="0" smtClean="0"/>
                    </a:p>
                  </a:txBody>
                  <a:tcPr>
                    <a:solidFill>
                      <a:schemeClr val="accent3">
                        <a:lumMod val="40000"/>
                        <a:lumOff val="60000"/>
                        <a:alpha val="20000"/>
                      </a:schemeClr>
                    </a:solidFill>
                  </a:tcPr>
                </a:tc>
              </a:tr>
              <a:tr h="1005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1" dirty="0" smtClean="0"/>
                        <a:t>Spanish Versions </a:t>
                      </a:r>
                      <a:r>
                        <a:rPr lang="en-US" sz="2000" b="1" baseline="0" dirty="0" smtClean="0"/>
                        <a:t>(Math Only)</a:t>
                      </a:r>
                    </a:p>
                    <a:p>
                      <a:pPr marL="228600" marR="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baseline="0" dirty="0" smtClean="0"/>
                        <a:t>PBT Spanish Text</a:t>
                      </a:r>
                      <a:endParaRPr lang="en-US" sz="2000" dirty="0" smtClean="0"/>
                    </a:p>
                  </a:txBody>
                  <a:tcPr>
                    <a:solidFill>
                      <a:schemeClr val="accent4">
                        <a:lumMod val="60000"/>
                        <a:lumOff val="4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1" dirty="0" smtClean="0"/>
                        <a:t>Spanish Versions</a:t>
                      </a:r>
                    </a:p>
                    <a:p>
                      <a:pPr marL="228600" marR="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dirty="0" smtClean="0"/>
                        <a:t>PBT</a:t>
                      </a:r>
                      <a:r>
                        <a:rPr lang="en-US" sz="2000" baseline="0" dirty="0" smtClean="0"/>
                        <a:t> Spanish Text (MS/HS)</a:t>
                      </a:r>
                    </a:p>
                    <a:p>
                      <a:pPr marL="228600" marR="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baseline="0" dirty="0" smtClean="0"/>
                        <a:t>PBT </a:t>
                      </a:r>
                      <a:r>
                        <a:rPr lang="en-US" sz="2000" dirty="0" smtClean="0"/>
                        <a:t>Bilingual Spanish/English Text (ES)</a:t>
                      </a:r>
                    </a:p>
                  </a:txBody>
                  <a:tcPr>
                    <a:solidFill>
                      <a:schemeClr val="accent3">
                        <a:lumMod val="40000"/>
                        <a:lumOff val="60000"/>
                        <a:alpha val="50000"/>
                      </a:schemeClr>
                    </a:solidFill>
                  </a:tcPr>
                </a:tc>
              </a:tr>
              <a:tr h="1005840">
                <a:tc>
                  <a: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000" b="1" dirty="0" smtClean="0"/>
                        <a:t>Make-up Testing</a:t>
                      </a:r>
                    </a:p>
                    <a:p>
                      <a:pPr marL="228600" marR="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baseline="0" dirty="0" smtClean="0"/>
                        <a:t>Units cannot be tested out of order, </a:t>
                      </a:r>
                      <a:r>
                        <a:rPr lang="en-US" sz="2000" b="1" i="1" baseline="0" dirty="0" smtClean="0"/>
                        <a:t>except</a:t>
                      </a:r>
                      <a:r>
                        <a:rPr lang="en-US" sz="2000" i="1" baseline="0" dirty="0" smtClean="0"/>
                        <a:t> for make-up testing</a:t>
                      </a:r>
                      <a:endParaRPr lang="en-US" sz="2000" i="1" dirty="0" smtClean="0"/>
                    </a:p>
                  </a:txBody>
                  <a:tcPr>
                    <a:solidFill>
                      <a:schemeClr val="accent4">
                        <a:lumMod val="40000"/>
                        <a:lumOff val="6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000" b="1" dirty="0" smtClean="0"/>
                        <a:t>Make-up Testing</a:t>
                      </a:r>
                    </a:p>
                    <a:p>
                      <a:pPr marL="228600" marR="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dirty="0" smtClean="0"/>
                        <a:t>Units </a:t>
                      </a:r>
                      <a:r>
                        <a:rPr lang="en-US" sz="2000" b="1" i="1" u="none" dirty="0" smtClean="0"/>
                        <a:t>cannot</a:t>
                      </a:r>
                      <a:r>
                        <a:rPr lang="en-US" sz="2000" dirty="0" smtClean="0"/>
                        <a:t> be tested out of order</a:t>
                      </a:r>
                    </a:p>
                  </a:txBody>
                  <a:tcPr>
                    <a:solidFill>
                      <a:schemeClr val="accent3">
                        <a:lumMod val="40000"/>
                        <a:lumOff val="60000"/>
                        <a:alpha val="20000"/>
                      </a:schemeClr>
                    </a:solidFill>
                  </a:tcPr>
                </a:tc>
              </a:tr>
            </a:tbl>
          </a:graphicData>
        </a:graphic>
      </p:graphicFrame>
      <p:sp>
        <p:nvSpPr>
          <p:cNvPr id="3" name="Slide Number Placeholder 2"/>
          <p:cNvSpPr>
            <a:spLocks noGrp="1"/>
          </p:cNvSpPr>
          <p:nvPr>
            <p:ph type="sldNum" sz="quarter" idx="12"/>
          </p:nvPr>
        </p:nvSpPr>
        <p:spPr/>
        <p:txBody>
          <a:bodyPr/>
          <a:lstStyle/>
          <a:p>
            <a:pPr>
              <a:defRPr/>
            </a:pPr>
            <a:fld id="{364E494B-349F-4D1C-9389-F3BD0DF20ED6}" type="slidenum">
              <a:rPr lang="en-US" smtClean="0">
                <a:solidFill>
                  <a:prstClr val="black">
                    <a:tint val="75000"/>
                  </a:prstClr>
                </a:solidFill>
              </a:rPr>
              <a:pPr>
                <a:defRPr/>
              </a:pPr>
              <a:t>11</a:t>
            </a:fld>
            <a:endParaRPr lang="en-US" dirty="0">
              <a:solidFill>
                <a:prstClr val="black">
                  <a:tint val="75000"/>
                </a:prstClr>
              </a:solidFill>
            </a:endParaRPr>
          </a:p>
        </p:txBody>
      </p:sp>
      <p:sp>
        <p:nvSpPr>
          <p:cNvPr id="9" name="Rectangle 8"/>
          <p:cNvSpPr/>
          <p:nvPr/>
        </p:nvSpPr>
        <p:spPr>
          <a:xfrm>
            <a:off x="9525" y="0"/>
            <a:ext cx="9124950" cy="1371600"/>
          </a:xfrm>
          <a:prstGeom prst="rect">
            <a:avLst/>
          </a:prstGeom>
          <a:solidFill>
            <a:srgbClr val="014799"/>
          </a:solidFill>
          <a:ln>
            <a:noFill/>
          </a:ln>
        </p:spPr>
        <p:style>
          <a:lnRef idx="2">
            <a:schemeClr val="accent1">
              <a:shade val="50000"/>
            </a:schemeClr>
          </a:lnRef>
          <a:fillRef idx="1">
            <a:schemeClr val="accent1"/>
          </a:fillRef>
          <a:effectRef idx="0">
            <a:schemeClr val="accent1"/>
          </a:effectRef>
          <a:fontRef idx="minor">
            <a:schemeClr val="lt1"/>
          </a:fontRef>
        </p:style>
        <p:txBody>
          <a:bodyPr lIns="91352" tIns="45679" rIns="91352" bIns="45679" rtlCol="0" anchor="ctr"/>
          <a:lstStyle/>
          <a:p>
            <a:pPr algn="ctr"/>
            <a:endParaRPr lang="en-US" dirty="0"/>
          </a:p>
        </p:txBody>
      </p:sp>
      <p:sp>
        <p:nvSpPr>
          <p:cNvPr id="10" name="Title 3"/>
          <p:cNvSpPr txBox="1">
            <a:spLocks/>
          </p:cNvSpPr>
          <p:nvPr/>
        </p:nvSpPr>
        <p:spPr>
          <a:xfrm>
            <a:off x="1409700" y="76200"/>
            <a:ext cx="6324600" cy="1219200"/>
          </a:xfrm>
          <a:prstGeom prst="rect">
            <a:avLst/>
          </a:prstGeom>
        </p:spPr>
        <p:txBody>
          <a:bodyPr vert="horz" lIns="91352" tIns="45679" rIns="91352" bIns="45679" rtlCol="0" anchor="ct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r>
              <a:rPr lang="en-US" sz="4000" dirty="0">
                <a:solidFill>
                  <a:schemeClr val="bg1"/>
                </a:solidFill>
              </a:rPr>
              <a:t>Comparisons between</a:t>
            </a:r>
          </a:p>
          <a:p>
            <a:pPr fontAlgn="auto">
              <a:spcAft>
                <a:spcPts val="0"/>
              </a:spcAft>
            </a:pPr>
            <a:r>
              <a:rPr lang="en-US" sz="4000" dirty="0">
                <a:solidFill>
                  <a:schemeClr val="bg1"/>
                </a:solidFill>
              </a:rPr>
              <a:t>CMAS: ELA/Math and S/SS</a:t>
            </a:r>
          </a:p>
        </p:txBody>
      </p:sp>
    </p:spTree>
    <p:extLst>
      <p:ext uri="{BB962C8B-B14F-4D97-AF65-F5344CB8AC3E}">
        <p14:creationId xmlns:p14="http://schemas.microsoft.com/office/powerpoint/2010/main" val="341470644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6"/>
          <p:cNvSpPr/>
          <p:nvPr/>
        </p:nvSpPr>
        <p:spPr>
          <a:xfrm>
            <a:off x="9525" y="0"/>
            <a:ext cx="9124950" cy="1371600"/>
          </a:xfrm>
          <a:prstGeom prst="rect">
            <a:avLst/>
          </a:prstGeom>
          <a:solidFill>
            <a:srgbClr val="014799"/>
          </a:solidFill>
          <a:ln>
            <a:noFill/>
          </a:ln>
        </p:spPr>
        <p:style>
          <a:lnRef idx="2">
            <a:schemeClr val="accent1">
              <a:shade val="50000"/>
            </a:schemeClr>
          </a:lnRef>
          <a:fillRef idx="1">
            <a:schemeClr val="accent1"/>
          </a:fillRef>
          <a:effectRef idx="0">
            <a:schemeClr val="accent1"/>
          </a:effectRef>
          <a:fontRef idx="minor">
            <a:schemeClr val="lt1"/>
          </a:fontRef>
        </p:style>
        <p:txBody>
          <a:bodyPr lIns="91352" tIns="45679" rIns="91352" bIns="45679" rtlCol="0" anchor="ctr"/>
          <a:lstStyle/>
          <a:p>
            <a:pPr algn="ctr"/>
            <a:endParaRPr lang="en-US" dirty="0"/>
          </a:p>
        </p:txBody>
      </p:sp>
      <p:sp>
        <p:nvSpPr>
          <p:cNvPr id="3" name="Title 2"/>
          <p:cNvSpPr>
            <a:spLocks noGrp="1"/>
          </p:cNvSpPr>
          <p:nvPr>
            <p:ph type="title"/>
          </p:nvPr>
        </p:nvSpPr>
        <p:spPr>
          <a:xfrm>
            <a:off x="0" y="114300"/>
            <a:ext cx="9144000" cy="1143000"/>
          </a:xfrm>
        </p:spPr>
        <p:txBody>
          <a:bodyPr>
            <a:normAutofit/>
          </a:bodyPr>
          <a:lstStyle/>
          <a:p>
            <a:r>
              <a:rPr lang="en-US" dirty="0" smtClean="0">
                <a:solidFill>
                  <a:schemeClr val="bg1"/>
                </a:solidFill>
              </a:rPr>
              <a:t>CMAS Administration Overview</a:t>
            </a:r>
            <a:endParaRPr lang="en-US" dirty="0">
              <a:solidFill>
                <a:schemeClr val="bg1"/>
              </a:solidFill>
            </a:endParaRPr>
          </a:p>
        </p:txBody>
      </p:sp>
      <p:sp>
        <p:nvSpPr>
          <p:cNvPr id="6" name="Slide Number Placeholder 5"/>
          <p:cNvSpPr>
            <a:spLocks noGrp="1"/>
          </p:cNvSpPr>
          <p:nvPr>
            <p:ph type="sldNum" sz="quarter" idx="12"/>
          </p:nvPr>
        </p:nvSpPr>
        <p:spPr/>
        <p:txBody>
          <a:bodyPr/>
          <a:lstStyle/>
          <a:p>
            <a:pPr>
              <a:defRPr/>
            </a:pPr>
            <a:fld id="{364E494B-349F-4D1C-9389-F3BD0DF20ED6}" type="slidenum">
              <a:rPr lang="en-US" smtClean="0"/>
              <a:pPr>
                <a:defRPr/>
              </a:pPr>
              <a:t>12</a:t>
            </a:fld>
            <a:endParaRPr lang="en-US" dirty="0"/>
          </a:p>
        </p:txBody>
      </p:sp>
      <p:graphicFrame>
        <p:nvGraphicFramePr>
          <p:cNvPr id="9" name="Table 1"/>
          <p:cNvGraphicFramePr>
            <a:graphicFrameLocks noGrp="1"/>
          </p:cNvGraphicFramePr>
          <p:nvPr>
            <p:extLst>
              <p:ext uri="{D42A27DB-BD31-4B8C-83A1-F6EECF244321}">
                <p14:modId xmlns:p14="http://schemas.microsoft.com/office/powerpoint/2010/main" val="2411347291"/>
              </p:ext>
            </p:extLst>
          </p:nvPr>
        </p:nvGraphicFramePr>
        <p:xfrm>
          <a:off x="238818" y="1752600"/>
          <a:ext cx="8410575" cy="4072269"/>
        </p:xfrm>
        <a:graphic>
          <a:graphicData uri="http://schemas.openxmlformats.org/drawingml/2006/table">
            <a:tbl>
              <a:tblPr firstRow="1" bandRow="1">
                <a:tableStyleId>{5C22544A-7EE6-4342-B048-85BDC9FD1C3A}</a:tableStyleId>
              </a:tblPr>
              <a:tblGrid>
                <a:gridCol w="2643043"/>
                <a:gridCol w="5767532"/>
              </a:tblGrid>
              <a:tr h="725006">
                <a:tc>
                  <a:txBody>
                    <a:bodyPr/>
                    <a:lstStyle/>
                    <a:p>
                      <a:r>
                        <a:rPr lang="en-US" sz="2000" dirty="0" smtClean="0"/>
                        <a:t>Content Area</a:t>
                      </a:r>
                      <a:endParaRPr lang="en-US" sz="2000" dirty="0"/>
                    </a:p>
                  </a:txBody>
                  <a:tcPr anchor="ctr">
                    <a:solidFill>
                      <a:schemeClr val="tx1"/>
                    </a:solidFill>
                  </a:tcPr>
                </a:tc>
                <a:tc>
                  <a:txBody>
                    <a:bodyPr/>
                    <a:lstStyle/>
                    <a:p>
                      <a:r>
                        <a:rPr lang="en-US" sz="2000" dirty="0" smtClean="0"/>
                        <a:t>Grades</a:t>
                      </a:r>
                      <a:endParaRPr lang="en-US" sz="2000" dirty="0"/>
                    </a:p>
                  </a:txBody>
                  <a:tcPr anchor="ctr">
                    <a:solidFill>
                      <a:schemeClr val="tx1"/>
                    </a:solidFill>
                  </a:tcPr>
                </a:tc>
              </a:tr>
              <a:tr h="518877">
                <a:tc>
                  <a:txBody>
                    <a:bodyPr/>
                    <a:lstStyle/>
                    <a:p>
                      <a:r>
                        <a:rPr lang="en-US" sz="2000" dirty="0" smtClean="0"/>
                        <a:t>English Language Arts</a:t>
                      </a:r>
                      <a:endParaRPr lang="en-US" sz="2000" dirty="0"/>
                    </a:p>
                  </a:txBody>
                  <a:tcPr anchor="ctr">
                    <a:solidFill>
                      <a:schemeClr val="accent4">
                        <a:lumMod val="60000"/>
                        <a:lumOff val="40000"/>
                      </a:schemeClr>
                    </a:solidFill>
                  </a:tcPr>
                </a:tc>
                <a:tc>
                  <a:txBody>
                    <a:bodyPr/>
                    <a:lstStyle/>
                    <a:p>
                      <a:r>
                        <a:rPr lang="en-US" sz="2000" dirty="0" smtClean="0"/>
                        <a:t>3-9 (CSLA available for grades 3 &amp; 4)</a:t>
                      </a:r>
                      <a:endParaRPr lang="en-US" sz="2000" dirty="0"/>
                    </a:p>
                  </a:txBody>
                  <a:tcPr anchor="ctr">
                    <a:solidFill>
                      <a:schemeClr val="accent4">
                        <a:lumMod val="60000"/>
                        <a:lumOff val="40000"/>
                      </a:schemeClr>
                    </a:solidFill>
                  </a:tcPr>
                </a:tc>
              </a:tr>
              <a:tr h="1790632">
                <a:tc>
                  <a:txBody>
                    <a:bodyPr/>
                    <a:lstStyle/>
                    <a:p>
                      <a:r>
                        <a:rPr lang="en-US" sz="2000" dirty="0" smtClean="0"/>
                        <a:t>Mathematics</a:t>
                      </a:r>
                      <a:endParaRPr lang="en-US" sz="2000" dirty="0"/>
                    </a:p>
                  </a:txBody>
                  <a:tcPr anchor="ctr">
                    <a:solidFill>
                      <a:schemeClr val="accent4">
                        <a:lumMod val="40000"/>
                        <a:lumOff val="60000"/>
                      </a:schemeClr>
                    </a:solidFill>
                  </a:tcPr>
                </a:tc>
                <a:tc>
                  <a:txBody>
                    <a:bodyPr/>
                    <a:lstStyle/>
                    <a:p>
                      <a:r>
                        <a:rPr lang="en-US" sz="2000" dirty="0" smtClean="0"/>
                        <a:t>3-8, Grade</a:t>
                      </a:r>
                      <a:r>
                        <a:rPr lang="en-US" sz="2000" baseline="0" dirty="0" smtClean="0"/>
                        <a:t> 9 will take one of the following assessments:</a:t>
                      </a:r>
                    </a:p>
                    <a:p>
                      <a:pPr marL="285750" indent="-285750">
                        <a:buFont typeface="Arial" panose="020B0604020202020204" pitchFamily="34" charset="0"/>
                        <a:buChar char="•"/>
                      </a:pPr>
                      <a:r>
                        <a:rPr lang="en-US" sz="2000" baseline="0" dirty="0" smtClean="0"/>
                        <a:t>Pathway 1: Algebra I, Geometry, Algebra II;</a:t>
                      </a:r>
                    </a:p>
                    <a:p>
                      <a:pPr marL="285750" indent="-285750">
                        <a:buFont typeface="Arial" panose="020B0604020202020204" pitchFamily="34" charset="0"/>
                        <a:buChar char="•"/>
                      </a:pPr>
                      <a:r>
                        <a:rPr lang="en-US" sz="2000" baseline="0" dirty="0" smtClean="0"/>
                        <a:t>Pathway 2: Integrated/Math I, Integrated/Math II, Integrated/Math III</a:t>
                      </a:r>
                      <a:endParaRPr lang="en-US" sz="2000" dirty="0"/>
                    </a:p>
                  </a:txBody>
                  <a:tcPr anchor="ctr">
                    <a:solidFill>
                      <a:schemeClr val="accent4">
                        <a:lumMod val="40000"/>
                        <a:lumOff val="60000"/>
                      </a:schemeClr>
                    </a:solidFill>
                  </a:tcPr>
                </a:tc>
              </a:tr>
              <a:tr h="518877">
                <a:tc>
                  <a:txBody>
                    <a:bodyPr/>
                    <a:lstStyle/>
                    <a:p>
                      <a:r>
                        <a:rPr lang="en-US" sz="2000" dirty="0" smtClean="0"/>
                        <a:t>Science</a:t>
                      </a:r>
                      <a:endParaRPr lang="en-US" sz="2000" dirty="0"/>
                    </a:p>
                  </a:txBody>
                  <a:tcPr anchor="ctr">
                    <a:solidFill>
                      <a:srgbClr val="00B050">
                        <a:alpha val="50000"/>
                      </a:srgbClr>
                    </a:solidFill>
                  </a:tcPr>
                </a:tc>
                <a:tc>
                  <a:txBody>
                    <a:bodyPr/>
                    <a:lstStyle/>
                    <a:p>
                      <a:r>
                        <a:rPr lang="en-US" sz="2000" dirty="0" smtClean="0"/>
                        <a:t>5</a:t>
                      </a:r>
                      <a:r>
                        <a:rPr lang="en-US" sz="2000" baseline="0" dirty="0" smtClean="0"/>
                        <a:t>, 8, and HS (Grade 11)</a:t>
                      </a:r>
                      <a:endParaRPr lang="en-US" sz="2000" dirty="0"/>
                    </a:p>
                  </a:txBody>
                  <a:tcPr anchor="ctr">
                    <a:solidFill>
                      <a:srgbClr val="00B050">
                        <a:alpha val="50000"/>
                      </a:srgbClr>
                    </a:solidFill>
                  </a:tcPr>
                </a:tc>
              </a:tr>
              <a:tr h="518877">
                <a:tc>
                  <a:txBody>
                    <a:bodyPr/>
                    <a:lstStyle/>
                    <a:p>
                      <a:r>
                        <a:rPr lang="en-US" sz="2000" dirty="0" smtClean="0"/>
                        <a:t>Social</a:t>
                      </a:r>
                      <a:r>
                        <a:rPr lang="en-US" sz="2000" baseline="0" dirty="0" smtClean="0"/>
                        <a:t> Studies</a:t>
                      </a:r>
                      <a:endParaRPr lang="en-US" sz="2000" dirty="0"/>
                    </a:p>
                  </a:txBody>
                  <a:tcPr anchor="ctr">
                    <a:solidFill>
                      <a:srgbClr val="00B050">
                        <a:alpha val="20000"/>
                      </a:srgbClr>
                    </a:solidFill>
                  </a:tcPr>
                </a:tc>
                <a:tc>
                  <a:txBody>
                    <a:bodyPr/>
                    <a:lstStyle/>
                    <a:p>
                      <a:r>
                        <a:rPr lang="en-US" sz="2000" dirty="0" smtClean="0"/>
                        <a:t>4 and 7 (sampled schools only)</a:t>
                      </a:r>
                      <a:endParaRPr lang="en-US" sz="2000" dirty="0"/>
                    </a:p>
                  </a:txBody>
                  <a:tcPr anchor="ctr">
                    <a:solidFill>
                      <a:srgbClr val="00B050">
                        <a:alpha val="20000"/>
                      </a:srgbClr>
                    </a:solidFill>
                  </a:tcPr>
                </a:tc>
              </a:tr>
            </a:tbl>
          </a:graphicData>
        </a:graphic>
      </p:graphicFrame>
    </p:spTree>
    <p:extLst>
      <p:ext uri="{BB962C8B-B14F-4D97-AF65-F5344CB8AC3E}">
        <p14:creationId xmlns:p14="http://schemas.microsoft.com/office/powerpoint/2010/main" val="222810407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9124950" cy="1371600"/>
          </a:xfrm>
          <a:prstGeom prst="rect">
            <a:avLst/>
          </a:prstGeom>
          <a:solidFill>
            <a:srgbClr val="513D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Slide Number Placeholder 1"/>
          <p:cNvSpPr>
            <a:spLocks noGrp="1"/>
          </p:cNvSpPr>
          <p:nvPr>
            <p:ph type="sldNum" sz="quarter" idx="12"/>
          </p:nvPr>
        </p:nvSpPr>
        <p:spPr/>
        <p:txBody>
          <a:bodyPr/>
          <a:lstStyle/>
          <a:p>
            <a:fld id="{2D3B35A3-ACE2-46D7-B614-4A1146AB12FE}" type="slidenum">
              <a:rPr lang="en-US" smtClean="0">
                <a:solidFill>
                  <a:prstClr val="black">
                    <a:tint val="75000"/>
                  </a:prstClr>
                </a:solidFill>
              </a:rPr>
              <a:pPr/>
              <a:t>13</a:t>
            </a:fld>
            <a:endParaRPr lang="en-US" dirty="0">
              <a:solidFill>
                <a:prstClr val="black">
                  <a:tint val="75000"/>
                </a:prstClr>
              </a:solidFill>
            </a:endParaRPr>
          </a:p>
        </p:txBody>
      </p:sp>
      <p:graphicFrame>
        <p:nvGraphicFramePr>
          <p:cNvPr id="5" name="Content Placeholder 4"/>
          <p:cNvGraphicFramePr>
            <a:graphicFrameLocks noGrp="1"/>
          </p:cNvGraphicFramePr>
          <p:nvPr>
            <p:ph idx="1"/>
            <p:extLst/>
          </p:nvPr>
        </p:nvGraphicFramePr>
        <p:xfrm>
          <a:off x="295274" y="1490064"/>
          <a:ext cx="8534401" cy="5291736"/>
        </p:xfrm>
        <a:graphic>
          <a:graphicData uri="http://schemas.openxmlformats.org/drawingml/2006/table">
            <a:tbl>
              <a:tblPr firstRow="1" firstCol="1" bandRow="1">
                <a:tableStyleId>{5C22544A-7EE6-4342-B048-85BDC9FD1C3A}</a:tableStyleId>
              </a:tblPr>
              <a:tblGrid>
                <a:gridCol w="2227928">
                  <a:extLst>
                    <a:ext uri="{9D8B030D-6E8A-4147-A177-3AD203B41FA5}">
                      <a16:colId xmlns:a16="http://schemas.microsoft.com/office/drawing/2014/main" xmlns="" val="20000"/>
                    </a:ext>
                  </a:extLst>
                </a:gridCol>
                <a:gridCol w="6306473">
                  <a:extLst>
                    <a:ext uri="{9D8B030D-6E8A-4147-A177-3AD203B41FA5}">
                      <a16:colId xmlns:a16="http://schemas.microsoft.com/office/drawing/2014/main" xmlns="" val="20001"/>
                    </a:ext>
                  </a:extLst>
                </a:gridCol>
              </a:tblGrid>
              <a:tr h="547621">
                <a:tc>
                  <a:txBody>
                    <a:bodyPr/>
                    <a:lstStyle/>
                    <a:p>
                      <a:pPr marL="0" marR="0" algn="ctr">
                        <a:lnSpc>
                          <a:spcPct val="115000"/>
                        </a:lnSpc>
                        <a:spcBef>
                          <a:spcPts val="0"/>
                        </a:spcBef>
                        <a:spcAft>
                          <a:spcPts val="0"/>
                        </a:spcAft>
                      </a:pPr>
                      <a:r>
                        <a:rPr lang="en-US" sz="2400" dirty="0" smtClean="0">
                          <a:solidFill>
                            <a:schemeClr val="bg1"/>
                          </a:solidFill>
                          <a:effectLst/>
                          <a:latin typeface="+mn-lt"/>
                          <a:ea typeface="+mn-ea"/>
                          <a:cs typeface="+mn-cs"/>
                        </a:rPr>
                        <a:t>Student</a:t>
                      </a:r>
                      <a:r>
                        <a:rPr lang="en-US" sz="2400" baseline="0" dirty="0" smtClean="0">
                          <a:solidFill>
                            <a:schemeClr val="bg1"/>
                          </a:solidFill>
                          <a:effectLst/>
                          <a:latin typeface="+mn-lt"/>
                          <a:ea typeface="+mn-ea"/>
                          <a:cs typeface="+mn-cs"/>
                        </a:rPr>
                        <a:t> Grade</a:t>
                      </a:r>
                      <a:endParaRPr lang="en-US" sz="2400" dirty="0">
                        <a:solidFill>
                          <a:schemeClr val="bg1"/>
                        </a:solidFill>
                        <a:effectLst/>
                        <a:latin typeface="Calibri"/>
                        <a:ea typeface="Calibri"/>
                        <a:cs typeface="Times New Roman"/>
                      </a:endParaRPr>
                    </a:p>
                  </a:txBody>
                  <a:tcPr marL="74066" marR="74066" marT="0" marB="0" anchor="ctr">
                    <a:solidFill>
                      <a:schemeClr val="tx1"/>
                    </a:solidFill>
                  </a:tcPr>
                </a:tc>
                <a:tc>
                  <a:txBody>
                    <a:bodyPr/>
                    <a:lstStyle/>
                    <a:p>
                      <a:pPr marL="0" marR="0" algn="ctr">
                        <a:lnSpc>
                          <a:spcPct val="115000"/>
                        </a:lnSpc>
                        <a:spcBef>
                          <a:spcPts val="0"/>
                        </a:spcBef>
                        <a:spcAft>
                          <a:spcPts val="0"/>
                        </a:spcAft>
                      </a:pPr>
                      <a:r>
                        <a:rPr lang="en-US" sz="2400" dirty="0">
                          <a:solidFill>
                            <a:schemeClr val="bg1"/>
                          </a:solidFill>
                          <a:effectLst/>
                        </a:rPr>
                        <a:t>Mathematics Assessment Options for </a:t>
                      </a:r>
                      <a:r>
                        <a:rPr lang="en-US" sz="2400" dirty="0" smtClean="0">
                          <a:solidFill>
                            <a:schemeClr val="bg1"/>
                          </a:solidFill>
                          <a:effectLst/>
                        </a:rPr>
                        <a:t>2016-2017</a:t>
                      </a:r>
                      <a:endParaRPr lang="en-US" sz="2400" dirty="0">
                        <a:solidFill>
                          <a:schemeClr val="bg1"/>
                        </a:solidFill>
                        <a:effectLst/>
                        <a:latin typeface="Calibri"/>
                        <a:ea typeface="Calibri"/>
                        <a:cs typeface="Times New Roman"/>
                      </a:endParaRPr>
                    </a:p>
                  </a:txBody>
                  <a:tcPr marL="74066" marR="74066" marT="0" marB="0" anchor="ctr">
                    <a:solidFill>
                      <a:schemeClr val="tx1"/>
                    </a:solidFill>
                  </a:tcPr>
                </a:tc>
                <a:extLst>
                  <a:ext uri="{0D108BD9-81ED-4DB2-BD59-A6C34878D82A}">
                    <a16:rowId xmlns:a16="http://schemas.microsoft.com/office/drawing/2014/main" xmlns="" val="10000"/>
                  </a:ext>
                </a:extLst>
              </a:tr>
              <a:tr h="1016596">
                <a:tc>
                  <a:txBody>
                    <a:bodyPr/>
                    <a:lstStyle/>
                    <a:p>
                      <a:pPr marL="0" marR="0" algn="ctr">
                        <a:lnSpc>
                          <a:spcPct val="115000"/>
                        </a:lnSpc>
                        <a:spcBef>
                          <a:spcPts val="0"/>
                        </a:spcBef>
                        <a:spcAft>
                          <a:spcPts val="0"/>
                        </a:spcAft>
                      </a:pPr>
                      <a:r>
                        <a:rPr lang="en-US" sz="4800" dirty="0">
                          <a:effectLst/>
                        </a:rPr>
                        <a:t>7</a:t>
                      </a:r>
                      <a:endParaRPr lang="en-US" sz="4800" dirty="0">
                        <a:effectLst/>
                        <a:latin typeface="Calibri"/>
                        <a:ea typeface="Calibri"/>
                        <a:cs typeface="Times New Roman"/>
                      </a:endParaRPr>
                    </a:p>
                  </a:txBody>
                  <a:tcPr marL="74066" marR="74066" marT="0" marB="0" anchor="ctr">
                    <a:solidFill>
                      <a:srgbClr val="513D75"/>
                    </a:solidFill>
                  </a:tcPr>
                </a:tc>
                <a:tc>
                  <a:txBody>
                    <a:bodyPr/>
                    <a:lstStyle/>
                    <a:p>
                      <a:pPr marL="342900" marR="0" lvl="0" indent="-342900">
                        <a:lnSpc>
                          <a:spcPct val="100000"/>
                        </a:lnSpc>
                        <a:spcBef>
                          <a:spcPts val="0"/>
                        </a:spcBef>
                        <a:spcAft>
                          <a:spcPts val="0"/>
                        </a:spcAft>
                        <a:buFont typeface="Symbol"/>
                        <a:buChar char=""/>
                      </a:pPr>
                      <a:r>
                        <a:rPr lang="en-US" sz="2200" b="0" dirty="0" smtClean="0">
                          <a:solidFill>
                            <a:schemeClr val="tx1"/>
                          </a:solidFill>
                          <a:effectLst/>
                        </a:rPr>
                        <a:t>7</a:t>
                      </a:r>
                      <a:r>
                        <a:rPr lang="en-US" sz="2200" b="0" baseline="30000" dirty="0" smtClean="0">
                          <a:solidFill>
                            <a:schemeClr val="tx1"/>
                          </a:solidFill>
                          <a:effectLst/>
                        </a:rPr>
                        <a:t>th</a:t>
                      </a:r>
                      <a:r>
                        <a:rPr lang="en-US" sz="2200" b="0" dirty="0" smtClean="0">
                          <a:solidFill>
                            <a:schemeClr val="tx1"/>
                          </a:solidFill>
                          <a:effectLst/>
                        </a:rPr>
                        <a:t> grade</a:t>
                      </a:r>
                    </a:p>
                    <a:p>
                      <a:pPr marL="342900" marR="0" lvl="0" indent="-342900">
                        <a:lnSpc>
                          <a:spcPct val="100000"/>
                        </a:lnSpc>
                        <a:spcBef>
                          <a:spcPts val="0"/>
                        </a:spcBef>
                        <a:spcAft>
                          <a:spcPts val="0"/>
                        </a:spcAft>
                        <a:buFont typeface="Symbol"/>
                        <a:buChar char=""/>
                      </a:pPr>
                      <a:r>
                        <a:rPr lang="en-US" sz="2200" b="0" dirty="0" smtClean="0">
                          <a:solidFill>
                            <a:schemeClr val="tx1"/>
                          </a:solidFill>
                          <a:effectLst/>
                        </a:rPr>
                        <a:t>Algebra I</a:t>
                      </a:r>
                      <a:endParaRPr lang="en-US" sz="2200" b="0" dirty="0">
                        <a:solidFill>
                          <a:schemeClr val="tx1"/>
                        </a:solidFill>
                        <a:effectLst/>
                      </a:endParaRPr>
                    </a:p>
                    <a:p>
                      <a:pPr marL="342900" marR="0" lvl="0" indent="-342900">
                        <a:lnSpc>
                          <a:spcPct val="100000"/>
                        </a:lnSpc>
                        <a:spcBef>
                          <a:spcPts val="0"/>
                        </a:spcBef>
                        <a:spcAft>
                          <a:spcPts val="0"/>
                        </a:spcAft>
                        <a:buFont typeface="Symbol"/>
                        <a:buChar char=""/>
                      </a:pPr>
                      <a:r>
                        <a:rPr lang="en-US" sz="2200" b="0" dirty="0">
                          <a:solidFill>
                            <a:schemeClr val="tx1"/>
                          </a:solidFill>
                          <a:effectLst/>
                        </a:rPr>
                        <a:t>Integrated </a:t>
                      </a:r>
                      <a:r>
                        <a:rPr lang="en-US" sz="2200" b="0" dirty="0" smtClean="0">
                          <a:solidFill>
                            <a:schemeClr val="tx1"/>
                          </a:solidFill>
                          <a:effectLst/>
                        </a:rPr>
                        <a:t>I (Math I)</a:t>
                      </a:r>
                      <a:endParaRPr lang="en-US" sz="2200" b="0" dirty="0">
                        <a:solidFill>
                          <a:schemeClr val="tx1"/>
                        </a:solidFill>
                        <a:effectLst/>
                        <a:latin typeface="Calibri"/>
                        <a:ea typeface="Calibri"/>
                        <a:cs typeface="Times New Roman"/>
                      </a:endParaRPr>
                    </a:p>
                  </a:txBody>
                  <a:tcPr marL="74066" marR="74066" marT="0" marB="0" anchor="ctr">
                    <a:solidFill>
                      <a:srgbClr val="513D75">
                        <a:alpha val="50000"/>
                      </a:srgbClr>
                    </a:solidFill>
                  </a:tcPr>
                </a:tc>
                <a:extLst>
                  <a:ext uri="{0D108BD9-81ED-4DB2-BD59-A6C34878D82A}">
                    <a16:rowId xmlns:a16="http://schemas.microsoft.com/office/drawing/2014/main" xmlns="" val="10001"/>
                  </a:ext>
                </a:extLst>
              </a:tr>
              <a:tr h="1694327">
                <a:tc>
                  <a:txBody>
                    <a:bodyPr/>
                    <a:lstStyle/>
                    <a:p>
                      <a:pPr marL="0" marR="0" algn="ctr">
                        <a:lnSpc>
                          <a:spcPct val="115000"/>
                        </a:lnSpc>
                        <a:spcBef>
                          <a:spcPts val="0"/>
                        </a:spcBef>
                        <a:spcAft>
                          <a:spcPts val="0"/>
                        </a:spcAft>
                      </a:pPr>
                      <a:r>
                        <a:rPr lang="en-US" sz="4800" dirty="0">
                          <a:effectLst/>
                        </a:rPr>
                        <a:t>8</a:t>
                      </a:r>
                      <a:endParaRPr lang="en-US" sz="4800" dirty="0">
                        <a:effectLst/>
                        <a:latin typeface="Calibri"/>
                        <a:ea typeface="Calibri"/>
                        <a:cs typeface="Times New Roman"/>
                      </a:endParaRPr>
                    </a:p>
                  </a:txBody>
                  <a:tcPr marL="74066" marR="74066" marT="0" marB="0" anchor="ctr">
                    <a:solidFill>
                      <a:srgbClr val="513D75"/>
                    </a:solidFill>
                  </a:tcPr>
                </a:tc>
                <a:tc>
                  <a:txBody>
                    <a:bodyPr/>
                    <a:lstStyle/>
                    <a:p>
                      <a:pPr marL="342900" marR="0" lvl="0" indent="-342900">
                        <a:lnSpc>
                          <a:spcPct val="100000"/>
                        </a:lnSpc>
                        <a:spcBef>
                          <a:spcPts val="0"/>
                        </a:spcBef>
                        <a:spcAft>
                          <a:spcPts val="0"/>
                        </a:spcAft>
                        <a:buFont typeface="Symbol"/>
                        <a:buChar char=""/>
                      </a:pPr>
                      <a:r>
                        <a:rPr lang="en-US" sz="2200" b="0" dirty="0">
                          <a:solidFill>
                            <a:schemeClr val="tx1"/>
                          </a:solidFill>
                          <a:effectLst/>
                        </a:rPr>
                        <a:t>8</a:t>
                      </a:r>
                      <a:r>
                        <a:rPr lang="en-US" sz="2200" b="0" baseline="30000" dirty="0">
                          <a:solidFill>
                            <a:schemeClr val="tx1"/>
                          </a:solidFill>
                          <a:effectLst/>
                        </a:rPr>
                        <a:t>th</a:t>
                      </a:r>
                      <a:r>
                        <a:rPr lang="en-US" sz="2200" b="0" dirty="0">
                          <a:solidFill>
                            <a:schemeClr val="tx1"/>
                          </a:solidFill>
                          <a:effectLst/>
                        </a:rPr>
                        <a:t> grade </a:t>
                      </a:r>
                    </a:p>
                    <a:p>
                      <a:pPr marL="342900" marR="0" lvl="0" indent="-342900">
                        <a:lnSpc>
                          <a:spcPct val="100000"/>
                        </a:lnSpc>
                        <a:spcBef>
                          <a:spcPts val="0"/>
                        </a:spcBef>
                        <a:spcAft>
                          <a:spcPts val="0"/>
                        </a:spcAft>
                        <a:buFont typeface="Symbol"/>
                        <a:buChar char=""/>
                      </a:pPr>
                      <a:r>
                        <a:rPr lang="en-US" sz="2200" b="0" dirty="0">
                          <a:solidFill>
                            <a:schemeClr val="tx1"/>
                          </a:solidFill>
                          <a:effectLst/>
                        </a:rPr>
                        <a:t>Algebra I</a:t>
                      </a:r>
                    </a:p>
                    <a:p>
                      <a:pPr marL="342900" marR="0" lvl="0" indent="-342900">
                        <a:lnSpc>
                          <a:spcPct val="100000"/>
                        </a:lnSpc>
                        <a:spcBef>
                          <a:spcPts val="0"/>
                        </a:spcBef>
                        <a:spcAft>
                          <a:spcPts val="0"/>
                        </a:spcAft>
                        <a:buFont typeface="Symbol"/>
                        <a:buChar char=""/>
                      </a:pPr>
                      <a:r>
                        <a:rPr lang="en-US" sz="2200" b="0" dirty="0">
                          <a:solidFill>
                            <a:schemeClr val="tx1"/>
                          </a:solidFill>
                          <a:effectLst/>
                        </a:rPr>
                        <a:t>Integrated </a:t>
                      </a:r>
                      <a:r>
                        <a:rPr lang="en-US" sz="2200" b="0" dirty="0" smtClean="0">
                          <a:solidFill>
                            <a:schemeClr val="tx1"/>
                          </a:solidFill>
                          <a:effectLst/>
                        </a:rPr>
                        <a:t>I (Math I)</a:t>
                      </a:r>
                      <a:endParaRPr lang="en-US" sz="2200" b="0" dirty="0">
                        <a:solidFill>
                          <a:schemeClr val="tx1"/>
                        </a:solidFill>
                        <a:effectLst/>
                      </a:endParaRPr>
                    </a:p>
                    <a:p>
                      <a:pPr marL="342900" marR="0" lvl="0" indent="-342900">
                        <a:lnSpc>
                          <a:spcPct val="100000"/>
                        </a:lnSpc>
                        <a:spcBef>
                          <a:spcPts val="0"/>
                        </a:spcBef>
                        <a:spcAft>
                          <a:spcPts val="0"/>
                        </a:spcAft>
                        <a:buFont typeface="Symbol"/>
                        <a:buChar char=""/>
                      </a:pPr>
                      <a:r>
                        <a:rPr lang="en-US" sz="2200" b="0" dirty="0">
                          <a:solidFill>
                            <a:schemeClr val="tx1"/>
                          </a:solidFill>
                          <a:effectLst/>
                        </a:rPr>
                        <a:t>Geometry</a:t>
                      </a:r>
                    </a:p>
                    <a:p>
                      <a:pPr marL="342900" marR="0" lvl="0" indent="-342900">
                        <a:lnSpc>
                          <a:spcPct val="100000"/>
                        </a:lnSpc>
                        <a:spcBef>
                          <a:spcPts val="0"/>
                        </a:spcBef>
                        <a:spcAft>
                          <a:spcPts val="0"/>
                        </a:spcAft>
                        <a:buFont typeface="Symbol"/>
                        <a:buChar char=""/>
                      </a:pPr>
                      <a:r>
                        <a:rPr lang="en-US" sz="2200" b="0" dirty="0">
                          <a:solidFill>
                            <a:schemeClr val="tx1"/>
                          </a:solidFill>
                          <a:effectLst/>
                        </a:rPr>
                        <a:t>Integrated </a:t>
                      </a:r>
                      <a:r>
                        <a:rPr lang="en-US" sz="2200" b="0" dirty="0" smtClean="0">
                          <a:solidFill>
                            <a:schemeClr val="tx1"/>
                          </a:solidFill>
                          <a:effectLst/>
                        </a:rPr>
                        <a:t>II (Math II)</a:t>
                      </a:r>
                      <a:endParaRPr lang="en-US" sz="2200" b="0" dirty="0">
                        <a:solidFill>
                          <a:schemeClr val="tx1"/>
                        </a:solidFill>
                        <a:effectLst/>
                        <a:latin typeface="Calibri"/>
                        <a:ea typeface="Calibri"/>
                        <a:cs typeface="Times New Roman"/>
                      </a:endParaRPr>
                    </a:p>
                  </a:txBody>
                  <a:tcPr marL="74066" marR="74066" marT="0" marB="0" anchor="ctr">
                    <a:solidFill>
                      <a:srgbClr val="513D75">
                        <a:alpha val="25000"/>
                      </a:srgbClr>
                    </a:solidFill>
                  </a:tcPr>
                </a:tc>
                <a:extLst>
                  <a:ext uri="{0D108BD9-81ED-4DB2-BD59-A6C34878D82A}">
                    <a16:rowId xmlns:a16="http://schemas.microsoft.com/office/drawing/2014/main" xmlns="" val="10002"/>
                  </a:ext>
                </a:extLst>
              </a:tr>
              <a:tr h="2033192">
                <a:tc>
                  <a:txBody>
                    <a:bodyPr/>
                    <a:lstStyle/>
                    <a:p>
                      <a:pPr marL="0" marR="0" algn="ctr">
                        <a:lnSpc>
                          <a:spcPct val="115000"/>
                        </a:lnSpc>
                        <a:spcBef>
                          <a:spcPts val="0"/>
                        </a:spcBef>
                        <a:spcAft>
                          <a:spcPts val="0"/>
                        </a:spcAft>
                      </a:pPr>
                      <a:r>
                        <a:rPr lang="en-US" sz="4800" dirty="0">
                          <a:effectLst/>
                        </a:rPr>
                        <a:t>9</a:t>
                      </a:r>
                      <a:endParaRPr lang="en-US" sz="4800" dirty="0">
                        <a:effectLst/>
                        <a:latin typeface="Calibri"/>
                        <a:ea typeface="Calibri"/>
                        <a:cs typeface="Times New Roman"/>
                      </a:endParaRPr>
                    </a:p>
                  </a:txBody>
                  <a:tcPr marL="74066" marR="74066" marT="0" marB="0" anchor="ctr">
                    <a:solidFill>
                      <a:srgbClr val="513D75"/>
                    </a:solidFill>
                  </a:tcPr>
                </a:tc>
                <a:tc>
                  <a:txBody>
                    <a:bodyPr/>
                    <a:lstStyle/>
                    <a:p>
                      <a:pPr marL="342900" marR="0" lvl="0" indent="-342900">
                        <a:lnSpc>
                          <a:spcPct val="100000"/>
                        </a:lnSpc>
                        <a:spcBef>
                          <a:spcPts val="0"/>
                        </a:spcBef>
                        <a:spcAft>
                          <a:spcPts val="0"/>
                        </a:spcAft>
                        <a:buFont typeface="Symbol"/>
                        <a:buChar char=""/>
                      </a:pPr>
                      <a:r>
                        <a:rPr lang="en-US" sz="2200" b="0" dirty="0">
                          <a:solidFill>
                            <a:schemeClr val="tx1"/>
                          </a:solidFill>
                          <a:effectLst/>
                        </a:rPr>
                        <a:t>Algebra I</a:t>
                      </a:r>
                    </a:p>
                    <a:p>
                      <a:pPr marL="342900" marR="0" lvl="0" indent="-342900">
                        <a:lnSpc>
                          <a:spcPct val="100000"/>
                        </a:lnSpc>
                        <a:spcBef>
                          <a:spcPts val="0"/>
                        </a:spcBef>
                        <a:spcAft>
                          <a:spcPts val="0"/>
                        </a:spcAft>
                        <a:buFont typeface="Symbol"/>
                        <a:buChar char=""/>
                      </a:pPr>
                      <a:r>
                        <a:rPr lang="en-US" sz="2200" b="0" dirty="0">
                          <a:solidFill>
                            <a:schemeClr val="tx1"/>
                          </a:solidFill>
                          <a:effectLst/>
                        </a:rPr>
                        <a:t>Integrated </a:t>
                      </a:r>
                      <a:r>
                        <a:rPr lang="en-US" sz="2200" b="0" dirty="0" smtClean="0">
                          <a:solidFill>
                            <a:schemeClr val="tx1"/>
                          </a:solidFill>
                          <a:effectLst/>
                        </a:rPr>
                        <a:t>I (Math I)</a:t>
                      </a:r>
                      <a:endParaRPr lang="en-US" sz="2200" b="0" dirty="0">
                        <a:solidFill>
                          <a:schemeClr val="tx1"/>
                        </a:solidFill>
                        <a:effectLst/>
                      </a:endParaRPr>
                    </a:p>
                    <a:p>
                      <a:pPr marL="342900" marR="0" lvl="0" indent="-342900">
                        <a:lnSpc>
                          <a:spcPct val="100000"/>
                        </a:lnSpc>
                        <a:spcBef>
                          <a:spcPts val="0"/>
                        </a:spcBef>
                        <a:spcAft>
                          <a:spcPts val="0"/>
                        </a:spcAft>
                        <a:buFont typeface="Symbol"/>
                        <a:buChar char=""/>
                      </a:pPr>
                      <a:r>
                        <a:rPr lang="en-US" sz="2200" b="0" dirty="0">
                          <a:solidFill>
                            <a:schemeClr val="tx1"/>
                          </a:solidFill>
                          <a:effectLst/>
                        </a:rPr>
                        <a:t>Geometry</a:t>
                      </a:r>
                    </a:p>
                    <a:p>
                      <a:pPr marL="342900" marR="0" lvl="0" indent="-342900">
                        <a:lnSpc>
                          <a:spcPct val="100000"/>
                        </a:lnSpc>
                        <a:spcBef>
                          <a:spcPts val="0"/>
                        </a:spcBef>
                        <a:spcAft>
                          <a:spcPts val="0"/>
                        </a:spcAft>
                        <a:buFont typeface="Symbol"/>
                        <a:buChar char=""/>
                      </a:pPr>
                      <a:r>
                        <a:rPr lang="en-US" sz="2200" b="0" dirty="0">
                          <a:solidFill>
                            <a:schemeClr val="tx1"/>
                          </a:solidFill>
                          <a:effectLst/>
                        </a:rPr>
                        <a:t>Integrated </a:t>
                      </a:r>
                      <a:r>
                        <a:rPr lang="en-US" sz="2200" b="0" dirty="0" smtClean="0">
                          <a:solidFill>
                            <a:schemeClr val="tx1"/>
                          </a:solidFill>
                          <a:effectLst/>
                        </a:rPr>
                        <a:t>II (Math II)</a:t>
                      </a:r>
                      <a:endParaRPr lang="en-US" sz="2200" b="0" dirty="0">
                        <a:solidFill>
                          <a:schemeClr val="tx1"/>
                        </a:solidFill>
                        <a:effectLst/>
                      </a:endParaRPr>
                    </a:p>
                    <a:p>
                      <a:pPr marL="342900" marR="0" lvl="0" indent="-342900">
                        <a:lnSpc>
                          <a:spcPct val="100000"/>
                        </a:lnSpc>
                        <a:spcBef>
                          <a:spcPts val="0"/>
                        </a:spcBef>
                        <a:spcAft>
                          <a:spcPts val="0"/>
                        </a:spcAft>
                        <a:buFont typeface="Symbol"/>
                        <a:buChar char=""/>
                      </a:pPr>
                      <a:r>
                        <a:rPr lang="en-US" sz="2200" b="0" dirty="0">
                          <a:solidFill>
                            <a:schemeClr val="tx1"/>
                          </a:solidFill>
                          <a:effectLst/>
                        </a:rPr>
                        <a:t>Algebra II</a:t>
                      </a:r>
                    </a:p>
                    <a:p>
                      <a:pPr marL="342900" marR="0" lvl="0" indent="-342900">
                        <a:lnSpc>
                          <a:spcPct val="100000"/>
                        </a:lnSpc>
                        <a:spcBef>
                          <a:spcPts val="0"/>
                        </a:spcBef>
                        <a:spcAft>
                          <a:spcPts val="0"/>
                        </a:spcAft>
                        <a:buFont typeface="Symbol"/>
                        <a:buChar char=""/>
                      </a:pPr>
                      <a:r>
                        <a:rPr lang="en-US" sz="2200" b="0" dirty="0">
                          <a:solidFill>
                            <a:schemeClr val="tx1"/>
                          </a:solidFill>
                          <a:effectLst/>
                        </a:rPr>
                        <a:t>Integrated </a:t>
                      </a:r>
                      <a:r>
                        <a:rPr lang="en-US" sz="2200" b="0" dirty="0" smtClean="0">
                          <a:solidFill>
                            <a:schemeClr val="tx1"/>
                          </a:solidFill>
                          <a:effectLst/>
                        </a:rPr>
                        <a:t>III (Math III)</a:t>
                      </a:r>
                      <a:endParaRPr lang="en-US" sz="2200" b="0" dirty="0">
                        <a:solidFill>
                          <a:schemeClr val="tx1"/>
                        </a:solidFill>
                        <a:effectLst/>
                        <a:latin typeface="Calibri"/>
                        <a:ea typeface="Calibri"/>
                        <a:cs typeface="Times New Roman"/>
                      </a:endParaRPr>
                    </a:p>
                  </a:txBody>
                  <a:tcPr marL="74066" marR="74066" marT="0" marB="0" anchor="ctr">
                    <a:solidFill>
                      <a:srgbClr val="513D75">
                        <a:alpha val="50000"/>
                      </a:srgbClr>
                    </a:solidFill>
                  </a:tcPr>
                </a:tc>
                <a:extLst>
                  <a:ext uri="{0D108BD9-81ED-4DB2-BD59-A6C34878D82A}">
                    <a16:rowId xmlns:a16="http://schemas.microsoft.com/office/drawing/2014/main" xmlns="" val="10003"/>
                  </a:ext>
                </a:extLst>
              </a:tr>
            </a:tbl>
          </a:graphicData>
        </a:graphic>
      </p:graphicFrame>
      <p:sp>
        <p:nvSpPr>
          <p:cNvPr id="9" name="Title 1"/>
          <p:cNvSpPr>
            <a:spLocks noGrp="1"/>
          </p:cNvSpPr>
          <p:nvPr>
            <p:ph type="title"/>
          </p:nvPr>
        </p:nvSpPr>
        <p:spPr>
          <a:xfrm>
            <a:off x="447675" y="114300"/>
            <a:ext cx="8229600" cy="1143000"/>
          </a:xfrm>
        </p:spPr>
        <p:txBody>
          <a:bodyPr>
            <a:normAutofit/>
          </a:bodyPr>
          <a:lstStyle/>
          <a:p>
            <a:pPr algn="ctr"/>
            <a:r>
              <a:rPr lang="en-US" sz="4000" dirty="0" smtClean="0">
                <a:solidFill>
                  <a:schemeClr val="bg1"/>
                </a:solidFill>
              </a:rPr>
              <a:t>Math Options</a:t>
            </a:r>
            <a:endParaRPr lang="en-US" sz="4000" dirty="0">
              <a:solidFill>
                <a:schemeClr val="bg1"/>
              </a:solidFill>
            </a:endParaRPr>
          </a:p>
        </p:txBody>
      </p:sp>
      <p:sp>
        <p:nvSpPr>
          <p:cNvPr id="6" name="Rectangle 1"/>
          <p:cNvSpPr>
            <a:spLocks noChangeArrowheads="1"/>
          </p:cNvSpPr>
          <p:nvPr/>
        </p:nvSpPr>
        <p:spPr bwMode="auto">
          <a:xfrm>
            <a:off x="1231371" y="77628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 name="TextBox 9"/>
          <p:cNvSpPr txBox="1"/>
          <p:nvPr/>
        </p:nvSpPr>
        <p:spPr>
          <a:xfrm>
            <a:off x="6210300" y="2667656"/>
            <a:ext cx="2819400" cy="1338828"/>
          </a:xfrm>
          <a:prstGeom prst="rect">
            <a:avLst/>
          </a:prstGeom>
          <a:solidFill>
            <a:srgbClr val="513D75"/>
          </a:solidFill>
          <a:effectLst>
            <a:outerShdw blurRad="50800" dist="38100" dir="2700000" algn="tl" rotWithShape="0">
              <a:prstClr val="black">
                <a:alpha val="40000"/>
              </a:prstClr>
            </a:outerShdw>
          </a:effectLst>
        </p:spPr>
        <p:txBody>
          <a:bodyPr wrap="square" lIns="118872" tIns="118872" rIns="118872" bIns="118872" rtlCol="0">
            <a:spAutoFit/>
          </a:bodyPr>
          <a:lstStyle/>
          <a:p>
            <a:pPr algn="ctr"/>
            <a:r>
              <a:rPr lang="en-US" b="1" dirty="0" smtClean="0">
                <a:solidFill>
                  <a:schemeClr val="bg1"/>
                </a:solidFill>
              </a:rPr>
              <a:t>Testing outside of these approved tests for a grade level is a misadministration.  </a:t>
            </a:r>
            <a:endParaRPr lang="en-US" b="1" dirty="0">
              <a:solidFill>
                <a:schemeClr val="bg1"/>
              </a:solidFill>
            </a:endParaRPr>
          </a:p>
        </p:txBody>
      </p:sp>
    </p:spTree>
    <p:extLst>
      <p:ext uri="{BB962C8B-B14F-4D97-AF65-F5344CB8AC3E}">
        <p14:creationId xmlns:p14="http://schemas.microsoft.com/office/powerpoint/2010/main" val="409740111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Rounded Rectangle 7"/>
          <p:cNvSpPr/>
          <p:nvPr/>
        </p:nvSpPr>
        <p:spPr>
          <a:xfrm>
            <a:off x="152400" y="2362200"/>
            <a:ext cx="8839200" cy="533400"/>
          </a:xfrm>
          <a:prstGeom prst="roundRect">
            <a:avLst/>
          </a:prstGeom>
          <a:ln w="38100"/>
        </p:spPr>
        <p:style>
          <a:lnRef idx="2">
            <a:schemeClr val="accent4"/>
          </a:lnRef>
          <a:fillRef idx="1">
            <a:schemeClr val="lt1"/>
          </a:fillRef>
          <a:effectRef idx="0">
            <a:schemeClr val="accent4"/>
          </a:effectRef>
          <a:fontRef idx="minor">
            <a:schemeClr val="dk1"/>
          </a:fontRef>
        </p:style>
        <p:txBody>
          <a:bodyPr lIns="91352" tIns="45679" rIns="91352" bIns="45679" rtlCol="0" anchor="ctr"/>
          <a:lstStyle/>
          <a:p>
            <a:pPr algn="ctr"/>
            <a:endParaRPr lang="en-US" dirty="0"/>
          </a:p>
        </p:txBody>
      </p:sp>
      <p:sp>
        <p:nvSpPr>
          <p:cNvPr id="4" name="Title 1"/>
          <p:cNvSpPr txBox="1">
            <a:spLocks/>
          </p:cNvSpPr>
          <p:nvPr/>
        </p:nvSpPr>
        <p:spPr>
          <a:xfrm>
            <a:off x="2819400" y="0"/>
            <a:ext cx="6324600" cy="1219200"/>
          </a:xfrm>
          <a:prstGeom prst="rect">
            <a:avLst/>
          </a:prstGeom>
        </p:spPr>
        <p:txBody>
          <a:bodyPr lIns="89793" tIns="44899" rIns="89793" bIns="44899" anchor="ctr"/>
          <a:lstStyle>
            <a:lvl1pPr marL="168524" indent="0" algn="l" rtl="0" eaLnBrk="0" fontAlgn="base" hangingPunct="0">
              <a:spcBef>
                <a:spcPct val="0"/>
              </a:spcBef>
              <a:spcAft>
                <a:spcPct val="0"/>
              </a:spcAft>
              <a:defRPr sz="2800" kern="1200">
                <a:solidFill>
                  <a:schemeClr val="tx1"/>
                </a:solidFill>
                <a:latin typeface="+mj-lt"/>
                <a:ea typeface="ＭＳ Ｐゴシック" charset="0"/>
                <a:cs typeface="+mj-cs"/>
              </a:defRPr>
            </a:lvl1pPr>
            <a:lvl2pPr algn="ctr" rtl="0" eaLnBrk="0" fontAlgn="base" hangingPunct="0">
              <a:spcBef>
                <a:spcPct val="0"/>
              </a:spcBef>
              <a:spcAft>
                <a:spcPct val="0"/>
              </a:spcAft>
              <a:defRPr sz="4400">
                <a:solidFill>
                  <a:schemeClr val="tx1"/>
                </a:solidFill>
                <a:latin typeface="Calibri" pitchFamily="34" charset="0"/>
                <a:ea typeface="ＭＳ Ｐゴシック" charset="0"/>
              </a:defRPr>
            </a:lvl2pPr>
            <a:lvl3pPr algn="ctr" rtl="0" eaLnBrk="0" fontAlgn="base" hangingPunct="0">
              <a:spcBef>
                <a:spcPct val="0"/>
              </a:spcBef>
              <a:spcAft>
                <a:spcPct val="0"/>
              </a:spcAft>
              <a:defRPr sz="4400">
                <a:solidFill>
                  <a:schemeClr val="tx1"/>
                </a:solidFill>
                <a:latin typeface="Calibri" pitchFamily="34" charset="0"/>
                <a:ea typeface="ＭＳ Ｐゴシック" charset="0"/>
              </a:defRPr>
            </a:lvl3pPr>
            <a:lvl4pPr algn="ctr" rtl="0" eaLnBrk="0" fontAlgn="base" hangingPunct="0">
              <a:spcBef>
                <a:spcPct val="0"/>
              </a:spcBef>
              <a:spcAft>
                <a:spcPct val="0"/>
              </a:spcAft>
              <a:defRPr sz="4400">
                <a:solidFill>
                  <a:schemeClr val="tx1"/>
                </a:solidFill>
                <a:latin typeface="Calibri" pitchFamily="34" charset="0"/>
                <a:ea typeface="ＭＳ Ｐゴシック" charset="0"/>
              </a:defRPr>
            </a:lvl4pPr>
            <a:lvl5pPr algn="ctr" rtl="0" eaLnBrk="0" fontAlgn="base" hangingPunct="0">
              <a:spcBef>
                <a:spcPct val="0"/>
              </a:spcBef>
              <a:spcAft>
                <a:spcPct val="0"/>
              </a:spcAft>
              <a:defRPr sz="4400">
                <a:solidFill>
                  <a:schemeClr val="tx1"/>
                </a:solidFill>
                <a:latin typeface="Calibri" pitchFamily="34" charset="0"/>
                <a:ea typeface="ＭＳ Ｐゴシック"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endParaRPr lang="en-US" sz="4400" b="1" dirty="0">
              <a:solidFill>
                <a:prstClr val="black"/>
              </a:solidFill>
            </a:endParaRPr>
          </a:p>
        </p:txBody>
      </p:sp>
      <p:sp>
        <p:nvSpPr>
          <p:cNvPr id="7" name="Rectangle 3"/>
          <p:cNvSpPr txBox="1">
            <a:spLocks noChangeArrowheads="1"/>
          </p:cNvSpPr>
          <p:nvPr/>
        </p:nvSpPr>
        <p:spPr>
          <a:xfrm>
            <a:off x="274320" y="1965333"/>
            <a:ext cx="8839200" cy="3902075"/>
          </a:xfrm>
          <a:prstGeom prst="rect">
            <a:avLst/>
          </a:prstGeom>
        </p:spPr>
        <p:txBody>
          <a:bodyPr lIns="91352" tIns="45679" rIns="91352" bIns="45679"/>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6768" indent="-456768">
              <a:spcBef>
                <a:spcPts val="300"/>
              </a:spcBef>
              <a:spcAft>
                <a:spcPts val="300"/>
              </a:spcAft>
              <a:buClr>
                <a:srgbClr val="8F23B3"/>
              </a:buClr>
              <a:buSzPct val="125000"/>
              <a:buFont typeface="Arial" panose="020B0604020202020204" pitchFamily="34" charset="0"/>
              <a:buChar char="•"/>
              <a:defRPr/>
            </a:pPr>
            <a:r>
              <a:rPr lang="en-US" sz="2400" dirty="0">
                <a:solidFill>
                  <a:srgbClr val="0091B2"/>
                </a:solidFill>
                <a:hlinkClick r:id="rId4" action="ppaction://hlinksldjump"/>
              </a:rPr>
              <a:t>Test Overview</a:t>
            </a:r>
            <a:endParaRPr lang="en-US" sz="2400" dirty="0">
              <a:solidFill>
                <a:srgbClr val="0091B2"/>
              </a:solidFill>
            </a:endParaRPr>
          </a:p>
          <a:p>
            <a:pPr marL="456768" indent="-456768">
              <a:spcBef>
                <a:spcPts val="300"/>
              </a:spcBef>
              <a:spcAft>
                <a:spcPts val="300"/>
              </a:spcAft>
              <a:buClr>
                <a:srgbClr val="8F23B3"/>
              </a:buClr>
              <a:buSzPct val="125000"/>
              <a:buFont typeface="Arial" panose="020B0604020202020204" pitchFamily="34" charset="0"/>
              <a:buChar char="•"/>
              <a:defRPr/>
            </a:pPr>
            <a:r>
              <a:rPr lang="en-US" sz="2400" dirty="0">
                <a:hlinkClick r:id="rId5" action="ppaction://hlinksldjump"/>
              </a:rPr>
              <a:t>Testing Schedule</a:t>
            </a:r>
          </a:p>
          <a:p>
            <a:pPr marL="456768" indent="-456768">
              <a:spcBef>
                <a:spcPts val="300"/>
              </a:spcBef>
              <a:spcAft>
                <a:spcPts val="300"/>
              </a:spcAft>
              <a:buClr>
                <a:srgbClr val="8F23B3"/>
              </a:buClr>
              <a:buSzPct val="125000"/>
              <a:buFont typeface="Arial" panose="020B0604020202020204" pitchFamily="34" charset="0"/>
              <a:buChar char="•"/>
              <a:defRPr/>
            </a:pPr>
            <a:r>
              <a:rPr lang="en-US" sz="2400" dirty="0">
                <a:hlinkClick r:id="rId6" action="ppaction://hlinksldjump"/>
              </a:rPr>
              <a:t>Administration Policies and Testing Security</a:t>
            </a:r>
          </a:p>
          <a:p>
            <a:pPr marL="456768" indent="-456768">
              <a:spcBef>
                <a:spcPts val="300"/>
              </a:spcBef>
              <a:spcAft>
                <a:spcPts val="300"/>
              </a:spcAft>
              <a:buClr>
                <a:srgbClr val="8F23B3"/>
              </a:buClr>
              <a:buSzPct val="125000"/>
              <a:buFont typeface="Arial" panose="020B0604020202020204" pitchFamily="34" charset="0"/>
              <a:buChar char="•"/>
              <a:defRPr/>
            </a:pPr>
            <a:r>
              <a:rPr lang="en-US" sz="2400" dirty="0">
                <a:hlinkClick r:id="rId6" action="ppaction://hlinksldjump"/>
              </a:rPr>
              <a:t>Tasks to Complete Before Testing</a:t>
            </a:r>
            <a:endParaRPr lang="en-US" sz="2400" dirty="0"/>
          </a:p>
          <a:p>
            <a:pPr marL="456768" indent="-456768">
              <a:spcBef>
                <a:spcPts val="300"/>
              </a:spcBef>
              <a:spcAft>
                <a:spcPts val="300"/>
              </a:spcAft>
              <a:buClr>
                <a:srgbClr val="8F23B3"/>
              </a:buClr>
              <a:buSzPct val="125000"/>
              <a:buFont typeface="Arial" panose="020B0604020202020204" pitchFamily="34" charset="0"/>
              <a:buChar char="•"/>
              <a:defRPr/>
            </a:pPr>
            <a:r>
              <a:rPr lang="en-US" sz="2400" dirty="0">
                <a:hlinkClick r:id="rId6" action="ppaction://hlinksldjump"/>
              </a:rPr>
              <a:t>Tasks to Complete During Testing</a:t>
            </a:r>
            <a:endParaRPr lang="en-US" sz="2400" dirty="0"/>
          </a:p>
          <a:p>
            <a:pPr marL="456768" indent="-456768">
              <a:spcBef>
                <a:spcPts val="300"/>
              </a:spcBef>
              <a:spcAft>
                <a:spcPts val="300"/>
              </a:spcAft>
              <a:buClr>
                <a:srgbClr val="8F23B3"/>
              </a:buClr>
              <a:buSzPct val="125000"/>
              <a:buFont typeface="Arial" panose="020B0604020202020204" pitchFamily="34" charset="0"/>
              <a:buChar char="•"/>
              <a:defRPr/>
            </a:pPr>
            <a:r>
              <a:rPr lang="en-US" sz="2400" dirty="0">
                <a:hlinkClick r:id="rId6" action="ppaction://hlinksldjump"/>
              </a:rPr>
              <a:t>Tasks to Complete After Testing</a:t>
            </a:r>
            <a:endParaRPr lang="en-US" sz="2400" dirty="0"/>
          </a:p>
          <a:p>
            <a:pPr marL="456768" indent="-456768">
              <a:spcBef>
                <a:spcPts val="300"/>
              </a:spcBef>
              <a:spcAft>
                <a:spcPts val="300"/>
              </a:spcAft>
              <a:buClr>
                <a:srgbClr val="8F23B3"/>
              </a:buClr>
              <a:buSzPct val="125000"/>
              <a:buFont typeface="Arial" panose="020B0604020202020204" pitchFamily="34" charset="0"/>
              <a:buChar char="•"/>
              <a:defRPr/>
            </a:pPr>
            <a:r>
              <a:rPr lang="en-US" sz="2400" dirty="0">
                <a:hlinkClick r:id="rId7" action="ppaction://hlinksldjump"/>
              </a:rPr>
              <a:t>Resources and Support</a:t>
            </a:r>
            <a:endParaRPr lang="en-US" sz="2400" dirty="0"/>
          </a:p>
        </p:txBody>
      </p:sp>
      <p:sp>
        <p:nvSpPr>
          <p:cNvPr id="6" name="TextBox 5"/>
          <p:cNvSpPr txBox="1"/>
          <p:nvPr/>
        </p:nvSpPr>
        <p:spPr>
          <a:xfrm>
            <a:off x="7772400" y="19052"/>
            <a:ext cx="1371600" cy="307777"/>
          </a:xfrm>
          <a:prstGeom prst="rect">
            <a:avLst/>
          </a:prstGeom>
          <a:noFill/>
        </p:spPr>
        <p:txBody>
          <a:bodyPr wrap="square" lIns="91352" tIns="45679" rIns="91352" bIns="45679" rtlCol="0">
            <a:spAutoFit/>
          </a:bodyPr>
          <a:lstStyle/>
          <a:p>
            <a:r>
              <a:rPr lang="en-US" sz="1400" dirty="0"/>
              <a:t>Go to: </a:t>
            </a:r>
            <a:r>
              <a:rPr lang="en-US" sz="1400" dirty="0">
                <a:hlinkClick r:id="rId4" action="ppaction://hlinksldjump"/>
              </a:rPr>
              <a:t>Topics</a:t>
            </a:r>
            <a:endParaRPr lang="en-US" sz="1400" dirty="0"/>
          </a:p>
        </p:txBody>
      </p:sp>
      <p:sp>
        <p:nvSpPr>
          <p:cNvPr id="3" name="Title 2"/>
          <p:cNvSpPr>
            <a:spLocks noGrp="1"/>
          </p:cNvSpPr>
          <p:nvPr>
            <p:ph type="title"/>
          </p:nvPr>
        </p:nvSpPr>
        <p:spPr/>
        <p:txBody>
          <a:bodyPr/>
          <a:lstStyle/>
          <a:p>
            <a:endParaRPr lang="en-US"/>
          </a:p>
        </p:txBody>
      </p:sp>
      <p:sp>
        <p:nvSpPr>
          <p:cNvPr id="9" name="Rectangle 8"/>
          <p:cNvSpPr/>
          <p:nvPr/>
        </p:nvSpPr>
        <p:spPr>
          <a:xfrm>
            <a:off x="0" y="0"/>
            <a:ext cx="9124950" cy="1371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91352" tIns="45679" rIns="91352" bIns="45679" rtlCol="0" anchor="ctr"/>
          <a:lstStyle/>
          <a:p>
            <a:pPr algn="ctr"/>
            <a:endParaRPr lang="en-US" dirty="0"/>
          </a:p>
        </p:txBody>
      </p:sp>
      <p:sp>
        <p:nvSpPr>
          <p:cNvPr id="10" name="Title 1"/>
          <p:cNvSpPr txBox="1">
            <a:spLocks/>
          </p:cNvSpPr>
          <p:nvPr/>
        </p:nvSpPr>
        <p:spPr>
          <a:xfrm>
            <a:off x="0" y="76200"/>
            <a:ext cx="9144000" cy="1219200"/>
          </a:xfrm>
          <a:prstGeom prst="rect">
            <a:avLst/>
          </a:prstGeom>
        </p:spPr>
        <p:txBody>
          <a:bodyPr lIns="89793" tIns="44899" rIns="89793" bIns="44899" anchor="ctr"/>
          <a:lstStyle>
            <a:lvl1pPr marL="168524" indent="0" algn="l" rtl="0" eaLnBrk="0" fontAlgn="base" hangingPunct="0">
              <a:spcBef>
                <a:spcPct val="0"/>
              </a:spcBef>
              <a:spcAft>
                <a:spcPct val="0"/>
              </a:spcAft>
              <a:defRPr sz="2800" kern="1200">
                <a:solidFill>
                  <a:schemeClr val="tx1"/>
                </a:solidFill>
                <a:latin typeface="+mj-lt"/>
                <a:ea typeface="ＭＳ Ｐゴシック" charset="0"/>
                <a:cs typeface="+mj-cs"/>
              </a:defRPr>
            </a:lvl1pPr>
            <a:lvl2pPr algn="ctr" rtl="0" eaLnBrk="0" fontAlgn="base" hangingPunct="0">
              <a:spcBef>
                <a:spcPct val="0"/>
              </a:spcBef>
              <a:spcAft>
                <a:spcPct val="0"/>
              </a:spcAft>
              <a:defRPr sz="4400">
                <a:solidFill>
                  <a:schemeClr val="tx1"/>
                </a:solidFill>
                <a:latin typeface="Calibri" pitchFamily="34" charset="0"/>
                <a:ea typeface="ＭＳ Ｐゴシック" charset="0"/>
              </a:defRPr>
            </a:lvl2pPr>
            <a:lvl3pPr algn="ctr" rtl="0" eaLnBrk="0" fontAlgn="base" hangingPunct="0">
              <a:spcBef>
                <a:spcPct val="0"/>
              </a:spcBef>
              <a:spcAft>
                <a:spcPct val="0"/>
              </a:spcAft>
              <a:defRPr sz="4400">
                <a:solidFill>
                  <a:schemeClr val="tx1"/>
                </a:solidFill>
                <a:latin typeface="Calibri" pitchFamily="34" charset="0"/>
                <a:ea typeface="ＭＳ Ｐゴシック" charset="0"/>
              </a:defRPr>
            </a:lvl3pPr>
            <a:lvl4pPr algn="ctr" rtl="0" eaLnBrk="0" fontAlgn="base" hangingPunct="0">
              <a:spcBef>
                <a:spcPct val="0"/>
              </a:spcBef>
              <a:spcAft>
                <a:spcPct val="0"/>
              </a:spcAft>
              <a:defRPr sz="4400">
                <a:solidFill>
                  <a:schemeClr val="tx1"/>
                </a:solidFill>
                <a:latin typeface="Calibri" pitchFamily="34" charset="0"/>
                <a:ea typeface="ＭＳ Ｐゴシック" charset="0"/>
              </a:defRPr>
            </a:lvl4pPr>
            <a:lvl5pPr algn="ctr" rtl="0" eaLnBrk="0" fontAlgn="base" hangingPunct="0">
              <a:spcBef>
                <a:spcPct val="0"/>
              </a:spcBef>
              <a:spcAft>
                <a:spcPct val="0"/>
              </a:spcAft>
              <a:defRPr sz="4400">
                <a:solidFill>
                  <a:schemeClr val="tx1"/>
                </a:solidFill>
                <a:latin typeface="Calibri" pitchFamily="34" charset="0"/>
                <a:ea typeface="ＭＳ Ｐゴシック"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ctr"/>
            <a:r>
              <a:rPr lang="en-US" sz="4000">
                <a:solidFill>
                  <a:schemeClr val="bg1"/>
                </a:solidFill>
              </a:rPr>
              <a:t>Topics</a:t>
            </a:r>
            <a:endParaRPr lang="en-US" sz="4000" dirty="0">
              <a:solidFill>
                <a:schemeClr val="bg1"/>
              </a:solidFill>
            </a:endParaRPr>
          </a:p>
        </p:txBody>
      </p:sp>
    </p:spTree>
    <p:custDataLst>
      <p:tags r:id="rId1"/>
    </p:custDataLst>
    <p:extLst>
      <p:ext uri="{BB962C8B-B14F-4D97-AF65-F5344CB8AC3E}">
        <p14:creationId xmlns:p14="http://schemas.microsoft.com/office/powerpoint/2010/main" val="143703757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ctangle 5"/>
          <p:cNvSpPr/>
          <p:nvPr/>
        </p:nvSpPr>
        <p:spPr>
          <a:xfrm>
            <a:off x="9525" y="0"/>
            <a:ext cx="9124950" cy="1371600"/>
          </a:xfrm>
          <a:prstGeom prst="rect">
            <a:avLst/>
          </a:prstGeom>
          <a:solidFill>
            <a:srgbClr val="014799"/>
          </a:solidFill>
          <a:ln>
            <a:noFill/>
          </a:ln>
        </p:spPr>
        <p:style>
          <a:lnRef idx="2">
            <a:schemeClr val="accent1">
              <a:shade val="50000"/>
            </a:schemeClr>
          </a:lnRef>
          <a:fillRef idx="1">
            <a:schemeClr val="accent1"/>
          </a:fillRef>
          <a:effectRef idx="0">
            <a:schemeClr val="accent1"/>
          </a:effectRef>
          <a:fontRef idx="minor">
            <a:schemeClr val="lt1"/>
          </a:fontRef>
        </p:style>
        <p:txBody>
          <a:bodyPr lIns="91352" tIns="45679" rIns="91352" bIns="45679" rtlCol="0" anchor="ctr"/>
          <a:lstStyle/>
          <a:p>
            <a:pPr algn="ctr"/>
            <a:endParaRPr lang="en-US" dirty="0"/>
          </a:p>
        </p:txBody>
      </p:sp>
      <p:sp>
        <p:nvSpPr>
          <p:cNvPr id="3" name="Title 2"/>
          <p:cNvSpPr>
            <a:spLocks noGrp="1"/>
          </p:cNvSpPr>
          <p:nvPr>
            <p:ph type="title"/>
          </p:nvPr>
        </p:nvSpPr>
        <p:spPr>
          <a:xfrm>
            <a:off x="457200" y="152400"/>
            <a:ext cx="8229600" cy="1143000"/>
          </a:xfrm>
          <a:prstGeom prst="rect">
            <a:avLst/>
          </a:prstGeom>
        </p:spPr>
        <p:txBody>
          <a:bodyPr/>
          <a:lstStyle/>
          <a:p>
            <a:r>
              <a:rPr lang="en-US" sz="4000" dirty="0">
                <a:solidFill>
                  <a:schemeClr val="bg1"/>
                </a:solidFill>
              </a:rPr>
              <a:t>Spring </a:t>
            </a:r>
            <a:r>
              <a:rPr lang="en-US" sz="4000" dirty="0" smtClean="0">
                <a:solidFill>
                  <a:schemeClr val="bg1"/>
                </a:solidFill>
              </a:rPr>
              <a:t>2017 </a:t>
            </a:r>
            <a:r>
              <a:rPr lang="en-US" sz="4000" dirty="0">
                <a:solidFill>
                  <a:schemeClr val="bg1"/>
                </a:solidFill>
              </a:rPr>
              <a:t>CMAS Window</a:t>
            </a:r>
          </a:p>
        </p:txBody>
      </p:sp>
      <p:sp>
        <p:nvSpPr>
          <p:cNvPr id="4" name="Content Placeholder 3"/>
          <p:cNvSpPr>
            <a:spLocks noGrp="1"/>
          </p:cNvSpPr>
          <p:nvPr>
            <p:ph idx="1"/>
          </p:nvPr>
        </p:nvSpPr>
        <p:spPr/>
        <p:txBody>
          <a:bodyPr/>
          <a:lstStyle/>
          <a:p>
            <a:r>
              <a:rPr lang="en-US" dirty="0" smtClean="0">
                <a:solidFill>
                  <a:srgbClr val="FF0000"/>
                </a:solidFill>
              </a:rPr>
              <a:t>Insert your district testing window</a:t>
            </a:r>
          </a:p>
          <a:p>
            <a:r>
              <a:rPr lang="en-US" dirty="0" smtClean="0">
                <a:solidFill>
                  <a:srgbClr val="FF0000"/>
                </a:solidFill>
              </a:rPr>
              <a:t>All testing in all districts must end on or before April 28, 2017</a:t>
            </a:r>
          </a:p>
          <a:p>
            <a:r>
              <a:rPr lang="en-US" dirty="0" smtClean="0">
                <a:solidFill>
                  <a:srgbClr val="FF0000"/>
                </a:solidFill>
              </a:rPr>
              <a:t>All materials must be shipped back to Pearson with a pick up by May 3, 2017</a:t>
            </a:r>
          </a:p>
          <a:p>
            <a:pPr lvl="1"/>
            <a:r>
              <a:rPr lang="en-US" dirty="0" smtClean="0">
                <a:solidFill>
                  <a:srgbClr val="FF0000"/>
                </a:solidFill>
              </a:rPr>
              <a:t>Districts need to create an internal return schedule to meet the May 3</a:t>
            </a:r>
            <a:r>
              <a:rPr lang="en-US" baseline="30000" dirty="0" smtClean="0">
                <a:solidFill>
                  <a:srgbClr val="FF0000"/>
                </a:solidFill>
              </a:rPr>
              <a:t>rd</a:t>
            </a:r>
            <a:r>
              <a:rPr lang="en-US" dirty="0" smtClean="0">
                <a:solidFill>
                  <a:srgbClr val="FF0000"/>
                </a:solidFill>
              </a:rPr>
              <a:t> deadline. </a:t>
            </a:r>
            <a:endParaRPr lang="en-US" dirty="0">
              <a:solidFill>
                <a:srgbClr val="FF0000"/>
              </a:solidFill>
            </a:endParaRPr>
          </a:p>
        </p:txBody>
      </p:sp>
      <p:sp>
        <p:nvSpPr>
          <p:cNvPr id="2" name="Slide Number Placeholder 1"/>
          <p:cNvSpPr>
            <a:spLocks noGrp="1"/>
          </p:cNvSpPr>
          <p:nvPr>
            <p:ph type="sldNum" sz="quarter" idx="12"/>
          </p:nvPr>
        </p:nvSpPr>
        <p:spPr/>
        <p:txBody>
          <a:bodyPr>
            <a:normAutofit/>
          </a:bodyPr>
          <a:lstStyle/>
          <a:p>
            <a:pPr>
              <a:defRPr/>
            </a:pPr>
            <a:fld id="{899E3022-6D51-4386-88AE-A2662004248F}" type="slidenum">
              <a:rPr lang="en-US" smtClean="0"/>
              <a:pPr>
                <a:defRPr/>
              </a:pPr>
              <a:t>15</a:t>
            </a:fld>
            <a:endParaRPr lang="en-US" dirty="0"/>
          </a:p>
        </p:txBody>
      </p:sp>
    </p:spTree>
    <p:extLst>
      <p:ext uri="{BB962C8B-B14F-4D97-AF65-F5344CB8AC3E}">
        <p14:creationId xmlns:p14="http://schemas.microsoft.com/office/powerpoint/2010/main" val="375732992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Rectangle 7"/>
          <p:cNvSpPr/>
          <p:nvPr/>
        </p:nvSpPr>
        <p:spPr>
          <a:xfrm>
            <a:off x="0" y="0"/>
            <a:ext cx="9124950" cy="1371600"/>
          </a:xfrm>
          <a:prstGeom prst="rect">
            <a:avLst/>
          </a:prstGeom>
          <a:solidFill>
            <a:srgbClr val="014799"/>
          </a:solidFill>
          <a:ln>
            <a:noFill/>
          </a:ln>
        </p:spPr>
        <p:style>
          <a:lnRef idx="2">
            <a:schemeClr val="accent1">
              <a:shade val="50000"/>
            </a:schemeClr>
          </a:lnRef>
          <a:fillRef idx="1">
            <a:schemeClr val="accent1"/>
          </a:fillRef>
          <a:effectRef idx="0">
            <a:schemeClr val="accent1"/>
          </a:effectRef>
          <a:fontRef idx="minor">
            <a:schemeClr val="lt1"/>
          </a:fontRef>
        </p:style>
        <p:txBody>
          <a:bodyPr lIns="91352" tIns="45679" rIns="91352" bIns="45679" rtlCol="0" anchor="ctr"/>
          <a:lstStyle/>
          <a:p>
            <a:pPr algn="ctr"/>
            <a:endParaRPr lang="en-US" dirty="0"/>
          </a:p>
        </p:txBody>
      </p:sp>
      <p:sp>
        <p:nvSpPr>
          <p:cNvPr id="2" name="Title 1"/>
          <p:cNvSpPr>
            <a:spLocks noGrp="1"/>
          </p:cNvSpPr>
          <p:nvPr>
            <p:ph type="title"/>
          </p:nvPr>
        </p:nvSpPr>
        <p:spPr>
          <a:xfrm>
            <a:off x="0" y="76200"/>
            <a:ext cx="9144000" cy="1219200"/>
          </a:xfrm>
        </p:spPr>
        <p:txBody>
          <a:bodyPr/>
          <a:lstStyle/>
          <a:p>
            <a:pPr algn="ctr"/>
            <a:r>
              <a:rPr lang="en-US" sz="4000" dirty="0">
                <a:solidFill>
                  <a:schemeClr val="bg1"/>
                </a:solidFill>
              </a:rPr>
              <a:t>Guidelines for  Administration Time</a:t>
            </a:r>
          </a:p>
        </p:txBody>
      </p:sp>
      <p:sp>
        <p:nvSpPr>
          <p:cNvPr id="4" name="Slide Number Placeholder 3"/>
          <p:cNvSpPr>
            <a:spLocks noGrp="1"/>
          </p:cNvSpPr>
          <p:nvPr>
            <p:ph type="sldNum" sz="quarter" idx="10"/>
          </p:nvPr>
        </p:nvSpPr>
        <p:spPr/>
        <p:txBody>
          <a:bodyPr>
            <a:normAutofit/>
          </a:bodyPr>
          <a:lstStyle/>
          <a:p>
            <a:pPr>
              <a:defRPr/>
            </a:pPr>
            <a:fld id="{F6BCB3FB-C48D-4679-997C-EAE33CF55E02}" type="slidenum">
              <a:rPr lang="en-US" smtClean="0"/>
              <a:pPr>
                <a:defRPr/>
              </a:pPr>
              <a:t>16</a:t>
            </a:fld>
            <a:endParaRPr lang="en-US" dirty="0"/>
          </a:p>
        </p:txBody>
      </p:sp>
      <p:sp>
        <p:nvSpPr>
          <p:cNvPr id="7" name="Content Placeholder 2"/>
          <p:cNvSpPr txBox="1">
            <a:spLocks/>
          </p:cNvSpPr>
          <p:nvPr/>
        </p:nvSpPr>
        <p:spPr>
          <a:xfrm>
            <a:off x="391297" y="1524000"/>
            <a:ext cx="8610600" cy="4096265"/>
          </a:xfrm>
          <a:prstGeom prst="rect">
            <a:avLst/>
          </a:prstGeom>
        </p:spPr>
        <p:txBody>
          <a:bodyPr lIns="91352" tIns="45679" rIns="91352" bIns="45679">
            <a:normAutofit/>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Clr>
                <a:srgbClr val="8F23B3"/>
              </a:buClr>
              <a:buNone/>
              <a:defRPr/>
            </a:pPr>
            <a:endParaRPr lang="en-US" sz="2400" dirty="0">
              <a:solidFill>
                <a:prstClr val="black"/>
              </a:solidFill>
            </a:endParaRPr>
          </a:p>
          <a:p>
            <a:pPr marL="0" indent="0">
              <a:buClr>
                <a:srgbClr val="8F23B3"/>
              </a:buClr>
              <a:buNone/>
              <a:defRPr/>
            </a:pPr>
            <a:r>
              <a:rPr lang="en-US" sz="2400" b="1" dirty="0">
                <a:solidFill>
                  <a:srgbClr val="0091B2"/>
                </a:solidFill>
              </a:rPr>
              <a:t>	</a:t>
            </a:r>
            <a:endParaRPr lang="en-US" sz="2400" dirty="0">
              <a:solidFill>
                <a:prstClr val="black"/>
              </a:solidFill>
            </a:endParaRPr>
          </a:p>
          <a:p>
            <a:pPr marL="0" indent="0">
              <a:buNone/>
              <a:defRPr/>
            </a:pPr>
            <a:endParaRPr lang="en-US" sz="2400" dirty="0">
              <a:solidFill>
                <a:prstClr val="black"/>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2895497186"/>
              </p:ext>
            </p:extLst>
          </p:nvPr>
        </p:nvGraphicFramePr>
        <p:xfrm>
          <a:off x="130776" y="1447800"/>
          <a:ext cx="8882448" cy="4754880"/>
        </p:xfrm>
        <a:graphic>
          <a:graphicData uri="http://schemas.openxmlformats.org/drawingml/2006/table">
            <a:tbl>
              <a:tblPr firstRow="1" bandRow="1">
                <a:tableStyleId>{17292A2E-F333-43FB-9621-5CBBE7FDCDCB}</a:tableStyleId>
              </a:tblPr>
              <a:tblGrid>
                <a:gridCol w="5953129"/>
                <a:gridCol w="2929319"/>
              </a:tblGrid>
              <a:tr h="79248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1" kern="1200" dirty="0" smtClean="0">
                          <a:solidFill>
                            <a:schemeClr val="bg1"/>
                          </a:solidFill>
                          <a:latin typeface="+mn-lt"/>
                          <a:ea typeface="+mn-ea"/>
                          <a:cs typeface="+mn-cs"/>
                        </a:rPr>
                        <a:t>Task</a:t>
                      </a:r>
                      <a:endParaRPr lang="en-US" sz="2000" b="1" kern="1200" dirty="0">
                        <a:solidFill>
                          <a:schemeClr val="bg1"/>
                        </a:solidFill>
                        <a:latin typeface="+mn-lt"/>
                        <a:ea typeface="+mn-ea"/>
                        <a:cs typeface="+mn-cs"/>
                      </a:endParaRPr>
                    </a:p>
                  </a:txBody>
                  <a:tcPr marT="91440" marB="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85000"/>
                        <a:lumOff val="1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1" dirty="0" smtClean="0">
                          <a:solidFill>
                            <a:schemeClr val="bg1"/>
                          </a:solidFill>
                        </a:rPr>
                        <a:t>Time to be Allotted for an Administration</a:t>
                      </a:r>
                      <a:endParaRPr lang="en-US" sz="2000" b="1" kern="1200" dirty="0">
                        <a:solidFill>
                          <a:schemeClr val="bg1"/>
                        </a:solidFill>
                        <a:latin typeface="+mn-lt"/>
                        <a:ea typeface="+mn-ea"/>
                        <a:cs typeface="+mn-cs"/>
                      </a:endParaRPr>
                    </a:p>
                  </a:txBody>
                  <a:tcPr marT="91440" marB="9144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85000"/>
                        <a:lumOff val="15000"/>
                      </a:schemeClr>
                    </a:solidFill>
                  </a:tcPr>
                </a:tc>
              </a:tr>
              <a:tr h="79248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kern="1200" dirty="0" smtClean="0">
                          <a:solidFill>
                            <a:schemeClr val="tx1"/>
                          </a:solidFill>
                          <a:latin typeface="+mn-lt"/>
                          <a:ea typeface="+mn-ea"/>
                          <a:cs typeface="+mn-cs"/>
                        </a:rPr>
                        <a:t>Preparing for testing (includes reading instructions to students and answering questions)</a:t>
                      </a:r>
                      <a:endParaRPr lang="en-US" sz="2000" kern="1200" dirty="0">
                        <a:solidFill>
                          <a:schemeClr val="tx1"/>
                        </a:solidFill>
                        <a:latin typeface="+mn-lt"/>
                        <a:ea typeface="+mn-ea"/>
                        <a:cs typeface="+mn-cs"/>
                      </a:endParaRPr>
                    </a:p>
                  </a:txBody>
                  <a:tcPr marT="91440" marB="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smtClean="0"/>
                        <a:t>10 minutes (recommended)</a:t>
                      </a:r>
                      <a:endParaRPr lang="en-US" sz="2000" dirty="0"/>
                    </a:p>
                  </a:txBody>
                  <a:tcPr marT="91440" marB="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9248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kern="1200" dirty="0" smtClean="0">
                          <a:solidFill>
                            <a:schemeClr val="tx1"/>
                          </a:solidFill>
                          <a:latin typeface="+mn-lt"/>
                          <a:ea typeface="+mn-ea"/>
                          <a:cs typeface="+mn-cs"/>
                        </a:rPr>
                        <a:t>Distributing test materials</a:t>
                      </a:r>
                      <a:endParaRPr lang="en-US" sz="2000" kern="1200" dirty="0">
                        <a:solidFill>
                          <a:schemeClr val="tx1"/>
                        </a:solidFill>
                        <a:latin typeface="+mn-lt"/>
                        <a:ea typeface="+mn-ea"/>
                        <a:cs typeface="+mn-cs"/>
                      </a:endParaRPr>
                    </a:p>
                  </a:txBody>
                  <a:tcPr marT="91440" marB="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smtClean="0"/>
                        <a:t>5 minutes (recommended)</a:t>
                      </a:r>
                      <a:endParaRPr lang="en-US" sz="2000" dirty="0"/>
                    </a:p>
                  </a:txBody>
                  <a:tcPr marT="91440" marB="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9248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t>PARCC</a:t>
                      </a:r>
                      <a:r>
                        <a:rPr lang="en-US" sz="2000" baseline="0" dirty="0" smtClean="0"/>
                        <a:t> ELA unit testing times </a:t>
                      </a:r>
                    </a:p>
                    <a:p>
                      <a:pPr marL="0" marR="0" indent="0" algn="l" defTabSz="914400" rtl="0" eaLnBrk="1" fontAlgn="auto" latinLnBrk="0" hangingPunct="1">
                        <a:lnSpc>
                          <a:spcPct val="100000"/>
                        </a:lnSpc>
                        <a:spcBef>
                          <a:spcPts val="0"/>
                        </a:spcBef>
                        <a:spcAft>
                          <a:spcPts val="0"/>
                        </a:spcAft>
                        <a:buClrTx/>
                        <a:buSzTx/>
                        <a:buFontTx/>
                        <a:buNone/>
                        <a:tabLst/>
                        <a:defRPr/>
                      </a:pPr>
                      <a:r>
                        <a:rPr lang="en-US" sz="2000" baseline="0" dirty="0" smtClean="0"/>
                        <a:t>PARCC Math unit testing time</a:t>
                      </a:r>
                      <a:endParaRPr lang="en-US" sz="2000" dirty="0"/>
                    </a:p>
                  </a:txBody>
                  <a:tcPr marT="91440" marB="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alpha val="5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smtClean="0"/>
                        <a:t>75-110 minutes*</a:t>
                      </a:r>
                    </a:p>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smtClean="0"/>
                        <a:t>60-90 minutes*</a:t>
                      </a:r>
                    </a:p>
                  </a:txBody>
                  <a:tcPr marT="91440" marB="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alpha val="50000"/>
                      </a:schemeClr>
                    </a:solidFill>
                  </a:tcPr>
                </a:tc>
              </a:tr>
              <a:tr h="79248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t>ES/MS Science</a:t>
                      </a:r>
                      <a:r>
                        <a:rPr lang="en-US" sz="2000" baseline="0" dirty="0" smtClean="0"/>
                        <a:t> and Social Studies unit testing time</a:t>
                      </a:r>
                    </a:p>
                    <a:p>
                      <a:pPr marL="0" marR="0" indent="0" algn="l" defTabSz="914400" rtl="0" eaLnBrk="1" fontAlgn="auto" latinLnBrk="0" hangingPunct="1">
                        <a:lnSpc>
                          <a:spcPct val="100000"/>
                        </a:lnSpc>
                        <a:spcBef>
                          <a:spcPts val="0"/>
                        </a:spcBef>
                        <a:spcAft>
                          <a:spcPts val="0"/>
                        </a:spcAft>
                        <a:buClrTx/>
                        <a:buSzTx/>
                        <a:buFontTx/>
                        <a:buNone/>
                        <a:tabLst/>
                        <a:defRPr/>
                      </a:pPr>
                      <a:r>
                        <a:rPr lang="en-US" sz="2000" baseline="0" dirty="0" smtClean="0"/>
                        <a:t>HS </a:t>
                      </a:r>
                      <a:r>
                        <a:rPr lang="en-US" sz="2000" dirty="0" smtClean="0"/>
                        <a:t>Science</a:t>
                      </a:r>
                      <a:r>
                        <a:rPr lang="en-US" sz="2000" baseline="0" dirty="0" smtClean="0"/>
                        <a:t> unit testing time (this is a change)</a:t>
                      </a:r>
                      <a:endParaRPr lang="en-US" sz="2000" dirty="0"/>
                    </a:p>
                  </a:txBody>
                  <a:tcPr marT="91440" marB="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alpha val="20000"/>
                      </a:srgb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smtClean="0"/>
                        <a:t>80 minutes</a:t>
                      </a:r>
                    </a:p>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smtClean="0"/>
                        <a:t>60 minutes</a:t>
                      </a:r>
                      <a:endParaRPr lang="en-US" sz="2000" dirty="0"/>
                    </a:p>
                  </a:txBody>
                  <a:tcPr marT="91440" marB="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alpha val="20000"/>
                      </a:srgbClr>
                    </a:solidFill>
                  </a:tcPr>
                </a:tc>
              </a:tr>
              <a:tr h="79248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t>Completing end-of-unit activities, including closing </a:t>
                      </a:r>
                      <a:r>
                        <a:rPr lang="en-US" sz="2000" dirty="0" smtClean="0">
                          <a:solidFill>
                            <a:schemeClr val="tx1"/>
                          </a:solidFill>
                        </a:rPr>
                        <a:t>units</a:t>
                      </a:r>
                      <a:r>
                        <a:rPr lang="en-US" sz="2000" dirty="0" smtClean="0"/>
                        <a:t>, and collecting test materials</a:t>
                      </a:r>
                      <a:endParaRPr lang="en-US" sz="2000" dirty="0"/>
                    </a:p>
                  </a:txBody>
                  <a:tcPr marT="91440" marB="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smtClean="0"/>
                        <a:t>5–15 minutes (recommended)</a:t>
                      </a:r>
                      <a:endParaRPr lang="en-US" sz="2000" dirty="0"/>
                    </a:p>
                  </a:txBody>
                  <a:tcPr marT="91440" marB="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9" name="TextBox 8"/>
          <p:cNvSpPr txBox="1"/>
          <p:nvPr/>
        </p:nvSpPr>
        <p:spPr>
          <a:xfrm>
            <a:off x="111726" y="6211671"/>
            <a:ext cx="9013224" cy="646248"/>
          </a:xfrm>
          <a:prstGeom prst="rect">
            <a:avLst/>
          </a:prstGeom>
          <a:noFill/>
        </p:spPr>
        <p:txBody>
          <a:bodyPr wrap="square" lIns="91352" tIns="45679" rIns="91352" bIns="45679" rtlCol="0">
            <a:spAutoFit/>
          </a:bodyPr>
          <a:lstStyle/>
          <a:p>
            <a:r>
              <a:rPr lang="en-US" dirty="0" smtClean="0">
                <a:solidFill>
                  <a:srgbClr val="7030A0"/>
                </a:solidFill>
                <a:latin typeface="+mn-lt"/>
              </a:rPr>
              <a:t>*Testing depends upon each </a:t>
            </a:r>
            <a:r>
              <a:rPr lang="en-US" dirty="0" smtClean="0">
                <a:solidFill>
                  <a:srgbClr val="6C1B89"/>
                </a:solidFill>
                <a:latin typeface="+mn-lt"/>
              </a:rPr>
              <a:t>unit </a:t>
            </a:r>
            <a:r>
              <a:rPr lang="en-US" dirty="0">
                <a:solidFill>
                  <a:srgbClr val="6C1B89"/>
                </a:solidFill>
                <a:latin typeface="+mn-lt"/>
              </a:rPr>
              <a:t>and </a:t>
            </a:r>
            <a:r>
              <a:rPr lang="en-US" dirty="0" smtClean="0">
                <a:solidFill>
                  <a:srgbClr val="6C1B89"/>
                </a:solidFill>
                <a:latin typeface="+mn-lt"/>
              </a:rPr>
              <a:t>subject</a:t>
            </a:r>
            <a:r>
              <a:rPr lang="en-US" dirty="0">
                <a:solidFill>
                  <a:srgbClr val="6C1B89"/>
                </a:solidFill>
                <a:latin typeface="+mn-lt"/>
              </a:rPr>
              <a:t>. </a:t>
            </a:r>
            <a:r>
              <a:rPr lang="en-US" dirty="0" smtClean="0">
                <a:solidFill>
                  <a:srgbClr val="6C1B89"/>
                </a:solidFill>
                <a:latin typeface="+mn-lt"/>
              </a:rPr>
              <a:t>Refer</a:t>
            </a:r>
            <a:r>
              <a:rPr lang="en-US" dirty="0">
                <a:solidFill>
                  <a:srgbClr val="6C1B89"/>
                </a:solidFill>
                <a:latin typeface="+mn-lt"/>
              </a:rPr>
              <a:t> to Unit Testing Time Table in the Test </a:t>
            </a:r>
            <a:r>
              <a:rPr lang="en-US" dirty="0" smtClean="0">
                <a:solidFill>
                  <a:srgbClr val="6C1B89"/>
                </a:solidFill>
                <a:latin typeface="+mn-lt"/>
              </a:rPr>
              <a:t>Administrator </a:t>
            </a:r>
            <a:r>
              <a:rPr lang="en-US" dirty="0">
                <a:solidFill>
                  <a:srgbClr val="6C1B89"/>
                </a:solidFill>
                <a:latin typeface="+mn-lt"/>
              </a:rPr>
              <a:t>Manual for each unit </a:t>
            </a:r>
            <a:r>
              <a:rPr lang="en-US" dirty="0" smtClean="0">
                <a:solidFill>
                  <a:srgbClr val="6C1B89"/>
                </a:solidFill>
                <a:latin typeface="+mn-lt"/>
              </a:rPr>
              <a:t>time.</a:t>
            </a:r>
            <a:endParaRPr lang="en-US" dirty="0">
              <a:latin typeface="+mn-lt"/>
            </a:endParaRPr>
          </a:p>
        </p:txBody>
      </p:sp>
    </p:spTree>
    <p:custDataLst>
      <p:tags r:id="rId1"/>
    </p:custDataLst>
    <p:extLst>
      <p:ext uri="{BB962C8B-B14F-4D97-AF65-F5344CB8AC3E}">
        <p14:creationId xmlns:p14="http://schemas.microsoft.com/office/powerpoint/2010/main" val="26166515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ctangle 5"/>
          <p:cNvSpPr/>
          <p:nvPr/>
        </p:nvSpPr>
        <p:spPr>
          <a:xfrm>
            <a:off x="0" y="0"/>
            <a:ext cx="9124950" cy="1371600"/>
          </a:xfrm>
          <a:prstGeom prst="rect">
            <a:avLst/>
          </a:prstGeom>
          <a:solidFill>
            <a:srgbClr val="513D75"/>
          </a:solidFill>
          <a:ln>
            <a:noFill/>
          </a:ln>
        </p:spPr>
        <p:style>
          <a:lnRef idx="2">
            <a:schemeClr val="accent1">
              <a:shade val="50000"/>
            </a:schemeClr>
          </a:lnRef>
          <a:fillRef idx="1">
            <a:schemeClr val="accent1"/>
          </a:fillRef>
          <a:effectRef idx="0">
            <a:schemeClr val="accent1"/>
          </a:effectRef>
          <a:fontRef idx="minor">
            <a:schemeClr val="lt1"/>
          </a:fontRef>
        </p:style>
        <p:txBody>
          <a:bodyPr lIns="91352" tIns="45679" rIns="91352" bIns="45679" rtlCol="0" anchor="ctr"/>
          <a:lstStyle/>
          <a:p>
            <a:pPr algn="ctr"/>
            <a:endParaRPr lang="en-US" dirty="0"/>
          </a:p>
        </p:txBody>
      </p:sp>
      <p:sp>
        <p:nvSpPr>
          <p:cNvPr id="2" name="Title 1"/>
          <p:cNvSpPr>
            <a:spLocks noGrp="1"/>
          </p:cNvSpPr>
          <p:nvPr>
            <p:ph type="ctrTitle"/>
          </p:nvPr>
        </p:nvSpPr>
        <p:spPr>
          <a:xfrm>
            <a:off x="11430" y="8"/>
            <a:ext cx="9144000" cy="1470025"/>
          </a:xfrm>
        </p:spPr>
        <p:txBody>
          <a:bodyPr>
            <a:normAutofit/>
          </a:bodyPr>
          <a:lstStyle/>
          <a:p>
            <a:r>
              <a:rPr lang="en-US" sz="4000" dirty="0">
                <a:solidFill>
                  <a:schemeClr val="bg1"/>
                </a:solidFill>
              </a:rPr>
              <a:t>Unit Testing Times: </a:t>
            </a:r>
            <a:br>
              <a:rPr lang="en-US" sz="4000" dirty="0">
                <a:solidFill>
                  <a:schemeClr val="bg1"/>
                </a:solidFill>
              </a:rPr>
            </a:br>
            <a:r>
              <a:rPr lang="en-US" sz="4000" dirty="0">
                <a:solidFill>
                  <a:schemeClr val="bg1"/>
                </a:solidFill>
              </a:rPr>
              <a:t>PARCC ELA/L &amp; Math Grades 3-5</a:t>
            </a:r>
          </a:p>
        </p:txBody>
      </p:sp>
      <p:sp>
        <p:nvSpPr>
          <p:cNvPr id="4" name="Slide Number Placeholder 3"/>
          <p:cNvSpPr>
            <a:spLocks noGrp="1"/>
          </p:cNvSpPr>
          <p:nvPr>
            <p:ph type="sldNum" sz="quarter" idx="12"/>
          </p:nvPr>
        </p:nvSpPr>
        <p:spPr/>
        <p:txBody>
          <a:bodyPr>
            <a:normAutofit/>
          </a:bodyPr>
          <a:lstStyle/>
          <a:p>
            <a:pPr>
              <a:defRPr/>
            </a:pPr>
            <a:fld id="{F6BCB3FB-C48D-4679-997C-EAE33CF55E02}" type="slidenum">
              <a:rPr lang="en-US" smtClean="0"/>
              <a:pPr>
                <a:defRPr/>
              </a:pPr>
              <a:t>17</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2061159060"/>
              </p:ext>
            </p:extLst>
          </p:nvPr>
        </p:nvGraphicFramePr>
        <p:xfrm>
          <a:off x="295274" y="1716787"/>
          <a:ext cx="8534401" cy="4697344"/>
        </p:xfrm>
        <a:graphic>
          <a:graphicData uri="http://schemas.openxmlformats.org/drawingml/2006/table">
            <a:tbl>
              <a:tblPr/>
              <a:tblGrid>
                <a:gridCol w="2217453"/>
                <a:gridCol w="2310624"/>
                <a:gridCol w="2310624"/>
                <a:gridCol w="1695700"/>
              </a:tblGrid>
              <a:tr h="698224">
                <a:tc>
                  <a:txBody>
                    <a:bodyPr/>
                    <a:lstStyle/>
                    <a:p>
                      <a:pPr marL="0" marR="0" algn="ctr">
                        <a:lnSpc>
                          <a:spcPct val="107000"/>
                        </a:lnSpc>
                        <a:spcBef>
                          <a:spcPts val="0"/>
                        </a:spcBef>
                        <a:spcAft>
                          <a:spcPts val="0"/>
                        </a:spcAft>
                      </a:pPr>
                      <a:r>
                        <a:rPr lang="en-US" sz="18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Subject and Grade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0800" marR="50800" marT="50800" marB="508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13D75"/>
                    </a:solidFill>
                  </a:tcPr>
                </a:tc>
                <a:tc>
                  <a:txBody>
                    <a:bodyPr/>
                    <a:lstStyle/>
                    <a:p>
                      <a:pPr marL="0" marR="0" algn="ctr">
                        <a:lnSpc>
                          <a:spcPct val="107000"/>
                        </a:lnSpc>
                        <a:spcBef>
                          <a:spcPts val="0"/>
                        </a:spcBef>
                        <a:spcAft>
                          <a:spcPts val="0"/>
                        </a:spcAft>
                      </a:pPr>
                      <a:r>
                        <a:rPr lang="en-US" sz="18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Unit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0800" marR="50800" marT="50800" marB="508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13D75"/>
                    </a:solidFill>
                  </a:tcPr>
                </a:tc>
                <a:tc>
                  <a:txBody>
                    <a:bodyPr/>
                    <a:lstStyle/>
                    <a:p>
                      <a:pPr marL="0" marR="0" algn="ctr">
                        <a:lnSpc>
                          <a:spcPct val="107000"/>
                        </a:lnSpc>
                        <a:spcBef>
                          <a:spcPts val="0"/>
                        </a:spcBef>
                        <a:spcAft>
                          <a:spcPts val="0"/>
                        </a:spcAft>
                      </a:pPr>
                      <a:r>
                        <a:rPr lang="en-US" sz="18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Section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0800" marR="50800" marT="50800" marB="508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13D75"/>
                    </a:solidFill>
                  </a:tcPr>
                </a:tc>
                <a:tc>
                  <a:txBody>
                    <a:bodyPr/>
                    <a:lstStyle/>
                    <a:p>
                      <a:pPr marL="0" marR="0" algn="ctr">
                        <a:lnSpc>
                          <a:spcPct val="107000"/>
                        </a:lnSpc>
                        <a:spcBef>
                          <a:spcPts val="0"/>
                        </a:spcBef>
                        <a:spcAft>
                          <a:spcPts val="0"/>
                        </a:spcAft>
                      </a:pPr>
                      <a:r>
                        <a:rPr lang="en-US" sz="1800" b="1" dirty="0" smtClean="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Unit Testing </a:t>
                      </a:r>
                      <a:r>
                        <a:rPr lang="en-US" sz="18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Time (Minutes)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0800" marR="50800" marT="50800" marB="508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13D75"/>
                    </a:solidFill>
                  </a:tcPr>
                </a:tc>
              </a:tr>
              <a:tr h="399912">
                <a:tc rowSpan="4">
                  <a:txBody>
                    <a:bodyPr/>
                    <a:lstStyle/>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Mathematics Grade 3</a:t>
                      </a:r>
                    </a:p>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Mathematics Grade 4 </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r>
                        <a:rPr lang="en-US" sz="1800" dirty="0">
                          <a:effectLst/>
                          <a:latin typeface="Calibri" panose="020F0502020204030204" pitchFamily="34" charset="0"/>
                          <a:ea typeface="Calibri" panose="020F0502020204030204" pitchFamily="34" charset="0"/>
                          <a:cs typeface="Times New Roman" panose="02020603050405020304" pitchFamily="18" charset="0"/>
                        </a:rPr>
                        <a:t>Mathematics Grade 5</a:t>
                      </a:r>
                    </a:p>
                  </a:txBody>
                  <a:tcPr marL="50800" marR="50800" marT="50800" marB="508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Unit 1</a:t>
                      </a:r>
                    </a:p>
                  </a:txBody>
                  <a:tcPr marL="50800" marR="50800" marT="50800" marB="508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Non-calculator</a:t>
                      </a:r>
                    </a:p>
                  </a:txBody>
                  <a:tcPr marL="50800" marR="50800" marT="50800" marB="508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60</a:t>
                      </a:r>
                    </a:p>
                  </a:txBody>
                  <a:tcPr marL="50800" marR="50800" marT="50800" marB="508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9912">
                <a:tc vMerge="1">
                  <a:txBody>
                    <a:bodyPr/>
                    <a:lstStyle/>
                    <a:p>
                      <a:endParaRPr lang="en-US"/>
                    </a:p>
                  </a:txBody>
                  <a:tcPr/>
                </a:tc>
                <a:tc>
                  <a:txBody>
                    <a:bodyPr/>
                    <a:lstStyle/>
                    <a:p>
                      <a:pPr marL="0" marR="0" algn="ctr">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Unit 2</a:t>
                      </a:r>
                    </a:p>
                  </a:txBody>
                  <a:tcPr marL="50800" marR="50800" marT="50800" marB="508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Non-calculator</a:t>
                      </a:r>
                    </a:p>
                  </a:txBody>
                  <a:tcPr marL="50800" marR="50800" marT="50800" marB="508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60</a:t>
                      </a:r>
                    </a:p>
                  </a:txBody>
                  <a:tcPr marL="50800" marR="50800" marT="50800" marB="508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9912">
                <a:tc vMerge="1">
                  <a:txBody>
                    <a:bodyPr/>
                    <a:lstStyle/>
                    <a:p>
                      <a:endParaRPr lang="en-US"/>
                    </a:p>
                  </a:txBody>
                  <a:tcPr/>
                </a:tc>
                <a:tc>
                  <a:txBody>
                    <a:bodyPr/>
                    <a:lstStyle/>
                    <a:p>
                      <a:pPr marL="0" marR="0" algn="ctr">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Unit 3</a:t>
                      </a:r>
                    </a:p>
                  </a:txBody>
                  <a:tcPr marL="50800" marR="50800" marT="50800" marB="508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Non-calculator</a:t>
                      </a:r>
                    </a:p>
                  </a:txBody>
                  <a:tcPr marL="50800" marR="50800" marT="50800" marB="508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60</a:t>
                      </a:r>
                    </a:p>
                  </a:txBody>
                  <a:tcPr marL="50800" marR="50800" marT="50800" marB="508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9912">
                <a:tc vMerge="1">
                  <a:txBody>
                    <a:bodyPr/>
                    <a:lstStyle/>
                    <a:p>
                      <a:endParaRPr lang="en-US"/>
                    </a:p>
                  </a:txBody>
                  <a:tcPr/>
                </a:tc>
                <a:tc>
                  <a:txBody>
                    <a:bodyPr/>
                    <a:lstStyle/>
                    <a:p>
                      <a:pPr marL="0" marR="0" algn="ctr">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Unit 4</a:t>
                      </a:r>
                    </a:p>
                  </a:txBody>
                  <a:tcPr marL="50800" marR="50800" marT="50800" marB="508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Non-calculator</a:t>
                      </a:r>
                    </a:p>
                  </a:txBody>
                  <a:tcPr marL="50800" marR="50800" marT="50800" marB="508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60</a:t>
                      </a:r>
                    </a:p>
                  </a:txBody>
                  <a:tcPr marL="50800" marR="50800" marT="50800" marB="508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9912">
                <a:tc rowSpan="3">
                  <a:txBody>
                    <a:bodyPr/>
                    <a:lstStyle/>
                    <a:p>
                      <a:pPr marL="0" marR="0">
                        <a:lnSpc>
                          <a:spcPct val="107000"/>
                        </a:lnSpc>
                        <a:spcBef>
                          <a:spcPts val="0"/>
                        </a:spcBef>
                        <a:spcAft>
                          <a:spcPts val="0"/>
                        </a:spcAft>
                      </a:pPr>
                      <a:r>
                        <a:rPr lang="en-US" sz="1800" dirty="0" smtClean="0">
                          <a:effectLst/>
                          <a:latin typeface="Calibri" panose="020F0502020204030204" pitchFamily="34" charset="0"/>
                          <a:ea typeface="Calibri" panose="020F0502020204030204" pitchFamily="34" charset="0"/>
                          <a:cs typeface="Times New Roman" panose="02020603050405020304" pitchFamily="18" charset="0"/>
                        </a:rPr>
                        <a:t>English </a:t>
                      </a:r>
                      <a:r>
                        <a:rPr lang="en-US" sz="1800" dirty="0">
                          <a:effectLst/>
                          <a:latin typeface="Calibri" panose="020F0502020204030204" pitchFamily="34" charset="0"/>
                          <a:ea typeface="Calibri" panose="020F0502020204030204" pitchFamily="34" charset="0"/>
                          <a:cs typeface="Times New Roman" panose="02020603050405020304" pitchFamily="18" charset="0"/>
                        </a:rPr>
                        <a:t>language arts/literacy (ELA/L</a:t>
                      </a:r>
                      <a:r>
                        <a:rPr lang="en-US" sz="1800" dirty="0" smtClean="0">
                          <a:effectLst/>
                          <a:latin typeface="Calibri" panose="020F0502020204030204" pitchFamily="34" charset="0"/>
                          <a:ea typeface="Calibri" panose="020F0502020204030204" pitchFamily="34" charset="0"/>
                          <a:cs typeface="Times New Roman" panose="02020603050405020304" pitchFamily="18" charset="0"/>
                        </a:rPr>
                        <a:t>), CSLA </a:t>
                      </a:r>
                      <a:r>
                        <a:rPr lang="en-US" sz="1800" dirty="0">
                          <a:effectLst/>
                          <a:latin typeface="Calibri" panose="020F0502020204030204" pitchFamily="34" charset="0"/>
                          <a:ea typeface="Calibri" panose="020F0502020204030204" pitchFamily="34" charset="0"/>
                          <a:cs typeface="Times New Roman" panose="02020603050405020304" pitchFamily="18" charset="0"/>
                        </a:rPr>
                        <a:t>Grade 3*</a:t>
                      </a:r>
                    </a:p>
                  </a:txBody>
                  <a:tcPr marL="50800" marR="50800" marT="50800" marB="508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Unit 1 </a:t>
                      </a:r>
                    </a:p>
                  </a:txBody>
                  <a:tcPr marL="50800" marR="50800" marT="50800" marB="508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txBody>
                  <a:tcPr marL="50800" marR="50800" marT="50800" marB="508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marL="0" marR="0" algn="ctr">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90</a:t>
                      </a:r>
                    </a:p>
                  </a:txBody>
                  <a:tcPr marL="50800" marR="50800" marT="50800" marB="508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9912">
                <a:tc vMerge="1">
                  <a:txBody>
                    <a:bodyPr/>
                    <a:lstStyle/>
                    <a:p>
                      <a:endParaRPr lang="en-US"/>
                    </a:p>
                  </a:txBody>
                  <a:tcPr/>
                </a:tc>
                <a:tc>
                  <a:txBody>
                    <a:bodyPr/>
                    <a:lstStyle/>
                    <a:p>
                      <a:pPr marL="0" marR="0" algn="ctr">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Unit 2 </a:t>
                      </a:r>
                    </a:p>
                  </a:txBody>
                  <a:tcPr marL="50800" marR="50800" marT="50800" marB="508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c>
                  <a:txBody>
                    <a:bodyPr/>
                    <a:lstStyle/>
                    <a:p>
                      <a:pPr marL="0" marR="0" algn="ctr">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75</a:t>
                      </a:r>
                    </a:p>
                  </a:txBody>
                  <a:tcPr marL="50800" marR="50800" marT="50800" marB="508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9912">
                <a:tc vMerge="1">
                  <a:txBody>
                    <a:bodyPr/>
                    <a:lstStyle/>
                    <a:p>
                      <a:endParaRPr lang="en-US"/>
                    </a:p>
                  </a:txBody>
                  <a:tcPr/>
                </a:tc>
                <a:tc>
                  <a:txBody>
                    <a:bodyPr/>
                    <a:lstStyle/>
                    <a:p>
                      <a:pPr marL="0" marR="0" algn="ctr">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Unit 3 </a:t>
                      </a:r>
                    </a:p>
                  </a:txBody>
                  <a:tcPr marL="50800" marR="50800" marT="50800" marB="508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c>
                  <a:txBody>
                    <a:bodyPr/>
                    <a:lstStyle/>
                    <a:p>
                      <a:pPr marL="0" marR="0" algn="ctr">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90</a:t>
                      </a:r>
                    </a:p>
                  </a:txBody>
                  <a:tcPr marL="50800" marR="50800" marT="50800" marB="508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9912">
                <a:tc rowSpan="3">
                  <a:txBody>
                    <a:bodyPr/>
                    <a:lstStyle/>
                    <a:p>
                      <a:pPr marL="0" marR="0">
                        <a:lnSpc>
                          <a:spcPct val="107000"/>
                        </a:lnSpc>
                        <a:spcBef>
                          <a:spcPts val="0"/>
                        </a:spcBef>
                        <a:spcAft>
                          <a:spcPts val="0"/>
                        </a:spcAft>
                      </a:pPr>
                      <a:r>
                        <a:rPr lang="en-US" sz="1800" dirty="0" smtClean="0">
                          <a:effectLst/>
                          <a:latin typeface="Calibri" panose="020F0502020204030204" pitchFamily="34" charset="0"/>
                          <a:ea typeface="Calibri" panose="020F0502020204030204" pitchFamily="34" charset="0"/>
                          <a:cs typeface="Times New Roman" panose="02020603050405020304" pitchFamily="18" charset="0"/>
                        </a:rPr>
                        <a:t>ELA/L, CSLA </a:t>
                      </a:r>
                      <a:r>
                        <a:rPr lang="en-US" sz="1800" dirty="0">
                          <a:effectLst/>
                          <a:latin typeface="Calibri" panose="020F0502020204030204" pitchFamily="34" charset="0"/>
                          <a:ea typeface="Calibri" panose="020F0502020204030204" pitchFamily="34" charset="0"/>
                          <a:cs typeface="Times New Roman" panose="02020603050405020304" pitchFamily="18" charset="0"/>
                        </a:rPr>
                        <a:t>Grade 4</a:t>
                      </a:r>
                      <a:r>
                        <a:rPr lang="en-US" sz="1800" dirty="0" smtClean="0">
                          <a:effectLst/>
                          <a:latin typeface="Calibri" panose="020F0502020204030204" pitchFamily="34" charset="0"/>
                          <a:ea typeface="Calibri" panose="020F0502020204030204" pitchFamily="34" charset="0"/>
                          <a:cs typeface="Times New Roman" panose="02020603050405020304" pitchFamily="18" charset="0"/>
                        </a:rPr>
                        <a:t>* </a:t>
                      </a:r>
                      <a:r>
                        <a:rPr lang="en-US" sz="1800" dirty="0">
                          <a:effectLst/>
                          <a:latin typeface="Calibri" panose="020F0502020204030204" pitchFamily="34" charset="0"/>
                          <a:ea typeface="Calibri" panose="020F0502020204030204" pitchFamily="34" charset="0"/>
                          <a:cs typeface="Times New Roman" panose="02020603050405020304" pitchFamily="18" charset="0"/>
                        </a:rPr>
                        <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r>
                        <a:rPr lang="en-US" sz="1800" dirty="0">
                          <a:effectLst/>
                          <a:latin typeface="Calibri" panose="020F0502020204030204" pitchFamily="34" charset="0"/>
                          <a:ea typeface="Calibri" panose="020F0502020204030204" pitchFamily="34" charset="0"/>
                          <a:cs typeface="Times New Roman" panose="02020603050405020304" pitchFamily="18" charset="0"/>
                        </a:rPr>
                        <a:t>ELA/L Grade 5*</a:t>
                      </a:r>
                    </a:p>
                  </a:txBody>
                  <a:tcPr marL="50800" marR="50800" marT="50800" marB="508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Unit 1 </a:t>
                      </a:r>
                    </a:p>
                  </a:txBody>
                  <a:tcPr marL="50800" marR="50800" marT="50800" marB="508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txBody>
                  <a:tcPr marL="50800" marR="50800" marT="50800" marB="508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marL="0" marR="0" algn="ctr">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90</a:t>
                      </a:r>
                    </a:p>
                  </a:txBody>
                  <a:tcPr marL="50800" marR="50800" marT="50800" marB="508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9912">
                <a:tc vMerge="1">
                  <a:txBody>
                    <a:bodyPr/>
                    <a:lstStyle/>
                    <a:p>
                      <a:endParaRPr lang="en-US"/>
                    </a:p>
                  </a:txBody>
                  <a:tcPr/>
                </a:tc>
                <a:tc>
                  <a:txBody>
                    <a:bodyPr/>
                    <a:lstStyle/>
                    <a:p>
                      <a:pPr marL="0" marR="0" algn="ctr">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Unit 2 </a:t>
                      </a:r>
                    </a:p>
                  </a:txBody>
                  <a:tcPr marL="50800" marR="50800" marT="50800" marB="508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c>
                  <a:txBody>
                    <a:bodyPr/>
                    <a:lstStyle/>
                    <a:p>
                      <a:pPr marL="0" marR="0" algn="ctr">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90</a:t>
                      </a:r>
                    </a:p>
                  </a:txBody>
                  <a:tcPr marL="50800" marR="50800" marT="50800" marB="508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9912">
                <a:tc vMerge="1">
                  <a:txBody>
                    <a:bodyPr/>
                    <a:lstStyle/>
                    <a:p>
                      <a:endParaRPr lang="en-US"/>
                    </a:p>
                  </a:txBody>
                  <a:tcPr/>
                </a:tc>
                <a:tc>
                  <a:txBody>
                    <a:bodyPr/>
                    <a:lstStyle/>
                    <a:p>
                      <a:pPr marL="0" marR="0" algn="ctr">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Unit 3 </a:t>
                      </a:r>
                    </a:p>
                  </a:txBody>
                  <a:tcPr marL="50800" marR="50800" marT="50800" marB="508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c>
                  <a:txBody>
                    <a:bodyPr/>
                    <a:lstStyle/>
                    <a:p>
                      <a:pPr marL="0" marR="0" algn="ctr">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90</a:t>
                      </a:r>
                    </a:p>
                  </a:txBody>
                  <a:tcPr marL="50800" marR="50800" marT="50800" marB="508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3" name="TextBox 2"/>
          <p:cNvSpPr txBox="1"/>
          <p:nvPr/>
        </p:nvSpPr>
        <p:spPr>
          <a:xfrm>
            <a:off x="76200" y="6488669"/>
            <a:ext cx="9048750" cy="369249"/>
          </a:xfrm>
          <a:prstGeom prst="rect">
            <a:avLst/>
          </a:prstGeom>
          <a:noFill/>
        </p:spPr>
        <p:txBody>
          <a:bodyPr wrap="square" lIns="91352" tIns="45679" rIns="91352" bIns="45679" rtlCol="0">
            <a:spAutoFit/>
          </a:bodyPr>
          <a:lstStyle/>
          <a:p>
            <a:r>
              <a:rPr lang="en-US" dirty="0" smtClean="0">
                <a:latin typeface="+mn-lt"/>
              </a:rPr>
              <a:t>*Grades selected to participate in the ELA field test will have an additional unit of 90 minutes.</a:t>
            </a:r>
            <a:endParaRPr lang="en-US" dirty="0">
              <a:latin typeface="+mn-lt"/>
            </a:endParaRPr>
          </a:p>
        </p:txBody>
      </p:sp>
    </p:spTree>
    <p:extLst>
      <p:ext uri="{BB962C8B-B14F-4D97-AF65-F5344CB8AC3E}">
        <p14:creationId xmlns:p14="http://schemas.microsoft.com/office/powerpoint/2010/main" val="375640542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ctangle 5"/>
          <p:cNvSpPr/>
          <p:nvPr/>
        </p:nvSpPr>
        <p:spPr>
          <a:xfrm>
            <a:off x="0" y="0"/>
            <a:ext cx="9124950" cy="1371600"/>
          </a:xfrm>
          <a:prstGeom prst="rect">
            <a:avLst/>
          </a:prstGeom>
          <a:solidFill>
            <a:srgbClr val="513D75"/>
          </a:solidFill>
          <a:ln>
            <a:noFill/>
          </a:ln>
        </p:spPr>
        <p:style>
          <a:lnRef idx="2">
            <a:schemeClr val="accent1">
              <a:shade val="50000"/>
            </a:schemeClr>
          </a:lnRef>
          <a:fillRef idx="1">
            <a:schemeClr val="accent1"/>
          </a:fillRef>
          <a:effectRef idx="0">
            <a:schemeClr val="accent1"/>
          </a:effectRef>
          <a:fontRef idx="minor">
            <a:schemeClr val="lt1"/>
          </a:fontRef>
        </p:style>
        <p:txBody>
          <a:bodyPr lIns="91352" tIns="45679" rIns="91352" bIns="45679" rtlCol="0" anchor="ctr"/>
          <a:lstStyle/>
          <a:p>
            <a:pPr algn="ctr"/>
            <a:endParaRPr lang="en-US" dirty="0"/>
          </a:p>
        </p:txBody>
      </p:sp>
      <p:sp>
        <p:nvSpPr>
          <p:cNvPr id="2" name="Title 1"/>
          <p:cNvSpPr>
            <a:spLocks noGrp="1"/>
          </p:cNvSpPr>
          <p:nvPr>
            <p:ph type="ctrTitle"/>
          </p:nvPr>
        </p:nvSpPr>
        <p:spPr>
          <a:xfrm>
            <a:off x="11430" y="8"/>
            <a:ext cx="9144000" cy="1470025"/>
          </a:xfrm>
        </p:spPr>
        <p:txBody>
          <a:bodyPr>
            <a:normAutofit/>
          </a:bodyPr>
          <a:lstStyle/>
          <a:p>
            <a:r>
              <a:rPr lang="en-US" sz="4000" dirty="0">
                <a:solidFill>
                  <a:schemeClr val="bg1"/>
                </a:solidFill>
              </a:rPr>
              <a:t>Unit Testing Times: </a:t>
            </a:r>
            <a:br>
              <a:rPr lang="en-US" sz="4000" dirty="0">
                <a:solidFill>
                  <a:schemeClr val="bg1"/>
                </a:solidFill>
              </a:rPr>
            </a:br>
            <a:r>
              <a:rPr lang="en-US" sz="4000" dirty="0">
                <a:solidFill>
                  <a:schemeClr val="bg1"/>
                </a:solidFill>
              </a:rPr>
              <a:t>PARCC ELA/L &amp; Math Grades 6-8</a:t>
            </a:r>
          </a:p>
        </p:txBody>
      </p:sp>
      <p:sp>
        <p:nvSpPr>
          <p:cNvPr id="4" name="Slide Number Placeholder 3"/>
          <p:cNvSpPr>
            <a:spLocks noGrp="1"/>
          </p:cNvSpPr>
          <p:nvPr>
            <p:ph type="sldNum" sz="quarter" idx="12"/>
          </p:nvPr>
        </p:nvSpPr>
        <p:spPr/>
        <p:txBody>
          <a:bodyPr>
            <a:normAutofit/>
          </a:bodyPr>
          <a:lstStyle/>
          <a:p>
            <a:pPr>
              <a:defRPr/>
            </a:pPr>
            <a:fld id="{F6BCB3FB-C48D-4679-997C-EAE33CF55E02}" type="slidenum">
              <a:rPr lang="en-US" smtClean="0"/>
              <a:pPr>
                <a:defRPr/>
              </a:pPr>
              <a:t>18</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345099064"/>
              </p:ext>
            </p:extLst>
          </p:nvPr>
        </p:nvGraphicFramePr>
        <p:xfrm>
          <a:off x="295274" y="1716787"/>
          <a:ext cx="8534401" cy="4697344"/>
        </p:xfrm>
        <a:graphic>
          <a:graphicData uri="http://schemas.openxmlformats.org/drawingml/2006/table">
            <a:tbl>
              <a:tblPr/>
              <a:tblGrid>
                <a:gridCol w="2217453"/>
                <a:gridCol w="2310624"/>
                <a:gridCol w="2310624"/>
                <a:gridCol w="1695700"/>
              </a:tblGrid>
              <a:tr h="698224">
                <a:tc>
                  <a:txBody>
                    <a:bodyPr/>
                    <a:lstStyle/>
                    <a:p>
                      <a:pPr marL="0" marR="0" algn="ctr">
                        <a:lnSpc>
                          <a:spcPct val="107000"/>
                        </a:lnSpc>
                        <a:spcBef>
                          <a:spcPts val="0"/>
                        </a:spcBef>
                        <a:spcAft>
                          <a:spcPts val="0"/>
                        </a:spcAft>
                      </a:pPr>
                      <a:r>
                        <a:rPr lang="en-US" sz="18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Subject and Grade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0800" marR="50800" marT="50800" marB="508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13D75"/>
                    </a:solidFill>
                  </a:tcPr>
                </a:tc>
                <a:tc>
                  <a:txBody>
                    <a:bodyPr/>
                    <a:lstStyle/>
                    <a:p>
                      <a:pPr marL="0" marR="0" algn="ctr">
                        <a:lnSpc>
                          <a:spcPct val="107000"/>
                        </a:lnSpc>
                        <a:spcBef>
                          <a:spcPts val="0"/>
                        </a:spcBef>
                        <a:spcAft>
                          <a:spcPts val="0"/>
                        </a:spcAft>
                      </a:pPr>
                      <a:r>
                        <a:rPr lang="en-US" sz="18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Unit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0800" marR="50800" marT="50800" marB="508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13D75"/>
                    </a:solidFill>
                  </a:tcPr>
                </a:tc>
                <a:tc>
                  <a:txBody>
                    <a:bodyPr/>
                    <a:lstStyle/>
                    <a:p>
                      <a:pPr marL="0" marR="0" algn="ctr">
                        <a:lnSpc>
                          <a:spcPct val="107000"/>
                        </a:lnSpc>
                        <a:spcBef>
                          <a:spcPts val="0"/>
                        </a:spcBef>
                        <a:spcAft>
                          <a:spcPts val="0"/>
                        </a:spcAft>
                      </a:pPr>
                      <a:r>
                        <a:rPr lang="en-US" sz="18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Section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0800" marR="50800" marT="50800" marB="508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13D75"/>
                    </a:solidFill>
                  </a:tcPr>
                </a:tc>
                <a:tc>
                  <a:txBody>
                    <a:bodyPr/>
                    <a:lstStyle/>
                    <a:p>
                      <a:pPr marL="0" marR="0" algn="ctr">
                        <a:lnSpc>
                          <a:spcPct val="107000"/>
                        </a:lnSpc>
                        <a:spcBef>
                          <a:spcPts val="0"/>
                        </a:spcBef>
                        <a:spcAft>
                          <a:spcPts val="0"/>
                        </a:spcAft>
                      </a:pPr>
                      <a:r>
                        <a:rPr lang="en-US" sz="1800" b="1" dirty="0" smtClean="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Unit Testing </a:t>
                      </a:r>
                      <a:r>
                        <a:rPr lang="en-US" sz="18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Time (Minutes)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0800" marR="50800" marT="50800" marB="508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13D75"/>
                    </a:solidFill>
                  </a:tcPr>
                </a:tc>
              </a:tr>
              <a:tr h="399912">
                <a:tc rowSpan="3">
                  <a:txBody>
                    <a:bodyPr/>
                    <a:lstStyle/>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Mathematics Grade </a:t>
                      </a:r>
                      <a:r>
                        <a:rPr lang="en-US" sz="1800" dirty="0" smtClean="0">
                          <a:effectLst/>
                          <a:latin typeface="Calibri" panose="020F0502020204030204" pitchFamily="34" charset="0"/>
                          <a:ea typeface="Calibri" panose="020F0502020204030204" pitchFamily="34" charset="0"/>
                          <a:cs typeface="Times New Roman" panose="02020603050405020304" pitchFamily="18" charset="0"/>
                        </a:rPr>
                        <a:t>6</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Mathematics Grade </a:t>
                      </a:r>
                      <a:r>
                        <a:rPr lang="en-US" sz="1800" dirty="0" smtClean="0">
                          <a:effectLst/>
                          <a:latin typeface="Calibri" panose="020F0502020204030204" pitchFamily="34" charset="0"/>
                          <a:ea typeface="Calibri" panose="020F0502020204030204" pitchFamily="34" charset="0"/>
                          <a:cs typeface="Times New Roman" panose="02020603050405020304" pitchFamily="18" charset="0"/>
                        </a:rPr>
                        <a:t>8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0800" marR="50800" marT="50800" marB="508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Unit 1</a:t>
                      </a:r>
                    </a:p>
                  </a:txBody>
                  <a:tcPr marL="50800" marR="50800" marT="50800" marB="508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Non-calculator</a:t>
                      </a:r>
                    </a:p>
                  </a:txBody>
                  <a:tcPr marL="50800" marR="50800" marT="50800" marB="508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dirty="0" smtClean="0">
                          <a:effectLst/>
                          <a:latin typeface="Calibri" panose="020F0502020204030204" pitchFamily="34" charset="0"/>
                          <a:ea typeface="Calibri" panose="020F0502020204030204" pitchFamily="34" charset="0"/>
                          <a:cs typeface="Times New Roman" panose="02020603050405020304" pitchFamily="18" charset="0"/>
                        </a:rPr>
                        <a:t>80</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0800" marR="50800" marT="50800" marB="508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9912">
                <a:tc vMerge="1">
                  <a:txBody>
                    <a:bodyPr/>
                    <a:lstStyle/>
                    <a:p>
                      <a:endParaRPr lang="en-US"/>
                    </a:p>
                  </a:txBody>
                  <a:tcPr/>
                </a:tc>
                <a:tc>
                  <a:txBody>
                    <a:bodyPr/>
                    <a:lstStyle/>
                    <a:p>
                      <a:pPr marL="0" marR="0" algn="ctr">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Unit 2</a:t>
                      </a:r>
                    </a:p>
                  </a:txBody>
                  <a:tcPr marL="50800" marR="50800" marT="50800" marB="508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dirty="0" smtClean="0">
                          <a:effectLst/>
                          <a:latin typeface="Calibri" panose="020F0502020204030204" pitchFamily="34" charset="0"/>
                          <a:ea typeface="Calibri" panose="020F0502020204030204" pitchFamily="34" charset="0"/>
                          <a:cs typeface="Times New Roman" panose="02020603050405020304" pitchFamily="18" charset="0"/>
                        </a:rPr>
                        <a:t>Calculator</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0800" marR="50800" marT="50800" marB="508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dirty="0" smtClean="0">
                          <a:effectLst/>
                          <a:latin typeface="Calibri" panose="020F0502020204030204" pitchFamily="34" charset="0"/>
                          <a:ea typeface="Calibri" panose="020F0502020204030204" pitchFamily="34" charset="0"/>
                          <a:cs typeface="Times New Roman" panose="02020603050405020304" pitchFamily="18" charset="0"/>
                        </a:rPr>
                        <a:t>80</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0800" marR="50800" marT="50800" marB="508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9912">
                <a:tc vMerge="1">
                  <a:txBody>
                    <a:bodyPr/>
                    <a:lstStyle/>
                    <a:p>
                      <a:endParaRPr lang="en-US"/>
                    </a:p>
                  </a:txBody>
                  <a:tcPr/>
                </a:tc>
                <a:tc>
                  <a:txBody>
                    <a:bodyPr/>
                    <a:lstStyle/>
                    <a:p>
                      <a:pPr marL="0" marR="0" algn="ctr">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Unit 3</a:t>
                      </a:r>
                    </a:p>
                  </a:txBody>
                  <a:tcPr marL="50800" marR="50800" marT="50800" marB="508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dirty="0" smtClean="0">
                          <a:effectLst/>
                          <a:latin typeface="Calibri" panose="020F0502020204030204" pitchFamily="34" charset="0"/>
                          <a:ea typeface="Calibri" panose="020F0502020204030204" pitchFamily="34" charset="0"/>
                          <a:cs typeface="Times New Roman" panose="02020603050405020304" pitchFamily="18" charset="0"/>
                        </a:rPr>
                        <a:t>Calculator</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0800" marR="50800" marT="50800" marB="508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dirty="0" smtClean="0">
                          <a:effectLst/>
                          <a:latin typeface="Calibri" panose="020F0502020204030204" pitchFamily="34" charset="0"/>
                          <a:ea typeface="Calibri" panose="020F0502020204030204" pitchFamily="34" charset="0"/>
                          <a:cs typeface="Times New Roman" panose="02020603050405020304" pitchFamily="18" charset="0"/>
                        </a:rPr>
                        <a:t>80</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0800" marR="50800" marT="50800" marB="508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9912">
                <a:tc rowSpan="4">
                  <a:txBody>
                    <a:bodyPr/>
                    <a:lstStyle/>
                    <a:p>
                      <a:pPr marL="0" marR="0">
                        <a:lnSpc>
                          <a:spcPct val="107000"/>
                        </a:lnSpc>
                        <a:spcBef>
                          <a:spcPts val="0"/>
                        </a:spcBef>
                        <a:spcAft>
                          <a:spcPts val="0"/>
                        </a:spcAft>
                      </a:pPr>
                      <a:r>
                        <a:rPr lang="en-US" sz="1800" dirty="0" smtClean="0">
                          <a:effectLst/>
                          <a:latin typeface="Calibri" panose="020F0502020204030204" pitchFamily="34" charset="0"/>
                          <a:ea typeface="Calibri" panose="020F0502020204030204" pitchFamily="34" charset="0"/>
                          <a:cs typeface="Times New Roman" panose="02020603050405020304" pitchFamily="18" charset="0"/>
                        </a:rPr>
                        <a:t>Mathematics Grade 7</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0800" marR="50800" marT="50800" marB="508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algn="ctr">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Unit 1 </a:t>
                      </a:r>
                    </a:p>
                  </a:txBody>
                  <a:tcPr marL="50800" marR="50800" marT="50800" marB="508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smtClean="0">
                          <a:effectLst/>
                          <a:latin typeface="Calibri" panose="020F0502020204030204" pitchFamily="34" charset="0"/>
                          <a:ea typeface="Calibri" panose="020F0502020204030204" pitchFamily="34" charset="0"/>
                          <a:cs typeface="Times New Roman" panose="02020603050405020304" pitchFamily="18" charset="0"/>
                        </a:rPr>
                        <a:t>Non-calculator</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0800" marR="50800" marT="50800" marB="508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rowSpan="2">
                  <a:txBody>
                    <a:bodyPr/>
                    <a:lstStyle/>
                    <a:p>
                      <a:pPr marL="0" marR="0" algn="ctr">
                        <a:lnSpc>
                          <a:spcPct val="107000"/>
                        </a:lnSpc>
                        <a:spcBef>
                          <a:spcPts val="0"/>
                        </a:spcBef>
                        <a:spcAft>
                          <a:spcPts val="0"/>
                        </a:spcAft>
                      </a:pPr>
                      <a:r>
                        <a:rPr lang="en-US" sz="1800" dirty="0" smtClean="0">
                          <a:effectLst/>
                          <a:latin typeface="Calibri" panose="020F0502020204030204" pitchFamily="34" charset="0"/>
                          <a:ea typeface="Calibri" panose="020F0502020204030204" pitchFamily="34" charset="0"/>
                          <a:cs typeface="Times New Roman" panose="02020603050405020304" pitchFamily="18" charset="0"/>
                        </a:rPr>
                        <a:t>80</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0800" marR="50800" marT="50800" marB="508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9912">
                <a:tc vMerge="1">
                  <a:txBody>
                    <a:bodyPr/>
                    <a:lstStyle/>
                    <a:p>
                      <a:endParaRPr lang="en-US"/>
                    </a:p>
                  </a:txBody>
                  <a:tcPr/>
                </a:tc>
                <a:tc vMerge="1">
                  <a:txBody>
                    <a:bodyPr/>
                    <a:lstStyle/>
                    <a:p>
                      <a:endParaRPr lang="en-US"/>
                    </a:p>
                  </a:txBody>
                  <a:tcPr/>
                </a:tc>
                <a:tc>
                  <a:txBody>
                    <a:bodyPr/>
                    <a:lstStyle/>
                    <a:p>
                      <a:pPr marL="0" marR="0" algn="ctr">
                        <a:lnSpc>
                          <a:spcPct val="107000"/>
                        </a:lnSpc>
                        <a:spcBef>
                          <a:spcPts val="0"/>
                        </a:spcBef>
                        <a:spcAft>
                          <a:spcPts val="0"/>
                        </a:spcAft>
                      </a:pPr>
                      <a:r>
                        <a:rPr lang="en-US" sz="1800" dirty="0" smtClean="0">
                          <a:effectLst/>
                          <a:latin typeface="Calibri" panose="020F0502020204030204" pitchFamily="34" charset="0"/>
                          <a:ea typeface="Calibri" panose="020F0502020204030204" pitchFamily="34" charset="0"/>
                          <a:cs typeface="Times New Roman" panose="02020603050405020304" pitchFamily="18" charset="0"/>
                        </a:rPr>
                        <a:t>Calculator</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0800" marR="50800" marT="50800" marB="508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vMerge="1">
                  <a:txBody>
                    <a:bodyPr/>
                    <a:lstStyle/>
                    <a:p>
                      <a:endParaRPr lang="en-US"/>
                    </a:p>
                  </a:txBody>
                  <a:tcPr/>
                </a:tc>
              </a:tr>
              <a:tr h="399912">
                <a:tc vMerge="1">
                  <a:txBody>
                    <a:bodyPr/>
                    <a:lstStyle/>
                    <a:p>
                      <a:endParaRPr lang="en-US"/>
                    </a:p>
                  </a:txBody>
                  <a:tcPr/>
                </a:tc>
                <a:tc>
                  <a:txBody>
                    <a:bodyPr/>
                    <a:lstStyle/>
                    <a:p>
                      <a:pPr marL="0" marR="0" algn="ctr">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Unit 2 </a:t>
                      </a:r>
                    </a:p>
                  </a:txBody>
                  <a:tcPr marL="50800" marR="50800" marT="50800" marB="508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dirty="0" smtClean="0">
                          <a:effectLst/>
                          <a:latin typeface="Calibri" panose="020F0502020204030204" pitchFamily="34" charset="0"/>
                          <a:ea typeface="Calibri" panose="020F0502020204030204" pitchFamily="34" charset="0"/>
                          <a:cs typeface="Times New Roman" panose="02020603050405020304" pitchFamily="18" charset="0"/>
                        </a:rPr>
                        <a:t>Calculator</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0800" marR="50800" marT="50800" marB="508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800" dirty="0" smtClean="0">
                          <a:effectLst/>
                          <a:latin typeface="Calibri" panose="020F0502020204030204" pitchFamily="34" charset="0"/>
                          <a:ea typeface="Calibri" panose="020F0502020204030204" pitchFamily="34" charset="0"/>
                          <a:cs typeface="Times New Roman" panose="02020603050405020304" pitchFamily="18" charset="0"/>
                        </a:rPr>
                        <a:t>80</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0800" marR="50800" marT="50800" marB="508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9912">
                <a:tc vMerge="1">
                  <a:txBody>
                    <a:bodyPr/>
                    <a:lstStyle/>
                    <a:p>
                      <a:endParaRPr lang="en-US"/>
                    </a:p>
                  </a:txBody>
                  <a:tcPr/>
                </a:tc>
                <a:tc>
                  <a:txBody>
                    <a:bodyPr/>
                    <a:lstStyle/>
                    <a:p>
                      <a:pPr marL="0" marR="0" algn="ctr">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Unit 3 </a:t>
                      </a:r>
                    </a:p>
                  </a:txBody>
                  <a:tcPr marL="50800" marR="50800" marT="50800" marB="508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dirty="0" smtClean="0">
                          <a:effectLst/>
                          <a:latin typeface="Calibri" panose="020F0502020204030204" pitchFamily="34" charset="0"/>
                          <a:ea typeface="Calibri" panose="020F0502020204030204" pitchFamily="34" charset="0"/>
                          <a:cs typeface="Times New Roman" panose="02020603050405020304" pitchFamily="18" charset="0"/>
                        </a:rPr>
                        <a:t>Calculator</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0800" marR="50800" marT="50800" marB="508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800" dirty="0" smtClean="0">
                          <a:effectLst/>
                          <a:latin typeface="Calibri" panose="020F0502020204030204" pitchFamily="34" charset="0"/>
                          <a:ea typeface="Calibri" panose="020F0502020204030204" pitchFamily="34" charset="0"/>
                          <a:cs typeface="Times New Roman" panose="02020603050405020304" pitchFamily="18" charset="0"/>
                        </a:rPr>
                        <a:t>80</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0800" marR="50800" marT="50800" marB="508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9912">
                <a:tc rowSpan="3">
                  <a:txBody>
                    <a:bodyPr/>
                    <a:lstStyle/>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ELA/L Grade </a:t>
                      </a:r>
                      <a:r>
                        <a:rPr lang="en-US" sz="1800" dirty="0" smtClean="0">
                          <a:effectLst/>
                          <a:latin typeface="Calibri" panose="020F0502020204030204" pitchFamily="34" charset="0"/>
                          <a:ea typeface="Calibri" panose="020F0502020204030204" pitchFamily="34" charset="0"/>
                          <a:cs typeface="Times New Roman" panose="02020603050405020304" pitchFamily="18" charset="0"/>
                        </a:rPr>
                        <a:t>6*</a:t>
                      </a:r>
                      <a:r>
                        <a:rPr lang="en-US" sz="1800" dirty="0">
                          <a:effectLst/>
                          <a:latin typeface="Calibri" panose="020F0502020204030204" pitchFamily="34" charset="0"/>
                          <a:ea typeface="Calibri" panose="020F0502020204030204" pitchFamily="34" charset="0"/>
                          <a:cs typeface="Times New Roman" panose="02020603050405020304" pitchFamily="18" charset="0"/>
                        </a:rPr>
                        <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r>
                        <a:rPr lang="en-US" sz="1800" dirty="0">
                          <a:effectLst/>
                          <a:latin typeface="Calibri" panose="020F0502020204030204" pitchFamily="34" charset="0"/>
                          <a:ea typeface="Calibri" panose="020F0502020204030204" pitchFamily="34" charset="0"/>
                          <a:cs typeface="Times New Roman" panose="02020603050405020304" pitchFamily="18" charset="0"/>
                        </a:rPr>
                        <a:t>ELA/L Grade </a:t>
                      </a:r>
                      <a:r>
                        <a:rPr lang="en-US" sz="1800" dirty="0" smtClean="0">
                          <a:effectLst/>
                          <a:latin typeface="Calibri" panose="020F0502020204030204" pitchFamily="34" charset="0"/>
                          <a:ea typeface="Calibri" panose="020F0502020204030204" pitchFamily="34" charset="0"/>
                          <a:cs typeface="Times New Roman" panose="02020603050405020304" pitchFamily="18" charset="0"/>
                        </a:rPr>
                        <a:t>7*</a:t>
                      </a:r>
                    </a:p>
                    <a:p>
                      <a:pPr marL="0" marR="0" indent="0" algn="l" defTabSz="914400" rtl="0" eaLnBrk="1" fontAlgn="auto" latinLnBrk="0" hangingPunct="1">
                        <a:lnSpc>
                          <a:spcPct val="107000"/>
                        </a:lnSpc>
                        <a:spcBef>
                          <a:spcPts val="0"/>
                        </a:spcBef>
                        <a:spcAft>
                          <a:spcPts val="0"/>
                        </a:spcAft>
                        <a:buClrTx/>
                        <a:buSzTx/>
                        <a:buFontTx/>
                        <a:buNone/>
                        <a:tabLst/>
                        <a:defRPr/>
                      </a:pPr>
                      <a:r>
                        <a:rPr lang="en-US" sz="1800" dirty="0" smtClean="0">
                          <a:effectLst/>
                          <a:latin typeface="Calibri" panose="020F0502020204030204" pitchFamily="34" charset="0"/>
                          <a:ea typeface="Calibri" panose="020F0502020204030204" pitchFamily="34" charset="0"/>
                          <a:cs typeface="Times New Roman" panose="02020603050405020304" pitchFamily="18" charset="0"/>
                        </a:rPr>
                        <a:t>ELA/L Grade 8*</a:t>
                      </a:r>
                    </a:p>
                  </a:txBody>
                  <a:tcPr marL="50800" marR="50800" marT="50800" marB="508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Unit 1 </a:t>
                      </a:r>
                    </a:p>
                  </a:txBody>
                  <a:tcPr marL="50800" marR="50800" marT="50800" marB="508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txBody>
                  <a:tcPr marL="50800" marR="50800" marT="50800" marB="508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marL="0" marR="0" algn="ctr">
                        <a:lnSpc>
                          <a:spcPct val="107000"/>
                        </a:lnSpc>
                        <a:spcBef>
                          <a:spcPts val="0"/>
                        </a:spcBef>
                        <a:spcAft>
                          <a:spcPts val="0"/>
                        </a:spcAft>
                      </a:pPr>
                      <a:r>
                        <a:rPr lang="en-US" sz="1800" dirty="0" smtClean="0">
                          <a:effectLst/>
                          <a:latin typeface="Calibri" panose="020F0502020204030204" pitchFamily="34" charset="0"/>
                          <a:ea typeface="Calibri" panose="020F0502020204030204" pitchFamily="34" charset="0"/>
                          <a:cs typeface="Times New Roman" panose="02020603050405020304" pitchFamily="18" charset="0"/>
                        </a:rPr>
                        <a:t>110</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0800" marR="50800" marT="50800" marB="508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9912">
                <a:tc vMerge="1">
                  <a:txBody>
                    <a:bodyPr/>
                    <a:lstStyle/>
                    <a:p>
                      <a:endParaRPr lang="en-US"/>
                    </a:p>
                  </a:txBody>
                  <a:tcPr/>
                </a:tc>
                <a:tc>
                  <a:txBody>
                    <a:bodyPr/>
                    <a:lstStyle/>
                    <a:p>
                      <a:pPr marL="0" marR="0" algn="ctr">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Unit 2 </a:t>
                      </a:r>
                    </a:p>
                  </a:txBody>
                  <a:tcPr marL="50800" marR="50800" marT="50800" marB="508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c>
                  <a:txBody>
                    <a:bodyPr/>
                    <a:lstStyle/>
                    <a:p>
                      <a:pPr marL="0" marR="0" algn="ctr">
                        <a:lnSpc>
                          <a:spcPct val="107000"/>
                        </a:lnSpc>
                        <a:spcBef>
                          <a:spcPts val="0"/>
                        </a:spcBef>
                        <a:spcAft>
                          <a:spcPts val="0"/>
                        </a:spcAft>
                      </a:pPr>
                      <a:r>
                        <a:rPr lang="en-US" sz="1800" dirty="0" smtClean="0">
                          <a:effectLst/>
                          <a:latin typeface="Calibri" panose="020F0502020204030204" pitchFamily="34" charset="0"/>
                          <a:ea typeface="Calibri" panose="020F0502020204030204" pitchFamily="34" charset="0"/>
                          <a:cs typeface="Times New Roman" panose="02020603050405020304" pitchFamily="18" charset="0"/>
                        </a:rPr>
                        <a:t>110</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0800" marR="50800" marT="50800" marB="508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9912">
                <a:tc vMerge="1">
                  <a:txBody>
                    <a:bodyPr/>
                    <a:lstStyle/>
                    <a:p>
                      <a:endParaRPr lang="en-US"/>
                    </a:p>
                  </a:txBody>
                  <a:tcPr/>
                </a:tc>
                <a:tc>
                  <a:txBody>
                    <a:bodyPr/>
                    <a:lstStyle/>
                    <a:p>
                      <a:pPr marL="0" marR="0" algn="ctr">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Unit 3 </a:t>
                      </a:r>
                    </a:p>
                  </a:txBody>
                  <a:tcPr marL="50800" marR="50800" marT="50800" marB="508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c>
                  <a:txBody>
                    <a:bodyPr/>
                    <a:lstStyle/>
                    <a:p>
                      <a:pPr marL="0" marR="0" algn="ctr">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90</a:t>
                      </a:r>
                    </a:p>
                  </a:txBody>
                  <a:tcPr marL="50800" marR="50800" marT="50800" marB="508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7" name="TextBox 6"/>
          <p:cNvSpPr txBox="1"/>
          <p:nvPr/>
        </p:nvSpPr>
        <p:spPr>
          <a:xfrm>
            <a:off x="38100" y="6488669"/>
            <a:ext cx="9048750" cy="369249"/>
          </a:xfrm>
          <a:prstGeom prst="rect">
            <a:avLst/>
          </a:prstGeom>
          <a:noFill/>
        </p:spPr>
        <p:txBody>
          <a:bodyPr wrap="square" lIns="91352" tIns="45679" rIns="91352" bIns="45679" rtlCol="0">
            <a:spAutoFit/>
          </a:bodyPr>
          <a:lstStyle/>
          <a:p>
            <a:r>
              <a:rPr lang="en-US" dirty="0" smtClean="0">
                <a:latin typeface="+mn-lt"/>
              </a:rPr>
              <a:t>*Grades selected to participate in the ELA field test will have an additional unit of 110 minutes.</a:t>
            </a:r>
            <a:endParaRPr lang="en-US" dirty="0">
              <a:latin typeface="+mn-lt"/>
            </a:endParaRPr>
          </a:p>
        </p:txBody>
      </p:sp>
    </p:spTree>
    <p:extLst>
      <p:ext uri="{BB962C8B-B14F-4D97-AF65-F5344CB8AC3E}">
        <p14:creationId xmlns:p14="http://schemas.microsoft.com/office/powerpoint/2010/main" val="70371014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ctangle 5"/>
          <p:cNvSpPr/>
          <p:nvPr/>
        </p:nvSpPr>
        <p:spPr>
          <a:xfrm>
            <a:off x="0" y="0"/>
            <a:ext cx="9124950" cy="1371600"/>
          </a:xfrm>
          <a:prstGeom prst="rect">
            <a:avLst/>
          </a:prstGeom>
          <a:solidFill>
            <a:srgbClr val="513D75"/>
          </a:solidFill>
          <a:ln>
            <a:noFill/>
          </a:ln>
        </p:spPr>
        <p:style>
          <a:lnRef idx="2">
            <a:schemeClr val="accent1">
              <a:shade val="50000"/>
            </a:schemeClr>
          </a:lnRef>
          <a:fillRef idx="1">
            <a:schemeClr val="accent1"/>
          </a:fillRef>
          <a:effectRef idx="0">
            <a:schemeClr val="accent1"/>
          </a:effectRef>
          <a:fontRef idx="minor">
            <a:schemeClr val="lt1"/>
          </a:fontRef>
        </p:style>
        <p:txBody>
          <a:bodyPr lIns="91352" tIns="45679" rIns="91352" bIns="45679" rtlCol="0" anchor="ctr"/>
          <a:lstStyle/>
          <a:p>
            <a:pPr algn="ctr"/>
            <a:endParaRPr lang="en-US" dirty="0"/>
          </a:p>
        </p:txBody>
      </p:sp>
      <p:sp>
        <p:nvSpPr>
          <p:cNvPr id="2" name="Title 1"/>
          <p:cNvSpPr>
            <a:spLocks noGrp="1"/>
          </p:cNvSpPr>
          <p:nvPr>
            <p:ph type="ctrTitle"/>
          </p:nvPr>
        </p:nvSpPr>
        <p:spPr>
          <a:xfrm>
            <a:off x="11430" y="8"/>
            <a:ext cx="9144000" cy="1470025"/>
          </a:xfrm>
        </p:spPr>
        <p:txBody>
          <a:bodyPr>
            <a:normAutofit/>
          </a:bodyPr>
          <a:lstStyle/>
          <a:p>
            <a:r>
              <a:rPr lang="en-US" sz="4000" dirty="0">
                <a:solidFill>
                  <a:schemeClr val="bg1"/>
                </a:solidFill>
              </a:rPr>
              <a:t>Unit Testing Times: </a:t>
            </a:r>
            <a:br>
              <a:rPr lang="en-US" sz="4000" dirty="0">
                <a:solidFill>
                  <a:schemeClr val="bg1"/>
                </a:solidFill>
              </a:rPr>
            </a:br>
            <a:r>
              <a:rPr lang="en-US" sz="4000" dirty="0">
                <a:solidFill>
                  <a:schemeClr val="bg1"/>
                </a:solidFill>
              </a:rPr>
              <a:t>PARCC ELA/L &amp; Math Grade 9</a:t>
            </a:r>
          </a:p>
        </p:txBody>
      </p:sp>
      <p:sp>
        <p:nvSpPr>
          <p:cNvPr id="4" name="Slide Number Placeholder 3"/>
          <p:cNvSpPr>
            <a:spLocks noGrp="1"/>
          </p:cNvSpPr>
          <p:nvPr>
            <p:ph type="sldNum" sz="quarter" idx="12"/>
          </p:nvPr>
        </p:nvSpPr>
        <p:spPr/>
        <p:txBody>
          <a:bodyPr>
            <a:normAutofit/>
          </a:bodyPr>
          <a:lstStyle/>
          <a:p>
            <a:pPr>
              <a:defRPr/>
            </a:pPr>
            <a:fld id="{F6BCB3FB-C48D-4679-997C-EAE33CF55E02}" type="slidenum">
              <a:rPr lang="en-US" smtClean="0"/>
              <a:pPr>
                <a:defRPr/>
              </a:pPr>
              <a:t>19</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4176114118"/>
              </p:ext>
            </p:extLst>
          </p:nvPr>
        </p:nvGraphicFramePr>
        <p:xfrm>
          <a:off x="295274" y="1716794"/>
          <a:ext cx="8534401" cy="3497608"/>
        </p:xfrm>
        <a:graphic>
          <a:graphicData uri="http://schemas.openxmlformats.org/drawingml/2006/table">
            <a:tbl>
              <a:tblPr/>
              <a:tblGrid>
                <a:gridCol w="2217453"/>
                <a:gridCol w="2310624"/>
                <a:gridCol w="2310624"/>
                <a:gridCol w="1695700"/>
              </a:tblGrid>
              <a:tr h="698224">
                <a:tc>
                  <a:txBody>
                    <a:bodyPr/>
                    <a:lstStyle/>
                    <a:p>
                      <a:pPr marL="0" marR="0" algn="ctr">
                        <a:lnSpc>
                          <a:spcPct val="107000"/>
                        </a:lnSpc>
                        <a:spcBef>
                          <a:spcPts val="0"/>
                        </a:spcBef>
                        <a:spcAft>
                          <a:spcPts val="0"/>
                        </a:spcAft>
                      </a:pPr>
                      <a:r>
                        <a:rPr lang="en-US" sz="18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Subject and Grade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0800" marR="50800" marT="50800" marB="508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13D75"/>
                    </a:solidFill>
                  </a:tcPr>
                </a:tc>
                <a:tc>
                  <a:txBody>
                    <a:bodyPr/>
                    <a:lstStyle/>
                    <a:p>
                      <a:pPr marL="0" marR="0" algn="ctr">
                        <a:lnSpc>
                          <a:spcPct val="107000"/>
                        </a:lnSpc>
                        <a:spcBef>
                          <a:spcPts val="0"/>
                        </a:spcBef>
                        <a:spcAft>
                          <a:spcPts val="0"/>
                        </a:spcAft>
                      </a:pPr>
                      <a:r>
                        <a:rPr lang="en-US" sz="18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Unit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0800" marR="50800" marT="50800" marB="508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13D75"/>
                    </a:solidFill>
                  </a:tcPr>
                </a:tc>
                <a:tc>
                  <a:txBody>
                    <a:bodyPr/>
                    <a:lstStyle/>
                    <a:p>
                      <a:pPr marL="0" marR="0" algn="ctr">
                        <a:lnSpc>
                          <a:spcPct val="107000"/>
                        </a:lnSpc>
                        <a:spcBef>
                          <a:spcPts val="0"/>
                        </a:spcBef>
                        <a:spcAft>
                          <a:spcPts val="0"/>
                        </a:spcAft>
                      </a:pPr>
                      <a:r>
                        <a:rPr lang="en-US" sz="18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Section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0800" marR="50800" marT="50800" marB="508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13D75"/>
                    </a:solidFill>
                  </a:tcPr>
                </a:tc>
                <a:tc>
                  <a:txBody>
                    <a:bodyPr/>
                    <a:lstStyle/>
                    <a:p>
                      <a:pPr marL="0" marR="0" algn="ctr">
                        <a:lnSpc>
                          <a:spcPct val="107000"/>
                        </a:lnSpc>
                        <a:spcBef>
                          <a:spcPts val="0"/>
                        </a:spcBef>
                        <a:spcAft>
                          <a:spcPts val="0"/>
                        </a:spcAft>
                      </a:pPr>
                      <a:r>
                        <a:rPr lang="en-US" sz="1800" b="1" dirty="0" smtClean="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Unit Testing </a:t>
                      </a:r>
                      <a:r>
                        <a:rPr lang="en-US" sz="18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Time (Minutes)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0800" marR="50800" marT="50800" marB="508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13D75"/>
                    </a:solidFill>
                  </a:tcPr>
                </a:tc>
              </a:tr>
              <a:tr h="399912">
                <a:tc rowSpan="4">
                  <a:txBody>
                    <a:bodyPr/>
                    <a:lstStyle/>
                    <a:p>
                      <a:pPr marL="0" marR="0">
                        <a:lnSpc>
                          <a:spcPct val="107000"/>
                        </a:lnSpc>
                        <a:spcBef>
                          <a:spcPts val="0"/>
                        </a:spcBef>
                        <a:spcAft>
                          <a:spcPts val="0"/>
                        </a:spcAft>
                      </a:pPr>
                      <a:r>
                        <a:rPr lang="en-US" sz="1800" dirty="0" smtClean="0">
                          <a:effectLst/>
                          <a:latin typeface="Calibri" panose="020F0502020204030204" pitchFamily="34" charset="0"/>
                          <a:ea typeface="Calibri" panose="020F0502020204030204" pitchFamily="34" charset="0"/>
                          <a:cs typeface="Times New Roman" panose="02020603050405020304" pitchFamily="18" charset="0"/>
                        </a:rPr>
                        <a:t>Algebra I, Geometry, Algebra II; Integrated I, II,</a:t>
                      </a:r>
                      <a:r>
                        <a:rPr lang="en-US" sz="1800" baseline="0" dirty="0" smtClean="0">
                          <a:effectLst/>
                          <a:latin typeface="Calibri" panose="020F0502020204030204" pitchFamily="34" charset="0"/>
                          <a:ea typeface="Calibri" panose="020F0502020204030204" pitchFamily="34" charset="0"/>
                          <a:cs typeface="Times New Roman" panose="02020603050405020304" pitchFamily="18" charset="0"/>
                        </a:rPr>
                        <a:t> and III</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0800" marR="50800" marT="50800" marB="508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algn="ctr">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Unit 1</a:t>
                      </a:r>
                    </a:p>
                  </a:txBody>
                  <a:tcPr marL="50800" marR="50800" marT="50800" marB="508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Non-calculator</a:t>
                      </a:r>
                    </a:p>
                  </a:txBody>
                  <a:tcPr marL="50800" marR="50800" marT="50800" marB="508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algn="ctr">
                        <a:lnSpc>
                          <a:spcPct val="107000"/>
                        </a:lnSpc>
                        <a:spcBef>
                          <a:spcPts val="0"/>
                        </a:spcBef>
                        <a:spcAft>
                          <a:spcPts val="0"/>
                        </a:spcAft>
                      </a:pPr>
                      <a:r>
                        <a:rPr lang="en-US" sz="1800" dirty="0" smtClean="0">
                          <a:effectLst/>
                          <a:latin typeface="Calibri" panose="020F0502020204030204" pitchFamily="34" charset="0"/>
                          <a:ea typeface="Calibri" panose="020F0502020204030204" pitchFamily="34" charset="0"/>
                          <a:cs typeface="Times New Roman" panose="02020603050405020304" pitchFamily="18" charset="0"/>
                        </a:rPr>
                        <a:t>90</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0800" marR="50800" marT="50800" marB="508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9912">
                <a:tc vMerge="1">
                  <a:txBody>
                    <a:bodyPr/>
                    <a:lstStyle/>
                    <a:p>
                      <a:endParaRPr lang="en-US"/>
                    </a:p>
                  </a:txBody>
                  <a:tcPr/>
                </a:tc>
                <a:tc vMerge="1">
                  <a:txBody>
                    <a:bodyPr/>
                    <a:lstStyle/>
                    <a:p>
                      <a:endParaRPr lang="en-US"/>
                    </a:p>
                  </a:txBody>
                  <a:tcPr/>
                </a:tc>
                <a:tc>
                  <a:txBody>
                    <a:bodyPr/>
                    <a:lstStyle/>
                    <a:p>
                      <a:pPr marL="0" marR="0" algn="ctr">
                        <a:lnSpc>
                          <a:spcPct val="107000"/>
                        </a:lnSpc>
                        <a:spcBef>
                          <a:spcPts val="0"/>
                        </a:spcBef>
                        <a:spcAft>
                          <a:spcPts val="0"/>
                        </a:spcAft>
                      </a:pPr>
                      <a:r>
                        <a:rPr lang="en-US" sz="1800" dirty="0" smtClean="0">
                          <a:effectLst/>
                          <a:latin typeface="Calibri" panose="020F0502020204030204" pitchFamily="34" charset="0"/>
                          <a:ea typeface="Calibri" panose="020F0502020204030204" pitchFamily="34" charset="0"/>
                          <a:cs typeface="Times New Roman" panose="02020603050405020304" pitchFamily="18" charset="0"/>
                        </a:rPr>
                        <a:t>Calculator</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0800" marR="50800" marT="50800" marB="508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r>
              <a:tr h="399912">
                <a:tc vMerge="1">
                  <a:txBody>
                    <a:bodyPr/>
                    <a:lstStyle/>
                    <a:p>
                      <a:endParaRPr lang="en-US"/>
                    </a:p>
                  </a:txBody>
                  <a:tcPr/>
                </a:tc>
                <a:tc>
                  <a:txBody>
                    <a:bodyPr/>
                    <a:lstStyle/>
                    <a:p>
                      <a:pPr marL="0" marR="0" algn="ctr">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Unit 2</a:t>
                      </a:r>
                    </a:p>
                  </a:txBody>
                  <a:tcPr marL="50800" marR="50800" marT="50800" marB="508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dirty="0" smtClean="0">
                          <a:effectLst/>
                          <a:latin typeface="Calibri" panose="020F0502020204030204" pitchFamily="34" charset="0"/>
                          <a:ea typeface="Calibri" panose="020F0502020204030204" pitchFamily="34" charset="0"/>
                          <a:cs typeface="Times New Roman" panose="02020603050405020304" pitchFamily="18" charset="0"/>
                        </a:rPr>
                        <a:t>Calculator</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0800" marR="50800" marT="50800" marB="508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dirty="0" smtClean="0">
                          <a:effectLst/>
                          <a:latin typeface="Calibri" panose="020F0502020204030204" pitchFamily="34" charset="0"/>
                          <a:ea typeface="Calibri" panose="020F0502020204030204" pitchFamily="34" charset="0"/>
                          <a:cs typeface="Times New Roman" panose="02020603050405020304" pitchFamily="18" charset="0"/>
                        </a:rPr>
                        <a:t>90</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0800" marR="50800" marT="50800" marB="508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9912">
                <a:tc vMerge="1">
                  <a:txBody>
                    <a:bodyPr/>
                    <a:lstStyle/>
                    <a:p>
                      <a:endParaRPr lang="en-US"/>
                    </a:p>
                  </a:txBody>
                  <a:tcPr/>
                </a:tc>
                <a:tc>
                  <a:txBody>
                    <a:bodyPr/>
                    <a:lstStyle/>
                    <a:p>
                      <a:pPr marL="0" marR="0" algn="ctr">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Unit 3</a:t>
                      </a:r>
                    </a:p>
                  </a:txBody>
                  <a:tcPr marL="50800" marR="50800" marT="50800" marB="508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dirty="0" smtClean="0">
                          <a:effectLst/>
                          <a:latin typeface="Calibri" panose="020F0502020204030204" pitchFamily="34" charset="0"/>
                          <a:ea typeface="Calibri" panose="020F0502020204030204" pitchFamily="34" charset="0"/>
                          <a:cs typeface="Times New Roman" panose="02020603050405020304" pitchFamily="18" charset="0"/>
                        </a:rPr>
                        <a:t>Calculator</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0800" marR="50800" marT="50800" marB="508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dirty="0" smtClean="0">
                          <a:effectLst/>
                          <a:latin typeface="Calibri" panose="020F0502020204030204" pitchFamily="34" charset="0"/>
                          <a:ea typeface="Calibri" panose="020F0502020204030204" pitchFamily="34" charset="0"/>
                          <a:cs typeface="Times New Roman" panose="02020603050405020304" pitchFamily="18" charset="0"/>
                        </a:rPr>
                        <a:t>90</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0800" marR="50800" marT="50800" marB="508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9912">
                <a:tc rowSpan="3">
                  <a:txBody>
                    <a:bodyPr/>
                    <a:lstStyle/>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English language arts/literacy (ELA/L) Grade </a:t>
                      </a:r>
                      <a:r>
                        <a:rPr lang="en-US" sz="1800" dirty="0" smtClean="0">
                          <a:effectLst/>
                          <a:latin typeface="Calibri" panose="020F0502020204030204" pitchFamily="34" charset="0"/>
                          <a:ea typeface="Calibri" panose="020F0502020204030204" pitchFamily="34" charset="0"/>
                          <a:cs typeface="Times New Roman" panose="02020603050405020304" pitchFamily="18" charset="0"/>
                        </a:rPr>
                        <a:t>9*</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0800" marR="50800" marT="50800" marB="508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Unit 1 </a:t>
                      </a:r>
                    </a:p>
                  </a:txBody>
                  <a:tcPr marL="50800" marR="50800" marT="50800" marB="508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txBody>
                  <a:tcPr marL="50800" marR="50800" marT="50800" marB="508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marL="0" marR="0" algn="ctr">
                        <a:lnSpc>
                          <a:spcPct val="107000"/>
                        </a:lnSpc>
                        <a:spcBef>
                          <a:spcPts val="0"/>
                        </a:spcBef>
                        <a:spcAft>
                          <a:spcPts val="0"/>
                        </a:spcAft>
                      </a:pPr>
                      <a:r>
                        <a:rPr lang="en-US" sz="1800" dirty="0" smtClean="0">
                          <a:effectLst/>
                          <a:latin typeface="Calibri" panose="020F0502020204030204" pitchFamily="34" charset="0"/>
                          <a:ea typeface="Calibri" panose="020F0502020204030204" pitchFamily="34" charset="0"/>
                          <a:cs typeface="Times New Roman" panose="02020603050405020304" pitchFamily="18" charset="0"/>
                        </a:rPr>
                        <a:t>110</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0800" marR="50800" marT="50800" marB="508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9912">
                <a:tc vMerge="1">
                  <a:txBody>
                    <a:bodyPr/>
                    <a:lstStyle/>
                    <a:p>
                      <a:endParaRPr lang="en-US"/>
                    </a:p>
                  </a:txBody>
                  <a:tcPr/>
                </a:tc>
                <a:tc>
                  <a:txBody>
                    <a:bodyPr/>
                    <a:lstStyle/>
                    <a:p>
                      <a:pPr marL="0" marR="0" algn="ctr">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Unit 2 </a:t>
                      </a:r>
                    </a:p>
                  </a:txBody>
                  <a:tcPr marL="50800" marR="50800" marT="50800" marB="508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c>
                  <a:txBody>
                    <a:bodyPr/>
                    <a:lstStyle/>
                    <a:p>
                      <a:pPr marL="0" marR="0" algn="ctr">
                        <a:lnSpc>
                          <a:spcPct val="107000"/>
                        </a:lnSpc>
                        <a:spcBef>
                          <a:spcPts val="0"/>
                        </a:spcBef>
                        <a:spcAft>
                          <a:spcPts val="0"/>
                        </a:spcAft>
                      </a:pPr>
                      <a:r>
                        <a:rPr lang="en-US" sz="1800" dirty="0" smtClean="0">
                          <a:effectLst/>
                          <a:latin typeface="Calibri" panose="020F0502020204030204" pitchFamily="34" charset="0"/>
                          <a:ea typeface="Calibri" panose="020F0502020204030204" pitchFamily="34" charset="0"/>
                          <a:cs typeface="Times New Roman" panose="02020603050405020304" pitchFamily="18" charset="0"/>
                        </a:rPr>
                        <a:t>110</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0800" marR="50800" marT="50800" marB="508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9912">
                <a:tc vMerge="1">
                  <a:txBody>
                    <a:bodyPr/>
                    <a:lstStyle/>
                    <a:p>
                      <a:endParaRPr lang="en-US"/>
                    </a:p>
                  </a:txBody>
                  <a:tcPr/>
                </a:tc>
                <a:tc>
                  <a:txBody>
                    <a:bodyPr/>
                    <a:lstStyle/>
                    <a:p>
                      <a:pPr marL="0" marR="0" algn="ctr">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Unit 3 </a:t>
                      </a:r>
                    </a:p>
                  </a:txBody>
                  <a:tcPr marL="50800" marR="50800" marT="50800" marB="508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c>
                  <a:txBody>
                    <a:bodyPr/>
                    <a:lstStyle/>
                    <a:p>
                      <a:pPr marL="0" marR="0" algn="ctr">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90</a:t>
                      </a:r>
                    </a:p>
                  </a:txBody>
                  <a:tcPr marL="50800" marR="50800" marT="50800" marB="508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7" name="TextBox 6"/>
          <p:cNvSpPr txBox="1"/>
          <p:nvPr/>
        </p:nvSpPr>
        <p:spPr>
          <a:xfrm>
            <a:off x="38100" y="6488669"/>
            <a:ext cx="9048750" cy="369249"/>
          </a:xfrm>
          <a:prstGeom prst="rect">
            <a:avLst/>
          </a:prstGeom>
          <a:noFill/>
        </p:spPr>
        <p:txBody>
          <a:bodyPr wrap="square" lIns="91352" tIns="45679" rIns="91352" bIns="45679" rtlCol="0">
            <a:spAutoFit/>
          </a:bodyPr>
          <a:lstStyle/>
          <a:p>
            <a:r>
              <a:rPr lang="en-US" dirty="0" smtClean="0">
                <a:latin typeface="+mn-lt"/>
              </a:rPr>
              <a:t>*If selected to participate in the ELA field test, students  will have an additional unit of 110 min.</a:t>
            </a:r>
            <a:endParaRPr lang="en-US" dirty="0">
              <a:latin typeface="+mn-lt"/>
            </a:endParaRPr>
          </a:p>
        </p:txBody>
      </p:sp>
    </p:spTree>
    <p:extLst>
      <p:ext uri="{BB962C8B-B14F-4D97-AF65-F5344CB8AC3E}">
        <p14:creationId xmlns:p14="http://schemas.microsoft.com/office/powerpoint/2010/main" val="172104589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0" compatLnSpc="1">
            <a:prstTxWarp prst="textNoShape">
              <a:avLst/>
            </a:prstTxWarp>
          </a:bodyPr>
          <a:lstStyle/>
          <a:p>
            <a:pPr marL="168115" algn="ctr" eaLnBrk="1" hangingPunct="1"/>
            <a:r>
              <a:rPr lang="en-US" altLang="en-US" sz="4000" dirty="0">
                <a:solidFill>
                  <a:schemeClr val="bg1"/>
                </a:solidFill>
                <a:latin typeface="Curlz MT" pitchFamily="82" charset="0"/>
                <a:ea typeface="ＭＳ Ｐゴシック" pitchFamily="34" charset="-128"/>
              </a:rPr>
              <a:t>Welcome</a:t>
            </a:r>
            <a:endParaRPr lang="en-US" altLang="en-US" sz="3500" b="1" dirty="0">
              <a:solidFill>
                <a:schemeClr val="bg1"/>
              </a:solidFill>
              <a:latin typeface="Footlight MT Light" pitchFamily="18" charset="0"/>
              <a:ea typeface="ＭＳ Ｐゴシック" pitchFamily="34" charset="-128"/>
            </a:endParaRPr>
          </a:p>
        </p:txBody>
      </p:sp>
      <p:sp>
        <p:nvSpPr>
          <p:cNvPr id="7" name="Rectangle 3"/>
          <p:cNvSpPr txBox="1">
            <a:spLocks noChangeArrowheads="1"/>
          </p:cNvSpPr>
          <p:nvPr/>
        </p:nvSpPr>
        <p:spPr bwMode="auto">
          <a:xfrm>
            <a:off x="0" y="2286000"/>
            <a:ext cx="9144000" cy="2438400"/>
          </a:xfrm>
          <a:prstGeom prst="rect">
            <a:avLst/>
          </a:prstGeom>
          <a:noFill/>
          <a:ln>
            <a:miter lim="800000"/>
            <a:headEnd/>
            <a:tailEnd/>
          </a:ln>
        </p:spPr>
        <p:txBody>
          <a:bodyPr vert="horz" wrap="square" lIns="91352" tIns="45679" rIns="91352" bIns="45679"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eaLnBrk="1" hangingPunct="1">
              <a:buNone/>
            </a:pPr>
            <a:r>
              <a:rPr lang="en-US" sz="4800" b="1" dirty="0"/>
              <a:t>CMAS Paper-Based Testing </a:t>
            </a:r>
            <a:r>
              <a:rPr lang="en-US" sz="4000" dirty="0"/>
              <a:t>Administration Training for </a:t>
            </a:r>
          </a:p>
          <a:p>
            <a:pPr algn="ctr" eaLnBrk="1" hangingPunct="1">
              <a:spcBef>
                <a:spcPts val="0"/>
              </a:spcBef>
              <a:buNone/>
            </a:pPr>
            <a:r>
              <a:rPr lang="en-US" sz="4000" dirty="0"/>
              <a:t>Test Administrators</a:t>
            </a:r>
          </a:p>
          <a:p>
            <a:pPr algn="ctr" eaLnBrk="1" hangingPunct="1">
              <a:spcBef>
                <a:spcPts val="0"/>
              </a:spcBef>
              <a:buNone/>
            </a:pPr>
            <a:r>
              <a:rPr lang="en-US" sz="4000" b="1" dirty="0"/>
              <a:t>Spring </a:t>
            </a:r>
            <a:r>
              <a:rPr lang="en-US" sz="4000" b="1" dirty="0" smtClean="0"/>
              <a:t>2017</a:t>
            </a:r>
            <a:endParaRPr lang="en-US" sz="4000" b="1" dirty="0"/>
          </a:p>
        </p:txBody>
      </p:sp>
      <p:sp>
        <p:nvSpPr>
          <p:cNvPr id="2" name="Rectangle 1"/>
          <p:cNvSpPr/>
          <p:nvPr/>
        </p:nvSpPr>
        <p:spPr>
          <a:xfrm>
            <a:off x="990600" y="2057400"/>
            <a:ext cx="7239000" cy="3048000"/>
          </a:xfrm>
          <a:prstGeom prst="rect">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6"/>
          <p:cNvSpPr/>
          <p:nvPr/>
        </p:nvSpPr>
        <p:spPr>
          <a:xfrm>
            <a:off x="0" y="-37070"/>
            <a:ext cx="9144000" cy="13716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91352" tIns="45679" rIns="91352" bIns="45679" rtlCol="0" anchor="ctr"/>
          <a:lstStyle/>
          <a:p>
            <a:pPr algn="ctr" fontAlgn="auto">
              <a:spcBef>
                <a:spcPts val="0"/>
              </a:spcBef>
              <a:spcAft>
                <a:spcPts val="0"/>
              </a:spcAft>
            </a:pPr>
            <a:endParaRPr lang="en-US" dirty="0">
              <a:solidFill>
                <a:prstClr val="white"/>
              </a:solidFill>
            </a:endParaRPr>
          </a:p>
        </p:txBody>
      </p:sp>
      <p:sp>
        <p:nvSpPr>
          <p:cNvPr id="2" name="Title 1"/>
          <p:cNvSpPr>
            <a:spLocks noGrp="1"/>
          </p:cNvSpPr>
          <p:nvPr>
            <p:ph type="title"/>
          </p:nvPr>
        </p:nvSpPr>
        <p:spPr>
          <a:xfrm>
            <a:off x="457200" y="76200"/>
            <a:ext cx="8229600" cy="1143000"/>
          </a:xfrm>
        </p:spPr>
        <p:txBody>
          <a:bodyPr>
            <a:noAutofit/>
          </a:bodyPr>
          <a:lstStyle/>
          <a:p>
            <a:r>
              <a:rPr lang="en-US" sz="3600" dirty="0">
                <a:solidFill>
                  <a:schemeClr val="bg1"/>
                </a:solidFill>
              </a:rPr>
              <a:t>U</a:t>
            </a:r>
            <a:r>
              <a:rPr lang="en-US" sz="3600" dirty="0" smtClean="0">
                <a:solidFill>
                  <a:schemeClr val="bg1"/>
                </a:solidFill>
              </a:rPr>
              <a:t>nit </a:t>
            </a:r>
            <a:r>
              <a:rPr lang="en-US" sz="3600" dirty="0">
                <a:solidFill>
                  <a:schemeClr val="bg1"/>
                </a:solidFill>
              </a:rPr>
              <a:t>Testing Times:</a:t>
            </a:r>
            <a:br>
              <a:rPr lang="en-US" sz="3600" dirty="0">
                <a:solidFill>
                  <a:schemeClr val="bg1"/>
                </a:solidFill>
              </a:rPr>
            </a:br>
            <a:r>
              <a:rPr lang="en-US" sz="3600" dirty="0">
                <a:solidFill>
                  <a:schemeClr val="bg1"/>
                </a:solidFill>
              </a:rPr>
              <a:t>Science and Social Studies</a:t>
            </a:r>
          </a:p>
        </p:txBody>
      </p:sp>
      <p:sp>
        <p:nvSpPr>
          <p:cNvPr id="4" name="Slide Number Placeholder 3"/>
          <p:cNvSpPr>
            <a:spLocks noGrp="1"/>
          </p:cNvSpPr>
          <p:nvPr>
            <p:ph type="sldNum" sz="quarter" idx="12"/>
          </p:nvPr>
        </p:nvSpPr>
        <p:spPr/>
        <p:txBody>
          <a:bodyPr/>
          <a:lstStyle/>
          <a:p>
            <a:fld id="{2D3B35A3-ACE2-46D7-B614-4A1146AB12FE}" type="slidenum">
              <a:rPr lang="en-US" smtClean="0">
                <a:solidFill>
                  <a:prstClr val="black">
                    <a:tint val="75000"/>
                  </a:prstClr>
                </a:solidFill>
              </a:rPr>
              <a:pPr/>
              <a:t>20</a:t>
            </a:fld>
            <a:endParaRPr lang="en-US" dirty="0">
              <a:solidFill>
                <a:prstClr val="black">
                  <a:tint val="75000"/>
                </a:prstClr>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1526973629"/>
              </p:ext>
            </p:extLst>
          </p:nvPr>
        </p:nvGraphicFramePr>
        <p:xfrm>
          <a:off x="342900" y="1646246"/>
          <a:ext cx="8458200" cy="4983931"/>
        </p:xfrm>
        <a:graphic>
          <a:graphicData uri="http://schemas.openxmlformats.org/drawingml/2006/table">
            <a:tbl>
              <a:tblPr firstRow="1" bandRow="1">
                <a:tableStyleId>{5C22544A-7EE6-4342-B048-85BDC9FD1C3A}</a:tableStyleId>
              </a:tblPr>
              <a:tblGrid>
                <a:gridCol w="3903785"/>
                <a:gridCol w="1735015"/>
                <a:gridCol w="2819400"/>
              </a:tblGrid>
              <a:tr h="82296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1" dirty="0" smtClean="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Subject and Grade</a:t>
                      </a:r>
                      <a:endParaRPr lang="en-US" sz="2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1" dirty="0" smtClean="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Unit</a:t>
                      </a:r>
                      <a:endParaRPr lang="en-US" sz="2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1" dirty="0" smtClean="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Unit Testing Time (Minutes)</a:t>
                      </a:r>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r>
              <a:tr h="457200">
                <a:tc rowSpan="3">
                  <a:txBody>
                    <a:bodyPr/>
                    <a:lstStyle/>
                    <a:p>
                      <a:r>
                        <a:rPr lang="en-US" sz="2400" dirty="0" smtClean="0"/>
                        <a:t>Elementary School</a:t>
                      </a:r>
                    </a:p>
                    <a:p>
                      <a:r>
                        <a:rPr lang="en-US" sz="2400" dirty="0" smtClean="0"/>
                        <a:t>Science</a:t>
                      </a:r>
                      <a:r>
                        <a:rPr lang="en-US" sz="2400" baseline="0" dirty="0" smtClean="0"/>
                        <a:t> and Social Studies </a:t>
                      </a:r>
                      <a:endParaRPr lang="en-US" sz="2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dirty="0" smtClean="0"/>
                        <a:t>1</a:t>
                      </a:r>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dirty="0" smtClean="0"/>
                        <a:t>80</a:t>
                      </a:r>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503371">
                <a:tc vMerge="1">
                  <a:txBody>
                    <a:bodyPr/>
                    <a:lstStyle/>
                    <a:p>
                      <a:endParaRPr lang="en-US" dirty="0"/>
                    </a:p>
                  </a:txBody>
                  <a:tcPr/>
                </a:tc>
                <a:tc>
                  <a:txBody>
                    <a:bodyPr/>
                    <a:lstStyle/>
                    <a:p>
                      <a:pPr algn="ctr"/>
                      <a:r>
                        <a:rPr lang="en-US" sz="2400" dirty="0" smtClean="0"/>
                        <a:t>2</a:t>
                      </a:r>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dirty="0" smtClean="0"/>
                        <a:t>80</a:t>
                      </a:r>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457200">
                <a:tc vMerge="1">
                  <a:txBody>
                    <a:bodyPr/>
                    <a:lstStyle/>
                    <a:p>
                      <a:endParaRPr lang="en-US" dirty="0"/>
                    </a:p>
                  </a:txBody>
                  <a:tcPr/>
                </a:tc>
                <a:tc>
                  <a:txBody>
                    <a:bodyPr/>
                    <a:lstStyle/>
                    <a:p>
                      <a:pPr algn="ctr"/>
                      <a:r>
                        <a:rPr lang="en-US" sz="2400" dirty="0" smtClean="0"/>
                        <a:t>3</a:t>
                      </a:r>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dirty="0" smtClean="0"/>
                        <a:t>80</a:t>
                      </a:r>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457200">
                <a:tc row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smtClean="0"/>
                        <a:t>Middle</a:t>
                      </a:r>
                      <a:r>
                        <a:rPr lang="en-US" sz="2400" baseline="0" dirty="0" smtClean="0"/>
                        <a:t> School</a:t>
                      </a:r>
                    </a:p>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smtClean="0"/>
                        <a:t>Science</a:t>
                      </a:r>
                      <a:r>
                        <a:rPr lang="en-US" sz="2400" baseline="0" dirty="0" smtClean="0"/>
                        <a:t> and Social Studies</a:t>
                      </a:r>
                      <a:endParaRPr lang="en-US" sz="2400" dirty="0" smtClean="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dirty="0" smtClean="0"/>
                        <a:t>1</a:t>
                      </a:r>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dirty="0" smtClean="0"/>
                        <a:t>80</a:t>
                      </a:r>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457200">
                <a:tc vMerge="1">
                  <a:txBody>
                    <a:bodyPr/>
                    <a:lstStyle/>
                    <a:p>
                      <a:endParaRPr lang="en-US" dirty="0"/>
                    </a:p>
                  </a:txBody>
                  <a:tcPr/>
                </a:tc>
                <a:tc>
                  <a:txBody>
                    <a:bodyPr/>
                    <a:lstStyle/>
                    <a:p>
                      <a:pPr algn="ctr"/>
                      <a:r>
                        <a:rPr lang="en-US" sz="2400" dirty="0" smtClean="0"/>
                        <a:t>2</a:t>
                      </a:r>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dirty="0" smtClean="0"/>
                        <a:t>80</a:t>
                      </a:r>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457200">
                <a:tc vMerge="1">
                  <a:txBody>
                    <a:bodyPr/>
                    <a:lstStyle/>
                    <a:p>
                      <a:endParaRPr lang="en-US" dirty="0"/>
                    </a:p>
                  </a:txBody>
                  <a:tcPr/>
                </a:tc>
                <a:tc>
                  <a:txBody>
                    <a:bodyPr/>
                    <a:lstStyle/>
                    <a:p>
                      <a:pPr algn="ctr"/>
                      <a:r>
                        <a:rPr lang="en-US" sz="2400" dirty="0" smtClean="0"/>
                        <a:t>3</a:t>
                      </a:r>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dirty="0" smtClean="0"/>
                        <a:t>80</a:t>
                      </a:r>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457200">
                <a:tc rowSpan="3">
                  <a:txBody>
                    <a:bodyPr/>
                    <a:lstStyle/>
                    <a:p>
                      <a:r>
                        <a:rPr lang="en-US" sz="2400" baseline="0" dirty="0" smtClean="0"/>
                        <a:t>High School</a:t>
                      </a:r>
                    </a:p>
                    <a:p>
                      <a:r>
                        <a:rPr lang="en-US" sz="2400" dirty="0" smtClean="0"/>
                        <a:t>Science</a:t>
                      </a:r>
                      <a:r>
                        <a:rPr lang="en-US" sz="2400" baseline="0" dirty="0" smtClean="0"/>
                        <a:t> </a:t>
                      </a:r>
                      <a:endParaRPr lang="en-US" sz="2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dirty="0" smtClean="0"/>
                        <a:t>1</a:t>
                      </a:r>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dirty="0" smtClean="0"/>
                        <a:t>60</a:t>
                      </a:r>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457200">
                <a:tc vMerge="1">
                  <a:txBody>
                    <a:bodyPr/>
                    <a:lstStyle/>
                    <a:p>
                      <a:endParaRPr lang="en-US" dirty="0"/>
                    </a:p>
                  </a:txBody>
                  <a:tcPr/>
                </a:tc>
                <a:tc>
                  <a:txBody>
                    <a:bodyPr/>
                    <a:lstStyle/>
                    <a:p>
                      <a:pPr algn="ctr"/>
                      <a:r>
                        <a:rPr lang="en-US" sz="2400" dirty="0" smtClean="0"/>
                        <a:t>2</a:t>
                      </a:r>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dirty="0" smtClean="0"/>
                        <a:t>60</a:t>
                      </a:r>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457200">
                <a:tc vMerge="1">
                  <a:txBody>
                    <a:bodyPr/>
                    <a:lstStyle/>
                    <a:p>
                      <a:endParaRPr lang="en-US" dirty="0"/>
                    </a:p>
                  </a:txBody>
                  <a:tcPr/>
                </a:tc>
                <a:tc>
                  <a:txBody>
                    <a:bodyPr/>
                    <a:lstStyle/>
                    <a:p>
                      <a:pPr algn="ctr"/>
                      <a:r>
                        <a:rPr lang="en-US" sz="2400" dirty="0" smtClean="0"/>
                        <a:t>3</a:t>
                      </a:r>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dirty="0" smtClean="0"/>
                        <a:t>60</a:t>
                      </a:r>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81804614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normAutofit/>
          </a:bodyPr>
          <a:lstStyle/>
          <a:p>
            <a:pPr>
              <a:defRPr/>
            </a:pPr>
            <a:fld id="{F6BCB3FB-C48D-4679-997C-EAE33CF55E02}" type="slidenum">
              <a:rPr lang="en-US" smtClean="0"/>
              <a:pPr>
                <a:defRPr/>
              </a:pPr>
              <a:t>21</a:t>
            </a:fld>
            <a:endParaRPr lang="en-US" dirty="0"/>
          </a:p>
        </p:txBody>
      </p:sp>
      <p:sp>
        <p:nvSpPr>
          <p:cNvPr id="8" name="Rectangle 7"/>
          <p:cNvSpPr/>
          <p:nvPr/>
        </p:nvSpPr>
        <p:spPr>
          <a:xfrm>
            <a:off x="0" y="0"/>
            <a:ext cx="9124950" cy="1371600"/>
          </a:xfrm>
          <a:prstGeom prst="rect">
            <a:avLst/>
          </a:prstGeom>
          <a:solidFill>
            <a:srgbClr val="014799"/>
          </a:solidFill>
          <a:ln>
            <a:noFill/>
          </a:ln>
        </p:spPr>
        <p:style>
          <a:lnRef idx="2">
            <a:schemeClr val="accent1">
              <a:shade val="50000"/>
            </a:schemeClr>
          </a:lnRef>
          <a:fillRef idx="1">
            <a:schemeClr val="accent1"/>
          </a:fillRef>
          <a:effectRef idx="0">
            <a:schemeClr val="accent1"/>
          </a:effectRef>
          <a:fontRef idx="minor">
            <a:schemeClr val="lt1"/>
          </a:fontRef>
        </p:style>
        <p:txBody>
          <a:bodyPr lIns="91352" tIns="45679" rIns="91352" bIns="45679" rtlCol="0" anchor="ctr"/>
          <a:lstStyle/>
          <a:p>
            <a:pPr algn="ctr"/>
            <a:endParaRPr lang="en-US" dirty="0"/>
          </a:p>
        </p:txBody>
      </p:sp>
      <p:sp>
        <p:nvSpPr>
          <p:cNvPr id="2" name="Title 1"/>
          <p:cNvSpPr>
            <a:spLocks noGrp="1"/>
          </p:cNvSpPr>
          <p:nvPr>
            <p:ph type="title"/>
          </p:nvPr>
        </p:nvSpPr>
        <p:spPr>
          <a:xfrm>
            <a:off x="0" y="76200"/>
            <a:ext cx="9144000" cy="1219200"/>
          </a:xfrm>
        </p:spPr>
        <p:txBody>
          <a:bodyPr>
            <a:normAutofit/>
          </a:bodyPr>
          <a:lstStyle/>
          <a:p>
            <a:pPr algn="ctr"/>
            <a:r>
              <a:rPr lang="en-US" sz="4000" dirty="0">
                <a:solidFill>
                  <a:schemeClr val="bg1"/>
                </a:solidFill>
              </a:rPr>
              <a:t>Guidelines for Administration Time</a:t>
            </a:r>
          </a:p>
        </p:txBody>
      </p:sp>
      <p:sp>
        <p:nvSpPr>
          <p:cNvPr id="3" name="Content Placeholder 2"/>
          <p:cNvSpPr>
            <a:spLocks noGrp="1"/>
          </p:cNvSpPr>
          <p:nvPr>
            <p:ph idx="4294967295"/>
          </p:nvPr>
        </p:nvSpPr>
        <p:spPr>
          <a:xfrm>
            <a:off x="228600" y="1447808"/>
            <a:ext cx="8686800" cy="4740275"/>
          </a:xfrm>
          <a:prstGeom prst="rect">
            <a:avLst/>
          </a:prstGeom>
        </p:spPr>
        <p:txBody>
          <a:bodyPr>
            <a:noAutofit/>
          </a:bodyPr>
          <a:lstStyle/>
          <a:p>
            <a:pPr marL="0" indent="0">
              <a:buNone/>
              <a:defRPr/>
            </a:pPr>
            <a:r>
              <a:rPr lang="en-US" sz="2400" b="1" dirty="0"/>
              <a:t>Guidelines for Administration Time</a:t>
            </a:r>
          </a:p>
          <a:p>
            <a:pPr>
              <a:defRPr/>
            </a:pPr>
            <a:r>
              <a:rPr lang="en-US" sz="2400" dirty="0"/>
              <a:t>Schedule the entire amount of u</a:t>
            </a:r>
            <a:r>
              <a:rPr lang="en-US" sz="2400" dirty="0" smtClean="0"/>
              <a:t>nit</a:t>
            </a:r>
            <a:r>
              <a:rPr lang="en-US" sz="2400" dirty="0" smtClean="0">
                <a:solidFill>
                  <a:schemeClr val="accent3">
                    <a:lumMod val="75000"/>
                  </a:schemeClr>
                </a:solidFill>
              </a:rPr>
              <a:t> </a:t>
            </a:r>
            <a:r>
              <a:rPr lang="en-US" sz="2400" dirty="0"/>
              <a:t>t</a:t>
            </a:r>
            <a:r>
              <a:rPr lang="en-US" sz="2400" dirty="0" smtClean="0"/>
              <a:t>esting </a:t>
            </a:r>
            <a:r>
              <a:rPr lang="en-US" sz="2400" dirty="0"/>
              <a:t>t</a:t>
            </a:r>
            <a:r>
              <a:rPr lang="en-US" sz="2400" dirty="0" smtClean="0"/>
              <a:t>ime</a:t>
            </a:r>
            <a:r>
              <a:rPr lang="en-US" sz="2400" dirty="0"/>
              <a:t>.</a:t>
            </a:r>
            <a:endParaRPr lang="en-US" sz="2400" u="sng" dirty="0"/>
          </a:p>
          <a:p>
            <a:pPr>
              <a:buClr>
                <a:schemeClr val="tx1"/>
              </a:buClr>
              <a:buFont typeface="Arial" panose="020B0604020202020204" pitchFamily="34" charset="0"/>
              <a:buChar char="•"/>
              <a:defRPr/>
            </a:pPr>
            <a:r>
              <a:rPr lang="en-US" sz="2400" dirty="0"/>
              <a:t>Once the u</a:t>
            </a:r>
            <a:r>
              <a:rPr lang="en-US" sz="2400" dirty="0" smtClean="0"/>
              <a:t>nit </a:t>
            </a:r>
            <a:r>
              <a:rPr lang="en-US" sz="2400" dirty="0"/>
              <a:t>t</a:t>
            </a:r>
            <a:r>
              <a:rPr lang="en-US" sz="2400" dirty="0" smtClean="0"/>
              <a:t>esting </a:t>
            </a:r>
            <a:r>
              <a:rPr lang="en-US" sz="2400" dirty="0"/>
              <a:t>t</a:t>
            </a:r>
            <a:r>
              <a:rPr lang="en-US" sz="2400" dirty="0" smtClean="0"/>
              <a:t>ime </a:t>
            </a:r>
            <a:r>
              <a:rPr lang="en-US" sz="2400" dirty="0"/>
              <a:t>has elapsed, the u</a:t>
            </a:r>
            <a:r>
              <a:rPr lang="en-US" sz="2400" dirty="0" smtClean="0"/>
              <a:t>nit </a:t>
            </a:r>
            <a:r>
              <a:rPr lang="en-US" sz="2400" dirty="0"/>
              <a:t>must end.</a:t>
            </a:r>
          </a:p>
          <a:p>
            <a:pPr>
              <a:buClr>
                <a:schemeClr val="tx1"/>
              </a:buClr>
              <a:buFont typeface="Arial" panose="020B0604020202020204" pitchFamily="34" charset="0"/>
              <a:buChar char="•"/>
              <a:defRPr/>
            </a:pPr>
            <a:r>
              <a:rPr lang="en-US" sz="2400" dirty="0"/>
              <a:t>If all students have completed the u</a:t>
            </a:r>
            <a:r>
              <a:rPr lang="en-US" sz="2400" dirty="0" smtClean="0"/>
              <a:t>nit </a:t>
            </a:r>
            <a:r>
              <a:rPr lang="en-US" sz="2400" dirty="0"/>
              <a:t>prior to meeting the maximum testing time, the u</a:t>
            </a:r>
            <a:r>
              <a:rPr lang="en-US" sz="2400" dirty="0" smtClean="0"/>
              <a:t>nit </a:t>
            </a:r>
            <a:r>
              <a:rPr lang="en-US" sz="2400" dirty="0"/>
              <a:t>may be ended (no minimum testing time).</a:t>
            </a:r>
          </a:p>
          <a:p>
            <a:pPr lvl="1">
              <a:buClr>
                <a:schemeClr val="tx1"/>
              </a:buClr>
              <a:buFont typeface="Arial" panose="020B0604020202020204" pitchFamily="34" charset="0"/>
              <a:buChar char="•"/>
              <a:defRPr/>
            </a:pPr>
            <a:r>
              <a:rPr lang="en-US" sz="2000" dirty="0"/>
              <a:t>Test Administrators may not encourage students to finish any </a:t>
            </a:r>
            <a:r>
              <a:rPr lang="en-US" sz="2000" dirty="0" smtClean="0"/>
              <a:t>Unit </a:t>
            </a:r>
            <a:r>
              <a:rPr lang="en-US" sz="2000" dirty="0"/>
              <a:t>early.</a:t>
            </a:r>
          </a:p>
          <a:p>
            <a:pPr>
              <a:buClr>
                <a:schemeClr val="tx1"/>
              </a:buClr>
              <a:buFont typeface="Arial" panose="020B0604020202020204" pitchFamily="34" charset="0"/>
              <a:buChar char="•"/>
              <a:defRPr/>
            </a:pPr>
            <a:r>
              <a:rPr lang="en-US" sz="2400" dirty="0"/>
              <a:t>A student may be allowed an extended time accommodation </a:t>
            </a:r>
            <a:r>
              <a:rPr lang="en-US" sz="2400" b="1" dirty="0"/>
              <a:t>only if</a:t>
            </a:r>
            <a:r>
              <a:rPr lang="en-US" sz="2400" dirty="0"/>
              <a:t> listed in his or her IEP, 504 Plan, or EL Plan.</a:t>
            </a:r>
          </a:p>
          <a:p>
            <a:pPr lvl="1">
              <a:buClr>
                <a:schemeClr val="tx1"/>
              </a:buClr>
              <a:buFont typeface="Arial" panose="020B0604020202020204" pitchFamily="34" charset="0"/>
              <a:buChar char="•"/>
              <a:defRPr/>
            </a:pPr>
            <a:r>
              <a:rPr lang="en-US" sz="2000" dirty="0" smtClean="0">
                <a:solidFill>
                  <a:srgbClr val="8120A4"/>
                </a:solidFill>
              </a:rPr>
              <a:t>PARCC ELA and math: </a:t>
            </a:r>
            <a:r>
              <a:rPr lang="en-US" sz="2000" dirty="0">
                <a:solidFill>
                  <a:srgbClr val="8120A4"/>
                </a:solidFill>
              </a:rPr>
              <a:t>time-and-a-half is not included in u</a:t>
            </a:r>
            <a:r>
              <a:rPr lang="en-US" sz="2000" dirty="0" smtClean="0">
                <a:solidFill>
                  <a:srgbClr val="8120A4"/>
                </a:solidFill>
              </a:rPr>
              <a:t>nit </a:t>
            </a:r>
            <a:r>
              <a:rPr lang="en-US" sz="2000" dirty="0">
                <a:solidFill>
                  <a:srgbClr val="8120A4"/>
                </a:solidFill>
              </a:rPr>
              <a:t>t</a:t>
            </a:r>
            <a:r>
              <a:rPr lang="en-US" sz="2000" dirty="0" smtClean="0">
                <a:solidFill>
                  <a:srgbClr val="8120A4"/>
                </a:solidFill>
              </a:rPr>
              <a:t>esting </a:t>
            </a:r>
            <a:r>
              <a:rPr lang="en-US" sz="2000" dirty="0">
                <a:solidFill>
                  <a:srgbClr val="8120A4"/>
                </a:solidFill>
              </a:rPr>
              <a:t>t</a:t>
            </a:r>
            <a:r>
              <a:rPr lang="en-US" sz="2000" dirty="0" smtClean="0">
                <a:solidFill>
                  <a:srgbClr val="8120A4"/>
                </a:solidFill>
              </a:rPr>
              <a:t>ime</a:t>
            </a:r>
            <a:r>
              <a:rPr lang="en-US" sz="2000" dirty="0">
                <a:solidFill>
                  <a:srgbClr val="8120A4"/>
                </a:solidFill>
              </a:rPr>
              <a:t>.</a:t>
            </a:r>
          </a:p>
          <a:p>
            <a:pPr lvl="1">
              <a:buClr>
                <a:schemeClr val="tx1"/>
              </a:buClr>
              <a:buFont typeface="Arial" panose="020B0604020202020204" pitchFamily="34" charset="0"/>
              <a:buChar char="•"/>
              <a:defRPr/>
            </a:pPr>
            <a:r>
              <a:rPr lang="en-US" sz="2000" dirty="0">
                <a:solidFill>
                  <a:srgbClr val="00B050"/>
                </a:solidFill>
              </a:rPr>
              <a:t>Science and Social Studies: time-and-a-half is included in the </a:t>
            </a:r>
            <a:r>
              <a:rPr lang="en-US" sz="2000" dirty="0" smtClean="0">
                <a:solidFill>
                  <a:srgbClr val="00B050"/>
                </a:solidFill>
              </a:rPr>
              <a:t>unit </a:t>
            </a:r>
            <a:r>
              <a:rPr lang="en-US" sz="2000" dirty="0">
                <a:solidFill>
                  <a:srgbClr val="00B050"/>
                </a:solidFill>
              </a:rPr>
              <a:t>t</a:t>
            </a:r>
            <a:r>
              <a:rPr lang="en-US" sz="2000" dirty="0" smtClean="0">
                <a:solidFill>
                  <a:srgbClr val="00B050"/>
                </a:solidFill>
              </a:rPr>
              <a:t>esting </a:t>
            </a:r>
            <a:r>
              <a:rPr lang="en-US" sz="2000" dirty="0">
                <a:solidFill>
                  <a:srgbClr val="00B050"/>
                </a:solidFill>
              </a:rPr>
              <a:t>t</a:t>
            </a:r>
            <a:r>
              <a:rPr lang="en-US" sz="2000" dirty="0" smtClean="0">
                <a:solidFill>
                  <a:srgbClr val="00B050"/>
                </a:solidFill>
              </a:rPr>
              <a:t>ime</a:t>
            </a:r>
            <a:endParaRPr lang="en-US" dirty="0" smtClean="0">
              <a:solidFill>
                <a:srgbClr val="00B050"/>
              </a:solidFill>
            </a:endParaRPr>
          </a:p>
          <a:p>
            <a:pPr marL="0" indent="0">
              <a:buClr>
                <a:srgbClr val="8F23B3"/>
              </a:buClr>
              <a:buNone/>
              <a:defRPr/>
            </a:pPr>
            <a:endParaRPr lang="en-US" sz="2400" dirty="0"/>
          </a:p>
          <a:p>
            <a:pPr marL="0" indent="0">
              <a:buClr>
                <a:srgbClr val="8F23B3"/>
              </a:buClr>
              <a:buNone/>
              <a:defRPr/>
            </a:pPr>
            <a:endParaRPr lang="en-US" sz="2400" dirty="0"/>
          </a:p>
        </p:txBody>
      </p:sp>
    </p:spTree>
    <p:custDataLst>
      <p:tags r:id="rId1"/>
    </p:custDataLst>
    <p:extLst>
      <p:ext uri="{BB962C8B-B14F-4D97-AF65-F5344CB8AC3E}">
        <p14:creationId xmlns:p14="http://schemas.microsoft.com/office/powerpoint/2010/main" val="21346183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Rectangle 8"/>
          <p:cNvSpPr/>
          <p:nvPr/>
        </p:nvSpPr>
        <p:spPr>
          <a:xfrm>
            <a:off x="0" y="0"/>
            <a:ext cx="9124950" cy="1371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91352" tIns="45679" rIns="91352" bIns="45679" rtlCol="0" anchor="ctr"/>
          <a:lstStyle/>
          <a:p>
            <a:pPr algn="ctr"/>
            <a:endParaRPr lang="en-US" dirty="0"/>
          </a:p>
        </p:txBody>
      </p:sp>
      <p:sp>
        <p:nvSpPr>
          <p:cNvPr id="8" name="Rounded Rectangle 7"/>
          <p:cNvSpPr/>
          <p:nvPr/>
        </p:nvSpPr>
        <p:spPr>
          <a:xfrm>
            <a:off x="152400" y="2819400"/>
            <a:ext cx="8839200" cy="533400"/>
          </a:xfrm>
          <a:prstGeom prst="roundRect">
            <a:avLst/>
          </a:prstGeom>
          <a:ln w="38100"/>
        </p:spPr>
        <p:style>
          <a:lnRef idx="2">
            <a:schemeClr val="accent4"/>
          </a:lnRef>
          <a:fillRef idx="1">
            <a:schemeClr val="lt1"/>
          </a:fillRef>
          <a:effectRef idx="0">
            <a:schemeClr val="accent4"/>
          </a:effectRef>
          <a:fontRef idx="minor">
            <a:schemeClr val="dk1"/>
          </a:fontRef>
        </p:style>
        <p:txBody>
          <a:bodyPr lIns="91352" tIns="45679" rIns="91352" bIns="45679" rtlCol="0" anchor="ctr"/>
          <a:lstStyle/>
          <a:p>
            <a:pPr algn="ctr"/>
            <a:endParaRPr lang="en-US" dirty="0"/>
          </a:p>
        </p:txBody>
      </p:sp>
      <p:sp>
        <p:nvSpPr>
          <p:cNvPr id="2" name="Title 1"/>
          <p:cNvSpPr>
            <a:spLocks noGrp="1"/>
          </p:cNvSpPr>
          <p:nvPr>
            <p:ph type="title"/>
          </p:nvPr>
        </p:nvSpPr>
        <p:spPr>
          <a:xfrm>
            <a:off x="0" y="76200"/>
            <a:ext cx="9144000" cy="1219200"/>
          </a:xfrm>
        </p:spPr>
        <p:txBody>
          <a:bodyPr/>
          <a:lstStyle/>
          <a:p>
            <a:pPr algn="ctr"/>
            <a:r>
              <a:rPr lang="en-US" sz="4000" dirty="0">
                <a:solidFill>
                  <a:schemeClr val="bg1"/>
                </a:solidFill>
              </a:rPr>
              <a:t>Topics</a:t>
            </a:r>
          </a:p>
        </p:txBody>
      </p:sp>
      <p:sp>
        <p:nvSpPr>
          <p:cNvPr id="4" name="Title 1"/>
          <p:cNvSpPr txBox="1">
            <a:spLocks/>
          </p:cNvSpPr>
          <p:nvPr/>
        </p:nvSpPr>
        <p:spPr>
          <a:xfrm>
            <a:off x="2819400" y="0"/>
            <a:ext cx="6324600" cy="1219200"/>
          </a:xfrm>
          <a:prstGeom prst="rect">
            <a:avLst/>
          </a:prstGeom>
        </p:spPr>
        <p:txBody>
          <a:bodyPr lIns="89793" tIns="44899" rIns="89793" bIns="44899" anchor="ctr"/>
          <a:lstStyle>
            <a:lvl1pPr marL="168524" indent="0" algn="l" rtl="0" eaLnBrk="0" fontAlgn="base" hangingPunct="0">
              <a:spcBef>
                <a:spcPct val="0"/>
              </a:spcBef>
              <a:spcAft>
                <a:spcPct val="0"/>
              </a:spcAft>
              <a:defRPr sz="2800" kern="1200">
                <a:solidFill>
                  <a:schemeClr val="tx1"/>
                </a:solidFill>
                <a:latin typeface="+mj-lt"/>
                <a:ea typeface="ＭＳ Ｐゴシック" charset="0"/>
                <a:cs typeface="+mj-cs"/>
              </a:defRPr>
            </a:lvl1pPr>
            <a:lvl2pPr algn="ctr" rtl="0" eaLnBrk="0" fontAlgn="base" hangingPunct="0">
              <a:spcBef>
                <a:spcPct val="0"/>
              </a:spcBef>
              <a:spcAft>
                <a:spcPct val="0"/>
              </a:spcAft>
              <a:defRPr sz="4400">
                <a:solidFill>
                  <a:schemeClr val="tx1"/>
                </a:solidFill>
                <a:latin typeface="Calibri" pitchFamily="34" charset="0"/>
                <a:ea typeface="ＭＳ Ｐゴシック" charset="0"/>
              </a:defRPr>
            </a:lvl2pPr>
            <a:lvl3pPr algn="ctr" rtl="0" eaLnBrk="0" fontAlgn="base" hangingPunct="0">
              <a:spcBef>
                <a:spcPct val="0"/>
              </a:spcBef>
              <a:spcAft>
                <a:spcPct val="0"/>
              </a:spcAft>
              <a:defRPr sz="4400">
                <a:solidFill>
                  <a:schemeClr val="tx1"/>
                </a:solidFill>
                <a:latin typeface="Calibri" pitchFamily="34" charset="0"/>
                <a:ea typeface="ＭＳ Ｐゴシック" charset="0"/>
              </a:defRPr>
            </a:lvl3pPr>
            <a:lvl4pPr algn="ctr" rtl="0" eaLnBrk="0" fontAlgn="base" hangingPunct="0">
              <a:spcBef>
                <a:spcPct val="0"/>
              </a:spcBef>
              <a:spcAft>
                <a:spcPct val="0"/>
              </a:spcAft>
              <a:defRPr sz="4400">
                <a:solidFill>
                  <a:schemeClr val="tx1"/>
                </a:solidFill>
                <a:latin typeface="Calibri" pitchFamily="34" charset="0"/>
                <a:ea typeface="ＭＳ Ｐゴシック" charset="0"/>
              </a:defRPr>
            </a:lvl4pPr>
            <a:lvl5pPr algn="ctr" rtl="0" eaLnBrk="0" fontAlgn="base" hangingPunct="0">
              <a:spcBef>
                <a:spcPct val="0"/>
              </a:spcBef>
              <a:spcAft>
                <a:spcPct val="0"/>
              </a:spcAft>
              <a:defRPr sz="4400">
                <a:solidFill>
                  <a:schemeClr val="tx1"/>
                </a:solidFill>
                <a:latin typeface="Calibri" pitchFamily="34" charset="0"/>
                <a:ea typeface="ＭＳ Ｐゴシック"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endParaRPr lang="en-US" sz="4400" b="1" dirty="0">
              <a:solidFill>
                <a:prstClr val="black"/>
              </a:solidFill>
            </a:endParaRPr>
          </a:p>
        </p:txBody>
      </p:sp>
      <p:sp>
        <p:nvSpPr>
          <p:cNvPr id="7" name="Rectangle 3"/>
          <p:cNvSpPr txBox="1">
            <a:spLocks noChangeArrowheads="1"/>
          </p:cNvSpPr>
          <p:nvPr/>
        </p:nvSpPr>
        <p:spPr>
          <a:xfrm>
            <a:off x="274320" y="1965333"/>
            <a:ext cx="8839200" cy="3902075"/>
          </a:xfrm>
          <a:prstGeom prst="rect">
            <a:avLst/>
          </a:prstGeom>
        </p:spPr>
        <p:txBody>
          <a:bodyPr lIns="91352" tIns="45679" rIns="91352" bIns="45679"/>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6768" indent="-456768">
              <a:spcBef>
                <a:spcPts val="300"/>
              </a:spcBef>
              <a:spcAft>
                <a:spcPts val="300"/>
              </a:spcAft>
              <a:buClr>
                <a:srgbClr val="8F23B3"/>
              </a:buClr>
              <a:buSzPct val="125000"/>
              <a:buFont typeface="Arial" panose="020B0604020202020204" pitchFamily="34" charset="0"/>
              <a:buChar char="•"/>
              <a:defRPr/>
            </a:pPr>
            <a:r>
              <a:rPr lang="en-US" sz="2400" dirty="0">
                <a:solidFill>
                  <a:srgbClr val="0091B2"/>
                </a:solidFill>
                <a:hlinkClick r:id="rId4" action="ppaction://hlinksldjump"/>
              </a:rPr>
              <a:t>CMAS Administration Overview</a:t>
            </a:r>
            <a:endParaRPr lang="en-US" sz="2400" dirty="0">
              <a:solidFill>
                <a:srgbClr val="0091B2"/>
              </a:solidFill>
            </a:endParaRPr>
          </a:p>
          <a:p>
            <a:pPr marL="456768" indent="-456768">
              <a:spcBef>
                <a:spcPts val="300"/>
              </a:spcBef>
              <a:spcAft>
                <a:spcPts val="300"/>
              </a:spcAft>
              <a:buClr>
                <a:srgbClr val="8F23B3"/>
              </a:buClr>
              <a:buSzPct val="125000"/>
              <a:buFont typeface="Arial" panose="020B0604020202020204" pitchFamily="34" charset="0"/>
              <a:buChar char="•"/>
              <a:defRPr/>
            </a:pPr>
            <a:r>
              <a:rPr lang="en-US" sz="2400" dirty="0">
                <a:hlinkClick r:id="rId5" action="ppaction://hlinksldjump"/>
              </a:rPr>
              <a:t>Testing Schedule</a:t>
            </a:r>
            <a:endParaRPr lang="en-US" sz="2400" dirty="0">
              <a:hlinkClick r:id="rId6" action="ppaction://hlinksldjump"/>
            </a:endParaRPr>
          </a:p>
          <a:p>
            <a:pPr marL="456768" indent="-456768">
              <a:spcBef>
                <a:spcPts val="300"/>
              </a:spcBef>
              <a:spcAft>
                <a:spcPts val="300"/>
              </a:spcAft>
              <a:buClr>
                <a:srgbClr val="8F23B3"/>
              </a:buClr>
              <a:buSzPct val="125000"/>
              <a:buFont typeface="Arial" panose="020B0604020202020204" pitchFamily="34" charset="0"/>
              <a:buChar char="•"/>
              <a:defRPr/>
            </a:pPr>
            <a:r>
              <a:rPr lang="en-US" sz="2400" dirty="0">
                <a:hlinkClick r:id="rId6" action="ppaction://hlinksldjump"/>
              </a:rPr>
              <a:t>Administration Policies and Testing Security</a:t>
            </a:r>
          </a:p>
          <a:p>
            <a:pPr marL="456768" indent="-456768">
              <a:spcBef>
                <a:spcPts val="300"/>
              </a:spcBef>
              <a:spcAft>
                <a:spcPts val="300"/>
              </a:spcAft>
              <a:buClr>
                <a:srgbClr val="8F23B3"/>
              </a:buClr>
              <a:buSzPct val="125000"/>
              <a:buFont typeface="Arial" panose="020B0604020202020204" pitchFamily="34" charset="0"/>
              <a:buChar char="•"/>
              <a:defRPr/>
            </a:pPr>
            <a:r>
              <a:rPr lang="en-US" sz="2400" dirty="0">
                <a:hlinkClick r:id="rId5" action="ppaction://hlinksldjump"/>
              </a:rPr>
              <a:t>Tasks to Complete Before Testing</a:t>
            </a:r>
            <a:endParaRPr lang="en-US" sz="2400" dirty="0"/>
          </a:p>
          <a:p>
            <a:pPr marL="456768" indent="-456768">
              <a:spcBef>
                <a:spcPts val="300"/>
              </a:spcBef>
              <a:spcAft>
                <a:spcPts val="300"/>
              </a:spcAft>
              <a:buClr>
                <a:srgbClr val="8F23B3"/>
              </a:buClr>
              <a:buSzPct val="125000"/>
              <a:buFont typeface="Arial" panose="020B0604020202020204" pitchFamily="34" charset="0"/>
              <a:buChar char="•"/>
              <a:defRPr/>
            </a:pPr>
            <a:r>
              <a:rPr lang="en-US" sz="2400" dirty="0">
                <a:hlinkClick r:id="rId5" action="ppaction://hlinksldjump"/>
              </a:rPr>
              <a:t>Tasks to Complete During Testing</a:t>
            </a:r>
            <a:endParaRPr lang="en-US" sz="2400" dirty="0"/>
          </a:p>
          <a:p>
            <a:pPr marL="456768" indent="-456768">
              <a:spcBef>
                <a:spcPts val="300"/>
              </a:spcBef>
              <a:spcAft>
                <a:spcPts val="300"/>
              </a:spcAft>
              <a:buClr>
                <a:srgbClr val="8F23B3"/>
              </a:buClr>
              <a:buSzPct val="125000"/>
              <a:buFont typeface="Arial" panose="020B0604020202020204" pitchFamily="34" charset="0"/>
              <a:buChar char="•"/>
              <a:defRPr/>
            </a:pPr>
            <a:r>
              <a:rPr lang="en-US" sz="2400" dirty="0">
                <a:hlinkClick r:id="rId5" action="ppaction://hlinksldjump"/>
              </a:rPr>
              <a:t>Tasks to Complete After Testing</a:t>
            </a:r>
            <a:endParaRPr lang="en-US" sz="2400" dirty="0"/>
          </a:p>
          <a:p>
            <a:pPr marL="456768" indent="-456768">
              <a:spcBef>
                <a:spcPts val="300"/>
              </a:spcBef>
              <a:spcAft>
                <a:spcPts val="300"/>
              </a:spcAft>
              <a:buClr>
                <a:srgbClr val="8F23B3"/>
              </a:buClr>
              <a:buSzPct val="125000"/>
              <a:buFont typeface="Arial" panose="020B0604020202020204" pitchFamily="34" charset="0"/>
              <a:buChar char="•"/>
              <a:defRPr/>
            </a:pPr>
            <a:r>
              <a:rPr lang="en-US" sz="2400" dirty="0">
                <a:hlinkClick r:id="rId7" action="ppaction://hlinksldjump"/>
              </a:rPr>
              <a:t>Resources and Support</a:t>
            </a:r>
            <a:endParaRPr lang="en-US" sz="2400" dirty="0"/>
          </a:p>
        </p:txBody>
      </p:sp>
      <p:sp>
        <p:nvSpPr>
          <p:cNvPr id="6" name="TextBox 5"/>
          <p:cNvSpPr txBox="1"/>
          <p:nvPr/>
        </p:nvSpPr>
        <p:spPr>
          <a:xfrm>
            <a:off x="7772400" y="19052"/>
            <a:ext cx="1371600" cy="307777"/>
          </a:xfrm>
          <a:prstGeom prst="rect">
            <a:avLst/>
          </a:prstGeom>
          <a:noFill/>
        </p:spPr>
        <p:txBody>
          <a:bodyPr wrap="square" lIns="91352" tIns="45679" rIns="91352" bIns="45679" rtlCol="0">
            <a:spAutoFit/>
          </a:bodyPr>
          <a:lstStyle/>
          <a:p>
            <a:r>
              <a:rPr lang="en-US" sz="1400" dirty="0">
                <a:latin typeface="+mn-lt"/>
              </a:rPr>
              <a:t>Go to: </a:t>
            </a:r>
            <a:r>
              <a:rPr lang="en-US" sz="1400" dirty="0">
                <a:latin typeface="+mn-lt"/>
                <a:hlinkClick r:id="rId8" action="ppaction://hlinksldjump"/>
              </a:rPr>
              <a:t>Topics</a:t>
            </a:r>
            <a:endParaRPr lang="en-US" sz="1400" dirty="0">
              <a:latin typeface="+mn-lt"/>
            </a:endParaRPr>
          </a:p>
        </p:txBody>
      </p:sp>
    </p:spTree>
    <p:custDataLst>
      <p:tags r:id="rId1"/>
    </p:custDataLst>
    <p:extLst>
      <p:ext uri="{BB962C8B-B14F-4D97-AF65-F5344CB8AC3E}">
        <p14:creationId xmlns:p14="http://schemas.microsoft.com/office/powerpoint/2010/main" val="41065713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Rectangle 8"/>
          <p:cNvSpPr/>
          <p:nvPr/>
        </p:nvSpPr>
        <p:spPr>
          <a:xfrm>
            <a:off x="0" y="0"/>
            <a:ext cx="9124950" cy="1371600"/>
          </a:xfrm>
          <a:prstGeom prst="rect">
            <a:avLst/>
          </a:prstGeom>
          <a:solidFill>
            <a:srgbClr val="014799"/>
          </a:solidFill>
          <a:ln>
            <a:noFill/>
          </a:ln>
        </p:spPr>
        <p:style>
          <a:lnRef idx="2">
            <a:schemeClr val="accent1">
              <a:shade val="50000"/>
            </a:schemeClr>
          </a:lnRef>
          <a:fillRef idx="1">
            <a:schemeClr val="accent1"/>
          </a:fillRef>
          <a:effectRef idx="0">
            <a:schemeClr val="accent1"/>
          </a:effectRef>
          <a:fontRef idx="minor">
            <a:schemeClr val="lt1"/>
          </a:fontRef>
        </p:style>
        <p:txBody>
          <a:bodyPr lIns="91352" tIns="45679" rIns="91352" bIns="45679" rtlCol="0" anchor="ctr"/>
          <a:lstStyle/>
          <a:p>
            <a:pPr algn="ctr"/>
            <a:endParaRPr lang="en-US" dirty="0">
              <a:solidFill>
                <a:prstClr val="white"/>
              </a:solidFill>
            </a:endParaRPr>
          </a:p>
        </p:txBody>
      </p:sp>
      <p:sp>
        <p:nvSpPr>
          <p:cNvPr id="4" name="Title 3"/>
          <p:cNvSpPr>
            <a:spLocks noGrp="1"/>
          </p:cNvSpPr>
          <p:nvPr>
            <p:ph type="title"/>
          </p:nvPr>
        </p:nvSpPr>
        <p:spPr>
          <a:xfrm>
            <a:off x="0" y="392115"/>
            <a:ext cx="9144000" cy="674687"/>
          </a:xfrm>
        </p:spPr>
        <p:txBody>
          <a:bodyPr>
            <a:normAutofit fontScale="90000"/>
          </a:bodyPr>
          <a:lstStyle/>
          <a:p>
            <a:r>
              <a:rPr lang="en-US" sz="4000" dirty="0">
                <a:solidFill>
                  <a:schemeClr val="bg1"/>
                </a:solidFill>
              </a:rPr>
              <a:t>Active </a:t>
            </a:r>
            <a:r>
              <a:rPr lang="en-US" sz="4000" dirty="0" smtClean="0">
                <a:solidFill>
                  <a:schemeClr val="bg1"/>
                </a:solidFill>
              </a:rPr>
              <a:t>Administrators:</a:t>
            </a:r>
            <a:br>
              <a:rPr lang="en-US" sz="4000" dirty="0" smtClean="0">
                <a:solidFill>
                  <a:schemeClr val="bg1"/>
                </a:solidFill>
              </a:rPr>
            </a:br>
            <a:r>
              <a:rPr lang="en-US" sz="2000" dirty="0" smtClean="0">
                <a:solidFill>
                  <a:schemeClr val="bg1"/>
                </a:solidFill>
              </a:rPr>
              <a:t>(maintain standardization of the assessments)</a:t>
            </a:r>
            <a:endParaRPr lang="en-US" sz="2000" dirty="0">
              <a:solidFill>
                <a:schemeClr val="bg1"/>
              </a:solidFill>
            </a:endParaRPr>
          </a:p>
        </p:txBody>
      </p:sp>
      <p:sp>
        <p:nvSpPr>
          <p:cNvPr id="2" name="Slide Number Placeholder 1"/>
          <p:cNvSpPr>
            <a:spLocks noGrp="1"/>
          </p:cNvSpPr>
          <p:nvPr>
            <p:ph type="sldNum" sz="quarter" idx="11"/>
          </p:nvPr>
        </p:nvSpPr>
        <p:spPr/>
        <p:txBody>
          <a:bodyPr>
            <a:normAutofit lnSpcReduction="10000"/>
          </a:bodyPr>
          <a:lstStyle/>
          <a:p>
            <a:pPr>
              <a:defRPr/>
            </a:pPr>
            <a:fld id="{D29AAA9D-33EF-48FD-B607-7EAE2C6E9AEE}" type="slidenum">
              <a:rPr lang="en-US" smtClean="0"/>
              <a:pPr>
                <a:defRPr/>
              </a:pPr>
              <a:t>23</a:t>
            </a:fld>
            <a:endParaRPr lang="en-US" dirty="0"/>
          </a:p>
        </p:txBody>
      </p:sp>
      <p:sp>
        <p:nvSpPr>
          <p:cNvPr id="6" name="Content Placeholder 5"/>
          <p:cNvSpPr>
            <a:spLocks noGrp="1"/>
          </p:cNvSpPr>
          <p:nvPr>
            <p:ph sz="half" idx="4294967295"/>
          </p:nvPr>
        </p:nvSpPr>
        <p:spPr>
          <a:xfrm>
            <a:off x="180974" y="1371600"/>
            <a:ext cx="8810625" cy="5486400"/>
          </a:xfrm>
          <a:prstGeom prst="rect">
            <a:avLst/>
          </a:prstGeom>
        </p:spPr>
        <p:txBody>
          <a:bodyPr lIns="91352" tIns="45679" rIns="91352" bIns="45679">
            <a:normAutofit/>
          </a:bodyPr>
          <a:lstStyle/>
          <a:p>
            <a:r>
              <a:rPr lang="en-US" sz="2000" dirty="0" smtClean="0">
                <a:solidFill>
                  <a:srgbClr val="000000"/>
                </a:solidFill>
              </a:rPr>
              <a:t>Ensure </a:t>
            </a:r>
            <a:r>
              <a:rPr lang="en-US" sz="2000" dirty="0">
                <a:solidFill>
                  <a:srgbClr val="000000"/>
                </a:solidFill>
              </a:rPr>
              <a:t>students have all necessary materials for each </a:t>
            </a:r>
            <a:r>
              <a:rPr lang="en-US" sz="2000" dirty="0"/>
              <a:t>u</a:t>
            </a:r>
            <a:r>
              <a:rPr lang="en-US" sz="2000" dirty="0" smtClean="0"/>
              <a:t>nit</a:t>
            </a:r>
            <a:endParaRPr lang="en-US" sz="2000" dirty="0"/>
          </a:p>
          <a:p>
            <a:r>
              <a:rPr lang="en-US" sz="2000" dirty="0">
                <a:solidFill>
                  <a:srgbClr val="000000"/>
                </a:solidFill>
              </a:rPr>
              <a:t>Ensure a standardized testing environment</a:t>
            </a:r>
          </a:p>
          <a:p>
            <a:r>
              <a:rPr lang="en-US" sz="2000" dirty="0">
                <a:solidFill>
                  <a:srgbClr val="000000"/>
                </a:solidFill>
              </a:rPr>
              <a:t>Follow all directions and scripts exactly as written</a:t>
            </a:r>
          </a:p>
          <a:p>
            <a:r>
              <a:rPr lang="en-US" sz="2000" dirty="0">
                <a:solidFill>
                  <a:srgbClr val="000000"/>
                </a:solidFill>
              </a:rPr>
              <a:t>Move throughout the room during testing</a:t>
            </a:r>
          </a:p>
          <a:p>
            <a:r>
              <a:rPr lang="en-US" sz="2000" dirty="0">
                <a:solidFill>
                  <a:srgbClr val="000000"/>
                </a:solidFill>
              </a:rPr>
              <a:t>Re-read </a:t>
            </a:r>
            <a:r>
              <a:rPr lang="en-US" sz="2000" dirty="0" smtClean="0">
                <a:solidFill>
                  <a:srgbClr val="000000"/>
                </a:solidFill>
              </a:rPr>
              <a:t>TAM directions </a:t>
            </a:r>
            <a:r>
              <a:rPr lang="en-US" sz="2000" dirty="0">
                <a:solidFill>
                  <a:srgbClr val="000000"/>
                </a:solidFill>
              </a:rPr>
              <a:t>to students when asked and clarify the SAY directions as needed</a:t>
            </a:r>
          </a:p>
          <a:p>
            <a:r>
              <a:rPr lang="en-US" sz="2000" dirty="0">
                <a:solidFill>
                  <a:srgbClr val="000000"/>
                </a:solidFill>
              </a:rPr>
              <a:t>Use proximity to keep students on task</a:t>
            </a:r>
          </a:p>
          <a:p>
            <a:r>
              <a:rPr lang="en-US" sz="2000" dirty="0">
                <a:solidFill>
                  <a:srgbClr val="000000"/>
                </a:solidFill>
              </a:rPr>
              <a:t>Use “continue working” </a:t>
            </a:r>
            <a:r>
              <a:rPr lang="en-US" sz="2000" dirty="0" smtClean="0">
                <a:solidFill>
                  <a:srgbClr val="000000"/>
                </a:solidFill>
              </a:rPr>
              <a:t>script for off-task students</a:t>
            </a:r>
          </a:p>
        </p:txBody>
      </p:sp>
    </p:spTree>
    <p:extLst>
      <p:ext uri="{BB962C8B-B14F-4D97-AF65-F5344CB8AC3E}">
        <p14:creationId xmlns:p14="http://schemas.microsoft.com/office/powerpoint/2010/main" val="3204531588"/>
      </p:ext>
    </p:extLst>
  </p:cSld>
  <p:clrMapOvr>
    <a:masterClrMapping/>
  </p:clrMapOvr>
  <p:transition spd="med" advClick="0">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Rectangle 8"/>
          <p:cNvSpPr/>
          <p:nvPr/>
        </p:nvSpPr>
        <p:spPr>
          <a:xfrm>
            <a:off x="0" y="0"/>
            <a:ext cx="9124950" cy="1371600"/>
          </a:xfrm>
          <a:prstGeom prst="rect">
            <a:avLst/>
          </a:prstGeom>
          <a:solidFill>
            <a:srgbClr val="014799"/>
          </a:solidFill>
          <a:ln>
            <a:noFill/>
          </a:ln>
        </p:spPr>
        <p:style>
          <a:lnRef idx="2">
            <a:schemeClr val="accent1">
              <a:shade val="50000"/>
            </a:schemeClr>
          </a:lnRef>
          <a:fillRef idx="1">
            <a:schemeClr val="accent1"/>
          </a:fillRef>
          <a:effectRef idx="0">
            <a:schemeClr val="accent1"/>
          </a:effectRef>
          <a:fontRef idx="minor">
            <a:schemeClr val="lt1"/>
          </a:fontRef>
        </p:style>
        <p:txBody>
          <a:bodyPr lIns="91352" tIns="45679" rIns="91352" bIns="45679" rtlCol="0" anchor="ctr"/>
          <a:lstStyle/>
          <a:p>
            <a:pPr algn="ctr"/>
            <a:endParaRPr lang="en-US" dirty="0">
              <a:solidFill>
                <a:prstClr val="white"/>
              </a:solidFill>
            </a:endParaRPr>
          </a:p>
        </p:txBody>
      </p:sp>
      <p:sp>
        <p:nvSpPr>
          <p:cNvPr id="4" name="Title 3"/>
          <p:cNvSpPr>
            <a:spLocks noGrp="1"/>
          </p:cNvSpPr>
          <p:nvPr>
            <p:ph type="title"/>
          </p:nvPr>
        </p:nvSpPr>
        <p:spPr>
          <a:xfrm>
            <a:off x="0" y="392115"/>
            <a:ext cx="9144000" cy="674687"/>
          </a:xfrm>
        </p:spPr>
        <p:txBody>
          <a:bodyPr>
            <a:normAutofit fontScale="90000"/>
          </a:bodyPr>
          <a:lstStyle/>
          <a:p>
            <a:r>
              <a:rPr lang="en-US" sz="4000" dirty="0" smtClean="0">
                <a:solidFill>
                  <a:schemeClr val="bg1"/>
                </a:solidFill>
              </a:rPr>
              <a:t>Test Administrators May Not:</a:t>
            </a:r>
            <a:br>
              <a:rPr lang="en-US" sz="4000" dirty="0" smtClean="0">
                <a:solidFill>
                  <a:schemeClr val="bg1"/>
                </a:solidFill>
              </a:rPr>
            </a:br>
            <a:r>
              <a:rPr lang="en-US" sz="2000" dirty="0" smtClean="0">
                <a:solidFill>
                  <a:schemeClr val="bg1"/>
                </a:solidFill>
              </a:rPr>
              <a:t>(engage in activities that impact validity, reliability, or fairness of the tests)</a:t>
            </a:r>
            <a:endParaRPr lang="en-US" sz="2000" dirty="0">
              <a:solidFill>
                <a:schemeClr val="bg1"/>
              </a:solidFill>
            </a:endParaRPr>
          </a:p>
        </p:txBody>
      </p:sp>
      <p:sp>
        <p:nvSpPr>
          <p:cNvPr id="8" name="Content Placeholder 7"/>
          <p:cNvSpPr>
            <a:spLocks noGrp="1"/>
          </p:cNvSpPr>
          <p:nvPr>
            <p:ph sz="half" idx="2"/>
          </p:nvPr>
        </p:nvSpPr>
        <p:spPr>
          <a:xfrm>
            <a:off x="76200" y="1371600"/>
            <a:ext cx="8915400" cy="5486400"/>
          </a:xfrm>
          <a:prstGeom prst="rect">
            <a:avLst/>
          </a:prstGeom>
        </p:spPr>
        <p:txBody>
          <a:bodyPr/>
          <a:lstStyle/>
          <a:p>
            <a:pPr>
              <a:buBlip>
                <a:blip r:embed="rId3"/>
              </a:buBlip>
            </a:pPr>
            <a:r>
              <a:rPr lang="en-US" sz="1900" dirty="0" smtClean="0">
                <a:solidFill>
                  <a:srgbClr val="000000"/>
                </a:solidFill>
              </a:rPr>
              <a:t>Provide </a:t>
            </a:r>
            <a:r>
              <a:rPr lang="en-US" sz="1900" dirty="0">
                <a:solidFill>
                  <a:srgbClr val="000000"/>
                </a:solidFill>
              </a:rPr>
              <a:t>feedback or coach </a:t>
            </a:r>
            <a:r>
              <a:rPr lang="en-US" sz="1900" dirty="0" smtClean="0">
                <a:solidFill>
                  <a:srgbClr val="000000"/>
                </a:solidFill>
              </a:rPr>
              <a:t>students</a:t>
            </a:r>
            <a:endParaRPr lang="en-US" sz="1900" dirty="0">
              <a:solidFill>
                <a:srgbClr val="000000"/>
              </a:solidFill>
            </a:endParaRPr>
          </a:p>
          <a:p>
            <a:pPr>
              <a:buBlip>
                <a:blip r:embed="rId3"/>
              </a:buBlip>
            </a:pPr>
            <a:r>
              <a:rPr lang="en-US" sz="1900" dirty="0">
                <a:solidFill>
                  <a:srgbClr val="000000"/>
                </a:solidFill>
              </a:rPr>
              <a:t>Clarify test </a:t>
            </a:r>
            <a:r>
              <a:rPr lang="en-US" sz="1900" dirty="0" smtClean="0">
                <a:solidFill>
                  <a:srgbClr val="000000"/>
                </a:solidFill>
              </a:rPr>
              <a:t>questions including reading sources or test items to students*</a:t>
            </a:r>
            <a:endParaRPr lang="en-US" sz="1900" dirty="0">
              <a:solidFill>
                <a:srgbClr val="000000"/>
              </a:solidFill>
            </a:endParaRPr>
          </a:p>
          <a:p>
            <a:pPr>
              <a:buBlip>
                <a:blip r:embed="rId3"/>
              </a:buBlip>
            </a:pPr>
            <a:r>
              <a:rPr lang="en-US" sz="1900" dirty="0">
                <a:solidFill>
                  <a:srgbClr val="000000"/>
                </a:solidFill>
              </a:rPr>
              <a:t>Answer content related questions</a:t>
            </a:r>
          </a:p>
          <a:p>
            <a:pPr>
              <a:buBlip>
                <a:blip r:embed="rId3"/>
              </a:buBlip>
            </a:pPr>
            <a:r>
              <a:rPr lang="en-US" sz="1900" dirty="0">
                <a:solidFill>
                  <a:srgbClr val="000000"/>
                </a:solidFill>
              </a:rPr>
              <a:t>Interfere with the students’ demonstration of skills</a:t>
            </a:r>
          </a:p>
          <a:p>
            <a:pPr>
              <a:buBlip>
                <a:blip r:embed="rId3"/>
              </a:buBlip>
            </a:pPr>
            <a:r>
              <a:rPr lang="en-US" sz="1900" dirty="0">
                <a:solidFill>
                  <a:srgbClr val="000000"/>
                </a:solidFill>
              </a:rPr>
              <a:t>Interact with </a:t>
            </a:r>
            <a:r>
              <a:rPr lang="en-US" sz="1900" dirty="0" smtClean="0">
                <a:solidFill>
                  <a:srgbClr val="000000"/>
                </a:solidFill>
              </a:rPr>
              <a:t>students in </a:t>
            </a:r>
            <a:r>
              <a:rPr lang="en-US" sz="1900" dirty="0">
                <a:solidFill>
                  <a:srgbClr val="000000"/>
                </a:solidFill>
              </a:rPr>
              <a:t>any way that would impact student </a:t>
            </a:r>
            <a:r>
              <a:rPr lang="en-US" sz="1900" dirty="0" smtClean="0">
                <a:solidFill>
                  <a:srgbClr val="000000"/>
                </a:solidFill>
              </a:rPr>
              <a:t>responses</a:t>
            </a:r>
          </a:p>
          <a:p>
            <a:pPr>
              <a:buBlip>
                <a:blip r:embed="rId3"/>
              </a:buBlip>
            </a:pPr>
            <a:r>
              <a:rPr lang="en-US" sz="1900" dirty="0" smtClean="0">
                <a:solidFill>
                  <a:srgbClr val="000000"/>
                </a:solidFill>
              </a:rPr>
              <a:t>Allow students to communicate with each other in any way, or use prohibited materials</a:t>
            </a:r>
          </a:p>
          <a:p>
            <a:pPr>
              <a:buBlip>
                <a:blip r:embed="rId3"/>
              </a:buBlip>
            </a:pPr>
            <a:r>
              <a:rPr lang="en-US" sz="1900" dirty="0" smtClean="0">
                <a:solidFill>
                  <a:srgbClr val="000000"/>
                </a:solidFill>
              </a:rPr>
              <a:t>Engage </a:t>
            </a:r>
            <a:r>
              <a:rPr lang="en-US" sz="1900" dirty="0">
                <a:solidFill>
                  <a:srgbClr val="000000"/>
                </a:solidFill>
              </a:rPr>
              <a:t>in other tasks during test sessions</a:t>
            </a:r>
          </a:p>
          <a:p>
            <a:pPr>
              <a:buBlip>
                <a:blip r:embed="rId3"/>
              </a:buBlip>
            </a:pPr>
            <a:r>
              <a:rPr lang="en-US" sz="1900" dirty="0" smtClean="0">
                <a:solidFill>
                  <a:srgbClr val="000000"/>
                </a:solidFill>
              </a:rPr>
              <a:t>Actively read or view the assessment items or content before, during, or after testing*</a:t>
            </a:r>
          </a:p>
          <a:p>
            <a:pPr>
              <a:buBlip>
                <a:blip r:embed="rId3"/>
              </a:buBlip>
            </a:pPr>
            <a:r>
              <a:rPr lang="en-US" sz="1900" dirty="0" smtClean="0">
                <a:solidFill>
                  <a:srgbClr val="000000"/>
                </a:solidFill>
              </a:rPr>
              <a:t>Actively read, view, score (formally or informally), or comment on student responses*</a:t>
            </a:r>
            <a:endParaRPr lang="en-US" sz="1900" dirty="0">
              <a:solidFill>
                <a:srgbClr val="000000"/>
              </a:solidFill>
            </a:endParaRPr>
          </a:p>
          <a:p>
            <a:pPr>
              <a:buBlip>
                <a:blip r:embed="rId3"/>
              </a:buBlip>
            </a:pPr>
            <a:r>
              <a:rPr lang="en-US" sz="1900" dirty="0">
                <a:solidFill>
                  <a:srgbClr val="000000"/>
                </a:solidFill>
              </a:rPr>
              <a:t>Leave test materials </a:t>
            </a:r>
            <a:r>
              <a:rPr lang="en-US" sz="1900" dirty="0" smtClean="0">
                <a:solidFill>
                  <a:srgbClr val="000000"/>
                </a:solidFill>
              </a:rPr>
              <a:t>unsecured</a:t>
            </a:r>
          </a:p>
          <a:p>
            <a:pPr>
              <a:buBlip>
                <a:blip r:embed="rId3"/>
              </a:buBlip>
            </a:pPr>
            <a:r>
              <a:rPr lang="en-US" sz="1900" dirty="0" smtClean="0">
                <a:solidFill>
                  <a:srgbClr val="000000"/>
                </a:solidFill>
              </a:rPr>
              <a:t>Discuss or disclose test content through verbal exchange, email, social media, or any form of communication</a:t>
            </a:r>
          </a:p>
          <a:p>
            <a:pPr>
              <a:buBlip>
                <a:blip r:embed="rId3"/>
              </a:buBlip>
            </a:pPr>
            <a:r>
              <a:rPr lang="en-US" sz="1900" dirty="0" smtClean="0">
                <a:solidFill>
                  <a:srgbClr val="000000"/>
                </a:solidFill>
              </a:rPr>
              <a:t>Download any part of the assessments*</a:t>
            </a:r>
            <a:endParaRPr lang="en-US" sz="1900" dirty="0">
              <a:solidFill>
                <a:srgbClr val="000000"/>
              </a:solidFill>
            </a:endParaRPr>
          </a:p>
          <a:p>
            <a:pPr marL="0" indent="0" algn="r">
              <a:buNone/>
            </a:pPr>
            <a:r>
              <a:rPr lang="en-US" sz="1800" dirty="0" smtClean="0">
                <a:solidFill>
                  <a:srgbClr val="000000"/>
                </a:solidFill>
              </a:rPr>
              <a:t>*Except as part of specific accommodations. </a:t>
            </a:r>
            <a:endParaRPr lang="en-US" sz="1800" dirty="0">
              <a:solidFill>
                <a:srgbClr val="000000"/>
              </a:solidFill>
            </a:endParaRPr>
          </a:p>
        </p:txBody>
      </p:sp>
      <p:sp>
        <p:nvSpPr>
          <p:cNvPr id="2" name="Slide Number Placeholder 1"/>
          <p:cNvSpPr>
            <a:spLocks noGrp="1"/>
          </p:cNvSpPr>
          <p:nvPr>
            <p:ph type="sldNum" sz="quarter" idx="11"/>
          </p:nvPr>
        </p:nvSpPr>
        <p:spPr/>
        <p:txBody>
          <a:bodyPr>
            <a:normAutofit lnSpcReduction="10000"/>
          </a:bodyPr>
          <a:lstStyle/>
          <a:p>
            <a:pPr>
              <a:defRPr/>
            </a:pPr>
            <a:fld id="{D29AAA9D-33EF-48FD-B607-7EAE2C6E9AEE}" type="slidenum">
              <a:rPr lang="en-US" smtClean="0"/>
              <a:pPr>
                <a:defRPr/>
              </a:pPr>
              <a:t>24</a:t>
            </a:fld>
            <a:endParaRPr lang="en-US" dirty="0"/>
          </a:p>
        </p:txBody>
      </p:sp>
    </p:spTree>
    <p:extLst>
      <p:ext uri="{BB962C8B-B14F-4D97-AF65-F5344CB8AC3E}">
        <p14:creationId xmlns:p14="http://schemas.microsoft.com/office/powerpoint/2010/main" val="2641511511"/>
      </p:ext>
    </p:extLst>
  </p:cSld>
  <p:clrMapOvr>
    <a:masterClrMapping/>
  </p:clrMapOvr>
  <p:transition spd="med" advClick="0">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6"/>
          <p:cNvSpPr/>
          <p:nvPr/>
        </p:nvSpPr>
        <p:spPr>
          <a:xfrm>
            <a:off x="0" y="0"/>
            <a:ext cx="9124950" cy="1371600"/>
          </a:xfrm>
          <a:prstGeom prst="rect">
            <a:avLst/>
          </a:prstGeom>
          <a:solidFill>
            <a:srgbClr val="014799"/>
          </a:solidFill>
          <a:ln>
            <a:noFill/>
          </a:ln>
        </p:spPr>
        <p:style>
          <a:lnRef idx="2">
            <a:schemeClr val="accent1">
              <a:shade val="50000"/>
            </a:schemeClr>
          </a:lnRef>
          <a:fillRef idx="1">
            <a:schemeClr val="accent1"/>
          </a:fillRef>
          <a:effectRef idx="0">
            <a:schemeClr val="accent1"/>
          </a:effectRef>
          <a:fontRef idx="minor">
            <a:schemeClr val="lt1"/>
          </a:fontRef>
        </p:style>
        <p:txBody>
          <a:bodyPr lIns="91352" tIns="45679" rIns="91352" bIns="45679" rtlCol="0" anchor="ctr"/>
          <a:lstStyle/>
          <a:p>
            <a:pPr algn="ctr"/>
            <a:endParaRPr lang="en-US" dirty="0"/>
          </a:p>
        </p:txBody>
      </p:sp>
      <p:sp>
        <p:nvSpPr>
          <p:cNvPr id="2" name="Title 1"/>
          <p:cNvSpPr>
            <a:spLocks noGrp="1"/>
          </p:cNvSpPr>
          <p:nvPr>
            <p:ph type="title"/>
          </p:nvPr>
        </p:nvSpPr>
        <p:spPr>
          <a:xfrm>
            <a:off x="0" y="76200"/>
            <a:ext cx="9144000" cy="1219200"/>
          </a:xfrm>
        </p:spPr>
        <p:txBody>
          <a:bodyPr/>
          <a:lstStyle/>
          <a:p>
            <a:pPr algn="ctr"/>
            <a:r>
              <a:rPr lang="en-US" sz="4000" dirty="0">
                <a:solidFill>
                  <a:schemeClr val="bg1"/>
                </a:solidFill>
              </a:rPr>
              <a:t>Guidelines for Breaks</a:t>
            </a:r>
          </a:p>
        </p:txBody>
      </p:sp>
      <p:sp>
        <p:nvSpPr>
          <p:cNvPr id="4" name="Slide Number Placeholder 3"/>
          <p:cNvSpPr>
            <a:spLocks noGrp="1"/>
          </p:cNvSpPr>
          <p:nvPr>
            <p:ph type="sldNum" sz="quarter" idx="10"/>
          </p:nvPr>
        </p:nvSpPr>
        <p:spPr/>
        <p:txBody>
          <a:bodyPr>
            <a:normAutofit/>
          </a:bodyPr>
          <a:lstStyle/>
          <a:p>
            <a:pPr>
              <a:defRPr/>
            </a:pPr>
            <a:fld id="{F6BCB3FB-C48D-4679-997C-EAE33CF55E02}" type="slidenum">
              <a:rPr lang="en-US" smtClean="0"/>
              <a:pPr>
                <a:defRPr/>
              </a:pPr>
              <a:t>25</a:t>
            </a:fld>
            <a:endParaRPr lang="en-US" dirty="0"/>
          </a:p>
        </p:txBody>
      </p:sp>
      <p:sp>
        <p:nvSpPr>
          <p:cNvPr id="3" name="Content Placeholder 2"/>
          <p:cNvSpPr>
            <a:spLocks noGrp="1"/>
          </p:cNvSpPr>
          <p:nvPr>
            <p:ph idx="4294967295"/>
          </p:nvPr>
        </p:nvSpPr>
        <p:spPr>
          <a:xfrm>
            <a:off x="228600" y="1636719"/>
            <a:ext cx="8610600" cy="5084763"/>
          </a:xfrm>
          <a:prstGeom prst="rect">
            <a:avLst/>
          </a:prstGeom>
        </p:spPr>
        <p:txBody>
          <a:bodyPr>
            <a:noAutofit/>
          </a:bodyPr>
          <a:lstStyle/>
          <a:p>
            <a:pPr marL="0" indent="0">
              <a:buNone/>
              <a:defRPr/>
            </a:pPr>
            <a:r>
              <a:rPr lang="en-US" sz="2400" b="1" dirty="0"/>
              <a:t>Breaks</a:t>
            </a:r>
          </a:p>
          <a:p>
            <a:pPr marL="0" indent="0">
              <a:buNone/>
              <a:defRPr/>
            </a:pPr>
            <a:endParaRPr lang="en-US" sz="800" b="1" dirty="0"/>
          </a:p>
          <a:p>
            <a:pPr>
              <a:buClr>
                <a:schemeClr val="tx1"/>
              </a:buClr>
              <a:buFont typeface="Arial" panose="020B0604020202020204" pitchFamily="34" charset="0"/>
              <a:buChar char="•"/>
              <a:defRPr/>
            </a:pPr>
            <a:r>
              <a:rPr lang="en-US" sz="2400" dirty="0"/>
              <a:t>Between </a:t>
            </a:r>
            <a:r>
              <a:rPr lang="en-US" sz="2400" dirty="0" smtClean="0"/>
              <a:t>units, </a:t>
            </a:r>
            <a:r>
              <a:rPr lang="en-US" sz="2400" dirty="0"/>
              <a:t>scheduled breaks should occur.</a:t>
            </a:r>
          </a:p>
          <a:p>
            <a:pPr>
              <a:buClr>
                <a:schemeClr val="tx1"/>
              </a:buClr>
              <a:buFont typeface="Arial" panose="020B0604020202020204" pitchFamily="34" charset="0"/>
              <a:buChar char="•"/>
              <a:defRPr/>
            </a:pPr>
            <a:endParaRPr lang="en-US" sz="2400" dirty="0"/>
          </a:p>
          <a:p>
            <a:pPr>
              <a:buClr>
                <a:schemeClr val="tx1"/>
              </a:buClr>
              <a:buFont typeface="Arial" panose="020B0604020202020204" pitchFamily="34" charset="0"/>
              <a:buChar char="•"/>
              <a:defRPr/>
            </a:pPr>
            <a:endParaRPr lang="en-US" sz="2400" dirty="0"/>
          </a:p>
          <a:p>
            <a:pPr marL="0" indent="0">
              <a:buClr>
                <a:schemeClr val="tx1"/>
              </a:buClr>
              <a:buNone/>
              <a:defRPr/>
            </a:pPr>
            <a:endParaRPr lang="en-US" sz="2400" dirty="0"/>
          </a:p>
          <a:p>
            <a:pPr>
              <a:buClr>
                <a:schemeClr val="tx1"/>
              </a:buClr>
              <a:buFont typeface="Arial" panose="020B0604020202020204" pitchFamily="34" charset="0"/>
              <a:buChar char="•"/>
              <a:defRPr/>
            </a:pPr>
            <a:endParaRPr lang="en-US" sz="2400" dirty="0"/>
          </a:p>
          <a:p>
            <a:pPr>
              <a:buClr>
                <a:schemeClr val="tx1"/>
              </a:buClr>
              <a:defRPr/>
            </a:pPr>
            <a:r>
              <a:rPr lang="en-US" sz="2400" dirty="0"/>
              <a:t>During a </a:t>
            </a:r>
            <a:r>
              <a:rPr lang="en-US" sz="2400" dirty="0" smtClean="0"/>
              <a:t>Unit,  </a:t>
            </a:r>
            <a:r>
              <a:rPr lang="en-US" sz="2400" dirty="0"/>
              <a:t>one short “stand-and-stretch” break may be permitted at </a:t>
            </a:r>
            <a:r>
              <a:rPr lang="en-US" sz="2400" dirty="0" smtClean="0"/>
              <a:t>your </a:t>
            </a:r>
            <a:r>
              <a:rPr lang="en-US" sz="2400" dirty="0"/>
              <a:t>discretion.</a:t>
            </a:r>
          </a:p>
          <a:p>
            <a:pPr lvl="1">
              <a:buClr>
                <a:schemeClr val="tx1"/>
              </a:buClr>
              <a:buFont typeface="Arial" panose="020B0604020202020204" pitchFamily="34" charset="0"/>
              <a:buChar char="•"/>
              <a:defRPr/>
            </a:pPr>
            <a:r>
              <a:rPr lang="en-US" sz="2000" dirty="0"/>
              <a:t>Testing time stops for the unit, but only for up to 3 minutes.</a:t>
            </a:r>
          </a:p>
          <a:p>
            <a:pPr lvl="1">
              <a:buClr>
                <a:schemeClr val="tx1"/>
              </a:buClr>
              <a:buFont typeface="Arial" panose="020B0604020202020204" pitchFamily="34" charset="0"/>
              <a:buChar char="•"/>
              <a:defRPr/>
            </a:pPr>
            <a:r>
              <a:rPr lang="en-US" sz="2000" dirty="0"/>
              <a:t>If you know you will take the “stand-and-stretch” break, add 3 minutes to the ending time when beginning the u</a:t>
            </a:r>
            <a:r>
              <a:rPr lang="en-US" sz="2000" dirty="0" smtClean="0"/>
              <a:t>nit.  </a:t>
            </a:r>
            <a:endParaRPr lang="en-US" sz="2000" dirty="0"/>
          </a:p>
          <a:p>
            <a:pPr>
              <a:buClr>
                <a:schemeClr val="tx1"/>
              </a:buClr>
              <a:defRPr/>
            </a:pPr>
            <a:r>
              <a:rPr lang="en-US" sz="2400" dirty="0"/>
              <a:t>Restroom breaks do not stop the clock. </a:t>
            </a:r>
          </a:p>
          <a:p>
            <a:pPr>
              <a:buClr>
                <a:schemeClr val="tx1"/>
              </a:buClr>
              <a:buFont typeface="Arial" panose="020B0604020202020204" pitchFamily="34" charset="0"/>
              <a:buChar char="•"/>
              <a:defRPr/>
            </a:pPr>
            <a:endParaRPr lang="en-US" sz="2400" dirty="0"/>
          </a:p>
          <a:p>
            <a:pPr marL="0" indent="0">
              <a:buClr>
                <a:srgbClr val="8F23B3"/>
              </a:buClr>
              <a:buNone/>
              <a:defRPr/>
            </a:pPr>
            <a:r>
              <a:rPr lang="en-US" sz="2400" dirty="0"/>
              <a:t>	</a:t>
            </a:r>
          </a:p>
        </p:txBody>
      </p:sp>
      <p:graphicFrame>
        <p:nvGraphicFramePr>
          <p:cNvPr id="8" name="Table 7"/>
          <p:cNvGraphicFramePr>
            <a:graphicFrameLocks noGrp="1"/>
          </p:cNvGraphicFramePr>
          <p:nvPr>
            <p:extLst>
              <p:ext uri="{D42A27DB-BD31-4B8C-83A1-F6EECF244321}">
                <p14:modId xmlns:p14="http://schemas.microsoft.com/office/powerpoint/2010/main" val="3084019003"/>
              </p:ext>
            </p:extLst>
          </p:nvPr>
        </p:nvGraphicFramePr>
        <p:xfrm>
          <a:off x="1371600" y="2895600"/>
          <a:ext cx="5638800" cy="1249680"/>
        </p:xfrm>
        <a:graphic>
          <a:graphicData uri="http://schemas.openxmlformats.org/drawingml/2006/table">
            <a:tbl>
              <a:tblPr firstRow="1" bandRow="1">
                <a:tableStyleId>{17292A2E-F333-43FB-9621-5CBBE7FDCDCB}</a:tableStyleId>
              </a:tblPr>
              <a:tblGrid>
                <a:gridCol w="2743200"/>
                <a:gridCol w="2895600"/>
              </a:tblGrid>
              <a:tr h="3962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0" u="none" dirty="0" smtClean="0">
                          <a:solidFill>
                            <a:schemeClr val="tx1"/>
                          </a:solidFill>
                        </a:rPr>
                        <a:t>8:00 a.m. – 10:00 a.m.</a:t>
                      </a:r>
                      <a:endParaRPr lang="en-US" sz="2000" b="0" u="none" dirty="0">
                        <a:solidFill>
                          <a:schemeClr val="tx1"/>
                        </a:solidFill>
                      </a:endParaRPr>
                    </a:p>
                  </a:txBody>
                  <a:tcP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0" kern="1200" dirty="0" smtClean="0">
                          <a:solidFill>
                            <a:schemeClr val="tx1"/>
                          </a:solidFill>
                          <a:latin typeface="+mn-lt"/>
                          <a:ea typeface="+mn-ea"/>
                          <a:cs typeface="+mn-cs"/>
                        </a:rPr>
                        <a:t>Unit 1</a:t>
                      </a:r>
                      <a:endParaRPr lang="en-US" sz="2000" b="0" u="none" dirty="0">
                        <a:solidFill>
                          <a:schemeClr val="tx1"/>
                        </a:solidFill>
                      </a:endParaRPr>
                    </a:p>
                  </a:txBody>
                  <a:tcPr>
                    <a:noFill/>
                  </a:tcPr>
                </a:tc>
              </a:tr>
              <a:tr h="3962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u="none" dirty="0" smtClean="0"/>
                        <a:t>10:00 </a:t>
                      </a:r>
                      <a:r>
                        <a:rPr lang="en-US" sz="2000" b="0" u="none" dirty="0" smtClean="0">
                          <a:solidFill>
                            <a:schemeClr val="tx1"/>
                          </a:solidFill>
                        </a:rPr>
                        <a:t>a.m.</a:t>
                      </a:r>
                      <a:r>
                        <a:rPr lang="en-US" sz="2000" u="none" baseline="0" dirty="0" smtClean="0"/>
                        <a:t> – 10:15 </a:t>
                      </a:r>
                      <a:r>
                        <a:rPr lang="en-US" sz="2000" b="0" u="none" dirty="0" smtClean="0">
                          <a:solidFill>
                            <a:schemeClr val="tx1"/>
                          </a:solidFill>
                        </a:rPr>
                        <a:t>a.m.</a:t>
                      </a:r>
                      <a:endParaRPr lang="en-US" sz="2000" b="0" u="none" dirty="0">
                        <a:solidFill>
                          <a:schemeClr val="tx1"/>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u="none" baseline="0" dirty="0" smtClean="0"/>
                        <a:t>Scheduled Break</a:t>
                      </a:r>
                      <a:endParaRPr lang="en-US" sz="2000" u="none" dirty="0"/>
                    </a:p>
                  </a:txBody>
                  <a:tcPr/>
                </a:tc>
              </a:tr>
              <a:tr h="4572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u="none" dirty="0" smtClean="0"/>
                        <a:t>10:15 </a:t>
                      </a:r>
                      <a:r>
                        <a:rPr lang="en-US" sz="2000" b="0" u="none" dirty="0" smtClean="0">
                          <a:solidFill>
                            <a:schemeClr val="tx1"/>
                          </a:solidFill>
                        </a:rPr>
                        <a:t>a.m.</a:t>
                      </a:r>
                      <a:r>
                        <a:rPr lang="en-US" sz="2000" u="none" dirty="0" smtClean="0"/>
                        <a:t> –</a:t>
                      </a:r>
                      <a:r>
                        <a:rPr lang="en-US" sz="2000" u="none" baseline="0" dirty="0" smtClean="0"/>
                        <a:t> 12:15 p.m.</a:t>
                      </a:r>
                      <a:endParaRPr lang="en-US" sz="2000" u="none"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0" kern="1200" dirty="0" smtClean="0">
                          <a:solidFill>
                            <a:schemeClr val="tx1"/>
                          </a:solidFill>
                          <a:latin typeface="+mn-lt"/>
                          <a:ea typeface="+mn-ea"/>
                          <a:cs typeface="+mn-cs"/>
                        </a:rPr>
                        <a:t>Unit 2</a:t>
                      </a:r>
                      <a:endParaRPr lang="en-US" sz="2000" b="0" u="none" dirty="0">
                        <a:solidFill>
                          <a:schemeClr val="tx1"/>
                        </a:solidFill>
                      </a:endParaRPr>
                    </a:p>
                  </a:txBody>
                  <a:tcPr/>
                </a:tc>
              </a:tr>
            </a:tbl>
          </a:graphicData>
        </a:graphic>
      </p:graphicFrame>
    </p:spTree>
    <p:custDataLst>
      <p:tags r:id="rId1"/>
    </p:custDataLst>
    <p:extLst>
      <p:ext uri="{BB962C8B-B14F-4D97-AF65-F5344CB8AC3E}">
        <p14:creationId xmlns:p14="http://schemas.microsoft.com/office/powerpoint/2010/main" val="391690839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ctangle 5"/>
          <p:cNvSpPr/>
          <p:nvPr/>
        </p:nvSpPr>
        <p:spPr>
          <a:xfrm>
            <a:off x="0" y="0"/>
            <a:ext cx="9124950" cy="1371600"/>
          </a:xfrm>
          <a:prstGeom prst="rect">
            <a:avLst/>
          </a:prstGeom>
          <a:solidFill>
            <a:srgbClr val="014799"/>
          </a:solidFill>
          <a:ln>
            <a:noFill/>
          </a:ln>
        </p:spPr>
        <p:style>
          <a:lnRef idx="2">
            <a:schemeClr val="accent1">
              <a:shade val="50000"/>
            </a:schemeClr>
          </a:lnRef>
          <a:fillRef idx="1">
            <a:schemeClr val="accent1"/>
          </a:fillRef>
          <a:effectRef idx="0">
            <a:schemeClr val="accent1"/>
          </a:effectRef>
          <a:fontRef idx="minor">
            <a:schemeClr val="lt1"/>
          </a:fontRef>
        </p:style>
        <p:txBody>
          <a:bodyPr lIns="91352" tIns="45679" rIns="91352" bIns="45679" rtlCol="0" anchor="ctr"/>
          <a:lstStyle/>
          <a:p>
            <a:pPr algn="ctr"/>
            <a:endParaRPr lang="en-US" dirty="0"/>
          </a:p>
        </p:txBody>
      </p:sp>
      <p:sp>
        <p:nvSpPr>
          <p:cNvPr id="2" name="Title 1"/>
          <p:cNvSpPr>
            <a:spLocks noGrp="1"/>
          </p:cNvSpPr>
          <p:nvPr>
            <p:ph type="title"/>
          </p:nvPr>
        </p:nvSpPr>
        <p:spPr>
          <a:xfrm>
            <a:off x="0" y="76200"/>
            <a:ext cx="9144000" cy="1219200"/>
          </a:xfrm>
        </p:spPr>
        <p:txBody>
          <a:bodyPr/>
          <a:lstStyle/>
          <a:p>
            <a:pPr algn="ctr"/>
            <a:r>
              <a:rPr lang="en-US" sz="4000" dirty="0">
                <a:solidFill>
                  <a:schemeClr val="bg1"/>
                </a:solidFill>
              </a:rPr>
              <a:t>Make-Up Testing</a:t>
            </a:r>
          </a:p>
        </p:txBody>
      </p:sp>
      <p:sp>
        <p:nvSpPr>
          <p:cNvPr id="3" name="Content Placeholder 2"/>
          <p:cNvSpPr>
            <a:spLocks noGrp="1"/>
          </p:cNvSpPr>
          <p:nvPr>
            <p:ph idx="4294967295"/>
          </p:nvPr>
        </p:nvSpPr>
        <p:spPr>
          <a:xfrm>
            <a:off x="381000" y="1676400"/>
            <a:ext cx="8610600" cy="5029200"/>
          </a:xfrm>
          <a:prstGeom prst="rect">
            <a:avLst/>
          </a:prstGeom>
        </p:spPr>
        <p:txBody>
          <a:bodyPr lIns="91352" tIns="45679" rIns="91352" bIns="45679">
            <a:normAutofit lnSpcReduction="10000"/>
          </a:bodyPr>
          <a:lstStyle/>
          <a:p>
            <a:pPr marL="0" indent="0">
              <a:buNone/>
              <a:defRPr/>
            </a:pPr>
            <a:r>
              <a:rPr lang="en-US" sz="2400" b="1" dirty="0"/>
              <a:t>Make-Up Testing</a:t>
            </a:r>
            <a:endParaRPr lang="en-US" sz="800" b="1" dirty="0"/>
          </a:p>
          <a:p>
            <a:pPr>
              <a:buClr>
                <a:srgbClr val="8F23B3"/>
              </a:buClr>
              <a:buFont typeface="Arial" panose="020B0604020202020204" pitchFamily="34" charset="0"/>
              <a:buChar char="•"/>
              <a:defRPr/>
            </a:pPr>
            <a:r>
              <a:rPr lang="en-US" sz="2400" dirty="0"/>
              <a:t>Students who are absent, become ill, or who can no longer test because of classroom or school interruptions during original </a:t>
            </a:r>
            <a:r>
              <a:rPr lang="en-US" sz="2400" dirty="0" smtClean="0"/>
              <a:t>units should </a:t>
            </a:r>
            <a:r>
              <a:rPr lang="en-US" sz="2400" dirty="0"/>
              <a:t>participate in make-up testing. </a:t>
            </a:r>
          </a:p>
          <a:p>
            <a:pPr lvl="1">
              <a:buClr>
                <a:srgbClr val="8F23B3"/>
              </a:buClr>
              <a:buFont typeface="Arial" panose="020B0604020202020204" pitchFamily="34" charset="0"/>
              <a:buChar char="•"/>
              <a:defRPr/>
            </a:pPr>
            <a:r>
              <a:rPr lang="en-US" sz="2200" dirty="0"/>
              <a:t>Students are </a:t>
            </a:r>
            <a:r>
              <a:rPr lang="en-US" sz="2200" b="1" dirty="0"/>
              <a:t>not</a:t>
            </a:r>
            <a:r>
              <a:rPr lang="en-US" sz="2200" dirty="0"/>
              <a:t> allowed to return to any portion of the u</a:t>
            </a:r>
            <a:r>
              <a:rPr lang="en-US" sz="2200" dirty="0" smtClean="0"/>
              <a:t>nit </a:t>
            </a:r>
            <a:r>
              <a:rPr lang="en-US" sz="2200" dirty="0"/>
              <a:t>they have already completed.</a:t>
            </a:r>
          </a:p>
          <a:p>
            <a:pPr lvl="1">
              <a:buClr>
                <a:srgbClr val="8F23B3"/>
              </a:buClr>
              <a:buFont typeface="Arial" panose="020B0604020202020204" pitchFamily="34" charset="0"/>
              <a:buChar char="•"/>
              <a:defRPr/>
            </a:pPr>
            <a:r>
              <a:rPr lang="en-US" sz="2200" dirty="0"/>
              <a:t>Test security and administration protocols apply.</a:t>
            </a:r>
          </a:p>
          <a:p>
            <a:pPr lvl="1">
              <a:buClr>
                <a:srgbClr val="8F23B3"/>
              </a:buClr>
              <a:buFont typeface="Arial" panose="020B0604020202020204" pitchFamily="34" charset="0"/>
              <a:buChar char="•"/>
              <a:defRPr/>
            </a:pPr>
            <a:r>
              <a:rPr lang="en-US" sz="2200" dirty="0">
                <a:solidFill>
                  <a:srgbClr val="8120A4"/>
                </a:solidFill>
              </a:rPr>
              <a:t>ELA/Math ONLY:  Units may be taken out of order for make-up testing only. For regularly scheduled testing, units must be administered in sequential order.</a:t>
            </a:r>
          </a:p>
          <a:p>
            <a:pPr lvl="1">
              <a:buClr>
                <a:srgbClr val="8F23B3"/>
              </a:buClr>
              <a:buFont typeface="Arial" panose="020B0604020202020204" pitchFamily="34" charset="0"/>
              <a:buChar char="•"/>
              <a:defRPr/>
            </a:pPr>
            <a:r>
              <a:rPr lang="en-US" dirty="0" smtClean="0">
                <a:solidFill>
                  <a:srgbClr val="00B050"/>
                </a:solidFill>
              </a:rPr>
              <a:t>All S/SS units must be administered in sequential order. </a:t>
            </a:r>
            <a:r>
              <a:rPr lang="en-US" b="1" dirty="0" smtClean="0">
                <a:solidFill>
                  <a:srgbClr val="00B050"/>
                </a:solidFill>
              </a:rPr>
              <a:t>NOTE: It is a misadministration to administer S/SS units out of order.</a:t>
            </a:r>
            <a:r>
              <a:rPr lang="en-US" dirty="0" smtClean="0">
                <a:solidFill>
                  <a:srgbClr val="00B050"/>
                </a:solidFill>
              </a:rPr>
              <a:t> </a:t>
            </a:r>
            <a:endParaRPr lang="en-US" dirty="0">
              <a:solidFill>
                <a:srgbClr val="00B050"/>
              </a:solidFill>
            </a:endParaRPr>
          </a:p>
        </p:txBody>
      </p:sp>
      <p:sp>
        <p:nvSpPr>
          <p:cNvPr id="5" name="TextBox 4"/>
          <p:cNvSpPr txBox="1"/>
          <p:nvPr/>
        </p:nvSpPr>
        <p:spPr>
          <a:xfrm>
            <a:off x="7772400" y="19052"/>
            <a:ext cx="1371600" cy="307777"/>
          </a:xfrm>
          <a:prstGeom prst="rect">
            <a:avLst/>
          </a:prstGeom>
          <a:noFill/>
        </p:spPr>
        <p:txBody>
          <a:bodyPr wrap="square" lIns="91352" tIns="45679" rIns="91352" bIns="45679" rtlCol="0">
            <a:spAutoFit/>
          </a:bodyPr>
          <a:lstStyle/>
          <a:p>
            <a:r>
              <a:rPr lang="en-US" sz="1400" dirty="0">
                <a:latin typeface="+mn-lt"/>
              </a:rPr>
              <a:t>Go to: </a:t>
            </a:r>
            <a:r>
              <a:rPr lang="en-US" sz="1400" dirty="0">
                <a:latin typeface="+mn-lt"/>
                <a:hlinkClick r:id="rId4" action="ppaction://hlinksldjump"/>
              </a:rPr>
              <a:t>Topics</a:t>
            </a:r>
            <a:endParaRPr lang="en-US" sz="1400" dirty="0">
              <a:latin typeface="+mn-lt"/>
            </a:endParaRPr>
          </a:p>
        </p:txBody>
      </p:sp>
    </p:spTree>
    <p:custDataLst>
      <p:tags r:id="rId1"/>
    </p:custDataLst>
    <p:extLst>
      <p:ext uri="{BB962C8B-B14F-4D97-AF65-F5344CB8AC3E}">
        <p14:creationId xmlns:p14="http://schemas.microsoft.com/office/powerpoint/2010/main" val="368122983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normAutofit/>
          </a:bodyPr>
          <a:lstStyle/>
          <a:p>
            <a:pPr>
              <a:defRPr/>
            </a:pPr>
            <a:fld id="{F6BCB3FB-C48D-4679-997C-EAE33CF55E02}" type="slidenum">
              <a:rPr lang="en-US" smtClean="0"/>
              <a:pPr>
                <a:defRPr/>
              </a:pPr>
              <a:t>27</a:t>
            </a:fld>
            <a:endParaRPr lang="en-US" dirty="0"/>
          </a:p>
        </p:txBody>
      </p:sp>
      <p:sp>
        <p:nvSpPr>
          <p:cNvPr id="8" name="Rectangle 7"/>
          <p:cNvSpPr/>
          <p:nvPr/>
        </p:nvSpPr>
        <p:spPr>
          <a:xfrm>
            <a:off x="0" y="0"/>
            <a:ext cx="9124950" cy="1371600"/>
          </a:xfrm>
          <a:prstGeom prst="rect">
            <a:avLst/>
          </a:prstGeom>
          <a:solidFill>
            <a:srgbClr val="014799"/>
          </a:solidFill>
          <a:ln>
            <a:noFill/>
          </a:ln>
        </p:spPr>
        <p:style>
          <a:lnRef idx="2">
            <a:schemeClr val="accent1">
              <a:shade val="50000"/>
            </a:schemeClr>
          </a:lnRef>
          <a:fillRef idx="1">
            <a:schemeClr val="accent1"/>
          </a:fillRef>
          <a:effectRef idx="0">
            <a:schemeClr val="accent1"/>
          </a:effectRef>
          <a:fontRef idx="minor">
            <a:schemeClr val="lt1"/>
          </a:fontRef>
        </p:style>
        <p:txBody>
          <a:bodyPr lIns="91352" tIns="45679" rIns="91352" bIns="45679" rtlCol="0" anchor="ctr"/>
          <a:lstStyle/>
          <a:p>
            <a:pPr algn="ctr"/>
            <a:endParaRPr lang="en-US" dirty="0"/>
          </a:p>
        </p:txBody>
      </p:sp>
      <p:sp>
        <p:nvSpPr>
          <p:cNvPr id="2" name="Title 1"/>
          <p:cNvSpPr>
            <a:spLocks noGrp="1"/>
          </p:cNvSpPr>
          <p:nvPr>
            <p:ph type="title"/>
          </p:nvPr>
        </p:nvSpPr>
        <p:spPr>
          <a:xfrm>
            <a:off x="0" y="76200"/>
            <a:ext cx="9144000" cy="1219200"/>
          </a:xfrm>
        </p:spPr>
        <p:txBody>
          <a:bodyPr>
            <a:normAutofit/>
          </a:bodyPr>
          <a:lstStyle/>
          <a:p>
            <a:pPr algn="ctr"/>
            <a:r>
              <a:rPr lang="en-US" sz="4000" dirty="0">
                <a:solidFill>
                  <a:schemeClr val="bg1"/>
                </a:solidFill>
              </a:rPr>
              <a:t>Guidelines for Administration</a:t>
            </a:r>
          </a:p>
        </p:txBody>
      </p:sp>
      <p:sp>
        <p:nvSpPr>
          <p:cNvPr id="3" name="Content Placeholder 2"/>
          <p:cNvSpPr>
            <a:spLocks noGrp="1"/>
          </p:cNvSpPr>
          <p:nvPr>
            <p:ph idx="4294967295"/>
          </p:nvPr>
        </p:nvSpPr>
        <p:spPr>
          <a:xfrm>
            <a:off x="228600" y="1447808"/>
            <a:ext cx="8686800" cy="4740275"/>
          </a:xfrm>
          <a:prstGeom prst="rect">
            <a:avLst/>
          </a:prstGeom>
        </p:spPr>
        <p:txBody>
          <a:bodyPr>
            <a:noAutofit/>
          </a:bodyPr>
          <a:lstStyle/>
          <a:p>
            <a:pPr marL="0" indent="0">
              <a:buNone/>
              <a:defRPr/>
            </a:pPr>
            <a:r>
              <a:rPr lang="en-US" sz="2400" b="1" dirty="0"/>
              <a:t>Optional Text in SAY Directions</a:t>
            </a:r>
          </a:p>
          <a:p>
            <a:pPr>
              <a:defRPr/>
            </a:pPr>
            <a:r>
              <a:rPr lang="en-US" sz="2000" dirty="0">
                <a:solidFill>
                  <a:srgbClr val="FF0000"/>
                </a:solidFill>
                <a:ea typeface="ＭＳ Ｐゴシック" charset="0"/>
              </a:rPr>
              <a:t>For ELA/Math and S/SS, read the following script option regarding allowable activities if students finish early. (Identify which of these options your district will allow.)</a:t>
            </a:r>
          </a:p>
          <a:p>
            <a:pPr lvl="0" eaLnBrk="0" fontAlgn="base" hangingPunct="0">
              <a:spcAft>
                <a:spcPct val="0"/>
              </a:spcAft>
              <a:buClr>
                <a:srgbClr val="8F23B3"/>
              </a:buClr>
              <a:defRPr/>
            </a:pPr>
            <a:endParaRPr lang="en-US" sz="2000" dirty="0">
              <a:solidFill>
                <a:prstClr val="black"/>
              </a:solidFill>
              <a:ea typeface="ＭＳ Ｐゴシック" charset="0"/>
            </a:endParaRPr>
          </a:p>
          <a:p>
            <a:pPr lvl="0" eaLnBrk="0" fontAlgn="base" hangingPunct="0">
              <a:spcAft>
                <a:spcPct val="0"/>
              </a:spcAft>
              <a:buClr>
                <a:srgbClr val="8F23B3"/>
              </a:buClr>
              <a:defRPr/>
            </a:pPr>
            <a:endParaRPr lang="en-US" sz="2000" dirty="0">
              <a:solidFill>
                <a:prstClr val="black"/>
              </a:solidFill>
              <a:ea typeface="ＭＳ Ｐゴシック" charset="0"/>
            </a:endParaRPr>
          </a:p>
          <a:p>
            <a:pPr lvl="0" eaLnBrk="0" fontAlgn="base" hangingPunct="0">
              <a:spcAft>
                <a:spcPct val="0"/>
              </a:spcAft>
              <a:buClr>
                <a:srgbClr val="8F23B3"/>
              </a:buClr>
              <a:defRPr/>
            </a:pPr>
            <a:endParaRPr lang="en-US" sz="2000" dirty="0">
              <a:solidFill>
                <a:prstClr val="black"/>
              </a:solidFill>
              <a:ea typeface="ＭＳ Ｐゴシック" charset="0"/>
            </a:endParaRPr>
          </a:p>
          <a:p>
            <a:pPr lvl="0" eaLnBrk="0" fontAlgn="base" hangingPunct="0">
              <a:spcAft>
                <a:spcPct val="0"/>
              </a:spcAft>
              <a:buClr>
                <a:srgbClr val="8F23B3"/>
              </a:buClr>
              <a:defRPr/>
            </a:pPr>
            <a:endParaRPr lang="en-US" sz="2000" dirty="0">
              <a:solidFill>
                <a:prstClr val="black"/>
              </a:solidFill>
              <a:ea typeface="ＭＳ Ｐゴシック" charset="0"/>
            </a:endParaRPr>
          </a:p>
          <a:p>
            <a:pPr lvl="0" eaLnBrk="0" fontAlgn="base" hangingPunct="0">
              <a:spcAft>
                <a:spcPct val="0"/>
              </a:spcAft>
              <a:buClr>
                <a:srgbClr val="8F23B3"/>
              </a:buClr>
              <a:defRPr/>
            </a:pPr>
            <a:endParaRPr lang="en-US" sz="2000" dirty="0">
              <a:solidFill>
                <a:prstClr val="black"/>
              </a:solidFill>
              <a:ea typeface="ＭＳ Ｐゴシック" charset="0"/>
            </a:endParaRPr>
          </a:p>
          <a:p>
            <a:pPr lvl="0" eaLnBrk="0" fontAlgn="base" hangingPunct="0">
              <a:spcAft>
                <a:spcPct val="0"/>
              </a:spcAft>
              <a:buClr>
                <a:srgbClr val="8F23B3"/>
              </a:buClr>
              <a:defRPr/>
            </a:pPr>
            <a:endParaRPr lang="en-US" sz="2000" dirty="0">
              <a:solidFill>
                <a:prstClr val="black"/>
              </a:solidFill>
              <a:ea typeface="ＭＳ Ｐゴシック" charset="0"/>
            </a:endParaRPr>
          </a:p>
          <a:p>
            <a:pPr marL="0" indent="0">
              <a:buClr>
                <a:srgbClr val="8F23B3"/>
              </a:buClr>
              <a:buNone/>
              <a:defRPr/>
            </a:pPr>
            <a:endParaRPr lang="en-US" sz="2400" dirty="0"/>
          </a:p>
        </p:txBody>
      </p:sp>
      <p:graphicFrame>
        <p:nvGraphicFramePr>
          <p:cNvPr id="6" name="Table 5"/>
          <p:cNvGraphicFramePr>
            <a:graphicFrameLocks noGrp="1"/>
          </p:cNvGraphicFramePr>
          <p:nvPr>
            <p:extLst>
              <p:ext uri="{D42A27DB-BD31-4B8C-83A1-F6EECF244321}">
                <p14:modId xmlns:p14="http://schemas.microsoft.com/office/powerpoint/2010/main" val="2751935929"/>
              </p:ext>
            </p:extLst>
          </p:nvPr>
        </p:nvGraphicFramePr>
        <p:xfrm>
          <a:off x="1219201" y="2956560"/>
          <a:ext cx="6096000" cy="3844950"/>
        </p:xfrm>
        <a:graphic>
          <a:graphicData uri="http://schemas.openxmlformats.org/drawingml/2006/table">
            <a:tbl>
              <a:tblPr firstRow="1" bandRow="1">
                <a:tableStyleId>{5940675A-B579-460E-94D1-54222C63F5DA}</a:tableStyleId>
              </a:tblPr>
              <a:tblGrid>
                <a:gridCol w="6096000"/>
              </a:tblGrid>
              <a:tr h="1281650">
                <a:tc>
                  <a:txBody>
                    <a:bodyPr/>
                    <a:lstStyle/>
                    <a:p>
                      <a:r>
                        <a:rPr lang="en-US" sz="2600" b="1" dirty="0" smtClean="0"/>
                        <a:t>Option A</a:t>
                      </a:r>
                    </a:p>
                    <a:p>
                      <a:r>
                        <a:rPr lang="en-US" sz="2600" dirty="0" smtClean="0"/>
                        <a:t>Students are to sit quietly</a:t>
                      </a:r>
                      <a:r>
                        <a:rPr lang="en-US" sz="2600" baseline="0" dirty="0" smtClean="0"/>
                        <a:t> when they are done testing.</a:t>
                      </a:r>
                      <a:endParaRPr lang="en-US" sz="2600" dirty="0"/>
                    </a:p>
                  </a:txBody>
                  <a:tcPr/>
                </a:tc>
              </a:tr>
              <a:tr h="1281650">
                <a:tc>
                  <a:txBody>
                    <a:bodyPr/>
                    <a:lstStyle/>
                    <a:p>
                      <a:r>
                        <a:rPr lang="en-US" sz="2600" b="1" dirty="0" smtClean="0"/>
                        <a:t>Option B</a:t>
                      </a:r>
                    </a:p>
                    <a:p>
                      <a:r>
                        <a:rPr lang="en-US" sz="2600" dirty="0" smtClean="0"/>
                        <a:t>Students will be dismissed when they</a:t>
                      </a:r>
                      <a:r>
                        <a:rPr lang="en-US" sz="2600" baseline="0" dirty="0" smtClean="0"/>
                        <a:t> are done testing.</a:t>
                      </a:r>
                      <a:endParaRPr lang="en-US" sz="2600" dirty="0"/>
                    </a:p>
                  </a:txBody>
                  <a:tcPr/>
                </a:tc>
              </a:tr>
              <a:tr h="1281650">
                <a:tc>
                  <a:txBody>
                    <a:bodyPr/>
                    <a:lstStyle/>
                    <a:p>
                      <a:r>
                        <a:rPr lang="en-US" sz="2600" b="1" dirty="0" smtClean="0"/>
                        <a:t>Option C</a:t>
                      </a:r>
                    </a:p>
                    <a:p>
                      <a:r>
                        <a:rPr lang="en-US" sz="2600" dirty="0" smtClean="0"/>
                        <a:t>Students</a:t>
                      </a:r>
                      <a:r>
                        <a:rPr lang="en-US" sz="2600" baseline="0" dirty="0" smtClean="0"/>
                        <a:t> may read when they are done testing.</a:t>
                      </a:r>
                      <a:endParaRPr lang="en-US" sz="2600" dirty="0"/>
                    </a:p>
                  </a:txBody>
                  <a:tcPr/>
                </a:tc>
              </a:tr>
            </a:tbl>
          </a:graphicData>
        </a:graphic>
      </p:graphicFrame>
    </p:spTree>
    <p:custDataLst>
      <p:tags r:id="rId1"/>
    </p:custDataLst>
    <p:extLst>
      <p:ext uri="{BB962C8B-B14F-4D97-AF65-F5344CB8AC3E}">
        <p14:creationId xmlns:p14="http://schemas.microsoft.com/office/powerpoint/2010/main" val="396857346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4"/>
          <p:cNvSpPr/>
          <p:nvPr/>
        </p:nvSpPr>
        <p:spPr>
          <a:xfrm>
            <a:off x="0" y="0"/>
            <a:ext cx="9124950" cy="1371600"/>
          </a:xfrm>
          <a:prstGeom prst="rect">
            <a:avLst/>
          </a:prstGeom>
          <a:solidFill>
            <a:srgbClr val="014799"/>
          </a:solidFill>
          <a:ln>
            <a:noFill/>
          </a:ln>
        </p:spPr>
        <p:style>
          <a:lnRef idx="2">
            <a:schemeClr val="accent1">
              <a:shade val="50000"/>
            </a:schemeClr>
          </a:lnRef>
          <a:fillRef idx="1">
            <a:schemeClr val="accent1"/>
          </a:fillRef>
          <a:effectRef idx="0">
            <a:schemeClr val="accent1"/>
          </a:effectRef>
          <a:fontRef idx="minor">
            <a:schemeClr val="lt1"/>
          </a:fontRef>
        </p:style>
        <p:txBody>
          <a:bodyPr lIns="91352" tIns="45679" rIns="91352" bIns="45679" rtlCol="0" anchor="ctr"/>
          <a:lstStyle/>
          <a:p>
            <a:pPr algn="ctr"/>
            <a:endParaRPr lang="en-US" dirty="0"/>
          </a:p>
        </p:txBody>
      </p:sp>
      <p:sp>
        <p:nvSpPr>
          <p:cNvPr id="7" name="Title 6"/>
          <p:cNvSpPr>
            <a:spLocks noGrp="1"/>
          </p:cNvSpPr>
          <p:nvPr>
            <p:ph type="title"/>
          </p:nvPr>
        </p:nvSpPr>
        <p:spPr>
          <a:xfrm>
            <a:off x="0" y="152400"/>
            <a:ext cx="9124950" cy="1143000"/>
          </a:xfrm>
        </p:spPr>
        <p:txBody>
          <a:bodyPr>
            <a:noAutofit/>
          </a:bodyPr>
          <a:lstStyle/>
          <a:p>
            <a:r>
              <a:rPr lang="en-US" sz="3600" dirty="0">
                <a:solidFill>
                  <a:schemeClr val="bg1"/>
                </a:solidFill>
              </a:rPr>
              <a:t>Guidelines for Administration</a:t>
            </a:r>
          </a:p>
        </p:txBody>
      </p:sp>
      <p:sp>
        <p:nvSpPr>
          <p:cNvPr id="8" name="Content Placeholder 7"/>
          <p:cNvSpPr>
            <a:spLocks noGrp="1"/>
          </p:cNvSpPr>
          <p:nvPr>
            <p:ph idx="1"/>
          </p:nvPr>
        </p:nvSpPr>
        <p:spPr>
          <a:xfrm>
            <a:off x="457200" y="1645921"/>
            <a:ext cx="8229600" cy="4525963"/>
          </a:xfrm>
        </p:spPr>
        <p:txBody>
          <a:bodyPr>
            <a:normAutofit fontScale="77500" lnSpcReduction="20000"/>
          </a:bodyPr>
          <a:lstStyle/>
          <a:p>
            <a:pPr marL="0" indent="0">
              <a:buClr>
                <a:schemeClr val="tx1"/>
              </a:buClr>
              <a:buNone/>
            </a:pPr>
            <a:r>
              <a:rPr lang="en-US" dirty="0"/>
              <a:t>After Students Finish </a:t>
            </a:r>
            <a:r>
              <a:rPr lang="en-US" dirty="0" smtClean="0"/>
              <a:t>Unit…</a:t>
            </a:r>
          </a:p>
          <a:p>
            <a:pPr marL="0" indent="0">
              <a:buClr>
                <a:schemeClr val="tx1"/>
              </a:buClr>
              <a:buNone/>
            </a:pPr>
            <a:r>
              <a:rPr lang="en-US" dirty="0" smtClean="0">
                <a:solidFill>
                  <a:srgbClr val="FF0000"/>
                </a:solidFill>
              </a:rPr>
              <a:t>District Decisions:</a:t>
            </a:r>
          </a:p>
          <a:p>
            <a:pPr lvl="1">
              <a:buClr>
                <a:schemeClr val="tx1"/>
              </a:buClr>
            </a:pPr>
            <a:r>
              <a:rPr lang="en-US" dirty="0" smtClean="0">
                <a:solidFill>
                  <a:srgbClr val="FF0000"/>
                </a:solidFill>
              </a:rPr>
              <a:t>Will students be able to leave when they have finished testing? (no minimum time)</a:t>
            </a:r>
          </a:p>
          <a:p>
            <a:pPr lvl="1">
              <a:buClr>
                <a:schemeClr val="tx1"/>
              </a:buClr>
            </a:pPr>
            <a:r>
              <a:rPr lang="en-US" dirty="0" smtClean="0">
                <a:solidFill>
                  <a:srgbClr val="FF0000"/>
                </a:solidFill>
              </a:rPr>
              <a:t>Sit quietly?</a:t>
            </a:r>
          </a:p>
          <a:p>
            <a:pPr lvl="1">
              <a:buClr>
                <a:schemeClr val="tx1"/>
              </a:buClr>
            </a:pPr>
            <a:r>
              <a:rPr lang="en-US" dirty="0" smtClean="0">
                <a:solidFill>
                  <a:srgbClr val="FF0000"/>
                </a:solidFill>
              </a:rPr>
              <a:t>Read? (cannot use any electronic reading devices)</a:t>
            </a:r>
          </a:p>
          <a:p>
            <a:pPr lvl="1">
              <a:buClr>
                <a:schemeClr val="tx1"/>
              </a:buClr>
            </a:pPr>
            <a:r>
              <a:rPr lang="en-US" dirty="0" smtClean="0">
                <a:solidFill>
                  <a:srgbClr val="FF0000"/>
                </a:solidFill>
              </a:rPr>
              <a:t>Are students to be released to a location outside of the testing area?</a:t>
            </a:r>
          </a:p>
          <a:p>
            <a:pPr lvl="1">
              <a:buClr>
                <a:schemeClr val="tx1"/>
              </a:buClr>
            </a:pPr>
            <a:r>
              <a:rPr lang="en-US" dirty="0" smtClean="0">
                <a:solidFill>
                  <a:srgbClr val="FF0000"/>
                </a:solidFill>
              </a:rPr>
              <a:t>What are TAs to do when </a:t>
            </a:r>
            <a:r>
              <a:rPr lang="en-US" u="sng" dirty="0" smtClean="0">
                <a:solidFill>
                  <a:srgbClr val="FF0000"/>
                </a:solidFill>
              </a:rPr>
              <a:t>all</a:t>
            </a:r>
            <a:r>
              <a:rPr lang="en-US" dirty="0" smtClean="0">
                <a:solidFill>
                  <a:srgbClr val="FF0000"/>
                </a:solidFill>
              </a:rPr>
              <a:t> students have completed a Unit?</a:t>
            </a:r>
          </a:p>
          <a:p>
            <a:pPr>
              <a:buClr>
                <a:schemeClr val="tx1"/>
              </a:buClr>
            </a:pPr>
            <a:r>
              <a:rPr lang="en-US" dirty="0" smtClean="0">
                <a:solidFill>
                  <a:srgbClr val="FF0000"/>
                </a:solidFill>
              </a:rPr>
              <a:t>School Site Considerations:</a:t>
            </a:r>
          </a:p>
          <a:p>
            <a:pPr lvl="1">
              <a:buClr>
                <a:schemeClr val="tx1"/>
              </a:buClr>
            </a:pPr>
            <a:r>
              <a:rPr lang="en-US" dirty="0" smtClean="0">
                <a:solidFill>
                  <a:srgbClr val="FF0000"/>
                </a:solidFill>
              </a:rPr>
              <a:t>Where will released students go?</a:t>
            </a:r>
          </a:p>
          <a:p>
            <a:pPr lvl="1">
              <a:buClr>
                <a:schemeClr val="tx1"/>
              </a:buClr>
            </a:pPr>
            <a:r>
              <a:rPr lang="en-US" dirty="0" smtClean="0">
                <a:solidFill>
                  <a:srgbClr val="FF0000"/>
                </a:solidFill>
              </a:rPr>
              <a:t>To whom will students be released? </a:t>
            </a:r>
            <a:endParaRPr lang="en-US" dirty="0">
              <a:solidFill>
                <a:srgbClr val="FF0000"/>
              </a:solidFill>
            </a:endParaRPr>
          </a:p>
        </p:txBody>
      </p:sp>
      <p:sp>
        <p:nvSpPr>
          <p:cNvPr id="3" name="Slide Number Placeholder 2"/>
          <p:cNvSpPr>
            <a:spLocks noGrp="1"/>
          </p:cNvSpPr>
          <p:nvPr>
            <p:ph type="sldNum" sz="quarter" idx="4294967295"/>
          </p:nvPr>
        </p:nvSpPr>
        <p:spPr>
          <a:xfrm>
            <a:off x="6553200" y="6356358"/>
            <a:ext cx="2133600" cy="365125"/>
          </a:xfrm>
          <a:prstGeom prst="rect">
            <a:avLst/>
          </a:prstGeom>
        </p:spPr>
        <p:txBody>
          <a:bodyPr/>
          <a:lstStyle/>
          <a:p>
            <a:pPr>
              <a:defRPr/>
            </a:pPr>
            <a:fld id="{364E494B-349F-4D1C-9389-F3BD0DF20ED6}" type="slidenum">
              <a:rPr lang="en-US" smtClean="0"/>
              <a:pPr>
                <a:defRPr/>
              </a:pPr>
              <a:t>28</a:t>
            </a:fld>
            <a:endParaRPr lang="en-US" dirty="0"/>
          </a:p>
        </p:txBody>
      </p:sp>
    </p:spTree>
    <p:extLst>
      <p:ext uri="{BB962C8B-B14F-4D97-AF65-F5344CB8AC3E}">
        <p14:creationId xmlns:p14="http://schemas.microsoft.com/office/powerpoint/2010/main" val="129323698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4"/>
          <p:cNvSpPr/>
          <p:nvPr/>
        </p:nvSpPr>
        <p:spPr>
          <a:xfrm>
            <a:off x="0" y="0"/>
            <a:ext cx="9124950" cy="1371600"/>
          </a:xfrm>
          <a:prstGeom prst="rect">
            <a:avLst/>
          </a:prstGeom>
          <a:solidFill>
            <a:srgbClr val="014799"/>
          </a:solidFill>
          <a:ln>
            <a:noFill/>
          </a:ln>
        </p:spPr>
        <p:style>
          <a:lnRef idx="2">
            <a:schemeClr val="accent1">
              <a:shade val="50000"/>
            </a:schemeClr>
          </a:lnRef>
          <a:fillRef idx="1">
            <a:schemeClr val="accent1"/>
          </a:fillRef>
          <a:effectRef idx="0">
            <a:schemeClr val="accent1"/>
          </a:effectRef>
          <a:fontRef idx="minor">
            <a:schemeClr val="lt1"/>
          </a:fontRef>
        </p:style>
        <p:txBody>
          <a:bodyPr lIns="91352" tIns="45679" rIns="91352" bIns="45679" rtlCol="0" anchor="ctr"/>
          <a:lstStyle/>
          <a:p>
            <a:pPr algn="ctr"/>
            <a:endParaRPr lang="en-US" dirty="0"/>
          </a:p>
        </p:txBody>
      </p:sp>
      <p:sp>
        <p:nvSpPr>
          <p:cNvPr id="2" name="Title 1"/>
          <p:cNvSpPr>
            <a:spLocks noGrp="1"/>
          </p:cNvSpPr>
          <p:nvPr>
            <p:ph type="title"/>
          </p:nvPr>
        </p:nvSpPr>
        <p:spPr>
          <a:xfrm>
            <a:off x="447675" y="114300"/>
            <a:ext cx="8229600" cy="1143000"/>
          </a:xfrm>
        </p:spPr>
        <p:txBody>
          <a:bodyPr/>
          <a:lstStyle/>
          <a:p>
            <a:pPr algn="ctr"/>
            <a:r>
              <a:rPr lang="en-US" sz="4000" dirty="0">
                <a:solidFill>
                  <a:schemeClr val="bg1"/>
                </a:solidFill>
              </a:rPr>
              <a:t>Administrative Considerations</a:t>
            </a:r>
          </a:p>
        </p:txBody>
      </p:sp>
      <p:sp>
        <p:nvSpPr>
          <p:cNvPr id="3" name="Content Placeholder 2"/>
          <p:cNvSpPr>
            <a:spLocks noGrp="1"/>
          </p:cNvSpPr>
          <p:nvPr>
            <p:ph idx="1"/>
          </p:nvPr>
        </p:nvSpPr>
        <p:spPr/>
        <p:txBody>
          <a:bodyPr/>
          <a:lstStyle/>
          <a:p>
            <a:pPr marL="0" indent="0">
              <a:buClrTx/>
              <a:buNone/>
            </a:pPr>
            <a:r>
              <a:rPr lang="en-US" dirty="0" smtClean="0"/>
              <a:t>Administrative Considerations are changes to the conditions of testing that may benefit a student. Administrative considerations are available to any student as long as test security is not compromised and test environment requirements are met.</a:t>
            </a:r>
          </a:p>
          <a:p>
            <a:pPr lvl="0">
              <a:buClrTx/>
            </a:pPr>
            <a:r>
              <a:rPr lang="en-US" dirty="0" smtClean="0"/>
              <a:t>Adaptive </a:t>
            </a:r>
            <a:r>
              <a:rPr lang="en-US" dirty="0"/>
              <a:t>and specialized equipment or furniture</a:t>
            </a:r>
          </a:p>
          <a:p>
            <a:pPr lvl="0">
              <a:buClrTx/>
            </a:pPr>
            <a:r>
              <a:rPr lang="en-US" dirty="0"/>
              <a:t>Frequent </a:t>
            </a:r>
            <a:r>
              <a:rPr lang="en-US" dirty="0" smtClean="0"/>
              <a:t>breaks </a:t>
            </a:r>
            <a:r>
              <a:rPr lang="en-US" dirty="0"/>
              <a:t>(do not stop the clock)</a:t>
            </a:r>
          </a:p>
          <a:p>
            <a:pPr lvl="0">
              <a:buClrTx/>
            </a:pPr>
            <a:r>
              <a:rPr lang="en-US" dirty="0"/>
              <a:t>Noise </a:t>
            </a:r>
            <a:r>
              <a:rPr lang="en-US" dirty="0" smtClean="0"/>
              <a:t>buffers/headphones</a:t>
            </a:r>
            <a:endParaRPr lang="en-US" dirty="0"/>
          </a:p>
          <a:p>
            <a:pPr lvl="0">
              <a:buClrTx/>
            </a:pPr>
            <a:r>
              <a:rPr lang="en-US" dirty="0"/>
              <a:t>Small </a:t>
            </a:r>
            <a:r>
              <a:rPr lang="en-US" dirty="0" smtClean="0"/>
              <a:t>group testing</a:t>
            </a:r>
            <a:endParaRPr lang="en-US" dirty="0"/>
          </a:p>
          <a:p>
            <a:pPr lvl="0">
              <a:buClrTx/>
            </a:pPr>
            <a:r>
              <a:rPr lang="en-US" dirty="0"/>
              <a:t>Specified, separate, or alternate area or </a:t>
            </a:r>
            <a:r>
              <a:rPr lang="en-US" dirty="0" smtClean="0"/>
              <a:t>seating</a:t>
            </a:r>
          </a:p>
          <a:p>
            <a:pPr lvl="0">
              <a:buClrTx/>
            </a:pPr>
            <a:r>
              <a:rPr lang="en-US" dirty="0" smtClean="0"/>
              <a:t>Time of day</a:t>
            </a:r>
            <a:endParaRPr lang="en-US" dirty="0"/>
          </a:p>
        </p:txBody>
      </p:sp>
      <p:sp>
        <p:nvSpPr>
          <p:cNvPr id="4" name="Slide Number Placeholder 3"/>
          <p:cNvSpPr>
            <a:spLocks noGrp="1"/>
          </p:cNvSpPr>
          <p:nvPr>
            <p:ph type="sldNum" sz="quarter" idx="4294967295"/>
          </p:nvPr>
        </p:nvSpPr>
        <p:spPr>
          <a:xfrm>
            <a:off x="6553200" y="6356358"/>
            <a:ext cx="2133600" cy="365125"/>
          </a:xfrm>
          <a:prstGeom prst="rect">
            <a:avLst/>
          </a:prstGeom>
        </p:spPr>
        <p:txBody>
          <a:bodyPr/>
          <a:lstStyle/>
          <a:p>
            <a:fld id="{2D3B35A3-ACE2-46D7-B614-4A1146AB12FE}" type="slidenum">
              <a:rPr lang="en-US" smtClean="0">
                <a:solidFill>
                  <a:prstClr val="black">
                    <a:tint val="75000"/>
                  </a:prstClr>
                </a:solidFill>
              </a:rPr>
              <a:pPr/>
              <a:t>29</a:t>
            </a:fld>
            <a:endParaRPr lang="en-US" dirty="0">
              <a:solidFill>
                <a:prstClr val="black">
                  <a:tint val="75000"/>
                </a:prstClr>
              </a:solidFill>
            </a:endParaRPr>
          </a:p>
        </p:txBody>
      </p:sp>
    </p:spTree>
    <p:extLst>
      <p:ext uri="{BB962C8B-B14F-4D97-AF65-F5344CB8AC3E}">
        <p14:creationId xmlns:p14="http://schemas.microsoft.com/office/powerpoint/2010/main" val="253482289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Rectangle 8"/>
          <p:cNvSpPr/>
          <p:nvPr/>
        </p:nvSpPr>
        <p:spPr>
          <a:xfrm>
            <a:off x="9525" y="0"/>
            <a:ext cx="9124950" cy="1371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91352" tIns="45679" rIns="91352" bIns="45679" rtlCol="0" anchor="ctr"/>
          <a:lstStyle/>
          <a:p>
            <a:pPr algn="ctr"/>
            <a:endParaRPr lang="en-US" dirty="0"/>
          </a:p>
        </p:txBody>
      </p:sp>
      <p:sp>
        <p:nvSpPr>
          <p:cNvPr id="8" name="Rounded Rectangle 7"/>
          <p:cNvSpPr/>
          <p:nvPr/>
        </p:nvSpPr>
        <p:spPr>
          <a:xfrm>
            <a:off x="152400" y="1905001"/>
            <a:ext cx="8839200" cy="533400"/>
          </a:xfrm>
          <a:prstGeom prst="roundRect">
            <a:avLst/>
          </a:prstGeom>
          <a:ln w="38100"/>
        </p:spPr>
        <p:style>
          <a:lnRef idx="2">
            <a:schemeClr val="accent4"/>
          </a:lnRef>
          <a:fillRef idx="1">
            <a:schemeClr val="lt1"/>
          </a:fillRef>
          <a:effectRef idx="0">
            <a:schemeClr val="accent4"/>
          </a:effectRef>
          <a:fontRef idx="minor">
            <a:schemeClr val="dk1"/>
          </a:fontRef>
        </p:style>
        <p:txBody>
          <a:bodyPr lIns="91352" tIns="45679" rIns="91352" bIns="45679" rtlCol="0" anchor="ctr"/>
          <a:lstStyle/>
          <a:p>
            <a:pPr algn="ctr"/>
            <a:endParaRPr lang="en-US" dirty="0"/>
          </a:p>
        </p:txBody>
      </p:sp>
      <p:sp>
        <p:nvSpPr>
          <p:cNvPr id="2" name="Title 1"/>
          <p:cNvSpPr>
            <a:spLocks noGrp="1"/>
          </p:cNvSpPr>
          <p:nvPr>
            <p:ph type="title"/>
          </p:nvPr>
        </p:nvSpPr>
        <p:spPr>
          <a:xfrm>
            <a:off x="0" y="76200"/>
            <a:ext cx="9144000" cy="1219200"/>
          </a:xfrm>
        </p:spPr>
        <p:txBody>
          <a:bodyPr/>
          <a:lstStyle/>
          <a:p>
            <a:pPr algn="ctr"/>
            <a:r>
              <a:rPr lang="en-US" sz="3600" dirty="0">
                <a:solidFill>
                  <a:schemeClr val="bg1"/>
                </a:solidFill>
              </a:rPr>
              <a:t>Topics</a:t>
            </a:r>
          </a:p>
        </p:txBody>
      </p:sp>
      <p:sp>
        <p:nvSpPr>
          <p:cNvPr id="4" name="Title 1"/>
          <p:cNvSpPr txBox="1">
            <a:spLocks/>
          </p:cNvSpPr>
          <p:nvPr/>
        </p:nvSpPr>
        <p:spPr>
          <a:xfrm>
            <a:off x="2819400" y="0"/>
            <a:ext cx="6324600" cy="1219200"/>
          </a:xfrm>
          <a:prstGeom prst="rect">
            <a:avLst/>
          </a:prstGeom>
        </p:spPr>
        <p:txBody>
          <a:bodyPr lIns="89793" tIns="44899" rIns="89793" bIns="44899" anchor="ctr"/>
          <a:lstStyle>
            <a:lvl1pPr marL="168524" indent="0" algn="l" rtl="0" eaLnBrk="0" fontAlgn="base" hangingPunct="0">
              <a:spcBef>
                <a:spcPct val="0"/>
              </a:spcBef>
              <a:spcAft>
                <a:spcPct val="0"/>
              </a:spcAft>
              <a:defRPr sz="2800" kern="1200">
                <a:solidFill>
                  <a:schemeClr val="tx1"/>
                </a:solidFill>
                <a:latin typeface="+mj-lt"/>
                <a:ea typeface="ＭＳ Ｐゴシック" charset="0"/>
                <a:cs typeface="+mj-cs"/>
              </a:defRPr>
            </a:lvl1pPr>
            <a:lvl2pPr algn="ctr" rtl="0" eaLnBrk="0" fontAlgn="base" hangingPunct="0">
              <a:spcBef>
                <a:spcPct val="0"/>
              </a:spcBef>
              <a:spcAft>
                <a:spcPct val="0"/>
              </a:spcAft>
              <a:defRPr sz="4400">
                <a:solidFill>
                  <a:schemeClr val="tx1"/>
                </a:solidFill>
                <a:latin typeface="Calibri" pitchFamily="34" charset="0"/>
                <a:ea typeface="ＭＳ Ｐゴシック" charset="0"/>
              </a:defRPr>
            </a:lvl2pPr>
            <a:lvl3pPr algn="ctr" rtl="0" eaLnBrk="0" fontAlgn="base" hangingPunct="0">
              <a:spcBef>
                <a:spcPct val="0"/>
              </a:spcBef>
              <a:spcAft>
                <a:spcPct val="0"/>
              </a:spcAft>
              <a:defRPr sz="4400">
                <a:solidFill>
                  <a:schemeClr val="tx1"/>
                </a:solidFill>
                <a:latin typeface="Calibri" pitchFamily="34" charset="0"/>
                <a:ea typeface="ＭＳ Ｐゴシック" charset="0"/>
              </a:defRPr>
            </a:lvl3pPr>
            <a:lvl4pPr algn="ctr" rtl="0" eaLnBrk="0" fontAlgn="base" hangingPunct="0">
              <a:spcBef>
                <a:spcPct val="0"/>
              </a:spcBef>
              <a:spcAft>
                <a:spcPct val="0"/>
              </a:spcAft>
              <a:defRPr sz="4400">
                <a:solidFill>
                  <a:schemeClr val="tx1"/>
                </a:solidFill>
                <a:latin typeface="Calibri" pitchFamily="34" charset="0"/>
                <a:ea typeface="ＭＳ Ｐゴシック" charset="0"/>
              </a:defRPr>
            </a:lvl4pPr>
            <a:lvl5pPr algn="ctr" rtl="0" eaLnBrk="0" fontAlgn="base" hangingPunct="0">
              <a:spcBef>
                <a:spcPct val="0"/>
              </a:spcBef>
              <a:spcAft>
                <a:spcPct val="0"/>
              </a:spcAft>
              <a:defRPr sz="4400">
                <a:solidFill>
                  <a:schemeClr val="tx1"/>
                </a:solidFill>
                <a:latin typeface="Calibri" pitchFamily="34" charset="0"/>
                <a:ea typeface="ＭＳ Ｐゴシック"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ctr"/>
            <a:endParaRPr lang="en-US" sz="4400" b="1" dirty="0">
              <a:solidFill>
                <a:prstClr val="black"/>
              </a:solidFill>
            </a:endParaRPr>
          </a:p>
        </p:txBody>
      </p:sp>
      <p:sp>
        <p:nvSpPr>
          <p:cNvPr id="7" name="Rectangle 3"/>
          <p:cNvSpPr txBox="1">
            <a:spLocks noChangeArrowheads="1"/>
          </p:cNvSpPr>
          <p:nvPr/>
        </p:nvSpPr>
        <p:spPr>
          <a:xfrm>
            <a:off x="274320" y="1965333"/>
            <a:ext cx="8839200" cy="3902075"/>
          </a:xfrm>
          <a:prstGeom prst="rect">
            <a:avLst/>
          </a:prstGeom>
        </p:spPr>
        <p:txBody>
          <a:bodyPr lIns="91352" tIns="45679" rIns="91352" bIns="45679"/>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6768" indent="-456768">
              <a:spcBef>
                <a:spcPts val="300"/>
              </a:spcBef>
              <a:spcAft>
                <a:spcPts val="300"/>
              </a:spcAft>
              <a:buClr>
                <a:srgbClr val="8F23B3"/>
              </a:buClr>
              <a:buSzPct val="125000"/>
              <a:buFont typeface="Arial" panose="020B0604020202020204" pitchFamily="34" charset="0"/>
              <a:buChar char="•"/>
              <a:defRPr/>
            </a:pPr>
            <a:r>
              <a:rPr lang="en-US" sz="2400" dirty="0">
                <a:solidFill>
                  <a:srgbClr val="0091B2"/>
                </a:solidFill>
                <a:hlinkClick r:id="rId4" action="ppaction://hlinksldjump"/>
              </a:rPr>
              <a:t>CMAS Administration Overview</a:t>
            </a:r>
            <a:endParaRPr lang="en-US" sz="2400" dirty="0">
              <a:solidFill>
                <a:srgbClr val="0091B2"/>
              </a:solidFill>
            </a:endParaRPr>
          </a:p>
          <a:p>
            <a:pPr marL="456768" indent="-456768">
              <a:spcBef>
                <a:spcPts val="300"/>
              </a:spcBef>
              <a:spcAft>
                <a:spcPts val="300"/>
              </a:spcAft>
              <a:buClr>
                <a:srgbClr val="8F23B3"/>
              </a:buClr>
              <a:buSzPct val="125000"/>
              <a:buFont typeface="Arial" panose="020B0604020202020204" pitchFamily="34" charset="0"/>
              <a:buChar char="•"/>
              <a:defRPr/>
            </a:pPr>
            <a:r>
              <a:rPr lang="en-US" sz="2400" dirty="0">
                <a:hlinkClick r:id="rId5" action="ppaction://hlinksldjump"/>
              </a:rPr>
              <a:t>Testing Schedule</a:t>
            </a:r>
            <a:endParaRPr lang="en-US" sz="2400" dirty="0">
              <a:hlinkClick r:id="rId6" action="ppaction://hlinksldjump"/>
            </a:endParaRPr>
          </a:p>
          <a:p>
            <a:pPr marL="456768" indent="-456768">
              <a:spcBef>
                <a:spcPts val="300"/>
              </a:spcBef>
              <a:spcAft>
                <a:spcPts val="300"/>
              </a:spcAft>
              <a:buClr>
                <a:srgbClr val="8F23B3"/>
              </a:buClr>
              <a:buSzPct val="125000"/>
              <a:buFont typeface="Arial" panose="020B0604020202020204" pitchFamily="34" charset="0"/>
              <a:buChar char="•"/>
              <a:defRPr/>
            </a:pPr>
            <a:r>
              <a:rPr lang="en-US" sz="2400" dirty="0">
                <a:hlinkClick r:id="rId6" action="ppaction://hlinksldjump"/>
              </a:rPr>
              <a:t>Administration Policies and Testing Security</a:t>
            </a:r>
          </a:p>
          <a:p>
            <a:pPr marL="456768" indent="-456768">
              <a:spcBef>
                <a:spcPts val="300"/>
              </a:spcBef>
              <a:spcAft>
                <a:spcPts val="300"/>
              </a:spcAft>
              <a:buClr>
                <a:srgbClr val="8F23B3"/>
              </a:buClr>
              <a:buSzPct val="125000"/>
              <a:buFont typeface="Arial" panose="020B0604020202020204" pitchFamily="34" charset="0"/>
              <a:buChar char="•"/>
              <a:defRPr/>
            </a:pPr>
            <a:r>
              <a:rPr lang="en-US" sz="2400" dirty="0">
                <a:hlinkClick r:id="rId5" action="ppaction://hlinksldjump"/>
              </a:rPr>
              <a:t>Tasks to Complete Before Testing</a:t>
            </a:r>
            <a:endParaRPr lang="en-US" sz="2400" dirty="0"/>
          </a:p>
          <a:p>
            <a:pPr marL="456768" indent="-456768">
              <a:spcBef>
                <a:spcPts val="300"/>
              </a:spcBef>
              <a:spcAft>
                <a:spcPts val="300"/>
              </a:spcAft>
              <a:buClr>
                <a:srgbClr val="8F23B3"/>
              </a:buClr>
              <a:buSzPct val="125000"/>
              <a:buFont typeface="Arial" panose="020B0604020202020204" pitchFamily="34" charset="0"/>
              <a:buChar char="•"/>
              <a:defRPr/>
            </a:pPr>
            <a:r>
              <a:rPr lang="en-US" sz="2400" dirty="0">
                <a:hlinkClick r:id="rId5" action="ppaction://hlinksldjump"/>
              </a:rPr>
              <a:t>Tasks to Complete During Testing</a:t>
            </a:r>
            <a:endParaRPr lang="en-US" sz="2400" dirty="0"/>
          </a:p>
          <a:p>
            <a:pPr marL="456768" indent="-456768">
              <a:spcBef>
                <a:spcPts val="300"/>
              </a:spcBef>
              <a:spcAft>
                <a:spcPts val="300"/>
              </a:spcAft>
              <a:buClr>
                <a:srgbClr val="8F23B3"/>
              </a:buClr>
              <a:buSzPct val="125000"/>
              <a:buFont typeface="Arial" panose="020B0604020202020204" pitchFamily="34" charset="0"/>
              <a:buChar char="•"/>
              <a:defRPr/>
            </a:pPr>
            <a:r>
              <a:rPr lang="en-US" sz="2400" dirty="0">
                <a:hlinkClick r:id="rId5" action="ppaction://hlinksldjump"/>
              </a:rPr>
              <a:t>Tasks to Complete After Testing</a:t>
            </a:r>
            <a:endParaRPr lang="en-US" sz="2400" dirty="0"/>
          </a:p>
          <a:p>
            <a:pPr marL="456768" indent="-456768">
              <a:spcBef>
                <a:spcPts val="300"/>
              </a:spcBef>
              <a:spcAft>
                <a:spcPts val="300"/>
              </a:spcAft>
              <a:buClr>
                <a:srgbClr val="8F23B3"/>
              </a:buClr>
              <a:buSzPct val="125000"/>
              <a:buFont typeface="Arial" panose="020B0604020202020204" pitchFamily="34" charset="0"/>
              <a:buChar char="•"/>
              <a:defRPr/>
            </a:pPr>
            <a:r>
              <a:rPr lang="en-US" sz="2400" dirty="0">
                <a:hlinkClick r:id="rId7" action="ppaction://hlinksldjump"/>
              </a:rPr>
              <a:t>Resources and Support</a:t>
            </a:r>
            <a:endParaRPr lang="en-US" sz="2400" dirty="0"/>
          </a:p>
        </p:txBody>
      </p:sp>
      <p:sp>
        <p:nvSpPr>
          <p:cNvPr id="6" name="TextBox 5"/>
          <p:cNvSpPr txBox="1"/>
          <p:nvPr/>
        </p:nvSpPr>
        <p:spPr>
          <a:xfrm>
            <a:off x="7772400" y="19052"/>
            <a:ext cx="1371600" cy="307777"/>
          </a:xfrm>
          <a:prstGeom prst="rect">
            <a:avLst/>
          </a:prstGeom>
          <a:noFill/>
        </p:spPr>
        <p:txBody>
          <a:bodyPr wrap="square" lIns="91352" tIns="45679" rIns="91352" bIns="45679" rtlCol="0">
            <a:spAutoFit/>
          </a:bodyPr>
          <a:lstStyle/>
          <a:p>
            <a:r>
              <a:rPr lang="en-US" sz="1400" dirty="0"/>
              <a:t>Go to: </a:t>
            </a:r>
            <a:r>
              <a:rPr lang="en-US" sz="1400" dirty="0">
                <a:hlinkClick r:id="rId4" action="ppaction://hlinksldjump"/>
              </a:rPr>
              <a:t>Topics</a:t>
            </a:r>
            <a:endParaRPr lang="en-US" sz="1400" dirty="0"/>
          </a:p>
        </p:txBody>
      </p:sp>
    </p:spTree>
    <p:custDataLst>
      <p:tags r:id="rId1"/>
    </p:custDataLst>
    <p:extLst>
      <p:ext uri="{BB962C8B-B14F-4D97-AF65-F5344CB8AC3E}">
        <p14:creationId xmlns:p14="http://schemas.microsoft.com/office/powerpoint/2010/main" val="289589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ctangle 5"/>
          <p:cNvSpPr/>
          <p:nvPr/>
        </p:nvSpPr>
        <p:spPr>
          <a:xfrm>
            <a:off x="0" y="0"/>
            <a:ext cx="9124950" cy="1371600"/>
          </a:xfrm>
          <a:prstGeom prst="rect">
            <a:avLst/>
          </a:prstGeom>
          <a:solidFill>
            <a:srgbClr val="014799"/>
          </a:solidFill>
          <a:ln>
            <a:noFill/>
          </a:ln>
        </p:spPr>
        <p:style>
          <a:lnRef idx="2">
            <a:schemeClr val="accent1">
              <a:shade val="50000"/>
            </a:schemeClr>
          </a:lnRef>
          <a:fillRef idx="1">
            <a:schemeClr val="accent1"/>
          </a:fillRef>
          <a:effectRef idx="0">
            <a:schemeClr val="accent1"/>
          </a:effectRef>
          <a:fontRef idx="minor">
            <a:schemeClr val="lt1"/>
          </a:fontRef>
        </p:style>
        <p:txBody>
          <a:bodyPr lIns="91352" tIns="45679" rIns="91352" bIns="45679" rtlCol="0" anchor="ctr"/>
          <a:lstStyle/>
          <a:p>
            <a:pPr algn="ctr"/>
            <a:endParaRPr lang="en-US" dirty="0"/>
          </a:p>
        </p:txBody>
      </p:sp>
      <p:sp>
        <p:nvSpPr>
          <p:cNvPr id="45058" name="Title 1"/>
          <p:cNvSpPr>
            <a:spLocks noGrp="1"/>
          </p:cNvSpPr>
          <p:nvPr>
            <p:ph type="ctrTitle"/>
          </p:nvPr>
        </p:nvSpPr>
        <p:spPr bwMode="auto">
          <a:xfrm>
            <a:off x="0" y="76200"/>
            <a:ext cx="9144000" cy="1219200"/>
          </a:xfrm>
          <a:noFill/>
          <a:ln>
            <a:miter lim="800000"/>
            <a:headEnd/>
            <a:tailEnd/>
          </a:ln>
        </p:spPr>
        <p:txBody>
          <a:bodyPr vert="horz" wrap="square" lIns="89793" tIns="44899" rIns="89793" bIns="44899" numCol="1" anchor="ctr" anchorCtr="0" compatLnSpc="1">
            <a:prstTxWarp prst="textNoShape">
              <a:avLst/>
            </a:prstTxWarp>
          </a:bodyPr>
          <a:lstStyle/>
          <a:p>
            <a:pPr marL="168115"/>
            <a:r>
              <a:rPr lang="en-US" sz="4000" dirty="0">
                <a:solidFill>
                  <a:schemeClr val="bg1"/>
                </a:solidFill>
                <a:ea typeface="ＭＳ Ｐゴシック" pitchFamily="34" charset="-128"/>
              </a:rPr>
              <a:t>Emergency Accommodation</a:t>
            </a:r>
          </a:p>
        </p:txBody>
      </p:sp>
      <p:sp>
        <p:nvSpPr>
          <p:cNvPr id="3" name="Text Placeholder 2"/>
          <p:cNvSpPr>
            <a:spLocks noGrp="1"/>
          </p:cNvSpPr>
          <p:nvPr>
            <p:ph type="subTitle" idx="1"/>
          </p:nvPr>
        </p:nvSpPr>
        <p:spPr>
          <a:xfrm>
            <a:off x="457200" y="1645920"/>
            <a:ext cx="8229600" cy="4876800"/>
          </a:xfrm>
        </p:spPr>
        <p:txBody>
          <a:bodyPr>
            <a:noAutofit/>
          </a:bodyPr>
          <a:lstStyle/>
          <a:p>
            <a:pPr marL="342577" indent="-342577" algn="l">
              <a:buClr>
                <a:schemeClr val="tx1"/>
              </a:buClr>
              <a:buFont typeface="Arial" panose="020B0604020202020204" pitchFamily="34" charset="0"/>
              <a:buChar char="•"/>
              <a:defRPr/>
            </a:pPr>
            <a:r>
              <a:rPr lang="en-US" sz="2400" dirty="0">
                <a:solidFill>
                  <a:schemeClr val="tx1"/>
                </a:solidFill>
              </a:rPr>
              <a:t>A case where a student needs a new accommodation immediately due to unforeseen circumstances</a:t>
            </a:r>
            <a:r>
              <a:rPr lang="en-US" sz="2200" dirty="0">
                <a:solidFill>
                  <a:schemeClr val="tx1"/>
                </a:solidFill>
              </a:rPr>
              <a:t>. </a:t>
            </a:r>
          </a:p>
          <a:p>
            <a:pPr marL="799341" lvl="1" indent="-342577" algn="l">
              <a:buClr>
                <a:schemeClr val="tx1"/>
              </a:buClr>
              <a:buFont typeface="Arial" panose="020B0604020202020204" pitchFamily="34" charset="0"/>
              <a:buChar char="•"/>
              <a:defRPr/>
            </a:pPr>
            <a:r>
              <a:rPr lang="en-US" sz="2000" dirty="0">
                <a:solidFill>
                  <a:schemeClr val="tx1"/>
                </a:solidFill>
              </a:rPr>
              <a:t>Cases could include students who have a recently-fractured limb (e.g., arm, wrist, or shoulder); whose only pair of eyeglasses have broken; or a student returning from a serious or prolonged illness or injury. </a:t>
            </a:r>
          </a:p>
          <a:p>
            <a:pPr marL="342577" indent="-342577" algn="l">
              <a:buClr>
                <a:schemeClr val="tx1"/>
              </a:buClr>
              <a:buFont typeface="Arial" panose="020B0604020202020204" pitchFamily="34" charset="0"/>
              <a:buChar char="•"/>
              <a:defRPr/>
            </a:pPr>
            <a:r>
              <a:rPr lang="en-US" sz="2400" dirty="0">
                <a:solidFill>
                  <a:schemeClr val="tx1"/>
                </a:solidFill>
              </a:rPr>
              <a:t>Contact your SAC so that the Emergency Accommodation form can be completed and the appropriate steps can be taken to provide the accommodation</a:t>
            </a:r>
            <a:r>
              <a:rPr lang="en-US" sz="2200" dirty="0">
                <a:solidFill>
                  <a:schemeClr val="tx1"/>
                </a:solidFill>
              </a:rPr>
              <a:t>. </a:t>
            </a:r>
          </a:p>
          <a:p>
            <a:pPr marL="342577" indent="-342577" algn="l">
              <a:buClr>
                <a:schemeClr val="tx1"/>
              </a:buClr>
              <a:buFont typeface="Arial" panose="020B0604020202020204" pitchFamily="34" charset="0"/>
              <a:buChar char="•"/>
              <a:defRPr/>
            </a:pPr>
            <a:endParaRPr lang="en-US" sz="2200" dirty="0">
              <a:solidFill>
                <a:schemeClr val="tx1"/>
              </a:solidFill>
            </a:endParaRPr>
          </a:p>
        </p:txBody>
      </p:sp>
      <p:sp>
        <p:nvSpPr>
          <p:cNvPr id="4" name="Slide Number Placeholder 3"/>
          <p:cNvSpPr>
            <a:spLocks noGrp="1"/>
          </p:cNvSpPr>
          <p:nvPr>
            <p:ph type="sldNum" sz="quarter" idx="12"/>
          </p:nvPr>
        </p:nvSpPr>
        <p:spPr/>
        <p:txBody>
          <a:bodyPr>
            <a:normAutofit lnSpcReduction="10000"/>
          </a:bodyPr>
          <a:lstStyle/>
          <a:p>
            <a:pPr>
              <a:defRPr/>
            </a:pPr>
            <a:fld id="{5150D908-AC06-465D-8A17-3D5A5D461CCF}" type="slidenum">
              <a:rPr lang="en-US" smtClean="0"/>
              <a:pPr>
                <a:defRPr/>
              </a:pPr>
              <a:t>30</a:t>
            </a:fld>
            <a:endParaRPr lang="en-US" dirty="0"/>
          </a:p>
        </p:txBody>
      </p:sp>
    </p:spTree>
    <p:custDataLst>
      <p:tags r:id="rId1"/>
    </p:custDataLst>
    <p:extLst>
      <p:ext uri="{BB962C8B-B14F-4D97-AF65-F5344CB8AC3E}">
        <p14:creationId xmlns:p14="http://schemas.microsoft.com/office/powerpoint/2010/main" val="18098845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6"/>
          <p:cNvSpPr/>
          <p:nvPr/>
        </p:nvSpPr>
        <p:spPr>
          <a:xfrm>
            <a:off x="0" y="0"/>
            <a:ext cx="9124950" cy="1371600"/>
          </a:xfrm>
          <a:prstGeom prst="rect">
            <a:avLst/>
          </a:prstGeom>
          <a:solidFill>
            <a:srgbClr val="513D75"/>
          </a:solidFill>
          <a:ln>
            <a:noFill/>
          </a:ln>
        </p:spPr>
        <p:style>
          <a:lnRef idx="2">
            <a:schemeClr val="accent1">
              <a:shade val="50000"/>
            </a:schemeClr>
          </a:lnRef>
          <a:fillRef idx="1">
            <a:schemeClr val="accent1"/>
          </a:fillRef>
          <a:effectRef idx="0">
            <a:schemeClr val="accent1"/>
          </a:effectRef>
          <a:fontRef idx="minor">
            <a:schemeClr val="lt1"/>
          </a:fontRef>
        </p:style>
        <p:txBody>
          <a:bodyPr lIns="91352" tIns="45679" rIns="91352" bIns="45679" rtlCol="0" anchor="ctr"/>
          <a:lstStyle/>
          <a:p>
            <a:pPr algn="ctr"/>
            <a:endParaRPr lang="en-US" dirty="0"/>
          </a:p>
        </p:txBody>
      </p:sp>
      <p:sp>
        <p:nvSpPr>
          <p:cNvPr id="3" name="Title 2"/>
          <p:cNvSpPr>
            <a:spLocks noGrp="1"/>
          </p:cNvSpPr>
          <p:nvPr>
            <p:ph type="title"/>
          </p:nvPr>
        </p:nvSpPr>
        <p:spPr>
          <a:xfrm>
            <a:off x="0" y="76200"/>
            <a:ext cx="9144000" cy="1219200"/>
          </a:xfrm>
        </p:spPr>
        <p:txBody>
          <a:bodyPr>
            <a:normAutofit fontScale="90000"/>
          </a:bodyPr>
          <a:lstStyle/>
          <a:p>
            <a:pPr algn="ctr"/>
            <a:r>
              <a:rPr lang="en-US" sz="4000" dirty="0">
                <a:solidFill>
                  <a:schemeClr val="bg1"/>
                </a:solidFill>
              </a:rPr>
              <a:t>Colorado Spanish Language Arts Accommodated Form</a:t>
            </a:r>
          </a:p>
        </p:txBody>
      </p:sp>
      <p:sp>
        <p:nvSpPr>
          <p:cNvPr id="2" name="Content Placeholder 1"/>
          <p:cNvSpPr>
            <a:spLocks noGrp="1"/>
          </p:cNvSpPr>
          <p:nvPr>
            <p:ph idx="1"/>
          </p:nvPr>
        </p:nvSpPr>
        <p:spPr>
          <a:xfrm>
            <a:off x="457200" y="1645920"/>
            <a:ext cx="8382000" cy="4983480"/>
          </a:xfrm>
        </p:spPr>
        <p:txBody>
          <a:bodyPr>
            <a:normAutofit fontScale="92500"/>
          </a:bodyPr>
          <a:lstStyle/>
          <a:p>
            <a:pPr>
              <a:buFont typeface="Arial" panose="020B0604020202020204" pitchFamily="34" charset="0"/>
              <a:buChar char="•"/>
            </a:pPr>
            <a:r>
              <a:rPr lang="en-US" dirty="0"/>
              <a:t>The CSLA is a paper/pencil Language Arts accommodated </a:t>
            </a:r>
            <a:r>
              <a:rPr lang="en-US" dirty="0" smtClean="0"/>
              <a:t>form available </a:t>
            </a:r>
            <a:r>
              <a:rPr lang="en-US" dirty="0"/>
              <a:t>for eligible 3</a:t>
            </a:r>
            <a:r>
              <a:rPr lang="en-US" baseline="30000" dirty="0"/>
              <a:t>rd</a:t>
            </a:r>
            <a:r>
              <a:rPr lang="en-US" dirty="0"/>
              <a:t> and 4</a:t>
            </a:r>
            <a:r>
              <a:rPr lang="en-US" baseline="30000" dirty="0"/>
              <a:t>th</a:t>
            </a:r>
            <a:r>
              <a:rPr lang="en-US" dirty="0"/>
              <a:t> grade students. This </a:t>
            </a:r>
            <a:r>
              <a:rPr lang="en-US" dirty="0" smtClean="0"/>
              <a:t>Spanish form is </a:t>
            </a:r>
            <a:r>
              <a:rPr lang="en-US" dirty="0"/>
              <a:t>administered in place of PARCC ELA.</a:t>
            </a:r>
          </a:p>
          <a:p>
            <a:pPr lvl="1">
              <a:buFont typeface="Arial" panose="020B0604020202020204" pitchFamily="34" charset="0"/>
              <a:buChar char="•"/>
            </a:pPr>
            <a:r>
              <a:rPr lang="en-US" dirty="0"/>
              <a:t>Large print available</a:t>
            </a:r>
          </a:p>
          <a:p>
            <a:pPr lvl="1">
              <a:buFont typeface="Arial" panose="020B0604020202020204" pitchFamily="34" charset="0"/>
              <a:buChar char="•"/>
            </a:pPr>
            <a:r>
              <a:rPr lang="en-US" dirty="0" smtClean="0"/>
              <a:t>2017 </a:t>
            </a:r>
            <a:r>
              <a:rPr lang="en-US" dirty="0"/>
              <a:t>eligibility </a:t>
            </a:r>
            <a:r>
              <a:rPr lang="en-US" dirty="0" smtClean="0"/>
              <a:t>criteria</a:t>
            </a:r>
          </a:p>
          <a:p>
            <a:pPr lvl="2">
              <a:buFont typeface="Arial" panose="020B0604020202020204" pitchFamily="34" charset="0"/>
              <a:buChar char="•"/>
            </a:pPr>
            <a:r>
              <a:rPr lang="en-US" dirty="0" smtClean="0">
                <a:hlinkClick r:id="rId3"/>
              </a:rPr>
              <a:t>http</a:t>
            </a:r>
            <a:r>
              <a:rPr lang="en-US" dirty="0">
                <a:hlinkClick r:id="rId3"/>
              </a:rPr>
              <a:t>://</a:t>
            </a:r>
            <a:r>
              <a:rPr lang="en-US" dirty="0" smtClean="0">
                <a:hlinkClick r:id="rId3"/>
              </a:rPr>
              <a:t>www.cde.state.co.us/assessment/csladecision</a:t>
            </a:r>
            <a:r>
              <a:rPr lang="en-US" dirty="0" smtClean="0"/>
              <a:t> </a:t>
            </a:r>
            <a:endParaRPr lang="en-US" dirty="0"/>
          </a:p>
          <a:p>
            <a:pPr>
              <a:buFont typeface="Arial" panose="020B0604020202020204" pitchFamily="34" charset="0"/>
              <a:buChar char="•"/>
            </a:pPr>
            <a:r>
              <a:rPr lang="en-US" dirty="0" smtClean="0"/>
              <a:t>These </a:t>
            </a:r>
            <a:r>
              <a:rPr lang="en-US" dirty="0"/>
              <a:t>students will </a:t>
            </a:r>
            <a:r>
              <a:rPr lang="en-US" dirty="0" smtClean="0"/>
              <a:t>take </a:t>
            </a:r>
            <a:r>
              <a:rPr lang="en-US" dirty="0"/>
              <a:t>PARCC </a:t>
            </a:r>
            <a:r>
              <a:rPr lang="en-US" dirty="0" smtClean="0"/>
              <a:t>Math, which is also available in Spanish. </a:t>
            </a:r>
          </a:p>
          <a:p>
            <a:pPr>
              <a:buFont typeface="Arial" panose="020B0604020202020204" pitchFamily="34" charset="0"/>
              <a:buChar char="•"/>
            </a:pPr>
            <a:r>
              <a:rPr lang="en-US" dirty="0" smtClean="0"/>
              <a:t>EL accommodations are not allowed, as this assessment is in the student’s native language. </a:t>
            </a:r>
          </a:p>
          <a:p>
            <a:pPr>
              <a:buFont typeface="Arial" panose="020B0604020202020204" pitchFamily="34" charset="0"/>
              <a:buChar char="•"/>
            </a:pPr>
            <a:r>
              <a:rPr lang="en-US" dirty="0" smtClean="0"/>
              <a:t>Spring 2017 CSLA TAM has directions and SAY directions for </a:t>
            </a:r>
            <a:r>
              <a:rPr lang="en-US" dirty="0" err="1" smtClean="0"/>
              <a:t>TAs.</a:t>
            </a:r>
            <a:r>
              <a:rPr lang="en-US" dirty="0" smtClean="0"/>
              <a:t>  </a:t>
            </a:r>
          </a:p>
          <a:p>
            <a:pPr>
              <a:buFont typeface="Arial" panose="020B0604020202020204" pitchFamily="34" charset="0"/>
              <a:buChar char="•"/>
            </a:pPr>
            <a:r>
              <a:rPr lang="en-US" dirty="0" smtClean="0"/>
              <a:t>Used scratch paper must be returned in </a:t>
            </a:r>
            <a:r>
              <a:rPr lang="en-US" dirty="0"/>
              <a:t>secure return envelopes provided by vendor. </a:t>
            </a:r>
          </a:p>
          <a:p>
            <a:pPr>
              <a:buClr>
                <a:schemeClr val="tx1"/>
              </a:buClr>
            </a:pPr>
            <a:endParaRPr lang="en-US" dirty="0"/>
          </a:p>
          <a:p>
            <a:pPr>
              <a:buClr>
                <a:schemeClr val="tx1"/>
              </a:buClr>
            </a:pPr>
            <a:endParaRPr lang="en-US" dirty="0"/>
          </a:p>
        </p:txBody>
      </p:sp>
      <p:sp>
        <p:nvSpPr>
          <p:cNvPr id="5" name="Slide Number Placeholder 4"/>
          <p:cNvSpPr>
            <a:spLocks noGrp="1"/>
          </p:cNvSpPr>
          <p:nvPr>
            <p:ph type="sldNum" sz="quarter" idx="4294967295"/>
          </p:nvPr>
        </p:nvSpPr>
        <p:spPr>
          <a:xfrm>
            <a:off x="6553200" y="6356358"/>
            <a:ext cx="2133600" cy="365125"/>
          </a:xfrm>
          <a:prstGeom prst="rect">
            <a:avLst/>
          </a:prstGeom>
        </p:spPr>
        <p:txBody>
          <a:bodyPr/>
          <a:lstStyle/>
          <a:p>
            <a:pPr>
              <a:defRPr/>
            </a:pPr>
            <a:fld id="{364E494B-349F-4D1C-9389-F3BD0DF20ED6}" type="slidenum">
              <a:rPr lang="en-US" smtClean="0"/>
              <a:pPr>
                <a:defRPr/>
              </a:pPr>
              <a:t>31</a:t>
            </a:fld>
            <a:endParaRPr lang="en-US" dirty="0"/>
          </a:p>
        </p:txBody>
      </p:sp>
    </p:spTree>
    <p:extLst>
      <p:ext uri="{BB962C8B-B14F-4D97-AF65-F5344CB8AC3E}">
        <p14:creationId xmlns:p14="http://schemas.microsoft.com/office/powerpoint/2010/main" val="13920920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ctangle 5"/>
          <p:cNvSpPr/>
          <p:nvPr/>
        </p:nvSpPr>
        <p:spPr>
          <a:xfrm>
            <a:off x="0" y="0"/>
            <a:ext cx="9124950" cy="1371600"/>
          </a:xfrm>
          <a:prstGeom prst="rect">
            <a:avLst/>
          </a:prstGeom>
          <a:solidFill>
            <a:srgbClr val="513D75"/>
          </a:solidFill>
          <a:ln>
            <a:noFill/>
          </a:ln>
        </p:spPr>
        <p:style>
          <a:lnRef idx="2">
            <a:schemeClr val="accent1">
              <a:shade val="50000"/>
            </a:schemeClr>
          </a:lnRef>
          <a:fillRef idx="1">
            <a:schemeClr val="accent1"/>
          </a:fillRef>
          <a:effectRef idx="0">
            <a:schemeClr val="accent1"/>
          </a:effectRef>
          <a:fontRef idx="minor">
            <a:schemeClr val="lt1"/>
          </a:fontRef>
        </p:style>
        <p:txBody>
          <a:bodyPr lIns="91352" tIns="45679" rIns="91352" bIns="45679" rtlCol="0" anchor="ctr"/>
          <a:lstStyle/>
          <a:p>
            <a:pPr algn="ctr"/>
            <a:endParaRPr lang="en-US" dirty="0"/>
          </a:p>
        </p:txBody>
      </p:sp>
      <p:sp>
        <p:nvSpPr>
          <p:cNvPr id="46082" name="Title 1"/>
          <p:cNvSpPr>
            <a:spLocks noGrp="1"/>
          </p:cNvSpPr>
          <p:nvPr>
            <p:ph type="ctrTitle"/>
          </p:nvPr>
        </p:nvSpPr>
        <p:spPr bwMode="auto">
          <a:xfrm>
            <a:off x="0" y="76200"/>
            <a:ext cx="9144000" cy="1219200"/>
          </a:xfrm>
          <a:noFill/>
          <a:ln>
            <a:miter lim="800000"/>
            <a:headEnd/>
            <a:tailEnd/>
          </a:ln>
        </p:spPr>
        <p:txBody>
          <a:bodyPr vert="horz" wrap="square" lIns="89793" tIns="44899" rIns="89793" bIns="44899" numCol="1" anchor="ctr" anchorCtr="0" compatLnSpc="1">
            <a:prstTxWarp prst="textNoShape">
              <a:avLst/>
            </a:prstTxWarp>
            <a:normAutofit fontScale="90000"/>
          </a:bodyPr>
          <a:lstStyle/>
          <a:p>
            <a:pPr marL="168115"/>
            <a:r>
              <a:rPr lang="en-US" dirty="0" smtClean="0">
                <a:solidFill>
                  <a:schemeClr val="bg1"/>
                </a:solidFill>
                <a:ea typeface="ＭＳ Ｐゴシック" pitchFamily="34" charset="-128"/>
              </a:rPr>
              <a:t>PARCC: Student Accommodation</a:t>
            </a:r>
            <a:br>
              <a:rPr lang="en-US" dirty="0" smtClean="0">
                <a:solidFill>
                  <a:schemeClr val="bg1"/>
                </a:solidFill>
                <a:ea typeface="ＭＳ Ｐゴシック" pitchFamily="34" charset="-128"/>
              </a:rPr>
            </a:br>
            <a:r>
              <a:rPr lang="en-US" dirty="0" smtClean="0">
                <a:solidFill>
                  <a:schemeClr val="bg1"/>
                </a:solidFill>
                <a:ea typeface="ＭＳ Ｐゴシック" pitchFamily="34" charset="-128"/>
              </a:rPr>
              <a:t>Refusal</a:t>
            </a:r>
            <a:endParaRPr lang="en-US" dirty="0">
              <a:solidFill>
                <a:schemeClr val="bg1"/>
              </a:solidFill>
              <a:ea typeface="ＭＳ Ｐゴシック" pitchFamily="34" charset="-128"/>
            </a:endParaRPr>
          </a:p>
        </p:txBody>
      </p:sp>
      <p:sp>
        <p:nvSpPr>
          <p:cNvPr id="3" name="Text Placeholder 2"/>
          <p:cNvSpPr>
            <a:spLocks noGrp="1"/>
          </p:cNvSpPr>
          <p:nvPr>
            <p:ph type="subTitle" idx="1"/>
          </p:nvPr>
        </p:nvSpPr>
        <p:spPr>
          <a:xfrm>
            <a:off x="457200" y="1645920"/>
            <a:ext cx="8229600" cy="4724400"/>
          </a:xfrm>
        </p:spPr>
        <p:txBody>
          <a:bodyPr>
            <a:normAutofit/>
          </a:bodyPr>
          <a:lstStyle/>
          <a:p>
            <a:pPr marL="342577" indent="-342577" algn="l">
              <a:buClr>
                <a:schemeClr val="tx1"/>
              </a:buClr>
              <a:buFont typeface="Arial" panose="020B0604020202020204" pitchFamily="34" charset="0"/>
              <a:buChar char="•"/>
              <a:defRPr/>
            </a:pPr>
            <a:r>
              <a:rPr lang="en-US" sz="2400" dirty="0">
                <a:solidFill>
                  <a:srgbClr val="6C1B89"/>
                </a:solidFill>
              </a:rPr>
              <a:t>If a student refuses an accommodation, the school should document in writing that the student refused the accommodation</a:t>
            </a:r>
            <a:r>
              <a:rPr lang="en-US" sz="2400" dirty="0" smtClean="0">
                <a:solidFill>
                  <a:srgbClr val="6C1B89"/>
                </a:solidFill>
              </a:rPr>
              <a:t>.</a:t>
            </a:r>
          </a:p>
          <a:p>
            <a:pPr marL="342577" indent="-342577" algn="l">
              <a:buClr>
                <a:schemeClr val="tx1"/>
              </a:buClr>
              <a:buFont typeface="Arial" panose="020B0604020202020204" pitchFamily="34" charset="0"/>
              <a:buChar char="•"/>
              <a:defRPr/>
            </a:pPr>
            <a:r>
              <a:rPr lang="en-US" sz="2400" dirty="0" smtClean="0">
                <a:solidFill>
                  <a:srgbClr val="6C1B89"/>
                </a:solidFill>
              </a:rPr>
              <a:t>Contact </a:t>
            </a:r>
            <a:r>
              <a:rPr lang="en-US" sz="2400" dirty="0">
                <a:solidFill>
                  <a:srgbClr val="6C1B89"/>
                </a:solidFill>
              </a:rPr>
              <a:t>your SAC if a student refuses an accommodation.</a:t>
            </a:r>
          </a:p>
          <a:p>
            <a:pPr marL="799341" lvl="1" indent="-342577" algn="l">
              <a:buClr>
                <a:schemeClr val="tx1"/>
              </a:buClr>
              <a:buFont typeface="Arial" panose="020B0604020202020204" pitchFamily="34" charset="0"/>
              <a:buChar char="•"/>
              <a:defRPr/>
            </a:pPr>
            <a:r>
              <a:rPr lang="en-US" sz="2000" dirty="0">
                <a:solidFill>
                  <a:srgbClr val="6C1B89"/>
                </a:solidFill>
              </a:rPr>
              <a:t>This does not apply </a:t>
            </a:r>
            <a:r>
              <a:rPr lang="en-US" sz="2000" dirty="0" smtClean="0">
                <a:solidFill>
                  <a:srgbClr val="6C1B89"/>
                </a:solidFill>
              </a:rPr>
              <a:t>to students </a:t>
            </a:r>
            <a:r>
              <a:rPr lang="en-US" sz="2000" dirty="0">
                <a:solidFill>
                  <a:srgbClr val="6C1B89"/>
                </a:solidFill>
              </a:rPr>
              <a:t>with extended time </a:t>
            </a:r>
            <a:r>
              <a:rPr lang="en-US" sz="2000" dirty="0" smtClean="0">
                <a:solidFill>
                  <a:srgbClr val="6C1B89"/>
                </a:solidFill>
              </a:rPr>
              <a:t>who do </a:t>
            </a:r>
            <a:r>
              <a:rPr lang="en-US" sz="2000" dirty="0">
                <a:solidFill>
                  <a:srgbClr val="6C1B89"/>
                </a:solidFill>
              </a:rPr>
              <a:t>not use the extended time. </a:t>
            </a:r>
          </a:p>
          <a:p>
            <a:pPr marL="342577" indent="-342577" algn="l">
              <a:buClr>
                <a:schemeClr val="tx1"/>
              </a:buClr>
              <a:buFont typeface="Arial" panose="020B0604020202020204" pitchFamily="34" charset="0"/>
              <a:buChar char="•"/>
              <a:defRPr/>
            </a:pPr>
            <a:r>
              <a:rPr lang="en-US" sz="2400" dirty="0">
                <a:solidFill>
                  <a:srgbClr val="6C1B89"/>
                </a:solidFill>
              </a:rPr>
              <a:t>The accommodation must be offered and remain available to the student during testing. </a:t>
            </a:r>
          </a:p>
        </p:txBody>
      </p:sp>
      <p:sp>
        <p:nvSpPr>
          <p:cNvPr id="4" name="Slide Number Placeholder 3"/>
          <p:cNvSpPr>
            <a:spLocks noGrp="1"/>
          </p:cNvSpPr>
          <p:nvPr>
            <p:ph type="sldNum" sz="quarter" idx="12"/>
          </p:nvPr>
        </p:nvSpPr>
        <p:spPr/>
        <p:txBody>
          <a:bodyPr>
            <a:normAutofit lnSpcReduction="10000"/>
          </a:bodyPr>
          <a:lstStyle/>
          <a:p>
            <a:pPr>
              <a:defRPr/>
            </a:pPr>
            <a:fld id="{5150D908-AC06-465D-8A17-3D5A5D461CCF}" type="slidenum">
              <a:rPr lang="en-US" smtClean="0"/>
              <a:pPr>
                <a:defRPr/>
              </a:pPr>
              <a:t>32</a:t>
            </a:fld>
            <a:endParaRPr lang="en-US" dirty="0"/>
          </a:p>
        </p:txBody>
      </p:sp>
    </p:spTree>
    <p:custDataLst>
      <p:tags r:id="rId1"/>
    </p:custDataLst>
    <p:extLst>
      <p:ext uri="{BB962C8B-B14F-4D97-AF65-F5344CB8AC3E}">
        <p14:creationId xmlns:p14="http://schemas.microsoft.com/office/powerpoint/2010/main" val="39521126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4"/>
          <p:cNvSpPr/>
          <p:nvPr/>
        </p:nvSpPr>
        <p:spPr>
          <a:xfrm>
            <a:off x="0" y="0"/>
            <a:ext cx="9124950" cy="1371600"/>
          </a:xfrm>
          <a:prstGeom prst="rect">
            <a:avLst/>
          </a:prstGeom>
          <a:solidFill>
            <a:srgbClr val="014799"/>
          </a:solidFill>
          <a:ln>
            <a:noFill/>
          </a:ln>
        </p:spPr>
        <p:style>
          <a:lnRef idx="2">
            <a:schemeClr val="accent1">
              <a:shade val="50000"/>
            </a:schemeClr>
          </a:lnRef>
          <a:fillRef idx="1">
            <a:schemeClr val="accent1"/>
          </a:fillRef>
          <a:effectRef idx="0">
            <a:schemeClr val="accent1"/>
          </a:effectRef>
          <a:fontRef idx="minor">
            <a:schemeClr val="lt1"/>
          </a:fontRef>
        </p:style>
        <p:txBody>
          <a:bodyPr lIns="91352" tIns="45679" rIns="91352" bIns="45679" rtlCol="0" anchor="ctr"/>
          <a:lstStyle/>
          <a:p>
            <a:pPr algn="ctr"/>
            <a:endParaRPr lang="en-US" dirty="0"/>
          </a:p>
        </p:txBody>
      </p:sp>
      <p:sp>
        <p:nvSpPr>
          <p:cNvPr id="45058" name="Rectangle 2"/>
          <p:cNvSpPr>
            <a:spLocks noGrp="1" noChangeArrowheads="1"/>
          </p:cNvSpPr>
          <p:nvPr>
            <p:ph type="title"/>
          </p:nvPr>
        </p:nvSpPr>
        <p:spPr bwMode="auto">
          <a:xfrm>
            <a:off x="0" y="152400"/>
            <a:ext cx="9144000" cy="1143000"/>
          </a:xfrm>
          <a:noFill/>
          <a:ln>
            <a:miter lim="800000"/>
            <a:headEnd/>
            <a:tailEnd/>
          </a:ln>
        </p:spPr>
        <p:txBody>
          <a:bodyPr vert="horz" wrap="square" lIns="91352" tIns="45679" rIns="91352" bIns="45679" numCol="1" anchor="ctr" anchorCtr="0" compatLnSpc="1">
            <a:prstTxWarp prst="textNoShape">
              <a:avLst/>
            </a:prstTxWarp>
          </a:bodyPr>
          <a:lstStyle/>
          <a:p>
            <a:pPr algn="ctr"/>
            <a:r>
              <a:rPr lang="en-US" sz="4000" dirty="0">
                <a:solidFill>
                  <a:schemeClr val="bg1"/>
                </a:solidFill>
              </a:rPr>
              <a:t>Chain of Custody</a:t>
            </a:r>
            <a:endParaRPr lang="en-US" sz="4000" i="1" dirty="0">
              <a:solidFill>
                <a:schemeClr val="bg1"/>
              </a:solidFill>
            </a:endParaRPr>
          </a:p>
        </p:txBody>
      </p:sp>
      <p:sp>
        <p:nvSpPr>
          <p:cNvPr id="45059" name="Rectangle 3"/>
          <p:cNvSpPr>
            <a:spLocks noGrp="1" noChangeArrowheads="1"/>
          </p:cNvSpPr>
          <p:nvPr>
            <p:ph idx="1"/>
          </p:nvPr>
        </p:nvSpPr>
        <p:spPr bwMode="auto">
          <a:xfrm>
            <a:off x="457200" y="1828801"/>
            <a:ext cx="8229600" cy="4800600"/>
          </a:xfrm>
          <a:noFill/>
          <a:ln>
            <a:miter lim="800000"/>
            <a:headEnd/>
            <a:tailEnd/>
          </a:ln>
        </p:spPr>
        <p:txBody>
          <a:bodyPr vert="horz" wrap="square" lIns="91352" tIns="45679" rIns="91352" bIns="45679" numCol="1" anchor="t" anchorCtr="0" compatLnSpc="1">
            <a:prstTxWarp prst="textNoShape">
              <a:avLst/>
            </a:prstTxWarp>
            <a:normAutofit fontScale="92500" lnSpcReduction="10000"/>
          </a:bodyPr>
          <a:lstStyle/>
          <a:p>
            <a:pPr>
              <a:buClr>
                <a:schemeClr val="tx1"/>
              </a:buClr>
            </a:pPr>
            <a:r>
              <a:rPr lang="en-US" dirty="0">
                <a:solidFill>
                  <a:srgbClr val="000000"/>
                </a:solidFill>
              </a:rPr>
              <a:t>Document before, during, and after testing.</a:t>
            </a:r>
          </a:p>
          <a:p>
            <a:pPr lvl="1">
              <a:buClr>
                <a:schemeClr val="tx1"/>
              </a:buClr>
            </a:pPr>
            <a:r>
              <a:rPr lang="en-US" sz="2400" dirty="0">
                <a:solidFill>
                  <a:srgbClr val="000000"/>
                </a:solidFill>
              </a:rPr>
              <a:t>Any movement of secure materials must be documented.</a:t>
            </a:r>
          </a:p>
          <a:p>
            <a:pPr>
              <a:buClr>
                <a:schemeClr val="tx1"/>
              </a:buClr>
            </a:pPr>
            <a:r>
              <a:rPr lang="en-US" dirty="0" smtClean="0"/>
              <a:t>Sign/complete </a:t>
            </a:r>
            <a:r>
              <a:rPr lang="en-US" dirty="0"/>
              <a:t>the</a:t>
            </a:r>
            <a:r>
              <a:rPr lang="en-US" dirty="0">
                <a:solidFill>
                  <a:schemeClr val="accent3">
                    <a:lumMod val="75000"/>
                  </a:schemeClr>
                </a:solidFill>
              </a:rPr>
              <a:t> </a:t>
            </a:r>
            <a:r>
              <a:rPr lang="en-US" dirty="0" smtClean="0"/>
              <a:t>chain-of-custody form when checking materials out/in.</a:t>
            </a:r>
            <a:endParaRPr lang="en-US" dirty="0"/>
          </a:p>
          <a:p>
            <a:pPr>
              <a:buClr>
                <a:schemeClr val="tx1"/>
              </a:buClr>
            </a:pPr>
            <a:r>
              <a:rPr lang="en-US" dirty="0">
                <a:solidFill>
                  <a:srgbClr val="000000"/>
                </a:solidFill>
              </a:rPr>
              <a:t>Receive paper</a:t>
            </a:r>
            <a:r>
              <a:rPr lang="en-US" strike="sngStrike" dirty="0">
                <a:solidFill>
                  <a:srgbClr val="000000"/>
                </a:solidFill>
              </a:rPr>
              <a:t> </a:t>
            </a:r>
            <a:r>
              <a:rPr lang="en-US" dirty="0">
                <a:solidFill>
                  <a:srgbClr val="000000"/>
                </a:solidFill>
              </a:rPr>
              <a:t>based forms and materials (e.g., scratch paper, human reader kits, oral scripts) from SAC only on the day of testing.</a:t>
            </a:r>
          </a:p>
          <a:p>
            <a:pPr>
              <a:buClr>
                <a:schemeClr val="tx1"/>
              </a:buClr>
            </a:pPr>
            <a:r>
              <a:rPr lang="en-US" dirty="0">
                <a:solidFill>
                  <a:srgbClr val="000000"/>
                </a:solidFill>
              </a:rPr>
              <a:t>Receive </a:t>
            </a:r>
            <a:r>
              <a:rPr lang="en-US" b="1" u="sng" dirty="0">
                <a:solidFill>
                  <a:srgbClr val="000000"/>
                </a:solidFill>
              </a:rPr>
              <a:t>only</a:t>
            </a:r>
            <a:r>
              <a:rPr lang="en-US" dirty="0">
                <a:solidFill>
                  <a:srgbClr val="000000"/>
                </a:solidFill>
              </a:rPr>
              <a:t> the content area and grade level </a:t>
            </a:r>
            <a:r>
              <a:rPr lang="en-US" dirty="0" smtClean="0">
                <a:solidFill>
                  <a:srgbClr val="000000"/>
                </a:solidFill>
              </a:rPr>
              <a:t>being assessed at that time.</a:t>
            </a:r>
            <a:endParaRPr lang="en-US" dirty="0">
              <a:solidFill>
                <a:srgbClr val="000000"/>
              </a:solidFill>
            </a:endParaRPr>
          </a:p>
          <a:p>
            <a:pPr>
              <a:buClr>
                <a:schemeClr val="tx1"/>
              </a:buClr>
            </a:pPr>
            <a:r>
              <a:rPr lang="en-US" dirty="0">
                <a:solidFill>
                  <a:srgbClr val="000000"/>
                </a:solidFill>
              </a:rPr>
              <a:t>At the end of the testing session, return materials to a designated secure location.</a:t>
            </a:r>
          </a:p>
          <a:p>
            <a:pPr lvl="1">
              <a:buClr>
                <a:schemeClr val="tx1"/>
              </a:buClr>
            </a:pPr>
            <a:r>
              <a:rPr lang="en-US" sz="2400" dirty="0">
                <a:solidFill>
                  <a:srgbClr val="000000"/>
                </a:solidFill>
              </a:rPr>
              <a:t>Not stored in classrooms</a:t>
            </a:r>
          </a:p>
          <a:p>
            <a:pPr lvl="1">
              <a:buClr>
                <a:schemeClr val="tx1"/>
              </a:buClr>
            </a:pPr>
            <a:r>
              <a:rPr lang="en-US" sz="2400" dirty="0">
                <a:solidFill>
                  <a:srgbClr val="000000"/>
                </a:solidFill>
              </a:rPr>
              <a:t>Includes </a:t>
            </a:r>
            <a:r>
              <a:rPr lang="en-US" sz="2400" dirty="0" smtClean="0">
                <a:solidFill>
                  <a:srgbClr val="000000"/>
                </a:solidFill>
              </a:rPr>
              <a:t>test materials, scratch </a:t>
            </a:r>
            <a:r>
              <a:rPr lang="en-US" sz="2400" dirty="0">
                <a:solidFill>
                  <a:srgbClr val="000000"/>
                </a:solidFill>
              </a:rPr>
              <a:t>paper, human reader kits, and oral </a:t>
            </a:r>
            <a:r>
              <a:rPr lang="en-US" sz="2400" dirty="0" smtClean="0">
                <a:solidFill>
                  <a:srgbClr val="000000"/>
                </a:solidFill>
              </a:rPr>
              <a:t>scripts.</a:t>
            </a:r>
            <a:endParaRPr lang="en-US" sz="2400" dirty="0">
              <a:solidFill>
                <a:srgbClr val="000000"/>
              </a:solidFill>
            </a:endParaRPr>
          </a:p>
          <a:p>
            <a:pPr>
              <a:buFontTx/>
              <a:buNone/>
            </a:pPr>
            <a:endParaRPr lang="en-US" sz="2800" dirty="0">
              <a:solidFill>
                <a:srgbClr val="000000"/>
              </a:solidFill>
            </a:endParaRPr>
          </a:p>
        </p:txBody>
      </p:sp>
      <p:sp>
        <p:nvSpPr>
          <p:cNvPr id="3" name="Slide Number Placeholder 2"/>
          <p:cNvSpPr>
            <a:spLocks noGrp="1"/>
          </p:cNvSpPr>
          <p:nvPr>
            <p:ph type="sldNum" sz="quarter" idx="4294967295"/>
          </p:nvPr>
        </p:nvSpPr>
        <p:spPr>
          <a:xfrm>
            <a:off x="6553200" y="6356358"/>
            <a:ext cx="2133600" cy="365125"/>
          </a:xfrm>
          <a:prstGeom prst="rect">
            <a:avLst/>
          </a:prstGeom>
        </p:spPr>
        <p:txBody>
          <a:bodyPr/>
          <a:lstStyle/>
          <a:p>
            <a:pPr>
              <a:defRPr/>
            </a:pPr>
            <a:fld id="{364E494B-349F-4D1C-9389-F3BD0DF20ED6}" type="slidenum">
              <a:rPr lang="en-US" smtClean="0"/>
              <a:pPr>
                <a:defRPr/>
              </a:pPr>
              <a:t>33</a:t>
            </a:fld>
            <a:endParaRPr lang="en-US" dirty="0"/>
          </a:p>
        </p:txBody>
      </p:sp>
    </p:spTree>
    <p:extLst>
      <p:ext uri="{BB962C8B-B14F-4D97-AF65-F5344CB8AC3E}">
        <p14:creationId xmlns:p14="http://schemas.microsoft.com/office/powerpoint/2010/main" val="342549151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6"/>
          <p:cNvSpPr/>
          <p:nvPr/>
        </p:nvSpPr>
        <p:spPr>
          <a:xfrm>
            <a:off x="0" y="0"/>
            <a:ext cx="9124950" cy="1371600"/>
          </a:xfrm>
          <a:prstGeom prst="rect">
            <a:avLst/>
          </a:prstGeom>
          <a:solidFill>
            <a:srgbClr val="014799"/>
          </a:solidFill>
          <a:ln>
            <a:noFill/>
          </a:ln>
        </p:spPr>
        <p:style>
          <a:lnRef idx="2">
            <a:schemeClr val="accent1">
              <a:shade val="50000"/>
            </a:schemeClr>
          </a:lnRef>
          <a:fillRef idx="1">
            <a:schemeClr val="accent1"/>
          </a:fillRef>
          <a:effectRef idx="0">
            <a:schemeClr val="accent1"/>
          </a:effectRef>
          <a:fontRef idx="minor">
            <a:schemeClr val="lt1"/>
          </a:fontRef>
        </p:style>
        <p:txBody>
          <a:bodyPr lIns="91352" tIns="45679" rIns="91352" bIns="45679" rtlCol="0" anchor="ctr"/>
          <a:lstStyle/>
          <a:p>
            <a:pPr algn="ctr"/>
            <a:endParaRPr lang="en-US" dirty="0"/>
          </a:p>
        </p:txBody>
      </p:sp>
      <p:sp>
        <p:nvSpPr>
          <p:cNvPr id="49154" name="Rectangle 2"/>
          <p:cNvSpPr>
            <a:spLocks noChangeArrowheads="1"/>
          </p:cNvSpPr>
          <p:nvPr/>
        </p:nvSpPr>
        <p:spPr bwMode="auto">
          <a:xfrm>
            <a:off x="685800" y="6248401"/>
            <a:ext cx="1905000" cy="457200"/>
          </a:xfrm>
          <a:prstGeom prst="rect">
            <a:avLst/>
          </a:prstGeom>
          <a:noFill/>
          <a:ln w="12700">
            <a:noFill/>
            <a:miter lim="800000"/>
            <a:headEnd/>
            <a:tailEnd/>
          </a:ln>
        </p:spPr>
        <p:txBody>
          <a:bodyPr wrap="none" lIns="91352" tIns="45679" rIns="91352" bIns="45679" anchor="ctr"/>
          <a:lstStyle/>
          <a:p>
            <a:endParaRPr lang="en-US" dirty="0"/>
          </a:p>
        </p:txBody>
      </p:sp>
      <p:sp>
        <p:nvSpPr>
          <p:cNvPr id="49155" name="Rectangle 4"/>
          <p:cNvSpPr>
            <a:spLocks noGrp="1" noChangeArrowheads="1"/>
          </p:cNvSpPr>
          <p:nvPr>
            <p:ph type="title"/>
          </p:nvPr>
        </p:nvSpPr>
        <p:spPr bwMode="auto">
          <a:xfrm>
            <a:off x="0" y="152400"/>
            <a:ext cx="9144000" cy="1143000"/>
          </a:xfrm>
          <a:noFill/>
          <a:ln>
            <a:miter lim="800000"/>
            <a:headEnd/>
            <a:tailEnd/>
          </a:ln>
        </p:spPr>
        <p:txBody>
          <a:bodyPr vert="horz" wrap="square" lIns="91352" tIns="45679" rIns="91352" bIns="45679" numCol="1" anchor="ctr" anchorCtr="0" compatLnSpc="1">
            <a:prstTxWarp prst="textNoShape">
              <a:avLst/>
            </a:prstTxWarp>
            <a:normAutofit/>
          </a:bodyPr>
          <a:lstStyle/>
          <a:p>
            <a:pPr algn="ctr"/>
            <a:r>
              <a:rPr lang="en-US" sz="4000" dirty="0">
                <a:solidFill>
                  <a:schemeClr val="bg1"/>
                </a:solidFill>
              </a:rPr>
              <a:t>Maintaining Security of the Assessments</a:t>
            </a:r>
            <a:endParaRPr lang="en-US" i="1" dirty="0" smtClean="0">
              <a:solidFill>
                <a:schemeClr val="bg1"/>
              </a:solidFill>
            </a:endParaRPr>
          </a:p>
        </p:txBody>
      </p:sp>
      <p:sp>
        <p:nvSpPr>
          <p:cNvPr id="49156" name="Rectangle 3"/>
          <p:cNvSpPr>
            <a:spLocks noGrp="1" noChangeArrowheads="1"/>
          </p:cNvSpPr>
          <p:nvPr>
            <p:ph idx="1"/>
          </p:nvPr>
        </p:nvSpPr>
        <p:spPr bwMode="auto">
          <a:xfrm>
            <a:off x="457200" y="1600200"/>
            <a:ext cx="8229600" cy="5181600"/>
          </a:xfrm>
          <a:noFill/>
          <a:ln w="12700">
            <a:miter lim="800000"/>
            <a:headEnd/>
            <a:tailEnd/>
          </a:ln>
        </p:spPr>
        <p:txBody>
          <a:bodyPr vert="horz" wrap="square" lIns="90402" tIns="44408" rIns="90402" bIns="44408" numCol="1" anchor="t" anchorCtr="0" compatLnSpc="1">
            <a:prstTxWarp prst="textNoShape">
              <a:avLst/>
            </a:prstTxWarp>
            <a:normAutofit fontScale="40000" lnSpcReduction="20000"/>
          </a:bodyPr>
          <a:lstStyle/>
          <a:p>
            <a:pPr>
              <a:lnSpc>
                <a:spcPct val="120000"/>
              </a:lnSpc>
              <a:spcBef>
                <a:spcPct val="0"/>
              </a:spcBef>
              <a:spcAft>
                <a:spcPct val="40000"/>
              </a:spcAft>
              <a:buClr>
                <a:schemeClr val="tx1"/>
              </a:buClr>
            </a:pPr>
            <a:r>
              <a:rPr lang="en-US" sz="5500" dirty="0">
                <a:solidFill>
                  <a:srgbClr val="000000"/>
                </a:solidFill>
              </a:rPr>
              <a:t>All secure test materials </a:t>
            </a:r>
            <a:r>
              <a:rPr lang="en-US" sz="5500" b="1" dirty="0">
                <a:solidFill>
                  <a:srgbClr val="000000"/>
                </a:solidFill>
              </a:rPr>
              <a:t>must be secured</a:t>
            </a:r>
            <a:r>
              <a:rPr lang="en-US" sz="5500" dirty="0">
                <a:solidFill>
                  <a:srgbClr val="000000"/>
                </a:solidFill>
              </a:rPr>
              <a:t> while in your possession.</a:t>
            </a:r>
          </a:p>
          <a:p>
            <a:pPr>
              <a:lnSpc>
                <a:spcPct val="120000"/>
              </a:lnSpc>
              <a:spcBef>
                <a:spcPct val="0"/>
              </a:spcBef>
              <a:spcAft>
                <a:spcPct val="40000"/>
              </a:spcAft>
              <a:buClr>
                <a:schemeClr val="tx1"/>
              </a:buClr>
            </a:pPr>
            <a:r>
              <a:rPr lang="en-US" sz="5500" dirty="0">
                <a:solidFill>
                  <a:srgbClr val="000000"/>
                </a:solidFill>
              </a:rPr>
              <a:t>No duplication of secure materials is permissible.</a:t>
            </a:r>
          </a:p>
          <a:p>
            <a:pPr>
              <a:lnSpc>
                <a:spcPct val="120000"/>
              </a:lnSpc>
              <a:spcBef>
                <a:spcPct val="0"/>
              </a:spcBef>
              <a:spcAft>
                <a:spcPct val="40000"/>
              </a:spcAft>
              <a:buClr>
                <a:schemeClr val="tx1"/>
              </a:buClr>
            </a:pPr>
            <a:r>
              <a:rPr lang="en-US" sz="5500" dirty="0">
                <a:solidFill>
                  <a:srgbClr val="000000"/>
                </a:solidFill>
              </a:rPr>
              <a:t>No cell phones or other communication, reproduction or recording devices are allowed during test sessions unless required for accessibility.</a:t>
            </a:r>
          </a:p>
          <a:p>
            <a:pPr lvl="1">
              <a:lnSpc>
                <a:spcPct val="120000"/>
              </a:lnSpc>
              <a:spcBef>
                <a:spcPct val="0"/>
              </a:spcBef>
              <a:spcAft>
                <a:spcPct val="40000"/>
              </a:spcAft>
              <a:buClr>
                <a:schemeClr val="tx1"/>
              </a:buClr>
            </a:pPr>
            <a:r>
              <a:rPr lang="en-US" sz="4500" dirty="0"/>
              <a:t>Students should be aware that cell phones or other electronic devices are prohibited. Students who are found with these electronic devices in their possession during testing (including if they have finished testing but other students have not) or during a break </a:t>
            </a:r>
            <a:r>
              <a:rPr lang="en-US" sz="4500" b="1" dirty="0"/>
              <a:t>may lead to the invalidation of not only their test, but to the invalidation of others’ tests as well</a:t>
            </a:r>
            <a:r>
              <a:rPr lang="en-US" sz="4500" dirty="0"/>
              <a:t>.</a:t>
            </a:r>
          </a:p>
          <a:p>
            <a:pPr>
              <a:lnSpc>
                <a:spcPct val="120000"/>
              </a:lnSpc>
              <a:spcBef>
                <a:spcPct val="0"/>
              </a:spcBef>
              <a:spcAft>
                <a:spcPct val="40000"/>
              </a:spcAft>
              <a:buClr>
                <a:schemeClr val="tx1"/>
              </a:buClr>
            </a:pPr>
            <a:r>
              <a:rPr lang="en-US" sz="5500" dirty="0"/>
              <a:t>All individuals are strictly prohibited from taking photos of secure test materials.</a:t>
            </a:r>
          </a:p>
        </p:txBody>
      </p:sp>
      <p:sp>
        <p:nvSpPr>
          <p:cNvPr id="3" name="Slide Number Placeholder 2"/>
          <p:cNvSpPr>
            <a:spLocks noGrp="1"/>
          </p:cNvSpPr>
          <p:nvPr>
            <p:ph type="sldNum" sz="quarter" idx="4294967295"/>
          </p:nvPr>
        </p:nvSpPr>
        <p:spPr>
          <a:xfrm>
            <a:off x="6553200" y="6356358"/>
            <a:ext cx="2133600" cy="365125"/>
          </a:xfrm>
          <a:prstGeom prst="rect">
            <a:avLst/>
          </a:prstGeom>
        </p:spPr>
        <p:txBody>
          <a:bodyPr/>
          <a:lstStyle/>
          <a:p>
            <a:pPr>
              <a:defRPr/>
            </a:pPr>
            <a:fld id="{364E494B-349F-4D1C-9389-F3BD0DF20ED6}" type="slidenum">
              <a:rPr lang="en-US" smtClean="0"/>
              <a:pPr>
                <a:defRPr/>
              </a:pPr>
              <a:t>34</a:t>
            </a:fld>
            <a:endParaRPr lang="en-US" dirty="0"/>
          </a:p>
        </p:txBody>
      </p:sp>
    </p:spTree>
    <p:extLst>
      <p:ext uri="{BB962C8B-B14F-4D97-AF65-F5344CB8AC3E}">
        <p14:creationId xmlns:p14="http://schemas.microsoft.com/office/powerpoint/2010/main" val="3613249555"/>
      </p:ext>
    </p:ext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Rectangle 9"/>
          <p:cNvSpPr/>
          <p:nvPr/>
        </p:nvSpPr>
        <p:spPr>
          <a:xfrm>
            <a:off x="0" y="0"/>
            <a:ext cx="9124950" cy="1371600"/>
          </a:xfrm>
          <a:prstGeom prst="rect">
            <a:avLst/>
          </a:prstGeom>
          <a:solidFill>
            <a:srgbClr val="014799"/>
          </a:solidFill>
          <a:ln>
            <a:noFill/>
          </a:ln>
        </p:spPr>
        <p:style>
          <a:lnRef idx="2">
            <a:schemeClr val="accent1">
              <a:shade val="50000"/>
            </a:schemeClr>
          </a:lnRef>
          <a:fillRef idx="1">
            <a:schemeClr val="accent1"/>
          </a:fillRef>
          <a:effectRef idx="0">
            <a:schemeClr val="accent1"/>
          </a:effectRef>
          <a:fontRef idx="minor">
            <a:schemeClr val="lt1"/>
          </a:fontRef>
        </p:style>
        <p:txBody>
          <a:bodyPr lIns="91352" tIns="45679" rIns="91352" bIns="45679" rtlCol="0" anchor="ctr"/>
          <a:lstStyle/>
          <a:p>
            <a:pPr algn="ctr"/>
            <a:endParaRPr lang="en-US" dirty="0"/>
          </a:p>
        </p:txBody>
      </p:sp>
      <p:sp>
        <p:nvSpPr>
          <p:cNvPr id="5" name="Title 4"/>
          <p:cNvSpPr>
            <a:spLocks noGrp="1"/>
          </p:cNvSpPr>
          <p:nvPr>
            <p:ph type="title"/>
          </p:nvPr>
        </p:nvSpPr>
        <p:spPr>
          <a:xfrm>
            <a:off x="457200" y="152400"/>
            <a:ext cx="8229600" cy="1143000"/>
          </a:xfrm>
        </p:spPr>
        <p:txBody>
          <a:bodyPr/>
          <a:lstStyle/>
          <a:p>
            <a:pPr algn="ctr"/>
            <a:r>
              <a:rPr lang="en-US" sz="4000" dirty="0">
                <a:solidFill>
                  <a:schemeClr val="bg1"/>
                </a:solidFill>
              </a:rPr>
              <a:t>Test Materials Security</a:t>
            </a:r>
          </a:p>
        </p:txBody>
      </p:sp>
      <p:sp>
        <p:nvSpPr>
          <p:cNvPr id="7" name="Content Placeholder 6"/>
          <p:cNvSpPr>
            <a:spLocks noGrp="1"/>
          </p:cNvSpPr>
          <p:nvPr>
            <p:ph idx="1"/>
          </p:nvPr>
        </p:nvSpPr>
        <p:spPr>
          <a:xfrm>
            <a:off x="228600" y="2011364"/>
            <a:ext cx="5029200" cy="4407408"/>
          </a:xfrm>
        </p:spPr>
        <p:txBody>
          <a:bodyPr>
            <a:normAutofit/>
          </a:bodyPr>
          <a:lstStyle/>
          <a:p>
            <a:pPr>
              <a:buClr>
                <a:schemeClr val="tx1"/>
              </a:buClr>
            </a:pPr>
            <a:r>
              <a:rPr lang="en-US" dirty="0" smtClean="0">
                <a:solidFill>
                  <a:srgbClr val="000000"/>
                </a:solidFill>
              </a:rPr>
              <a:t>Paper-based test booklets</a:t>
            </a:r>
          </a:p>
          <a:p>
            <a:pPr>
              <a:buClr>
                <a:schemeClr val="tx1"/>
              </a:buClr>
            </a:pPr>
            <a:r>
              <a:rPr lang="en-US" dirty="0" smtClean="0">
                <a:solidFill>
                  <a:srgbClr val="8120A4"/>
                </a:solidFill>
              </a:rPr>
              <a:t>Answer documents</a:t>
            </a:r>
            <a:endParaRPr lang="en-US" dirty="0">
              <a:solidFill>
                <a:srgbClr val="8120A4"/>
              </a:solidFill>
            </a:endParaRPr>
          </a:p>
          <a:p>
            <a:pPr>
              <a:buClr>
                <a:schemeClr val="tx1"/>
              </a:buClr>
            </a:pPr>
            <a:r>
              <a:rPr lang="en-US" dirty="0">
                <a:solidFill>
                  <a:srgbClr val="00B050"/>
                </a:solidFill>
              </a:rPr>
              <a:t>Social Studies source </a:t>
            </a:r>
            <a:r>
              <a:rPr lang="en-US" dirty="0" smtClean="0">
                <a:solidFill>
                  <a:srgbClr val="00B050"/>
                </a:solidFill>
              </a:rPr>
              <a:t>books</a:t>
            </a:r>
          </a:p>
          <a:p>
            <a:pPr>
              <a:buClr>
                <a:schemeClr val="tx1"/>
              </a:buClr>
            </a:pPr>
            <a:r>
              <a:rPr lang="en-US" dirty="0">
                <a:solidFill>
                  <a:srgbClr val="00B050"/>
                </a:solidFill>
              </a:rPr>
              <a:t>Periodic </a:t>
            </a:r>
            <a:r>
              <a:rPr lang="en-US" dirty="0" smtClean="0">
                <a:solidFill>
                  <a:srgbClr val="00B050"/>
                </a:solidFill>
              </a:rPr>
              <a:t>table (HS Science) </a:t>
            </a:r>
            <a:endParaRPr lang="en-US" dirty="0">
              <a:solidFill>
                <a:srgbClr val="00B050"/>
              </a:solidFill>
            </a:endParaRPr>
          </a:p>
          <a:p>
            <a:pPr>
              <a:buClr>
                <a:schemeClr val="tx1"/>
              </a:buClr>
            </a:pPr>
            <a:r>
              <a:rPr lang="en-US" dirty="0">
                <a:solidFill>
                  <a:srgbClr val="6C1B89"/>
                </a:solidFill>
              </a:rPr>
              <a:t>Human Reader</a:t>
            </a:r>
            <a:r>
              <a:rPr lang="en-US" dirty="0"/>
              <a:t>/</a:t>
            </a:r>
            <a:r>
              <a:rPr lang="en-US" dirty="0">
                <a:solidFill>
                  <a:srgbClr val="00B050"/>
                </a:solidFill>
              </a:rPr>
              <a:t>Oral scripts</a:t>
            </a:r>
          </a:p>
          <a:p>
            <a:pPr>
              <a:buClr>
                <a:schemeClr val="tx1"/>
              </a:buClr>
            </a:pPr>
            <a:r>
              <a:rPr lang="en-US" dirty="0"/>
              <a:t>Used scratch paper</a:t>
            </a:r>
          </a:p>
          <a:p>
            <a:pPr>
              <a:buClr>
                <a:schemeClr val="tx1"/>
              </a:buClr>
            </a:pPr>
            <a:r>
              <a:rPr lang="en-US" dirty="0"/>
              <a:t>Any student work/responses</a:t>
            </a:r>
          </a:p>
          <a:p>
            <a:pPr>
              <a:buClr>
                <a:schemeClr val="tx1"/>
              </a:buClr>
            </a:pPr>
            <a:r>
              <a:rPr lang="en-US" dirty="0" smtClean="0">
                <a:solidFill>
                  <a:srgbClr val="6C1B89"/>
                </a:solidFill>
              </a:rPr>
              <a:t>Printed Mathematics </a:t>
            </a:r>
            <a:r>
              <a:rPr lang="en-US" dirty="0">
                <a:solidFill>
                  <a:srgbClr val="6C1B89"/>
                </a:solidFill>
              </a:rPr>
              <a:t>Reference Sheets prior to and after given to students</a:t>
            </a:r>
          </a:p>
        </p:txBody>
      </p:sp>
      <p:sp>
        <p:nvSpPr>
          <p:cNvPr id="2" name="Slide Number Placeholder 1"/>
          <p:cNvSpPr>
            <a:spLocks noGrp="1"/>
          </p:cNvSpPr>
          <p:nvPr>
            <p:ph type="sldNum" sz="quarter" idx="4294967295"/>
          </p:nvPr>
        </p:nvSpPr>
        <p:spPr>
          <a:xfrm>
            <a:off x="6553200" y="6356358"/>
            <a:ext cx="2133600" cy="365125"/>
          </a:xfrm>
          <a:prstGeom prst="rect">
            <a:avLst/>
          </a:prstGeom>
        </p:spPr>
        <p:txBody>
          <a:bodyPr/>
          <a:lstStyle/>
          <a:p>
            <a:pPr>
              <a:defRPr/>
            </a:pPr>
            <a:fld id="{364E494B-349F-4D1C-9389-F3BD0DF20ED6}" type="slidenum">
              <a:rPr lang="en-US" smtClean="0"/>
              <a:pPr>
                <a:defRPr/>
              </a:pPr>
              <a:t>35</a:t>
            </a:fld>
            <a:endParaRPr lang="en-US" dirty="0"/>
          </a:p>
        </p:txBody>
      </p:sp>
      <p:sp>
        <p:nvSpPr>
          <p:cNvPr id="6" name="Text Placeholder 5"/>
          <p:cNvSpPr>
            <a:spLocks noGrp="1"/>
          </p:cNvSpPr>
          <p:nvPr>
            <p:ph type="body" idx="4294967295"/>
          </p:nvPr>
        </p:nvSpPr>
        <p:spPr>
          <a:xfrm>
            <a:off x="152400" y="1447808"/>
            <a:ext cx="4040188" cy="639763"/>
          </a:xfrm>
          <a:prstGeom prst="rect">
            <a:avLst/>
          </a:prstGeom>
        </p:spPr>
        <p:txBody>
          <a:bodyPr lIns="91352" tIns="45679" rIns="91352" bIns="45679"/>
          <a:lstStyle/>
          <a:p>
            <a:pPr marL="45679" indent="0">
              <a:buNone/>
            </a:pPr>
            <a:r>
              <a:rPr lang="en-US" dirty="0" smtClean="0">
                <a:solidFill>
                  <a:srgbClr val="000000"/>
                </a:solidFill>
              </a:rPr>
              <a:t>Secure</a:t>
            </a:r>
            <a:endParaRPr lang="en-US" dirty="0">
              <a:solidFill>
                <a:srgbClr val="000000"/>
              </a:solidFill>
            </a:endParaRPr>
          </a:p>
        </p:txBody>
      </p:sp>
      <p:sp>
        <p:nvSpPr>
          <p:cNvPr id="8" name="Text Placeholder 7"/>
          <p:cNvSpPr>
            <a:spLocks noGrp="1"/>
          </p:cNvSpPr>
          <p:nvPr>
            <p:ph type="body" sz="quarter" idx="4294967295"/>
          </p:nvPr>
        </p:nvSpPr>
        <p:spPr>
          <a:xfrm>
            <a:off x="5254633" y="1447808"/>
            <a:ext cx="4041775" cy="639763"/>
          </a:xfrm>
          <a:prstGeom prst="rect">
            <a:avLst/>
          </a:prstGeom>
        </p:spPr>
        <p:txBody>
          <a:bodyPr lIns="91352" tIns="45679" rIns="91352" bIns="45679"/>
          <a:lstStyle/>
          <a:p>
            <a:pPr marL="45679" indent="0">
              <a:buNone/>
            </a:pPr>
            <a:r>
              <a:rPr lang="en-US" dirty="0" smtClean="0">
                <a:solidFill>
                  <a:srgbClr val="000000"/>
                </a:solidFill>
              </a:rPr>
              <a:t>Non-Secure</a:t>
            </a:r>
          </a:p>
          <a:p>
            <a:pPr marL="45679" indent="0">
              <a:buNone/>
            </a:pPr>
            <a:endParaRPr lang="en-US" dirty="0">
              <a:solidFill>
                <a:srgbClr val="000000"/>
              </a:solidFill>
            </a:endParaRPr>
          </a:p>
        </p:txBody>
      </p:sp>
      <p:sp>
        <p:nvSpPr>
          <p:cNvPr id="9" name="Content Placeholder 8"/>
          <p:cNvSpPr>
            <a:spLocks noGrp="1"/>
          </p:cNvSpPr>
          <p:nvPr>
            <p:ph sz="quarter" idx="4294967295"/>
          </p:nvPr>
        </p:nvSpPr>
        <p:spPr>
          <a:xfrm>
            <a:off x="5407027" y="2057401"/>
            <a:ext cx="3736975" cy="3687763"/>
          </a:xfrm>
          <a:prstGeom prst="rect">
            <a:avLst/>
          </a:prstGeom>
        </p:spPr>
        <p:txBody>
          <a:bodyPr lIns="91352" tIns="45679" rIns="91352" bIns="45679">
            <a:normAutofit/>
          </a:bodyPr>
          <a:lstStyle/>
          <a:p>
            <a:pPr>
              <a:spcBef>
                <a:spcPts val="0"/>
              </a:spcBef>
              <a:buClr>
                <a:schemeClr val="tx1"/>
              </a:buClr>
            </a:pPr>
            <a:r>
              <a:rPr lang="en-US" sz="2700" dirty="0"/>
              <a:t>Test Administrator Manual (TAM)</a:t>
            </a:r>
          </a:p>
          <a:p>
            <a:pPr>
              <a:spcBef>
                <a:spcPts val="0"/>
              </a:spcBef>
              <a:buClr>
                <a:schemeClr val="tx1"/>
              </a:buClr>
            </a:pPr>
            <a:r>
              <a:rPr lang="en-US" sz="2700" dirty="0">
                <a:solidFill>
                  <a:srgbClr val="6C1B89"/>
                </a:solidFill>
              </a:rPr>
              <a:t>Test Coordinator Manual (TCM)</a:t>
            </a:r>
          </a:p>
          <a:p>
            <a:pPr>
              <a:spcBef>
                <a:spcPts val="0"/>
              </a:spcBef>
              <a:buClr>
                <a:schemeClr val="tx1"/>
              </a:buClr>
            </a:pPr>
            <a:r>
              <a:rPr lang="en-US" sz="2700" dirty="0"/>
              <a:t>Unused scratch paper</a:t>
            </a:r>
          </a:p>
          <a:p>
            <a:pPr>
              <a:spcBef>
                <a:spcPts val="0"/>
              </a:spcBef>
              <a:buClr>
                <a:schemeClr val="tx1"/>
              </a:buClr>
            </a:pPr>
            <a:r>
              <a:rPr lang="en-US" sz="2700" dirty="0"/>
              <a:t>Procedures Manual</a:t>
            </a:r>
          </a:p>
          <a:p>
            <a:pPr>
              <a:spcBef>
                <a:spcPts val="0"/>
              </a:spcBef>
              <a:buClr>
                <a:schemeClr val="tx1"/>
              </a:buClr>
            </a:pPr>
            <a:r>
              <a:rPr lang="en-US" sz="2700" dirty="0">
                <a:solidFill>
                  <a:srgbClr val="00B050"/>
                </a:solidFill>
              </a:rPr>
              <a:t>Test Examiner Manual (TEM)</a:t>
            </a:r>
          </a:p>
        </p:txBody>
      </p:sp>
    </p:spTree>
    <p:extLst>
      <p:ext uri="{BB962C8B-B14F-4D97-AF65-F5344CB8AC3E}">
        <p14:creationId xmlns:p14="http://schemas.microsoft.com/office/powerpoint/2010/main" val="191249890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4"/>
          <p:cNvSpPr/>
          <p:nvPr/>
        </p:nvSpPr>
        <p:spPr>
          <a:xfrm>
            <a:off x="9525" y="0"/>
            <a:ext cx="9124950" cy="1371600"/>
          </a:xfrm>
          <a:prstGeom prst="rect">
            <a:avLst/>
          </a:prstGeom>
          <a:solidFill>
            <a:srgbClr val="014799"/>
          </a:solidFill>
          <a:ln>
            <a:noFill/>
          </a:ln>
        </p:spPr>
        <p:style>
          <a:lnRef idx="2">
            <a:schemeClr val="accent1">
              <a:shade val="50000"/>
            </a:schemeClr>
          </a:lnRef>
          <a:fillRef idx="1">
            <a:schemeClr val="accent1"/>
          </a:fillRef>
          <a:effectRef idx="0">
            <a:schemeClr val="accent1"/>
          </a:effectRef>
          <a:fontRef idx="minor">
            <a:schemeClr val="lt1"/>
          </a:fontRef>
        </p:style>
        <p:txBody>
          <a:bodyPr lIns="90323" tIns="45186" rIns="90323" bIns="45186" rtlCol="0" anchor="ctr"/>
          <a:lstStyle/>
          <a:p>
            <a:pPr algn="ctr"/>
            <a:endParaRPr lang="en-US" dirty="0">
              <a:solidFill>
                <a:prstClr val="white"/>
              </a:solidFill>
            </a:endParaRPr>
          </a:p>
        </p:txBody>
      </p:sp>
      <p:sp>
        <p:nvSpPr>
          <p:cNvPr id="3" name="Title 2"/>
          <p:cNvSpPr>
            <a:spLocks noGrp="1"/>
          </p:cNvSpPr>
          <p:nvPr>
            <p:ph type="title"/>
          </p:nvPr>
        </p:nvSpPr>
        <p:spPr>
          <a:xfrm>
            <a:off x="0" y="76200"/>
            <a:ext cx="9144000" cy="1219200"/>
          </a:xfrm>
        </p:spPr>
        <p:txBody>
          <a:bodyPr>
            <a:normAutofit/>
          </a:bodyPr>
          <a:lstStyle/>
          <a:p>
            <a:pPr algn="ctr"/>
            <a:r>
              <a:rPr lang="en-US" sz="3600" dirty="0">
                <a:solidFill>
                  <a:schemeClr val="bg1"/>
                </a:solidFill>
              </a:rPr>
              <a:t>Testing Different Grades/Courses Together</a:t>
            </a:r>
          </a:p>
        </p:txBody>
      </p:sp>
      <p:sp>
        <p:nvSpPr>
          <p:cNvPr id="6" name="Slide Number Placeholder 5"/>
          <p:cNvSpPr>
            <a:spLocks noGrp="1"/>
          </p:cNvSpPr>
          <p:nvPr>
            <p:ph type="sldNum" sz="quarter" idx="10"/>
          </p:nvPr>
        </p:nvSpPr>
        <p:spPr/>
        <p:txBody>
          <a:bodyPr>
            <a:normAutofit/>
          </a:bodyPr>
          <a:lstStyle/>
          <a:p>
            <a:pPr>
              <a:defRPr/>
            </a:pPr>
            <a:fld id="{AE48C3CA-D1FA-4C07-8C7B-CE408B21817F}" type="slidenum">
              <a:rPr lang="en-US" smtClean="0">
                <a:solidFill>
                  <a:prstClr val="black">
                    <a:tint val="75000"/>
                  </a:prstClr>
                </a:solidFill>
              </a:rPr>
              <a:pPr>
                <a:defRPr/>
              </a:pPr>
              <a:t>36</a:t>
            </a:fld>
            <a:endParaRPr lang="en-US" dirty="0">
              <a:solidFill>
                <a:prstClr val="black">
                  <a:tint val="75000"/>
                </a:prstClr>
              </a:solidFill>
            </a:endParaRPr>
          </a:p>
        </p:txBody>
      </p:sp>
      <p:sp>
        <p:nvSpPr>
          <p:cNvPr id="2" name="Content Placeholder 1"/>
          <p:cNvSpPr>
            <a:spLocks noGrp="1"/>
          </p:cNvSpPr>
          <p:nvPr>
            <p:ph type="body" sz="quarter" idx="4294967295"/>
          </p:nvPr>
        </p:nvSpPr>
        <p:spPr>
          <a:xfrm>
            <a:off x="228600" y="1676400"/>
            <a:ext cx="8610600" cy="4876800"/>
          </a:xfrm>
          <a:prstGeom prst="rect">
            <a:avLst/>
          </a:prstGeom>
        </p:spPr>
        <p:txBody>
          <a:bodyPr>
            <a:normAutofit fontScale="85000" lnSpcReduction="10000"/>
          </a:bodyPr>
          <a:lstStyle/>
          <a:p>
            <a:r>
              <a:rPr lang="en-US" sz="2400" dirty="0"/>
              <a:t>If the u</a:t>
            </a:r>
            <a:r>
              <a:rPr lang="en-US" sz="2400" dirty="0" smtClean="0"/>
              <a:t>nit </a:t>
            </a:r>
            <a:r>
              <a:rPr lang="en-US" sz="2400" dirty="0"/>
              <a:t>testing time and directions are the same, different grades can be administered in the same room. </a:t>
            </a:r>
          </a:p>
          <a:p>
            <a:pPr lvl="1"/>
            <a:r>
              <a:rPr lang="en-US" sz="2000" dirty="0">
                <a:solidFill>
                  <a:srgbClr val="6C1B89"/>
                </a:solidFill>
              </a:rPr>
              <a:t>Algebra I and Geometry can be administered in the same room.  </a:t>
            </a:r>
          </a:p>
          <a:p>
            <a:pPr lvl="1"/>
            <a:r>
              <a:rPr lang="en-US" sz="2000" dirty="0">
                <a:solidFill>
                  <a:srgbClr val="6C1B89"/>
                </a:solidFill>
              </a:rPr>
              <a:t>ELA and math </a:t>
            </a:r>
            <a:r>
              <a:rPr lang="en-US" sz="2000" i="1" dirty="0">
                <a:solidFill>
                  <a:srgbClr val="6C1B89"/>
                </a:solidFill>
              </a:rPr>
              <a:t>cannot</a:t>
            </a:r>
            <a:r>
              <a:rPr lang="en-US" sz="2000" dirty="0">
                <a:solidFill>
                  <a:srgbClr val="6C1B89"/>
                </a:solidFill>
              </a:rPr>
              <a:t> be administered in the same room because the directions are different.</a:t>
            </a:r>
          </a:p>
          <a:p>
            <a:pPr lvl="1"/>
            <a:r>
              <a:rPr lang="en-US" sz="2000" dirty="0">
                <a:solidFill>
                  <a:srgbClr val="6C1B89"/>
                </a:solidFill>
              </a:rPr>
              <a:t>Ensure that all calculator/non-calculator sections are the same (Grade 7</a:t>
            </a:r>
            <a:r>
              <a:rPr lang="en-US" sz="2000" dirty="0" smtClean="0">
                <a:solidFill>
                  <a:srgbClr val="6C1B89"/>
                </a:solidFill>
              </a:rPr>
              <a:t>).</a:t>
            </a:r>
          </a:p>
          <a:p>
            <a:pPr lvl="1"/>
            <a:r>
              <a:rPr lang="en-US" sz="2000" dirty="0" smtClean="0">
                <a:solidFill>
                  <a:srgbClr val="6C1B89"/>
                </a:solidFill>
              </a:rPr>
              <a:t>CSLA and ELA cannot be administered in the same room.</a:t>
            </a:r>
            <a:endParaRPr lang="en-US" sz="2000" dirty="0">
              <a:solidFill>
                <a:srgbClr val="6C1B89"/>
              </a:solidFill>
            </a:endParaRPr>
          </a:p>
          <a:p>
            <a:pPr lvl="1"/>
            <a:r>
              <a:rPr lang="en-US" sz="2000" dirty="0">
                <a:solidFill>
                  <a:srgbClr val="00B050"/>
                </a:solidFill>
              </a:rPr>
              <a:t>Elementary and middle school science and social studies: </a:t>
            </a:r>
          </a:p>
          <a:p>
            <a:pPr lvl="2"/>
            <a:r>
              <a:rPr lang="en-US" sz="1900" dirty="0">
                <a:solidFill>
                  <a:srgbClr val="00B050"/>
                </a:solidFill>
              </a:rPr>
              <a:t>CBT can be administered in the same room.</a:t>
            </a:r>
          </a:p>
          <a:p>
            <a:pPr lvl="2"/>
            <a:r>
              <a:rPr lang="en-US" sz="1900" dirty="0">
                <a:solidFill>
                  <a:srgbClr val="00B050"/>
                </a:solidFill>
              </a:rPr>
              <a:t>PBT cannot be administered in the same room as materials and directions are different.</a:t>
            </a:r>
          </a:p>
          <a:p>
            <a:pPr lvl="1"/>
            <a:r>
              <a:rPr lang="en-US" sz="2000" dirty="0">
                <a:solidFill>
                  <a:srgbClr val="00B050"/>
                </a:solidFill>
              </a:rPr>
              <a:t>High school science cannot be administered with elementary or middle school science.</a:t>
            </a:r>
          </a:p>
          <a:p>
            <a:r>
              <a:rPr lang="en-US" sz="2400" dirty="0"/>
              <a:t>PBT and CBT </a:t>
            </a:r>
            <a:r>
              <a:rPr lang="en-US" sz="2400" i="1" dirty="0"/>
              <a:t>cannot</a:t>
            </a:r>
            <a:r>
              <a:rPr lang="en-US" sz="2400" dirty="0"/>
              <a:t> be administered in the same environment.</a:t>
            </a:r>
          </a:p>
          <a:p>
            <a:r>
              <a:rPr lang="en-US" sz="2400" dirty="0">
                <a:solidFill>
                  <a:srgbClr val="6C1B89"/>
                </a:solidFill>
              </a:rPr>
              <a:t>Students from different grade levels taking the same assessment (e.g., Algebra I for grades 8-9) can be combined in a testing environment. </a:t>
            </a:r>
            <a:endParaRPr lang="en-US" sz="2400" dirty="0"/>
          </a:p>
          <a:p>
            <a:pPr marL="395228" lvl="1" indent="0">
              <a:buNone/>
            </a:pPr>
            <a:endParaRPr lang="en-US" sz="2000" dirty="0" smtClean="0">
              <a:solidFill>
                <a:srgbClr val="6C1B89"/>
              </a:solidFill>
            </a:endParaRPr>
          </a:p>
          <a:p>
            <a:pPr marL="0" lvl="1" indent="0" algn="ctr">
              <a:buNone/>
            </a:pPr>
            <a:r>
              <a:rPr lang="en-US" sz="2000" dirty="0" smtClean="0">
                <a:solidFill>
                  <a:srgbClr val="6C1B89"/>
                </a:solidFill>
                <a:hlinkClick r:id="rId3"/>
              </a:rPr>
              <a:t>http</a:t>
            </a:r>
            <a:r>
              <a:rPr lang="en-US" sz="2000" dirty="0">
                <a:solidFill>
                  <a:srgbClr val="6C1B89"/>
                </a:solidFill>
                <a:hlinkClick r:id="rId3"/>
              </a:rPr>
              <a:t>://</a:t>
            </a:r>
            <a:r>
              <a:rPr lang="en-US" sz="2000" dirty="0" smtClean="0">
                <a:solidFill>
                  <a:srgbClr val="6C1B89"/>
                </a:solidFill>
                <a:hlinkClick r:id="rId3"/>
              </a:rPr>
              <a:t>www.cde.state.co.us/assessment/2017cmastestingtogether</a:t>
            </a:r>
            <a:r>
              <a:rPr lang="en-US" sz="2000" dirty="0" smtClean="0">
                <a:solidFill>
                  <a:srgbClr val="6C1B89"/>
                </a:solidFill>
              </a:rPr>
              <a:t> </a:t>
            </a:r>
            <a:endParaRPr lang="en-US" sz="2000" dirty="0">
              <a:solidFill>
                <a:srgbClr val="6C1B89"/>
              </a:solidFill>
            </a:endParaRPr>
          </a:p>
        </p:txBody>
      </p:sp>
      <p:sp>
        <p:nvSpPr>
          <p:cNvPr id="7" name="Rectangle 6"/>
          <p:cNvSpPr/>
          <p:nvPr/>
        </p:nvSpPr>
        <p:spPr>
          <a:xfrm flipV="1">
            <a:off x="1447800" y="5791200"/>
            <a:ext cx="6172200" cy="685800"/>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9754706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ctangle 5"/>
          <p:cNvSpPr/>
          <p:nvPr/>
        </p:nvSpPr>
        <p:spPr>
          <a:xfrm>
            <a:off x="0" y="0"/>
            <a:ext cx="9124950" cy="1371600"/>
          </a:xfrm>
          <a:prstGeom prst="rect">
            <a:avLst/>
          </a:prstGeom>
          <a:solidFill>
            <a:srgbClr val="014799"/>
          </a:solidFill>
          <a:ln>
            <a:noFill/>
          </a:ln>
        </p:spPr>
        <p:style>
          <a:lnRef idx="2">
            <a:schemeClr val="accent1">
              <a:shade val="50000"/>
            </a:schemeClr>
          </a:lnRef>
          <a:fillRef idx="1">
            <a:schemeClr val="accent1"/>
          </a:fillRef>
          <a:effectRef idx="0">
            <a:schemeClr val="accent1"/>
          </a:effectRef>
          <a:fontRef idx="minor">
            <a:schemeClr val="lt1"/>
          </a:fontRef>
        </p:style>
        <p:txBody>
          <a:bodyPr lIns="91352" tIns="45679" rIns="91352" bIns="45679" rtlCol="0" anchor="ctr"/>
          <a:lstStyle/>
          <a:p>
            <a:pPr algn="ctr"/>
            <a:endParaRPr lang="en-US" dirty="0"/>
          </a:p>
        </p:txBody>
      </p:sp>
      <p:sp>
        <p:nvSpPr>
          <p:cNvPr id="2" name="Title 1"/>
          <p:cNvSpPr>
            <a:spLocks noGrp="1"/>
          </p:cNvSpPr>
          <p:nvPr>
            <p:ph type="title"/>
          </p:nvPr>
        </p:nvSpPr>
        <p:spPr>
          <a:xfrm>
            <a:off x="0" y="76200"/>
            <a:ext cx="9144000" cy="1143000"/>
          </a:xfrm>
        </p:spPr>
        <p:txBody>
          <a:bodyPr/>
          <a:lstStyle/>
          <a:p>
            <a:pPr algn="ctr"/>
            <a:r>
              <a:rPr lang="en-US" sz="4000" dirty="0">
                <a:solidFill>
                  <a:schemeClr val="bg1"/>
                </a:solidFill>
              </a:rPr>
              <a:t>Test Environment</a:t>
            </a:r>
          </a:p>
        </p:txBody>
      </p:sp>
      <p:sp>
        <p:nvSpPr>
          <p:cNvPr id="3" name="Content Placeholder 2"/>
          <p:cNvSpPr>
            <a:spLocks noGrp="1"/>
          </p:cNvSpPr>
          <p:nvPr>
            <p:ph idx="1"/>
          </p:nvPr>
        </p:nvSpPr>
        <p:spPr>
          <a:xfrm>
            <a:off x="457200" y="1645920"/>
            <a:ext cx="8229600" cy="5139004"/>
          </a:xfrm>
        </p:spPr>
        <p:txBody>
          <a:bodyPr/>
          <a:lstStyle/>
          <a:p>
            <a:pPr marL="115777" indent="0">
              <a:buClr>
                <a:schemeClr val="tx1"/>
              </a:buClr>
              <a:buNone/>
            </a:pPr>
            <a:r>
              <a:rPr lang="en-US" sz="2800" dirty="0">
                <a:solidFill>
                  <a:srgbClr val="000000"/>
                </a:solidFill>
                <a:ea typeface="Verdana" panose="020B0604030504040204" pitchFamily="34" charset="0"/>
                <a:cs typeface="Verdana" panose="020B0604030504040204" pitchFamily="34" charset="0"/>
              </a:rPr>
              <a:t>Room Configuration</a:t>
            </a:r>
          </a:p>
          <a:p>
            <a:pPr>
              <a:buClr>
                <a:schemeClr val="tx1"/>
              </a:buClr>
            </a:pPr>
            <a:r>
              <a:rPr lang="en-US" dirty="0">
                <a:solidFill>
                  <a:srgbClr val="000000"/>
                </a:solidFill>
                <a:ea typeface="Verdana" panose="020B0604030504040204" pitchFamily="34" charset="0"/>
                <a:cs typeface="Verdana" panose="020B0604030504040204" pitchFamily="34" charset="0"/>
              </a:rPr>
              <a:t>Students should not be able to see each other’s work from a normal testing position.</a:t>
            </a:r>
            <a:endParaRPr lang="en-US" sz="500" dirty="0">
              <a:solidFill>
                <a:srgbClr val="000000"/>
              </a:solidFill>
              <a:ea typeface="Verdana" panose="020B0604030504040204" pitchFamily="34" charset="0"/>
              <a:cs typeface="Verdana" panose="020B0604030504040204" pitchFamily="34" charset="0"/>
            </a:endParaRPr>
          </a:p>
          <a:p>
            <a:pPr>
              <a:buClr>
                <a:schemeClr val="tx1"/>
              </a:buClr>
            </a:pPr>
            <a:r>
              <a:rPr lang="en-US" dirty="0">
                <a:solidFill>
                  <a:srgbClr val="040404"/>
                </a:solidFill>
              </a:rPr>
              <a:t>Dividing screens or other privacy materials may be used if students cannot be placed far enough away from each other.</a:t>
            </a:r>
          </a:p>
        </p:txBody>
      </p:sp>
      <p:sp>
        <p:nvSpPr>
          <p:cNvPr id="5" name="Slide Number Placeholder 4"/>
          <p:cNvSpPr>
            <a:spLocks noGrp="1"/>
          </p:cNvSpPr>
          <p:nvPr>
            <p:ph type="sldNum" sz="quarter" idx="4294967295"/>
          </p:nvPr>
        </p:nvSpPr>
        <p:spPr>
          <a:xfrm>
            <a:off x="6553200" y="6356358"/>
            <a:ext cx="2133600" cy="365125"/>
          </a:xfrm>
          <a:prstGeom prst="rect">
            <a:avLst/>
          </a:prstGeom>
        </p:spPr>
        <p:txBody>
          <a:bodyPr/>
          <a:lstStyle/>
          <a:p>
            <a:pPr>
              <a:defRPr/>
            </a:pPr>
            <a:fld id="{364E494B-349F-4D1C-9389-F3BD0DF20ED6}" type="slidenum">
              <a:rPr lang="en-US" smtClean="0"/>
              <a:pPr>
                <a:defRPr/>
              </a:pPr>
              <a:t>37</a:t>
            </a:fld>
            <a:endParaRPr lang="en-US" dirty="0"/>
          </a:p>
        </p:txBody>
      </p:sp>
    </p:spTree>
    <p:extLst>
      <p:ext uri="{BB962C8B-B14F-4D97-AF65-F5344CB8AC3E}">
        <p14:creationId xmlns:p14="http://schemas.microsoft.com/office/powerpoint/2010/main" val="155571762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ctangle 5"/>
          <p:cNvSpPr/>
          <p:nvPr/>
        </p:nvSpPr>
        <p:spPr>
          <a:xfrm>
            <a:off x="0" y="0"/>
            <a:ext cx="9124950" cy="1371600"/>
          </a:xfrm>
          <a:prstGeom prst="rect">
            <a:avLst/>
          </a:prstGeom>
          <a:solidFill>
            <a:srgbClr val="014799"/>
          </a:solidFill>
          <a:ln>
            <a:noFill/>
          </a:ln>
        </p:spPr>
        <p:style>
          <a:lnRef idx="2">
            <a:schemeClr val="accent1">
              <a:shade val="50000"/>
            </a:schemeClr>
          </a:lnRef>
          <a:fillRef idx="1">
            <a:schemeClr val="accent1"/>
          </a:fillRef>
          <a:effectRef idx="0">
            <a:schemeClr val="accent1"/>
          </a:effectRef>
          <a:fontRef idx="minor">
            <a:schemeClr val="lt1"/>
          </a:fontRef>
        </p:style>
        <p:txBody>
          <a:bodyPr lIns="91352" tIns="45679" rIns="91352" bIns="45679" rtlCol="0" anchor="ctr"/>
          <a:lstStyle/>
          <a:p>
            <a:pPr algn="ctr"/>
            <a:endParaRPr lang="en-US" dirty="0"/>
          </a:p>
        </p:txBody>
      </p:sp>
      <p:sp>
        <p:nvSpPr>
          <p:cNvPr id="2" name="Title 1"/>
          <p:cNvSpPr>
            <a:spLocks noGrp="1"/>
          </p:cNvSpPr>
          <p:nvPr>
            <p:ph type="title"/>
          </p:nvPr>
        </p:nvSpPr>
        <p:spPr>
          <a:xfrm>
            <a:off x="0" y="76200"/>
            <a:ext cx="9144000" cy="1143000"/>
          </a:xfrm>
        </p:spPr>
        <p:txBody>
          <a:bodyPr/>
          <a:lstStyle/>
          <a:p>
            <a:pPr algn="ctr"/>
            <a:r>
              <a:rPr lang="en-US" sz="4000" dirty="0">
                <a:solidFill>
                  <a:schemeClr val="bg1"/>
                </a:solidFill>
              </a:rPr>
              <a:t>Test Environment</a:t>
            </a:r>
          </a:p>
        </p:txBody>
      </p:sp>
      <p:sp>
        <p:nvSpPr>
          <p:cNvPr id="3" name="Content Placeholder 2"/>
          <p:cNvSpPr>
            <a:spLocks noGrp="1"/>
          </p:cNvSpPr>
          <p:nvPr>
            <p:ph idx="1"/>
          </p:nvPr>
        </p:nvSpPr>
        <p:spPr>
          <a:xfrm>
            <a:off x="447675" y="1371600"/>
            <a:ext cx="8229600" cy="4525963"/>
          </a:xfrm>
        </p:spPr>
        <p:txBody>
          <a:bodyPr/>
          <a:lstStyle/>
          <a:p>
            <a:pPr>
              <a:buClr>
                <a:schemeClr val="tx1"/>
              </a:buClr>
              <a:buNone/>
            </a:pPr>
            <a:r>
              <a:rPr lang="en-US" dirty="0">
                <a:solidFill>
                  <a:srgbClr val="000000"/>
                </a:solidFill>
              </a:rPr>
              <a:t>The testing environment must:</a:t>
            </a:r>
          </a:p>
          <a:p>
            <a:pPr>
              <a:buClr>
                <a:schemeClr val="tx1"/>
              </a:buClr>
            </a:pPr>
            <a:r>
              <a:rPr lang="en-US" dirty="0">
                <a:solidFill>
                  <a:srgbClr val="000000"/>
                </a:solidFill>
              </a:rPr>
              <a:t>Be adequately lit, quiet, free of distractions, and heated or cooled.</a:t>
            </a:r>
          </a:p>
          <a:p>
            <a:pPr>
              <a:buClr>
                <a:schemeClr val="tx1"/>
              </a:buClr>
            </a:pPr>
            <a:r>
              <a:rPr lang="en-US" dirty="0">
                <a:solidFill>
                  <a:srgbClr val="000000"/>
                </a:solidFill>
              </a:rPr>
              <a:t>Provide an adequate writing surface.</a:t>
            </a:r>
          </a:p>
          <a:p>
            <a:pPr lvl="1">
              <a:buClr>
                <a:schemeClr val="tx1"/>
              </a:buClr>
            </a:pPr>
            <a:r>
              <a:rPr lang="en-US" dirty="0">
                <a:solidFill>
                  <a:srgbClr val="000000"/>
                </a:solidFill>
              </a:rPr>
              <a:t>Students will need room for the following: </a:t>
            </a:r>
          </a:p>
          <a:p>
            <a:pPr lvl="2">
              <a:buClr>
                <a:schemeClr val="tx1"/>
              </a:buClr>
            </a:pPr>
            <a:r>
              <a:rPr lang="en-US" dirty="0">
                <a:solidFill>
                  <a:srgbClr val="000000"/>
                </a:solidFill>
              </a:rPr>
              <a:t>Scratch paper</a:t>
            </a:r>
          </a:p>
          <a:p>
            <a:pPr lvl="2">
              <a:buClr>
                <a:schemeClr val="tx1"/>
              </a:buClr>
            </a:pPr>
            <a:r>
              <a:rPr lang="en-US" dirty="0">
                <a:solidFill>
                  <a:srgbClr val="000000"/>
                </a:solidFill>
              </a:rPr>
              <a:t>Test booklet</a:t>
            </a:r>
          </a:p>
          <a:p>
            <a:pPr lvl="2">
              <a:buClr>
                <a:schemeClr val="tx1"/>
              </a:buClr>
            </a:pPr>
            <a:r>
              <a:rPr lang="en-US" dirty="0" smtClean="0">
                <a:solidFill>
                  <a:srgbClr val="00B050"/>
                </a:solidFill>
              </a:rPr>
              <a:t>Source book (Social Studies only)</a:t>
            </a:r>
          </a:p>
          <a:p>
            <a:pPr lvl="2">
              <a:buClr>
                <a:schemeClr val="tx1"/>
              </a:buClr>
            </a:pPr>
            <a:r>
              <a:rPr lang="en-US" dirty="0" smtClean="0">
                <a:solidFill>
                  <a:srgbClr val="00B050"/>
                </a:solidFill>
              </a:rPr>
              <a:t>Periodic table  (HS Science only)</a:t>
            </a:r>
            <a:endParaRPr lang="en-US" dirty="0">
              <a:solidFill>
                <a:srgbClr val="00B050"/>
              </a:solidFill>
            </a:endParaRPr>
          </a:p>
          <a:p>
            <a:pPr lvl="2">
              <a:buClr>
                <a:schemeClr val="tx1"/>
              </a:buClr>
            </a:pPr>
            <a:r>
              <a:rPr lang="en-US" dirty="0" smtClean="0">
                <a:solidFill>
                  <a:srgbClr val="8120A4"/>
                </a:solidFill>
              </a:rPr>
              <a:t>Answer document (grades 4+)</a:t>
            </a:r>
          </a:p>
          <a:p>
            <a:pPr lvl="2">
              <a:buClr>
                <a:schemeClr val="tx1"/>
              </a:buClr>
            </a:pPr>
            <a:r>
              <a:rPr lang="en-US" dirty="0" smtClean="0">
                <a:solidFill>
                  <a:srgbClr val="8120A4"/>
                </a:solidFill>
              </a:rPr>
              <a:t>Math reference sheet</a:t>
            </a:r>
            <a:endParaRPr lang="en-US" dirty="0">
              <a:solidFill>
                <a:srgbClr val="8120A4"/>
              </a:solidFill>
            </a:endParaRPr>
          </a:p>
          <a:p>
            <a:pPr>
              <a:buClr>
                <a:schemeClr val="tx1"/>
              </a:buClr>
            </a:pPr>
            <a:r>
              <a:rPr lang="en-US" dirty="0">
                <a:solidFill>
                  <a:srgbClr val="000000"/>
                </a:solidFill>
              </a:rPr>
              <a:t>Be free of electronic devices and music.</a:t>
            </a:r>
          </a:p>
          <a:p>
            <a:pPr>
              <a:buClr>
                <a:schemeClr val="tx1"/>
              </a:buClr>
            </a:pPr>
            <a:r>
              <a:rPr lang="en-US" dirty="0">
                <a:solidFill>
                  <a:srgbClr val="000000"/>
                </a:solidFill>
              </a:rPr>
              <a:t>“Do Not Disturb/Only Authorized Personnel Allowed” sign must be placed on the door during test sessions.</a:t>
            </a:r>
          </a:p>
          <a:p>
            <a:endParaRPr lang="en-US" dirty="0"/>
          </a:p>
        </p:txBody>
      </p:sp>
      <p:sp>
        <p:nvSpPr>
          <p:cNvPr id="5" name="Slide Number Placeholder 4"/>
          <p:cNvSpPr>
            <a:spLocks noGrp="1"/>
          </p:cNvSpPr>
          <p:nvPr>
            <p:ph type="sldNum" sz="quarter" idx="4294967295"/>
          </p:nvPr>
        </p:nvSpPr>
        <p:spPr>
          <a:xfrm>
            <a:off x="6553200" y="6356358"/>
            <a:ext cx="2133600" cy="365125"/>
          </a:xfrm>
          <a:prstGeom prst="rect">
            <a:avLst/>
          </a:prstGeom>
        </p:spPr>
        <p:txBody>
          <a:bodyPr/>
          <a:lstStyle/>
          <a:p>
            <a:pPr>
              <a:defRPr/>
            </a:pPr>
            <a:fld id="{364E494B-349F-4D1C-9389-F3BD0DF20ED6}" type="slidenum">
              <a:rPr lang="en-US" smtClean="0"/>
              <a:pPr>
                <a:defRPr/>
              </a:pPr>
              <a:t>38</a:t>
            </a:fld>
            <a:endParaRPr lang="en-US" dirty="0"/>
          </a:p>
        </p:txBody>
      </p:sp>
    </p:spTree>
    <p:extLst>
      <p:ext uri="{BB962C8B-B14F-4D97-AF65-F5344CB8AC3E}">
        <p14:creationId xmlns:p14="http://schemas.microsoft.com/office/powerpoint/2010/main" val="399755596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6"/>
          <p:cNvSpPr/>
          <p:nvPr/>
        </p:nvSpPr>
        <p:spPr>
          <a:xfrm>
            <a:off x="0" y="0"/>
            <a:ext cx="9124950" cy="1371600"/>
          </a:xfrm>
          <a:prstGeom prst="rect">
            <a:avLst/>
          </a:prstGeom>
          <a:solidFill>
            <a:srgbClr val="014799"/>
          </a:solidFill>
          <a:ln>
            <a:noFill/>
          </a:ln>
        </p:spPr>
        <p:style>
          <a:lnRef idx="2">
            <a:schemeClr val="accent1">
              <a:shade val="50000"/>
            </a:schemeClr>
          </a:lnRef>
          <a:fillRef idx="1">
            <a:schemeClr val="accent1"/>
          </a:fillRef>
          <a:effectRef idx="0">
            <a:schemeClr val="accent1"/>
          </a:effectRef>
          <a:fontRef idx="minor">
            <a:schemeClr val="lt1"/>
          </a:fontRef>
        </p:style>
        <p:txBody>
          <a:bodyPr lIns="91352" tIns="45679" rIns="91352" bIns="45679" rtlCol="0" anchor="ctr"/>
          <a:lstStyle/>
          <a:p>
            <a:pPr algn="ctr"/>
            <a:endParaRPr lang="en-US" dirty="0"/>
          </a:p>
        </p:txBody>
      </p:sp>
      <p:sp>
        <p:nvSpPr>
          <p:cNvPr id="3" name="Title 2"/>
          <p:cNvSpPr>
            <a:spLocks noGrp="1"/>
          </p:cNvSpPr>
          <p:nvPr>
            <p:ph type="title"/>
          </p:nvPr>
        </p:nvSpPr>
        <p:spPr>
          <a:xfrm>
            <a:off x="0" y="88606"/>
            <a:ext cx="9144000" cy="1206794"/>
          </a:xfrm>
        </p:spPr>
        <p:txBody>
          <a:bodyPr/>
          <a:lstStyle/>
          <a:p>
            <a:pPr algn="ctr"/>
            <a:r>
              <a:rPr lang="en-US" sz="4000" dirty="0">
                <a:solidFill>
                  <a:schemeClr val="bg1"/>
                </a:solidFill>
              </a:rPr>
              <a:t>Test Environment</a:t>
            </a:r>
          </a:p>
        </p:txBody>
      </p:sp>
      <p:sp>
        <p:nvSpPr>
          <p:cNvPr id="2" name="Content Placeholder 1"/>
          <p:cNvSpPr>
            <a:spLocks noGrp="1"/>
          </p:cNvSpPr>
          <p:nvPr>
            <p:ph idx="1"/>
          </p:nvPr>
        </p:nvSpPr>
        <p:spPr>
          <a:xfrm>
            <a:off x="457200" y="1645921"/>
            <a:ext cx="8229600" cy="4525963"/>
          </a:xfrm>
        </p:spPr>
        <p:txBody>
          <a:bodyPr/>
          <a:lstStyle/>
          <a:p>
            <a:pPr>
              <a:buClr>
                <a:schemeClr val="tx1"/>
              </a:buClr>
            </a:pPr>
            <a:r>
              <a:rPr lang="en-US" dirty="0" smtClean="0"/>
              <a:t>Session timing information must be visible to students</a:t>
            </a:r>
            <a:endParaRPr lang="en-US" dirty="0"/>
          </a:p>
          <a:p>
            <a:pPr marL="1712876" lvl="4" indent="0">
              <a:buNone/>
            </a:pPr>
            <a:endParaRPr lang="en-US" dirty="0" smtClean="0">
              <a:solidFill>
                <a:srgbClr val="6C1B89"/>
              </a:solidFill>
            </a:endParaRPr>
          </a:p>
          <a:p>
            <a:pPr marL="2626412" lvl="4" indent="0">
              <a:buNone/>
            </a:pPr>
            <a:r>
              <a:rPr lang="en-US" dirty="0" smtClean="0"/>
              <a:t>Unit Name: </a:t>
            </a:r>
            <a:r>
              <a:rPr lang="en-US" u="sng" dirty="0" smtClean="0"/>
              <a:t>Math Unit 1</a:t>
            </a:r>
            <a:endParaRPr lang="en-US" dirty="0" smtClean="0"/>
          </a:p>
          <a:p>
            <a:pPr marL="2626412" lvl="4" indent="0">
              <a:buNone/>
            </a:pPr>
            <a:r>
              <a:rPr lang="en-US" dirty="0" smtClean="0"/>
              <a:t>Unit Testing Time: </a:t>
            </a:r>
            <a:r>
              <a:rPr lang="en-US" u="sng" dirty="0" smtClean="0"/>
              <a:t>90 Min</a:t>
            </a:r>
            <a:endParaRPr lang="en-US" dirty="0" smtClean="0"/>
          </a:p>
          <a:p>
            <a:pPr marL="2626412" lvl="4" indent="0">
              <a:buNone/>
            </a:pPr>
            <a:r>
              <a:rPr lang="en-US" dirty="0" smtClean="0"/>
              <a:t>Starting Time: </a:t>
            </a:r>
            <a:r>
              <a:rPr lang="en-US" u="sng" dirty="0" smtClean="0"/>
              <a:t>	9:00	</a:t>
            </a:r>
            <a:endParaRPr lang="en-US" dirty="0" smtClean="0"/>
          </a:p>
          <a:p>
            <a:pPr marL="2626412" lvl="4" indent="0">
              <a:buNone/>
            </a:pPr>
            <a:r>
              <a:rPr lang="en-US" dirty="0" smtClean="0"/>
              <a:t>Stopping time:  </a:t>
            </a:r>
            <a:r>
              <a:rPr lang="en-US" u="sng" dirty="0" smtClean="0"/>
              <a:t>	10:30	</a:t>
            </a:r>
            <a:endParaRPr lang="en-US" dirty="0" smtClean="0"/>
          </a:p>
          <a:p>
            <a:endParaRPr lang="en-US" dirty="0">
              <a:solidFill>
                <a:srgbClr val="000000"/>
              </a:solidFill>
            </a:endParaRPr>
          </a:p>
          <a:p>
            <a:endParaRPr lang="en-US" dirty="0"/>
          </a:p>
        </p:txBody>
      </p:sp>
      <p:sp>
        <p:nvSpPr>
          <p:cNvPr id="6" name="Slide Number Placeholder 5"/>
          <p:cNvSpPr>
            <a:spLocks noGrp="1"/>
          </p:cNvSpPr>
          <p:nvPr>
            <p:ph type="sldNum" sz="quarter" idx="4294967295"/>
          </p:nvPr>
        </p:nvSpPr>
        <p:spPr>
          <a:xfrm>
            <a:off x="6553200" y="6356358"/>
            <a:ext cx="2133600" cy="365125"/>
          </a:xfrm>
          <a:prstGeom prst="rect">
            <a:avLst/>
          </a:prstGeom>
        </p:spPr>
        <p:txBody>
          <a:bodyPr/>
          <a:lstStyle/>
          <a:p>
            <a:pPr>
              <a:defRPr/>
            </a:pPr>
            <a:fld id="{364E494B-349F-4D1C-9389-F3BD0DF20ED6}" type="slidenum">
              <a:rPr lang="en-US" smtClean="0"/>
              <a:pPr>
                <a:defRPr/>
              </a:pPr>
              <a:t>39</a:t>
            </a:fld>
            <a:endParaRPr lang="en-US" dirty="0"/>
          </a:p>
        </p:txBody>
      </p:sp>
      <p:sp>
        <p:nvSpPr>
          <p:cNvPr id="5" name="Rectangle 4"/>
          <p:cNvSpPr/>
          <p:nvPr/>
        </p:nvSpPr>
        <p:spPr>
          <a:xfrm>
            <a:off x="2971800" y="2438400"/>
            <a:ext cx="3200400" cy="1738745"/>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352" tIns="45679" rIns="91352" bIns="45679" rtlCol="0" anchor="ctr"/>
          <a:lstStyle/>
          <a:p>
            <a:pPr algn="ctr"/>
            <a:endParaRPr lang="en-US" dirty="0"/>
          </a:p>
        </p:txBody>
      </p:sp>
    </p:spTree>
    <p:extLst>
      <p:ext uri="{BB962C8B-B14F-4D97-AF65-F5344CB8AC3E}">
        <p14:creationId xmlns:p14="http://schemas.microsoft.com/office/powerpoint/2010/main" val="385390973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12" name="Rectangle 11"/>
          <p:cNvSpPr/>
          <p:nvPr/>
        </p:nvSpPr>
        <p:spPr>
          <a:xfrm>
            <a:off x="0" y="0"/>
            <a:ext cx="9124950" cy="1371600"/>
          </a:xfrm>
          <a:prstGeom prst="rect">
            <a:avLst/>
          </a:prstGeom>
          <a:solidFill>
            <a:srgbClr val="014799"/>
          </a:solidFill>
          <a:ln>
            <a:noFill/>
          </a:ln>
        </p:spPr>
        <p:style>
          <a:lnRef idx="2">
            <a:schemeClr val="accent1">
              <a:shade val="50000"/>
            </a:schemeClr>
          </a:lnRef>
          <a:fillRef idx="1">
            <a:schemeClr val="accent1"/>
          </a:fillRef>
          <a:effectRef idx="0">
            <a:schemeClr val="accent1"/>
          </a:effectRef>
          <a:fontRef idx="minor">
            <a:schemeClr val="lt1"/>
          </a:fontRef>
        </p:style>
        <p:txBody>
          <a:bodyPr lIns="91352" tIns="45679" rIns="91352" bIns="45679" rtlCol="0" anchor="ctr"/>
          <a:lstStyle/>
          <a:p>
            <a:pPr algn="ctr"/>
            <a:endParaRPr lang="en-US" dirty="0"/>
          </a:p>
        </p:txBody>
      </p:sp>
      <p:sp>
        <p:nvSpPr>
          <p:cNvPr id="3" name="Title 2"/>
          <p:cNvSpPr>
            <a:spLocks noGrp="1"/>
          </p:cNvSpPr>
          <p:nvPr>
            <p:ph type="title"/>
          </p:nvPr>
        </p:nvSpPr>
        <p:spPr>
          <a:xfrm>
            <a:off x="0" y="76200"/>
            <a:ext cx="9144000" cy="1219200"/>
          </a:xfrm>
        </p:spPr>
        <p:txBody>
          <a:bodyPr/>
          <a:lstStyle/>
          <a:p>
            <a:pPr algn="ctr"/>
            <a:r>
              <a:rPr lang="en-US" sz="4000" dirty="0">
                <a:solidFill>
                  <a:schemeClr val="bg1"/>
                </a:solidFill>
              </a:rPr>
              <a:t>Test Administrator Manual (TAM)</a:t>
            </a:r>
          </a:p>
        </p:txBody>
      </p:sp>
      <p:sp>
        <p:nvSpPr>
          <p:cNvPr id="6" name="Rectangle 3"/>
          <p:cNvSpPr txBox="1">
            <a:spLocks noChangeArrowheads="1"/>
          </p:cNvSpPr>
          <p:nvPr/>
        </p:nvSpPr>
        <p:spPr>
          <a:xfrm>
            <a:off x="228600" y="1371600"/>
            <a:ext cx="8686800" cy="5181600"/>
          </a:xfrm>
          <a:prstGeom prst="rect">
            <a:avLst/>
          </a:prstGeom>
        </p:spPr>
        <p:txBody>
          <a:bodyPr lIns="91352" tIns="45679" rIns="91352" bIns="45679"/>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Clr>
                <a:srgbClr val="8F23B3"/>
              </a:buClr>
            </a:pPr>
            <a:r>
              <a:rPr lang="en-US" dirty="0">
                <a:solidFill>
                  <a:prstClr val="black"/>
                </a:solidFill>
              </a:rPr>
              <a:t>Information in this presentation is found in the:</a:t>
            </a:r>
          </a:p>
          <a:p>
            <a:pPr lvl="1">
              <a:buClr>
                <a:srgbClr val="8F23B3"/>
              </a:buClr>
            </a:pPr>
            <a:r>
              <a:rPr lang="en-US" i="1" dirty="0" smtClean="0">
                <a:solidFill>
                  <a:prstClr val="black"/>
                </a:solidFill>
              </a:rPr>
              <a:t>Spring 2017 PARCC</a:t>
            </a:r>
            <a:r>
              <a:rPr lang="en-US" dirty="0" smtClean="0">
                <a:solidFill>
                  <a:prstClr val="black"/>
                </a:solidFill>
              </a:rPr>
              <a:t> </a:t>
            </a:r>
            <a:r>
              <a:rPr lang="en-US" i="1" dirty="0">
                <a:solidFill>
                  <a:prstClr val="black"/>
                </a:solidFill>
              </a:rPr>
              <a:t>Test Administrator Manuals </a:t>
            </a:r>
            <a:r>
              <a:rPr lang="en-US" dirty="0">
                <a:solidFill>
                  <a:prstClr val="black"/>
                </a:solidFill>
              </a:rPr>
              <a:t>for paper-based testing</a:t>
            </a:r>
          </a:p>
          <a:p>
            <a:pPr lvl="1">
              <a:buClr>
                <a:srgbClr val="8F23B3"/>
              </a:buClr>
            </a:pPr>
            <a:r>
              <a:rPr lang="en-US" i="1" dirty="0" smtClean="0">
                <a:solidFill>
                  <a:prstClr val="black"/>
                </a:solidFill>
              </a:rPr>
              <a:t>Spring 2017 CMAS</a:t>
            </a:r>
            <a:r>
              <a:rPr lang="en-US" i="1" dirty="0">
                <a:solidFill>
                  <a:prstClr val="black"/>
                </a:solidFill>
              </a:rPr>
              <a:t>: Science and Social Studies Test Administrator </a:t>
            </a:r>
            <a:r>
              <a:rPr lang="en-US" i="1" dirty="0" smtClean="0">
                <a:solidFill>
                  <a:prstClr val="black"/>
                </a:solidFill>
              </a:rPr>
              <a:t>Manuals</a:t>
            </a:r>
          </a:p>
          <a:p>
            <a:pPr>
              <a:buClr>
                <a:srgbClr val="8F23B3"/>
              </a:buClr>
            </a:pPr>
            <a:r>
              <a:rPr lang="en-US" dirty="0"/>
              <a:t>Security measures and administration policies and procedures identified in the TAMs must be maintained.</a:t>
            </a:r>
          </a:p>
          <a:p>
            <a:pPr>
              <a:buClr>
                <a:srgbClr val="8F23B3"/>
              </a:buClr>
            </a:pPr>
            <a:endParaRPr lang="en-US" u="sng" dirty="0"/>
          </a:p>
          <a:p>
            <a:pPr marL="0" indent="0">
              <a:buClr>
                <a:srgbClr val="8F23B3"/>
              </a:buClr>
              <a:buNone/>
            </a:pPr>
            <a:endParaRPr lang="en-US" sz="2800" dirty="0">
              <a:solidFill>
                <a:prstClr val="black"/>
              </a:solidFill>
            </a:endParaRPr>
          </a:p>
        </p:txBody>
      </p:sp>
      <p:sp>
        <p:nvSpPr>
          <p:cNvPr id="13" name="TextBox 12"/>
          <p:cNvSpPr txBox="1"/>
          <p:nvPr/>
        </p:nvSpPr>
        <p:spPr>
          <a:xfrm>
            <a:off x="7772400" y="19052"/>
            <a:ext cx="1371600" cy="307777"/>
          </a:xfrm>
          <a:prstGeom prst="rect">
            <a:avLst/>
          </a:prstGeom>
          <a:noFill/>
        </p:spPr>
        <p:txBody>
          <a:bodyPr wrap="square" lIns="91352" tIns="45679" rIns="91352" bIns="45679" rtlCol="0">
            <a:spAutoFit/>
          </a:bodyPr>
          <a:lstStyle/>
          <a:p>
            <a:r>
              <a:rPr lang="en-US" sz="1400" dirty="0"/>
              <a:t>Go to: </a:t>
            </a:r>
            <a:r>
              <a:rPr lang="en-US" sz="1400" dirty="0">
                <a:hlinkClick r:id="rId4" action="ppaction://hlinksldjump"/>
              </a:rPr>
              <a:t>Topics</a:t>
            </a:r>
            <a:endParaRPr lang="en-US" sz="1400" dirty="0"/>
          </a:p>
        </p:txBody>
      </p:sp>
    </p:spTree>
    <p:custDataLst>
      <p:tags r:id="rId1"/>
    </p:custDataLst>
    <p:extLst>
      <p:ext uri="{BB962C8B-B14F-4D97-AF65-F5344CB8AC3E}">
        <p14:creationId xmlns:p14="http://schemas.microsoft.com/office/powerpoint/2010/main" val="26952948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4"/>
          <p:cNvSpPr/>
          <p:nvPr/>
        </p:nvSpPr>
        <p:spPr>
          <a:xfrm>
            <a:off x="9525" y="0"/>
            <a:ext cx="9124950" cy="1371600"/>
          </a:xfrm>
          <a:prstGeom prst="rect">
            <a:avLst/>
          </a:prstGeom>
          <a:solidFill>
            <a:srgbClr val="014799"/>
          </a:solidFill>
          <a:ln>
            <a:noFill/>
          </a:ln>
        </p:spPr>
        <p:style>
          <a:lnRef idx="2">
            <a:schemeClr val="accent1">
              <a:shade val="50000"/>
            </a:schemeClr>
          </a:lnRef>
          <a:fillRef idx="1">
            <a:schemeClr val="accent1"/>
          </a:fillRef>
          <a:effectRef idx="0">
            <a:schemeClr val="accent1"/>
          </a:effectRef>
          <a:fontRef idx="minor">
            <a:schemeClr val="lt1"/>
          </a:fontRef>
        </p:style>
        <p:txBody>
          <a:bodyPr lIns="91352" tIns="45679" rIns="91352" bIns="45679" rtlCol="0" anchor="ctr"/>
          <a:lstStyle/>
          <a:p>
            <a:pPr algn="ctr"/>
            <a:endParaRPr lang="en-US" dirty="0"/>
          </a:p>
        </p:txBody>
      </p:sp>
      <p:sp>
        <p:nvSpPr>
          <p:cNvPr id="4" name="Content Placeholder 3"/>
          <p:cNvSpPr>
            <a:spLocks noGrp="1"/>
          </p:cNvSpPr>
          <p:nvPr>
            <p:ph idx="1"/>
          </p:nvPr>
        </p:nvSpPr>
        <p:spPr>
          <a:xfrm>
            <a:off x="457200" y="1493838"/>
            <a:ext cx="8229600" cy="5059363"/>
          </a:xfrm>
        </p:spPr>
        <p:txBody>
          <a:bodyPr/>
          <a:lstStyle/>
          <a:p>
            <a:pPr marL="0" indent="0">
              <a:buNone/>
            </a:pPr>
            <a:r>
              <a:rPr lang="en-US" dirty="0" smtClean="0"/>
              <a:t>Prohibited Materials</a:t>
            </a:r>
          </a:p>
          <a:p>
            <a:pPr lvl="1">
              <a:buClrTx/>
            </a:pPr>
            <a:r>
              <a:rPr lang="en-US" dirty="0" smtClean="0"/>
              <a:t>All cell phones (TA may have one ONLY for emergency use, but the ringer must be turned off)</a:t>
            </a:r>
          </a:p>
          <a:p>
            <a:pPr lvl="1">
              <a:buClrTx/>
            </a:pPr>
            <a:r>
              <a:rPr lang="en-US" dirty="0" smtClean="0"/>
              <a:t>Electronic devices including </a:t>
            </a:r>
          </a:p>
          <a:p>
            <a:pPr lvl="2">
              <a:buClrTx/>
              <a:buBlip>
                <a:blip r:embed="rId2"/>
              </a:buBlip>
            </a:pPr>
            <a:r>
              <a:rPr lang="en-US" dirty="0" smtClean="0"/>
              <a:t>E-readers </a:t>
            </a:r>
          </a:p>
          <a:p>
            <a:pPr lvl="2">
              <a:buClrTx/>
              <a:buBlip>
                <a:blip r:embed="rId2"/>
              </a:buBlip>
            </a:pPr>
            <a:r>
              <a:rPr lang="en-US" dirty="0" smtClean="0"/>
              <a:t>Personal document scanners</a:t>
            </a:r>
          </a:p>
          <a:p>
            <a:pPr lvl="2">
              <a:buClrTx/>
              <a:buBlip>
                <a:blip r:embed="rId2"/>
              </a:buBlip>
            </a:pPr>
            <a:r>
              <a:rPr lang="en-US" dirty="0" smtClean="0"/>
              <a:t>Electronic pens</a:t>
            </a:r>
          </a:p>
          <a:p>
            <a:pPr lvl="2">
              <a:buClrTx/>
              <a:buBlip>
                <a:blip r:embed="rId2"/>
              </a:buBlip>
            </a:pPr>
            <a:r>
              <a:rPr lang="en-US" dirty="0" smtClean="0"/>
              <a:t>Smartwatches</a:t>
            </a:r>
          </a:p>
          <a:p>
            <a:pPr lvl="2">
              <a:buClrTx/>
              <a:buBlip>
                <a:blip r:embed="rId2"/>
              </a:buBlip>
            </a:pPr>
            <a:r>
              <a:rPr lang="en-US" dirty="0" smtClean="0"/>
              <a:t>iPod, MP3 players or other music players</a:t>
            </a:r>
          </a:p>
          <a:p>
            <a:pPr lvl="2">
              <a:buClrTx/>
              <a:buBlip>
                <a:blip r:embed="rId2"/>
              </a:buBlip>
            </a:pPr>
            <a:r>
              <a:rPr lang="en-US" dirty="0" smtClean="0"/>
              <a:t>Instructional aids relevant to content being assessed</a:t>
            </a:r>
          </a:p>
          <a:p>
            <a:pPr lvl="2">
              <a:buClrTx/>
              <a:buBlip>
                <a:blip r:embed="rId2"/>
              </a:buBlip>
            </a:pPr>
            <a:r>
              <a:rPr lang="en-US" dirty="0" smtClean="0"/>
              <a:t>Reference books (exception: word-to-word dictionaries for EL)</a:t>
            </a:r>
          </a:p>
          <a:p>
            <a:pPr lvl="1">
              <a:buClrTx/>
            </a:pPr>
            <a:r>
              <a:rPr lang="en-US" dirty="0" smtClean="0"/>
              <a:t>No food or drinks are allowed on desks or near test materials.</a:t>
            </a:r>
          </a:p>
          <a:p>
            <a:pPr lvl="2"/>
            <a:endParaRPr lang="en-US" dirty="0" smtClean="0"/>
          </a:p>
          <a:p>
            <a:pPr lvl="2"/>
            <a:endParaRPr lang="en-US" dirty="0" smtClean="0"/>
          </a:p>
          <a:p>
            <a:pPr lvl="2"/>
            <a:endParaRPr lang="en-US" dirty="0"/>
          </a:p>
        </p:txBody>
      </p:sp>
      <p:sp>
        <p:nvSpPr>
          <p:cNvPr id="3" name="Title 2"/>
          <p:cNvSpPr>
            <a:spLocks noGrp="1"/>
          </p:cNvSpPr>
          <p:nvPr>
            <p:ph type="title"/>
          </p:nvPr>
        </p:nvSpPr>
        <p:spPr>
          <a:xfrm>
            <a:off x="1409700" y="76200"/>
            <a:ext cx="6324600" cy="1219200"/>
          </a:xfrm>
        </p:spPr>
        <p:txBody>
          <a:bodyPr/>
          <a:lstStyle/>
          <a:p>
            <a:pPr algn="ctr"/>
            <a:r>
              <a:rPr lang="en-US" sz="4000" dirty="0">
                <a:solidFill>
                  <a:schemeClr val="bg1"/>
                </a:solidFill>
              </a:rPr>
              <a:t>Test Environment</a:t>
            </a:r>
          </a:p>
        </p:txBody>
      </p:sp>
    </p:spTree>
    <p:extLst>
      <p:ext uri="{BB962C8B-B14F-4D97-AF65-F5344CB8AC3E}">
        <p14:creationId xmlns:p14="http://schemas.microsoft.com/office/powerpoint/2010/main" val="333068331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ctangle 5"/>
          <p:cNvSpPr/>
          <p:nvPr/>
        </p:nvSpPr>
        <p:spPr>
          <a:xfrm>
            <a:off x="0" y="0"/>
            <a:ext cx="9124950" cy="1371600"/>
          </a:xfrm>
          <a:prstGeom prst="rect">
            <a:avLst/>
          </a:prstGeom>
          <a:solidFill>
            <a:srgbClr val="014799"/>
          </a:solidFill>
          <a:ln>
            <a:noFill/>
          </a:ln>
        </p:spPr>
        <p:style>
          <a:lnRef idx="2">
            <a:schemeClr val="accent1">
              <a:shade val="50000"/>
            </a:schemeClr>
          </a:lnRef>
          <a:fillRef idx="1">
            <a:schemeClr val="accent1"/>
          </a:fillRef>
          <a:effectRef idx="0">
            <a:schemeClr val="accent1"/>
          </a:effectRef>
          <a:fontRef idx="minor">
            <a:schemeClr val="lt1"/>
          </a:fontRef>
        </p:style>
        <p:txBody>
          <a:bodyPr lIns="91352" tIns="45679" rIns="91352" bIns="45679" rtlCol="0" anchor="ctr"/>
          <a:lstStyle/>
          <a:p>
            <a:pPr algn="ctr"/>
            <a:endParaRPr lang="en-US" dirty="0"/>
          </a:p>
        </p:txBody>
      </p:sp>
      <p:sp>
        <p:nvSpPr>
          <p:cNvPr id="2" name="Title 1"/>
          <p:cNvSpPr>
            <a:spLocks noGrp="1"/>
          </p:cNvSpPr>
          <p:nvPr>
            <p:ph type="title"/>
          </p:nvPr>
        </p:nvSpPr>
        <p:spPr>
          <a:xfrm>
            <a:off x="0" y="76200"/>
            <a:ext cx="9144000" cy="1143000"/>
          </a:xfrm>
        </p:spPr>
        <p:txBody>
          <a:bodyPr/>
          <a:lstStyle/>
          <a:p>
            <a:pPr algn="ctr"/>
            <a:r>
              <a:rPr lang="en-US" sz="4000" dirty="0">
                <a:solidFill>
                  <a:schemeClr val="bg1"/>
                </a:solidFill>
              </a:rPr>
              <a:t>Test Environment</a:t>
            </a:r>
          </a:p>
        </p:txBody>
      </p:sp>
      <p:sp>
        <p:nvSpPr>
          <p:cNvPr id="3" name="Content Placeholder 2"/>
          <p:cNvSpPr>
            <a:spLocks noGrp="1"/>
          </p:cNvSpPr>
          <p:nvPr>
            <p:ph idx="1"/>
          </p:nvPr>
        </p:nvSpPr>
        <p:spPr>
          <a:xfrm>
            <a:off x="457200" y="1645920"/>
            <a:ext cx="8229600" cy="5135880"/>
          </a:xfrm>
        </p:spPr>
        <p:txBody>
          <a:bodyPr>
            <a:normAutofit fontScale="92500" lnSpcReduction="10000"/>
          </a:bodyPr>
          <a:lstStyle/>
          <a:p>
            <a:pPr>
              <a:buClr>
                <a:schemeClr val="tx1"/>
              </a:buClr>
            </a:pPr>
            <a:r>
              <a:rPr lang="en-US" dirty="0">
                <a:solidFill>
                  <a:srgbClr val="000000"/>
                </a:solidFill>
              </a:rPr>
              <a:t>The testing environment must be free of any content related posters or aids that suggest possible answers to students.</a:t>
            </a:r>
          </a:p>
          <a:p>
            <a:pPr lvl="1">
              <a:buClr>
                <a:schemeClr val="tx1"/>
              </a:buClr>
            </a:pPr>
            <a:r>
              <a:rPr lang="en-US" dirty="0">
                <a:solidFill>
                  <a:srgbClr val="000000"/>
                </a:solidFill>
              </a:rPr>
              <a:t>Prohibited visual aids in the test environment must be removed or covered.</a:t>
            </a:r>
          </a:p>
          <a:p>
            <a:pPr lvl="2">
              <a:buClr>
                <a:schemeClr val="tx1"/>
              </a:buClr>
              <a:buBlip>
                <a:blip r:embed="rId3"/>
              </a:buBlip>
            </a:pPr>
            <a:r>
              <a:rPr lang="en-US" dirty="0" smtClean="0">
                <a:solidFill>
                  <a:srgbClr val="000000"/>
                </a:solidFill>
              </a:rPr>
              <a:t>Number </a:t>
            </a:r>
            <a:r>
              <a:rPr lang="en-US" dirty="0">
                <a:solidFill>
                  <a:srgbClr val="000000"/>
                </a:solidFill>
              </a:rPr>
              <a:t>lines</a:t>
            </a:r>
          </a:p>
          <a:p>
            <a:pPr lvl="2">
              <a:buClr>
                <a:schemeClr val="tx1"/>
              </a:buClr>
              <a:buBlip>
                <a:blip r:embed="rId3"/>
              </a:buBlip>
            </a:pPr>
            <a:r>
              <a:rPr lang="en-US" dirty="0">
                <a:solidFill>
                  <a:srgbClr val="000000"/>
                </a:solidFill>
              </a:rPr>
              <a:t>Word walls</a:t>
            </a:r>
          </a:p>
          <a:p>
            <a:pPr lvl="2">
              <a:buClr>
                <a:schemeClr val="tx1"/>
              </a:buClr>
              <a:buBlip>
                <a:blip r:embed="rId3"/>
              </a:buBlip>
            </a:pPr>
            <a:r>
              <a:rPr lang="en-US" dirty="0">
                <a:solidFill>
                  <a:srgbClr val="000000"/>
                </a:solidFill>
              </a:rPr>
              <a:t>Steps for solving math equations</a:t>
            </a:r>
          </a:p>
          <a:p>
            <a:pPr lvl="2">
              <a:buClr>
                <a:schemeClr val="tx1"/>
              </a:buClr>
              <a:buBlip>
                <a:blip r:embed="rId3"/>
              </a:buBlip>
            </a:pPr>
            <a:r>
              <a:rPr lang="en-US" dirty="0">
                <a:solidFill>
                  <a:srgbClr val="000000"/>
                </a:solidFill>
              </a:rPr>
              <a:t>Maps</a:t>
            </a:r>
          </a:p>
          <a:p>
            <a:pPr lvl="2">
              <a:buClr>
                <a:schemeClr val="tx1"/>
              </a:buClr>
              <a:buBlip>
                <a:blip r:embed="rId3"/>
              </a:buBlip>
            </a:pPr>
            <a:r>
              <a:rPr lang="en-US" dirty="0">
                <a:solidFill>
                  <a:srgbClr val="000000"/>
                </a:solidFill>
              </a:rPr>
              <a:t>Charts </a:t>
            </a:r>
          </a:p>
          <a:p>
            <a:pPr lvl="2">
              <a:buClr>
                <a:schemeClr val="tx1"/>
              </a:buClr>
              <a:buBlip>
                <a:blip r:embed="rId3"/>
              </a:buBlip>
            </a:pPr>
            <a:r>
              <a:rPr lang="en-US" dirty="0">
                <a:solidFill>
                  <a:srgbClr val="000000"/>
                </a:solidFill>
              </a:rPr>
              <a:t>Models </a:t>
            </a:r>
          </a:p>
          <a:p>
            <a:pPr lvl="2">
              <a:buClr>
                <a:schemeClr val="tx1"/>
              </a:buClr>
              <a:buBlip>
                <a:blip r:embed="rId3"/>
              </a:buBlip>
            </a:pPr>
            <a:r>
              <a:rPr lang="en-US" dirty="0">
                <a:solidFill>
                  <a:srgbClr val="000000"/>
                </a:solidFill>
              </a:rPr>
              <a:t>Any content related materials </a:t>
            </a:r>
          </a:p>
          <a:p>
            <a:pPr lvl="2">
              <a:buClr>
                <a:schemeClr val="tx1"/>
              </a:buClr>
              <a:buBlip>
                <a:blip r:embed="rId3"/>
              </a:buBlip>
            </a:pPr>
            <a:r>
              <a:rPr lang="en-US" dirty="0">
                <a:solidFill>
                  <a:srgbClr val="000000"/>
                </a:solidFill>
              </a:rPr>
              <a:t>Any resource that defines, explains, or illustrates terminology or concepts </a:t>
            </a:r>
          </a:p>
          <a:p>
            <a:pPr lvl="1">
              <a:buClr>
                <a:schemeClr val="tx1"/>
              </a:buClr>
            </a:pPr>
            <a:r>
              <a:rPr lang="en-US" dirty="0" smtClean="0">
                <a:solidFill>
                  <a:srgbClr val="000000"/>
                </a:solidFill>
              </a:rPr>
              <a:t>Generally</a:t>
            </a:r>
            <a:r>
              <a:rPr lang="en-US" dirty="0">
                <a:solidFill>
                  <a:srgbClr val="000000"/>
                </a:solidFill>
              </a:rPr>
              <a:t>, posters that do not include content specific definitions, content related processes or solutions may remain on the </a:t>
            </a:r>
            <a:r>
              <a:rPr lang="en-US" dirty="0" smtClean="0">
                <a:solidFill>
                  <a:srgbClr val="000000"/>
                </a:solidFill>
              </a:rPr>
              <a:t>wall.</a:t>
            </a:r>
          </a:p>
          <a:p>
            <a:pPr>
              <a:buClr>
                <a:schemeClr val="tx1"/>
              </a:buClr>
            </a:pPr>
            <a:r>
              <a:rPr lang="en-US" sz="2600" dirty="0" smtClean="0">
                <a:solidFill>
                  <a:srgbClr val="000000"/>
                </a:solidFill>
              </a:rPr>
              <a:t>General rule: when in doubt, cover it. </a:t>
            </a:r>
            <a:endParaRPr lang="en-US" sz="2600" dirty="0">
              <a:solidFill>
                <a:srgbClr val="000000"/>
              </a:solidFill>
            </a:endParaRPr>
          </a:p>
        </p:txBody>
      </p:sp>
      <p:sp>
        <p:nvSpPr>
          <p:cNvPr id="5" name="Slide Number Placeholder 4"/>
          <p:cNvSpPr>
            <a:spLocks noGrp="1"/>
          </p:cNvSpPr>
          <p:nvPr>
            <p:ph type="sldNum" sz="quarter" idx="4294967295"/>
          </p:nvPr>
        </p:nvSpPr>
        <p:spPr>
          <a:xfrm>
            <a:off x="6553200" y="6356358"/>
            <a:ext cx="2133600" cy="365125"/>
          </a:xfrm>
          <a:prstGeom prst="rect">
            <a:avLst/>
          </a:prstGeom>
        </p:spPr>
        <p:txBody>
          <a:bodyPr/>
          <a:lstStyle/>
          <a:p>
            <a:pPr>
              <a:defRPr/>
            </a:pPr>
            <a:fld id="{364E494B-349F-4D1C-9389-F3BD0DF20ED6}" type="slidenum">
              <a:rPr lang="en-US" smtClean="0"/>
              <a:pPr>
                <a:defRPr/>
              </a:pPr>
              <a:t>41</a:t>
            </a:fld>
            <a:endParaRPr lang="en-US" dirty="0"/>
          </a:p>
        </p:txBody>
      </p:sp>
    </p:spTree>
    <p:extLst>
      <p:ext uri="{BB962C8B-B14F-4D97-AF65-F5344CB8AC3E}">
        <p14:creationId xmlns:p14="http://schemas.microsoft.com/office/powerpoint/2010/main" val="371565560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ctangle 5"/>
          <p:cNvSpPr/>
          <p:nvPr/>
        </p:nvSpPr>
        <p:spPr>
          <a:xfrm>
            <a:off x="0" y="0"/>
            <a:ext cx="9124950" cy="1371600"/>
          </a:xfrm>
          <a:prstGeom prst="rect">
            <a:avLst/>
          </a:prstGeom>
          <a:solidFill>
            <a:srgbClr val="014799"/>
          </a:solidFill>
          <a:ln>
            <a:noFill/>
          </a:ln>
        </p:spPr>
        <p:style>
          <a:lnRef idx="2">
            <a:schemeClr val="accent1">
              <a:shade val="50000"/>
            </a:schemeClr>
          </a:lnRef>
          <a:fillRef idx="1">
            <a:schemeClr val="accent1"/>
          </a:fillRef>
          <a:effectRef idx="0">
            <a:schemeClr val="accent1"/>
          </a:effectRef>
          <a:fontRef idx="minor">
            <a:schemeClr val="lt1"/>
          </a:fontRef>
        </p:style>
        <p:txBody>
          <a:bodyPr lIns="91352" tIns="45679" rIns="91352" bIns="45679" rtlCol="0" anchor="ctr"/>
          <a:lstStyle/>
          <a:p>
            <a:pPr algn="ctr"/>
            <a:endParaRPr lang="en-US" dirty="0"/>
          </a:p>
        </p:txBody>
      </p:sp>
      <p:sp>
        <p:nvSpPr>
          <p:cNvPr id="3" name="Title 2"/>
          <p:cNvSpPr>
            <a:spLocks noGrp="1"/>
          </p:cNvSpPr>
          <p:nvPr>
            <p:ph type="title"/>
          </p:nvPr>
        </p:nvSpPr>
        <p:spPr>
          <a:xfrm>
            <a:off x="0" y="76200"/>
            <a:ext cx="9144000" cy="1143000"/>
          </a:xfrm>
        </p:spPr>
        <p:txBody>
          <a:bodyPr/>
          <a:lstStyle/>
          <a:p>
            <a:pPr algn="ctr"/>
            <a:r>
              <a:rPr lang="en-US" sz="4000" dirty="0">
                <a:solidFill>
                  <a:schemeClr val="bg1"/>
                </a:solidFill>
              </a:rPr>
              <a:t>Student-to-Test Administrator Ratio</a:t>
            </a:r>
          </a:p>
        </p:txBody>
      </p:sp>
      <p:sp>
        <p:nvSpPr>
          <p:cNvPr id="2" name="Content Placeholder 1"/>
          <p:cNvSpPr>
            <a:spLocks noGrp="1"/>
          </p:cNvSpPr>
          <p:nvPr>
            <p:ph idx="1"/>
          </p:nvPr>
        </p:nvSpPr>
        <p:spPr>
          <a:xfrm>
            <a:off x="228600" y="1371600"/>
            <a:ext cx="8839200" cy="5486400"/>
          </a:xfrm>
        </p:spPr>
        <p:txBody>
          <a:bodyPr>
            <a:noAutofit/>
          </a:bodyPr>
          <a:lstStyle/>
          <a:p>
            <a:pPr>
              <a:buClr>
                <a:schemeClr val="tx1"/>
              </a:buClr>
            </a:pPr>
            <a:r>
              <a:rPr lang="en-US" dirty="0">
                <a:solidFill>
                  <a:srgbClr val="000000"/>
                </a:solidFill>
              </a:rPr>
              <a:t>Student-to-Test Administrator ratio must not exceed 30 to 1</a:t>
            </a:r>
          </a:p>
          <a:p>
            <a:pPr lvl="1">
              <a:buClr>
                <a:schemeClr val="tx1"/>
              </a:buClr>
            </a:pPr>
            <a:r>
              <a:rPr lang="en-US" dirty="0">
                <a:solidFill>
                  <a:srgbClr val="000000"/>
                </a:solidFill>
              </a:rPr>
              <a:t>Test Administrator must be able to actively monitor the space within the physical testing environment</a:t>
            </a:r>
            <a:r>
              <a:rPr lang="en-US" dirty="0" smtClean="0">
                <a:solidFill>
                  <a:srgbClr val="000000"/>
                </a:solidFill>
              </a:rPr>
              <a:t>.</a:t>
            </a:r>
          </a:p>
          <a:p>
            <a:pPr lvl="1">
              <a:buClr>
                <a:schemeClr val="tx1"/>
              </a:buClr>
            </a:pPr>
            <a:r>
              <a:rPr lang="en-US" dirty="0" smtClean="0">
                <a:solidFill>
                  <a:srgbClr val="000000"/>
                </a:solidFill>
              </a:rPr>
              <a:t>May use additional trained staff to help maintain an appropriate ratio for the group (not exceeding 30:1). </a:t>
            </a:r>
            <a:endParaRPr lang="en-US" dirty="0">
              <a:solidFill>
                <a:srgbClr val="000000"/>
              </a:solidFill>
            </a:endParaRPr>
          </a:p>
          <a:p>
            <a:pPr>
              <a:buClr>
                <a:schemeClr val="tx1"/>
              </a:buClr>
            </a:pPr>
            <a:r>
              <a:rPr lang="en-US" sz="2600" dirty="0">
                <a:solidFill>
                  <a:srgbClr val="000000"/>
                </a:solidFill>
              </a:rPr>
              <a:t>Consider room configuration</a:t>
            </a:r>
          </a:p>
          <a:p>
            <a:pPr lvl="1">
              <a:buClr>
                <a:schemeClr val="tx1"/>
              </a:buClr>
            </a:pPr>
            <a:r>
              <a:rPr lang="en-US" dirty="0">
                <a:solidFill>
                  <a:srgbClr val="000000"/>
                </a:solidFill>
              </a:rPr>
              <a:t>Make special considerations for large testing environments or environments with complicated configurations</a:t>
            </a:r>
            <a:r>
              <a:rPr lang="en-US" dirty="0" smtClean="0">
                <a:solidFill>
                  <a:srgbClr val="000000"/>
                </a:solidFill>
              </a:rPr>
              <a:t>.</a:t>
            </a:r>
            <a:endParaRPr lang="en-US" dirty="0">
              <a:solidFill>
                <a:srgbClr val="000000"/>
              </a:solidFill>
            </a:endParaRPr>
          </a:p>
        </p:txBody>
      </p:sp>
      <p:sp>
        <p:nvSpPr>
          <p:cNvPr id="5" name="Slide Number Placeholder 4"/>
          <p:cNvSpPr>
            <a:spLocks noGrp="1"/>
          </p:cNvSpPr>
          <p:nvPr>
            <p:ph type="sldNum" sz="quarter" idx="4294967295"/>
          </p:nvPr>
        </p:nvSpPr>
        <p:spPr>
          <a:xfrm>
            <a:off x="6553200" y="6356358"/>
            <a:ext cx="2133600" cy="365125"/>
          </a:xfrm>
          <a:prstGeom prst="rect">
            <a:avLst/>
          </a:prstGeom>
        </p:spPr>
        <p:txBody>
          <a:bodyPr/>
          <a:lstStyle/>
          <a:p>
            <a:pPr>
              <a:defRPr/>
            </a:pPr>
            <a:fld id="{364E494B-349F-4D1C-9389-F3BD0DF20ED6}" type="slidenum">
              <a:rPr lang="en-US" smtClean="0"/>
              <a:pPr>
                <a:defRPr/>
              </a:pPr>
              <a:t>42</a:t>
            </a:fld>
            <a:endParaRPr lang="en-US" dirty="0"/>
          </a:p>
        </p:txBody>
      </p:sp>
    </p:spTree>
    <p:extLst>
      <p:ext uri="{BB962C8B-B14F-4D97-AF65-F5344CB8AC3E}">
        <p14:creationId xmlns:p14="http://schemas.microsoft.com/office/powerpoint/2010/main" val="351671178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ctangle 5"/>
          <p:cNvSpPr/>
          <p:nvPr/>
        </p:nvSpPr>
        <p:spPr>
          <a:xfrm>
            <a:off x="0" y="0"/>
            <a:ext cx="9124950" cy="1371600"/>
          </a:xfrm>
          <a:prstGeom prst="rect">
            <a:avLst/>
          </a:prstGeom>
          <a:solidFill>
            <a:srgbClr val="014799"/>
          </a:solidFill>
          <a:ln>
            <a:noFill/>
          </a:ln>
        </p:spPr>
        <p:style>
          <a:lnRef idx="2">
            <a:schemeClr val="accent1">
              <a:shade val="50000"/>
            </a:schemeClr>
          </a:lnRef>
          <a:fillRef idx="1">
            <a:schemeClr val="accent1"/>
          </a:fillRef>
          <a:effectRef idx="0">
            <a:schemeClr val="accent1"/>
          </a:effectRef>
          <a:fontRef idx="minor">
            <a:schemeClr val="lt1"/>
          </a:fontRef>
        </p:style>
        <p:txBody>
          <a:bodyPr lIns="91352" tIns="45679" rIns="91352" bIns="45679" rtlCol="0" anchor="ctr"/>
          <a:lstStyle/>
          <a:p>
            <a:pPr algn="ctr"/>
            <a:endParaRPr lang="en-US" dirty="0"/>
          </a:p>
        </p:txBody>
      </p:sp>
      <p:sp>
        <p:nvSpPr>
          <p:cNvPr id="2" name="Title 1"/>
          <p:cNvSpPr>
            <a:spLocks noGrp="1"/>
          </p:cNvSpPr>
          <p:nvPr>
            <p:ph type="title"/>
          </p:nvPr>
        </p:nvSpPr>
        <p:spPr>
          <a:xfrm>
            <a:off x="0" y="152400"/>
            <a:ext cx="9124950" cy="1143000"/>
          </a:xfrm>
        </p:spPr>
        <p:txBody>
          <a:bodyPr>
            <a:normAutofit/>
          </a:bodyPr>
          <a:lstStyle/>
          <a:p>
            <a:pPr algn="ctr"/>
            <a:r>
              <a:rPr lang="en-US" sz="4000" dirty="0">
                <a:solidFill>
                  <a:schemeClr val="bg1"/>
                </a:solidFill>
              </a:rPr>
              <a:t>Unauthorized Visitors and the Media</a:t>
            </a:r>
          </a:p>
        </p:txBody>
      </p:sp>
      <p:sp>
        <p:nvSpPr>
          <p:cNvPr id="3" name="Content Placeholder 2"/>
          <p:cNvSpPr>
            <a:spLocks noGrp="1"/>
          </p:cNvSpPr>
          <p:nvPr>
            <p:ph idx="1"/>
          </p:nvPr>
        </p:nvSpPr>
        <p:spPr>
          <a:xfrm>
            <a:off x="457200" y="1645922"/>
            <a:ext cx="8229600" cy="4376057"/>
          </a:xfrm>
        </p:spPr>
        <p:txBody>
          <a:bodyPr>
            <a:noAutofit/>
          </a:bodyPr>
          <a:lstStyle/>
          <a:p>
            <a:pPr marL="456768" indent="-456768">
              <a:buClr>
                <a:schemeClr val="tx1"/>
              </a:buClr>
            </a:pPr>
            <a:r>
              <a:rPr lang="en-US" sz="2800" dirty="0">
                <a:solidFill>
                  <a:srgbClr val="000000"/>
                </a:solidFill>
              </a:rPr>
              <a:t>Only students, Test Administrators/Examiners, and authorized school, district, state personnel, or state-sanctioned test monitors may be in testing areas during administration.</a:t>
            </a:r>
          </a:p>
          <a:p>
            <a:pPr algn="just">
              <a:buClr>
                <a:schemeClr val="tx1"/>
              </a:buClr>
              <a:buBlip>
                <a:blip r:embed="rId3"/>
              </a:buBlip>
            </a:pPr>
            <a:r>
              <a:rPr lang="en-US" sz="2800" dirty="0">
                <a:solidFill>
                  <a:srgbClr val="000000"/>
                </a:solidFill>
              </a:rPr>
              <a:t>Media are not allowed to have access to the tests before, during, or after test administration, or take pictures or video of testing materials or testing students.</a:t>
            </a:r>
          </a:p>
          <a:p>
            <a:pPr algn="just">
              <a:buClr>
                <a:schemeClr val="tx1"/>
              </a:buClr>
              <a:buBlip>
                <a:blip r:embed="rId3"/>
              </a:buBlip>
            </a:pPr>
            <a:r>
              <a:rPr lang="en-US" sz="2800" dirty="0">
                <a:solidFill>
                  <a:srgbClr val="000000"/>
                </a:solidFill>
              </a:rPr>
              <a:t>Parents are not allowed in the testing room with their child. </a:t>
            </a:r>
          </a:p>
        </p:txBody>
      </p:sp>
      <p:sp>
        <p:nvSpPr>
          <p:cNvPr id="5" name="Slide Number Placeholder 4"/>
          <p:cNvSpPr>
            <a:spLocks noGrp="1"/>
          </p:cNvSpPr>
          <p:nvPr>
            <p:ph type="sldNum" sz="quarter" idx="4294967295"/>
          </p:nvPr>
        </p:nvSpPr>
        <p:spPr>
          <a:xfrm>
            <a:off x="6553200" y="6356358"/>
            <a:ext cx="2133600" cy="365125"/>
          </a:xfrm>
          <a:prstGeom prst="rect">
            <a:avLst/>
          </a:prstGeom>
        </p:spPr>
        <p:txBody>
          <a:bodyPr/>
          <a:lstStyle/>
          <a:p>
            <a:pPr>
              <a:defRPr/>
            </a:pPr>
            <a:fld id="{364E494B-349F-4D1C-9389-F3BD0DF20ED6}" type="slidenum">
              <a:rPr lang="en-US" smtClean="0"/>
              <a:pPr>
                <a:defRPr/>
              </a:pPr>
              <a:t>43</a:t>
            </a:fld>
            <a:endParaRPr lang="en-US" dirty="0"/>
          </a:p>
        </p:txBody>
      </p:sp>
    </p:spTree>
    <p:extLst>
      <p:ext uri="{BB962C8B-B14F-4D97-AF65-F5344CB8AC3E}">
        <p14:creationId xmlns:p14="http://schemas.microsoft.com/office/powerpoint/2010/main" val="81197696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ctangle 5"/>
          <p:cNvSpPr/>
          <p:nvPr/>
        </p:nvSpPr>
        <p:spPr>
          <a:xfrm>
            <a:off x="0" y="0"/>
            <a:ext cx="9124950" cy="1371600"/>
          </a:xfrm>
          <a:prstGeom prst="rect">
            <a:avLst/>
          </a:prstGeom>
          <a:solidFill>
            <a:srgbClr val="014799"/>
          </a:solidFill>
          <a:ln>
            <a:noFill/>
          </a:ln>
        </p:spPr>
        <p:style>
          <a:lnRef idx="2">
            <a:schemeClr val="accent1">
              <a:shade val="50000"/>
            </a:schemeClr>
          </a:lnRef>
          <a:fillRef idx="1">
            <a:schemeClr val="accent1"/>
          </a:fillRef>
          <a:effectRef idx="0">
            <a:schemeClr val="accent1"/>
          </a:effectRef>
          <a:fontRef idx="minor">
            <a:schemeClr val="lt1"/>
          </a:fontRef>
        </p:style>
        <p:txBody>
          <a:bodyPr lIns="91352" tIns="45679" rIns="91352" bIns="45679" rtlCol="0" anchor="ctr"/>
          <a:lstStyle/>
          <a:p>
            <a:pPr algn="ctr"/>
            <a:endParaRPr lang="en-US" dirty="0"/>
          </a:p>
        </p:txBody>
      </p:sp>
      <p:sp>
        <p:nvSpPr>
          <p:cNvPr id="2" name="Title 1"/>
          <p:cNvSpPr>
            <a:spLocks noGrp="1"/>
          </p:cNvSpPr>
          <p:nvPr>
            <p:ph type="title"/>
          </p:nvPr>
        </p:nvSpPr>
        <p:spPr>
          <a:xfrm>
            <a:off x="0" y="76200"/>
            <a:ext cx="9144000" cy="1219200"/>
          </a:xfrm>
        </p:spPr>
        <p:txBody>
          <a:bodyPr/>
          <a:lstStyle/>
          <a:p>
            <a:pPr algn="ctr"/>
            <a:r>
              <a:rPr lang="en-US" altLang="en-US" sz="4000" dirty="0">
                <a:solidFill>
                  <a:schemeClr val="bg1"/>
                </a:solidFill>
              </a:rPr>
              <a:t>Security Breaches</a:t>
            </a:r>
            <a:endParaRPr lang="en-US" sz="4000" dirty="0">
              <a:solidFill>
                <a:schemeClr val="bg1"/>
              </a:solidFill>
            </a:endParaRPr>
          </a:p>
        </p:txBody>
      </p:sp>
      <p:sp>
        <p:nvSpPr>
          <p:cNvPr id="5" name="Rectangle 3"/>
          <p:cNvSpPr txBox="1">
            <a:spLocks noChangeArrowheads="1"/>
          </p:cNvSpPr>
          <p:nvPr/>
        </p:nvSpPr>
        <p:spPr>
          <a:xfrm>
            <a:off x="381000" y="1447801"/>
            <a:ext cx="8534400" cy="5181600"/>
          </a:xfrm>
          <a:prstGeom prst="rect">
            <a:avLst/>
          </a:prstGeom>
        </p:spPr>
        <p:txBody>
          <a:bodyPr lIns="91352" tIns="45679" rIns="91352" bIns="45679"/>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b="1" dirty="0" smtClean="0"/>
              <a:t>Reporting Testing Irregularities and Security Breaches</a:t>
            </a:r>
            <a:endParaRPr lang="en-US" sz="1000" b="1" dirty="0"/>
          </a:p>
          <a:p>
            <a:pPr marL="513862" indent="-513862" eaLnBrk="1" hangingPunct="1">
              <a:spcBef>
                <a:spcPts val="200"/>
              </a:spcBef>
              <a:spcAft>
                <a:spcPts val="200"/>
              </a:spcAft>
              <a:buSzPct val="100000"/>
              <a:buFont typeface="+mj-lt"/>
              <a:buAutoNum type="arabicPeriod"/>
              <a:defRPr/>
            </a:pPr>
            <a:r>
              <a:rPr lang="en-US" sz="2400" dirty="0"/>
              <a:t>All instances of testing irregularities and security breaches must be </a:t>
            </a:r>
            <a:r>
              <a:rPr lang="en-US" sz="2400" dirty="0" smtClean="0"/>
              <a:t>immediately reported </a:t>
            </a:r>
            <a:r>
              <a:rPr lang="en-US" sz="2400" dirty="0"/>
              <a:t>to the SAC, and subsequently, the </a:t>
            </a:r>
            <a:r>
              <a:rPr lang="en-US" sz="2400" dirty="0" smtClean="0"/>
              <a:t>DAC.</a:t>
            </a:r>
            <a:endParaRPr lang="en-US" sz="2400" dirty="0"/>
          </a:p>
          <a:p>
            <a:pPr marL="513862" indent="-513862" eaLnBrk="1" hangingPunct="1">
              <a:spcBef>
                <a:spcPts val="200"/>
              </a:spcBef>
              <a:spcAft>
                <a:spcPts val="200"/>
              </a:spcAft>
              <a:buSzPct val="100000"/>
              <a:buFont typeface="+mj-lt"/>
              <a:buAutoNum type="arabicPeriod"/>
              <a:defRPr/>
            </a:pPr>
            <a:r>
              <a:rPr lang="en-US" sz="2400" dirty="0"/>
              <a:t>Should a testing irregularity or security breach occur, be prepared to provide a written statement of the incident to your SAC.</a:t>
            </a:r>
          </a:p>
          <a:p>
            <a:pPr marL="513862" indent="-513862" eaLnBrk="1" hangingPunct="1">
              <a:spcBef>
                <a:spcPts val="200"/>
              </a:spcBef>
              <a:spcAft>
                <a:spcPts val="200"/>
              </a:spcAft>
              <a:buClr>
                <a:srgbClr val="8F23B3"/>
              </a:buClr>
              <a:buSzPct val="100000"/>
              <a:buFont typeface="+mj-lt"/>
              <a:buAutoNum type="arabicPeriod"/>
              <a:defRPr/>
            </a:pPr>
            <a:endParaRPr lang="en-US" sz="2400" dirty="0"/>
          </a:p>
          <a:p>
            <a:pPr marL="513862" indent="-513862" algn="just" eaLnBrk="1" hangingPunct="1">
              <a:spcBef>
                <a:spcPts val="200"/>
              </a:spcBef>
              <a:spcAft>
                <a:spcPts val="200"/>
              </a:spcAft>
              <a:buClr>
                <a:srgbClr val="8F23B3"/>
              </a:buClr>
              <a:buSzPct val="100000"/>
              <a:buFont typeface="+mj-lt"/>
              <a:buAutoNum type="arabicPeriod"/>
              <a:defRPr/>
            </a:pPr>
            <a:endParaRPr lang="en-US" sz="800" dirty="0"/>
          </a:p>
          <a:p>
            <a:pPr marL="513862" indent="-513862" algn="just" eaLnBrk="1" hangingPunct="1">
              <a:spcBef>
                <a:spcPts val="200"/>
              </a:spcBef>
              <a:spcAft>
                <a:spcPts val="200"/>
              </a:spcAft>
              <a:buClr>
                <a:srgbClr val="8F23B3"/>
              </a:buClr>
              <a:buSzPct val="100000"/>
              <a:buFont typeface="+mj-lt"/>
              <a:buAutoNum type="arabicPeriod"/>
              <a:defRPr/>
            </a:pPr>
            <a:endParaRPr lang="en-US" sz="2800" dirty="0"/>
          </a:p>
        </p:txBody>
      </p:sp>
      <p:sp>
        <p:nvSpPr>
          <p:cNvPr id="7" name="TextBox 6"/>
          <p:cNvSpPr txBox="1"/>
          <p:nvPr/>
        </p:nvSpPr>
        <p:spPr>
          <a:xfrm>
            <a:off x="7772400" y="19052"/>
            <a:ext cx="1371600" cy="307777"/>
          </a:xfrm>
          <a:prstGeom prst="rect">
            <a:avLst/>
          </a:prstGeom>
          <a:noFill/>
        </p:spPr>
        <p:txBody>
          <a:bodyPr wrap="square" lIns="91352" tIns="45679" rIns="91352" bIns="45679" rtlCol="0">
            <a:spAutoFit/>
          </a:bodyPr>
          <a:lstStyle/>
          <a:p>
            <a:r>
              <a:rPr lang="en-US" sz="1400" dirty="0">
                <a:latin typeface="+mn-lt"/>
              </a:rPr>
              <a:t>Go to: </a:t>
            </a:r>
            <a:r>
              <a:rPr lang="en-US" sz="1400" dirty="0">
                <a:latin typeface="+mn-lt"/>
                <a:hlinkClick r:id="rId4" action="ppaction://hlinksldjump"/>
              </a:rPr>
              <a:t>Topics</a:t>
            </a:r>
            <a:endParaRPr lang="en-US" sz="1400" dirty="0">
              <a:latin typeface="+mn-lt"/>
            </a:endParaRPr>
          </a:p>
        </p:txBody>
      </p:sp>
    </p:spTree>
    <p:custDataLst>
      <p:tags r:id="rId1"/>
    </p:custDataLst>
    <p:extLst>
      <p:ext uri="{BB962C8B-B14F-4D97-AF65-F5344CB8AC3E}">
        <p14:creationId xmlns:p14="http://schemas.microsoft.com/office/powerpoint/2010/main" val="23479574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6"/>
          <p:cNvSpPr/>
          <p:nvPr/>
        </p:nvSpPr>
        <p:spPr>
          <a:xfrm>
            <a:off x="0" y="0"/>
            <a:ext cx="9124950" cy="1371600"/>
          </a:xfrm>
          <a:prstGeom prst="rect">
            <a:avLst/>
          </a:prstGeom>
          <a:solidFill>
            <a:srgbClr val="014799"/>
          </a:solidFill>
          <a:ln>
            <a:noFill/>
          </a:ln>
        </p:spPr>
        <p:style>
          <a:lnRef idx="2">
            <a:schemeClr val="accent1">
              <a:shade val="50000"/>
            </a:schemeClr>
          </a:lnRef>
          <a:fillRef idx="1">
            <a:schemeClr val="accent1"/>
          </a:fillRef>
          <a:effectRef idx="0">
            <a:schemeClr val="accent1"/>
          </a:effectRef>
          <a:fontRef idx="minor">
            <a:schemeClr val="lt1"/>
          </a:fontRef>
        </p:style>
        <p:txBody>
          <a:bodyPr lIns="91352" tIns="45679" rIns="91352" bIns="45679" rtlCol="0" anchor="ctr"/>
          <a:lstStyle/>
          <a:p>
            <a:pPr algn="ctr"/>
            <a:endParaRPr lang="en-US" dirty="0"/>
          </a:p>
        </p:txBody>
      </p:sp>
      <p:sp>
        <p:nvSpPr>
          <p:cNvPr id="2" name="Title 1"/>
          <p:cNvSpPr>
            <a:spLocks noGrp="1"/>
          </p:cNvSpPr>
          <p:nvPr>
            <p:ph type="title"/>
          </p:nvPr>
        </p:nvSpPr>
        <p:spPr>
          <a:xfrm>
            <a:off x="0" y="76200"/>
            <a:ext cx="9144000" cy="1219200"/>
          </a:xfrm>
        </p:spPr>
        <p:txBody>
          <a:bodyPr/>
          <a:lstStyle/>
          <a:p>
            <a:pPr algn="ctr"/>
            <a:r>
              <a:rPr lang="en-US" altLang="en-US" sz="3600" dirty="0">
                <a:solidFill>
                  <a:schemeClr val="bg1"/>
                </a:solidFill>
              </a:rPr>
              <a:t>Contaminated or Damaged Materials</a:t>
            </a:r>
            <a:endParaRPr lang="en-US" sz="3600" dirty="0">
              <a:solidFill>
                <a:schemeClr val="bg1"/>
              </a:solidFill>
            </a:endParaRPr>
          </a:p>
        </p:txBody>
      </p:sp>
      <p:sp>
        <p:nvSpPr>
          <p:cNvPr id="6" name="Rectangle 3"/>
          <p:cNvSpPr txBox="1">
            <a:spLocks noChangeArrowheads="1"/>
          </p:cNvSpPr>
          <p:nvPr/>
        </p:nvSpPr>
        <p:spPr>
          <a:xfrm>
            <a:off x="533400" y="1447800"/>
            <a:ext cx="8602133" cy="5257800"/>
          </a:xfrm>
          <a:prstGeom prst="rect">
            <a:avLst/>
          </a:prstGeom>
        </p:spPr>
        <p:txBody>
          <a:bodyPr lIns="91352" tIns="45679" rIns="91352" bIns="45679"/>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eaLnBrk="1" hangingPunct="1">
              <a:spcBef>
                <a:spcPts val="200"/>
              </a:spcBef>
              <a:spcAft>
                <a:spcPts val="200"/>
              </a:spcAft>
              <a:buClr>
                <a:srgbClr val="8F23B3"/>
              </a:buClr>
              <a:buSzPct val="100000"/>
              <a:buNone/>
              <a:defRPr/>
            </a:pPr>
            <a:r>
              <a:rPr lang="en-US" b="1" dirty="0" smtClean="0"/>
              <a:t>Contaminated or damaged test </a:t>
            </a:r>
            <a:r>
              <a:rPr lang="en-US" b="1" dirty="0"/>
              <a:t>materials </a:t>
            </a:r>
            <a:r>
              <a:rPr lang="en-US" b="1" dirty="0" smtClean="0"/>
              <a:t>must be replaced. </a:t>
            </a:r>
          </a:p>
          <a:p>
            <a:pPr marL="456768" indent="-456768" eaLnBrk="1" hangingPunct="1">
              <a:spcBef>
                <a:spcPts val="200"/>
              </a:spcBef>
              <a:spcAft>
                <a:spcPts val="200"/>
              </a:spcAft>
              <a:buSzPct val="100000"/>
              <a:buFont typeface="+mj-lt"/>
              <a:buAutoNum type="arabicPeriod"/>
              <a:defRPr/>
            </a:pPr>
            <a:r>
              <a:rPr lang="en-US" sz="2400" dirty="0"/>
              <a:t>Stop testing and record the time remaining, </a:t>
            </a:r>
            <a:r>
              <a:rPr lang="en-US" sz="2400" dirty="0" smtClean="0"/>
              <a:t>item the student is on, </a:t>
            </a:r>
            <a:r>
              <a:rPr lang="en-US" sz="2400" dirty="0"/>
              <a:t>and page number. </a:t>
            </a:r>
          </a:p>
          <a:p>
            <a:pPr marL="456768" indent="-456768" eaLnBrk="1" hangingPunct="1">
              <a:spcBef>
                <a:spcPts val="200"/>
              </a:spcBef>
              <a:spcAft>
                <a:spcPts val="200"/>
              </a:spcAft>
              <a:buSzPct val="100000"/>
              <a:buFont typeface="+mj-lt"/>
              <a:buAutoNum type="arabicPeriod"/>
              <a:defRPr/>
            </a:pPr>
            <a:r>
              <a:rPr lang="en-US" sz="2400" dirty="0"/>
              <a:t>Immediately contact your </a:t>
            </a:r>
            <a:r>
              <a:rPr lang="en-US" sz="2400" dirty="0" smtClean="0"/>
              <a:t>SAC for further directions.</a:t>
            </a:r>
            <a:endParaRPr lang="en-US" sz="2400" dirty="0"/>
          </a:p>
          <a:p>
            <a:pPr marL="456768" indent="-456768" eaLnBrk="1" hangingPunct="1">
              <a:spcBef>
                <a:spcPts val="200"/>
              </a:spcBef>
              <a:spcAft>
                <a:spcPts val="200"/>
              </a:spcAft>
              <a:buSzPct val="100000"/>
              <a:buFont typeface="+mj-lt"/>
              <a:buAutoNum type="arabicPeriod"/>
              <a:defRPr/>
            </a:pPr>
            <a:endParaRPr lang="en-US" sz="2400" dirty="0"/>
          </a:p>
          <a:p>
            <a:pPr marL="856434" lvl="1" indent="-456768" eaLnBrk="1" hangingPunct="1">
              <a:spcBef>
                <a:spcPts val="200"/>
              </a:spcBef>
              <a:spcAft>
                <a:spcPts val="200"/>
              </a:spcAft>
              <a:buClr>
                <a:srgbClr val="8F23B3"/>
              </a:buClr>
              <a:buSzPct val="100000"/>
              <a:buFont typeface="+mj-lt"/>
              <a:buAutoNum type="arabicPeriod"/>
              <a:defRPr/>
            </a:pPr>
            <a:endParaRPr lang="en-US" dirty="0">
              <a:solidFill>
                <a:prstClr val="black"/>
              </a:solidFill>
            </a:endParaRPr>
          </a:p>
        </p:txBody>
      </p:sp>
      <p:sp>
        <p:nvSpPr>
          <p:cNvPr id="5" name="TextBox 4"/>
          <p:cNvSpPr txBox="1"/>
          <p:nvPr/>
        </p:nvSpPr>
        <p:spPr>
          <a:xfrm>
            <a:off x="7772400" y="19052"/>
            <a:ext cx="1371600" cy="307777"/>
          </a:xfrm>
          <a:prstGeom prst="rect">
            <a:avLst/>
          </a:prstGeom>
          <a:noFill/>
        </p:spPr>
        <p:txBody>
          <a:bodyPr wrap="square" lIns="91352" tIns="45679" rIns="91352" bIns="45679" rtlCol="0">
            <a:spAutoFit/>
          </a:bodyPr>
          <a:lstStyle/>
          <a:p>
            <a:r>
              <a:rPr lang="en-US" sz="1400" dirty="0">
                <a:latin typeface="+mn-lt"/>
              </a:rPr>
              <a:t>Go to: </a:t>
            </a:r>
            <a:r>
              <a:rPr lang="en-US" sz="1400" dirty="0">
                <a:latin typeface="+mn-lt"/>
                <a:hlinkClick r:id="rId4" action="ppaction://hlinksldjump"/>
              </a:rPr>
              <a:t>Topics</a:t>
            </a:r>
            <a:endParaRPr lang="en-US" sz="1400" dirty="0">
              <a:latin typeface="+mn-lt"/>
            </a:endParaRPr>
          </a:p>
        </p:txBody>
      </p:sp>
    </p:spTree>
    <p:custDataLst>
      <p:tags r:id="rId1"/>
    </p:custDataLst>
    <p:extLst>
      <p:ext uri="{BB962C8B-B14F-4D97-AF65-F5344CB8AC3E}">
        <p14:creationId xmlns:p14="http://schemas.microsoft.com/office/powerpoint/2010/main" val="28680141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ctangle 5"/>
          <p:cNvSpPr/>
          <p:nvPr/>
        </p:nvSpPr>
        <p:spPr>
          <a:xfrm>
            <a:off x="0" y="0"/>
            <a:ext cx="9124950" cy="1371600"/>
          </a:xfrm>
          <a:prstGeom prst="rect">
            <a:avLst/>
          </a:prstGeom>
          <a:solidFill>
            <a:srgbClr val="014799"/>
          </a:solidFill>
          <a:ln>
            <a:noFill/>
          </a:ln>
        </p:spPr>
        <p:style>
          <a:lnRef idx="2">
            <a:schemeClr val="accent1">
              <a:shade val="50000"/>
            </a:schemeClr>
          </a:lnRef>
          <a:fillRef idx="1">
            <a:schemeClr val="accent1"/>
          </a:fillRef>
          <a:effectRef idx="0">
            <a:schemeClr val="accent1"/>
          </a:effectRef>
          <a:fontRef idx="minor">
            <a:schemeClr val="lt1"/>
          </a:fontRef>
        </p:style>
        <p:txBody>
          <a:bodyPr lIns="91352" tIns="45679" rIns="91352" bIns="45679" rtlCol="0" anchor="ctr"/>
          <a:lstStyle/>
          <a:p>
            <a:pPr algn="ctr"/>
            <a:endParaRPr lang="en-US" dirty="0"/>
          </a:p>
        </p:txBody>
      </p:sp>
      <p:sp>
        <p:nvSpPr>
          <p:cNvPr id="2" name="Title 1"/>
          <p:cNvSpPr>
            <a:spLocks noGrp="1"/>
          </p:cNvSpPr>
          <p:nvPr>
            <p:ph type="title"/>
          </p:nvPr>
        </p:nvSpPr>
        <p:spPr>
          <a:xfrm>
            <a:off x="0" y="104775"/>
            <a:ext cx="9144000" cy="1219200"/>
          </a:xfrm>
        </p:spPr>
        <p:txBody>
          <a:bodyPr/>
          <a:lstStyle/>
          <a:p>
            <a:pPr algn="ctr"/>
            <a:r>
              <a:rPr lang="en-US" altLang="en-US" sz="3600" dirty="0">
                <a:solidFill>
                  <a:schemeClr val="bg1"/>
                </a:solidFill>
              </a:rPr>
              <a:t>Safety Threats and Severe Weather</a:t>
            </a:r>
            <a:endParaRPr lang="en-US" sz="3600" dirty="0">
              <a:solidFill>
                <a:schemeClr val="bg1"/>
              </a:solidFill>
            </a:endParaRPr>
          </a:p>
        </p:txBody>
      </p:sp>
      <p:sp>
        <p:nvSpPr>
          <p:cNvPr id="4" name="Rectangle 3"/>
          <p:cNvSpPr txBox="1">
            <a:spLocks noChangeArrowheads="1"/>
          </p:cNvSpPr>
          <p:nvPr/>
        </p:nvSpPr>
        <p:spPr>
          <a:xfrm>
            <a:off x="304800" y="1490662"/>
            <a:ext cx="8534400" cy="5181600"/>
          </a:xfrm>
          <a:prstGeom prst="rect">
            <a:avLst/>
          </a:prstGeom>
        </p:spPr>
        <p:txBody>
          <a:bodyPr lIns="91352" tIns="45679" rIns="91352" bIns="45679"/>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b="1" dirty="0" smtClean="0"/>
              <a:t>Know </a:t>
            </a:r>
            <a:r>
              <a:rPr lang="en-US" b="1" dirty="0"/>
              <a:t>the Plan for </a:t>
            </a:r>
            <a:r>
              <a:rPr lang="en-US" altLang="en-US" b="1" dirty="0" smtClean="0">
                <a:solidFill>
                  <a:prstClr val="black"/>
                </a:solidFill>
              </a:rPr>
              <a:t>Safety Threats and Severe Weather</a:t>
            </a:r>
            <a:endParaRPr lang="en-US" sz="1000" b="1" dirty="0"/>
          </a:p>
          <a:p>
            <a:pPr marL="0" indent="0">
              <a:buNone/>
            </a:pPr>
            <a:r>
              <a:rPr lang="en-US" sz="2800" dirty="0"/>
              <a:t>Test Administrators and Proctors must:</a:t>
            </a:r>
            <a:endParaRPr lang="en-US" sz="2800" b="1" dirty="0"/>
          </a:p>
          <a:p>
            <a:pPr marL="0" indent="0">
              <a:buNone/>
            </a:pPr>
            <a:endParaRPr lang="en-US" sz="2400" b="1" dirty="0"/>
          </a:p>
          <a:p>
            <a:pPr marL="456768" indent="-456768" eaLnBrk="1" hangingPunct="1">
              <a:spcBef>
                <a:spcPts val="200"/>
              </a:spcBef>
              <a:spcAft>
                <a:spcPts val="200"/>
              </a:spcAft>
              <a:buSzPct val="100000"/>
              <a:buFont typeface="+mj-lt"/>
              <a:buAutoNum type="arabicPeriod"/>
              <a:defRPr/>
            </a:pPr>
            <a:r>
              <a:rPr lang="en-US" sz="2400" dirty="0"/>
              <a:t>Note the time of the disruption and time remaining in u</a:t>
            </a:r>
            <a:r>
              <a:rPr lang="en-US" sz="2400" dirty="0" smtClean="0"/>
              <a:t>nit.</a:t>
            </a:r>
            <a:endParaRPr lang="en-US" sz="2400" dirty="0"/>
          </a:p>
          <a:p>
            <a:pPr marL="456768" indent="-456768" eaLnBrk="1" hangingPunct="1">
              <a:spcBef>
                <a:spcPts val="200"/>
              </a:spcBef>
              <a:spcAft>
                <a:spcPts val="200"/>
              </a:spcAft>
              <a:buSzPct val="100000"/>
              <a:buFont typeface="+mj-lt"/>
              <a:buAutoNum type="arabicPeriod"/>
              <a:defRPr/>
            </a:pPr>
            <a:r>
              <a:rPr lang="en-US" sz="2400" dirty="0"/>
              <a:t>If time permits, students should close test books and Test Administrators should secure test materials.</a:t>
            </a:r>
          </a:p>
          <a:p>
            <a:pPr marL="456768" indent="-456768" eaLnBrk="1" hangingPunct="1">
              <a:spcBef>
                <a:spcPts val="200"/>
              </a:spcBef>
              <a:spcAft>
                <a:spcPts val="200"/>
              </a:spcAft>
              <a:buSzPct val="100000"/>
              <a:buFont typeface="+mj-lt"/>
              <a:buAutoNum type="arabicPeriod"/>
              <a:defRPr/>
            </a:pPr>
            <a:r>
              <a:rPr lang="en-US" sz="2400" dirty="0"/>
              <a:t>Upon return, prepare students for the continuation of the u</a:t>
            </a:r>
            <a:r>
              <a:rPr lang="en-US" sz="2400" dirty="0" smtClean="0"/>
              <a:t>nit.</a:t>
            </a:r>
            <a:r>
              <a:rPr lang="en-US" sz="2400" strike="sngStrike" dirty="0" smtClean="0"/>
              <a:t> </a:t>
            </a:r>
            <a:endParaRPr lang="en-US" sz="2400" strike="sngStrike" dirty="0"/>
          </a:p>
          <a:p>
            <a:pPr marL="456768" indent="-456768" eaLnBrk="1" hangingPunct="1">
              <a:spcBef>
                <a:spcPts val="200"/>
              </a:spcBef>
              <a:spcAft>
                <a:spcPts val="200"/>
              </a:spcAft>
              <a:buSzPct val="100000"/>
              <a:buFont typeface="+mj-lt"/>
              <a:buAutoNum type="arabicPeriod"/>
              <a:defRPr/>
            </a:pPr>
            <a:r>
              <a:rPr lang="en-US" sz="2400" dirty="0"/>
              <a:t>Report a testing irregularity or security breach to your SAC.</a:t>
            </a:r>
          </a:p>
          <a:p>
            <a:pPr eaLnBrk="1" hangingPunct="1">
              <a:spcBef>
                <a:spcPts val="200"/>
              </a:spcBef>
              <a:spcAft>
                <a:spcPts val="200"/>
              </a:spcAft>
              <a:buSzPct val="100000"/>
              <a:buFont typeface="Arial" panose="020B0604020202020204" pitchFamily="34" charset="0"/>
              <a:buChar char="•"/>
              <a:defRPr/>
            </a:pPr>
            <a:endParaRPr lang="en-US" sz="2400" dirty="0"/>
          </a:p>
        </p:txBody>
      </p:sp>
      <p:sp>
        <p:nvSpPr>
          <p:cNvPr id="8" name="TextBox 7"/>
          <p:cNvSpPr txBox="1"/>
          <p:nvPr/>
        </p:nvSpPr>
        <p:spPr>
          <a:xfrm>
            <a:off x="7772400" y="19052"/>
            <a:ext cx="1371600" cy="307777"/>
          </a:xfrm>
          <a:prstGeom prst="rect">
            <a:avLst/>
          </a:prstGeom>
          <a:noFill/>
        </p:spPr>
        <p:txBody>
          <a:bodyPr wrap="square" lIns="91352" tIns="45679" rIns="91352" bIns="45679" rtlCol="0">
            <a:spAutoFit/>
          </a:bodyPr>
          <a:lstStyle/>
          <a:p>
            <a:r>
              <a:rPr lang="en-US" sz="1400" dirty="0">
                <a:latin typeface="+mn-lt"/>
              </a:rPr>
              <a:t>Go to: </a:t>
            </a:r>
            <a:r>
              <a:rPr lang="en-US" sz="1400" dirty="0">
                <a:latin typeface="+mn-lt"/>
                <a:hlinkClick r:id="rId4" action="ppaction://hlinksldjump"/>
              </a:rPr>
              <a:t>Topics</a:t>
            </a:r>
            <a:endParaRPr lang="en-US" sz="1400" dirty="0">
              <a:latin typeface="+mn-lt"/>
            </a:endParaRPr>
          </a:p>
        </p:txBody>
      </p:sp>
    </p:spTree>
    <p:custDataLst>
      <p:tags r:id="rId1"/>
    </p:custDataLst>
    <p:extLst>
      <p:ext uri="{BB962C8B-B14F-4D97-AF65-F5344CB8AC3E}">
        <p14:creationId xmlns:p14="http://schemas.microsoft.com/office/powerpoint/2010/main" val="79050826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Rectangle 7"/>
          <p:cNvSpPr/>
          <p:nvPr/>
        </p:nvSpPr>
        <p:spPr>
          <a:xfrm>
            <a:off x="9525" y="0"/>
            <a:ext cx="9124950" cy="1371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91352" tIns="45679" rIns="91352" bIns="45679" rtlCol="0" anchor="ctr"/>
          <a:lstStyle/>
          <a:p>
            <a:pPr algn="ctr"/>
            <a:endParaRPr lang="en-US" dirty="0"/>
          </a:p>
        </p:txBody>
      </p:sp>
      <p:sp>
        <p:nvSpPr>
          <p:cNvPr id="7" name="Rounded Rectangle 6"/>
          <p:cNvSpPr/>
          <p:nvPr/>
        </p:nvSpPr>
        <p:spPr>
          <a:xfrm>
            <a:off x="271862" y="3276601"/>
            <a:ext cx="8719738" cy="533400"/>
          </a:xfrm>
          <a:prstGeom prst="roundRect">
            <a:avLst/>
          </a:prstGeom>
          <a:ln w="38100"/>
        </p:spPr>
        <p:style>
          <a:lnRef idx="2">
            <a:schemeClr val="accent4"/>
          </a:lnRef>
          <a:fillRef idx="1">
            <a:schemeClr val="lt1"/>
          </a:fillRef>
          <a:effectRef idx="0">
            <a:schemeClr val="accent4"/>
          </a:effectRef>
          <a:fontRef idx="minor">
            <a:schemeClr val="dk1"/>
          </a:fontRef>
        </p:style>
        <p:txBody>
          <a:bodyPr lIns="91352" tIns="45679" rIns="91352" bIns="45679" rtlCol="0" anchor="ctr"/>
          <a:lstStyle/>
          <a:p>
            <a:pPr algn="ctr"/>
            <a:endParaRPr lang="en-US" dirty="0"/>
          </a:p>
        </p:txBody>
      </p:sp>
      <p:sp>
        <p:nvSpPr>
          <p:cNvPr id="2" name="Title 1"/>
          <p:cNvSpPr>
            <a:spLocks noGrp="1"/>
          </p:cNvSpPr>
          <p:nvPr>
            <p:ph type="title"/>
          </p:nvPr>
        </p:nvSpPr>
        <p:spPr>
          <a:xfrm>
            <a:off x="0" y="76200"/>
            <a:ext cx="9144000" cy="1219200"/>
          </a:xfrm>
        </p:spPr>
        <p:txBody>
          <a:bodyPr/>
          <a:lstStyle/>
          <a:p>
            <a:pPr algn="ctr"/>
            <a:r>
              <a:rPr lang="en-US" sz="4000" dirty="0">
                <a:solidFill>
                  <a:schemeClr val="bg1"/>
                </a:solidFill>
              </a:rPr>
              <a:t>Topics</a:t>
            </a:r>
          </a:p>
        </p:txBody>
      </p:sp>
      <p:sp>
        <p:nvSpPr>
          <p:cNvPr id="4" name="Title 1"/>
          <p:cNvSpPr txBox="1">
            <a:spLocks/>
          </p:cNvSpPr>
          <p:nvPr/>
        </p:nvSpPr>
        <p:spPr>
          <a:xfrm>
            <a:off x="2819400" y="0"/>
            <a:ext cx="6324600" cy="1219200"/>
          </a:xfrm>
          <a:prstGeom prst="rect">
            <a:avLst/>
          </a:prstGeom>
        </p:spPr>
        <p:txBody>
          <a:bodyPr lIns="89793" tIns="44899" rIns="89793" bIns="44899" anchor="ctr"/>
          <a:lstStyle>
            <a:lvl1pPr marL="168524" indent="0" algn="l" rtl="0" eaLnBrk="0" fontAlgn="base" hangingPunct="0">
              <a:spcBef>
                <a:spcPct val="0"/>
              </a:spcBef>
              <a:spcAft>
                <a:spcPct val="0"/>
              </a:spcAft>
              <a:defRPr sz="2800" kern="1200">
                <a:solidFill>
                  <a:schemeClr val="tx1"/>
                </a:solidFill>
                <a:latin typeface="+mj-lt"/>
                <a:ea typeface="ＭＳ Ｐゴシック" charset="0"/>
                <a:cs typeface="+mj-cs"/>
              </a:defRPr>
            </a:lvl1pPr>
            <a:lvl2pPr algn="ctr" rtl="0" eaLnBrk="0" fontAlgn="base" hangingPunct="0">
              <a:spcBef>
                <a:spcPct val="0"/>
              </a:spcBef>
              <a:spcAft>
                <a:spcPct val="0"/>
              </a:spcAft>
              <a:defRPr sz="4400">
                <a:solidFill>
                  <a:schemeClr val="tx1"/>
                </a:solidFill>
                <a:latin typeface="Calibri" pitchFamily="34" charset="0"/>
                <a:ea typeface="ＭＳ Ｐゴシック" charset="0"/>
              </a:defRPr>
            </a:lvl2pPr>
            <a:lvl3pPr algn="ctr" rtl="0" eaLnBrk="0" fontAlgn="base" hangingPunct="0">
              <a:spcBef>
                <a:spcPct val="0"/>
              </a:spcBef>
              <a:spcAft>
                <a:spcPct val="0"/>
              </a:spcAft>
              <a:defRPr sz="4400">
                <a:solidFill>
                  <a:schemeClr val="tx1"/>
                </a:solidFill>
                <a:latin typeface="Calibri" pitchFamily="34" charset="0"/>
                <a:ea typeface="ＭＳ Ｐゴシック" charset="0"/>
              </a:defRPr>
            </a:lvl3pPr>
            <a:lvl4pPr algn="ctr" rtl="0" eaLnBrk="0" fontAlgn="base" hangingPunct="0">
              <a:spcBef>
                <a:spcPct val="0"/>
              </a:spcBef>
              <a:spcAft>
                <a:spcPct val="0"/>
              </a:spcAft>
              <a:defRPr sz="4400">
                <a:solidFill>
                  <a:schemeClr val="tx1"/>
                </a:solidFill>
                <a:latin typeface="Calibri" pitchFamily="34" charset="0"/>
                <a:ea typeface="ＭＳ Ｐゴシック" charset="0"/>
              </a:defRPr>
            </a:lvl4pPr>
            <a:lvl5pPr algn="ctr" rtl="0" eaLnBrk="0" fontAlgn="base" hangingPunct="0">
              <a:spcBef>
                <a:spcPct val="0"/>
              </a:spcBef>
              <a:spcAft>
                <a:spcPct val="0"/>
              </a:spcAft>
              <a:defRPr sz="4400">
                <a:solidFill>
                  <a:schemeClr val="tx1"/>
                </a:solidFill>
                <a:latin typeface="Calibri" pitchFamily="34" charset="0"/>
                <a:ea typeface="ＭＳ Ｐゴシック"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endParaRPr lang="en-US" sz="4400" b="1" dirty="0">
              <a:solidFill>
                <a:prstClr val="black"/>
              </a:solidFill>
            </a:endParaRPr>
          </a:p>
        </p:txBody>
      </p:sp>
      <p:sp>
        <p:nvSpPr>
          <p:cNvPr id="6" name="Rectangle 3"/>
          <p:cNvSpPr txBox="1">
            <a:spLocks noChangeArrowheads="1"/>
          </p:cNvSpPr>
          <p:nvPr/>
        </p:nvSpPr>
        <p:spPr>
          <a:xfrm>
            <a:off x="212131" y="1981208"/>
            <a:ext cx="8839200" cy="3902075"/>
          </a:xfrm>
          <a:prstGeom prst="rect">
            <a:avLst/>
          </a:prstGeom>
        </p:spPr>
        <p:txBody>
          <a:bodyPr lIns="91352" tIns="45679" rIns="91352" bIns="45679"/>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6768" indent="-456768">
              <a:spcBef>
                <a:spcPts val="300"/>
              </a:spcBef>
              <a:spcAft>
                <a:spcPts val="300"/>
              </a:spcAft>
              <a:buClr>
                <a:srgbClr val="8F23B3"/>
              </a:buClr>
              <a:buSzPct val="125000"/>
              <a:buFont typeface="Arial" panose="020B0604020202020204" pitchFamily="34" charset="0"/>
              <a:buChar char="•"/>
              <a:defRPr/>
            </a:pPr>
            <a:r>
              <a:rPr lang="en-US" sz="2400" dirty="0">
                <a:solidFill>
                  <a:srgbClr val="0091B2"/>
                </a:solidFill>
                <a:hlinkClick r:id="rId4" action="ppaction://hlinksldjump"/>
              </a:rPr>
              <a:t>CMAS Administration Overview</a:t>
            </a:r>
            <a:endParaRPr lang="en-US" sz="2400" dirty="0">
              <a:solidFill>
                <a:srgbClr val="0091B2"/>
              </a:solidFill>
            </a:endParaRPr>
          </a:p>
          <a:p>
            <a:pPr marL="456768" indent="-456768">
              <a:spcBef>
                <a:spcPts val="300"/>
              </a:spcBef>
              <a:spcAft>
                <a:spcPts val="300"/>
              </a:spcAft>
              <a:buClr>
                <a:srgbClr val="8F23B3"/>
              </a:buClr>
              <a:buSzPct val="125000"/>
              <a:buFont typeface="Arial" panose="020B0604020202020204" pitchFamily="34" charset="0"/>
              <a:buChar char="•"/>
              <a:defRPr/>
            </a:pPr>
            <a:r>
              <a:rPr lang="en-US" sz="2400" dirty="0">
                <a:hlinkClick r:id="rId5" action="ppaction://hlinksldjump"/>
              </a:rPr>
              <a:t>Testing Schedule</a:t>
            </a:r>
            <a:endParaRPr lang="en-US" sz="2400" dirty="0">
              <a:hlinkClick r:id="rId6" action="ppaction://hlinksldjump"/>
            </a:endParaRPr>
          </a:p>
          <a:p>
            <a:pPr marL="456768" indent="-456768">
              <a:spcBef>
                <a:spcPts val="300"/>
              </a:spcBef>
              <a:spcAft>
                <a:spcPts val="300"/>
              </a:spcAft>
              <a:buClr>
                <a:srgbClr val="8F23B3"/>
              </a:buClr>
              <a:buSzPct val="125000"/>
              <a:buFont typeface="Arial" panose="020B0604020202020204" pitchFamily="34" charset="0"/>
              <a:buChar char="•"/>
              <a:defRPr/>
            </a:pPr>
            <a:r>
              <a:rPr lang="en-US" sz="2400" dirty="0">
                <a:hlinkClick r:id="rId6" action="ppaction://hlinksldjump"/>
              </a:rPr>
              <a:t>Administration Policies and Testing Security</a:t>
            </a:r>
          </a:p>
          <a:p>
            <a:pPr marL="456768" indent="-456768">
              <a:spcBef>
                <a:spcPts val="300"/>
              </a:spcBef>
              <a:spcAft>
                <a:spcPts val="300"/>
              </a:spcAft>
              <a:buClr>
                <a:srgbClr val="8F23B3"/>
              </a:buClr>
              <a:buSzPct val="125000"/>
              <a:buFont typeface="Arial" panose="020B0604020202020204" pitchFamily="34" charset="0"/>
              <a:buChar char="•"/>
              <a:defRPr/>
            </a:pPr>
            <a:r>
              <a:rPr lang="en-US" sz="2400" dirty="0">
                <a:hlinkClick r:id="rId5" action="ppaction://hlinksldjump"/>
              </a:rPr>
              <a:t>Tasks to Complete Before Testing</a:t>
            </a:r>
            <a:endParaRPr lang="en-US" sz="2400" dirty="0"/>
          </a:p>
          <a:p>
            <a:pPr marL="456768" indent="-456768">
              <a:spcBef>
                <a:spcPts val="300"/>
              </a:spcBef>
              <a:spcAft>
                <a:spcPts val="300"/>
              </a:spcAft>
              <a:buClr>
                <a:srgbClr val="8F23B3"/>
              </a:buClr>
              <a:buSzPct val="125000"/>
              <a:buFont typeface="Arial" panose="020B0604020202020204" pitchFamily="34" charset="0"/>
              <a:buChar char="•"/>
              <a:defRPr/>
            </a:pPr>
            <a:r>
              <a:rPr lang="en-US" sz="2400" dirty="0">
                <a:hlinkClick r:id="rId5" action="ppaction://hlinksldjump"/>
              </a:rPr>
              <a:t>Tasks to Complete During Testing</a:t>
            </a:r>
            <a:endParaRPr lang="en-US" sz="2400" dirty="0"/>
          </a:p>
          <a:p>
            <a:pPr marL="456768" indent="-456768">
              <a:spcBef>
                <a:spcPts val="300"/>
              </a:spcBef>
              <a:spcAft>
                <a:spcPts val="300"/>
              </a:spcAft>
              <a:buClr>
                <a:srgbClr val="8F23B3"/>
              </a:buClr>
              <a:buSzPct val="125000"/>
              <a:buFont typeface="Arial" panose="020B0604020202020204" pitchFamily="34" charset="0"/>
              <a:buChar char="•"/>
              <a:defRPr/>
            </a:pPr>
            <a:r>
              <a:rPr lang="en-US" sz="2400" dirty="0">
                <a:hlinkClick r:id="rId5" action="ppaction://hlinksldjump"/>
              </a:rPr>
              <a:t>Tasks to Complete After Testing</a:t>
            </a:r>
            <a:endParaRPr lang="en-US" sz="2400" dirty="0"/>
          </a:p>
          <a:p>
            <a:pPr marL="456768" indent="-456768">
              <a:spcBef>
                <a:spcPts val="300"/>
              </a:spcBef>
              <a:spcAft>
                <a:spcPts val="300"/>
              </a:spcAft>
              <a:buClr>
                <a:srgbClr val="8F23B3"/>
              </a:buClr>
              <a:buSzPct val="125000"/>
              <a:buFont typeface="Arial" panose="020B0604020202020204" pitchFamily="34" charset="0"/>
              <a:buChar char="•"/>
              <a:defRPr/>
            </a:pPr>
            <a:r>
              <a:rPr lang="en-US" sz="2400" dirty="0">
                <a:hlinkClick r:id="rId7" action="ppaction://hlinksldjump"/>
              </a:rPr>
              <a:t>Resources and Support</a:t>
            </a:r>
            <a:endParaRPr lang="en-US" sz="2400" dirty="0"/>
          </a:p>
        </p:txBody>
      </p:sp>
      <p:sp>
        <p:nvSpPr>
          <p:cNvPr id="9" name="TextBox 8"/>
          <p:cNvSpPr txBox="1"/>
          <p:nvPr/>
        </p:nvSpPr>
        <p:spPr>
          <a:xfrm>
            <a:off x="7772400" y="19052"/>
            <a:ext cx="1371600" cy="307777"/>
          </a:xfrm>
          <a:prstGeom prst="rect">
            <a:avLst/>
          </a:prstGeom>
          <a:noFill/>
        </p:spPr>
        <p:txBody>
          <a:bodyPr wrap="square" lIns="91352" tIns="45679" rIns="91352" bIns="45679" rtlCol="0">
            <a:spAutoFit/>
          </a:bodyPr>
          <a:lstStyle/>
          <a:p>
            <a:r>
              <a:rPr lang="en-US" sz="1400" dirty="0">
                <a:latin typeface="+mn-lt"/>
              </a:rPr>
              <a:t>Go to: </a:t>
            </a:r>
            <a:r>
              <a:rPr lang="en-US" sz="1400" dirty="0">
                <a:latin typeface="+mn-lt"/>
                <a:hlinkClick r:id="rId8" action="ppaction://hlinksldjump"/>
              </a:rPr>
              <a:t>Topics</a:t>
            </a:r>
            <a:endParaRPr lang="en-US" sz="1400" dirty="0">
              <a:latin typeface="+mn-lt"/>
            </a:endParaRPr>
          </a:p>
        </p:txBody>
      </p:sp>
    </p:spTree>
    <p:custDataLst>
      <p:tags r:id="rId1"/>
    </p:custDataLst>
    <p:extLst>
      <p:ext uri="{BB962C8B-B14F-4D97-AF65-F5344CB8AC3E}">
        <p14:creationId xmlns:p14="http://schemas.microsoft.com/office/powerpoint/2010/main" val="26184746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Rectangle 3"/>
          <p:cNvSpPr txBox="1">
            <a:spLocks noChangeArrowheads="1"/>
          </p:cNvSpPr>
          <p:nvPr/>
        </p:nvSpPr>
        <p:spPr>
          <a:xfrm>
            <a:off x="232684" y="1600208"/>
            <a:ext cx="8892265" cy="5290457"/>
          </a:xfrm>
          <a:prstGeom prst="rect">
            <a:avLst/>
          </a:prstGeom>
        </p:spPr>
        <p:txBody>
          <a:bodyPr lIns="91352" tIns="45679" rIns="91352" bIns="45679"/>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eaLnBrk="1" hangingPunct="1">
              <a:spcBef>
                <a:spcPts val="200"/>
              </a:spcBef>
              <a:spcAft>
                <a:spcPts val="200"/>
              </a:spcAft>
              <a:buClr>
                <a:srgbClr val="8F23B3"/>
              </a:buClr>
              <a:buSzPct val="100000"/>
              <a:buNone/>
              <a:defRPr/>
            </a:pPr>
            <a:r>
              <a:rPr lang="en-US" sz="2400" dirty="0">
                <a:solidFill>
                  <a:prstClr val="black"/>
                </a:solidFill>
              </a:rPr>
              <a:t>TAs administering accommodated versions of the assessments need annual training in the administration of those accommodations.</a:t>
            </a:r>
          </a:p>
          <a:p>
            <a:pPr marL="0" indent="0" eaLnBrk="1" hangingPunct="1">
              <a:spcBef>
                <a:spcPts val="200"/>
              </a:spcBef>
              <a:spcAft>
                <a:spcPts val="200"/>
              </a:spcAft>
              <a:buClr>
                <a:srgbClr val="8F23B3"/>
              </a:buClr>
              <a:buSzPct val="100000"/>
              <a:buNone/>
              <a:defRPr/>
            </a:pPr>
            <a:endParaRPr lang="en-US" sz="1800" dirty="0">
              <a:solidFill>
                <a:prstClr val="black"/>
              </a:solidFill>
            </a:endParaRPr>
          </a:p>
          <a:p>
            <a:pPr marL="0" indent="0" eaLnBrk="1" hangingPunct="1">
              <a:spcBef>
                <a:spcPts val="200"/>
              </a:spcBef>
              <a:spcAft>
                <a:spcPts val="200"/>
              </a:spcAft>
              <a:buSzPct val="100000"/>
              <a:buNone/>
              <a:defRPr/>
            </a:pPr>
            <a:r>
              <a:rPr lang="en-US" sz="2400" dirty="0">
                <a:solidFill>
                  <a:prstClr val="black"/>
                </a:solidFill>
              </a:rPr>
              <a:t>To prepare </a:t>
            </a:r>
            <a:r>
              <a:rPr lang="en-US" sz="2400" dirty="0" smtClean="0">
                <a:solidFill>
                  <a:prstClr val="black"/>
                </a:solidFill>
              </a:rPr>
              <a:t>for providing accommodations:</a:t>
            </a:r>
            <a:endParaRPr lang="en-US" sz="2400" dirty="0">
              <a:solidFill>
                <a:prstClr val="black"/>
              </a:solidFill>
            </a:endParaRPr>
          </a:p>
          <a:p>
            <a:pPr eaLnBrk="1" hangingPunct="1">
              <a:spcBef>
                <a:spcPts val="200"/>
              </a:spcBef>
              <a:spcAft>
                <a:spcPts val="200"/>
              </a:spcAft>
              <a:buSzPct val="100000"/>
              <a:defRPr/>
            </a:pPr>
            <a:r>
              <a:rPr lang="en-US" sz="1800" dirty="0">
                <a:solidFill>
                  <a:prstClr val="black"/>
                </a:solidFill>
              </a:rPr>
              <a:t>Administer the </a:t>
            </a:r>
            <a:r>
              <a:rPr lang="en-US" sz="1800" dirty="0" smtClean="0">
                <a:solidFill>
                  <a:prstClr val="black"/>
                </a:solidFill>
              </a:rPr>
              <a:t>accommodated student practice resources</a:t>
            </a:r>
            <a:r>
              <a:rPr lang="en-US" sz="1800" dirty="0" smtClean="0">
                <a:solidFill>
                  <a:prstClr val="black"/>
                </a:solidFill>
              </a:rPr>
              <a:t>.</a:t>
            </a:r>
          </a:p>
          <a:p>
            <a:pPr lvl="1" eaLnBrk="1" hangingPunct="1">
              <a:spcBef>
                <a:spcPts val="200"/>
              </a:spcBef>
              <a:spcAft>
                <a:spcPts val="200"/>
              </a:spcAft>
              <a:buSzPct val="100000"/>
              <a:defRPr/>
            </a:pPr>
            <a:r>
              <a:rPr lang="en-US" sz="1800" dirty="0">
                <a:hlinkClick r:id="rId4"/>
              </a:rPr>
              <a:t>https://co.pearsonaccessnext.com/</a:t>
            </a:r>
            <a:endParaRPr lang="en-US" sz="1800" dirty="0">
              <a:solidFill>
                <a:prstClr val="black"/>
              </a:solidFill>
            </a:endParaRPr>
          </a:p>
          <a:p>
            <a:pPr eaLnBrk="1" hangingPunct="1">
              <a:spcBef>
                <a:spcPts val="200"/>
              </a:spcBef>
              <a:spcAft>
                <a:spcPts val="200"/>
              </a:spcAft>
              <a:buSzPct val="100000"/>
              <a:defRPr/>
            </a:pPr>
            <a:r>
              <a:rPr lang="en-US" sz="1800" dirty="0">
                <a:solidFill>
                  <a:prstClr val="black"/>
                </a:solidFill>
              </a:rPr>
              <a:t>Review:  </a:t>
            </a:r>
          </a:p>
          <a:p>
            <a:pPr lvl="1" eaLnBrk="1" hangingPunct="1">
              <a:spcBef>
                <a:spcPts val="200"/>
              </a:spcBef>
              <a:spcAft>
                <a:spcPts val="200"/>
              </a:spcAft>
              <a:buSzPct val="100000"/>
              <a:defRPr/>
            </a:pPr>
            <a:r>
              <a:rPr lang="en-US" sz="1800" i="1" dirty="0">
                <a:solidFill>
                  <a:prstClr val="black"/>
                </a:solidFill>
              </a:rPr>
              <a:t>Section 6.0 in the Spring 2017 CMAS and CoAlt Procedures Manual</a:t>
            </a:r>
          </a:p>
          <a:p>
            <a:pPr lvl="2" eaLnBrk="1" hangingPunct="1">
              <a:spcBef>
                <a:spcPts val="200"/>
              </a:spcBef>
              <a:spcAft>
                <a:spcPts val="200"/>
              </a:spcAft>
              <a:buSzPct val="100000"/>
              <a:defRPr/>
            </a:pPr>
            <a:r>
              <a:rPr lang="en-US" sz="1800" dirty="0">
                <a:solidFill>
                  <a:prstClr val="black"/>
                </a:solidFill>
                <a:hlinkClick r:id="rId5"/>
              </a:rPr>
              <a:t>http://</a:t>
            </a:r>
            <a:r>
              <a:rPr lang="en-US" sz="1800" dirty="0" smtClean="0">
                <a:solidFill>
                  <a:prstClr val="black"/>
                </a:solidFill>
                <a:hlinkClick r:id="rId5"/>
              </a:rPr>
              <a:t>www.cde.state.co.us/assessment/2017coproceduresmanual</a:t>
            </a:r>
            <a:r>
              <a:rPr lang="en-US" sz="1800" dirty="0" smtClean="0">
                <a:solidFill>
                  <a:prstClr val="black"/>
                </a:solidFill>
              </a:rPr>
              <a:t> </a:t>
            </a:r>
            <a:endParaRPr lang="en-US" sz="1800" dirty="0">
              <a:solidFill>
                <a:prstClr val="black"/>
              </a:solidFill>
            </a:endParaRPr>
          </a:p>
          <a:p>
            <a:pPr lvl="1" eaLnBrk="1" hangingPunct="1">
              <a:spcBef>
                <a:spcPts val="200"/>
              </a:spcBef>
              <a:spcAft>
                <a:spcPts val="200"/>
              </a:spcAft>
              <a:buSzPct val="100000"/>
              <a:defRPr/>
            </a:pPr>
            <a:r>
              <a:rPr lang="en-US" sz="1800" i="1" dirty="0">
                <a:solidFill>
                  <a:prstClr val="black"/>
                </a:solidFill>
              </a:rPr>
              <a:t>PARCC Accessibility Features and Accommodations Manual and applicable appendices</a:t>
            </a:r>
          </a:p>
          <a:p>
            <a:pPr lvl="2" eaLnBrk="1" hangingPunct="1">
              <a:spcBef>
                <a:spcPts val="200"/>
              </a:spcBef>
              <a:spcAft>
                <a:spcPts val="200"/>
              </a:spcAft>
              <a:buSzPct val="100000"/>
              <a:defRPr/>
            </a:pPr>
            <a:r>
              <a:rPr lang="en-US" sz="1800" dirty="0">
                <a:solidFill>
                  <a:prstClr val="black"/>
                </a:solidFill>
                <a:hlinkClick r:id="rId6"/>
              </a:rPr>
              <a:t>http://</a:t>
            </a:r>
            <a:r>
              <a:rPr lang="en-US" sz="1800" dirty="0" smtClean="0">
                <a:solidFill>
                  <a:prstClr val="black"/>
                </a:solidFill>
                <a:hlinkClick r:id="rId6"/>
              </a:rPr>
              <a:t>www.cde.state.co.us/assessment/201617parccafamanual</a:t>
            </a:r>
            <a:r>
              <a:rPr lang="en-US" sz="1800" dirty="0" smtClean="0">
                <a:solidFill>
                  <a:prstClr val="black"/>
                </a:solidFill>
              </a:rPr>
              <a:t> </a:t>
            </a:r>
            <a:endParaRPr lang="en-US" sz="1800" dirty="0">
              <a:solidFill>
                <a:prstClr val="black"/>
              </a:solidFill>
            </a:endParaRPr>
          </a:p>
          <a:p>
            <a:pPr lvl="1" eaLnBrk="1" hangingPunct="1">
              <a:spcBef>
                <a:spcPts val="200"/>
              </a:spcBef>
              <a:spcAft>
                <a:spcPts val="200"/>
              </a:spcAft>
              <a:buSzPct val="100000"/>
              <a:defRPr/>
            </a:pPr>
            <a:r>
              <a:rPr lang="en-US" sz="1800" i="1" dirty="0">
                <a:solidFill>
                  <a:prstClr val="black"/>
                </a:solidFill>
              </a:rPr>
              <a:t>Colorado Accessibility Features and Accommodations Training</a:t>
            </a:r>
          </a:p>
          <a:p>
            <a:pPr lvl="2" eaLnBrk="1" hangingPunct="1">
              <a:spcBef>
                <a:spcPts val="200"/>
              </a:spcBef>
              <a:spcAft>
                <a:spcPts val="200"/>
              </a:spcAft>
              <a:buSzPct val="100000"/>
              <a:defRPr/>
            </a:pPr>
            <a:r>
              <a:rPr lang="en-US" sz="1800" dirty="0">
                <a:solidFill>
                  <a:prstClr val="black"/>
                </a:solidFill>
                <a:hlinkClick r:id="rId7"/>
              </a:rPr>
              <a:t>http://</a:t>
            </a:r>
            <a:r>
              <a:rPr lang="en-US" sz="1800" dirty="0" smtClean="0">
                <a:solidFill>
                  <a:prstClr val="black"/>
                </a:solidFill>
                <a:hlinkClick r:id="rId7"/>
              </a:rPr>
              <a:t>www.cde.state.co.us/assessment/trainings</a:t>
            </a:r>
            <a:r>
              <a:rPr lang="en-US" sz="1800" dirty="0" smtClean="0">
                <a:solidFill>
                  <a:prstClr val="black"/>
                </a:solidFill>
              </a:rPr>
              <a:t> </a:t>
            </a:r>
            <a:endParaRPr lang="en-US" sz="1800" dirty="0">
              <a:solidFill>
                <a:prstClr val="black"/>
              </a:solidFill>
            </a:endParaRPr>
          </a:p>
          <a:p>
            <a:pPr eaLnBrk="1" hangingPunct="1">
              <a:spcBef>
                <a:spcPts val="200"/>
              </a:spcBef>
              <a:spcAft>
                <a:spcPts val="200"/>
              </a:spcAft>
              <a:buSzPct val="100000"/>
              <a:defRPr/>
            </a:pPr>
            <a:r>
              <a:rPr lang="en-US" sz="1800" dirty="0" smtClean="0">
                <a:solidFill>
                  <a:prstClr val="black"/>
                </a:solidFill>
              </a:rPr>
              <a:t>Supervised </a:t>
            </a:r>
            <a:r>
              <a:rPr lang="en-US" sz="1800" dirty="0" smtClean="0">
                <a:solidFill>
                  <a:prstClr val="black"/>
                </a:solidFill>
              </a:rPr>
              <a:t>rehearsal </a:t>
            </a:r>
            <a:r>
              <a:rPr lang="en-US" sz="1800" dirty="0">
                <a:solidFill>
                  <a:prstClr val="black"/>
                </a:solidFill>
              </a:rPr>
              <a:t>with Oral Scripts/Human Reader scripts, if applicable.</a:t>
            </a:r>
          </a:p>
          <a:p>
            <a:pPr eaLnBrk="1" hangingPunct="1">
              <a:spcBef>
                <a:spcPts val="200"/>
              </a:spcBef>
              <a:spcAft>
                <a:spcPts val="200"/>
              </a:spcAft>
              <a:buSzPct val="100000"/>
              <a:defRPr/>
            </a:pPr>
            <a:r>
              <a:rPr lang="en-US" sz="1800" dirty="0">
                <a:solidFill>
                  <a:prstClr val="black"/>
                </a:solidFill>
              </a:rPr>
              <a:t>Confirm that students with accommodations are testing in an appropriate environment.</a:t>
            </a:r>
          </a:p>
        </p:txBody>
      </p:sp>
      <p:sp>
        <p:nvSpPr>
          <p:cNvPr id="6" name="TextBox 5"/>
          <p:cNvSpPr txBox="1"/>
          <p:nvPr/>
        </p:nvSpPr>
        <p:spPr>
          <a:xfrm>
            <a:off x="7772400" y="19052"/>
            <a:ext cx="1371600" cy="307777"/>
          </a:xfrm>
          <a:prstGeom prst="rect">
            <a:avLst/>
          </a:prstGeom>
          <a:noFill/>
        </p:spPr>
        <p:txBody>
          <a:bodyPr wrap="square" lIns="91352" tIns="45679" rIns="91352" bIns="45679" rtlCol="0">
            <a:spAutoFit/>
          </a:bodyPr>
          <a:lstStyle/>
          <a:p>
            <a:r>
              <a:rPr lang="en-US" sz="1400" dirty="0">
                <a:latin typeface="+mn-lt"/>
              </a:rPr>
              <a:t>Go to: </a:t>
            </a:r>
            <a:r>
              <a:rPr lang="en-US" sz="1400" dirty="0">
                <a:latin typeface="+mn-lt"/>
                <a:hlinkClick r:id="rId8" action="ppaction://hlinksldjump"/>
              </a:rPr>
              <a:t>Topics</a:t>
            </a:r>
            <a:endParaRPr lang="en-US" sz="1400" dirty="0">
              <a:latin typeface="+mn-lt"/>
            </a:endParaRPr>
          </a:p>
        </p:txBody>
      </p:sp>
      <p:sp>
        <p:nvSpPr>
          <p:cNvPr id="5" name="Rectangle 4"/>
          <p:cNvSpPr/>
          <p:nvPr/>
        </p:nvSpPr>
        <p:spPr>
          <a:xfrm>
            <a:off x="0" y="0"/>
            <a:ext cx="9124950" cy="1371600"/>
          </a:xfrm>
          <a:prstGeom prst="rect">
            <a:avLst/>
          </a:prstGeom>
          <a:solidFill>
            <a:srgbClr val="014799"/>
          </a:solidFill>
          <a:ln>
            <a:noFill/>
          </a:ln>
        </p:spPr>
        <p:style>
          <a:lnRef idx="2">
            <a:schemeClr val="accent1">
              <a:shade val="50000"/>
            </a:schemeClr>
          </a:lnRef>
          <a:fillRef idx="1">
            <a:schemeClr val="accent1"/>
          </a:fillRef>
          <a:effectRef idx="0">
            <a:schemeClr val="accent1"/>
          </a:effectRef>
          <a:fontRef idx="minor">
            <a:schemeClr val="lt1"/>
          </a:fontRef>
        </p:style>
        <p:txBody>
          <a:bodyPr lIns="91352" tIns="45679" rIns="91352" bIns="45679" rtlCol="0" anchor="ctr"/>
          <a:lstStyle/>
          <a:p>
            <a:pPr algn="ctr"/>
            <a:r>
              <a:rPr lang="en-US" sz="3000" dirty="0"/>
              <a:t>Tasks to Complete Before Testing: Prepare to Administer</a:t>
            </a:r>
            <a:br>
              <a:rPr lang="en-US" sz="3000" dirty="0"/>
            </a:br>
            <a:r>
              <a:rPr lang="en-US" sz="3000" dirty="0"/>
              <a:t>Accommodated Materials</a:t>
            </a:r>
          </a:p>
        </p:txBody>
      </p:sp>
      <p:sp>
        <p:nvSpPr>
          <p:cNvPr id="7" name="Title 1"/>
          <p:cNvSpPr txBox="1">
            <a:spLocks/>
          </p:cNvSpPr>
          <p:nvPr/>
        </p:nvSpPr>
        <p:spPr>
          <a:xfrm>
            <a:off x="0" y="104775"/>
            <a:ext cx="9144000" cy="1219200"/>
          </a:xfrm>
          <a:prstGeom prst="rect">
            <a:avLst/>
          </a:prstGeom>
        </p:spPr>
        <p:txBody>
          <a:bodyPr lIns="89793" tIns="44899" rIns="89793" bIns="44899" anchor="ctr"/>
          <a:lstStyle>
            <a:lvl1pPr marL="168524" indent="0" algn="l" rtl="0" eaLnBrk="0" fontAlgn="base" hangingPunct="0">
              <a:spcBef>
                <a:spcPct val="0"/>
              </a:spcBef>
              <a:spcAft>
                <a:spcPct val="0"/>
              </a:spcAft>
              <a:defRPr sz="2800" kern="1200">
                <a:solidFill>
                  <a:schemeClr val="tx1"/>
                </a:solidFill>
                <a:latin typeface="+mj-lt"/>
                <a:ea typeface="ＭＳ Ｐゴシック" charset="0"/>
                <a:cs typeface="+mj-cs"/>
              </a:defRPr>
            </a:lvl1pPr>
            <a:lvl2pPr algn="ctr" rtl="0" eaLnBrk="0" fontAlgn="base" hangingPunct="0">
              <a:spcBef>
                <a:spcPct val="0"/>
              </a:spcBef>
              <a:spcAft>
                <a:spcPct val="0"/>
              </a:spcAft>
              <a:defRPr sz="4400">
                <a:solidFill>
                  <a:schemeClr val="tx1"/>
                </a:solidFill>
                <a:latin typeface="Calibri" pitchFamily="34" charset="0"/>
                <a:ea typeface="ＭＳ Ｐゴシック" charset="0"/>
              </a:defRPr>
            </a:lvl2pPr>
            <a:lvl3pPr algn="ctr" rtl="0" eaLnBrk="0" fontAlgn="base" hangingPunct="0">
              <a:spcBef>
                <a:spcPct val="0"/>
              </a:spcBef>
              <a:spcAft>
                <a:spcPct val="0"/>
              </a:spcAft>
              <a:defRPr sz="4400">
                <a:solidFill>
                  <a:schemeClr val="tx1"/>
                </a:solidFill>
                <a:latin typeface="Calibri" pitchFamily="34" charset="0"/>
                <a:ea typeface="ＭＳ Ｐゴシック" charset="0"/>
              </a:defRPr>
            </a:lvl3pPr>
            <a:lvl4pPr algn="ctr" rtl="0" eaLnBrk="0" fontAlgn="base" hangingPunct="0">
              <a:spcBef>
                <a:spcPct val="0"/>
              </a:spcBef>
              <a:spcAft>
                <a:spcPct val="0"/>
              </a:spcAft>
              <a:defRPr sz="4400">
                <a:solidFill>
                  <a:schemeClr val="tx1"/>
                </a:solidFill>
                <a:latin typeface="Calibri" pitchFamily="34" charset="0"/>
                <a:ea typeface="ＭＳ Ｐゴシック" charset="0"/>
              </a:defRPr>
            </a:lvl4pPr>
            <a:lvl5pPr algn="ctr" rtl="0" eaLnBrk="0" fontAlgn="base" hangingPunct="0">
              <a:spcBef>
                <a:spcPct val="0"/>
              </a:spcBef>
              <a:spcAft>
                <a:spcPct val="0"/>
              </a:spcAft>
              <a:defRPr sz="4400">
                <a:solidFill>
                  <a:schemeClr val="tx1"/>
                </a:solidFill>
                <a:latin typeface="Calibri" pitchFamily="34" charset="0"/>
                <a:ea typeface="ＭＳ Ｐゴシック"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ctr"/>
            <a:endParaRPr lang="en-US" sz="3600" dirty="0">
              <a:solidFill>
                <a:schemeClr val="bg1"/>
              </a:solidFill>
            </a:endParaRPr>
          </a:p>
        </p:txBody>
      </p:sp>
    </p:spTree>
    <p:custDataLst>
      <p:tags r:id="rId1"/>
    </p:custDataLst>
    <p:extLst>
      <p:ext uri="{BB962C8B-B14F-4D97-AF65-F5344CB8AC3E}">
        <p14:creationId xmlns:p14="http://schemas.microsoft.com/office/powerpoint/2010/main" val="23288803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Rectangle 3"/>
          <p:cNvSpPr txBox="1">
            <a:spLocks noChangeArrowheads="1"/>
          </p:cNvSpPr>
          <p:nvPr/>
        </p:nvSpPr>
        <p:spPr>
          <a:xfrm>
            <a:off x="304800" y="1447801"/>
            <a:ext cx="8678630" cy="5181600"/>
          </a:xfrm>
          <a:prstGeom prst="rect">
            <a:avLst/>
          </a:prstGeom>
        </p:spPr>
        <p:txBody>
          <a:bodyPr lIns="91352" tIns="45679" rIns="91352" bIns="45679"/>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eaLnBrk="1" hangingPunct="1">
              <a:spcBef>
                <a:spcPts val="200"/>
              </a:spcBef>
              <a:spcAft>
                <a:spcPts val="200"/>
              </a:spcAft>
              <a:buSzPct val="100000"/>
              <a:buNone/>
              <a:defRPr/>
            </a:pPr>
            <a:r>
              <a:rPr lang="en-US" dirty="0" smtClean="0"/>
              <a:t>At least one week before testing:</a:t>
            </a:r>
          </a:p>
          <a:p>
            <a:pPr marL="456768" indent="-456768" eaLnBrk="1" hangingPunct="1">
              <a:spcBef>
                <a:spcPts val="200"/>
              </a:spcBef>
              <a:spcAft>
                <a:spcPts val="200"/>
              </a:spcAft>
              <a:buSzPct val="125000"/>
              <a:buFont typeface="Arial" panose="020B0604020202020204" pitchFamily="34" charset="0"/>
              <a:buChar char="•"/>
              <a:defRPr/>
            </a:pPr>
            <a:r>
              <a:rPr lang="en-US" sz="2800" dirty="0"/>
              <a:t>Review the Test Administrator Manual and attend training to understand policies and instructions for this test administration. </a:t>
            </a:r>
          </a:p>
          <a:p>
            <a:pPr marL="456768" indent="-456768" eaLnBrk="1" hangingPunct="1">
              <a:spcBef>
                <a:spcPts val="200"/>
              </a:spcBef>
              <a:spcAft>
                <a:spcPts val="200"/>
              </a:spcAft>
              <a:buSzPct val="125000"/>
              <a:buFont typeface="Arial" panose="020B0604020202020204" pitchFamily="34" charset="0"/>
              <a:buChar char="•"/>
              <a:defRPr/>
            </a:pPr>
            <a:r>
              <a:rPr lang="en-US" sz="2800" dirty="0"/>
              <a:t>Sign the CO </a:t>
            </a:r>
            <a:r>
              <a:rPr lang="en-US" sz="2800" dirty="0">
                <a:solidFill>
                  <a:prstClr val="black"/>
                </a:solidFill>
              </a:rPr>
              <a:t>Security Agreement form</a:t>
            </a:r>
            <a:r>
              <a:rPr lang="en-US" sz="2800" dirty="0"/>
              <a:t>.</a:t>
            </a:r>
          </a:p>
          <a:p>
            <a:pPr marL="456768" indent="-456768" eaLnBrk="1" hangingPunct="1">
              <a:spcBef>
                <a:spcPts val="200"/>
              </a:spcBef>
              <a:spcAft>
                <a:spcPts val="200"/>
              </a:spcAft>
              <a:buSzPct val="125000"/>
              <a:buFont typeface="Arial" panose="020B0604020202020204" pitchFamily="34" charset="0"/>
              <a:buChar char="•"/>
              <a:defRPr/>
            </a:pPr>
            <a:r>
              <a:rPr lang="en-US" sz="2800" dirty="0"/>
              <a:t>Prepare to administer accommodated tests, if necessary.</a:t>
            </a:r>
          </a:p>
          <a:p>
            <a:pPr marL="456768" indent="-456768" eaLnBrk="1" hangingPunct="1">
              <a:spcBef>
                <a:spcPts val="200"/>
              </a:spcBef>
              <a:spcAft>
                <a:spcPts val="200"/>
              </a:spcAft>
              <a:buSzPct val="125000"/>
              <a:buFont typeface="Arial" panose="020B0604020202020204" pitchFamily="34" charset="0"/>
              <a:buChar char="•"/>
              <a:defRPr/>
            </a:pPr>
            <a:r>
              <a:rPr lang="en-US" sz="2800" dirty="0">
                <a:solidFill>
                  <a:srgbClr val="FF0000"/>
                </a:solidFill>
              </a:rPr>
              <a:t>Optional: Administer the paper-based testing sample items and tutorials.</a:t>
            </a:r>
            <a:endParaRPr lang="en-US" sz="1600" dirty="0">
              <a:solidFill>
                <a:srgbClr val="FF0000"/>
              </a:solidFill>
            </a:endParaRPr>
          </a:p>
          <a:p>
            <a:pPr marL="456768" indent="-456768" eaLnBrk="1" hangingPunct="1">
              <a:spcBef>
                <a:spcPts val="200"/>
              </a:spcBef>
              <a:spcAft>
                <a:spcPts val="200"/>
              </a:spcAft>
              <a:buClr>
                <a:srgbClr val="8F23B3"/>
              </a:buClr>
              <a:buSzPct val="125000"/>
              <a:buFont typeface="Arial" panose="020B0604020202020204" pitchFamily="34" charset="0"/>
              <a:buChar char="•"/>
              <a:defRPr/>
            </a:pPr>
            <a:endParaRPr lang="en-US" sz="2800" dirty="0"/>
          </a:p>
          <a:p>
            <a:pPr marL="856434" lvl="1" indent="-456768" eaLnBrk="1" hangingPunct="1">
              <a:spcBef>
                <a:spcPts val="200"/>
              </a:spcBef>
              <a:spcAft>
                <a:spcPts val="200"/>
              </a:spcAft>
              <a:buClr>
                <a:srgbClr val="8F23B3"/>
              </a:buClr>
              <a:buSzPct val="100000"/>
              <a:defRPr/>
            </a:pPr>
            <a:endParaRPr lang="en-US" dirty="0"/>
          </a:p>
        </p:txBody>
      </p:sp>
      <p:sp>
        <p:nvSpPr>
          <p:cNvPr id="6" name="TextBox 5"/>
          <p:cNvSpPr txBox="1"/>
          <p:nvPr/>
        </p:nvSpPr>
        <p:spPr>
          <a:xfrm>
            <a:off x="7772400" y="19052"/>
            <a:ext cx="1371600" cy="307777"/>
          </a:xfrm>
          <a:prstGeom prst="rect">
            <a:avLst/>
          </a:prstGeom>
          <a:noFill/>
        </p:spPr>
        <p:txBody>
          <a:bodyPr wrap="square" lIns="91352" tIns="45679" rIns="91352" bIns="45679" rtlCol="0">
            <a:spAutoFit/>
          </a:bodyPr>
          <a:lstStyle/>
          <a:p>
            <a:r>
              <a:rPr lang="en-US" sz="1400" dirty="0">
                <a:latin typeface="+mn-lt"/>
              </a:rPr>
              <a:t>Go to: </a:t>
            </a:r>
            <a:r>
              <a:rPr lang="en-US" sz="1400" dirty="0">
                <a:latin typeface="+mn-lt"/>
                <a:hlinkClick r:id="rId4" action="ppaction://hlinksldjump"/>
              </a:rPr>
              <a:t>Topics</a:t>
            </a:r>
            <a:endParaRPr lang="en-US" sz="1400" dirty="0">
              <a:latin typeface="+mn-lt"/>
            </a:endParaRPr>
          </a:p>
        </p:txBody>
      </p:sp>
      <p:sp>
        <p:nvSpPr>
          <p:cNvPr id="2" name="Title 1"/>
          <p:cNvSpPr>
            <a:spLocks noGrp="1"/>
          </p:cNvSpPr>
          <p:nvPr>
            <p:ph type="title"/>
          </p:nvPr>
        </p:nvSpPr>
        <p:spPr/>
        <p:txBody>
          <a:bodyPr/>
          <a:lstStyle/>
          <a:p>
            <a:endParaRPr lang="en-US" dirty="0"/>
          </a:p>
        </p:txBody>
      </p:sp>
      <p:sp>
        <p:nvSpPr>
          <p:cNvPr id="7" name="Rectangle 6"/>
          <p:cNvSpPr/>
          <p:nvPr/>
        </p:nvSpPr>
        <p:spPr>
          <a:xfrm>
            <a:off x="0" y="0"/>
            <a:ext cx="9124950" cy="1371600"/>
          </a:xfrm>
          <a:prstGeom prst="rect">
            <a:avLst/>
          </a:prstGeom>
          <a:solidFill>
            <a:srgbClr val="014799"/>
          </a:solidFill>
          <a:ln>
            <a:noFill/>
          </a:ln>
        </p:spPr>
        <p:style>
          <a:lnRef idx="2">
            <a:schemeClr val="accent1">
              <a:shade val="50000"/>
            </a:schemeClr>
          </a:lnRef>
          <a:fillRef idx="1">
            <a:schemeClr val="accent1"/>
          </a:fillRef>
          <a:effectRef idx="0">
            <a:schemeClr val="accent1"/>
          </a:effectRef>
          <a:fontRef idx="minor">
            <a:schemeClr val="lt1"/>
          </a:fontRef>
        </p:style>
        <p:txBody>
          <a:bodyPr lIns="91352" tIns="45679" rIns="91352" bIns="45679" rtlCol="0" anchor="ctr"/>
          <a:lstStyle/>
          <a:p>
            <a:pPr algn="ctr"/>
            <a:endParaRPr lang="en-US" dirty="0"/>
          </a:p>
        </p:txBody>
      </p:sp>
      <p:sp>
        <p:nvSpPr>
          <p:cNvPr id="9" name="Title 1"/>
          <p:cNvSpPr txBox="1">
            <a:spLocks/>
          </p:cNvSpPr>
          <p:nvPr/>
        </p:nvSpPr>
        <p:spPr>
          <a:xfrm>
            <a:off x="0" y="104775"/>
            <a:ext cx="9144000" cy="1219200"/>
          </a:xfrm>
          <a:prstGeom prst="rect">
            <a:avLst/>
          </a:prstGeom>
        </p:spPr>
        <p:txBody>
          <a:bodyPr lIns="89793" tIns="44899" rIns="89793" bIns="44899" anchor="ctr"/>
          <a:lstStyle>
            <a:lvl1pPr marL="168484" indent="0" algn="l" rtl="0" eaLnBrk="0" fontAlgn="base" hangingPunct="0">
              <a:spcBef>
                <a:spcPct val="0"/>
              </a:spcBef>
              <a:spcAft>
                <a:spcPct val="0"/>
              </a:spcAft>
              <a:defRPr sz="2800" kern="1200">
                <a:solidFill>
                  <a:schemeClr val="tx1"/>
                </a:solidFill>
                <a:latin typeface="+mj-lt"/>
                <a:ea typeface="ＭＳ Ｐゴシック" charset="0"/>
                <a:cs typeface="+mj-cs"/>
              </a:defRPr>
            </a:lvl1pPr>
            <a:lvl2pPr algn="ctr" rtl="0" eaLnBrk="0" fontAlgn="base" hangingPunct="0">
              <a:spcBef>
                <a:spcPct val="0"/>
              </a:spcBef>
              <a:spcAft>
                <a:spcPct val="0"/>
              </a:spcAft>
              <a:defRPr sz="4400">
                <a:solidFill>
                  <a:schemeClr val="tx1"/>
                </a:solidFill>
                <a:latin typeface="Calibri" pitchFamily="34" charset="0"/>
                <a:ea typeface="ＭＳ Ｐゴシック" charset="0"/>
              </a:defRPr>
            </a:lvl2pPr>
            <a:lvl3pPr algn="ctr" rtl="0" eaLnBrk="0" fontAlgn="base" hangingPunct="0">
              <a:spcBef>
                <a:spcPct val="0"/>
              </a:spcBef>
              <a:spcAft>
                <a:spcPct val="0"/>
              </a:spcAft>
              <a:defRPr sz="4400">
                <a:solidFill>
                  <a:schemeClr val="tx1"/>
                </a:solidFill>
                <a:latin typeface="Calibri" pitchFamily="34" charset="0"/>
                <a:ea typeface="ＭＳ Ｐゴシック" charset="0"/>
              </a:defRPr>
            </a:lvl3pPr>
            <a:lvl4pPr algn="ctr" rtl="0" eaLnBrk="0" fontAlgn="base" hangingPunct="0">
              <a:spcBef>
                <a:spcPct val="0"/>
              </a:spcBef>
              <a:spcAft>
                <a:spcPct val="0"/>
              </a:spcAft>
              <a:defRPr sz="4400">
                <a:solidFill>
                  <a:schemeClr val="tx1"/>
                </a:solidFill>
                <a:latin typeface="Calibri" pitchFamily="34" charset="0"/>
                <a:ea typeface="ＭＳ Ｐゴシック" charset="0"/>
              </a:defRPr>
            </a:lvl4pPr>
            <a:lvl5pPr algn="ctr" rtl="0" eaLnBrk="0" fontAlgn="base" hangingPunct="0">
              <a:spcBef>
                <a:spcPct val="0"/>
              </a:spcBef>
              <a:spcAft>
                <a:spcPct val="0"/>
              </a:spcAft>
              <a:defRPr sz="4400">
                <a:solidFill>
                  <a:schemeClr val="tx1"/>
                </a:solidFill>
                <a:latin typeface="Calibri" pitchFamily="34" charset="0"/>
                <a:ea typeface="ＭＳ Ｐゴシック" charset="0"/>
              </a:defRPr>
            </a:lvl5pPr>
            <a:lvl6pPr marL="457092" algn="ctr" rtl="0" fontAlgn="base">
              <a:spcBef>
                <a:spcPct val="0"/>
              </a:spcBef>
              <a:spcAft>
                <a:spcPct val="0"/>
              </a:spcAft>
              <a:defRPr sz="4400">
                <a:solidFill>
                  <a:schemeClr val="tx1"/>
                </a:solidFill>
                <a:latin typeface="Calibri" pitchFamily="34" charset="0"/>
              </a:defRPr>
            </a:lvl6pPr>
            <a:lvl7pPr marL="914183" algn="ctr" rtl="0" fontAlgn="base">
              <a:spcBef>
                <a:spcPct val="0"/>
              </a:spcBef>
              <a:spcAft>
                <a:spcPct val="0"/>
              </a:spcAft>
              <a:defRPr sz="4400">
                <a:solidFill>
                  <a:schemeClr val="tx1"/>
                </a:solidFill>
                <a:latin typeface="Calibri" pitchFamily="34" charset="0"/>
              </a:defRPr>
            </a:lvl7pPr>
            <a:lvl8pPr marL="1371275" algn="ctr" rtl="0" fontAlgn="base">
              <a:spcBef>
                <a:spcPct val="0"/>
              </a:spcBef>
              <a:spcAft>
                <a:spcPct val="0"/>
              </a:spcAft>
              <a:defRPr sz="4400">
                <a:solidFill>
                  <a:schemeClr val="tx1"/>
                </a:solidFill>
                <a:latin typeface="Calibri" pitchFamily="34" charset="0"/>
              </a:defRPr>
            </a:lvl8pPr>
            <a:lvl9pPr marL="1828368" algn="ctr" rtl="0" fontAlgn="base">
              <a:spcBef>
                <a:spcPct val="0"/>
              </a:spcBef>
              <a:spcAft>
                <a:spcPct val="0"/>
              </a:spcAft>
              <a:defRPr sz="4400">
                <a:solidFill>
                  <a:schemeClr val="tx1"/>
                </a:solidFill>
                <a:latin typeface="Calibri" pitchFamily="34" charset="0"/>
              </a:defRPr>
            </a:lvl9pPr>
          </a:lstStyle>
          <a:p>
            <a:pPr algn="ctr"/>
            <a:r>
              <a:rPr lang="en-US" altLang="en-US" sz="3600" dirty="0">
                <a:solidFill>
                  <a:schemeClr val="bg1"/>
                </a:solidFill>
              </a:rPr>
              <a:t>Tasks to Complete Before Testing</a:t>
            </a:r>
            <a:endParaRPr lang="en-US" sz="3600" dirty="0">
              <a:solidFill>
                <a:schemeClr val="bg1"/>
              </a:solidFill>
            </a:endParaRPr>
          </a:p>
        </p:txBody>
      </p:sp>
    </p:spTree>
    <p:custDataLst>
      <p:tags r:id="rId1"/>
    </p:custDataLst>
    <p:extLst>
      <p:ext uri="{BB962C8B-B14F-4D97-AF65-F5344CB8AC3E}">
        <p14:creationId xmlns:p14="http://schemas.microsoft.com/office/powerpoint/2010/main" val="373811987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4"/>
          <p:cNvSpPr/>
          <p:nvPr/>
        </p:nvSpPr>
        <p:spPr>
          <a:xfrm>
            <a:off x="9525" y="0"/>
            <a:ext cx="9124950" cy="1371600"/>
          </a:xfrm>
          <a:prstGeom prst="rect">
            <a:avLst/>
          </a:prstGeom>
          <a:solidFill>
            <a:srgbClr val="014799"/>
          </a:solidFill>
          <a:ln>
            <a:noFill/>
          </a:ln>
        </p:spPr>
        <p:style>
          <a:lnRef idx="2">
            <a:schemeClr val="accent1">
              <a:shade val="50000"/>
            </a:schemeClr>
          </a:lnRef>
          <a:fillRef idx="1">
            <a:schemeClr val="accent1"/>
          </a:fillRef>
          <a:effectRef idx="0">
            <a:schemeClr val="accent1"/>
          </a:effectRef>
          <a:fontRef idx="minor">
            <a:schemeClr val="lt1"/>
          </a:fontRef>
        </p:style>
        <p:txBody>
          <a:bodyPr lIns="91352" tIns="45679" rIns="91352" bIns="45679" rtlCol="0" anchor="ctr"/>
          <a:lstStyle/>
          <a:p>
            <a:pPr algn="ctr"/>
            <a:endParaRPr lang="en-US" dirty="0"/>
          </a:p>
        </p:txBody>
      </p:sp>
      <p:sp>
        <p:nvSpPr>
          <p:cNvPr id="4" name="Content Placeholder 3"/>
          <p:cNvSpPr>
            <a:spLocks noGrp="1"/>
          </p:cNvSpPr>
          <p:nvPr>
            <p:ph idx="1"/>
          </p:nvPr>
        </p:nvSpPr>
        <p:spPr>
          <a:xfrm>
            <a:off x="152400" y="1456944"/>
            <a:ext cx="8839200" cy="4525963"/>
          </a:xfrm>
        </p:spPr>
        <p:txBody>
          <a:bodyPr/>
          <a:lstStyle/>
          <a:p>
            <a:r>
              <a:rPr lang="en-US" dirty="0"/>
              <a:t>CBT – Computer-Based Testing</a:t>
            </a:r>
          </a:p>
          <a:p>
            <a:r>
              <a:rPr lang="en-US" dirty="0" smtClean="0"/>
              <a:t>CDE </a:t>
            </a:r>
            <a:r>
              <a:rPr lang="en-US" dirty="0"/>
              <a:t>– Colorado Department of Education  - Assessment Unit</a:t>
            </a:r>
          </a:p>
          <a:p>
            <a:r>
              <a:rPr lang="en-US" dirty="0" smtClean="0"/>
              <a:t>CSLA – Colorado Spanish Language Arts Assessment </a:t>
            </a:r>
          </a:p>
          <a:p>
            <a:r>
              <a:rPr lang="en-US" dirty="0" smtClean="0"/>
              <a:t>EL </a:t>
            </a:r>
            <a:r>
              <a:rPr lang="en-US" dirty="0"/>
              <a:t>– English Learner</a:t>
            </a:r>
          </a:p>
          <a:p>
            <a:r>
              <a:rPr lang="en-US" dirty="0"/>
              <a:t>ELA/Math – English Language Arts and Mathematics</a:t>
            </a:r>
          </a:p>
          <a:p>
            <a:r>
              <a:rPr lang="en-US" dirty="0"/>
              <a:t>PBT – Paper-Based Testing</a:t>
            </a:r>
          </a:p>
          <a:p>
            <a:r>
              <a:rPr lang="en-US" dirty="0"/>
              <a:t>SAC/</a:t>
            </a:r>
            <a:r>
              <a:rPr lang="en-US" dirty="0" err="1"/>
              <a:t>STC</a:t>
            </a:r>
            <a:r>
              <a:rPr lang="en-US" dirty="0"/>
              <a:t> – School Assessment Coordinator/School Test Coordinator</a:t>
            </a:r>
          </a:p>
          <a:p>
            <a:r>
              <a:rPr lang="en-US" dirty="0"/>
              <a:t>S/SS – Science and Social Studies</a:t>
            </a:r>
          </a:p>
          <a:p>
            <a:r>
              <a:rPr lang="en-US" dirty="0" smtClean="0"/>
              <a:t>TA – Test Administrator</a:t>
            </a:r>
          </a:p>
          <a:p>
            <a:r>
              <a:rPr lang="en-US" dirty="0" smtClean="0"/>
              <a:t>TE – Test Examiner for CoAlt</a:t>
            </a:r>
          </a:p>
          <a:p>
            <a:r>
              <a:rPr lang="en-US" dirty="0" smtClean="0"/>
              <a:t>TAM – Test Administrator Manual </a:t>
            </a:r>
          </a:p>
          <a:p>
            <a:r>
              <a:rPr lang="en-US" dirty="0" smtClean="0"/>
              <a:t>UAR – Unique Accommodations Request</a:t>
            </a:r>
          </a:p>
        </p:txBody>
      </p:sp>
      <p:sp>
        <p:nvSpPr>
          <p:cNvPr id="3" name="Title 2"/>
          <p:cNvSpPr>
            <a:spLocks noGrp="1"/>
          </p:cNvSpPr>
          <p:nvPr>
            <p:ph type="title"/>
          </p:nvPr>
        </p:nvSpPr>
        <p:spPr>
          <a:xfrm>
            <a:off x="1409700" y="76200"/>
            <a:ext cx="6324600" cy="1219200"/>
          </a:xfrm>
        </p:spPr>
        <p:txBody>
          <a:bodyPr/>
          <a:lstStyle/>
          <a:p>
            <a:pPr algn="ctr"/>
            <a:r>
              <a:rPr lang="en-US" sz="4000" dirty="0">
                <a:solidFill>
                  <a:schemeClr val="bg1"/>
                </a:solidFill>
              </a:rPr>
              <a:t>Acronyms</a:t>
            </a:r>
          </a:p>
        </p:txBody>
      </p:sp>
    </p:spTree>
    <p:extLst>
      <p:ext uri="{BB962C8B-B14F-4D97-AF65-F5344CB8AC3E}">
        <p14:creationId xmlns:p14="http://schemas.microsoft.com/office/powerpoint/2010/main" val="367445001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Rectangle 3"/>
          <p:cNvSpPr txBox="1">
            <a:spLocks noChangeArrowheads="1"/>
          </p:cNvSpPr>
          <p:nvPr/>
        </p:nvSpPr>
        <p:spPr>
          <a:xfrm>
            <a:off x="232685" y="1447801"/>
            <a:ext cx="8678630" cy="5181600"/>
          </a:xfrm>
          <a:prstGeom prst="rect">
            <a:avLst/>
          </a:prstGeom>
        </p:spPr>
        <p:txBody>
          <a:bodyPr lIns="91352" tIns="45679" rIns="91352" bIns="45679"/>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eaLnBrk="1" hangingPunct="1">
              <a:spcBef>
                <a:spcPts val="200"/>
              </a:spcBef>
              <a:spcAft>
                <a:spcPts val="200"/>
              </a:spcAft>
              <a:buClr>
                <a:srgbClr val="8F23B3"/>
              </a:buClr>
              <a:buSzPct val="100000"/>
              <a:buNone/>
              <a:defRPr/>
            </a:pPr>
            <a:r>
              <a:rPr lang="en-US" dirty="0" smtClean="0">
                <a:solidFill>
                  <a:prstClr val="black"/>
                </a:solidFill>
              </a:rPr>
              <a:t>One day before testing:</a:t>
            </a:r>
            <a:endParaRPr lang="en-US" sz="3600" dirty="0">
              <a:solidFill>
                <a:prstClr val="black"/>
              </a:solidFill>
            </a:endParaRPr>
          </a:p>
          <a:p>
            <a:pPr eaLnBrk="1" hangingPunct="1">
              <a:spcBef>
                <a:spcPts val="200"/>
              </a:spcBef>
              <a:spcAft>
                <a:spcPts val="200"/>
              </a:spcAft>
              <a:buSzPct val="125000"/>
              <a:buFont typeface="Arial" panose="020B0604020202020204" pitchFamily="34" charset="0"/>
              <a:buChar char="•"/>
              <a:defRPr/>
            </a:pPr>
            <a:r>
              <a:rPr lang="en-US" sz="2800" dirty="0">
                <a:solidFill>
                  <a:prstClr val="black"/>
                </a:solidFill>
              </a:rPr>
              <a:t>Prepare the testing environment.</a:t>
            </a:r>
          </a:p>
          <a:p>
            <a:pPr eaLnBrk="1" hangingPunct="1">
              <a:spcBef>
                <a:spcPts val="200"/>
              </a:spcBef>
              <a:spcAft>
                <a:spcPts val="200"/>
              </a:spcAft>
              <a:buSzPct val="125000"/>
              <a:buFont typeface="Arial" panose="020B0604020202020204" pitchFamily="34" charset="0"/>
              <a:buChar char="•"/>
              <a:defRPr/>
            </a:pPr>
            <a:r>
              <a:rPr lang="en-US" sz="2800" dirty="0" smtClean="0">
                <a:solidFill>
                  <a:srgbClr val="FF0000"/>
                </a:solidFill>
              </a:rPr>
              <a:t>Know what, when, and where you will be testing.</a:t>
            </a:r>
          </a:p>
          <a:p>
            <a:pPr eaLnBrk="1" hangingPunct="1">
              <a:spcBef>
                <a:spcPts val="200"/>
              </a:spcBef>
              <a:spcAft>
                <a:spcPts val="200"/>
              </a:spcAft>
              <a:buSzPct val="125000"/>
              <a:buFont typeface="Arial" panose="020B0604020202020204" pitchFamily="34" charset="0"/>
              <a:buChar char="•"/>
              <a:defRPr/>
            </a:pPr>
            <a:r>
              <a:rPr lang="en-US" sz="2800" dirty="0" smtClean="0">
                <a:solidFill>
                  <a:srgbClr val="FF0000"/>
                </a:solidFill>
              </a:rPr>
              <a:t>Arrange </a:t>
            </a:r>
            <a:r>
              <a:rPr lang="en-US" sz="2800" dirty="0">
                <a:solidFill>
                  <a:srgbClr val="FF0000"/>
                </a:solidFill>
              </a:rPr>
              <a:t>for school-supplied materials (e.g., scratch paper, calculators, pencils).</a:t>
            </a:r>
          </a:p>
          <a:p>
            <a:pPr eaLnBrk="1" hangingPunct="1">
              <a:spcBef>
                <a:spcPts val="200"/>
              </a:spcBef>
              <a:spcAft>
                <a:spcPts val="200"/>
              </a:spcAft>
              <a:buSzPct val="125000"/>
              <a:buFont typeface="Arial" panose="020B0604020202020204" pitchFamily="34" charset="0"/>
              <a:buChar char="•"/>
              <a:defRPr/>
            </a:pPr>
            <a:r>
              <a:rPr lang="en-US" sz="2800" dirty="0">
                <a:solidFill>
                  <a:srgbClr val="FF0000"/>
                </a:solidFill>
              </a:rPr>
              <a:t>Ensure that the administration instructions (</a:t>
            </a:r>
            <a:r>
              <a:rPr lang="en-US" sz="2800" i="1" dirty="0">
                <a:solidFill>
                  <a:srgbClr val="FF0000"/>
                </a:solidFill>
              </a:rPr>
              <a:t>TAM</a:t>
            </a:r>
            <a:r>
              <a:rPr lang="en-US" sz="2800" dirty="0">
                <a:solidFill>
                  <a:srgbClr val="FF0000"/>
                </a:solidFill>
              </a:rPr>
              <a:t>) are available.</a:t>
            </a:r>
          </a:p>
          <a:p>
            <a:pPr marL="456768" indent="-456768" eaLnBrk="1" hangingPunct="1">
              <a:spcBef>
                <a:spcPts val="200"/>
              </a:spcBef>
              <a:spcAft>
                <a:spcPts val="200"/>
              </a:spcAft>
              <a:buClr>
                <a:srgbClr val="8F23B3"/>
              </a:buClr>
              <a:buSzPct val="100000"/>
              <a:buFont typeface="+mj-lt"/>
              <a:buAutoNum type="arabicPeriod" startAt="2"/>
              <a:defRPr/>
            </a:pPr>
            <a:endParaRPr lang="en-US" sz="2000" dirty="0">
              <a:solidFill>
                <a:prstClr val="black"/>
              </a:solidFill>
            </a:endParaRPr>
          </a:p>
          <a:p>
            <a:pPr marL="856434" lvl="1" indent="-456768" eaLnBrk="1" hangingPunct="1">
              <a:spcBef>
                <a:spcPts val="200"/>
              </a:spcBef>
              <a:spcAft>
                <a:spcPts val="200"/>
              </a:spcAft>
              <a:buClr>
                <a:srgbClr val="8F23B3"/>
              </a:buClr>
              <a:buSzPct val="100000"/>
              <a:defRPr/>
            </a:pPr>
            <a:endParaRPr lang="en-US" dirty="0">
              <a:solidFill>
                <a:prstClr val="black"/>
              </a:solidFill>
            </a:endParaRPr>
          </a:p>
        </p:txBody>
      </p:sp>
      <p:sp>
        <p:nvSpPr>
          <p:cNvPr id="6" name="TextBox 5"/>
          <p:cNvSpPr txBox="1"/>
          <p:nvPr/>
        </p:nvSpPr>
        <p:spPr>
          <a:xfrm>
            <a:off x="7772400" y="19052"/>
            <a:ext cx="1371600" cy="307777"/>
          </a:xfrm>
          <a:prstGeom prst="rect">
            <a:avLst/>
          </a:prstGeom>
          <a:noFill/>
        </p:spPr>
        <p:txBody>
          <a:bodyPr wrap="square" lIns="91352" tIns="45679" rIns="91352" bIns="45679" rtlCol="0">
            <a:spAutoFit/>
          </a:bodyPr>
          <a:lstStyle/>
          <a:p>
            <a:r>
              <a:rPr lang="en-US" sz="1400" dirty="0">
                <a:latin typeface="+mn-lt"/>
              </a:rPr>
              <a:t>Go to: </a:t>
            </a:r>
            <a:r>
              <a:rPr lang="en-US" sz="1400" dirty="0">
                <a:latin typeface="+mn-lt"/>
                <a:hlinkClick r:id="rId4" action="ppaction://hlinksldjump"/>
              </a:rPr>
              <a:t>Topics</a:t>
            </a:r>
            <a:endParaRPr lang="en-US" sz="1400" dirty="0">
              <a:latin typeface="+mn-lt"/>
            </a:endParaRPr>
          </a:p>
        </p:txBody>
      </p:sp>
      <p:sp>
        <p:nvSpPr>
          <p:cNvPr id="2" name="Title 1"/>
          <p:cNvSpPr>
            <a:spLocks noGrp="1"/>
          </p:cNvSpPr>
          <p:nvPr>
            <p:ph type="title"/>
          </p:nvPr>
        </p:nvSpPr>
        <p:spPr/>
        <p:txBody>
          <a:bodyPr/>
          <a:lstStyle/>
          <a:p>
            <a:endParaRPr lang="en-US" dirty="0"/>
          </a:p>
        </p:txBody>
      </p:sp>
      <p:sp>
        <p:nvSpPr>
          <p:cNvPr id="7" name="Rectangle 6"/>
          <p:cNvSpPr/>
          <p:nvPr/>
        </p:nvSpPr>
        <p:spPr>
          <a:xfrm>
            <a:off x="0" y="0"/>
            <a:ext cx="9124950" cy="1371600"/>
          </a:xfrm>
          <a:prstGeom prst="rect">
            <a:avLst/>
          </a:prstGeom>
          <a:solidFill>
            <a:srgbClr val="014799"/>
          </a:solidFill>
          <a:ln>
            <a:noFill/>
          </a:ln>
        </p:spPr>
        <p:style>
          <a:lnRef idx="2">
            <a:schemeClr val="accent1">
              <a:shade val="50000"/>
            </a:schemeClr>
          </a:lnRef>
          <a:fillRef idx="1">
            <a:schemeClr val="accent1"/>
          </a:fillRef>
          <a:effectRef idx="0">
            <a:schemeClr val="accent1"/>
          </a:effectRef>
          <a:fontRef idx="minor">
            <a:schemeClr val="lt1"/>
          </a:fontRef>
        </p:style>
        <p:txBody>
          <a:bodyPr lIns="91352" tIns="45679" rIns="91352" bIns="45679" rtlCol="0" anchor="ctr"/>
          <a:lstStyle/>
          <a:p>
            <a:pPr algn="ctr"/>
            <a:endParaRPr lang="en-US" dirty="0"/>
          </a:p>
        </p:txBody>
      </p:sp>
      <p:sp>
        <p:nvSpPr>
          <p:cNvPr id="9" name="Title 1"/>
          <p:cNvSpPr txBox="1">
            <a:spLocks/>
          </p:cNvSpPr>
          <p:nvPr/>
        </p:nvSpPr>
        <p:spPr>
          <a:xfrm>
            <a:off x="0" y="104775"/>
            <a:ext cx="9144000" cy="1219200"/>
          </a:xfrm>
          <a:prstGeom prst="rect">
            <a:avLst/>
          </a:prstGeom>
        </p:spPr>
        <p:txBody>
          <a:bodyPr lIns="89793" tIns="44899" rIns="89793" bIns="44899" anchor="ctr"/>
          <a:lstStyle>
            <a:lvl1pPr marL="168484" indent="0" algn="l" rtl="0" eaLnBrk="0" fontAlgn="base" hangingPunct="0">
              <a:spcBef>
                <a:spcPct val="0"/>
              </a:spcBef>
              <a:spcAft>
                <a:spcPct val="0"/>
              </a:spcAft>
              <a:defRPr sz="2800" kern="1200">
                <a:solidFill>
                  <a:schemeClr val="tx1"/>
                </a:solidFill>
                <a:latin typeface="+mj-lt"/>
                <a:ea typeface="ＭＳ Ｐゴシック" charset="0"/>
                <a:cs typeface="+mj-cs"/>
              </a:defRPr>
            </a:lvl1pPr>
            <a:lvl2pPr algn="ctr" rtl="0" eaLnBrk="0" fontAlgn="base" hangingPunct="0">
              <a:spcBef>
                <a:spcPct val="0"/>
              </a:spcBef>
              <a:spcAft>
                <a:spcPct val="0"/>
              </a:spcAft>
              <a:defRPr sz="4400">
                <a:solidFill>
                  <a:schemeClr val="tx1"/>
                </a:solidFill>
                <a:latin typeface="Calibri" pitchFamily="34" charset="0"/>
                <a:ea typeface="ＭＳ Ｐゴシック" charset="0"/>
              </a:defRPr>
            </a:lvl2pPr>
            <a:lvl3pPr algn="ctr" rtl="0" eaLnBrk="0" fontAlgn="base" hangingPunct="0">
              <a:spcBef>
                <a:spcPct val="0"/>
              </a:spcBef>
              <a:spcAft>
                <a:spcPct val="0"/>
              </a:spcAft>
              <a:defRPr sz="4400">
                <a:solidFill>
                  <a:schemeClr val="tx1"/>
                </a:solidFill>
                <a:latin typeface="Calibri" pitchFamily="34" charset="0"/>
                <a:ea typeface="ＭＳ Ｐゴシック" charset="0"/>
              </a:defRPr>
            </a:lvl3pPr>
            <a:lvl4pPr algn="ctr" rtl="0" eaLnBrk="0" fontAlgn="base" hangingPunct="0">
              <a:spcBef>
                <a:spcPct val="0"/>
              </a:spcBef>
              <a:spcAft>
                <a:spcPct val="0"/>
              </a:spcAft>
              <a:defRPr sz="4400">
                <a:solidFill>
                  <a:schemeClr val="tx1"/>
                </a:solidFill>
                <a:latin typeface="Calibri" pitchFamily="34" charset="0"/>
                <a:ea typeface="ＭＳ Ｐゴシック" charset="0"/>
              </a:defRPr>
            </a:lvl4pPr>
            <a:lvl5pPr algn="ctr" rtl="0" eaLnBrk="0" fontAlgn="base" hangingPunct="0">
              <a:spcBef>
                <a:spcPct val="0"/>
              </a:spcBef>
              <a:spcAft>
                <a:spcPct val="0"/>
              </a:spcAft>
              <a:defRPr sz="4400">
                <a:solidFill>
                  <a:schemeClr val="tx1"/>
                </a:solidFill>
                <a:latin typeface="Calibri" pitchFamily="34" charset="0"/>
                <a:ea typeface="ＭＳ Ｐゴシック" charset="0"/>
              </a:defRPr>
            </a:lvl5pPr>
            <a:lvl6pPr marL="457092" algn="ctr" rtl="0" fontAlgn="base">
              <a:spcBef>
                <a:spcPct val="0"/>
              </a:spcBef>
              <a:spcAft>
                <a:spcPct val="0"/>
              </a:spcAft>
              <a:defRPr sz="4400">
                <a:solidFill>
                  <a:schemeClr val="tx1"/>
                </a:solidFill>
                <a:latin typeface="Calibri" pitchFamily="34" charset="0"/>
              </a:defRPr>
            </a:lvl6pPr>
            <a:lvl7pPr marL="914183" algn="ctr" rtl="0" fontAlgn="base">
              <a:spcBef>
                <a:spcPct val="0"/>
              </a:spcBef>
              <a:spcAft>
                <a:spcPct val="0"/>
              </a:spcAft>
              <a:defRPr sz="4400">
                <a:solidFill>
                  <a:schemeClr val="tx1"/>
                </a:solidFill>
                <a:latin typeface="Calibri" pitchFamily="34" charset="0"/>
              </a:defRPr>
            </a:lvl7pPr>
            <a:lvl8pPr marL="1371275" algn="ctr" rtl="0" fontAlgn="base">
              <a:spcBef>
                <a:spcPct val="0"/>
              </a:spcBef>
              <a:spcAft>
                <a:spcPct val="0"/>
              </a:spcAft>
              <a:defRPr sz="4400">
                <a:solidFill>
                  <a:schemeClr val="tx1"/>
                </a:solidFill>
                <a:latin typeface="Calibri" pitchFamily="34" charset="0"/>
              </a:defRPr>
            </a:lvl8pPr>
            <a:lvl9pPr marL="1828368" algn="ctr" rtl="0" fontAlgn="base">
              <a:spcBef>
                <a:spcPct val="0"/>
              </a:spcBef>
              <a:spcAft>
                <a:spcPct val="0"/>
              </a:spcAft>
              <a:defRPr sz="4400">
                <a:solidFill>
                  <a:schemeClr val="tx1"/>
                </a:solidFill>
                <a:latin typeface="Calibri" pitchFamily="34" charset="0"/>
              </a:defRPr>
            </a:lvl9pPr>
          </a:lstStyle>
          <a:p>
            <a:pPr algn="ctr"/>
            <a:r>
              <a:rPr lang="en-US" altLang="en-US" sz="3600" dirty="0">
                <a:solidFill>
                  <a:schemeClr val="bg1"/>
                </a:solidFill>
              </a:rPr>
              <a:t>Tasks to Complete Before Testing</a:t>
            </a:r>
            <a:endParaRPr lang="en-US" sz="3600" dirty="0">
              <a:solidFill>
                <a:schemeClr val="bg1"/>
              </a:solidFill>
            </a:endParaRPr>
          </a:p>
        </p:txBody>
      </p:sp>
    </p:spTree>
    <p:custDataLst>
      <p:tags r:id="rId1"/>
    </p:custDataLst>
    <p:extLst>
      <p:ext uri="{BB962C8B-B14F-4D97-AF65-F5344CB8AC3E}">
        <p14:creationId xmlns:p14="http://schemas.microsoft.com/office/powerpoint/2010/main" val="20107387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ounded Rectangle 6"/>
          <p:cNvSpPr/>
          <p:nvPr/>
        </p:nvSpPr>
        <p:spPr>
          <a:xfrm>
            <a:off x="280220" y="3543299"/>
            <a:ext cx="8711381" cy="533400"/>
          </a:xfrm>
          <a:prstGeom prst="roundRect">
            <a:avLst/>
          </a:prstGeom>
          <a:ln w="38100"/>
        </p:spPr>
        <p:style>
          <a:lnRef idx="2">
            <a:schemeClr val="accent4"/>
          </a:lnRef>
          <a:fillRef idx="1">
            <a:schemeClr val="lt1"/>
          </a:fillRef>
          <a:effectRef idx="0">
            <a:schemeClr val="accent4"/>
          </a:effectRef>
          <a:fontRef idx="minor">
            <a:schemeClr val="dk1"/>
          </a:fontRef>
        </p:style>
        <p:txBody>
          <a:bodyPr lIns="91352" tIns="45679" rIns="91352" bIns="45679" rtlCol="0" anchor="ctr"/>
          <a:lstStyle/>
          <a:p>
            <a:pPr algn="ctr"/>
            <a:endParaRPr lang="en-US" dirty="0"/>
          </a:p>
        </p:txBody>
      </p:sp>
      <p:sp>
        <p:nvSpPr>
          <p:cNvPr id="4" name="Title 1"/>
          <p:cNvSpPr txBox="1">
            <a:spLocks/>
          </p:cNvSpPr>
          <p:nvPr/>
        </p:nvSpPr>
        <p:spPr>
          <a:xfrm>
            <a:off x="2819400" y="0"/>
            <a:ext cx="6324600" cy="1219200"/>
          </a:xfrm>
          <a:prstGeom prst="rect">
            <a:avLst/>
          </a:prstGeom>
        </p:spPr>
        <p:txBody>
          <a:bodyPr lIns="89793" tIns="44899" rIns="89793" bIns="44899" anchor="ctr"/>
          <a:lstStyle>
            <a:lvl1pPr marL="168524" indent="0" algn="l" rtl="0" eaLnBrk="0" fontAlgn="base" hangingPunct="0">
              <a:spcBef>
                <a:spcPct val="0"/>
              </a:spcBef>
              <a:spcAft>
                <a:spcPct val="0"/>
              </a:spcAft>
              <a:defRPr sz="2800" kern="1200">
                <a:solidFill>
                  <a:schemeClr val="tx1"/>
                </a:solidFill>
                <a:latin typeface="+mj-lt"/>
                <a:ea typeface="ＭＳ Ｐゴシック" charset="0"/>
                <a:cs typeface="+mj-cs"/>
              </a:defRPr>
            </a:lvl1pPr>
            <a:lvl2pPr algn="ctr" rtl="0" eaLnBrk="0" fontAlgn="base" hangingPunct="0">
              <a:spcBef>
                <a:spcPct val="0"/>
              </a:spcBef>
              <a:spcAft>
                <a:spcPct val="0"/>
              </a:spcAft>
              <a:defRPr sz="4400">
                <a:solidFill>
                  <a:schemeClr val="tx1"/>
                </a:solidFill>
                <a:latin typeface="Calibri" pitchFamily="34" charset="0"/>
                <a:ea typeface="ＭＳ Ｐゴシック" charset="0"/>
              </a:defRPr>
            </a:lvl2pPr>
            <a:lvl3pPr algn="ctr" rtl="0" eaLnBrk="0" fontAlgn="base" hangingPunct="0">
              <a:spcBef>
                <a:spcPct val="0"/>
              </a:spcBef>
              <a:spcAft>
                <a:spcPct val="0"/>
              </a:spcAft>
              <a:defRPr sz="4400">
                <a:solidFill>
                  <a:schemeClr val="tx1"/>
                </a:solidFill>
                <a:latin typeface="Calibri" pitchFamily="34" charset="0"/>
                <a:ea typeface="ＭＳ Ｐゴシック" charset="0"/>
              </a:defRPr>
            </a:lvl3pPr>
            <a:lvl4pPr algn="ctr" rtl="0" eaLnBrk="0" fontAlgn="base" hangingPunct="0">
              <a:spcBef>
                <a:spcPct val="0"/>
              </a:spcBef>
              <a:spcAft>
                <a:spcPct val="0"/>
              </a:spcAft>
              <a:defRPr sz="4400">
                <a:solidFill>
                  <a:schemeClr val="tx1"/>
                </a:solidFill>
                <a:latin typeface="Calibri" pitchFamily="34" charset="0"/>
                <a:ea typeface="ＭＳ Ｐゴシック" charset="0"/>
              </a:defRPr>
            </a:lvl4pPr>
            <a:lvl5pPr algn="ctr" rtl="0" eaLnBrk="0" fontAlgn="base" hangingPunct="0">
              <a:spcBef>
                <a:spcPct val="0"/>
              </a:spcBef>
              <a:spcAft>
                <a:spcPct val="0"/>
              </a:spcAft>
              <a:defRPr sz="4400">
                <a:solidFill>
                  <a:schemeClr val="tx1"/>
                </a:solidFill>
                <a:latin typeface="Calibri" pitchFamily="34" charset="0"/>
                <a:ea typeface="ＭＳ Ｐゴシック"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endParaRPr lang="en-US" sz="4400" b="1" dirty="0">
              <a:solidFill>
                <a:prstClr val="black"/>
              </a:solidFill>
            </a:endParaRPr>
          </a:p>
        </p:txBody>
      </p:sp>
      <p:sp>
        <p:nvSpPr>
          <p:cNvPr id="6" name="Rectangle 3"/>
          <p:cNvSpPr txBox="1">
            <a:spLocks noChangeArrowheads="1"/>
          </p:cNvSpPr>
          <p:nvPr/>
        </p:nvSpPr>
        <p:spPr>
          <a:xfrm>
            <a:off x="304800" y="1858970"/>
            <a:ext cx="8839200" cy="3902075"/>
          </a:xfrm>
          <a:prstGeom prst="rect">
            <a:avLst/>
          </a:prstGeom>
        </p:spPr>
        <p:txBody>
          <a:bodyPr lIns="91352" tIns="45679" rIns="91352" bIns="45679"/>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6768" indent="-456768">
              <a:spcBef>
                <a:spcPts val="300"/>
              </a:spcBef>
              <a:spcAft>
                <a:spcPts val="300"/>
              </a:spcAft>
              <a:buClr>
                <a:srgbClr val="8F23B3"/>
              </a:buClr>
              <a:buSzPct val="125000"/>
              <a:buFont typeface="Arial" panose="020B0604020202020204" pitchFamily="34" charset="0"/>
              <a:buChar char="•"/>
              <a:defRPr/>
            </a:pPr>
            <a:r>
              <a:rPr lang="en-US" sz="2400" dirty="0">
                <a:solidFill>
                  <a:srgbClr val="0091B2"/>
                </a:solidFill>
                <a:hlinkClick r:id="rId4" action="ppaction://hlinksldjump"/>
              </a:rPr>
              <a:t>CMAS Administration Overview</a:t>
            </a:r>
            <a:endParaRPr lang="en-US" sz="2400" dirty="0">
              <a:solidFill>
                <a:srgbClr val="0091B2"/>
              </a:solidFill>
            </a:endParaRPr>
          </a:p>
          <a:p>
            <a:pPr marL="456768" indent="-456768">
              <a:spcBef>
                <a:spcPts val="300"/>
              </a:spcBef>
              <a:spcAft>
                <a:spcPts val="300"/>
              </a:spcAft>
              <a:buClr>
                <a:srgbClr val="8F23B3"/>
              </a:buClr>
              <a:buSzPct val="125000"/>
              <a:buFont typeface="Arial" panose="020B0604020202020204" pitchFamily="34" charset="0"/>
              <a:buChar char="•"/>
              <a:defRPr/>
            </a:pPr>
            <a:r>
              <a:rPr lang="en-US" sz="2400" dirty="0">
                <a:hlinkClick r:id="rId5" action="ppaction://hlinksldjump"/>
              </a:rPr>
              <a:t>Testing Schedule</a:t>
            </a:r>
          </a:p>
          <a:p>
            <a:pPr marL="456768" indent="-456768">
              <a:spcBef>
                <a:spcPts val="300"/>
              </a:spcBef>
              <a:spcAft>
                <a:spcPts val="300"/>
              </a:spcAft>
              <a:buClr>
                <a:srgbClr val="8F23B3"/>
              </a:buClr>
              <a:buSzPct val="125000"/>
              <a:buFont typeface="Arial" panose="020B0604020202020204" pitchFamily="34" charset="0"/>
              <a:buChar char="•"/>
              <a:defRPr/>
            </a:pPr>
            <a:r>
              <a:rPr lang="en-US" sz="2400" dirty="0">
                <a:hlinkClick r:id="rId5" action="ppaction://hlinksldjump"/>
              </a:rPr>
              <a:t>Administration Policies and Testing Security</a:t>
            </a:r>
          </a:p>
          <a:p>
            <a:pPr marL="456768" indent="-456768">
              <a:spcBef>
                <a:spcPts val="300"/>
              </a:spcBef>
              <a:spcAft>
                <a:spcPts val="300"/>
              </a:spcAft>
              <a:buClr>
                <a:srgbClr val="8F23B3"/>
              </a:buClr>
              <a:buSzPct val="125000"/>
              <a:buFont typeface="Arial" panose="020B0604020202020204" pitchFamily="34" charset="0"/>
              <a:buChar char="•"/>
              <a:defRPr/>
            </a:pPr>
            <a:r>
              <a:rPr lang="en-US" sz="2400" dirty="0">
                <a:hlinkClick r:id="rId5" action="ppaction://hlinksldjump"/>
              </a:rPr>
              <a:t>Tasks to Complete Before Testing</a:t>
            </a:r>
            <a:endParaRPr lang="en-US" sz="2400" dirty="0"/>
          </a:p>
          <a:p>
            <a:pPr marL="456768" indent="-456768">
              <a:spcBef>
                <a:spcPts val="300"/>
              </a:spcBef>
              <a:spcAft>
                <a:spcPts val="300"/>
              </a:spcAft>
              <a:buClr>
                <a:srgbClr val="8F23B3"/>
              </a:buClr>
              <a:buSzPct val="125000"/>
              <a:buFont typeface="Arial" panose="020B0604020202020204" pitchFamily="34" charset="0"/>
              <a:buChar char="•"/>
              <a:defRPr/>
            </a:pPr>
            <a:r>
              <a:rPr lang="en-US" sz="2400" dirty="0">
                <a:hlinkClick r:id="rId5" action="ppaction://hlinksldjump"/>
              </a:rPr>
              <a:t>Tasks to Complete During Testing</a:t>
            </a:r>
            <a:endParaRPr lang="en-US" sz="2400" dirty="0"/>
          </a:p>
          <a:p>
            <a:pPr marL="456768" indent="-456768">
              <a:spcBef>
                <a:spcPts val="300"/>
              </a:spcBef>
              <a:spcAft>
                <a:spcPts val="300"/>
              </a:spcAft>
              <a:buClr>
                <a:srgbClr val="8F23B3"/>
              </a:buClr>
              <a:buSzPct val="125000"/>
              <a:buFont typeface="Arial" panose="020B0604020202020204" pitchFamily="34" charset="0"/>
              <a:buChar char="•"/>
              <a:defRPr/>
            </a:pPr>
            <a:r>
              <a:rPr lang="en-US" sz="2400" dirty="0">
                <a:hlinkClick r:id="rId5" action="ppaction://hlinksldjump"/>
              </a:rPr>
              <a:t>Tasks to Complete After Testing</a:t>
            </a:r>
            <a:endParaRPr lang="en-US" sz="2400" dirty="0"/>
          </a:p>
          <a:p>
            <a:pPr marL="456768" indent="-456768">
              <a:spcBef>
                <a:spcPts val="300"/>
              </a:spcBef>
              <a:spcAft>
                <a:spcPts val="300"/>
              </a:spcAft>
              <a:buClr>
                <a:srgbClr val="8F23B3"/>
              </a:buClr>
              <a:buSzPct val="125000"/>
              <a:buFont typeface="Arial" panose="020B0604020202020204" pitchFamily="34" charset="0"/>
              <a:buChar char="•"/>
              <a:defRPr/>
            </a:pPr>
            <a:r>
              <a:rPr lang="en-US" sz="2400" dirty="0">
                <a:hlinkClick r:id="rId6" action="ppaction://hlinksldjump"/>
              </a:rPr>
              <a:t>Resources and Support</a:t>
            </a:r>
            <a:endParaRPr lang="en-US" sz="2400" dirty="0"/>
          </a:p>
        </p:txBody>
      </p:sp>
      <p:sp>
        <p:nvSpPr>
          <p:cNvPr id="9" name="TextBox 8"/>
          <p:cNvSpPr txBox="1"/>
          <p:nvPr/>
        </p:nvSpPr>
        <p:spPr>
          <a:xfrm>
            <a:off x="7772400" y="19052"/>
            <a:ext cx="1371600" cy="307777"/>
          </a:xfrm>
          <a:prstGeom prst="rect">
            <a:avLst/>
          </a:prstGeom>
          <a:noFill/>
        </p:spPr>
        <p:txBody>
          <a:bodyPr wrap="square" lIns="91352" tIns="45679" rIns="91352" bIns="45679" rtlCol="0">
            <a:spAutoFit/>
          </a:bodyPr>
          <a:lstStyle/>
          <a:p>
            <a:r>
              <a:rPr lang="en-US" sz="1400" dirty="0">
                <a:latin typeface="+mn-lt"/>
              </a:rPr>
              <a:t>Go to: </a:t>
            </a:r>
            <a:r>
              <a:rPr lang="en-US" sz="1400" dirty="0">
                <a:latin typeface="+mn-lt"/>
                <a:hlinkClick r:id="rId7" action="ppaction://hlinksldjump"/>
              </a:rPr>
              <a:t>Topics</a:t>
            </a:r>
            <a:endParaRPr lang="en-US" sz="1400" dirty="0">
              <a:latin typeface="+mn-lt"/>
            </a:endParaRPr>
          </a:p>
        </p:txBody>
      </p:sp>
      <p:sp>
        <p:nvSpPr>
          <p:cNvPr id="3" name="Title 2"/>
          <p:cNvSpPr>
            <a:spLocks noGrp="1"/>
          </p:cNvSpPr>
          <p:nvPr>
            <p:ph type="title"/>
          </p:nvPr>
        </p:nvSpPr>
        <p:spPr/>
        <p:txBody>
          <a:bodyPr/>
          <a:lstStyle/>
          <a:p>
            <a:endParaRPr lang="en-US" dirty="0"/>
          </a:p>
        </p:txBody>
      </p:sp>
      <p:sp>
        <p:nvSpPr>
          <p:cNvPr id="8" name="Rectangle 7"/>
          <p:cNvSpPr/>
          <p:nvPr/>
        </p:nvSpPr>
        <p:spPr>
          <a:xfrm>
            <a:off x="9525" y="0"/>
            <a:ext cx="9124950" cy="1371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91352" tIns="45679" rIns="91352" bIns="45679" rtlCol="0" anchor="ctr"/>
          <a:lstStyle/>
          <a:p>
            <a:pPr algn="ctr"/>
            <a:endParaRPr lang="en-US" dirty="0"/>
          </a:p>
        </p:txBody>
      </p:sp>
      <p:sp>
        <p:nvSpPr>
          <p:cNvPr id="10" name="Title 1"/>
          <p:cNvSpPr txBox="1">
            <a:spLocks/>
          </p:cNvSpPr>
          <p:nvPr/>
        </p:nvSpPr>
        <p:spPr>
          <a:xfrm>
            <a:off x="0" y="76200"/>
            <a:ext cx="9144000" cy="1219200"/>
          </a:xfrm>
          <a:prstGeom prst="rect">
            <a:avLst/>
          </a:prstGeom>
        </p:spPr>
        <p:txBody>
          <a:bodyPr lIns="89793" tIns="44899" rIns="89793" bIns="44899" anchor="ctr"/>
          <a:lstStyle>
            <a:lvl1pPr marL="168484" indent="0" algn="l" rtl="0" eaLnBrk="0" fontAlgn="base" hangingPunct="0">
              <a:spcBef>
                <a:spcPct val="0"/>
              </a:spcBef>
              <a:spcAft>
                <a:spcPct val="0"/>
              </a:spcAft>
              <a:defRPr sz="2800" kern="1200">
                <a:solidFill>
                  <a:schemeClr val="tx1"/>
                </a:solidFill>
                <a:latin typeface="+mj-lt"/>
                <a:ea typeface="ＭＳ Ｐゴシック" charset="0"/>
                <a:cs typeface="+mj-cs"/>
              </a:defRPr>
            </a:lvl1pPr>
            <a:lvl2pPr algn="ctr" rtl="0" eaLnBrk="0" fontAlgn="base" hangingPunct="0">
              <a:spcBef>
                <a:spcPct val="0"/>
              </a:spcBef>
              <a:spcAft>
                <a:spcPct val="0"/>
              </a:spcAft>
              <a:defRPr sz="4400">
                <a:solidFill>
                  <a:schemeClr val="tx1"/>
                </a:solidFill>
                <a:latin typeface="Calibri" pitchFamily="34" charset="0"/>
                <a:ea typeface="ＭＳ Ｐゴシック" charset="0"/>
              </a:defRPr>
            </a:lvl2pPr>
            <a:lvl3pPr algn="ctr" rtl="0" eaLnBrk="0" fontAlgn="base" hangingPunct="0">
              <a:spcBef>
                <a:spcPct val="0"/>
              </a:spcBef>
              <a:spcAft>
                <a:spcPct val="0"/>
              </a:spcAft>
              <a:defRPr sz="4400">
                <a:solidFill>
                  <a:schemeClr val="tx1"/>
                </a:solidFill>
                <a:latin typeface="Calibri" pitchFamily="34" charset="0"/>
                <a:ea typeface="ＭＳ Ｐゴシック" charset="0"/>
              </a:defRPr>
            </a:lvl3pPr>
            <a:lvl4pPr algn="ctr" rtl="0" eaLnBrk="0" fontAlgn="base" hangingPunct="0">
              <a:spcBef>
                <a:spcPct val="0"/>
              </a:spcBef>
              <a:spcAft>
                <a:spcPct val="0"/>
              </a:spcAft>
              <a:defRPr sz="4400">
                <a:solidFill>
                  <a:schemeClr val="tx1"/>
                </a:solidFill>
                <a:latin typeface="Calibri" pitchFamily="34" charset="0"/>
                <a:ea typeface="ＭＳ Ｐゴシック" charset="0"/>
              </a:defRPr>
            </a:lvl4pPr>
            <a:lvl5pPr algn="ctr" rtl="0" eaLnBrk="0" fontAlgn="base" hangingPunct="0">
              <a:spcBef>
                <a:spcPct val="0"/>
              </a:spcBef>
              <a:spcAft>
                <a:spcPct val="0"/>
              </a:spcAft>
              <a:defRPr sz="4400">
                <a:solidFill>
                  <a:schemeClr val="tx1"/>
                </a:solidFill>
                <a:latin typeface="Calibri" pitchFamily="34" charset="0"/>
                <a:ea typeface="ＭＳ Ｐゴシック" charset="0"/>
              </a:defRPr>
            </a:lvl5pPr>
            <a:lvl6pPr marL="457092" algn="ctr" rtl="0" fontAlgn="base">
              <a:spcBef>
                <a:spcPct val="0"/>
              </a:spcBef>
              <a:spcAft>
                <a:spcPct val="0"/>
              </a:spcAft>
              <a:defRPr sz="4400">
                <a:solidFill>
                  <a:schemeClr val="tx1"/>
                </a:solidFill>
                <a:latin typeface="Calibri" pitchFamily="34" charset="0"/>
              </a:defRPr>
            </a:lvl6pPr>
            <a:lvl7pPr marL="914183" algn="ctr" rtl="0" fontAlgn="base">
              <a:spcBef>
                <a:spcPct val="0"/>
              </a:spcBef>
              <a:spcAft>
                <a:spcPct val="0"/>
              </a:spcAft>
              <a:defRPr sz="4400">
                <a:solidFill>
                  <a:schemeClr val="tx1"/>
                </a:solidFill>
                <a:latin typeface="Calibri" pitchFamily="34" charset="0"/>
              </a:defRPr>
            </a:lvl7pPr>
            <a:lvl8pPr marL="1371275" algn="ctr" rtl="0" fontAlgn="base">
              <a:spcBef>
                <a:spcPct val="0"/>
              </a:spcBef>
              <a:spcAft>
                <a:spcPct val="0"/>
              </a:spcAft>
              <a:defRPr sz="4400">
                <a:solidFill>
                  <a:schemeClr val="tx1"/>
                </a:solidFill>
                <a:latin typeface="Calibri" pitchFamily="34" charset="0"/>
              </a:defRPr>
            </a:lvl8pPr>
            <a:lvl9pPr marL="1828368" algn="ctr" rtl="0" fontAlgn="base">
              <a:spcBef>
                <a:spcPct val="0"/>
              </a:spcBef>
              <a:spcAft>
                <a:spcPct val="0"/>
              </a:spcAft>
              <a:defRPr sz="4400">
                <a:solidFill>
                  <a:schemeClr val="tx1"/>
                </a:solidFill>
                <a:latin typeface="Calibri" pitchFamily="34" charset="0"/>
              </a:defRPr>
            </a:lvl9pPr>
          </a:lstStyle>
          <a:p>
            <a:pPr algn="ctr"/>
            <a:r>
              <a:rPr lang="en-US" sz="4000">
                <a:solidFill>
                  <a:schemeClr val="bg1"/>
                </a:solidFill>
              </a:rPr>
              <a:t>Topics</a:t>
            </a:r>
            <a:endParaRPr lang="en-US" sz="4000" dirty="0">
              <a:solidFill>
                <a:schemeClr val="bg1"/>
              </a:solidFill>
            </a:endParaRPr>
          </a:p>
        </p:txBody>
      </p:sp>
    </p:spTree>
    <p:custDataLst>
      <p:tags r:id="rId1"/>
    </p:custDataLst>
    <p:extLst>
      <p:ext uri="{BB962C8B-B14F-4D97-AF65-F5344CB8AC3E}">
        <p14:creationId xmlns:p14="http://schemas.microsoft.com/office/powerpoint/2010/main" val="2747845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23" name="Rectangle 3"/>
          <p:cNvSpPr>
            <a:spLocks noGrp="1" noChangeArrowheads="1"/>
          </p:cNvSpPr>
          <p:nvPr>
            <p:ph type="body" idx="4294967295"/>
          </p:nvPr>
        </p:nvSpPr>
        <p:spPr>
          <a:xfrm>
            <a:off x="687856" y="1524001"/>
            <a:ext cx="7768288" cy="5181600"/>
          </a:xfrm>
          <a:prstGeom prst="rect">
            <a:avLst/>
          </a:prstGeom>
        </p:spPr>
        <p:txBody>
          <a:bodyPr lIns="63170" tIns="31550" rIns="63170" bIns="31550"/>
          <a:lstStyle/>
          <a:p>
            <a:pPr marL="504495" indent="-504495" eaLnBrk="1" hangingPunct="1">
              <a:spcBef>
                <a:spcPts val="200"/>
              </a:spcBef>
              <a:spcAft>
                <a:spcPts val="0"/>
              </a:spcAft>
              <a:buSzPct val="100000"/>
              <a:buFont typeface="+mj-lt"/>
              <a:buAutoNum type="arabicPeriod"/>
              <a:defRPr/>
            </a:pPr>
            <a:r>
              <a:rPr lang="en-US" sz="2400" dirty="0"/>
              <a:t>Receive training in administering </a:t>
            </a:r>
            <a:r>
              <a:rPr lang="en-US" sz="2400" dirty="0" smtClean="0"/>
              <a:t>tests </a:t>
            </a:r>
            <a:r>
              <a:rPr lang="en-US" sz="2400" dirty="0"/>
              <a:t>properly and securely.</a:t>
            </a:r>
          </a:p>
          <a:p>
            <a:pPr marL="504495" indent="-504495" eaLnBrk="1" hangingPunct="1">
              <a:spcBef>
                <a:spcPts val="200"/>
              </a:spcBef>
              <a:spcAft>
                <a:spcPts val="0"/>
              </a:spcAft>
              <a:buSzPct val="100000"/>
              <a:buFont typeface="+mj-lt"/>
              <a:buAutoNum type="arabicPeriod"/>
              <a:defRPr/>
            </a:pPr>
            <a:r>
              <a:rPr lang="en-US" sz="2400" dirty="0"/>
              <a:t>Administer all tests according to appropriate protocols.</a:t>
            </a:r>
          </a:p>
          <a:p>
            <a:pPr marL="504495" indent="-504495" eaLnBrk="1" hangingPunct="1">
              <a:spcBef>
                <a:spcPts val="200"/>
              </a:spcBef>
              <a:spcAft>
                <a:spcPts val="0"/>
              </a:spcAft>
              <a:buSzPct val="100000"/>
              <a:buFont typeface="+mj-lt"/>
              <a:buAutoNum type="arabicPeriod"/>
              <a:defRPr/>
            </a:pPr>
            <a:r>
              <a:rPr lang="en-US" sz="2400" dirty="0"/>
              <a:t>Focus full attention on the testing environment at all times during  testing.</a:t>
            </a:r>
          </a:p>
          <a:p>
            <a:pPr marL="504495" indent="-504495" eaLnBrk="1" hangingPunct="1">
              <a:spcBef>
                <a:spcPts val="200"/>
              </a:spcBef>
              <a:spcAft>
                <a:spcPts val="0"/>
              </a:spcAft>
              <a:buSzPct val="100000"/>
              <a:buFont typeface="+mj-lt"/>
              <a:buAutoNum type="arabicPeriod"/>
              <a:defRPr/>
            </a:pPr>
            <a:r>
              <a:rPr lang="en-US" sz="2400" dirty="0"/>
              <a:t>Ensure that students do not participate in any form of cheating.</a:t>
            </a:r>
            <a:endParaRPr lang="en-US" sz="800" b="1" dirty="0"/>
          </a:p>
          <a:p>
            <a:pPr marL="504495" indent="-504495" eaLnBrk="1" hangingPunct="1">
              <a:spcBef>
                <a:spcPts val="200"/>
              </a:spcBef>
              <a:spcAft>
                <a:spcPts val="0"/>
              </a:spcAft>
              <a:buSzPct val="100000"/>
              <a:buFont typeface="+mj-lt"/>
              <a:buAutoNum type="arabicPeriod"/>
              <a:defRPr/>
            </a:pPr>
            <a:r>
              <a:rPr lang="en-US" sz="2400" dirty="0"/>
              <a:t>Do not provide assistance to a student that could impact his/her answers.</a:t>
            </a:r>
          </a:p>
          <a:p>
            <a:pPr marL="504495" indent="-504495" eaLnBrk="1" hangingPunct="1">
              <a:spcBef>
                <a:spcPts val="200"/>
              </a:spcBef>
              <a:spcAft>
                <a:spcPts val="0"/>
              </a:spcAft>
              <a:buSzPct val="100000"/>
              <a:buFont typeface="+mj-lt"/>
              <a:buAutoNum type="arabicPeriod"/>
              <a:defRPr/>
            </a:pPr>
            <a:r>
              <a:rPr lang="en-US" sz="2400" dirty="0"/>
              <a:t>Follow proper test security procedures for providing accessibility features or accommodations.</a:t>
            </a:r>
          </a:p>
          <a:p>
            <a:pPr marL="504495" indent="-504495" eaLnBrk="1" hangingPunct="1">
              <a:spcBef>
                <a:spcPts val="200"/>
              </a:spcBef>
              <a:spcAft>
                <a:spcPts val="0"/>
              </a:spcAft>
              <a:buSzPct val="100000"/>
              <a:buFont typeface="+mj-lt"/>
              <a:buAutoNum type="arabicPeriod"/>
              <a:defRPr/>
            </a:pPr>
            <a:r>
              <a:rPr lang="en-US" sz="2400" dirty="0"/>
              <a:t>Follow chain-of-custody requirements to return all test materials after testing.</a:t>
            </a:r>
            <a:endParaRPr lang="en-US" sz="1800" dirty="0"/>
          </a:p>
        </p:txBody>
      </p:sp>
      <p:sp>
        <p:nvSpPr>
          <p:cNvPr id="6" name="TextBox 5"/>
          <p:cNvSpPr txBox="1"/>
          <p:nvPr/>
        </p:nvSpPr>
        <p:spPr>
          <a:xfrm>
            <a:off x="7770707" y="19050"/>
            <a:ext cx="1370874" cy="280428"/>
          </a:xfrm>
          <a:prstGeom prst="rect">
            <a:avLst/>
          </a:prstGeom>
          <a:noFill/>
        </p:spPr>
        <p:txBody>
          <a:bodyPr wrap="square" lIns="63170" tIns="31550" rIns="63170" bIns="31550" rtlCol="0">
            <a:spAutoFit/>
          </a:bodyPr>
          <a:lstStyle/>
          <a:p>
            <a:r>
              <a:rPr lang="en-US" sz="1400" dirty="0">
                <a:solidFill>
                  <a:prstClr val="black"/>
                </a:solidFill>
                <a:latin typeface="Calibri"/>
              </a:rPr>
              <a:t>Go to: </a:t>
            </a:r>
            <a:r>
              <a:rPr lang="en-US" sz="1400" dirty="0">
                <a:solidFill>
                  <a:prstClr val="black"/>
                </a:solidFill>
                <a:latin typeface="Calibri"/>
                <a:hlinkClick r:id="rId4" action="ppaction://hlinksldjump"/>
              </a:rPr>
              <a:t>Topics</a:t>
            </a:r>
            <a:endParaRPr lang="en-US" sz="1400" dirty="0">
              <a:solidFill>
                <a:prstClr val="black"/>
              </a:solidFill>
              <a:latin typeface="Calibri"/>
            </a:endParaRPr>
          </a:p>
        </p:txBody>
      </p:sp>
      <p:sp>
        <p:nvSpPr>
          <p:cNvPr id="3" name="Title 2"/>
          <p:cNvSpPr>
            <a:spLocks noGrp="1"/>
          </p:cNvSpPr>
          <p:nvPr>
            <p:ph type="title"/>
          </p:nvPr>
        </p:nvSpPr>
        <p:spPr/>
        <p:txBody>
          <a:bodyPr/>
          <a:lstStyle/>
          <a:p>
            <a:endParaRPr lang="en-US" dirty="0"/>
          </a:p>
        </p:txBody>
      </p:sp>
      <p:sp>
        <p:nvSpPr>
          <p:cNvPr id="7" name="Rectangle 6"/>
          <p:cNvSpPr/>
          <p:nvPr/>
        </p:nvSpPr>
        <p:spPr>
          <a:xfrm>
            <a:off x="9525" y="0"/>
            <a:ext cx="9124950" cy="1371600"/>
          </a:xfrm>
          <a:prstGeom prst="rect">
            <a:avLst/>
          </a:prstGeom>
          <a:solidFill>
            <a:srgbClr val="014799"/>
          </a:solidFill>
          <a:ln>
            <a:noFill/>
          </a:ln>
        </p:spPr>
        <p:style>
          <a:lnRef idx="2">
            <a:schemeClr val="accent1">
              <a:shade val="50000"/>
            </a:schemeClr>
          </a:lnRef>
          <a:fillRef idx="1">
            <a:schemeClr val="accent1"/>
          </a:fillRef>
          <a:effectRef idx="0">
            <a:schemeClr val="accent1"/>
          </a:effectRef>
          <a:fontRef idx="minor">
            <a:schemeClr val="lt1"/>
          </a:fontRef>
        </p:style>
        <p:txBody>
          <a:bodyPr lIns="90387" tIns="45218" rIns="90387" bIns="45218" rtlCol="0" anchor="ctr"/>
          <a:lstStyle/>
          <a:p>
            <a:pPr algn="ctr"/>
            <a:endParaRPr lang="en-US" dirty="0">
              <a:solidFill>
                <a:prstClr val="white"/>
              </a:solidFill>
            </a:endParaRPr>
          </a:p>
        </p:txBody>
      </p:sp>
      <p:sp>
        <p:nvSpPr>
          <p:cNvPr id="8" name="Rectangle 2"/>
          <p:cNvSpPr txBox="1">
            <a:spLocks noChangeArrowheads="1"/>
          </p:cNvSpPr>
          <p:nvPr/>
        </p:nvSpPr>
        <p:spPr bwMode="auto">
          <a:xfrm>
            <a:off x="0" y="65279"/>
            <a:ext cx="9144000" cy="1219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2075" tIns="31004" rIns="62075" bIns="31004" numCol="1" anchor="ctr" anchorCtr="0" compatLnSpc="1">
            <a:prstTxWarp prst="textNoShape">
              <a:avLst/>
            </a:prstTxWarp>
          </a:bodyPr>
          <a:lstStyle>
            <a:lvl1pPr marL="237676" indent="0" algn="l" rtl="0" eaLnBrk="0" fontAlgn="base" hangingPunct="0">
              <a:spcBef>
                <a:spcPct val="0"/>
              </a:spcBef>
              <a:spcAft>
                <a:spcPct val="0"/>
              </a:spcAft>
              <a:defRPr sz="4000" kern="1200">
                <a:solidFill>
                  <a:schemeClr val="tx1"/>
                </a:solidFill>
                <a:latin typeface="+mj-lt"/>
                <a:ea typeface="ＭＳ Ｐゴシック" charset="0"/>
                <a:cs typeface="+mj-cs"/>
              </a:defRPr>
            </a:lvl1pPr>
            <a:lvl2pPr algn="ctr" rtl="0" eaLnBrk="0" fontAlgn="base" hangingPunct="0">
              <a:spcBef>
                <a:spcPct val="0"/>
              </a:spcBef>
              <a:spcAft>
                <a:spcPct val="0"/>
              </a:spcAft>
              <a:defRPr sz="6300">
                <a:solidFill>
                  <a:schemeClr val="tx1"/>
                </a:solidFill>
                <a:latin typeface="Calibri" pitchFamily="34" charset="0"/>
                <a:ea typeface="ＭＳ Ｐゴシック" charset="0"/>
              </a:defRPr>
            </a:lvl2pPr>
            <a:lvl3pPr algn="ctr" rtl="0" eaLnBrk="0" fontAlgn="base" hangingPunct="0">
              <a:spcBef>
                <a:spcPct val="0"/>
              </a:spcBef>
              <a:spcAft>
                <a:spcPct val="0"/>
              </a:spcAft>
              <a:defRPr sz="6300">
                <a:solidFill>
                  <a:schemeClr val="tx1"/>
                </a:solidFill>
                <a:latin typeface="Calibri" pitchFamily="34" charset="0"/>
                <a:ea typeface="ＭＳ Ｐゴシック" charset="0"/>
              </a:defRPr>
            </a:lvl3pPr>
            <a:lvl4pPr algn="ctr" rtl="0" eaLnBrk="0" fontAlgn="base" hangingPunct="0">
              <a:spcBef>
                <a:spcPct val="0"/>
              </a:spcBef>
              <a:spcAft>
                <a:spcPct val="0"/>
              </a:spcAft>
              <a:defRPr sz="6300">
                <a:solidFill>
                  <a:schemeClr val="tx1"/>
                </a:solidFill>
                <a:latin typeface="Calibri" pitchFamily="34" charset="0"/>
                <a:ea typeface="ＭＳ Ｐゴシック" charset="0"/>
              </a:defRPr>
            </a:lvl4pPr>
            <a:lvl5pPr algn="ctr" rtl="0" eaLnBrk="0" fontAlgn="base" hangingPunct="0">
              <a:spcBef>
                <a:spcPct val="0"/>
              </a:spcBef>
              <a:spcAft>
                <a:spcPct val="0"/>
              </a:spcAft>
              <a:defRPr sz="6300">
                <a:solidFill>
                  <a:schemeClr val="tx1"/>
                </a:solidFill>
                <a:latin typeface="Calibri" pitchFamily="34" charset="0"/>
                <a:ea typeface="ＭＳ Ｐゴシック" charset="0"/>
              </a:defRPr>
            </a:lvl5pPr>
            <a:lvl6pPr marL="644831" algn="ctr" rtl="0" fontAlgn="base">
              <a:spcBef>
                <a:spcPct val="0"/>
              </a:spcBef>
              <a:spcAft>
                <a:spcPct val="0"/>
              </a:spcAft>
              <a:defRPr sz="6300">
                <a:solidFill>
                  <a:schemeClr val="tx1"/>
                </a:solidFill>
                <a:latin typeface="Calibri" pitchFamily="34" charset="0"/>
              </a:defRPr>
            </a:lvl6pPr>
            <a:lvl7pPr marL="1289677" algn="ctr" rtl="0" fontAlgn="base">
              <a:spcBef>
                <a:spcPct val="0"/>
              </a:spcBef>
              <a:spcAft>
                <a:spcPct val="0"/>
              </a:spcAft>
              <a:defRPr sz="6300">
                <a:solidFill>
                  <a:schemeClr val="tx1"/>
                </a:solidFill>
                <a:latin typeface="Calibri" pitchFamily="34" charset="0"/>
              </a:defRPr>
            </a:lvl7pPr>
            <a:lvl8pPr marL="1934516" algn="ctr" rtl="0" fontAlgn="base">
              <a:spcBef>
                <a:spcPct val="0"/>
              </a:spcBef>
              <a:spcAft>
                <a:spcPct val="0"/>
              </a:spcAft>
              <a:defRPr sz="6300">
                <a:solidFill>
                  <a:schemeClr val="tx1"/>
                </a:solidFill>
                <a:latin typeface="Calibri" pitchFamily="34" charset="0"/>
              </a:defRPr>
            </a:lvl8pPr>
            <a:lvl9pPr marL="2579346" algn="ctr" rtl="0" fontAlgn="base">
              <a:spcBef>
                <a:spcPct val="0"/>
              </a:spcBef>
              <a:spcAft>
                <a:spcPct val="0"/>
              </a:spcAft>
              <a:defRPr sz="6300">
                <a:solidFill>
                  <a:schemeClr val="tx1"/>
                </a:solidFill>
                <a:latin typeface="Calibri" pitchFamily="34" charset="0"/>
              </a:defRPr>
            </a:lvl9pPr>
          </a:lstStyle>
          <a:p>
            <a:pPr marL="165095" algn="ctr" defTabSz="631014" eaLnBrk="1" hangingPunct="1">
              <a:defRPr/>
            </a:pPr>
            <a:r>
              <a:rPr lang="en-US" sz="3600" dirty="0">
                <a:solidFill>
                  <a:prstClr val="white"/>
                </a:solidFill>
              </a:rPr>
              <a:t>Maintain Test Security</a:t>
            </a:r>
            <a:endParaRPr lang="en-US" altLang="en-US" sz="3600" dirty="0">
              <a:solidFill>
                <a:prstClr val="white"/>
              </a:solidFill>
              <a:latin typeface="Footlight MT Light" pitchFamily="18" charset="0"/>
              <a:ea typeface="ＭＳ Ｐゴシック" pitchFamily="34" charset="-128"/>
            </a:endParaRPr>
          </a:p>
        </p:txBody>
      </p:sp>
    </p:spTree>
    <p:custDataLst>
      <p:tags r:id="rId1"/>
    </p:custDataLst>
    <p:extLst>
      <p:ext uri="{BB962C8B-B14F-4D97-AF65-F5344CB8AC3E}">
        <p14:creationId xmlns:p14="http://schemas.microsoft.com/office/powerpoint/2010/main" val="14097930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23" name="Rectangle 3"/>
          <p:cNvSpPr>
            <a:spLocks noGrp="1" noChangeArrowheads="1"/>
          </p:cNvSpPr>
          <p:nvPr>
            <p:ph type="body" idx="4294967295"/>
          </p:nvPr>
        </p:nvSpPr>
        <p:spPr>
          <a:xfrm>
            <a:off x="304800" y="1398152"/>
            <a:ext cx="8534400" cy="5181600"/>
          </a:xfrm>
          <a:prstGeom prst="rect">
            <a:avLst/>
          </a:prstGeom>
        </p:spPr>
        <p:txBody>
          <a:bodyPr lIns="91352" tIns="45679" rIns="91352" bIns="45679"/>
          <a:lstStyle/>
          <a:p>
            <a:pPr marL="0" indent="0">
              <a:buNone/>
            </a:pPr>
            <a:r>
              <a:rPr lang="en-US" b="1" dirty="0" smtClean="0"/>
              <a:t>On the Day of Testing:</a:t>
            </a:r>
            <a:endParaRPr lang="en-US" sz="1000" b="1" dirty="0"/>
          </a:p>
          <a:p>
            <a:pPr marL="513862" indent="-513862" eaLnBrk="1" hangingPunct="1">
              <a:spcBef>
                <a:spcPts val="200"/>
              </a:spcBef>
              <a:spcAft>
                <a:spcPts val="0"/>
              </a:spcAft>
              <a:buSzPct val="100000"/>
              <a:buFont typeface="+mj-lt"/>
              <a:buAutoNum type="arabicPeriod"/>
              <a:defRPr/>
            </a:pPr>
            <a:r>
              <a:rPr lang="en-US" sz="2800" dirty="0"/>
              <a:t>Receive test materials.</a:t>
            </a:r>
          </a:p>
          <a:p>
            <a:pPr marL="513862" indent="-513862" eaLnBrk="1" hangingPunct="1">
              <a:spcBef>
                <a:spcPts val="200"/>
              </a:spcBef>
              <a:spcAft>
                <a:spcPts val="0"/>
              </a:spcAft>
              <a:buSzPct val="100000"/>
              <a:buFont typeface="+mj-lt"/>
              <a:buAutoNum type="arabicPeriod"/>
              <a:defRPr/>
            </a:pPr>
            <a:r>
              <a:rPr lang="en-US" sz="2800" dirty="0"/>
              <a:t>Read the appropriate SAY directions from the TAM</a:t>
            </a:r>
            <a:r>
              <a:rPr lang="en-US" sz="2800" dirty="0" smtClean="0"/>
              <a:t>.</a:t>
            </a:r>
            <a:endParaRPr lang="en-US" sz="2800" dirty="0"/>
          </a:p>
          <a:p>
            <a:pPr marL="513862" indent="-513862" eaLnBrk="1" hangingPunct="1">
              <a:spcBef>
                <a:spcPts val="200"/>
              </a:spcBef>
              <a:spcAft>
                <a:spcPts val="0"/>
              </a:spcAft>
              <a:buSzPct val="100000"/>
              <a:buFont typeface="+mj-lt"/>
              <a:buAutoNum type="arabicPeriod"/>
              <a:defRPr/>
            </a:pPr>
            <a:r>
              <a:rPr lang="en-US" sz="2800" dirty="0"/>
              <a:t>Distribute test materials to students.</a:t>
            </a:r>
          </a:p>
          <a:p>
            <a:pPr marL="513862" indent="-513862" eaLnBrk="1" hangingPunct="1">
              <a:spcBef>
                <a:spcPts val="200"/>
              </a:spcBef>
              <a:spcAft>
                <a:spcPts val="0"/>
              </a:spcAft>
              <a:buSzPct val="100000"/>
              <a:buFont typeface="+mj-lt"/>
              <a:buAutoNum type="arabicPeriod"/>
              <a:defRPr/>
            </a:pPr>
            <a:r>
              <a:rPr lang="en-US" sz="2800" dirty="0"/>
              <a:t>Keep/monitor time.</a:t>
            </a:r>
            <a:endParaRPr lang="en-US" sz="2800" b="1" dirty="0"/>
          </a:p>
          <a:p>
            <a:pPr marL="513862" indent="-513862" eaLnBrk="1" hangingPunct="1">
              <a:spcBef>
                <a:spcPts val="200"/>
              </a:spcBef>
              <a:spcAft>
                <a:spcPts val="0"/>
              </a:spcAft>
              <a:buSzPct val="100000"/>
              <a:buFont typeface="+mj-lt"/>
              <a:buAutoNum type="arabicPeriod"/>
              <a:defRPr/>
            </a:pPr>
            <a:r>
              <a:rPr lang="en-US" sz="2800" dirty="0"/>
              <a:t>Supervise and monitor test activity.</a:t>
            </a:r>
          </a:p>
          <a:p>
            <a:pPr marL="513862" indent="-513862" eaLnBrk="1" hangingPunct="1">
              <a:spcBef>
                <a:spcPts val="200"/>
              </a:spcBef>
              <a:spcAft>
                <a:spcPts val="0"/>
              </a:spcAft>
              <a:buSzPct val="100000"/>
              <a:buFont typeface="+mj-lt"/>
              <a:buAutoNum type="arabicPeriod"/>
              <a:defRPr/>
            </a:pPr>
            <a:r>
              <a:rPr lang="en-US" sz="2800" dirty="0"/>
              <a:t>Provide </a:t>
            </a:r>
            <a:r>
              <a:rPr lang="en-US" sz="2800" dirty="0" smtClean="0"/>
              <a:t>break, </a:t>
            </a:r>
            <a:r>
              <a:rPr lang="en-US" sz="2800" dirty="0"/>
              <a:t>if applicable.</a:t>
            </a:r>
          </a:p>
          <a:p>
            <a:pPr marL="513862" indent="-513862" eaLnBrk="1" hangingPunct="1">
              <a:spcBef>
                <a:spcPts val="200"/>
              </a:spcBef>
              <a:spcAft>
                <a:spcPts val="0"/>
              </a:spcAft>
              <a:buSzPct val="100000"/>
              <a:buFont typeface="+mj-lt"/>
              <a:buAutoNum type="arabicPeriod"/>
              <a:defRPr/>
            </a:pPr>
            <a:r>
              <a:rPr lang="en-US" sz="2800" dirty="0"/>
              <a:t>Report testing irregularities and security breaches to SAC.</a:t>
            </a:r>
          </a:p>
        </p:txBody>
      </p:sp>
      <p:sp>
        <p:nvSpPr>
          <p:cNvPr id="6" name="TextBox 5"/>
          <p:cNvSpPr txBox="1"/>
          <p:nvPr/>
        </p:nvSpPr>
        <p:spPr>
          <a:xfrm>
            <a:off x="7772400" y="19052"/>
            <a:ext cx="1371600" cy="307777"/>
          </a:xfrm>
          <a:prstGeom prst="rect">
            <a:avLst/>
          </a:prstGeom>
          <a:noFill/>
        </p:spPr>
        <p:txBody>
          <a:bodyPr wrap="square" lIns="91352" tIns="45679" rIns="91352" bIns="45679" rtlCol="0">
            <a:spAutoFit/>
          </a:bodyPr>
          <a:lstStyle/>
          <a:p>
            <a:r>
              <a:rPr lang="en-US" sz="1400" dirty="0">
                <a:latin typeface="+mn-lt"/>
              </a:rPr>
              <a:t>Go to: </a:t>
            </a:r>
            <a:r>
              <a:rPr lang="en-US" sz="1400" dirty="0">
                <a:latin typeface="+mn-lt"/>
                <a:hlinkClick r:id="rId4" action="ppaction://hlinksldjump"/>
              </a:rPr>
              <a:t>Topics</a:t>
            </a:r>
            <a:endParaRPr lang="en-US" sz="1400" dirty="0">
              <a:latin typeface="+mn-lt"/>
            </a:endParaRPr>
          </a:p>
        </p:txBody>
      </p:sp>
      <p:sp>
        <p:nvSpPr>
          <p:cNvPr id="3" name="Title 2"/>
          <p:cNvSpPr>
            <a:spLocks noGrp="1"/>
          </p:cNvSpPr>
          <p:nvPr>
            <p:ph type="title"/>
          </p:nvPr>
        </p:nvSpPr>
        <p:spPr/>
        <p:txBody>
          <a:bodyPr/>
          <a:lstStyle/>
          <a:p>
            <a:endParaRPr lang="en-US" dirty="0"/>
          </a:p>
        </p:txBody>
      </p:sp>
      <p:sp>
        <p:nvSpPr>
          <p:cNvPr id="7" name="Rectangle 6"/>
          <p:cNvSpPr/>
          <p:nvPr/>
        </p:nvSpPr>
        <p:spPr>
          <a:xfrm>
            <a:off x="9525" y="0"/>
            <a:ext cx="9124950" cy="1371600"/>
          </a:xfrm>
          <a:prstGeom prst="rect">
            <a:avLst/>
          </a:prstGeom>
          <a:solidFill>
            <a:srgbClr val="014799"/>
          </a:solidFill>
          <a:ln>
            <a:noFill/>
          </a:ln>
        </p:spPr>
        <p:style>
          <a:lnRef idx="2">
            <a:schemeClr val="accent1">
              <a:shade val="50000"/>
            </a:schemeClr>
          </a:lnRef>
          <a:fillRef idx="1">
            <a:schemeClr val="accent1"/>
          </a:fillRef>
          <a:effectRef idx="0">
            <a:schemeClr val="accent1"/>
          </a:effectRef>
          <a:fontRef idx="minor">
            <a:schemeClr val="lt1"/>
          </a:fontRef>
        </p:style>
        <p:txBody>
          <a:bodyPr lIns="90387" tIns="45218" rIns="90387" bIns="45218" rtlCol="0" anchor="ctr"/>
          <a:lstStyle/>
          <a:p>
            <a:pPr algn="ctr"/>
            <a:endParaRPr lang="en-US" dirty="0">
              <a:solidFill>
                <a:prstClr val="white"/>
              </a:solidFill>
            </a:endParaRPr>
          </a:p>
        </p:txBody>
      </p:sp>
      <p:sp>
        <p:nvSpPr>
          <p:cNvPr id="8" name="Rectangle 2"/>
          <p:cNvSpPr txBox="1">
            <a:spLocks noChangeArrowheads="1"/>
          </p:cNvSpPr>
          <p:nvPr/>
        </p:nvSpPr>
        <p:spPr bwMode="auto">
          <a:xfrm>
            <a:off x="0" y="65279"/>
            <a:ext cx="9144000" cy="1219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2075" tIns="31004" rIns="62075" bIns="31004" numCol="1" anchor="ctr" anchorCtr="0" compatLnSpc="1">
            <a:prstTxWarp prst="textNoShape">
              <a:avLst/>
            </a:prstTxWarp>
          </a:bodyPr>
          <a:lstStyle>
            <a:lvl1pPr marL="237676" indent="0" algn="l" rtl="0" eaLnBrk="0" fontAlgn="base" hangingPunct="0">
              <a:spcBef>
                <a:spcPct val="0"/>
              </a:spcBef>
              <a:spcAft>
                <a:spcPct val="0"/>
              </a:spcAft>
              <a:defRPr sz="4000" kern="1200">
                <a:solidFill>
                  <a:schemeClr val="tx1"/>
                </a:solidFill>
                <a:latin typeface="+mj-lt"/>
                <a:ea typeface="ＭＳ Ｐゴシック" charset="0"/>
                <a:cs typeface="+mj-cs"/>
              </a:defRPr>
            </a:lvl1pPr>
            <a:lvl2pPr algn="ctr" rtl="0" eaLnBrk="0" fontAlgn="base" hangingPunct="0">
              <a:spcBef>
                <a:spcPct val="0"/>
              </a:spcBef>
              <a:spcAft>
                <a:spcPct val="0"/>
              </a:spcAft>
              <a:defRPr sz="6300">
                <a:solidFill>
                  <a:schemeClr val="tx1"/>
                </a:solidFill>
                <a:latin typeface="Calibri" pitchFamily="34" charset="0"/>
                <a:ea typeface="ＭＳ Ｐゴシック" charset="0"/>
              </a:defRPr>
            </a:lvl2pPr>
            <a:lvl3pPr algn="ctr" rtl="0" eaLnBrk="0" fontAlgn="base" hangingPunct="0">
              <a:spcBef>
                <a:spcPct val="0"/>
              </a:spcBef>
              <a:spcAft>
                <a:spcPct val="0"/>
              </a:spcAft>
              <a:defRPr sz="6300">
                <a:solidFill>
                  <a:schemeClr val="tx1"/>
                </a:solidFill>
                <a:latin typeface="Calibri" pitchFamily="34" charset="0"/>
                <a:ea typeface="ＭＳ Ｐゴシック" charset="0"/>
              </a:defRPr>
            </a:lvl3pPr>
            <a:lvl4pPr algn="ctr" rtl="0" eaLnBrk="0" fontAlgn="base" hangingPunct="0">
              <a:spcBef>
                <a:spcPct val="0"/>
              </a:spcBef>
              <a:spcAft>
                <a:spcPct val="0"/>
              </a:spcAft>
              <a:defRPr sz="6300">
                <a:solidFill>
                  <a:schemeClr val="tx1"/>
                </a:solidFill>
                <a:latin typeface="Calibri" pitchFamily="34" charset="0"/>
                <a:ea typeface="ＭＳ Ｐゴシック" charset="0"/>
              </a:defRPr>
            </a:lvl4pPr>
            <a:lvl5pPr algn="ctr" rtl="0" eaLnBrk="0" fontAlgn="base" hangingPunct="0">
              <a:spcBef>
                <a:spcPct val="0"/>
              </a:spcBef>
              <a:spcAft>
                <a:spcPct val="0"/>
              </a:spcAft>
              <a:defRPr sz="6300">
                <a:solidFill>
                  <a:schemeClr val="tx1"/>
                </a:solidFill>
                <a:latin typeface="Calibri" pitchFamily="34" charset="0"/>
                <a:ea typeface="ＭＳ Ｐゴシック" charset="0"/>
              </a:defRPr>
            </a:lvl5pPr>
            <a:lvl6pPr marL="644831" algn="ctr" rtl="0" fontAlgn="base">
              <a:spcBef>
                <a:spcPct val="0"/>
              </a:spcBef>
              <a:spcAft>
                <a:spcPct val="0"/>
              </a:spcAft>
              <a:defRPr sz="6300">
                <a:solidFill>
                  <a:schemeClr val="tx1"/>
                </a:solidFill>
                <a:latin typeface="Calibri" pitchFamily="34" charset="0"/>
              </a:defRPr>
            </a:lvl6pPr>
            <a:lvl7pPr marL="1289677" algn="ctr" rtl="0" fontAlgn="base">
              <a:spcBef>
                <a:spcPct val="0"/>
              </a:spcBef>
              <a:spcAft>
                <a:spcPct val="0"/>
              </a:spcAft>
              <a:defRPr sz="6300">
                <a:solidFill>
                  <a:schemeClr val="tx1"/>
                </a:solidFill>
                <a:latin typeface="Calibri" pitchFamily="34" charset="0"/>
              </a:defRPr>
            </a:lvl7pPr>
            <a:lvl8pPr marL="1934516" algn="ctr" rtl="0" fontAlgn="base">
              <a:spcBef>
                <a:spcPct val="0"/>
              </a:spcBef>
              <a:spcAft>
                <a:spcPct val="0"/>
              </a:spcAft>
              <a:defRPr sz="6300">
                <a:solidFill>
                  <a:schemeClr val="tx1"/>
                </a:solidFill>
                <a:latin typeface="Calibri" pitchFamily="34" charset="0"/>
              </a:defRPr>
            </a:lvl8pPr>
            <a:lvl9pPr marL="2579346" algn="ctr" rtl="0" fontAlgn="base">
              <a:spcBef>
                <a:spcPct val="0"/>
              </a:spcBef>
              <a:spcAft>
                <a:spcPct val="0"/>
              </a:spcAft>
              <a:defRPr sz="6300">
                <a:solidFill>
                  <a:schemeClr val="tx1"/>
                </a:solidFill>
                <a:latin typeface="Calibri" pitchFamily="34" charset="0"/>
              </a:defRPr>
            </a:lvl9pPr>
          </a:lstStyle>
          <a:p>
            <a:pPr marL="165095" algn="ctr" defTabSz="631014" eaLnBrk="1" hangingPunct="1">
              <a:defRPr/>
            </a:pPr>
            <a:r>
              <a:rPr lang="en-US" sz="3600" dirty="0" smtClean="0">
                <a:solidFill>
                  <a:prstClr val="white"/>
                </a:solidFill>
              </a:rPr>
              <a:t>Tasks to Complete the Day of Testing</a:t>
            </a:r>
            <a:endParaRPr lang="en-US" altLang="en-US" sz="3600" dirty="0">
              <a:solidFill>
                <a:prstClr val="white"/>
              </a:solidFill>
              <a:latin typeface="Footlight MT Light" pitchFamily="18" charset="0"/>
              <a:ea typeface="ＭＳ Ｐゴシック" pitchFamily="34" charset="-128"/>
            </a:endParaRPr>
          </a:p>
        </p:txBody>
      </p:sp>
    </p:spTree>
    <p:custDataLst>
      <p:tags r:id="rId1"/>
    </p:custDataLst>
    <p:extLst>
      <p:ext uri="{BB962C8B-B14F-4D97-AF65-F5344CB8AC3E}">
        <p14:creationId xmlns:p14="http://schemas.microsoft.com/office/powerpoint/2010/main" val="31310290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23" name="Rectangle 3"/>
          <p:cNvSpPr>
            <a:spLocks noGrp="1" noChangeArrowheads="1"/>
          </p:cNvSpPr>
          <p:nvPr>
            <p:ph type="body" idx="4294967295"/>
          </p:nvPr>
        </p:nvSpPr>
        <p:spPr>
          <a:xfrm>
            <a:off x="304800" y="1398152"/>
            <a:ext cx="8534400" cy="5181600"/>
          </a:xfrm>
          <a:prstGeom prst="rect">
            <a:avLst/>
          </a:prstGeom>
        </p:spPr>
        <p:txBody>
          <a:bodyPr lIns="91352" tIns="45679" rIns="91352" bIns="45679"/>
          <a:lstStyle/>
          <a:p>
            <a:pPr marL="0" indent="0">
              <a:buNone/>
            </a:pPr>
            <a:r>
              <a:rPr lang="en-US" sz="2800" dirty="0"/>
              <a:t>Prior to administration – </a:t>
            </a:r>
            <a:r>
              <a:rPr lang="en-US" sz="2800" dirty="0" smtClean="0"/>
              <a:t>verify that </a:t>
            </a:r>
            <a:r>
              <a:rPr lang="en-US" sz="2800" dirty="0"/>
              <a:t>all required </a:t>
            </a:r>
            <a:r>
              <a:rPr lang="en-US" sz="2800" dirty="0" smtClean="0"/>
              <a:t>materials have been received: </a:t>
            </a:r>
            <a:endParaRPr lang="en-US" sz="2800" dirty="0"/>
          </a:p>
          <a:p>
            <a:r>
              <a:rPr lang="en-US" sz="2800" dirty="0"/>
              <a:t>For all content areas this includes secure test materials, scratch paper, and pencils. </a:t>
            </a:r>
          </a:p>
          <a:p>
            <a:pPr lvl="1"/>
            <a:r>
              <a:rPr lang="en-US" sz="2400" dirty="0" smtClean="0"/>
              <a:t>Required </a:t>
            </a:r>
            <a:r>
              <a:rPr lang="en-US" sz="2400" dirty="0"/>
              <a:t>materials are listed in the </a:t>
            </a:r>
            <a:r>
              <a:rPr lang="en-US" sz="2400" i="1" dirty="0"/>
              <a:t>TAM</a:t>
            </a:r>
            <a:r>
              <a:rPr lang="en-US" sz="2400" dirty="0"/>
              <a:t> </a:t>
            </a:r>
            <a:r>
              <a:rPr lang="en-US" sz="2400" dirty="0" smtClean="0"/>
              <a:t>before the SAY directions </a:t>
            </a:r>
            <a:r>
              <a:rPr lang="en-US" sz="2400" dirty="0"/>
              <a:t>for the unit. </a:t>
            </a:r>
          </a:p>
          <a:p>
            <a:pPr marL="0" indent="0">
              <a:buNone/>
            </a:pPr>
            <a:endParaRPr lang="en-US" sz="2800" dirty="0"/>
          </a:p>
        </p:txBody>
      </p:sp>
      <p:sp>
        <p:nvSpPr>
          <p:cNvPr id="6" name="TextBox 5"/>
          <p:cNvSpPr txBox="1"/>
          <p:nvPr/>
        </p:nvSpPr>
        <p:spPr>
          <a:xfrm>
            <a:off x="7772400" y="19052"/>
            <a:ext cx="1371600" cy="307777"/>
          </a:xfrm>
          <a:prstGeom prst="rect">
            <a:avLst/>
          </a:prstGeom>
          <a:noFill/>
        </p:spPr>
        <p:txBody>
          <a:bodyPr wrap="square" lIns="91352" tIns="45679" rIns="91352" bIns="45679" rtlCol="0">
            <a:spAutoFit/>
          </a:bodyPr>
          <a:lstStyle/>
          <a:p>
            <a:r>
              <a:rPr lang="en-US" sz="1400" dirty="0">
                <a:solidFill>
                  <a:prstClr val="black"/>
                </a:solidFill>
                <a:latin typeface="Calibri"/>
              </a:rPr>
              <a:t>Go to: </a:t>
            </a:r>
            <a:r>
              <a:rPr lang="en-US" sz="1400" dirty="0">
                <a:solidFill>
                  <a:prstClr val="black"/>
                </a:solidFill>
                <a:latin typeface="Calibri"/>
                <a:hlinkClick r:id="rId4" action="ppaction://hlinksldjump"/>
              </a:rPr>
              <a:t>Topics</a:t>
            </a:r>
            <a:endParaRPr lang="en-US" sz="1400" dirty="0">
              <a:solidFill>
                <a:prstClr val="black"/>
              </a:solidFill>
              <a:latin typeface="Calibri"/>
            </a:endParaRPr>
          </a:p>
        </p:txBody>
      </p:sp>
      <p:sp>
        <p:nvSpPr>
          <p:cNvPr id="3" name="Title 2"/>
          <p:cNvSpPr>
            <a:spLocks noGrp="1"/>
          </p:cNvSpPr>
          <p:nvPr>
            <p:ph type="title"/>
          </p:nvPr>
        </p:nvSpPr>
        <p:spPr/>
        <p:txBody>
          <a:bodyPr/>
          <a:lstStyle/>
          <a:p>
            <a:endParaRPr lang="en-US" dirty="0"/>
          </a:p>
        </p:txBody>
      </p:sp>
      <p:sp>
        <p:nvSpPr>
          <p:cNvPr id="7" name="Rectangle 6"/>
          <p:cNvSpPr/>
          <p:nvPr/>
        </p:nvSpPr>
        <p:spPr>
          <a:xfrm>
            <a:off x="9525" y="0"/>
            <a:ext cx="9124950" cy="1371600"/>
          </a:xfrm>
          <a:prstGeom prst="rect">
            <a:avLst/>
          </a:prstGeom>
          <a:solidFill>
            <a:srgbClr val="014799"/>
          </a:solidFill>
          <a:ln>
            <a:noFill/>
          </a:ln>
        </p:spPr>
        <p:style>
          <a:lnRef idx="2">
            <a:schemeClr val="accent1">
              <a:shade val="50000"/>
            </a:schemeClr>
          </a:lnRef>
          <a:fillRef idx="1">
            <a:schemeClr val="accent1"/>
          </a:fillRef>
          <a:effectRef idx="0">
            <a:schemeClr val="accent1"/>
          </a:effectRef>
          <a:fontRef idx="minor">
            <a:schemeClr val="lt1"/>
          </a:fontRef>
        </p:style>
        <p:txBody>
          <a:bodyPr lIns="90387" tIns="45218" rIns="90387" bIns="45218" rtlCol="0" anchor="ctr"/>
          <a:lstStyle/>
          <a:p>
            <a:pPr algn="ctr"/>
            <a:endParaRPr lang="en-US" dirty="0">
              <a:solidFill>
                <a:prstClr val="white"/>
              </a:solidFill>
            </a:endParaRPr>
          </a:p>
        </p:txBody>
      </p:sp>
      <p:sp>
        <p:nvSpPr>
          <p:cNvPr id="9" name="Rectangle 2"/>
          <p:cNvSpPr txBox="1">
            <a:spLocks noChangeArrowheads="1"/>
          </p:cNvSpPr>
          <p:nvPr/>
        </p:nvSpPr>
        <p:spPr bwMode="auto">
          <a:xfrm>
            <a:off x="0" y="65279"/>
            <a:ext cx="9144000" cy="1219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2075" tIns="31004" rIns="62075" bIns="31004" numCol="1" anchor="ctr" anchorCtr="0" compatLnSpc="1">
            <a:prstTxWarp prst="textNoShape">
              <a:avLst/>
            </a:prstTxWarp>
          </a:bodyPr>
          <a:lstStyle>
            <a:lvl1pPr marL="237676" indent="0" algn="l" rtl="0" eaLnBrk="0" fontAlgn="base" hangingPunct="0">
              <a:spcBef>
                <a:spcPct val="0"/>
              </a:spcBef>
              <a:spcAft>
                <a:spcPct val="0"/>
              </a:spcAft>
              <a:defRPr sz="4000" kern="1200">
                <a:solidFill>
                  <a:schemeClr val="tx1"/>
                </a:solidFill>
                <a:latin typeface="+mj-lt"/>
                <a:ea typeface="ＭＳ Ｐゴシック" charset="0"/>
                <a:cs typeface="+mj-cs"/>
              </a:defRPr>
            </a:lvl1pPr>
            <a:lvl2pPr algn="ctr" rtl="0" eaLnBrk="0" fontAlgn="base" hangingPunct="0">
              <a:spcBef>
                <a:spcPct val="0"/>
              </a:spcBef>
              <a:spcAft>
                <a:spcPct val="0"/>
              </a:spcAft>
              <a:defRPr sz="6300">
                <a:solidFill>
                  <a:schemeClr val="tx1"/>
                </a:solidFill>
                <a:latin typeface="Calibri" pitchFamily="34" charset="0"/>
                <a:ea typeface="ＭＳ Ｐゴシック" charset="0"/>
              </a:defRPr>
            </a:lvl2pPr>
            <a:lvl3pPr algn="ctr" rtl="0" eaLnBrk="0" fontAlgn="base" hangingPunct="0">
              <a:spcBef>
                <a:spcPct val="0"/>
              </a:spcBef>
              <a:spcAft>
                <a:spcPct val="0"/>
              </a:spcAft>
              <a:defRPr sz="6300">
                <a:solidFill>
                  <a:schemeClr val="tx1"/>
                </a:solidFill>
                <a:latin typeface="Calibri" pitchFamily="34" charset="0"/>
                <a:ea typeface="ＭＳ Ｐゴシック" charset="0"/>
              </a:defRPr>
            </a:lvl3pPr>
            <a:lvl4pPr algn="ctr" rtl="0" eaLnBrk="0" fontAlgn="base" hangingPunct="0">
              <a:spcBef>
                <a:spcPct val="0"/>
              </a:spcBef>
              <a:spcAft>
                <a:spcPct val="0"/>
              </a:spcAft>
              <a:defRPr sz="6300">
                <a:solidFill>
                  <a:schemeClr val="tx1"/>
                </a:solidFill>
                <a:latin typeface="Calibri" pitchFamily="34" charset="0"/>
                <a:ea typeface="ＭＳ Ｐゴシック" charset="0"/>
              </a:defRPr>
            </a:lvl4pPr>
            <a:lvl5pPr algn="ctr" rtl="0" eaLnBrk="0" fontAlgn="base" hangingPunct="0">
              <a:spcBef>
                <a:spcPct val="0"/>
              </a:spcBef>
              <a:spcAft>
                <a:spcPct val="0"/>
              </a:spcAft>
              <a:defRPr sz="6300">
                <a:solidFill>
                  <a:schemeClr val="tx1"/>
                </a:solidFill>
                <a:latin typeface="Calibri" pitchFamily="34" charset="0"/>
                <a:ea typeface="ＭＳ Ｐゴシック" charset="0"/>
              </a:defRPr>
            </a:lvl5pPr>
            <a:lvl6pPr marL="644831" algn="ctr" rtl="0" fontAlgn="base">
              <a:spcBef>
                <a:spcPct val="0"/>
              </a:spcBef>
              <a:spcAft>
                <a:spcPct val="0"/>
              </a:spcAft>
              <a:defRPr sz="6300">
                <a:solidFill>
                  <a:schemeClr val="tx1"/>
                </a:solidFill>
                <a:latin typeface="Calibri" pitchFamily="34" charset="0"/>
              </a:defRPr>
            </a:lvl6pPr>
            <a:lvl7pPr marL="1289677" algn="ctr" rtl="0" fontAlgn="base">
              <a:spcBef>
                <a:spcPct val="0"/>
              </a:spcBef>
              <a:spcAft>
                <a:spcPct val="0"/>
              </a:spcAft>
              <a:defRPr sz="6300">
                <a:solidFill>
                  <a:schemeClr val="tx1"/>
                </a:solidFill>
                <a:latin typeface="Calibri" pitchFamily="34" charset="0"/>
              </a:defRPr>
            </a:lvl7pPr>
            <a:lvl8pPr marL="1934516" algn="ctr" rtl="0" fontAlgn="base">
              <a:spcBef>
                <a:spcPct val="0"/>
              </a:spcBef>
              <a:spcAft>
                <a:spcPct val="0"/>
              </a:spcAft>
              <a:defRPr sz="6300">
                <a:solidFill>
                  <a:schemeClr val="tx1"/>
                </a:solidFill>
                <a:latin typeface="Calibri" pitchFamily="34" charset="0"/>
              </a:defRPr>
            </a:lvl8pPr>
            <a:lvl9pPr marL="2579346" algn="ctr" rtl="0" fontAlgn="base">
              <a:spcBef>
                <a:spcPct val="0"/>
              </a:spcBef>
              <a:spcAft>
                <a:spcPct val="0"/>
              </a:spcAft>
              <a:defRPr sz="6300">
                <a:solidFill>
                  <a:schemeClr val="tx1"/>
                </a:solidFill>
                <a:latin typeface="Calibri" pitchFamily="34" charset="0"/>
              </a:defRPr>
            </a:lvl9pPr>
          </a:lstStyle>
          <a:p>
            <a:pPr marL="165095" algn="ctr" defTabSz="631014" eaLnBrk="1" hangingPunct="1">
              <a:defRPr/>
            </a:pPr>
            <a:r>
              <a:rPr lang="en-US" sz="3600" dirty="0" smtClean="0">
                <a:solidFill>
                  <a:prstClr val="white"/>
                </a:solidFill>
              </a:rPr>
              <a:t>Tasks to Complete the Day of Testing</a:t>
            </a:r>
            <a:endParaRPr lang="en-US" altLang="en-US" sz="3600" dirty="0">
              <a:solidFill>
                <a:prstClr val="white"/>
              </a:solidFill>
              <a:latin typeface="Footlight MT Light" pitchFamily="18" charset="0"/>
              <a:ea typeface="ＭＳ Ｐゴシック" pitchFamily="34" charset="-128"/>
            </a:endParaRPr>
          </a:p>
        </p:txBody>
      </p:sp>
    </p:spTree>
    <p:custDataLst>
      <p:tags r:id="rId1"/>
    </p:custDataLst>
    <p:extLst>
      <p:ext uri="{BB962C8B-B14F-4D97-AF65-F5344CB8AC3E}">
        <p14:creationId xmlns:p14="http://schemas.microsoft.com/office/powerpoint/2010/main" val="38891340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4"/>
          <p:cNvSpPr/>
          <p:nvPr/>
        </p:nvSpPr>
        <p:spPr>
          <a:xfrm>
            <a:off x="0" y="0"/>
            <a:ext cx="9124950" cy="1371600"/>
          </a:xfrm>
          <a:prstGeom prst="rect">
            <a:avLst/>
          </a:prstGeom>
          <a:solidFill>
            <a:srgbClr val="513D75"/>
          </a:solidFill>
          <a:ln>
            <a:noFill/>
          </a:ln>
        </p:spPr>
        <p:style>
          <a:lnRef idx="2">
            <a:schemeClr val="accent1">
              <a:shade val="50000"/>
            </a:schemeClr>
          </a:lnRef>
          <a:fillRef idx="1">
            <a:schemeClr val="accent1"/>
          </a:fillRef>
          <a:effectRef idx="0">
            <a:schemeClr val="accent1"/>
          </a:effectRef>
          <a:fontRef idx="minor">
            <a:schemeClr val="lt1"/>
          </a:fontRef>
        </p:style>
        <p:txBody>
          <a:bodyPr lIns="91352" tIns="45679" rIns="91352" bIns="45679" rtlCol="0" anchor="ctr"/>
          <a:lstStyle/>
          <a:p>
            <a:pPr algn="ctr"/>
            <a:endParaRPr lang="en-US" dirty="0"/>
          </a:p>
        </p:txBody>
      </p:sp>
      <p:sp>
        <p:nvSpPr>
          <p:cNvPr id="2" name="Title 1"/>
          <p:cNvSpPr>
            <a:spLocks noGrp="1"/>
          </p:cNvSpPr>
          <p:nvPr>
            <p:ph type="title"/>
          </p:nvPr>
        </p:nvSpPr>
        <p:spPr>
          <a:xfrm>
            <a:off x="0" y="76200"/>
            <a:ext cx="9144000" cy="1219200"/>
          </a:xfrm>
        </p:spPr>
        <p:txBody>
          <a:bodyPr/>
          <a:lstStyle/>
          <a:p>
            <a:pPr algn="ctr"/>
            <a:r>
              <a:rPr lang="en-US" altLang="en-US" sz="4000" dirty="0" smtClean="0">
                <a:solidFill>
                  <a:schemeClr val="bg1"/>
                </a:solidFill>
              </a:rPr>
              <a:t>PARCC Units with Two Sections</a:t>
            </a:r>
            <a:endParaRPr lang="en-US" sz="4000" dirty="0">
              <a:solidFill>
                <a:schemeClr val="bg1"/>
              </a:solidFill>
            </a:endParaRPr>
          </a:p>
        </p:txBody>
      </p:sp>
      <p:sp>
        <p:nvSpPr>
          <p:cNvPr id="30723" name="Rectangle 3"/>
          <p:cNvSpPr>
            <a:spLocks noGrp="1" noChangeArrowheads="1"/>
          </p:cNvSpPr>
          <p:nvPr>
            <p:ph type="body" idx="4294967295"/>
          </p:nvPr>
        </p:nvSpPr>
        <p:spPr>
          <a:xfrm>
            <a:off x="304800" y="1398152"/>
            <a:ext cx="8534400" cy="5181600"/>
          </a:xfrm>
          <a:prstGeom prst="rect">
            <a:avLst/>
          </a:prstGeom>
        </p:spPr>
        <p:txBody>
          <a:bodyPr lIns="91352" tIns="45679" rIns="91352" bIns="45679"/>
          <a:lstStyle/>
          <a:p>
            <a:pPr marL="0" indent="0">
              <a:buNone/>
            </a:pPr>
            <a:r>
              <a:rPr lang="en-US" sz="2800" dirty="0" smtClean="0">
                <a:solidFill>
                  <a:srgbClr val="8F23B3"/>
                </a:solidFill>
              </a:rPr>
              <a:t>Grade </a:t>
            </a:r>
            <a:r>
              <a:rPr lang="en-US" sz="2800" dirty="0">
                <a:solidFill>
                  <a:srgbClr val="8F23B3"/>
                </a:solidFill>
              </a:rPr>
              <a:t>7 and High School </a:t>
            </a:r>
            <a:r>
              <a:rPr lang="en-US" sz="2800" b="1" dirty="0" smtClean="0">
                <a:solidFill>
                  <a:srgbClr val="8F23B3"/>
                </a:solidFill>
              </a:rPr>
              <a:t>ONLY </a:t>
            </a:r>
            <a:r>
              <a:rPr lang="en-US" sz="2800" dirty="0" smtClean="0">
                <a:solidFill>
                  <a:srgbClr val="8F23B3"/>
                </a:solidFill>
              </a:rPr>
              <a:t>Math </a:t>
            </a:r>
            <a:r>
              <a:rPr lang="en-US" sz="2800" dirty="0">
                <a:solidFill>
                  <a:srgbClr val="8F23B3"/>
                </a:solidFill>
              </a:rPr>
              <a:t>Unit 1: </a:t>
            </a:r>
            <a:endParaRPr lang="en-US" sz="2800" b="1" dirty="0">
              <a:solidFill>
                <a:srgbClr val="8F23B3"/>
              </a:solidFill>
            </a:endParaRPr>
          </a:p>
          <a:p>
            <a:r>
              <a:rPr lang="en-US" sz="2400" dirty="0">
                <a:solidFill>
                  <a:srgbClr val="8F23B3"/>
                </a:solidFill>
              </a:rPr>
              <a:t>This is a unit with </a:t>
            </a:r>
            <a:r>
              <a:rPr lang="en-US" sz="2400" dirty="0" smtClean="0">
                <a:solidFill>
                  <a:srgbClr val="8F23B3"/>
                </a:solidFill>
              </a:rPr>
              <a:t>two </a:t>
            </a:r>
            <a:r>
              <a:rPr lang="en-US" sz="2400" dirty="0">
                <a:solidFill>
                  <a:srgbClr val="8F23B3"/>
                </a:solidFill>
              </a:rPr>
              <a:t>sections: non-calculator and calculator. Both sections must be completed within the unit testing time (80 minutes for 7</a:t>
            </a:r>
            <a:r>
              <a:rPr lang="en-US" sz="2400" baseline="30000" dirty="0">
                <a:solidFill>
                  <a:srgbClr val="8F23B3"/>
                </a:solidFill>
              </a:rPr>
              <a:t>th</a:t>
            </a:r>
            <a:r>
              <a:rPr lang="en-US" sz="2400" dirty="0">
                <a:solidFill>
                  <a:srgbClr val="8F23B3"/>
                </a:solidFill>
              </a:rPr>
              <a:t> grade and 90 minutes for high school). </a:t>
            </a:r>
          </a:p>
          <a:p>
            <a:r>
              <a:rPr lang="en-US" sz="2400" dirty="0">
                <a:solidFill>
                  <a:srgbClr val="8F23B3"/>
                </a:solidFill>
              </a:rPr>
              <a:t>Directions below the stop sign for Section 1 (non-calculator) will tell the student to ask for a calculator and then continue. </a:t>
            </a:r>
          </a:p>
          <a:p>
            <a:r>
              <a:rPr lang="en-US" sz="2400" dirty="0">
                <a:solidFill>
                  <a:srgbClr val="8F23B3"/>
                </a:solidFill>
              </a:rPr>
              <a:t>The TA </a:t>
            </a:r>
            <a:r>
              <a:rPr lang="en-US" sz="2400" b="1" dirty="0">
                <a:solidFill>
                  <a:srgbClr val="8F23B3"/>
                </a:solidFill>
              </a:rPr>
              <a:t>can</a:t>
            </a:r>
            <a:r>
              <a:rPr lang="en-US" sz="2400" dirty="0">
                <a:solidFill>
                  <a:srgbClr val="8F23B3"/>
                </a:solidFill>
              </a:rPr>
              <a:t> read the </a:t>
            </a:r>
            <a:r>
              <a:rPr lang="en-US" sz="2400" dirty="0" smtClean="0">
                <a:solidFill>
                  <a:srgbClr val="8F23B3"/>
                </a:solidFill>
              </a:rPr>
              <a:t>directions </a:t>
            </a:r>
            <a:r>
              <a:rPr lang="en-US" sz="2400" dirty="0">
                <a:solidFill>
                  <a:srgbClr val="8F23B3"/>
                </a:solidFill>
              </a:rPr>
              <a:t>below the stop sign to determine if the student is at the end of the unit or the end of the section.  </a:t>
            </a:r>
            <a:endParaRPr lang="en-US" sz="2400" dirty="0" smtClean="0">
              <a:solidFill>
                <a:srgbClr val="8F23B3"/>
              </a:solidFill>
            </a:endParaRPr>
          </a:p>
          <a:p>
            <a:r>
              <a:rPr lang="en-US" sz="2400" dirty="0" smtClean="0">
                <a:solidFill>
                  <a:srgbClr val="8F23B3"/>
                </a:solidFill>
              </a:rPr>
              <a:t>Provide a calculator to students at the end of the first section. </a:t>
            </a:r>
          </a:p>
          <a:p>
            <a:r>
              <a:rPr lang="en-US" sz="2400" dirty="0" smtClean="0">
                <a:solidFill>
                  <a:srgbClr val="8F23B3"/>
                </a:solidFill>
              </a:rPr>
              <a:t>Students may not go back to section 1 once they have started the calculator section. </a:t>
            </a:r>
          </a:p>
          <a:p>
            <a:endParaRPr lang="en-US" sz="2400" dirty="0">
              <a:solidFill>
                <a:srgbClr val="8F23B3"/>
              </a:solidFill>
            </a:endParaRPr>
          </a:p>
          <a:p>
            <a:pPr marL="0" indent="0">
              <a:buNone/>
            </a:pPr>
            <a:endParaRPr lang="en-US" sz="2800" dirty="0"/>
          </a:p>
        </p:txBody>
      </p:sp>
      <p:sp>
        <p:nvSpPr>
          <p:cNvPr id="6" name="TextBox 5"/>
          <p:cNvSpPr txBox="1"/>
          <p:nvPr/>
        </p:nvSpPr>
        <p:spPr>
          <a:xfrm>
            <a:off x="7772400" y="19052"/>
            <a:ext cx="1371600" cy="307777"/>
          </a:xfrm>
          <a:prstGeom prst="rect">
            <a:avLst/>
          </a:prstGeom>
          <a:noFill/>
        </p:spPr>
        <p:txBody>
          <a:bodyPr wrap="square" lIns="91352" tIns="45679" rIns="91352" bIns="45679" rtlCol="0">
            <a:spAutoFit/>
          </a:bodyPr>
          <a:lstStyle/>
          <a:p>
            <a:r>
              <a:rPr lang="en-US" sz="1400" dirty="0">
                <a:solidFill>
                  <a:prstClr val="black"/>
                </a:solidFill>
                <a:latin typeface="Calibri"/>
              </a:rPr>
              <a:t>Go to: </a:t>
            </a:r>
            <a:r>
              <a:rPr lang="en-US" sz="1400" dirty="0">
                <a:solidFill>
                  <a:prstClr val="black"/>
                </a:solidFill>
                <a:latin typeface="Calibri"/>
                <a:hlinkClick r:id="rId4" action="ppaction://hlinksldjump"/>
              </a:rPr>
              <a:t>Topics</a:t>
            </a:r>
            <a:endParaRPr lang="en-US" sz="1400" dirty="0">
              <a:solidFill>
                <a:prstClr val="black"/>
              </a:solidFill>
              <a:latin typeface="Calibri"/>
            </a:endParaRPr>
          </a:p>
        </p:txBody>
      </p:sp>
    </p:spTree>
    <p:custDataLst>
      <p:tags r:id="rId1"/>
    </p:custDataLst>
    <p:extLst>
      <p:ext uri="{BB962C8B-B14F-4D97-AF65-F5344CB8AC3E}">
        <p14:creationId xmlns:p14="http://schemas.microsoft.com/office/powerpoint/2010/main" val="12505710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4"/>
          <p:cNvSpPr/>
          <p:nvPr/>
        </p:nvSpPr>
        <p:spPr>
          <a:xfrm>
            <a:off x="0" y="0"/>
            <a:ext cx="9124950" cy="1371600"/>
          </a:xfrm>
          <a:prstGeom prst="rect">
            <a:avLst/>
          </a:prstGeom>
          <a:solidFill>
            <a:srgbClr val="513D75"/>
          </a:solidFill>
          <a:ln>
            <a:noFill/>
          </a:ln>
        </p:spPr>
        <p:style>
          <a:lnRef idx="2">
            <a:schemeClr val="accent1">
              <a:shade val="50000"/>
            </a:schemeClr>
          </a:lnRef>
          <a:fillRef idx="1">
            <a:schemeClr val="accent1"/>
          </a:fillRef>
          <a:effectRef idx="0">
            <a:schemeClr val="accent1"/>
          </a:effectRef>
          <a:fontRef idx="minor">
            <a:schemeClr val="lt1"/>
          </a:fontRef>
        </p:style>
        <p:txBody>
          <a:bodyPr lIns="91352" tIns="45679" rIns="91352" bIns="45679" rtlCol="0" anchor="ctr"/>
          <a:lstStyle/>
          <a:p>
            <a:pPr algn="ctr"/>
            <a:endParaRPr lang="en-US" dirty="0"/>
          </a:p>
        </p:txBody>
      </p:sp>
      <p:sp>
        <p:nvSpPr>
          <p:cNvPr id="2" name="Title 1"/>
          <p:cNvSpPr>
            <a:spLocks noGrp="1"/>
          </p:cNvSpPr>
          <p:nvPr>
            <p:ph type="title"/>
          </p:nvPr>
        </p:nvSpPr>
        <p:spPr>
          <a:xfrm>
            <a:off x="0" y="76200"/>
            <a:ext cx="9144000" cy="1219200"/>
          </a:xfrm>
        </p:spPr>
        <p:txBody>
          <a:bodyPr/>
          <a:lstStyle/>
          <a:p>
            <a:pPr algn="ctr"/>
            <a:r>
              <a:rPr lang="en-US" altLang="en-US" sz="4000" dirty="0" smtClean="0">
                <a:solidFill>
                  <a:schemeClr val="bg1"/>
                </a:solidFill>
              </a:rPr>
              <a:t>PARCC Calculator Units</a:t>
            </a:r>
            <a:endParaRPr lang="en-US" sz="4000" dirty="0">
              <a:solidFill>
                <a:schemeClr val="bg1"/>
              </a:solidFill>
            </a:endParaRPr>
          </a:p>
        </p:txBody>
      </p:sp>
      <p:sp>
        <p:nvSpPr>
          <p:cNvPr id="30723" name="Rectangle 3"/>
          <p:cNvSpPr>
            <a:spLocks noGrp="1" noChangeArrowheads="1"/>
          </p:cNvSpPr>
          <p:nvPr>
            <p:ph type="body" idx="4294967295"/>
          </p:nvPr>
        </p:nvSpPr>
        <p:spPr>
          <a:xfrm>
            <a:off x="304800" y="1398152"/>
            <a:ext cx="8534400" cy="5181600"/>
          </a:xfrm>
          <a:prstGeom prst="rect">
            <a:avLst/>
          </a:prstGeom>
        </p:spPr>
        <p:txBody>
          <a:bodyPr lIns="91352" tIns="45679" rIns="91352" bIns="45679"/>
          <a:lstStyle/>
          <a:p>
            <a:r>
              <a:rPr lang="en-US" sz="2400" dirty="0" smtClean="0">
                <a:solidFill>
                  <a:srgbClr val="8F23B3"/>
                </a:solidFill>
              </a:rPr>
              <a:t>A calculator icon appears on the pages of the student’s test booklet and answer document in units/sections when calculators are allowed.  </a:t>
            </a:r>
          </a:p>
          <a:p>
            <a:r>
              <a:rPr lang="en-US" sz="2400" dirty="0" smtClean="0">
                <a:solidFill>
                  <a:srgbClr val="8F23B3"/>
                </a:solidFill>
              </a:rPr>
              <a:t>Grades 3-5 do not have any calculator units. </a:t>
            </a:r>
            <a:endParaRPr lang="en-US" sz="2400" dirty="0">
              <a:solidFill>
                <a:srgbClr val="8F23B3"/>
              </a:solidFill>
            </a:endParaRPr>
          </a:p>
          <a:p>
            <a:pPr marL="0" indent="0">
              <a:buNone/>
            </a:pPr>
            <a:endParaRPr lang="en-US" sz="2800" dirty="0"/>
          </a:p>
        </p:txBody>
      </p:sp>
      <p:sp>
        <p:nvSpPr>
          <p:cNvPr id="6" name="TextBox 5"/>
          <p:cNvSpPr txBox="1"/>
          <p:nvPr/>
        </p:nvSpPr>
        <p:spPr>
          <a:xfrm>
            <a:off x="7772400" y="19052"/>
            <a:ext cx="1371600" cy="307777"/>
          </a:xfrm>
          <a:prstGeom prst="rect">
            <a:avLst/>
          </a:prstGeom>
          <a:noFill/>
        </p:spPr>
        <p:txBody>
          <a:bodyPr wrap="square" lIns="91352" tIns="45679" rIns="91352" bIns="45679" rtlCol="0">
            <a:spAutoFit/>
          </a:bodyPr>
          <a:lstStyle/>
          <a:p>
            <a:r>
              <a:rPr lang="en-US" sz="1400" dirty="0">
                <a:solidFill>
                  <a:prstClr val="black"/>
                </a:solidFill>
                <a:latin typeface="Calibri"/>
              </a:rPr>
              <a:t>Go to: </a:t>
            </a:r>
            <a:r>
              <a:rPr lang="en-US" sz="1400" dirty="0">
                <a:solidFill>
                  <a:prstClr val="black"/>
                </a:solidFill>
                <a:latin typeface="Calibri"/>
                <a:hlinkClick r:id="rId4" action="ppaction://hlinksldjump"/>
              </a:rPr>
              <a:t>Topics</a:t>
            </a:r>
            <a:endParaRPr lang="en-US" sz="1400" dirty="0">
              <a:solidFill>
                <a:prstClr val="black"/>
              </a:solidFill>
              <a:latin typeface="Calibri"/>
            </a:endParaRPr>
          </a:p>
        </p:txBody>
      </p:sp>
    </p:spTree>
    <p:custDataLst>
      <p:tags r:id="rId1"/>
    </p:custDataLst>
    <p:extLst>
      <p:ext uri="{BB962C8B-B14F-4D97-AF65-F5344CB8AC3E}">
        <p14:creationId xmlns:p14="http://schemas.microsoft.com/office/powerpoint/2010/main" val="47881983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p:cNvSpPr/>
          <p:nvPr/>
        </p:nvSpPr>
        <p:spPr>
          <a:xfrm>
            <a:off x="9525" y="0"/>
            <a:ext cx="9124950" cy="1371600"/>
          </a:xfrm>
          <a:prstGeom prst="rect">
            <a:avLst/>
          </a:prstGeom>
          <a:solidFill>
            <a:srgbClr val="014799"/>
          </a:solidFill>
          <a:ln>
            <a:noFill/>
          </a:ln>
        </p:spPr>
        <p:style>
          <a:lnRef idx="2">
            <a:schemeClr val="accent1">
              <a:shade val="50000"/>
            </a:schemeClr>
          </a:lnRef>
          <a:fillRef idx="1">
            <a:schemeClr val="accent1"/>
          </a:fillRef>
          <a:effectRef idx="0">
            <a:schemeClr val="accent1"/>
          </a:effectRef>
          <a:fontRef idx="minor">
            <a:schemeClr val="lt1"/>
          </a:fontRef>
        </p:style>
        <p:txBody>
          <a:bodyPr lIns="91352" tIns="45679" rIns="91352" bIns="45679" rtlCol="0" anchor="ctr"/>
          <a:lstStyle/>
          <a:p>
            <a:pPr algn="ctr"/>
            <a:endParaRPr lang="en-US" dirty="0"/>
          </a:p>
        </p:txBody>
      </p:sp>
      <p:sp>
        <p:nvSpPr>
          <p:cNvPr id="6" name="Content Placeholder 5"/>
          <p:cNvSpPr>
            <a:spLocks noGrp="1"/>
          </p:cNvSpPr>
          <p:nvPr>
            <p:ph idx="1"/>
          </p:nvPr>
        </p:nvSpPr>
        <p:spPr/>
        <p:txBody>
          <a:bodyPr/>
          <a:lstStyle/>
          <a:p>
            <a:r>
              <a:rPr lang="en-US" dirty="0" smtClean="0"/>
              <a:t>Ensure that the student’s name is on the test booklet (</a:t>
            </a:r>
            <a:r>
              <a:rPr lang="en-US" dirty="0" smtClean="0">
                <a:solidFill>
                  <a:srgbClr val="8120A4"/>
                </a:solidFill>
              </a:rPr>
              <a:t>and answer document for PARCC grades 4+</a:t>
            </a:r>
            <a:r>
              <a:rPr lang="en-US" dirty="0" smtClean="0"/>
              <a:t>).</a:t>
            </a:r>
          </a:p>
          <a:p>
            <a:r>
              <a:rPr lang="en-US" dirty="0" smtClean="0"/>
              <a:t>If there is a label, DO NOT bubble any information on the materials.  </a:t>
            </a:r>
          </a:p>
          <a:p>
            <a:r>
              <a:rPr lang="en-US" dirty="0" smtClean="0"/>
              <a:t>If there is NOT a label, ensure that the student’s name is on the book and </a:t>
            </a:r>
            <a:r>
              <a:rPr lang="en-US" dirty="0" smtClean="0">
                <a:solidFill>
                  <a:srgbClr val="FF0000"/>
                </a:solidFill>
              </a:rPr>
              <a:t>check with SAC on who will bubble in the demographic information. </a:t>
            </a:r>
            <a:endParaRPr lang="en-US" dirty="0">
              <a:solidFill>
                <a:srgbClr val="FF0000"/>
              </a:solidFill>
            </a:endParaRPr>
          </a:p>
        </p:txBody>
      </p:sp>
      <p:sp>
        <p:nvSpPr>
          <p:cNvPr id="5" name="Title 4"/>
          <p:cNvSpPr>
            <a:spLocks noGrp="1"/>
          </p:cNvSpPr>
          <p:nvPr>
            <p:ph type="title"/>
          </p:nvPr>
        </p:nvSpPr>
        <p:spPr>
          <a:xfrm>
            <a:off x="1409700" y="76200"/>
            <a:ext cx="6324600" cy="1219200"/>
          </a:xfrm>
        </p:spPr>
        <p:txBody>
          <a:bodyPr/>
          <a:lstStyle/>
          <a:p>
            <a:pPr algn="ctr"/>
            <a:r>
              <a:rPr lang="en-US" sz="4000" dirty="0">
                <a:solidFill>
                  <a:schemeClr val="bg1"/>
                </a:solidFill>
              </a:rPr>
              <a:t>End of Unit </a:t>
            </a:r>
            <a:r>
              <a:rPr lang="en-US" sz="4000" dirty="0" smtClean="0">
                <a:solidFill>
                  <a:schemeClr val="bg1"/>
                </a:solidFill>
              </a:rPr>
              <a:t>1</a:t>
            </a:r>
            <a:endParaRPr lang="en-US" sz="4000" dirty="0">
              <a:solidFill>
                <a:schemeClr val="bg1"/>
              </a:solidFill>
            </a:endParaRPr>
          </a:p>
        </p:txBody>
      </p:sp>
    </p:spTree>
    <p:extLst>
      <p:ext uri="{BB962C8B-B14F-4D97-AF65-F5344CB8AC3E}">
        <p14:creationId xmlns:p14="http://schemas.microsoft.com/office/powerpoint/2010/main" val="151254946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p:cNvSpPr/>
          <p:nvPr/>
        </p:nvSpPr>
        <p:spPr>
          <a:xfrm>
            <a:off x="9525" y="0"/>
            <a:ext cx="9124950" cy="1371600"/>
          </a:xfrm>
          <a:prstGeom prst="rect">
            <a:avLst/>
          </a:prstGeom>
          <a:solidFill>
            <a:srgbClr val="014799"/>
          </a:solidFill>
          <a:ln>
            <a:noFill/>
          </a:ln>
        </p:spPr>
        <p:style>
          <a:lnRef idx="2">
            <a:schemeClr val="accent1">
              <a:shade val="50000"/>
            </a:schemeClr>
          </a:lnRef>
          <a:fillRef idx="1">
            <a:schemeClr val="accent1"/>
          </a:fillRef>
          <a:effectRef idx="0">
            <a:schemeClr val="accent1"/>
          </a:effectRef>
          <a:fontRef idx="minor">
            <a:schemeClr val="lt1"/>
          </a:fontRef>
        </p:style>
        <p:txBody>
          <a:bodyPr lIns="91352" tIns="45679" rIns="91352" bIns="45679" rtlCol="0" anchor="ctr"/>
          <a:lstStyle/>
          <a:p>
            <a:pPr algn="ctr"/>
            <a:endParaRPr lang="en-US" dirty="0"/>
          </a:p>
        </p:txBody>
      </p:sp>
      <p:sp>
        <p:nvSpPr>
          <p:cNvPr id="6" name="Content Placeholder 5"/>
          <p:cNvSpPr>
            <a:spLocks noGrp="1"/>
          </p:cNvSpPr>
          <p:nvPr>
            <p:ph idx="1"/>
          </p:nvPr>
        </p:nvSpPr>
        <p:spPr/>
        <p:txBody>
          <a:bodyPr/>
          <a:lstStyle/>
          <a:p>
            <a:r>
              <a:rPr lang="en-US" dirty="0" smtClean="0"/>
              <a:t>Ensure that the receives his/her test booklet (</a:t>
            </a:r>
            <a:r>
              <a:rPr lang="en-US" dirty="0" smtClean="0">
                <a:solidFill>
                  <a:srgbClr val="8120A4"/>
                </a:solidFill>
              </a:rPr>
              <a:t>and answer document for PARCC grades 4+</a:t>
            </a:r>
            <a:r>
              <a:rPr lang="en-US" dirty="0" smtClean="0"/>
              <a:t>).</a:t>
            </a:r>
          </a:p>
        </p:txBody>
      </p:sp>
      <p:sp>
        <p:nvSpPr>
          <p:cNvPr id="5" name="Title 4"/>
          <p:cNvSpPr>
            <a:spLocks noGrp="1"/>
          </p:cNvSpPr>
          <p:nvPr>
            <p:ph type="title"/>
          </p:nvPr>
        </p:nvSpPr>
        <p:spPr>
          <a:xfrm>
            <a:off x="1409700" y="76200"/>
            <a:ext cx="6324600" cy="1219200"/>
          </a:xfrm>
        </p:spPr>
        <p:txBody>
          <a:bodyPr/>
          <a:lstStyle/>
          <a:p>
            <a:pPr algn="ctr"/>
            <a:r>
              <a:rPr lang="en-US" sz="4000" dirty="0" smtClean="0">
                <a:solidFill>
                  <a:schemeClr val="bg1"/>
                </a:solidFill>
              </a:rPr>
              <a:t>Beginning of Units 2-3</a:t>
            </a:r>
            <a:endParaRPr lang="en-US" sz="4000" dirty="0">
              <a:solidFill>
                <a:schemeClr val="bg1"/>
              </a:solidFill>
            </a:endParaRPr>
          </a:p>
        </p:txBody>
      </p:sp>
    </p:spTree>
    <p:extLst>
      <p:ext uri="{BB962C8B-B14F-4D97-AF65-F5344CB8AC3E}">
        <p14:creationId xmlns:p14="http://schemas.microsoft.com/office/powerpoint/2010/main" val="269274330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Rectangle 7"/>
          <p:cNvSpPr/>
          <p:nvPr/>
        </p:nvSpPr>
        <p:spPr>
          <a:xfrm>
            <a:off x="9525" y="0"/>
            <a:ext cx="9124950" cy="1371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91352" tIns="45679" rIns="91352" bIns="45679" rtlCol="0" anchor="ctr"/>
          <a:lstStyle/>
          <a:p>
            <a:pPr algn="ctr"/>
            <a:endParaRPr lang="en-US" dirty="0"/>
          </a:p>
        </p:txBody>
      </p:sp>
      <p:sp>
        <p:nvSpPr>
          <p:cNvPr id="7" name="Rounded Rectangle 6"/>
          <p:cNvSpPr/>
          <p:nvPr/>
        </p:nvSpPr>
        <p:spPr>
          <a:xfrm>
            <a:off x="239907" y="4114800"/>
            <a:ext cx="8839200" cy="533400"/>
          </a:xfrm>
          <a:prstGeom prst="roundRect">
            <a:avLst/>
          </a:prstGeom>
          <a:ln w="38100"/>
        </p:spPr>
        <p:style>
          <a:lnRef idx="2">
            <a:schemeClr val="accent4"/>
          </a:lnRef>
          <a:fillRef idx="1">
            <a:schemeClr val="lt1"/>
          </a:fillRef>
          <a:effectRef idx="0">
            <a:schemeClr val="accent4"/>
          </a:effectRef>
          <a:fontRef idx="minor">
            <a:schemeClr val="dk1"/>
          </a:fontRef>
        </p:style>
        <p:txBody>
          <a:bodyPr lIns="91352" tIns="45679" rIns="91352" bIns="45679" rtlCol="0" anchor="ctr"/>
          <a:lstStyle/>
          <a:p>
            <a:pPr algn="ctr"/>
            <a:endParaRPr lang="en-US" dirty="0"/>
          </a:p>
        </p:txBody>
      </p:sp>
      <p:sp>
        <p:nvSpPr>
          <p:cNvPr id="2" name="Title 1"/>
          <p:cNvSpPr>
            <a:spLocks noGrp="1"/>
          </p:cNvSpPr>
          <p:nvPr>
            <p:ph type="title"/>
          </p:nvPr>
        </p:nvSpPr>
        <p:spPr>
          <a:xfrm>
            <a:off x="0" y="76200"/>
            <a:ext cx="9144000" cy="1219200"/>
          </a:xfrm>
        </p:spPr>
        <p:txBody>
          <a:bodyPr/>
          <a:lstStyle/>
          <a:p>
            <a:pPr algn="ctr"/>
            <a:r>
              <a:rPr lang="en-US" sz="4000" dirty="0">
                <a:solidFill>
                  <a:schemeClr val="bg1"/>
                </a:solidFill>
              </a:rPr>
              <a:t>Topics</a:t>
            </a:r>
          </a:p>
        </p:txBody>
      </p:sp>
      <p:sp>
        <p:nvSpPr>
          <p:cNvPr id="4" name="Title 1"/>
          <p:cNvSpPr txBox="1">
            <a:spLocks/>
          </p:cNvSpPr>
          <p:nvPr/>
        </p:nvSpPr>
        <p:spPr>
          <a:xfrm>
            <a:off x="2819400" y="0"/>
            <a:ext cx="6324600" cy="1219200"/>
          </a:xfrm>
          <a:prstGeom prst="rect">
            <a:avLst/>
          </a:prstGeom>
        </p:spPr>
        <p:txBody>
          <a:bodyPr lIns="89793" tIns="44899" rIns="89793" bIns="44899" anchor="ctr"/>
          <a:lstStyle>
            <a:lvl1pPr marL="168524" indent="0" algn="l" rtl="0" eaLnBrk="0" fontAlgn="base" hangingPunct="0">
              <a:spcBef>
                <a:spcPct val="0"/>
              </a:spcBef>
              <a:spcAft>
                <a:spcPct val="0"/>
              </a:spcAft>
              <a:defRPr sz="2800" kern="1200">
                <a:solidFill>
                  <a:schemeClr val="tx1"/>
                </a:solidFill>
                <a:latin typeface="+mj-lt"/>
                <a:ea typeface="ＭＳ Ｐゴシック" charset="0"/>
                <a:cs typeface="+mj-cs"/>
              </a:defRPr>
            </a:lvl1pPr>
            <a:lvl2pPr algn="ctr" rtl="0" eaLnBrk="0" fontAlgn="base" hangingPunct="0">
              <a:spcBef>
                <a:spcPct val="0"/>
              </a:spcBef>
              <a:spcAft>
                <a:spcPct val="0"/>
              </a:spcAft>
              <a:defRPr sz="4400">
                <a:solidFill>
                  <a:schemeClr val="tx1"/>
                </a:solidFill>
                <a:latin typeface="Calibri" pitchFamily="34" charset="0"/>
                <a:ea typeface="ＭＳ Ｐゴシック" charset="0"/>
              </a:defRPr>
            </a:lvl2pPr>
            <a:lvl3pPr algn="ctr" rtl="0" eaLnBrk="0" fontAlgn="base" hangingPunct="0">
              <a:spcBef>
                <a:spcPct val="0"/>
              </a:spcBef>
              <a:spcAft>
                <a:spcPct val="0"/>
              </a:spcAft>
              <a:defRPr sz="4400">
                <a:solidFill>
                  <a:schemeClr val="tx1"/>
                </a:solidFill>
                <a:latin typeface="Calibri" pitchFamily="34" charset="0"/>
                <a:ea typeface="ＭＳ Ｐゴシック" charset="0"/>
              </a:defRPr>
            </a:lvl3pPr>
            <a:lvl4pPr algn="ctr" rtl="0" eaLnBrk="0" fontAlgn="base" hangingPunct="0">
              <a:spcBef>
                <a:spcPct val="0"/>
              </a:spcBef>
              <a:spcAft>
                <a:spcPct val="0"/>
              </a:spcAft>
              <a:defRPr sz="4400">
                <a:solidFill>
                  <a:schemeClr val="tx1"/>
                </a:solidFill>
                <a:latin typeface="Calibri" pitchFamily="34" charset="0"/>
                <a:ea typeface="ＭＳ Ｐゴシック" charset="0"/>
              </a:defRPr>
            </a:lvl4pPr>
            <a:lvl5pPr algn="ctr" rtl="0" eaLnBrk="0" fontAlgn="base" hangingPunct="0">
              <a:spcBef>
                <a:spcPct val="0"/>
              </a:spcBef>
              <a:spcAft>
                <a:spcPct val="0"/>
              </a:spcAft>
              <a:defRPr sz="4400">
                <a:solidFill>
                  <a:schemeClr val="tx1"/>
                </a:solidFill>
                <a:latin typeface="Calibri" pitchFamily="34" charset="0"/>
                <a:ea typeface="ＭＳ Ｐゴシック"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endParaRPr lang="en-US" sz="4400" b="1" dirty="0">
              <a:solidFill>
                <a:prstClr val="black"/>
              </a:solidFill>
            </a:endParaRPr>
          </a:p>
        </p:txBody>
      </p:sp>
      <p:sp>
        <p:nvSpPr>
          <p:cNvPr id="6" name="Rectangle 3"/>
          <p:cNvSpPr txBox="1">
            <a:spLocks noChangeArrowheads="1"/>
          </p:cNvSpPr>
          <p:nvPr/>
        </p:nvSpPr>
        <p:spPr>
          <a:xfrm>
            <a:off x="274320" y="1965333"/>
            <a:ext cx="8839200" cy="3902075"/>
          </a:xfrm>
          <a:prstGeom prst="rect">
            <a:avLst/>
          </a:prstGeom>
        </p:spPr>
        <p:txBody>
          <a:bodyPr lIns="91352" tIns="45679" rIns="91352" bIns="45679"/>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6768" indent="-456768">
              <a:spcBef>
                <a:spcPts val="300"/>
              </a:spcBef>
              <a:spcAft>
                <a:spcPts val="300"/>
              </a:spcAft>
              <a:buClr>
                <a:srgbClr val="8F23B3"/>
              </a:buClr>
              <a:buSzPct val="125000"/>
              <a:buFont typeface="Arial" panose="020B0604020202020204" pitchFamily="34" charset="0"/>
              <a:buChar char="•"/>
              <a:defRPr/>
            </a:pPr>
            <a:r>
              <a:rPr lang="en-US" sz="2400" dirty="0">
                <a:solidFill>
                  <a:srgbClr val="0091B2"/>
                </a:solidFill>
                <a:hlinkClick r:id="rId4" action="ppaction://hlinksldjump"/>
              </a:rPr>
              <a:t>CMAS Administration Overview</a:t>
            </a:r>
            <a:endParaRPr lang="en-US" sz="2400" dirty="0">
              <a:solidFill>
                <a:srgbClr val="0091B2"/>
              </a:solidFill>
            </a:endParaRPr>
          </a:p>
          <a:p>
            <a:pPr marL="456768" indent="-456768">
              <a:spcBef>
                <a:spcPts val="300"/>
              </a:spcBef>
              <a:spcAft>
                <a:spcPts val="300"/>
              </a:spcAft>
              <a:buClr>
                <a:srgbClr val="8F23B3"/>
              </a:buClr>
              <a:buSzPct val="125000"/>
              <a:buFont typeface="Arial" panose="020B0604020202020204" pitchFamily="34" charset="0"/>
              <a:buChar char="•"/>
              <a:defRPr/>
            </a:pPr>
            <a:r>
              <a:rPr lang="en-US" sz="2400" dirty="0">
                <a:hlinkClick r:id="rId5" action="ppaction://hlinksldjump"/>
              </a:rPr>
              <a:t>Testing Schedule</a:t>
            </a:r>
            <a:endParaRPr lang="en-US" sz="2400" dirty="0">
              <a:hlinkClick r:id="rId6" action="ppaction://hlinksldjump"/>
            </a:endParaRPr>
          </a:p>
          <a:p>
            <a:pPr marL="456768" indent="-456768">
              <a:spcBef>
                <a:spcPts val="300"/>
              </a:spcBef>
              <a:spcAft>
                <a:spcPts val="300"/>
              </a:spcAft>
              <a:buClr>
                <a:srgbClr val="8F23B3"/>
              </a:buClr>
              <a:buSzPct val="125000"/>
              <a:buFont typeface="Arial" panose="020B0604020202020204" pitchFamily="34" charset="0"/>
              <a:buChar char="•"/>
              <a:defRPr/>
            </a:pPr>
            <a:r>
              <a:rPr lang="en-US" sz="2400" dirty="0">
                <a:hlinkClick r:id="rId6" action="ppaction://hlinksldjump"/>
              </a:rPr>
              <a:t>Administration Policies and Testing Security</a:t>
            </a:r>
          </a:p>
          <a:p>
            <a:pPr marL="456768" indent="-456768">
              <a:spcBef>
                <a:spcPts val="300"/>
              </a:spcBef>
              <a:spcAft>
                <a:spcPts val="300"/>
              </a:spcAft>
              <a:buClr>
                <a:srgbClr val="8F23B3"/>
              </a:buClr>
              <a:buSzPct val="125000"/>
              <a:buFont typeface="Arial" panose="020B0604020202020204" pitchFamily="34" charset="0"/>
              <a:buChar char="•"/>
              <a:defRPr/>
            </a:pPr>
            <a:r>
              <a:rPr lang="en-US" sz="2400" dirty="0">
                <a:hlinkClick r:id="rId5" action="ppaction://hlinksldjump"/>
              </a:rPr>
              <a:t>Tasks to Complete Before Testing</a:t>
            </a:r>
            <a:endParaRPr lang="en-US" sz="2400" dirty="0"/>
          </a:p>
          <a:p>
            <a:pPr marL="456768" indent="-456768">
              <a:spcBef>
                <a:spcPts val="300"/>
              </a:spcBef>
              <a:spcAft>
                <a:spcPts val="300"/>
              </a:spcAft>
              <a:buClr>
                <a:srgbClr val="8F23B3"/>
              </a:buClr>
              <a:buSzPct val="125000"/>
              <a:buFont typeface="Arial" panose="020B0604020202020204" pitchFamily="34" charset="0"/>
              <a:buChar char="•"/>
              <a:defRPr/>
            </a:pPr>
            <a:r>
              <a:rPr lang="en-US" sz="2400" dirty="0">
                <a:hlinkClick r:id="rId5" action="ppaction://hlinksldjump"/>
              </a:rPr>
              <a:t>Tasks to Complete During Testing</a:t>
            </a:r>
            <a:endParaRPr lang="en-US" sz="2400" dirty="0"/>
          </a:p>
          <a:p>
            <a:pPr marL="456768" indent="-456768">
              <a:spcBef>
                <a:spcPts val="300"/>
              </a:spcBef>
              <a:spcAft>
                <a:spcPts val="300"/>
              </a:spcAft>
              <a:buClr>
                <a:srgbClr val="8F23B3"/>
              </a:buClr>
              <a:buSzPct val="125000"/>
              <a:buFont typeface="Arial" panose="020B0604020202020204" pitchFamily="34" charset="0"/>
              <a:buChar char="•"/>
              <a:defRPr/>
            </a:pPr>
            <a:r>
              <a:rPr lang="en-US" sz="2400" dirty="0">
                <a:hlinkClick r:id="rId5" action="ppaction://hlinksldjump"/>
              </a:rPr>
              <a:t>Tasks to Complete After Testing</a:t>
            </a:r>
            <a:endParaRPr lang="en-US" sz="2400" dirty="0"/>
          </a:p>
          <a:p>
            <a:pPr marL="456768" indent="-456768">
              <a:spcBef>
                <a:spcPts val="300"/>
              </a:spcBef>
              <a:spcAft>
                <a:spcPts val="300"/>
              </a:spcAft>
              <a:buClr>
                <a:srgbClr val="8F23B3"/>
              </a:buClr>
              <a:buSzPct val="125000"/>
              <a:buFont typeface="Arial" panose="020B0604020202020204" pitchFamily="34" charset="0"/>
              <a:buChar char="•"/>
              <a:defRPr/>
            </a:pPr>
            <a:r>
              <a:rPr lang="en-US" sz="2400" dirty="0">
                <a:hlinkClick r:id="rId7" action="ppaction://hlinksldjump"/>
              </a:rPr>
              <a:t>Resources and Support</a:t>
            </a:r>
            <a:endParaRPr lang="en-US" sz="2400" dirty="0"/>
          </a:p>
        </p:txBody>
      </p:sp>
      <p:sp>
        <p:nvSpPr>
          <p:cNvPr id="9" name="TextBox 8"/>
          <p:cNvSpPr txBox="1"/>
          <p:nvPr/>
        </p:nvSpPr>
        <p:spPr>
          <a:xfrm>
            <a:off x="7772400" y="19052"/>
            <a:ext cx="1371600" cy="307777"/>
          </a:xfrm>
          <a:prstGeom prst="rect">
            <a:avLst/>
          </a:prstGeom>
          <a:noFill/>
        </p:spPr>
        <p:txBody>
          <a:bodyPr wrap="square" lIns="91352" tIns="45679" rIns="91352" bIns="45679" rtlCol="0">
            <a:spAutoFit/>
          </a:bodyPr>
          <a:lstStyle/>
          <a:p>
            <a:r>
              <a:rPr lang="en-US" sz="1400" dirty="0">
                <a:latin typeface="+mn-lt"/>
              </a:rPr>
              <a:t>Go to: </a:t>
            </a:r>
            <a:r>
              <a:rPr lang="en-US" sz="1400" dirty="0">
                <a:latin typeface="+mn-lt"/>
                <a:hlinkClick r:id="rId8" action="ppaction://hlinksldjump"/>
              </a:rPr>
              <a:t>Topics</a:t>
            </a:r>
            <a:endParaRPr lang="en-US" sz="1400" dirty="0">
              <a:latin typeface="+mn-lt"/>
            </a:endParaRPr>
          </a:p>
        </p:txBody>
      </p:sp>
    </p:spTree>
    <p:custDataLst>
      <p:tags r:id="rId1"/>
    </p:custDataLst>
    <p:extLst>
      <p:ext uri="{BB962C8B-B14F-4D97-AF65-F5344CB8AC3E}">
        <p14:creationId xmlns:p14="http://schemas.microsoft.com/office/powerpoint/2010/main" val="8394261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ctangle 5"/>
          <p:cNvSpPr/>
          <p:nvPr/>
        </p:nvSpPr>
        <p:spPr>
          <a:xfrm>
            <a:off x="9525" y="0"/>
            <a:ext cx="9124950" cy="1371600"/>
          </a:xfrm>
          <a:prstGeom prst="rect">
            <a:avLst/>
          </a:prstGeom>
          <a:solidFill>
            <a:srgbClr val="014799"/>
          </a:solidFill>
          <a:ln>
            <a:noFill/>
          </a:ln>
        </p:spPr>
        <p:style>
          <a:lnRef idx="2">
            <a:schemeClr val="accent1">
              <a:shade val="50000"/>
            </a:schemeClr>
          </a:lnRef>
          <a:fillRef idx="1">
            <a:schemeClr val="accent1"/>
          </a:fillRef>
          <a:effectRef idx="0">
            <a:schemeClr val="accent1"/>
          </a:effectRef>
          <a:fontRef idx="minor">
            <a:schemeClr val="lt1"/>
          </a:fontRef>
        </p:style>
        <p:txBody>
          <a:bodyPr lIns="91352" tIns="45679" rIns="91352" bIns="45679" rtlCol="0" anchor="ctr"/>
          <a:lstStyle/>
          <a:p>
            <a:pPr algn="ctr"/>
            <a:endParaRPr lang="en-US" dirty="0"/>
          </a:p>
        </p:txBody>
      </p:sp>
      <p:sp>
        <p:nvSpPr>
          <p:cNvPr id="5" name="Content Placeholder 4"/>
          <p:cNvSpPr>
            <a:spLocks noGrp="1"/>
          </p:cNvSpPr>
          <p:nvPr>
            <p:ph idx="1"/>
          </p:nvPr>
        </p:nvSpPr>
        <p:spPr/>
        <p:txBody>
          <a:bodyPr/>
          <a:lstStyle/>
          <a:p>
            <a:pPr>
              <a:buClrTx/>
            </a:pPr>
            <a:r>
              <a:rPr lang="en-US" dirty="0" smtClean="0"/>
              <a:t>Throughout this PPT </a:t>
            </a:r>
            <a:r>
              <a:rPr lang="en-US" dirty="0" smtClean="0">
                <a:solidFill>
                  <a:srgbClr val="8F23B3"/>
                </a:solidFill>
              </a:rPr>
              <a:t>purple text </a:t>
            </a:r>
            <a:r>
              <a:rPr lang="en-US" dirty="0" smtClean="0"/>
              <a:t>is used for information that </a:t>
            </a:r>
            <a:r>
              <a:rPr lang="en-US" dirty="0" smtClean="0">
                <a:solidFill>
                  <a:srgbClr val="8F23B3"/>
                </a:solidFill>
              </a:rPr>
              <a:t>only pertains to PARCC ELA and math</a:t>
            </a:r>
            <a:r>
              <a:rPr lang="en-US" dirty="0" smtClean="0"/>
              <a:t>, and </a:t>
            </a:r>
            <a:r>
              <a:rPr lang="en-US" dirty="0" smtClean="0">
                <a:solidFill>
                  <a:srgbClr val="00B050"/>
                </a:solidFill>
              </a:rPr>
              <a:t>green text is used for S/SS content.</a:t>
            </a:r>
          </a:p>
          <a:p>
            <a:pPr>
              <a:buClrTx/>
            </a:pPr>
            <a:r>
              <a:rPr lang="en-US" dirty="0" smtClean="0"/>
              <a:t>If information appears in black text, it applies to ELA/math and S/SS.</a:t>
            </a:r>
          </a:p>
          <a:p>
            <a:pPr lvl="1"/>
            <a:endParaRPr lang="en-US" dirty="0"/>
          </a:p>
        </p:txBody>
      </p:sp>
      <p:sp>
        <p:nvSpPr>
          <p:cNvPr id="4" name="Title 3"/>
          <p:cNvSpPr>
            <a:spLocks noGrp="1"/>
          </p:cNvSpPr>
          <p:nvPr>
            <p:ph type="title"/>
          </p:nvPr>
        </p:nvSpPr>
        <p:spPr>
          <a:xfrm>
            <a:off x="76200" y="76200"/>
            <a:ext cx="8991600" cy="1219200"/>
          </a:xfrm>
        </p:spPr>
        <p:txBody>
          <a:bodyPr/>
          <a:lstStyle/>
          <a:p>
            <a:pPr algn="ctr"/>
            <a:r>
              <a:rPr lang="en-US" sz="4000" dirty="0">
                <a:solidFill>
                  <a:schemeClr val="bg1"/>
                </a:solidFill>
              </a:rPr>
              <a:t>Note about this Training</a:t>
            </a:r>
          </a:p>
        </p:txBody>
      </p:sp>
    </p:spTree>
    <p:extLst>
      <p:ext uri="{BB962C8B-B14F-4D97-AF65-F5344CB8AC3E}">
        <p14:creationId xmlns:p14="http://schemas.microsoft.com/office/powerpoint/2010/main" val="1262925409"/>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ctangle 5"/>
          <p:cNvSpPr/>
          <p:nvPr/>
        </p:nvSpPr>
        <p:spPr>
          <a:xfrm>
            <a:off x="9525" y="0"/>
            <a:ext cx="9124950" cy="1371600"/>
          </a:xfrm>
          <a:prstGeom prst="rect">
            <a:avLst/>
          </a:prstGeom>
          <a:solidFill>
            <a:srgbClr val="014799"/>
          </a:solidFill>
          <a:ln>
            <a:noFill/>
          </a:ln>
        </p:spPr>
        <p:style>
          <a:lnRef idx="2">
            <a:schemeClr val="accent1">
              <a:shade val="50000"/>
            </a:schemeClr>
          </a:lnRef>
          <a:fillRef idx="1">
            <a:schemeClr val="accent1"/>
          </a:fillRef>
          <a:effectRef idx="0">
            <a:schemeClr val="accent1"/>
          </a:effectRef>
          <a:fontRef idx="minor">
            <a:schemeClr val="lt1"/>
          </a:fontRef>
        </p:style>
        <p:txBody>
          <a:bodyPr lIns="91352" tIns="45679" rIns="91352" bIns="45679" rtlCol="0" anchor="ctr"/>
          <a:lstStyle/>
          <a:p>
            <a:pPr algn="ctr"/>
            <a:endParaRPr lang="en-US" dirty="0"/>
          </a:p>
        </p:txBody>
      </p:sp>
      <p:sp>
        <p:nvSpPr>
          <p:cNvPr id="2" name="Title 1"/>
          <p:cNvSpPr>
            <a:spLocks noGrp="1"/>
          </p:cNvSpPr>
          <p:nvPr>
            <p:ph type="title"/>
          </p:nvPr>
        </p:nvSpPr>
        <p:spPr>
          <a:xfrm>
            <a:off x="0" y="76200"/>
            <a:ext cx="9144000" cy="1219200"/>
          </a:xfrm>
        </p:spPr>
        <p:txBody>
          <a:bodyPr/>
          <a:lstStyle/>
          <a:p>
            <a:pPr algn="ctr"/>
            <a:r>
              <a:rPr lang="en-US" altLang="en-US" sz="4000" dirty="0">
                <a:solidFill>
                  <a:schemeClr val="bg1"/>
                </a:solidFill>
              </a:rPr>
              <a:t>Tasks to Complete After Testing</a:t>
            </a:r>
            <a:endParaRPr lang="en-US" sz="4000" dirty="0">
              <a:solidFill>
                <a:schemeClr val="bg1"/>
              </a:solidFill>
            </a:endParaRPr>
          </a:p>
        </p:txBody>
      </p:sp>
      <p:sp>
        <p:nvSpPr>
          <p:cNvPr id="30723" name="Rectangle 3"/>
          <p:cNvSpPr>
            <a:spLocks noGrp="1" noChangeArrowheads="1"/>
          </p:cNvSpPr>
          <p:nvPr>
            <p:ph type="body" idx="4294967295"/>
          </p:nvPr>
        </p:nvSpPr>
        <p:spPr>
          <a:xfrm>
            <a:off x="228600" y="1447801"/>
            <a:ext cx="8686800" cy="5181600"/>
          </a:xfrm>
          <a:prstGeom prst="rect">
            <a:avLst/>
          </a:prstGeom>
        </p:spPr>
        <p:txBody>
          <a:bodyPr lIns="91352" tIns="45679" rIns="91352" bIns="45679"/>
          <a:lstStyle/>
          <a:p>
            <a:pPr marL="513862" indent="-513862" eaLnBrk="1" hangingPunct="1">
              <a:spcBef>
                <a:spcPts val="200"/>
              </a:spcBef>
              <a:spcAft>
                <a:spcPts val="200"/>
              </a:spcAft>
              <a:buClr>
                <a:srgbClr val="8F23B3"/>
              </a:buClr>
              <a:buSzPct val="100000"/>
              <a:buFont typeface="+mj-lt"/>
              <a:buAutoNum type="arabicPeriod"/>
              <a:defRPr/>
            </a:pPr>
            <a:r>
              <a:rPr lang="en-US" sz="2400" dirty="0"/>
              <a:t>Collect materials and return them to the </a:t>
            </a:r>
            <a:r>
              <a:rPr lang="en-US" sz="2400" dirty="0" smtClean="0"/>
              <a:t>SAC after each unit</a:t>
            </a:r>
            <a:endParaRPr lang="en-US" sz="2400" dirty="0"/>
          </a:p>
          <a:p>
            <a:pPr lvl="2">
              <a:buClr>
                <a:srgbClr val="8F23B3"/>
              </a:buClr>
              <a:buSzPct val="125000"/>
              <a:buFont typeface="Arial" panose="020B0604020202020204" pitchFamily="34" charset="0"/>
              <a:buChar char="•"/>
            </a:pPr>
            <a:r>
              <a:rPr lang="en-US" sz="2000" i="1" dirty="0"/>
              <a:t>Test Administrator Manual </a:t>
            </a:r>
            <a:r>
              <a:rPr lang="en-US" sz="2000" dirty="0"/>
              <a:t>(</a:t>
            </a:r>
            <a:r>
              <a:rPr lang="en-US" sz="2000" dirty="0">
                <a:solidFill>
                  <a:srgbClr val="FF0000"/>
                </a:solidFill>
              </a:rPr>
              <a:t>after all </a:t>
            </a:r>
            <a:r>
              <a:rPr lang="en-US" sz="2000" dirty="0" smtClean="0">
                <a:solidFill>
                  <a:srgbClr val="FF0000"/>
                </a:solidFill>
              </a:rPr>
              <a:t>units </a:t>
            </a:r>
            <a:r>
              <a:rPr lang="en-US" sz="2000" dirty="0">
                <a:solidFill>
                  <a:srgbClr val="FF0000"/>
                </a:solidFill>
              </a:rPr>
              <a:t>are completed</a:t>
            </a:r>
            <a:r>
              <a:rPr lang="en-US" sz="2000" dirty="0"/>
              <a:t>)</a:t>
            </a:r>
          </a:p>
          <a:p>
            <a:pPr lvl="2">
              <a:buClr>
                <a:srgbClr val="8F23B3"/>
              </a:buClr>
              <a:buSzPct val="125000"/>
              <a:buFont typeface="Arial" panose="020B0604020202020204" pitchFamily="34" charset="0"/>
              <a:buChar char="•"/>
            </a:pPr>
            <a:r>
              <a:rPr lang="en-US" sz="2000" dirty="0"/>
              <a:t>Test booklets </a:t>
            </a:r>
          </a:p>
          <a:p>
            <a:pPr lvl="2">
              <a:buClr>
                <a:srgbClr val="8F23B3"/>
              </a:buClr>
              <a:buSzPct val="125000"/>
              <a:buFont typeface="Arial" panose="020B0604020202020204" pitchFamily="34" charset="0"/>
              <a:buChar char="•"/>
            </a:pPr>
            <a:r>
              <a:rPr lang="en-US" sz="2000" dirty="0"/>
              <a:t>Answer documents (PARCC Grades 4+)</a:t>
            </a:r>
          </a:p>
          <a:p>
            <a:pPr lvl="2">
              <a:buClr>
                <a:srgbClr val="8F23B3"/>
              </a:buClr>
              <a:buSzPct val="125000"/>
              <a:buFont typeface="Arial" panose="020B0604020202020204" pitchFamily="34" charset="0"/>
              <a:buChar char="•"/>
            </a:pPr>
            <a:r>
              <a:rPr lang="en-US" sz="2000" dirty="0"/>
              <a:t>Source books (social studies)</a:t>
            </a:r>
          </a:p>
          <a:p>
            <a:pPr lvl="2">
              <a:buClr>
                <a:srgbClr val="8F23B3"/>
              </a:buClr>
              <a:buSzPct val="125000"/>
              <a:buFont typeface="Arial" panose="020B0604020202020204" pitchFamily="34" charset="0"/>
              <a:buChar char="•"/>
            </a:pPr>
            <a:r>
              <a:rPr lang="en-US" sz="2000" dirty="0"/>
              <a:t>Periodic tables (HS science)</a:t>
            </a:r>
          </a:p>
          <a:p>
            <a:pPr lvl="2">
              <a:buClr>
                <a:srgbClr val="8F23B3"/>
              </a:buClr>
              <a:buSzPct val="125000"/>
              <a:buFont typeface="Arial" panose="020B0604020202020204" pitchFamily="34" charset="0"/>
              <a:buChar char="•"/>
            </a:pPr>
            <a:r>
              <a:rPr lang="en-US" sz="2000" dirty="0" smtClean="0"/>
              <a:t>Mathematics </a:t>
            </a:r>
            <a:r>
              <a:rPr lang="en-US" sz="2000" dirty="0"/>
              <a:t>reference sheets </a:t>
            </a:r>
          </a:p>
          <a:p>
            <a:pPr lvl="2">
              <a:buClr>
                <a:srgbClr val="8F23B3"/>
              </a:buClr>
              <a:buSzPct val="125000"/>
              <a:buFont typeface="Arial" panose="020B0604020202020204" pitchFamily="34" charset="0"/>
              <a:buChar char="•"/>
            </a:pPr>
            <a:r>
              <a:rPr lang="en-US" sz="2000" dirty="0"/>
              <a:t>Calculators (if applicable)</a:t>
            </a:r>
          </a:p>
          <a:p>
            <a:pPr lvl="2">
              <a:buClr>
                <a:srgbClr val="8F23B3"/>
              </a:buClr>
              <a:buSzPct val="125000"/>
              <a:buFont typeface="Arial" panose="020B0604020202020204" pitchFamily="34" charset="0"/>
              <a:buChar char="•"/>
            </a:pPr>
            <a:r>
              <a:rPr lang="en-US" sz="2000" dirty="0"/>
              <a:t>Used and unused scratch paper</a:t>
            </a:r>
            <a:endParaRPr lang="en-US" sz="2800" strike="sngStrike" dirty="0"/>
          </a:p>
          <a:p>
            <a:pPr marL="513862" indent="-513862" algn="just" eaLnBrk="1" hangingPunct="1">
              <a:spcBef>
                <a:spcPts val="200"/>
              </a:spcBef>
              <a:spcAft>
                <a:spcPts val="200"/>
              </a:spcAft>
              <a:buClr>
                <a:srgbClr val="8F23B3"/>
              </a:buClr>
              <a:buSzPct val="100000"/>
              <a:buFont typeface="+mj-lt"/>
              <a:buAutoNum type="arabicPeriod"/>
              <a:defRPr/>
            </a:pPr>
            <a:r>
              <a:rPr lang="en-US" sz="2400" dirty="0"/>
              <a:t>Report the following information, if applicable, to the SAC</a:t>
            </a:r>
          </a:p>
          <a:p>
            <a:pPr lvl="2">
              <a:buClr>
                <a:srgbClr val="8F23B3"/>
              </a:buClr>
              <a:buSzPct val="125000"/>
              <a:buFont typeface="Arial" panose="020B0604020202020204" pitchFamily="34" charset="0"/>
              <a:buChar char="•"/>
              <a:defRPr/>
            </a:pPr>
            <a:r>
              <a:rPr lang="en-US" sz="2000" dirty="0"/>
              <a:t>Accommodations usage or refusal</a:t>
            </a:r>
          </a:p>
          <a:p>
            <a:pPr lvl="2">
              <a:buClr>
                <a:srgbClr val="8F23B3"/>
              </a:buClr>
              <a:buSzPct val="125000"/>
              <a:buFont typeface="Arial" panose="020B0604020202020204" pitchFamily="34" charset="0"/>
              <a:buChar char="•"/>
              <a:defRPr/>
            </a:pPr>
            <a:r>
              <a:rPr lang="en-US" sz="2000" dirty="0"/>
              <a:t>Missing materials</a:t>
            </a:r>
          </a:p>
          <a:p>
            <a:pPr lvl="2">
              <a:buClr>
                <a:srgbClr val="8F23B3"/>
              </a:buClr>
              <a:buSzPct val="125000"/>
              <a:buFont typeface="Arial" panose="020B0604020202020204" pitchFamily="34" charset="0"/>
              <a:buChar char="•"/>
              <a:defRPr/>
            </a:pPr>
            <a:r>
              <a:rPr lang="en-US" sz="2000" dirty="0"/>
              <a:t>Testing irregularities or security breaches</a:t>
            </a:r>
          </a:p>
        </p:txBody>
      </p:sp>
      <p:sp>
        <p:nvSpPr>
          <p:cNvPr id="5" name="TextBox 4"/>
          <p:cNvSpPr txBox="1"/>
          <p:nvPr/>
        </p:nvSpPr>
        <p:spPr>
          <a:xfrm>
            <a:off x="7772400" y="19052"/>
            <a:ext cx="1371600" cy="307777"/>
          </a:xfrm>
          <a:prstGeom prst="rect">
            <a:avLst/>
          </a:prstGeom>
          <a:noFill/>
        </p:spPr>
        <p:txBody>
          <a:bodyPr wrap="square" lIns="91352" tIns="45679" rIns="91352" bIns="45679" rtlCol="0">
            <a:spAutoFit/>
          </a:bodyPr>
          <a:lstStyle/>
          <a:p>
            <a:r>
              <a:rPr lang="en-US" sz="1400" dirty="0">
                <a:latin typeface="+mn-lt"/>
              </a:rPr>
              <a:t>Go to: </a:t>
            </a:r>
            <a:r>
              <a:rPr lang="en-US" sz="1400" dirty="0">
                <a:latin typeface="+mn-lt"/>
                <a:hlinkClick r:id="rId4" action="ppaction://hlinksldjump"/>
              </a:rPr>
              <a:t>Topics</a:t>
            </a:r>
            <a:endParaRPr lang="en-US" sz="1400" dirty="0">
              <a:latin typeface="+mn-lt"/>
            </a:endParaRPr>
          </a:p>
        </p:txBody>
      </p:sp>
    </p:spTree>
    <p:custDataLst>
      <p:tags r:id="rId1"/>
    </p:custDataLst>
    <p:extLst>
      <p:ext uri="{BB962C8B-B14F-4D97-AF65-F5344CB8AC3E}">
        <p14:creationId xmlns:p14="http://schemas.microsoft.com/office/powerpoint/2010/main" val="7409226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Rectangle 9"/>
          <p:cNvSpPr/>
          <p:nvPr/>
        </p:nvSpPr>
        <p:spPr>
          <a:xfrm>
            <a:off x="9525" y="0"/>
            <a:ext cx="9124950" cy="1371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91352" tIns="45679" rIns="91352" bIns="45679" rtlCol="0" anchor="ctr"/>
          <a:lstStyle/>
          <a:p>
            <a:pPr algn="ctr"/>
            <a:endParaRPr lang="en-US" dirty="0"/>
          </a:p>
        </p:txBody>
      </p:sp>
      <p:sp>
        <p:nvSpPr>
          <p:cNvPr id="7" name="Rounded Rectangle 6"/>
          <p:cNvSpPr/>
          <p:nvPr/>
        </p:nvSpPr>
        <p:spPr>
          <a:xfrm>
            <a:off x="271862" y="4572000"/>
            <a:ext cx="8643538" cy="533400"/>
          </a:xfrm>
          <a:prstGeom prst="roundRect">
            <a:avLst/>
          </a:prstGeom>
          <a:ln w="38100"/>
        </p:spPr>
        <p:style>
          <a:lnRef idx="2">
            <a:schemeClr val="accent4"/>
          </a:lnRef>
          <a:fillRef idx="1">
            <a:schemeClr val="lt1"/>
          </a:fillRef>
          <a:effectRef idx="0">
            <a:schemeClr val="accent4"/>
          </a:effectRef>
          <a:fontRef idx="minor">
            <a:schemeClr val="dk1"/>
          </a:fontRef>
        </p:style>
        <p:txBody>
          <a:bodyPr lIns="91352" tIns="45679" rIns="91352" bIns="45679" rtlCol="0" anchor="ctr"/>
          <a:lstStyle/>
          <a:p>
            <a:pPr algn="ctr"/>
            <a:endParaRPr lang="en-US" dirty="0"/>
          </a:p>
        </p:txBody>
      </p:sp>
      <p:sp>
        <p:nvSpPr>
          <p:cNvPr id="2" name="Title 1"/>
          <p:cNvSpPr>
            <a:spLocks noGrp="1"/>
          </p:cNvSpPr>
          <p:nvPr>
            <p:ph type="title"/>
          </p:nvPr>
        </p:nvSpPr>
        <p:spPr>
          <a:xfrm>
            <a:off x="0" y="76200"/>
            <a:ext cx="9144000" cy="1219200"/>
          </a:xfrm>
        </p:spPr>
        <p:txBody>
          <a:bodyPr/>
          <a:lstStyle/>
          <a:p>
            <a:pPr algn="ctr"/>
            <a:r>
              <a:rPr lang="en-US" sz="4400" dirty="0">
                <a:solidFill>
                  <a:schemeClr val="bg1"/>
                </a:solidFill>
              </a:rPr>
              <a:t>Topics</a:t>
            </a:r>
          </a:p>
        </p:txBody>
      </p:sp>
      <p:sp>
        <p:nvSpPr>
          <p:cNvPr id="4" name="Title 1"/>
          <p:cNvSpPr txBox="1">
            <a:spLocks/>
          </p:cNvSpPr>
          <p:nvPr/>
        </p:nvSpPr>
        <p:spPr>
          <a:xfrm>
            <a:off x="1414462" y="76200"/>
            <a:ext cx="6324600" cy="1219200"/>
          </a:xfrm>
          <a:prstGeom prst="rect">
            <a:avLst/>
          </a:prstGeom>
        </p:spPr>
        <p:txBody>
          <a:bodyPr lIns="89793" tIns="44899" rIns="89793" bIns="44899" anchor="ctr"/>
          <a:lstStyle>
            <a:lvl1pPr marL="168524" indent="0" algn="l" rtl="0" eaLnBrk="0" fontAlgn="base" hangingPunct="0">
              <a:spcBef>
                <a:spcPct val="0"/>
              </a:spcBef>
              <a:spcAft>
                <a:spcPct val="0"/>
              </a:spcAft>
              <a:defRPr sz="2800" kern="1200">
                <a:solidFill>
                  <a:schemeClr val="tx1"/>
                </a:solidFill>
                <a:latin typeface="+mj-lt"/>
                <a:ea typeface="ＭＳ Ｐゴシック" charset="0"/>
                <a:cs typeface="+mj-cs"/>
              </a:defRPr>
            </a:lvl1pPr>
            <a:lvl2pPr algn="ctr" rtl="0" eaLnBrk="0" fontAlgn="base" hangingPunct="0">
              <a:spcBef>
                <a:spcPct val="0"/>
              </a:spcBef>
              <a:spcAft>
                <a:spcPct val="0"/>
              </a:spcAft>
              <a:defRPr sz="4400">
                <a:solidFill>
                  <a:schemeClr val="tx1"/>
                </a:solidFill>
                <a:latin typeface="Calibri" pitchFamily="34" charset="0"/>
                <a:ea typeface="ＭＳ Ｐゴシック" charset="0"/>
              </a:defRPr>
            </a:lvl2pPr>
            <a:lvl3pPr algn="ctr" rtl="0" eaLnBrk="0" fontAlgn="base" hangingPunct="0">
              <a:spcBef>
                <a:spcPct val="0"/>
              </a:spcBef>
              <a:spcAft>
                <a:spcPct val="0"/>
              </a:spcAft>
              <a:defRPr sz="4400">
                <a:solidFill>
                  <a:schemeClr val="tx1"/>
                </a:solidFill>
                <a:latin typeface="Calibri" pitchFamily="34" charset="0"/>
                <a:ea typeface="ＭＳ Ｐゴシック" charset="0"/>
              </a:defRPr>
            </a:lvl3pPr>
            <a:lvl4pPr algn="ctr" rtl="0" eaLnBrk="0" fontAlgn="base" hangingPunct="0">
              <a:spcBef>
                <a:spcPct val="0"/>
              </a:spcBef>
              <a:spcAft>
                <a:spcPct val="0"/>
              </a:spcAft>
              <a:defRPr sz="4400">
                <a:solidFill>
                  <a:schemeClr val="tx1"/>
                </a:solidFill>
                <a:latin typeface="Calibri" pitchFamily="34" charset="0"/>
                <a:ea typeface="ＭＳ Ｐゴシック" charset="0"/>
              </a:defRPr>
            </a:lvl4pPr>
            <a:lvl5pPr algn="ctr" rtl="0" eaLnBrk="0" fontAlgn="base" hangingPunct="0">
              <a:spcBef>
                <a:spcPct val="0"/>
              </a:spcBef>
              <a:spcAft>
                <a:spcPct val="0"/>
              </a:spcAft>
              <a:defRPr sz="4400">
                <a:solidFill>
                  <a:schemeClr val="tx1"/>
                </a:solidFill>
                <a:latin typeface="Calibri" pitchFamily="34" charset="0"/>
                <a:ea typeface="ＭＳ Ｐゴシック"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endParaRPr lang="en-US" sz="4400" b="1" dirty="0">
              <a:solidFill>
                <a:prstClr val="black"/>
              </a:solidFill>
            </a:endParaRPr>
          </a:p>
        </p:txBody>
      </p:sp>
      <p:sp>
        <p:nvSpPr>
          <p:cNvPr id="9" name="Rectangle 3"/>
          <p:cNvSpPr txBox="1">
            <a:spLocks noChangeArrowheads="1"/>
          </p:cNvSpPr>
          <p:nvPr/>
        </p:nvSpPr>
        <p:spPr>
          <a:xfrm>
            <a:off x="274320" y="1965333"/>
            <a:ext cx="8839200" cy="3902075"/>
          </a:xfrm>
          <a:prstGeom prst="rect">
            <a:avLst/>
          </a:prstGeom>
        </p:spPr>
        <p:txBody>
          <a:bodyPr lIns="91352" tIns="45679" rIns="91352" bIns="45679"/>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6768" indent="-456768">
              <a:spcBef>
                <a:spcPts val="300"/>
              </a:spcBef>
              <a:spcAft>
                <a:spcPts val="300"/>
              </a:spcAft>
              <a:buClr>
                <a:srgbClr val="8F23B3"/>
              </a:buClr>
              <a:buSzPct val="125000"/>
              <a:buFont typeface="Arial" panose="020B0604020202020204" pitchFamily="34" charset="0"/>
              <a:buChar char="•"/>
              <a:defRPr/>
            </a:pPr>
            <a:r>
              <a:rPr lang="en-US" sz="2400" dirty="0">
                <a:solidFill>
                  <a:srgbClr val="0091B2"/>
                </a:solidFill>
                <a:hlinkClick r:id="rId4" action="ppaction://hlinksldjump"/>
              </a:rPr>
              <a:t>CMAS Administration Overview</a:t>
            </a:r>
            <a:endParaRPr lang="en-US" sz="2400" dirty="0">
              <a:solidFill>
                <a:srgbClr val="0091B2"/>
              </a:solidFill>
            </a:endParaRPr>
          </a:p>
          <a:p>
            <a:pPr marL="456768" indent="-456768">
              <a:spcBef>
                <a:spcPts val="300"/>
              </a:spcBef>
              <a:spcAft>
                <a:spcPts val="300"/>
              </a:spcAft>
              <a:buClr>
                <a:srgbClr val="8F23B3"/>
              </a:buClr>
              <a:buSzPct val="125000"/>
              <a:buFont typeface="Arial" panose="020B0604020202020204" pitchFamily="34" charset="0"/>
              <a:buChar char="•"/>
              <a:defRPr/>
            </a:pPr>
            <a:r>
              <a:rPr lang="en-US" sz="2400" dirty="0">
                <a:hlinkClick r:id="rId5" action="ppaction://hlinksldjump"/>
              </a:rPr>
              <a:t>Testing Schedule</a:t>
            </a:r>
            <a:endParaRPr lang="en-US" sz="2400" dirty="0">
              <a:hlinkClick r:id="rId6" action="ppaction://hlinksldjump"/>
            </a:endParaRPr>
          </a:p>
          <a:p>
            <a:pPr marL="456768" indent="-456768">
              <a:spcBef>
                <a:spcPts val="300"/>
              </a:spcBef>
              <a:spcAft>
                <a:spcPts val="300"/>
              </a:spcAft>
              <a:buClr>
                <a:srgbClr val="8F23B3"/>
              </a:buClr>
              <a:buSzPct val="125000"/>
              <a:buFont typeface="Arial" panose="020B0604020202020204" pitchFamily="34" charset="0"/>
              <a:buChar char="•"/>
              <a:defRPr/>
            </a:pPr>
            <a:r>
              <a:rPr lang="en-US" sz="2400" dirty="0">
                <a:hlinkClick r:id="rId6" action="ppaction://hlinksldjump"/>
              </a:rPr>
              <a:t>Administration Policies and Testing Security</a:t>
            </a:r>
          </a:p>
          <a:p>
            <a:pPr marL="456768" indent="-456768">
              <a:spcBef>
                <a:spcPts val="300"/>
              </a:spcBef>
              <a:spcAft>
                <a:spcPts val="300"/>
              </a:spcAft>
              <a:buClr>
                <a:srgbClr val="8F23B3"/>
              </a:buClr>
              <a:buSzPct val="125000"/>
              <a:buFont typeface="Arial" panose="020B0604020202020204" pitchFamily="34" charset="0"/>
              <a:buChar char="•"/>
              <a:defRPr/>
            </a:pPr>
            <a:r>
              <a:rPr lang="en-US" sz="2400" dirty="0">
                <a:hlinkClick r:id="rId5" action="ppaction://hlinksldjump"/>
              </a:rPr>
              <a:t>Tasks to Complete Before Testing</a:t>
            </a:r>
            <a:endParaRPr lang="en-US" sz="2400" dirty="0"/>
          </a:p>
          <a:p>
            <a:pPr marL="456768" indent="-456768">
              <a:spcBef>
                <a:spcPts val="300"/>
              </a:spcBef>
              <a:spcAft>
                <a:spcPts val="300"/>
              </a:spcAft>
              <a:buClr>
                <a:srgbClr val="8F23B3"/>
              </a:buClr>
              <a:buSzPct val="125000"/>
              <a:buFont typeface="Arial" panose="020B0604020202020204" pitchFamily="34" charset="0"/>
              <a:buChar char="•"/>
              <a:defRPr/>
            </a:pPr>
            <a:r>
              <a:rPr lang="en-US" sz="2400" dirty="0">
                <a:hlinkClick r:id="rId5" action="ppaction://hlinksldjump"/>
              </a:rPr>
              <a:t>Tasks to Complete During Testing</a:t>
            </a:r>
            <a:endParaRPr lang="en-US" sz="2400" dirty="0"/>
          </a:p>
          <a:p>
            <a:pPr marL="456768" indent="-456768">
              <a:spcBef>
                <a:spcPts val="300"/>
              </a:spcBef>
              <a:spcAft>
                <a:spcPts val="300"/>
              </a:spcAft>
              <a:buClr>
                <a:srgbClr val="8F23B3"/>
              </a:buClr>
              <a:buSzPct val="125000"/>
              <a:buFont typeface="Arial" panose="020B0604020202020204" pitchFamily="34" charset="0"/>
              <a:buChar char="•"/>
              <a:defRPr/>
            </a:pPr>
            <a:r>
              <a:rPr lang="en-US" sz="2400" dirty="0">
                <a:hlinkClick r:id="rId5" action="ppaction://hlinksldjump"/>
              </a:rPr>
              <a:t>Tasks to Complete After Testing</a:t>
            </a:r>
            <a:endParaRPr lang="en-US" sz="2400" dirty="0"/>
          </a:p>
          <a:p>
            <a:pPr marL="456768" indent="-456768">
              <a:spcBef>
                <a:spcPts val="300"/>
              </a:spcBef>
              <a:spcAft>
                <a:spcPts val="300"/>
              </a:spcAft>
              <a:buClr>
                <a:srgbClr val="8F23B3"/>
              </a:buClr>
              <a:buSzPct val="125000"/>
              <a:buFont typeface="Arial" panose="020B0604020202020204" pitchFamily="34" charset="0"/>
              <a:buChar char="•"/>
              <a:defRPr/>
            </a:pPr>
            <a:r>
              <a:rPr lang="en-US" sz="2400" dirty="0">
                <a:hlinkClick r:id="rId7" action="ppaction://hlinksldjump"/>
              </a:rPr>
              <a:t>Resources and Support</a:t>
            </a:r>
            <a:endParaRPr lang="en-US" sz="2400" dirty="0"/>
          </a:p>
        </p:txBody>
      </p:sp>
      <p:sp>
        <p:nvSpPr>
          <p:cNvPr id="8" name="TextBox 7"/>
          <p:cNvSpPr txBox="1"/>
          <p:nvPr/>
        </p:nvSpPr>
        <p:spPr>
          <a:xfrm>
            <a:off x="7772400" y="19052"/>
            <a:ext cx="1371600" cy="307777"/>
          </a:xfrm>
          <a:prstGeom prst="rect">
            <a:avLst/>
          </a:prstGeom>
          <a:noFill/>
        </p:spPr>
        <p:txBody>
          <a:bodyPr wrap="square" lIns="91352" tIns="45679" rIns="91352" bIns="45679" rtlCol="0">
            <a:spAutoFit/>
          </a:bodyPr>
          <a:lstStyle/>
          <a:p>
            <a:r>
              <a:rPr lang="en-US" sz="1400" dirty="0">
                <a:latin typeface="+mn-lt"/>
              </a:rPr>
              <a:t>Go to: </a:t>
            </a:r>
            <a:r>
              <a:rPr lang="en-US" sz="1400" dirty="0">
                <a:latin typeface="+mn-lt"/>
                <a:hlinkClick r:id="rId8" action="ppaction://hlinksldjump"/>
              </a:rPr>
              <a:t>Topics</a:t>
            </a:r>
            <a:endParaRPr lang="en-US" sz="1400" dirty="0">
              <a:latin typeface="+mn-lt"/>
            </a:endParaRPr>
          </a:p>
        </p:txBody>
      </p:sp>
    </p:spTree>
    <p:custDataLst>
      <p:tags r:id="rId1"/>
    </p:custDataLst>
    <p:extLst>
      <p:ext uri="{BB962C8B-B14F-4D97-AF65-F5344CB8AC3E}">
        <p14:creationId xmlns:p14="http://schemas.microsoft.com/office/powerpoint/2010/main" val="15968906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6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Rectangle 9"/>
          <p:cNvSpPr/>
          <p:nvPr/>
        </p:nvSpPr>
        <p:spPr>
          <a:xfrm>
            <a:off x="9525" y="0"/>
            <a:ext cx="9124950" cy="1371600"/>
          </a:xfrm>
          <a:prstGeom prst="rect">
            <a:avLst/>
          </a:prstGeom>
          <a:solidFill>
            <a:srgbClr val="014799"/>
          </a:solidFill>
          <a:ln>
            <a:noFill/>
          </a:ln>
        </p:spPr>
        <p:style>
          <a:lnRef idx="2">
            <a:schemeClr val="accent1">
              <a:shade val="50000"/>
            </a:schemeClr>
          </a:lnRef>
          <a:fillRef idx="1">
            <a:schemeClr val="accent1"/>
          </a:fillRef>
          <a:effectRef idx="0">
            <a:schemeClr val="accent1"/>
          </a:effectRef>
          <a:fontRef idx="minor">
            <a:schemeClr val="lt1"/>
          </a:fontRef>
        </p:style>
        <p:txBody>
          <a:bodyPr lIns="91352" tIns="45679" rIns="91352" bIns="45679" rtlCol="0" anchor="ctr"/>
          <a:lstStyle/>
          <a:p>
            <a:pPr algn="ctr"/>
            <a:endParaRPr lang="en-US" dirty="0"/>
          </a:p>
        </p:txBody>
      </p:sp>
      <p:sp>
        <p:nvSpPr>
          <p:cNvPr id="3" name="Title 2"/>
          <p:cNvSpPr>
            <a:spLocks noGrp="1"/>
          </p:cNvSpPr>
          <p:nvPr>
            <p:ph type="title"/>
          </p:nvPr>
        </p:nvSpPr>
        <p:spPr>
          <a:xfrm>
            <a:off x="2" y="76200"/>
            <a:ext cx="9143999" cy="1219200"/>
          </a:xfrm>
          <a:noFill/>
          <a:ln>
            <a:miter lim="800000"/>
            <a:headEnd/>
            <a:tailEnd/>
          </a:ln>
        </p:spPr>
        <p:txBody>
          <a:bodyPr vert="horz" wrap="square" lIns="89748" tIns="44875" rIns="89748" bIns="44875" numCol="1" anchor="ctr" anchorCtr="0" compatLnSpc="1">
            <a:prstTxWarp prst="textNoShape">
              <a:avLst/>
            </a:prstTxWarp>
          </a:bodyPr>
          <a:lstStyle/>
          <a:p>
            <a:pPr marL="168024" algn="ctr" eaLnBrk="0" fontAlgn="base" hangingPunct="0">
              <a:spcAft>
                <a:spcPct val="0"/>
              </a:spcAft>
            </a:pPr>
            <a:r>
              <a:rPr lang="en-US" sz="4000" dirty="0">
                <a:solidFill>
                  <a:schemeClr val="bg1"/>
                </a:solidFill>
                <a:ea typeface="ＭＳ Ｐゴシック" pitchFamily="34" charset="-128"/>
                <a:cs typeface="ＭＳ Ｐゴシック"/>
              </a:rPr>
              <a:t>PearsonAccess</a:t>
            </a:r>
            <a:r>
              <a:rPr lang="en-US" sz="4000" baseline="30000" dirty="0">
                <a:solidFill>
                  <a:schemeClr val="bg1"/>
                </a:solidFill>
                <a:ea typeface="ＭＳ Ｐゴシック" pitchFamily="34" charset="-128"/>
                <a:cs typeface="ＭＳ Ｐゴシック"/>
              </a:rPr>
              <a:t>next </a:t>
            </a:r>
            <a:r>
              <a:rPr lang="en-US" sz="4000" dirty="0">
                <a:solidFill>
                  <a:schemeClr val="bg1"/>
                </a:solidFill>
                <a:ea typeface="ＭＳ Ｐゴシック" pitchFamily="34" charset="-128"/>
                <a:cs typeface="ＭＳ Ｐゴシック"/>
              </a:rPr>
              <a:t>Landing Page</a:t>
            </a:r>
          </a:p>
        </p:txBody>
      </p:sp>
      <p:sp>
        <p:nvSpPr>
          <p:cNvPr id="9" name="TextBox 8"/>
          <p:cNvSpPr txBox="1"/>
          <p:nvPr/>
        </p:nvSpPr>
        <p:spPr>
          <a:xfrm>
            <a:off x="7772400" y="19052"/>
            <a:ext cx="1371600" cy="307777"/>
          </a:xfrm>
          <a:prstGeom prst="rect">
            <a:avLst/>
          </a:prstGeom>
          <a:noFill/>
        </p:spPr>
        <p:txBody>
          <a:bodyPr wrap="square" lIns="91352" tIns="45679" rIns="91352" bIns="45679" rtlCol="0">
            <a:spAutoFit/>
          </a:bodyPr>
          <a:lstStyle/>
          <a:p>
            <a:r>
              <a:rPr lang="en-US" sz="1400" dirty="0">
                <a:latin typeface="+mn-lt"/>
              </a:rPr>
              <a:t>Go to: </a:t>
            </a:r>
            <a:r>
              <a:rPr lang="en-US" sz="1400" dirty="0">
                <a:latin typeface="+mn-lt"/>
                <a:hlinkClick r:id="rId4" action="ppaction://hlinksldjump"/>
              </a:rPr>
              <a:t>Topics</a:t>
            </a:r>
            <a:endParaRPr lang="en-US" sz="1400" dirty="0">
              <a:latin typeface="+mn-lt"/>
            </a:endParaRPr>
          </a:p>
        </p:txBody>
      </p:sp>
      <p:sp>
        <p:nvSpPr>
          <p:cNvPr id="7" name="TextBox 6"/>
          <p:cNvSpPr txBox="1"/>
          <p:nvPr/>
        </p:nvSpPr>
        <p:spPr>
          <a:xfrm>
            <a:off x="304800" y="1524000"/>
            <a:ext cx="8686799" cy="3785569"/>
          </a:xfrm>
          <a:prstGeom prst="rect">
            <a:avLst/>
          </a:prstGeom>
          <a:noFill/>
        </p:spPr>
        <p:txBody>
          <a:bodyPr wrap="square" lIns="91352" tIns="45679" rIns="91352" bIns="45679" rtlCol="0">
            <a:spAutoFit/>
          </a:bodyPr>
          <a:lstStyle/>
          <a:p>
            <a:pPr algn="ctr"/>
            <a:r>
              <a:rPr lang="en-US" sz="3200" dirty="0" smtClean="0">
                <a:latin typeface="+mn-lt"/>
                <a:hlinkClick r:id="rId5"/>
              </a:rPr>
              <a:t>https://co.pearsonaccessnext.com</a:t>
            </a:r>
            <a:endParaRPr lang="en-US" sz="3200" dirty="0" smtClean="0">
              <a:latin typeface="+mn-lt"/>
            </a:endParaRPr>
          </a:p>
          <a:p>
            <a:endParaRPr lang="en-US" sz="3600" dirty="0">
              <a:latin typeface="+mn-lt"/>
            </a:endParaRPr>
          </a:p>
          <a:p>
            <a:pPr marL="342577" indent="-342577">
              <a:buFont typeface="Arial" panose="020B0604020202020204" pitchFamily="34" charset="0"/>
              <a:buChar char="•"/>
            </a:pPr>
            <a:r>
              <a:rPr lang="en-US" sz="2400" dirty="0">
                <a:latin typeface="+mn-lt"/>
              </a:rPr>
              <a:t>Resources for all CMAS administrations</a:t>
            </a:r>
          </a:p>
          <a:p>
            <a:pPr marL="342577" indent="-342577">
              <a:buFont typeface="Arial" panose="020B0604020202020204" pitchFamily="34" charset="0"/>
              <a:buChar char="•"/>
            </a:pPr>
            <a:r>
              <a:rPr lang="en-US" sz="2400" dirty="0">
                <a:latin typeface="+mn-lt"/>
              </a:rPr>
              <a:t>Includes links to:</a:t>
            </a:r>
          </a:p>
          <a:p>
            <a:pPr marL="742246" lvl="1" indent="-285478">
              <a:buFont typeface="Arial" panose="020B0604020202020204" pitchFamily="34" charset="0"/>
              <a:buChar char="•"/>
            </a:pPr>
            <a:r>
              <a:rPr lang="en-US" sz="2400" dirty="0">
                <a:latin typeface="+mn-lt"/>
              </a:rPr>
              <a:t>All practice tests</a:t>
            </a:r>
          </a:p>
          <a:p>
            <a:pPr marL="742246" lvl="1" indent="-285478">
              <a:buFont typeface="Arial" panose="020B0604020202020204" pitchFamily="34" charset="0"/>
              <a:buChar char="•"/>
            </a:pPr>
            <a:r>
              <a:rPr lang="en-US" sz="2400" dirty="0">
                <a:latin typeface="+mn-lt"/>
              </a:rPr>
              <a:t>PARCC.pearson.com</a:t>
            </a:r>
          </a:p>
          <a:p>
            <a:pPr marL="742246" lvl="1" indent="-285478">
              <a:buFont typeface="Arial" panose="020B0604020202020204" pitchFamily="34" charset="0"/>
              <a:buChar char="•"/>
            </a:pPr>
            <a:r>
              <a:rPr lang="en-US" sz="2400" dirty="0">
                <a:latin typeface="+mn-lt"/>
              </a:rPr>
              <a:t>Avocet</a:t>
            </a:r>
          </a:p>
          <a:p>
            <a:pPr marL="742246" lvl="1" indent="-285478">
              <a:buFont typeface="Arial" panose="020B0604020202020204" pitchFamily="34" charset="0"/>
              <a:buChar char="•"/>
            </a:pPr>
            <a:r>
              <a:rPr lang="en-US" sz="2400" dirty="0">
                <a:latin typeface="+mn-lt"/>
              </a:rPr>
              <a:t>Customer Service</a:t>
            </a:r>
          </a:p>
          <a:p>
            <a:pPr lvl="1"/>
            <a:r>
              <a:rPr lang="en-US" sz="2400" dirty="0" smtClean="0">
                <a:latin typeface="+mn-lt"/>
              </a:rPr>
              <a:t>Contact </a:t>
            </a:r>
            <a:r>
              <a:rPr lang="en-US" sz="2400" dirty="0">
                <a:latin typeface="+mn-lt"/>
              </a:rPr>
              <a:t>Information</a:t>
            </a:r>
          </a:p>
        </p:txBody>
      </p:sp>
      <p:pic>
        <p:nvPicPr>
          <p:cNvPr id="4" name="Picture 3"/>
          <p:cNvPicPr>
            <a:picLocks noChangeAspect="1"/>
          </p:cNvPicPr>
          <p:nvPr/>
        </p:nvPicPr>
        <p:blipFill>
          <a:blip r:embed="rId6"/>
          <a:stretch>
            <a:fillRect/>
          </a:stretch>
        </p:blipFill>
        <p:spPr>
          <a:xfrm>
            <a:off x="3970978" y="3675675"/>
            <a:ext cx="5173022" cy="3193554"/>
          </a:xfrm>
          <a:prstGeom prst="rect">
            <a:avLst/>
          </a:prstGeom>
        </p:spPr>
      </p:pic>
      <p:sp>
        <p:nvSpPr>
          <p:cNvPr id="2" name="Rectangle 1"/>
          <p:cNvSpPr/>
          <p:nvPr/>
        </p:nvSpPr>
        <p:spPr>
          <a:xfrm>
            <a:off x="1676400" y="1524000"/>
            <a:ext cx="5943600" cy="68580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8470154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0"/>
            <a:ext cx="9124950" cy="1371600"/>
          </a:xfrm>
          <a:prstGeom prst="rect">
            <a:avLst/>
          </a:prstGeom>
          <a:solidFill>
            <a:srgbClr val="0147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 Placeholder 12"/>
          <p:cNvSpPr txBox="1">
            <a:spLocks/>
          </p:cNvSpPr>
          <p:nvPr/>
        </p:nvSpPr>
        <p:spPr>
          <a:xfrm>
            <a:off x="457200" y="1521127"/>
            <a:ext cx="8229600" cy="468312"/>
          </a:xfrm>
          <a:prstGeom prst="rect">
            <a:avLst/>
          </a:prstGeom>
        </p:spPr>
        <p:txBody>
          <a:bodyPr/>
          <a:lstStyle/>
          <a:p>
            <a:pPr marL="342900" indent="-342900">
              <a:spcBef>
                <a:spcPct val="20000"/>
              </a:spcBef>
              <a:defRPr/>
            </a:pPr>
            <a:r>
              <a:rPr lang="en-US" sz="2400" b="1" kern="0" dirty="0" smtClean="0">
                <a:solidFill>
                  <a:prstClr val="black"/>
                </a:solidFill>
                <a:latin typeface="Calibri"/>
              </a:rPr>
              <a:t>Contact</a:t>
            </a:r>
            <a:r>
              <a:rPr lang="en-US" sz="2400" b="1" i="1" kern="0" dirty="0" smtClean="0">
                <a:solidFill>
                  <a:srgbClr val="8F23B3"/>
                </a:solidFill>
                <a:latin typeface="Calibri"/>
              </a:rPr>
              <a:t> </a:t>
            </a:r>
            <a:r>
              <a:rPr lang="en-US" sz="2400" b="1" kern="0" dirty="0">
                <a:solidFill>
                  <a:prstClr val="black"/>
                </a:solidFill>
                <a:latin typeface="Calibri"/>
              </a:rPr>
              <a:t>Support for assistance with:</a:t>
            </a:r>
          </a:p>
        </p:txBody>
      </p:sp>
      <p:sp>
        <p:nvSpPr>
          <p:cNvPr id="2" name="Title 1"/>
          <p:cNvSpPr>
            <a:spLocks noGrp="1"/>
          </p:cNvSpPr>
          <p:nvPr>
            <p:ph type="title"/>
          </p:nvPr>
        </p:nvSpPr>
        <p:spPr>
          <a:xfrm>
            <a:off x="0" y="76200"/>
            <a:ext cx="9144000" cy="1219200"/>
          </a:xfrm>
          <a:noFill/>
          <a:ln>
            <a:miter lim="800000"/>
            <a:headEnd/>
            <a:tailEnd/>
          </a:ln>
        </p:spPr>
        <p:txBody>
          <a:bodyPr vert="horz" wrap="square" lIns="89879" tIns="44940" rIns="89879" bIns="44940" numCol="1" anchor="ctr" anchorCtr="0" compatLnSpc="1">
            <a:prstTxWarp prst="textNoShape">
              <a:avLst/>
            </a:prstTxWarp>
          </a:bodyPr>
          <a:lstStyle/>
          <a:p>
            <a:pPr marL="168275" algn="ctr"/>
            <a:r>
              <a:rPr lang="en-US" altLang="en-US" sz="4000" dirty="0" smtClean="0">
                <a:solidFill>
                  <a:schemeClr val="bg1"/>
                </a:solidFill>
                <a:ea typeface="ＭＳ Ｐゴシック" pitchFamily="34" charset="-128"/>
                <a:cs typeface="ＭＳ Ｐゴシック"/>
              </a:rPr>
              <a:t>Customer Support</a:t>
            </a:r>
            <a:endParaRPr lang="en-US" sz="4000" dirty="0">
              <a:solidFill>
                <a:schemeClr val="bg1"/>
              </a:solidFill>
              <a:ea typeface="ＭＳ Ｐゴシック" pitchFamily="34" charset="-128"/>
              <a:cs typeface="ＭＳ Ｐゴシック"/>
            </a:endParaRPr>
          </a:p>
        </p:txBody>
      </p:sp>
      <p:sp>
        <p:nvSpPr>
          <p:cNvPr id="5" name="Slide Number Placeholder 4"/>
          <p:cNvSpPr>
            <a:spLocks noGrp="1"/>
          </p:cNvSpPr>
          <p:nvPr>
            <p:ph type="sldNum" sz="quarter" idx="4294967295"/>
          </p:nvPr>
        </p:nvSpPr>
        <p:spPr>
          <a:xfrm>
            <a:off x="7696200" y="6540722"/>
            <a:ext cx="609600" cy="288925"/>
          </a:xfrm>
          <a:prstGeom prst="rect">
            <a:avLst/>
          </a:prstGeom>
        </p:spPr>
        <p:txBody>
          <a:bodyPr>
            <a:normAutofit lnSpcReduction="10000"/>
          </a:bodyPr>
          <a:lstStyle/>
          <a:p>
            <a:pPr>
              <a:defRPr/>
            </a:pPr>
            <a:fld id="{364E494B-349F-4D1C-9389-F3BD0DF20ED6}" type="slidenum">
              <a:rPr lang="en-US" smtClean="0">
                <a:solidFill>
                  <a:prstClr val="black"/>
                </a:solidFill>
              </a:rPr>
              <a:pPr>
                <a:defRPr/>
              </a:pPr>
              <a:t>63</a:t>
            </a:fld>
            <a:endParaRPr lang="en-US" dirty="0">
              <a:solidFill>
                <a:prstClr val="black"/>
              </a:solidFill>
            </a:endParaRPr>
          </a:p>
        </p:txBody>
      </p:sp>
      <p:sp>
        <p:nvSpPr>
          <p:cNvPr id="11" name="Rectangle 7"/>
          <p:cNvSpPr>
            <a:spLocks noChangeArrowheads="1"/>
          </p:cNvSpPr>
          <p:nvPr/>
        </p:nvSpPr>
        <p:spPr bwMode="auto">
          <a:xfrm>
            <a:off x="4800600" y="1886887"/>
            <a:ext cx="3733800" cy="1338828"/>
          </a:xfrm>
          <a:prstGeom prst="rect">
            <a:avLst/>
          </a:prstGeom>
          <a:noFill/>
          <a:ln>
            <a:noFill/>
          </a:ln>
          <a:extLst/>
        </p:spPr>
        <p:txBody>
          <a:bodyPr wrap="square">
            <a:spAutoFit/>
          </a:bodyPr>
          <a:lstStyle>
            <a:lvl1pPr marL="182563" indent="-182563">
              <a:defRPr sz="2400">
                <a:solidFill>
                  <a:schemeClr val="tx1"/>
                </a:solidFill>
                <a:latin typeface="Verdana" pitchFamily="34" charset="0"/>
                <a:ea typeface="MS PGothic" pitchFamily="34" charset="-128"/>
              </a:defRPr>
            </a:lvl1pPr>
            <a:lvl2pPr marL="742950" indent="-285750">
              <a:defRPr sz="2400">
                <a:solidFill>
                  <a:schemeClr val="tx1"/>
                </a:solidFill>
                <a:latin typeface="Verdana" pitchFamily="34" charset="0"/>
                <a:ea typeface="MS PGothic" pitchFamily="34" charset="-128"/>
              </a:defRPr>
            </a:lvl2pPr>
            <a:lvl3pPr marL="1143000" indent="-228600">
              <a:defRPr sz="2400">
                <a:solidFill>
                  <a:schemeClr val="tx1"/>
                </a:solidFill>
                <a:latin typeface="Verdana" pitchFamily="34" charset="0"/>
                <a:ea typeface="MS PGothic" pitchFamily="34" charset="-128"/>
              </a:defRPr>
            </a:lvl3pPr>
            <a:lvl4pPr marL="1600200" indent="-228600">
              <a:defRPr sz="2400">
                <a:solidFill>
                  <a:schemeClr val="tx1"/>
                </a:solidFill>
                <a:latin typeface="Verdana" pitchFamily="34" charset="0"/>
                <a:ea typeface="MS PGothic" pitchFamily="34" charset="-128"/>
              </a:defRPr>
            </a:lvl4pPr>
            <a:lvl5pPr marL="2057400" indent="-228600">
              <a:defRPr sz="2400">
                <a:solidFill>
                  <a:schemeClr val="tx1"/>
                </a:solidFill>
                <a:latin typeface="Verdan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Verdan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Verdan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Verdan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Verdana" pitchFamily="34" charset="0"/>
                <a:ea typeface="MS PGothic" pitchFamily="34" charset="-128"/>
              </a:defRPr>
            </a:lvl9pPr>
          </a:lstStyle>
          <a:p>
            <a:pPr marL="342900" indent="-342900">
              <a:lnSpc>
                <a:spcPct val="150000"/>
              </a:lnSpc>
              <a:buClr>
                <a:srgbClr val="8F23B3"/>
              </a:buClr>
              <a:buSzPct val="75000"/>
              <a:buFont typeface="Wingdings" panose="05000000000000000000" pitchFamily="2" charset="2"/>
              <a:buChar char="v"/>
              <a:defRPr/>
            </a:pPr>
            <a:r>
              <a:rPr lang="en-US" altLang="en-US" sz="1800" dirty="0">
                <a:solidFill>
                  <a:prstClr val="black"/>
                </a:solidFill>
                <a:latin typeface="Calibri"/>
              </a:rPr>
              <a:t>A</a:t>
            </a:r>
            <a:r>
              <a:rPr lang="en-US" altLang="en-US" sz="1800" dirty="0" smtClean="0">
                <a:solidFill>
                  <a:prstClr val="black"/>
                </a:solidFill>
                <a:latin typeface="Calibri"/>
              </a:rPr>
              <a:t>ccessing resources</a:t>
            </a:r>
          </a:p>
          <a:p>
            <a:pPr marL="342900" indent="-342900">
              <a:lnSpc>
                <a:spcPct val="150000"/>
              </a:lnSpc>
              <a:buClr>
                <a:srgbClr val="8F23B3"/>
              </a:buClr>
              <a:buSzPct val="75000"/>
              <a:buFont typeface="Wingdings" panose="05000000000000000000" pitchFamily="2" charset="2"/>
              <a:buChar char="v"/>
              <a:defRPr/>
            </a:pPr>
            <a:r>
              <a:rPr lang="en-US" altLang="en-US" sz="1800" dirty="0" smtClean="0">
                <a:solidFill>
                  <a:prstClr val="black"/>
                </a:solidFill>
                <a:latin typeface="Calibri"/>
              </a:rPr>
              <a:t>Submitting additional orders</a:t>
            </a:r>
          </a:p>
          <a:p>
            <a:pPr marL="342900" indent="-342900">
              <a:lnSpc>
                <a:spcPct val="150000"/>
              </a:lnSpc>
              <a:buClr>
                <a:srgbClr val="8F23B3"/>
              </a:buClr>
              <a:buSzPct val="75000"/>
              <a:buFont typeface="Wingdings" panose="05000000000000000000" pitchFamily="2" charset="2"/>
              <a:buChar char="v"/>
              <a:defRPr/>
            </a:pPr>
            <a:r>
              <a:rPr lang="en-US" altLang="en-US" sz="1800" dirty="0">
                <a:solidFill>
                  <a:prstClr val="black"/>
                </a:solidFill>
                <a:latin typeface="Calibri"/>
              </a:rPr>
              <a:t>I</a:t>
            </a:r>
            <a:r>
              <a:rPr lang="en-US" altLang="en-US" sz="1800" dirty="0" smtClean="0">
                <a:solidFill>
                  <a:prstClr val="black"/>
                </a:solidFill>
                <a:latin typeface="Calibri"/>
              </a:rPr>
              <a:t>nquiring about shipments</a:t>
            </a:r>
          </a:p>
        </p:txBody>
      </p:sp>
      <p:sp>
        <p:nvSpPr>
          <p:cNvPr id="12" name="Rectangle 7"/>
          <p:cNvSpPr>
            <a:spLocks noChangeArrowheads="1"/>
          </p:cNvSpPr>
          <p:nvPr/>
        </p:nvSpPr>
        <p:spPr bwMode="auto">
          <a:xfrm>
            <a:off x="731520" y="1886887"/>
            <a:ext cx="4019550" cy="1754326"/>
          </a:xfrm>
          <a:prstGeom prst="rect">
            <a:avLst/>
          </a:prstGeom>
          <a:noFill/>
          <a:ln>
            <a:noFill/>
          </a:ln>
          <a:extLst/>
        </p:spPr>
        <p:txBody>
          <a:bodyPr wrap="square">
            <a:spAutoFit/>
          </a:bodyPr>
          <a:lstStyle>
            <a:lvl1pPr marL="182563" indent="-182563">
              <a:defRPr sz="2400">
                <a:solidFill>
                  <a:schemeClr val="tx1"/>
                </a:solidFill>
                <a:latin typeface="Verdana" pitchFamily="34" charset="0"/>
                <a:ea typeface="MS PGothic" pitchFamily="34" charset="-128"/>
              </a:defRPr>
            </a:lvl1pPr>
            <a:lvl2pPr marL="742950" indent="-285750">
              <a:defRPr sz="2400">
                <a:solidFill>
                  <a:schemeClr val="tx1"/>
                </a:solidFill>
                <a:latin typeface="Verdana" pitchFamily="34" charset="0"/>
                <a:ea typeface="MS PGothic" pitchFamily="34" charset="-128"/>
              </a:defRPr>
            </a:lvl2pPr>
            <a:lvl3pPr marL="1143000" indent="-228600">
              <a:defRPr sz="2400">
                <a:solidFill>
                  <a:schemeClr val="tx1"/>
                </a:solidFill>
                <a:latin typeface="Verdana" pitchFamily="34" charset="0"/>
                <a:ea typeface="MS PGothic" pitchFamily="34" charset="-128"/>
              </a:defRPr>
            </a:lvl3pPr>
            <a:lvl4pPr marL="1600200" indent="-228600">
              <a:defRPr sz="2400">
                <a:solidFill>
                  <a:schemeClr val="tx1"/>
                </a:solidFill>
                <a:latin typeface="Verdana" pitchFamily="34" charset="0"/>
                <a:ea typeface="MS PGothic" pitchFamily="34" charset="-128"/>
              </a:defRPr>
            </a:lvl4pPr>
            <a:lvl5pPr marL="2057400" indent="-228600">
              <a:defRPr sz="2400">
                <a:solidFill>
                  <a:schemeClr val="tx1"/>
                </a:solidFill>
                <a:latin typeface="Verdan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Verdan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Verdan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Verdan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Verdana" pitchFamily="34" charset="0"/>
                <a:ea typeface="MS PGothic" pitchFamily="34" charset="-128"/>
              </a:defRPr>
            </a:lvl9pPr>
          </a:lstStyle>
          <a:p>
            <a:pPr marL="342900" indent="-342900">
              <a:lnSpc>
                <a:spcPct val="150000"/>
              </a:lnSpc>
              <a:buClr>
                <a:srgbClr val="8F23B3"/>
              </a:buClr>
              <a:buSzPct val="75000"/>
              <a:buFont typeface="Wingdings" panose="05000000000000000000" pitchFamily="2" charset="2"/>
              <a:buChar char="v"/>
              <a:defRPr/>
            </a:pPr>
            <a:r>
              <a:rPr lang="en-US" altLang="en-US" sz="1800" dirty="0">
                <a:solidFill>
                  <a:prstClr val="black"/>
                </a:solidFill>
                <a:latin typeface="Calibri"/>
              </a:rPr>
              <a:t>Navigating </a:t>
            </a:r>
            <a:r>
              <a:rPr lang="en-US" sz="1800" dirty="0">
                <a:solidFill>
                  <a:prstClr val="black"/>
                </a:solidFill>
                <a:latin typeface="Calibri"/>
              </a:rPr>
              <a:t>PearsonAccess</a:t>
            </a:r>
            <a:r>
              <a:rPr lang="en-US" sz="1800" baseline="30000" dirty="0">
                <a:solidFill>
                  <a:prstClr val="black"/>
                </a:solidFill>
                <a:latin typeface="Calibri"/>
              </a:rPr>
              <a:t>next</a:t>
            </a:r>
            <a:endParaRPr lang="en-US" altLang="en-US" sz="1800" baseline="30000" dirty="0">
              <a:solidFill>
                <a:prstClr val="black"/>
              </a:solidFill>
              <a:latin typeface="Calibri"/>
            </a:endParaRPr>
          </a:p>
          <a:p>
            <a:pPr marL="342900" indent="-342900">
              <a:lnSpc>
                <a:spcPct val="150000"/>
              </a:lnSpc>
              <a:buClr>
                <a:srgbClr val="8F23B3"/>
              </a:buClr>
              <a:buSzPct val="75000"/>
              <a:buFont typeface="Wingdings" panose="05000000000000000000" pitchFamily="2" charset="2"/>
              <a:buChar char="v"/>
              <a:defRPr/>
            </a:pPr>
            <a:r>
              <a:rPr lang="en-US" altLang="en-US" sz="1800" dirty="0">
                <a:solidFill>
                  <a:prstClr val="black"/>
                </a:solidFill>
                <a:latin typeface="Calibri"/>
              </a:rPr>
              <a:t>N</a:t>
            </a:r>
            <a:r>
              <a:rPr lang="en-US" altLang="en-US" sz="1800" dirty="0" smtClean="0">
                <a:solidFill>
                  <a:prstClr val="black"/>
                </a:solidFill>
                <a:latin typeface="Calibri"/>
              </a:rPr>
              <a:t>avigating </a:t>
            </a:r>
            <a:r>
              <a:rPr lang="en-US" altLang="en-US" sz="1800" dirty="0">
                <a:solidFill>
                  <a:prstClr val="black"/>
                </a:solidFill>
                <a:latin typeface="Calibri"/>
              </a:rPr>
              <a:t>the </a:t>
            </a:r>
            <a:r>
              <a:rPr lang="en-US" altLang="en-US" sz="1800" dirty="0" smtClean="0">
                <a:solidFill>
                  <a:prstClr val="black"/>
                </a:solidFill>
                <a:latin typeface="Calibri"/>
              </a:rPr>
              <a:t>Training Center</a:t>
            </a:r>
            <a:endParaRPr lang="en-US" altLang="en-US" sz="1800" dirty="0">
              <a:solidFill>
                <a:prstClr val="black"/>
              </a:solidFill>
              <a:latin typeface="Calibri"/>
            </a:endParaRPr>
          </a:p>
          <a:p>
            <a:pPr marL="342900" indent="-342900">
              <a:lnSpc>
                <a:spcPct val="150000"/>
              </a:lnSpc>
              <a:buClr>
                <a:srgbClr val="8F23B3"/>
              </a:buClr>
              <a:buSzPct val="75000"/>
              <a:buFont typeface="Wingdings" panose="05000000000000000000" pitchFamily="2" charset="2"/>
              <a:buChar char="v"/>
              <a:defRPr/>
            </a:pPr>
            <a:r>
              <a:rPr lang="en-US" altLang="en-US" sz="1800" dirty="0">
                <a:solidFill>
                  <a:prstClr val="black"/>
                </a:solidFill>
                <a:latin typeface="Calibri"/>
              </a:rPr>
              <a:t>M</a:t>
            </a:r>
            <a:r>
              <a:rPr lang="en-US" altLang="en-US" sz="1800" dirty="0" smtClean="0">
                <a:solidFill>
                  <a:prstClr val="black"/>
                </a:solidFill>
                <a:latin typeface="Calibri"/>
              </a:rPr>
              <a:t>anaging Student Registration Data</a:t>
            </a:r>
            <a:endParaRPr lang="en-US" altLang="en-US" sz="1800" dirty="0">
              <a:solidFill>
                <a:prstClr val="black"/>
              </a:solidFill>
              <a:latin typeface="Calibri"/>
            </a:endParaRPr>
          </a:p>
          <a:p>
            <a:pPr marL="342900" indent="-342900">
              <a:lnSpc>
                <a:spcPct val="150000"/>
              </a:lnSpc>
              <a:buClr>
                <a:srgbClr val="8F23B3"/>
              </a:buClr>
              <a:buSzPct val="75000"/>
              <a:buFont typeface="Wingdings" panose="05000000000000000000" pitchFamily="2" charset="2"/>
              <a:buChar char="v"/>
              <a:defRPr/>
            </a:pPr>
            <a:r>
              <a:rPr lang="en-US" altLang="en-US" sz="1800" dirty="0" smtClean="0">
                <a:solidFill>
                  <a:prstClr val="black"/>
                </a:solidFill>
                <a:latin typeface="Calibri"/>
              </a:rPr>
              <a:t>Managing user IDs </a:t>
            </a:r>
            <a:r>
              <a:rPr lang="en-US" altLang="en-US" sz="1800" dirty="0">
                <a:solidFill>
                  <a:prstClr val="black"/>
                </a:solidFill>
                <a:latin typeface="Calibri"/>
              </a:rPr>
              <a:t>and </a:t>
            </a:r>
            <a:r>
              <a:rPr lang="en-US" altLang="en-US" sz="1800" dirty="0" smtClean="0">
                <a:solidFill>
                  <a:prstClr val="black"/>
                </a:solidFill>
                <a:latin typeface="Calibri"/>
              </a:rPr>
              <a:t>passwords</a:t>
            </a:r>
            <a:endParaRPr lang="en-US" altLang="en-US" sz="1800" dirty="0">
              <a:solidFill>
                <a:prstClr val="black"/>
              </a:solidFill>
              <a:latin typeface="Calibri"/>
            </a:endParaRPr>
          </a:p>
        </p:txBody>
      </p:sp>
      <p:graphicFrame>
        <p:nvGraphicFramePr>
          <p:cNvPr id="14" name="Table 3"/>
          <p:cNvGraphicFramePr>
            <a:graphicFrameLocks noGrp="1"/>
          </p:cNvGraphicFramePr>
          <p:nvPr>
            <p:extLst>
              <p:ext uri="{D42A27DB-BD31-4B8C-83A1-F6EECF244321}">
                <p14:modId xmlns:p14="http://schemas.microsoft.com/office/powerpoint/2010/main" val="3888152295"/>
              </p:ext>
            </p:extLst>
          </p:nvPr>
        </p:nvGraphicFramePr>
        <p:xfrm>
          <a:off x="409074" y="4152522"/>
          <a:ext cx="8305800" cy="2473960"/>
        </p:xfrm>
        <a:graphic>
          <a:graphicData uri="http://schemas.openxmlformats.org/drawingml/2006/table">
            <a:tbl>
              <a:tblPr firstRow="1" bandRow="1">
                <a:tableStyleId>{5C22544A-7EE6-4342-B048-85BDC9FD1C3A}</a:tableStyleId>
              </a:tblPr>
              <a:tblGrid>
                <a:gridCol w="4191712">
                  <a:extLst>
                    <a:ext uri="{9D8B030D-6E8A-4147-A177-3AD203B41FA5}">
                      <a16:colId xmlns:a16="http://schemas.microsoft.com/office/drawing/2014/main" xmlns="" val="20000"/>
                    </a:ext>
                  </a:extLst>
                </a:gridCol>
                <a:gridCol w="4114088">
                  <a:extLst>
                    <a:ext uri="{9D8B030D-6E8A-4147-A177-3AD203B41FA5}">
                      <a16:colId xmlns:a16="http://schemas.microsoft.com/office/drawing/2014/main" xmlns="" val="20001"/>
                    </a:ext>
                  </a:extLst>
                </a:gridCol>
              </a:tblGrid>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kern="0" dirty="0" smtClean="0">
                          <a:solidFill>
                            <a:srgbClr val="8120A4"/>
                          </a:solidFill>
                        </a:rPr>
                        <a:t>CMAS: PARCC Online Support and Resources</a:t>
                      </a:r>
                      <a:r>
                        <a:rPr lang="en-US" sz="1800" b="1" kern="0" baseline="0" dirty="0" smtClean="0">
                          <a:solidFill>
                            <a:srgbClr val="8120A4"/>
                          </a:solidFill>
                        </a:rPr>
                        <a:t> </a:t>
                      </a:r>
                      <a:r>
                        <a:rPr lang="en-US" sz="1800" b="0" kern="0" dirty="0" smtClean="0">
                          <a:solidFill>
                            <a:srgbClr val="8120A4"/>
                          </a:solidFill>
                          <a:hlinkClick r:id="rId4"/>
                        </a:rPr>
                        <a:t>http://PARCC.Pearson.com/Support</a:t>
                      </a:r>
                      <a:endParaRPr lang="en-US" sz="1800" b="0" kern="0" dirty="0" smtClean="0">
                        <a:solidFill>
                          <a:srgbClr val="8120A4"/>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500" b="0" dirty="0"/>
                    </a:p>
                  </a:txBody>
                  <a:tcPr>
                    <a:lnL w="19050" cap="flat" cmpd="sng" algn="ctr">
                      <a:solidFill>
                        <a:schemeClr val="bg1">
                          <a:lumMod val="75000"/>
                        </a:schemeClr>
                      </a:solidFill>
                      <a:prstDash val="solid"/>
                      <a:round/>
                      <a:headEnd type="none" w="med" len="med"/>
                      <a:tailEnd type="none" w="med" len="med"/>
                    </a:lnL>
                    <a:lnR w="19050" cap="flat" cmpd="sng" algn="ctr">
                      <a:solidFill>
                        <a:schemeClr val="bg1">
                          <a:lumMod val="75000"/>
                        </a:schemeClr>
                      </a:solidFill>
                      <a:prstDash val="solid"/>
                      <a:round/>
                      <a:headEnd type="none" w="med" len="med"/>
                      <a:tailEnd type="none" w="med" len="med"/>
                    </a:lnR>
                    <a:lnT w="19050" cap="flat" cmpd="sng" algn="ctr">
                      <a:solidFill>
                        <a:schemeClr val="bg1">
                          <a:lumMod val="75000"/>
                        </a:schemeClr>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spcBef>
                          <a:spcPts val="600"/>
                        </a:spcBef>
                        <a:spcAft>
                          <a:spcPts val="0"/>
                        </a:spcAft>
                        <a:buFontTx/>
                        <a:buNone/>
                        <a:defRPr/>
                      </a:pPr>
                      <a:r>
                        <a:rPr lang="en-US" altLang="en-US" sz="1800" b="1" dirty="0" smtClean="0">
                          <a:solidFill>
                            <a:srgbClr val="00B050"/>
                          </a:solidFill>
                        </a:rPr>
                        <a:t>CMAS Science and Social Studies and CSLA Support</a:t>
                      </a:r>
                      <a:endParaRPr lang="en-US" dirty="0">
                        <a:solidFill>
                          <a:srgbClr val="00B050"/>
                        </a:solidFill>
                      </a:endParaRPr>
                    </a:p>
                  </a:txBody>
                  <a:tcPr>
                    <a:lnL w="19050" cap="flat" cmpd="sng" algn="ctr">
                      <a:solidFill>
                        <a:schemeClr val="bg1">
                          <a:lumMod val="75000"/>
                        </a:schemeClr>
                      </a:solidFill>
                      <a:prstDash val="solid"/>
                      <a:round/>
                      <a:headEnd type="none" w="med" len="med"/>
                      <a:tailEnd type="none" w="med" len="med"/>
                    </a:lnL>
                    <a:lnR w="19050" cap="flat" cmpd="sng" algn="ctr">
                      <a:solidFill>
                        <a:schemeClr val="bg1">
                          <a:lumMod val="75000"/>
                        </a:schemeClr>
                      </a:solidFill>
                      <a:prstDash val="solid"/>
                      <a:round/>
                      <a:headEnd type="none" w="med" len="med"/>
                      <a:tailEnd type="none" w="med" len="med"/>
                    </a:lnR>
                    <a:lnT w="19050" cap="flat" cmpd="sng" algn="ctr">
                      <a:solidFill>
                        <a:schemeClr val="bg1">
                          <a:lumMod val="75000"/>
                        </a:schemeClr>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800" b="1" dirty="0" smtClean="0">
                          <a:solidFill>
                            <a:srgbClr val="8120A4"/>
                          </a:solidFill>
                        </a:rPr>
                        <a:t>Hours:</a:t>
                      </a:r>
                      <a:r>
                        <a:rPr lang="en-US" altLang="en-US" sz="1800" baseline="0" dirty="0" smtClean="0">
                          <a:solidFill>
                            <a:srgbClr val="8120A4"/>
                          </a:solidFill>
                        </a:rPr>
                        <a:t> </a:t>
                      </a:r>
                      <a:r>
                        <a:rPr lang="en-US" altLang="en-US" sz="1800" dirty="0" smtClean="0">
                          <a:solidFill>
                            <a:srgbClr val="8120A4"/>
                          </a:solidFill>
                        </a:rPr>
                        <a:t>4:30 am – 5:30 pm MT, Mon.–Fri. </a:t>
                      </a:r>
                    </a:p>
                  </a:txBody>
                  <a:tcPr>
                    <a:lnL w="19050" cap="flat" cmpd="sng" algn="ctr">
                      <a:solidFill>
                        <a:schemeClr val="bg1">
                          <a:lumMod val="75000"/>
                        </a:schemeClr>
                      </a:solidFill>
                      <a:prstDash val="solid"/>
                      <a:round/>
                      <a:headEnd type="none" w="med" len="med"/>
                      <a:tailEnd type="none" w="med" len="med"/>
                    </a:lnL>
                    <a:lnR w="19050" cap="flat" cmpd="sng" algn="ctr">
                      <a:solidFill>
                        <a:schemeClr val="bg1">
                          <a:lumMod val="75000"/>
                        </a:schemeClr>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800" b="1" dirty="0" smtClean="0">
                          <a:solidFill>
                            <a:srgbClr val="00B050"/>
                          </a:solidFill>
                        </a:rPr>
                        <a:t>Hours:</a:t>
                      </a:r>
                      <a:r>
                        <a:rPr lang="en-US" altLang="en-US" sz="1800" b="1" baseline="0" dirty="0" smtClean="0">
                          <a:solidFill>
                            <a:srgbClr val="00B050"/>
                          </a:solidFill>
                        </a:rPr>
                        <a:t> </a:t>
                      </a:r>
                      <a:r>
                        <a:rPr lang="en-US" altLang="en-US" sz="1800" dirty="0" smtClean="0">
                          <a:solidFill>
                            <a:srgbClr val="00B050"/>
                          </a:solidFill>
                        </a:rPr>
                        <a:t>7:00 am - 6:00 pm, MT Mon.-Fri.</a:t>
                      </a:r>
                      <a:endParaRPr lang="en-US" dirty="0">
                        <a:solidFill>
                          <a:srgbClr val="00B050"/>
                        </a:solidFill>
                      </a:endParaRPr>
                    </a:p>
                  </a:txBody>
                  <a:tcPr>
                    <a:lnL w="19050" cap="flat" cmpd="sng" algn="ctr">
                      <a:solidFill>
                        <a:schemeClr val="bg1">
                          <a:lumMod val="75000"/>
                        </a:schemeClr>
                      </a:solidFill>
                      <a:prstDash val="solid"/>
                      <a:round/>
                      <a:headEnd type="none" w="med" len="med"/>
                      <a:tailEnd type="none" w="med" len="med"/>
                    </a:lnL>
                    <a:lnR w="19050" cap="flat" cmpd="sng" algn="ctr">
                      <a:solidFill>
                        <a:schemeClr val="bg1">
                          <a:lumMod val="75000"/>
                        </a:schemeClr>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1"/>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800" b="1" dirty="0" smtClean="0">
                          <a:solidFill>
                            <a:srgbClr val="8120A4"/>
                          </a:solidFill>
                        </a:rPr>
                        <a:t>Call Toll Free: </a:t>
                      </a:r>
                      <a:r>
                        <a:rPr lang="en-US" altLang="en-US" sz="1800" dirty="0" smtClean="0">
                          <a:solidFill>
                            <a:srgbClr val="8120A4"/>
                          </a:solidFill>
                        </a:rPr>
                        <a:t>1-888-493-9888 </a:t>
                      </a:r>
                    </a:p>
                  </a:txBody>
                  <a:tcPr>
                    <a:lnL w="19050" cap="flat" cmpd="sng" algn="ctr">
                      <a:solidFill>
                        <a:schemeClr val="bg1">
                          <a:lumMod val="75000"/>
                        </a:schemeClr>
                      </a:solidFill>
                      <a:prstDash val="solid"/>
                      <a:round/>
                      <a:headEnd type="none" w="med" len="med"/>
                      <a:tailEnd type="none" w="med" len="med"/>
                    </a:lnL>
                    <a:lnR w="19050" cap="flat" cmpd="sng" algn="ctr">
                      <a:solidFill>
                        <a:schemeClr val="bg1">
                          <a:lumMod val="75000"/>
                        </a:schemeClr>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800" b="1" dirty="0" smtClean="0">
                          <a:solidFill>
                            <a:srgbClr val="00B050"/>
                          </a:solidFill>
                        </a:rPr>
                        <a:t>Call Toll Free: </a:t>
                      </a:r>
                      <a:r>
                        <a:rPr lang="en-US" altLang="en-US" sz="1800" dirty="0" smtClean="0">
                          <a:solidFill>
                            <a:srgbClr val="00B050"/>
                          </a:solidFill>
                        </a:rPr>
                        <a:t>1-888-687-4759 </a:t>
                      </a:r>
                    </a:p>
                  </a:txBody>
                  <a:tcPr>
                    <a:lnL w="19050" cap="flat" cmpd="sng" algn="ctr">
                      <a:solidFill>
                        <a:schemeClr val="bg1">
                          <a:lumMod val="75000"/>
                        </a:schemeClr>
                      </a:solidFill>
                      <a:prstDash val="solid"/>
                      <a:round/>
                      <a:headEnd type="none" w="med" len="med"/>
                      <a:tailEnd type="none" w="med" len="med"/>
                    </a:lnL>
                    <a:lnR w="19050" cap="flat" cmpd="sng" algn="ctr">
                      <a:solidFill>
                        <a:schemeClr val="bg1">
                          <a:lumMod val="75000"/>
                        </a:schemeClr>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2"/>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800" b="1" dirty="0" smtClean="0">
                          <a:solidFill>
                            <a:srgbClr val="8120A4"/>
                          </a:solidFill>
                        </a:rPr>
                        <a:t>Email: </a:t>
                      </a:r>
                      <a:r>
                        <a:rPr lang="en-US" altLang="en-US" sz="1800" dirty="0" smtClean="0">
                          <a:solidFill>
                            <a:srgbClr val="8120A4"/>
                          </a:solidFill>
                          <a:hlinkClick r:id="rId5"/>
                        </a:rPr>
                        <a:t>PARCC@support.pearson.com</a:t>
                      </a:r>
                      <a:endParaRPr lang="en-US" altLang="en-US" sz="1800" dirty="0" smtClean="0">
                        <a:solidFill>
                          <a:srgbClr val="8120A4"/>
                        </a:solidFill>
                      </a:endParaRPr>
                    </a:p>
                  </a:txBody>
                  <a:tcPr>
                    <a:lnL w="19050" cap="flat" cmpd="sng" algn="ctr">
                      <a:solidFill>
                        <a:schemeClr val="bg1">
                          <a:lumMod val="75000"/>
                        </a:schemeClr>
                      </a:solidFill>
                      <a:prstDash val="solid"/>
                      <a:round/>
                      <a:headEnd type="none" w="med" len="med"/>
                      <a:tailEnd type="none" w="med" len="med"/>
                    </a:lnL>
                    <a:lnR w="19050" cap="flat" cmpd="sng" algn="ctr">
                      <a:solidFill>
                        <a:schemeClr val="bg1">
                          <a:lumMod val="75000"/>
                        </a:schemeClr>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800" b="1" dirty="0" smtClean="0">
                          <a:solidFill>
                            <a:srgbClr val="00B050"/>
                          </a:solidFill>
                        </a:rPr>
                        <a:t>Email: </a:t>
                      </a:r>
                      <a:r>
                        <a:rPr lang="en-US" altLang="en-US" sz="1800" dirty="0" smtClean="0">
                          <a:solidFill>
                            <a:schemeClr val="accent3">
                              <a:lumMod val="75000"/>
                            </a:schemeClr>
                          </a:solidFill>
                          <a:hlinkClick r:id="rId6"/>
                        </a:rPr>
                        <a:t>cohelp@support.pearson.com</a:t>
                      </a:r>
                      <a:endParaRPr lang="en-US" altLang="en-US" sz="1800" dirty="0" smtClean="0">
                        <a:solidFill>
                          <a:schemeClr val="accent3">
                            <a:lumMod val="75000"/>
                          </a:schemeClr>
                        </a:solidFill>
                      </a:endParaRPr>
                    </a:p>
                  </a:txBody>
                  <a:tcPr>
                    <a:lnL w="19050" cap="flat" cmpd="sng" algn="ctr">
                      <a:solidFill>
                        <a:schemeClr val="bg1">
                          <a:lumMod val="75000"/>
                        </a:schemeClr>
                      </a:solidFill>
                      <a:prstDash val="solid"/>
                      <a:round/>
                      <a:headEnd type="none" w="med" len="med"/>
                      <a:tailEnd type="none" w="med" len="med"/>
                    </a:lnL>
                    <a:lnR w="19050" cap="flat" cmpd="sng" algn="ctr">
                      <a:solidFill>
                        <a:schemeClr val="bg1">
                          <a:lumMod val="75000"/>
                        </a:schemeClr>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3"/>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800" b="1" dirty="0" smtClean="0">
                          <a:solidFill>
                            <a:srgbClr val="8120A4"/>
                          </a:solidFill>
                        </a:rPr>
                        <a:t>Chat is available</a:t>
                      </a:r>
                    </a:p>
                  </a:txBody>
                  <a:tcPr>
                    <a:lnL w="19050" cap="flat" cmpd="sng" algn="ctr">
                      <a:solidFill>
                        <a:schemeClr val="bg1">
                          <a:lumMod val="75000"/>
                        </a:schemeClr>
                      </a:solidFill>
                      <a:prstDash val="solid"/>
                      <a:round/>
                      <a:headEnd type="none" w="med" len="med"/>
                      <a:tailEnd type="none" w="med" len="med"/>
                    </a:lnL>
                    <a:lnR w="19050" cap="flat" cmpd="sng" algn="ctr">
                      <a:solidFill>
                        <a:schemeClr val="bg1">
                          <a:lumMod val="75000"/>
                        </a:schemeClr>
                      </a:solidFill>
                      <a:prstDash val="solid"/>
                      <a:round/>
                      <a:headEnd type="none" w="med" len="med"/>
                      <a:tailEnd type="none" w="med" len="med"/>
                    </a:lnR>
                    <a:lnT w="28575" cap="flat" cmpd="sng" algn="ctr">
                      <a:noFill/>
                      <a:prstDash val="solid"/>
                      <a:round/>
                      <a:headEnd type="none" w="med" len="med"/>
                      <a:tailEnd type="none" w="med" len="med"/>
                    </a:lnT>
                    <a:lnB w="190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800" b="1" dirty="0" smtClean="0">
                          <a:solidFill>
                            <a:srgbClr val="00B050"/>
                          </a:solidFill>
                        </a:rPr>
                        <a:t>Chat is available</a:t>
                      </a:r>
                    </a:p>
                  </a:txBody>
                  <a:tcPr>
                    <a:lnL w="19050" cap="flat" cmpd="sng" algn="ctr">
                      <a:solidFill>
                        <a:schemeClr val="bg1">
                          <a:lumMod val="75000"/>
                        </a:schemeClr>
                      </a:solidFill>
                      <a:prstDash val="solid"/>
                      <a:round/>
                      <a:headEnd type="none" w="med" len="med"/>
                      <a:tailEnd type="none" w="med" len="med"/>
                    </a:lnL>
                    <a:lnR w="19050" cap="flat" cmpd="sng" algn="ctr">
                      <a:solidFill>
                        <a:schemeClr val="bg1">
                          <a:lumMod val="75000"/>
                        </a:schemeClr>
                      </a:solidFill>
                      <a:prstDash val="solid"/>
                      <a:round/>
                      <a:headEnd type="none" w="med" len="med"/>
                      <a:tailEnd type="none" w="med" len="med"/>
                    </a:lnR>
                    <a:lnT w="28575" cap="flat" cmpd="sng" algn="ctr">
                      <a:noFill/>
                      <a:prstDash val="solid"/>
                      <a:round/>
                      <a:headEnd type="none" w="med" len="med"/>
                      <a:tailEnd type="none" w="med" len="med"/>
                    </a:lnT>
                    <a:lnB w="190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4"/>
                  </a:ext>
                </a:extLst>
              </a:tr>
            </a:tbl>
          </a:graphicData>
        </a:graphic>
      </p:graphicFrame>
    </p:spTree>
    <p:custDataLst>
      <p:tags r:id="rId1"/>
    </p:custDataLst>
    <p:extLst>
      <p:ext uri="{BB962C8B-B14F-4D97-AF65-F5344CB8AC3E}">
        <p14:creationId xmlns:p14="http://schemas.microsoft.com/office/powerpoint/2010/main" val="12929038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p:cNvSpPr/>
          <p:nvPr/>
        </p:nvSpPr>
        <p:spPr>
          <a:xfrm>
            <a:off x="0" y="0"/>
            <a:ext cx="9124950" cy="1371600"/>
          </a:xfrm>
          <a:prstGeom prst="rect">
            <a:avLst/>
          </a:prstGeom>
          <a:solidFill>
            <a:srgbClr val="014799"/>
          </a:solidFill>
          <a:ln>
            <a:noFill/>
          </a:ln>
        </p:spPr>
        <p:style>
          <a:lnRef idx="2">
            <a:schemeClr val="accent1">
              <a:shade val="50000"/>
            </a:schemeClr>
          </a:lnRef>
          <a:fillRef idx="1">
            <a:schemeClr val="accent1"/>
          </a:fillRef>
          <a:effectRef idx="0">
            <a:schemeClr val="accent1"/>
          </a:effectRef>
          <a:fontRef idx="minor">
            <a:schemeClr val="lt1"/>
          </a:fontRef>
        </p:style>
        <p:txBody>
          <a:bodyPr lIns="91352" tIns="45679" rIns="91352" bIns="45679" rtlCol="0" anchor="ctr"/>
          <a:lstStyle/>
          <a:p>
            <a:pPr algn="ctr"/>
            <a:endParaRPr lang="en-US" dirty="0"/>
          </a:p>
        </p:txBody>
      </p:sp>
      <p:sp>
        <p:nvSpPr>
          <p:cNvPr id="2" name="Title 1"/>
          <p:cNvSpPr>
            <a:spLocks noGrp="1"/>
          </p:cNvSpPr>
          <p:nvPr>
            <p:ph type="title"/>
          </p:nvPr>
        </p:nvSpPr>
        <p:spPr>
          <a:xfrm>
            <a:off x="619125" y="23019"/>
            <a:ext cx="7886700" cy="1325563"/>
          </a:xfrm>
        </p:spPr>
        <p:txBody>
          <a:bodyPr>
            <a:normAutofit/>
          </a:bodyPr>
          <a:lstStyle/>
          <a:p>
            <a:pPr algn="ctr"/>
            <a:r>
              <a:rPr lang="en-US" sz="4000" dirty="0">
                <a:solidFill>
                  <a:schemeClr val="bg1"/>
                </a:solidFill>
                <a:latin typeface="+mn-lt"/>
              </a:rPr>
              <a:t>Communication</a:t>
            </a:r>
          </a:p>
        </p:txBody>
      </p:sp>
      <p:sp>
        <p:nvSpPr>
          <p:cNvPr id="3" name="Content Placeholder 2"/>
          <p:cNvSpPr>
            <a:spLocks noGrp="1"/>
          </p:cNvSpPr>
          <p:nvPr>
            <p:ph idx="1"/>
          </p:nvPr>
        </p:nvSpPr>
        <p:spPr>
          <a:xfrm>
            <a:off x="228600" y="1825625"/>
            <a:ext cx="8763000" cy="4351338"/>
          </a:xfrm>
        </p:spPr>
        <p:txBody>
          <a:bodyPr/>
          <a:lstStyle/>
          <a:p>
            <a:pPr marL="0" indent="0">
              <a:buNone/>
            </a:pPr>
            <a:r>
              <a:rPr lang="en-US" dirty="0"/>
              <a:t>If you are experiencing an issue or require guidance or support, go through the proper channels.</a:t>
            </a:r>
          </a:p>
          <a:p>
            <a:r>
              <a:rPr lang="en-US" dirty="0" smtClean="0"/>
              <a:t>TA – </a:t>
            </a:r>
            <a:r>
              <a:rPr lang="en-US" dirty="0"/>
              <a:t>C</a:t>
            </a:r>
            <a:r>
              <a:rPr lang="en-US" dirty="0" smtClean="0"/>
              <a:t>ontacts School Assessment Coordinator (SAC)</a:t>
            </a:r>
          </a:p>
          <a:p>
            <a:r>
              <a:rPr lang="en-US" smtClean="0"/>
              <a:t>SAC </a:t>
            </a:r>
            <a:r>
              <a:rPr lang="en-US" dirty="0" smtClean="0"/>
              <a:t>– Contacts District Assessment Coordinator (DAC)</a:t>
            </a:r>
          </a:p>
          <a:p>
            <a:r>
              <a:rPr lang="en-US" dirty="0" smtClean="0"/>
              <a:t>DAC contacts CDE</a:t>
            </a:r>
          </a:p>
          <a:p>
            <a:endParaRPr lang="en-US" dirty="0"/>
          </a:p>
        </p:txBody>
      </p:sp>
    </p:spTree>
    <p:extLst>
      <p:ext uri="{BB962C8B-B14F-4D97-AF65-F5344CB8AC3E}">
        <p14:creationId xmlns:p14="http://schemas.microsoft.com/office/powerpoint/2010/main" val="355069965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p:cNvSpPr/>
          <p:nvPr/>
        </p:nvSpPr>
        <p:spPr>
          <a:xfrm>
            <a:off x="0" y="0"/>
            <a:ext cx="9124950" cy="1371600"/>
          </a:xfrm>
          <a:prstGeom prst="rect">
            <a:avLst/>
          </a:prstGeom>
          <a:solidFill>
            <a:srgbClr val="014799"/>
          </a:solidFill>
          <a:ln>
            <a:noFill/>
          </a:ln>
        </p:spPr>
        <p:style>
          <a:lnRef idx="2">
            <a:schemeClr val="accent1">
              <a:shade val="50000"/>
            </a:schemeClr>
          </a:lnRef>
          <a:fillRef idx="1">
            <a:schemeClr val="accent1"/>
          </a:fillRef>
          <a:effectRef idx="0">
            <a:schemeClr val="accent1"/>
          </a:effectRef>
          <a:fontRef idx="minor">
            <a:schemeClr val="lt1"/>
          </a:fontRef>
        </p:style>
        <p:txBody>
          <a:bodyPr lIns="91352" tIns="45679" rIns="91352" bIns="45679" rtlCol="0" anchor="ctr"/>
          <a:lstStyle/>
          <a:p>
            <a:pPr algn="ctr"/>
            <a:endParaRPr lang="en-US" dirty="0"/>
          </a:p>
        </p:txBody>
      </p:sp>
      <p:sp>
        <p:nvSpPr>
          <p:cNvPr id="2" name="Title 1"/>
          <p:cNvSpPr>
            <a:spLocks noGrp="1"/>
          </p:cNvSpPr>
          <p:nvPr>
            <p:ph type="title"/>
          </p:nvPr>
        </p:nvSpPr>
        <p:spPr>
          <a:xfrm>
            <a:off x="619125" y="23019"/>
            <a:ext cx="7886700" cy="1325563"/>
          </a:xfrm>
        </p:spPr>
        <p:txBody>
          <a:bodyPr>
            <a:normAutofit/>
          </a:bodyPr>
          <a:lstStyle/>
          <a:p>
            <a:pPr algn="ctr"/>
            <a:r>
              <a:rPr lang="en-US" sz="4000" dirty="0" smtClean="0">
                <a:solidFill>
                  <a:schemeClr val="bg1"/>
                </a:solidFill>
                <a:latin typeface="+mn-lt"/>
              </a:rPr>
              <a:t>CO Security </a:t>
            </a:r>
            <a:r>
              <a:rPr lang="en-US" sz="4000" dirty="0">
                <a:solidFill>
                  <a:schemeClr val="bg1"/>
                </a:solidFill>
                <a:latin typeface="+mn-lt"/>
              </a:rPr>
              <a:t>Agreement Form</a:t>
            </a:r>
          </a:p>
        </p:txBody>
      </p:sp>
      <p:sp>
        <p:nvSpPr>
          <p:cNvPr id="5" name="Content Placeholder 4"/>
          <p:cNvSpPr>
            <a:spLocks noGrp="1"/>
          </p:cNvSpPr>
          <p:nvPr>
            <p:ph idx="1"/>
          </p:nvPr>
        </p:nvSpPr>
        <p:spPr>
          <a:xfrm>
            <a:off x="228600" y="2133600"/>
            <a:ext cx="8686800" cy="4043363"/>
          </a:xfrm>
        </p:spPr>
        <p:txBody>
          <a:bodyPr>
            <a:normAutofit/>
          </a:bodyPr>
          <a:lstStyle/>
          <a:p>
            <a:pPr marL="0" indent="0" algn="ctr">
              <a:buNone/>
            </a:pPr>
            <a:r>
              <a:rPr lang="en-US" sz="3200" dirty="0"/>
              <a:t>Sign the </a:t>
            </a:r>
            <a:r>
              <a:rPr lang="en-US" sz="3200" i="1" dirty="0" smtClean="0"/>
              <a:t>Colorado </a:t>
            </a:r>
            <a:r>
              <a:rPr lang="en-US" sz="3200" i="1" dirty="0"/>
              <a:t>Security Agreement</a:t>
            </a:r>
            <a:r>
              <a:rPr lang="en-US" sz="3200" dirty="0"/>
              <a:t> form for </a:t>
            </a:r>
          </a:p>
          <a:p>
            <a:pPr marL="0" indent="0" algn="ctr">
              <a:buNone/>
            </a:pPr>
            <a:r>
              <a:rPr lang="en-US" sz="2000" i="1" dirty="0"/>
              <a:t>Spring </a:t>
            </a:r>
            <a:r>
              <a:rPr lang="en-US" sz="2000" i="1" dirty="0" smtClean="0"/>
              <a:t>2017 </a:t>
            </a:r>
            <a:r>
              <a:rPr lang="en-US" sz="2000" i="1" dirty="0"/>
              <a:t>CMAS and CoAlt: </a:t>
            </a:r>
            <a:r>
              <a:rPr lang="en-US" sz="2000" i="1" dirty="0" smtClean="0"/>
              <a:t>ELA,CSLA, </a:t>
            </a:r>
            <a:r>
              <a:rPr lang="en-US" sz="2000" i="1" dirty="0"/>
              <a:t>Math</a:t>
            </a:r>
            <a:r>
              <a:rPr lang="en-US" sz="2000" i="1" dirty="0" smtClean="0"/>
              <a:t>, Science and </a:t>
            </a:r>
            <a:r>
              <a:rPr lang="en-US" sz="2000" i="1" dirty="0"/>
              <a:t>Social Studies</a:t>
            </a:r>
            <a:r>
              <a:rPr lang="en-US" sz="2000" dirty="0"/>
              <a:t> </a:t>
            </a:r>
          </a:p>
          <a:p>
            <a:pPr marL="0" indent="0" algn="ctr">
              <a:buNone/>
            </a:pPr>
            <a:r>
              <a:rPr lang="en-US" sz="3200" dirty="0"/>
              <a:t>and return it to your </a:t>
            </a:r>
            <a:r>
              <a:rPr lang="en-US" sz="3200" dirty="0" smtClean="0"/>
              <a:t>SAC.</a:t>
            </a:r>
            <a:endParaRPr lang="en-US" sz="3200" dirty="0"/>
          </a:p>
          <a:p>
            <a:pPr algn="ctr"/>
            <a:endParaRPr lang="en-US" dirty="0"/>
          </a:p>
          <a:p>
            <a:pPr marL="0" indent="0" algn="ctr">
              <a:buNone/>
            </a:pPr>
            <a:r>
              <a:rPr lang="en-US" sz="2400" dirty="0">
                <a:hlinkClick r:id="rId2"/>
              </a:rPr>
              <a:t>http://</a:t>
            </a:r>
            <a:r>
              <a:rPr lang="en-US" sz="2400" dirty="0" smtClean="0">
                <a:hlinkClick r:id="rId2"/>
              </a:rPr>
              <a:t>www.cde.state.co.us/assessment/2017cosecurityform</a:t>
            </a:r>
            <a:r>
              <a:rPr lang="en-US" sz="2400" dirty="0" smtClean="0"/>
              <a:t> </a:t>
            </a:r>
            <a:endParaRPr lang="en-US" sz="2400" dirty="0"/>
          </a:p>
        </p:txBody>
      </p:sp>
      <p:sp>
        <p:nvSpPr>
          <p:cNvPr id="3" name="Rectangle 2"/>
          <p:cNvSpPr/>
          <p:nvPr/>
        </p:nvSpPr>
        <p:spPr>
          <a:xfrm>
            <a:off x="609600" y="4114800"/>
            <a:ext cx="7924800" cy="609600"/>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5174361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bwMode="auto">
          <a:xfrm>
            <a:off x="2534685" y="678186"/>
            <a:ext cx="6324600" cy="1219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0" compatLnSpc="1">
            <a:prstTxWarp prst="textNoShape">
              <a:avLst/>
            </a:prstTxWarp>
          </a:bodyPr>
          <a:lstStyle/>
          <a:p>
            <a:pPr marL="168115" algn="ctr" eaLnBrk="1" hangingPunct="1"/>
            <a:r>
              <a:rPr lang="en-US" altLang="en-US" sz="4000" dirty="0">
                <a:solidFill>
                  <a:schemeClr val="bg1"/>
                </a:solidFill>
                <a:latin typeface="Curlz MT" pitchFamily="82" charset="0"/>
                <a:ea typeface="ＭＳ Ｐゴシック" pitchFamily="34" charset="-128"/>
              </a:rPr>
              <a:t>Thank you</a:t>
            </a:r>
            <a:br>
              <a:rPr lang="en-US" altLang="en-US" sz="4000" dirty="0">
                <a:solidFill>
                  <a:schemeClr val="bg1"/>
                </a:solidFill>
                <a:latin typeface="Curlz MT" pitchFamily="82" charset="0"/>
                <a:ea typeface="ＭＳ Ｐゴシック" pitchFamily="34" charset="-128"/>
              </a:rPr>
            </a:br>
            <a:r>
              <a:rPr lang="en-US" altLang="en-US" sz="4000" dirty="0">
                <a:solidFill>
                  <a:schemeClr val="bg1"/>
                </a:solidFill>
                <a:latin typeface="Curlz MT" pitchFamily="82" charset="0"/>
                <a:ea typeface="ＭＳ Ｐゴシック" pitchFamily="34" charset="-128"/>
              </a:rPr>
              <a:t/>
            </a:r>
            <a:br>
              <a:rPr lang="en-US" altLang="en-US" sz="4000" dirty="0">
                <a:solidFill>
                  <a:schemeClr val="bg1"/>
                </a:solidFill>
                <a:latin typeface="Curlz MT" pitchFamily="82" charset="0"/>
                <a:ea typeface="ＭＳ Ｐゴシック" pitchFamily="34" charset="-128"/>
              </a:rPr>
            </a:br>
            <a:endParaRPr lang="en-US" altLang="en-US" sz="3500" b="1" dirty="0">
              <a:solidFill>
                <a:schemeClr val="bg1"/>
              </a:solidFill>
              <a:latin typeface="Footlight MT Light" pitchFamily="18" charset="0"/>
              <a:ea typeface="ＭＳ Ｐゴシック" pitchFamily="34" charset="-128"/>
            </a:endParaRPr>
          </a:p>
        </p:txBody>
      </p:sp>
      <p:sp>
        <p:nvSpPr>
          <p:cNvPr id="7" name="Rectangle 3"/>
          <p:cNvSpPr txBox="1">
            <a:spLocks noChangeArrowheads="1"/>
          </p:cNvSpPr>
          <p:nvPr/>
        </p:nvSpPr>
        <p:spPr bwMode="auto">
          <a:xfrm>
            <a:off x="10160" y="3124200"/>
            <a:ext cx="9144000" cy="2438400"/>
          </a:xfrm>
          <a:prstGeom prst="rect">
            <a:avLst/>
          </a:prstGeom>
          <a:noFill/>
          <a:ln>
            <a:miter lim="800000"/>
            <a:headEnd/>
            <a:tailEnd/>
          </a:ln>
        </p:spPr>
        <p:txBody>
          <a:bodyPr vert="horz" wrap="square" lIns="91352" tIns="45679" rIns="91352" bIns="45679"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eaLnBrk="1" hangingPunct="1">
              <a:buFont typeface="Arial" charset="0"/>
              <a:buNone/>
            </a:pPr>
            <a:r>
              <a:rPr lang="en-US" sz="4400" b="1" dirty="0"/>
              <a:t>Thank you</a:t>
            </a:r>
            <a:endParaRPr lang="en-US" sz="4400" dirty="0"/>
          </a:p>
        </p:txBody>
      </p:sp>
      <p:sp>
        <p:nvSpPr>
          <p:cNvPr id="6" name="TextBox 5"/>
          <p:cNvSpPr txBox="1"/>
          <p:nvPr/>
        </p:nvSpPr>
        <p:spPr>
          <a:xfrm>
            <a:off x="7772400" y="19052"/>
            <a:ext cx="1371600" cy="307777"/>
          </a:xfrm>
          <a:prstGeom prst="rect">
            <a:avLst/>
          </a:prstGeom>
          <a:noFill/>
        </p:spPr>
        <p:txBody>
          <a:bodyPr wrap="square" lIns="91352" tIns="45679" rIns="91352" bIns="45679" rtlCol="0">
            <a:spAutoFit/>
          </a:bodyPr>
          <a:lstStyle/>
          <a:p>
            <a:r>
              <a:rPr lang="en-US" sz="1400" dirty="0">
                <a:latin typeface="+mn-lt"/>
              </a:rPr>
              <a:t>Go to: </a:t>
            </a:r>
            <a:r>
              <a:rPr lang="en-US" sz="1400" dirty="0">
                <a:latin typeface="+mn-lt"/>
                <a:hlinkClick r:id="rId4" action="ppaction://hlinksldjump"/>
              </a:rPr>
              <a:t>Topics</a:t>
            </a:r>
            <a:endParaRPr lang="en-US" sz="1400" dirty="0">
              <a:latin typeface="+mn-lt"/>
            </a:endParaRPr>
          </a:p>
        </p:txBody>
      </p:sp>
    </p:spTree>
    <p:custDataLst>
      <p:tags r:id="rId1"/>
    </p:custDataLst>
    <p:extLst>
      <p:ext uri="{BB962C8B-B14F-4D97-AF65-F5344CB8AC3E}">
        <p14:creationId xmlns:p14="http://schemas.microsoft.com/office/powerpoint/2010/main" val="34032387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ctangle 5"/>
          <p:cNvSpPr/>
          <p:nvPr/>
        </p:nvSpPr>
        <p:spPr>
          <a:xfrm>
            <a:off x="9525" y="0"/>
            <a:ext cx="9124950" cy="1371600"/>
          </a:xfrm>
          <a:prstGeom prst="rect">
            <a:avLst/>
          </a:prstGeom>
          <a:solidFill>
            <a:srgbClr val="014799"/>
          </a:solidFill>
          <a:ln>
            <a:noFill/>
          </a:ln>
        </p:spPr>
        <p:style>
          <a:lnRef idx="2">
            <a:schemeClr val="accent1">
              <a:shade val="50000"/>
            </a:schemeClr>
          </a:lnRef>
          <a:fillRef idx="1">
            <a:schemeClr val="accent1"/>
          </a:fillRef>
          <a:effectRef idx="0">
            <a:schemeClr val="accent1"/>
          </a:effectRef>
          <a:fontRef idx="minor">
            <a:schemeClr val="lt1"/>
          </a:fontRef>
        </p:style>
        <p:txBody>
          <a:bodyPr lIns="91352" tIns="45679" rIns="91352" bIns="45679" rtlCol="0" anchor="ctr"/>
          <a:lstStyle/>
          <a:p>
            <a:pPr algn="ctr"/>
            <a:endParaRPr lang="en-US" dirty="0"/>
          </a:p>
        </p:txBody>
      </p:sp>
      <p:sp>
        <p:nvSpPr>
          <p:cNvPr id="5" name="Content Placeholder 4"/>
          <p:cNvSpPr>
            <a:spLocks noGrp="1"/>
          </p:cNvSpPr>
          <p:nvPr>
            <p:ph idx="1"/>
          </p:nvPr>
        </p:nvSpPr>
        <p:spPr/>
        <p:txBody>
          <a:bodyPr/>
          <a:lstStyle/>
          <a:p>
            <a:r>
              <a:rPr lang="en-US" dirty="0" smtClean="0"/>
              <a:t>If administering the following accessibility features or accommodations, ensure you are trained on them this year.  </a:t>
            </a:r>
          </a:p>
          <a:p>
            <a:pPr lvl="1"/>
            <a:r>
              <a:rPr lang="en-US" dirty="0" smtClean="0"/>
              <a:t>Auditory Presentation: Human Reader/Signer, Oral Script</a:t>
            </a:r>
          </a:p>
          <a:p>
            <a:pPr lvl="2"/>
            <a:r>
              <a:rPr lang="en-US" dirty="0" smtClean="0"/>
              <a:t>ELA Accommodation Requiring an Approved UAR</a:t>
            </a:r>
          </a:p>
          <a:p>
            <a:pPr lvl="2"/>
            <a:r>
              <a:rPr lang="en-US" dirty="0" smtClean="0"/>
              <a:t>Math Accessibility Feature</a:t>
            </a:r>
          </a:p>
          <a:p>
            <a:pPr lvl="2"/>
            <a:r>
              <a:rPr lang="en-US" dirty="0" smtClean="0"/>
              <a:t>Science Accommodation</a:t>
            </a:r>
          </a:p>
          <a:p>
            <a:pPr lvl="2"/>
            <a:r>
              <a:rPr lang="en-US" dirty="0" smtClean="0"/>
              <a:t>Social Studies Accommodation</a:t>
            </a:r>
          </a:p>
          <a:p>
            <a:pPr lvl="1"/>
            <a:r>
              <a:rPr lang="en-US" dirty="0" smtClean="0"/>
              <a:t>Human Scribe</a:t>
            </a:r>
          </a:p>
          <a:p>
            <a:pPr lvl="2"/>
            <a:r>
              <a:rPr lang="en-US" dirty="0" smtClean="0"/>
              <a:t>ELA Accommodation Requiring an approved UAR</a:t>
            </a:r>
          </a:p>
          <a:p>
            <a:pPr lvl="2"/>
            <a:r>
              <a:rPr lang="en-US" dirty="0" smtClean="0"/>
              <a:t>Math, S/SS – Accommodation</a:t>
            </a:r>
          </a:p>
          <a:p>
            <a:pPr lvl="2"/>
            <a:endParaRPr lang="en-US" dirty="0" smtClean="0"/>
          </a:p>
          <a:p>
            <a:pPr lvl="1"/>
            <a:endParaRPr lang="en-US" dirty="0"/>
          </a:p>
        </p:txBody>
      </p:sp>
      <p:sp>
        <p:nvSpPr>
          <p:cNvPr id="4" name="Title 3"/>
          <p:cNvSpPr>
            <a:spLocks noGrp="1"/>
          </p:cNvSpPr>
          <p:nvPr>
            <p:ph type="title"/>
          </p:nvPr>
        </p:nvSpPr>
        <p:spPr>
          <a:xfrm>
            <a:off x="76200" y="76200"/>
            <a:ext cx="8991600" cy="1219200"/>
          </a:xfrm>
        </p:spPr>
        <p:txBody>
          <a:bodyPr/>
          <a:lstStyle/>
          <a:p>
            <a:pPr algn="ctr"/>
            <a:r>
              <a:rPr lang="en-US" sz="4000" dirty="0">
                <a:solidFill>
                  <a:schemeClr val="bg1"/>
                </a:solidFill>
              </a:rPr>
              <a:t>Accessibility Features &amp; Accommodations</a:t>
            </a:r>
          </a:p>
        </p:txBody>
      </p:sp>
    </p:spTree>
    <p:extLst>
      <p:ext uri="{BB962C8B-B14F-4D97-AF65-F5344CB8AC3E}">
        <p14:creationId xmlns:p14="http://schemas.microsoft.com/office/powerpoint/2010/main" val="59551720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ctangle 5"/>
          <p:cNvSpPr/>
          <p:nvPr/>
        </p:nvSpPr>
        <p:spPr>
          <a:xfrm>
            <a:off x="9525" y="0"/>
            <a:ext cx="9124950" cy="1371600"/>
          </a:xfrm>
          <a:prstGeom prst="rect">
            <a:avLst/>
          </a:prstGeom>
          <a:solidFill>
            <a:srgbClr val="014799"/>
          </a:solidFill>
          <a:ln>
            <a:noFill/>
          </a:ln>
        </p:spPr>
        <p:style>
          <a:lnRef idx="2">
            <a:schemeClr val="accent1">
              <a:shade val="50000"/>
            </a:schemeClr>
          </a:lnRef>
          <a:fillRef idx="1">
            <a:schemeClr val="accent1"/>
          </a:fillRef>
          <a:effectRef idx="0">
            <a:schemeClr val="accent1"/>
          </a:effectRef>
          <a:fontRef idx="minor">
            <a:schemeClr val="lt1"/>
          </a:fontRef>
        </p:style>
        <p:txBody>
          <a:bodyPr lIns="91352" tIns="45679" rIns="91352" bIns="45679" rtlCol="0" anchor="ctr"/>
          <a:lstStyle/>
          <a:p>
            <a:pPr algn="ctr"/>
            <a:endParaRPr lang="en-US" dirty="0"/>
          </a:p>
        </p:txBody>
      </p:sp>
      <p:sp>
        <p:nvSpPr>
          <p:cNvPr id="5" name="Content Placeholder 4"/>
          <p:cNvSpPr>
            <a:spLocks noGrp="1"/>
          </p:cNvSpPr>
          <p:nvPr>
            <p:ph idx="1"/>
          </p:nvPr>
        </p:nvSpPr>
        <p:spPr>
          <a:xfrm>
            <a:off x="457200" y="1752600"/>
            <a:ext cx="8229600" cy="4876800"/>
          </a:xfrm>
        </p:spPr>
        <p:txBody>
          <a:bodyPr/>
          <a:lstStyle/>
          <a:p>
            <a:pPr>
              <a:buClrTx/>
            </a:pPr>
            <a:r>
              <a:rPr lang="en-US" dirty="0" smtClean="0"/>
              <a:t>TA Access to test materials is only available on the day of testing.</a:t>
            </a:r>
          </a:p>
          <a:p>
            <a:pPr marL="913532" lvl="1" indent="-456768">
              <a:buClrTx/>
              <a:buFont typeface="+mj-lt"/>
              <a:buAutoNum type="arabicPeriod"/>
            </a:pPr>
            <a:r>
              <a:rPr lang="en-US" dirty="0" smtClean="0"/>
              <a:t>Check materials out using school chain-of-custody form</a:t>
            </a:r>
          </a:p>
          <a:p>
            <a:pPr marL="913532" lvl="1" indent="-456768">
              <a:buClrTx/>
              <a:buFont typeface="+mj-lt"/>
              <a:buAutoNum type="arabicPeriod"/>
            </a:pPr>
            <a:r>
              <a:rPr lang="en-US" dirty="0" smtClean="0"/>
              <a:t>Administer assessment</a:t>
            </a:r>
          </a:p>
          <a:p>
            <a:pPr marL="913532" lvl="1" indent="-456768">
              <a:buClrTx/>
              <a:buFont typeface="+mj-lt"/>
              <a:buAutoNum type="arabicPeriod"/>
            </a:pPr>
            <a:r>
              <a:rPr lang="en-US" dirty="0" smtClean="0"/>
              <a:t>Check materials in </a:t>
            </a:r>
            <a:r>
              <a:rPr lang="en-US" dirty="0"/>
              <a:t>using </a:t>
            </a:r>
            <a:r>
              <a:rPr lang="en-US" dirty="0" smtClean="0"/>
              <a:t>school chain-of-custody form</a:t>
            </a:r>
          </a:p>
          <a:p>
            <a:pPr>
              <a:buClrTx/>
            </a:pPr>
            <a:r>
              <a:rPr lang="en-US" dirty="0" smtClean="0"/>
              <a:t>There are early access exceptions for some accommodations </a:t>
            </a:r>
          </a:p>
          <a:p>
            <a:pPr lvl="1">
              <a:buClrTx/>
            </a:pPr>
            <a:r>
              <a:rPr lang="en-US" dirty="0" smtClean="0"/>
              <a:t>See accommodations training information</a:t>
            </a:r>
          </a:p>
          <a:p>
            <a:pPr>
              <a:buClrTx/>
            </a:pPr>
            <a:endParaRPr lang="en-US" dirty="0" smtClean="0"/>
          </a:p>
          <a:p>
            <a:pPr>
              <a:buClrTx/>
            </a:pPr>
            <a:r>
              <a:rPr lang="en-US" dirty="0" smtClean="0"/>
              <a:t>Secure </a:t>
            </a:r>
            <a:r>
              <a:rPr lang="en-US" dirty="0"/>
              <a:t>test materials must not be removed from the school’s campus.</a:t>
            </a:r>
          </a:p>
          <a:p>
            <a:pPr>
              <a:buClrTx/>
            </a:pPr>
            <a:r>
              <a:rPr lang="en-US" dirty="0"/>
              <a:t>Test materials must never be left unattended.</a:t>
            </a:r>
          </a:p>
          <a:p>
            <a:pPr>
              <a:buClrTx/>
            </a:pPr>
            <a:r>
              <a:rPr lang="en-US" dirty="0"/>
              <a:t>Test materials must be secure while in the TA’s possession.</a:t>
            </a:r>
          </a:p>
        </p:txBody>
      </p:sp>
      <p:sp>
        <p:nvSpPr>
          <p:cNvPr id="4" name="Title 3"/>
          <p:cNvSpPr>
            <a:spLocks noGrp="1"/>
          </p:cNvSpPr>
          <p:nvPr>
            <p:ph type="title"/>
          </p:nvPr>
        </p:nvSpPr>
        <p:spPr>
          <a:xfrm>
            <a:off x="1409700" y="76200"/>
            <a:ext cx="6324600" cy="1219200"/>
          </a:xfrm>
        </p:spPr>
        <p:txBody>
          <a:bodyPr/>
          <a:lstStyle/>
          <a:p>
            <a:pPr algn="ctr"/>
            <a:r>
              <a:rPr lang="en-US" sz="4000" dirty="0" smtClean="0">
                <a:solidFill>
                  <a:schemeClr val="bg1"/>
                </a:solidFill>
              </a:rPr>
              <a:t>Test Administrator Access </a:t>
            </a:r>
            <a:r>
              <a:rPr lang="en-US" sz="4000" dirty="0">
                <a:solidFill>
                  <a:schemeClr val="bg1"/>
                </a:solidFill>
              </a:rPr>
              <a:t>to Materials</a:t>
            </a:r>
          </a:p>
        </p:txBody>
      </p:sp>
    </p:spTree>
    <p:extLst>
      <p:ext uri="{BB962C8B-B14F-4D97-AF65-F5344CB8AC3E}">
        <p14:creationId xmlns:p14="http://schemas.microsoft.com/office/powerpoint/2010/main" val="339353717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6"/>
          <p:cNvSpPr/>
          <p:nvPr/>
        </p:nvSpPr>
        <p:spPr>
          <a:xfrm>
            <a:off x="9525" y="0"/>
            <a:ext cx="9124950" cy="1371600"/>
          </a:xfrm>
          <a:prstGeom prst="rect">
            <a:avLst/>
          </a:prstGeom>
          <a:solidFill>
            <a:srgbClr val="513D75"/>
          </a:solidFill>
          <a:ln>
            <a:noFill/>
          </a:ln>
        </p:spPr>
        <p:style>
          <a:lnRef idx="2">
            <a:schemeClr val="accent1">
              <a:shade val="50000"/>
            </a:schemeClr>
          </a:lnRef>
          <a:fillRef idx="1">
            <a:schemeClr val="accent1"/>
          </a:fillRef>
          <a:effectRef idx="0">
            <a:schemeClr val="accent1"/>
          </a:effectRef>
          <a:fontRef idx="minor">
            <a:schemeClr val="lt1"/>
          </a:fontRef>
        </p:style>
        <p:txBody>
          <a:bodyPr lIns="91352" tIns="45679" rIns="91352" bIns="45679" rtlCol="0" anchor="ctr"/>
          <a:lstStyle/>
          <a:p>
            <a:pPr algn="ctr"/>
            <a:endParaRPr lang="en-US" dirty="0"/>
          </a:p>
        </p:txBody>
      </p:sp>
      <p:sp>
        <p:nvSpPr>
          <p:cNvPr id="2" name="Title 1"/>
          <p:cNvSpPr>
            <a:spLocks noGrp="1"/>
          </p:cNvSpPr>
          <p:nvPr>
            <p:ph type="title"/>
          </p:nvPr>
        </p:nvSpPr>
        <p:spPr>
          <a:xfrm>
            <a:off x="0" y="76200"/>
            <a:ext cx="9144000" cy="1219200"/>
          </a:xfrm>
        </p:spPr>
        <p:txBody>
          <a:bodyPr/>
          <a:lstStyle/>
          <a:p>
            <a:pPr algn="ctr"/>
            <a:r>
              <a:rPr lang="en-US" sz="4000" dirty="0">
                <a:solidFill>
                  <a:schemeClr val="bg1"/>
                </a:solidFill>
              </a:rPr>
              <a:t>Field Testing ELA in </a:t>
            </a:r>
            <a:r>
              <a:rPr lang="en-US" sz="4000" dirty="0" smtClean="0">
                <a:solidFill>
                  <a:schemeClr val="bg1"/>
                </a:solidFill>
              </a:rPr>
              <a:t>2017</a:t>
            </a:r>
            <a:endParaRPr lang="en-US" sz="4000" dirty="0">
              <a:solidFill>
                <a:schemeClr val="bg1"/>
              </a:solidFill>
            </a:endParaRPr>
          </a:p>
        </p:txBody>
      </p:sp>
      <p:sp>
        <p:nvSpPr>
          <p:cNvPr id="3" name="Content Placeholder 2"/>
          <p:cNvSpPr>
            <a:spLocks noGrp="1"/>
          </p:cNvSpPr>
          <p:nvPr>
            <p:ph idx="4294967295"/>
          </p:nvPr>
        </p:nvSpPr>
        <p:spPr>
          <a:xfrm>
            <a:off x="381000" y="1463040"/>
            <a:ext cx="8610600" cy="5105408"/>
          </a:xfrm>
          <a:prstGeom prst="rect">
            <a:avLst/>
          </a:prstGeom>
        </p:spPr>
        <p:txBody>
          <a:bodyPr lIns="91352" tIns="45679" rIns="91352" bIns="45679">
            <a:normAutofit/>
          </a:bodyPr>
          <a:lstStyle/>
          <a:p>
            <a:pPr marL="0" indent="0">
              <a:buNone/>
              <a:defRPr/>
            </a:pPr>
            <a:r>
              <a:rPr lang="en-US" sz="2000" dirty="0">
                <a:solidFill>
                  <a:srgbClr val="FF0000"/>
                </a:solidFill>
              </a:rPr>
              <a:t>The primary purpose is to evaluate test questions and tasks.  This </a:t>
            </a:r>
            <a:r>
              <a:rPr lang="en-US" sz="2000" dirty="0" smtClean="0">
                <a:solidFill>
                  <a:srgbClr val="FF0000"/>
                </a:solidFill>
              </a:rPr>
              <a:t>provides and opportunity to </a:t>
            </a:r>
            <a:r>
              <a:rPr lang="en-US" sz="2000" dirty="0">
                <a:solidFill>
                  <a:srgbClr val="FF0000"/>
                </a:solidFill>
              </a:rPr>
              <a:t>determine if the item can be used operationally (as part of a student’s score) on future administrations. </a:t>
            </a:r>
          </a:p>
          <a:p>
            <a:pPr marL="0" indent="0">
              <a:buNone/>
              <a:defRPr/>
            </a:pPr>
            <a:endParaRPr lang="en-US" sz="2000" dirty="0">
              <a:solidFill>
                <a:srgbClr val="FF0000"/>
              </a:solidFill>
            </a:endParaRPr>
          </a:p>
          <a:p>
            <a:pPr marL="0" indent="0">
              <a:buNone/>
              <a:defRPr/>
            </a:pPr>
            <a:r>
              <a:rPr lang="en-US" sz="2000" dirty="0" smtClean="0">
                <a:solidFill>
                  <a:srgbClr val="FF0000"/>
                </a:solidFill>
              </a:rPr>
              <a:t>Students in grade (fill in) </a:t>
            </a:r>
            <a:r>
              <a:rPr lang="en-US" sz="2000" dirty="0">
                <a:solidFill>
                  <a:srgbClr val="FF0000"/>
                </a:solidFill>
              </a:rPr>
              <a:t>will participate in an English language arts/literacy (ELA/L) field </a:t>
            </a:r>
            <a:r>
              <a:rPr lang="en-US" sz="2000" dirty="0" smtClean="0">
                <a:solidFill>
                  <a:srgbClr val="FF0000"/>
                </a:solidFill>
              </a:rPr>
              <a:t>test. These students will have four units of ELA/L.  The same script will be used to administer all units.  </a:t>
            </a:r>
          </a:p>
          <a:p>
            <a:pPr marL="0" indent="0">
              <a:buNone/>
              <a:defRPr/>
            </a:pPr>
            <a:endParaRPr lang="en-US" sz="2000" dirty="0">
              <a:solidFill>
                <a:srgbClr val="FF0000"/>
              </a:solidFill>
            </a:endParaRPr>
          </a:p>
          <a:p>
            <a:pPr marL="0" indent="0">
              <a:buNone/>
              <a:defRPr/>
            </a:pPr>
            <a:r>
              <a:rPr lang="en-US" sz="2000" dirty="0" smtClean="0">
                <a:solidFill>
                  <a:srgbClr val="FF0000"/>
                </a:solidFill>
              </a:rPr>
              <a:t/>
            </a:r>
            <a:br>
              <a:rPr lang="en-US" sz="2000" dirty="0" smtClean="0">
                <a:solidFill>
                  <a:srgbClr val="FF0000"/>
                </a:solidFill>
              </a:rPr>
            </a:br>
            <a:endParaRPr lang="en-US" sz="2000" i="1" dirty="0">
              <a:solidFill>
                <a:srgbClr val="FF0000"/>
              </a:solidFill>
            </a:endParaRPr>
          </a:p>
          <a:p>
            <a:pPr marL="0" indent="0">
              <a:buNone/>
              <a:defRPr/>
            </a:pPr>
            <a:endParaRPr lang="en-US" sz="2000" dirty="0"/>
          </a:p>
        </p:txBody>
      </p:sp>
      <p:sp>
        <p:nvSpPr>
          <p:cNvPr id="4" name="TextBox 3"/>
          <p:cNvSpPr txBox="1"/>
          <p:nvPr/>
        </p:nvSpPr>
        <p:spPr>
          <a:xfrm>
            <a:off x="7772400" y="19052"/>
            <a:ext cx="1371600" cy="307777"/>
          </a:xfrm>
          <a:prstGeom prst="rect">
            <a:avLst/>
          </a:prstGeom>
          <a:noFill/>
        </p:spPr>
        <p:txBody>
          <a:bodyPr wrap="square" lIns="91352" tIns="45679" rIns="91352" bIns="45679" rtlCol="0">
            <a:spAutoFit/>
          </a:bodyPr>
          <a:lstStyle/>
          <a:p>
            <a:r>
              <a:rPr lang="en-US" sz="1400" dirty="0"/>
              <a:t>Go to: </a:t>
            </a:r>
            <a:r>
              <a:rPr lang="en-US" sz="1400" dirty="0">
                <a:hlinkClick r:id="rId4" action="ppaction://hlinksldjump"/>
              </a:rPr>
              <a:t>Topics</a:t>
            </a:r>
            <a:endParaRPr lang="en-US" sz="1400" dirty="0"/>
          </a:p>
        </p:txBody>
      </p:sp>
      <p:graphicFrame>
        <p:nvGraphicFramePr>
          <p:cNvPr id="5" name="Table 4"/>
          <p:cNvGraphicFramePr>
            <a:graphicFrameLocks noGrp="1"/>
          </p:cNvGraphicFramePr>
          <p:nvPr>
            <p:extLst>
              <p:ext uri="{D42A27DB-BD31-4B8C-83A1-F6EECF244321}">
                <p14:modId xmlns:p14="http://schemas.microsoft.com/office/powerpoint/2010/main" val="467909344"/>
              </p:ext>
            </p:extLst>
          </p:nvPr>
        </p:nvGraphicFramePr>
        <p:xfrm>
          <a:off x="1981200" y="3810000"/>
          <a:ext cx="5791200" cy="2987040"/>
        </p:xfrm>
        <a:graphic>
          <a:graphicData uri="http://schemas.openxmlformats.org/drawingml/2006/table">
            <a:tbl>
              <a:tblPr firstRow="1" bandRow="1">
                <a:tableStyleId>{5C22544A-7EE6-4342-B048-85BDC9FD1C3A}</a:tableStyleId>
              </a:tblPr>
              <a:tblGrid>
                <a:gridCol w="1085850"/>
                <a:gridCol w="1303020"/>
                <a:gridCol w="1649730"/>
                <a:gridCol w="1752600"/>
              </a:tblGrid>
              <a:tr h="370840">
                <a:tc>
                  <a:txBody>
                    <a:bodyPr/>
                    <a:lstStyle/>
                    <a:p>
                      <a:endParaRPr lang="en-US" sz="2000" dirty="0"/>
                    </a:p>
                  </a:txBody>
                  <a:tcPr/>
                </a:tc>
                <a:tc gridSpan="3">
                  <a:txBody>
                    <a:bodyPr/>
                    <a:lstStyle/>
                    <a:p>
                      <a:pPr algn="ctr"/>
                      <a:r>
                        <a:rPr lang="en-US" sz="2000" dirty="0" smtClean="0"/>
                        <a:t>Testing Time</a:t>
                      </a:r>
                      <a:endParaRPr lang="en-US" sz="2000" dirty="0"/>
                    </a:p>
                  </a:txBody>
                  <a:tcPr/>
                </a:tc>
                <a:tc hMerge="1">
                  <a:txBody>
                    <a:bodyPr/>
                    <a:lstStyle/>
                    <a:p>
                      <a:endParaRPr lang="en-US" sz="2000" dirty="0"/>
                    </a:p>
                  </a:txBody>
                  <a:tcPr/>
                </a:tc>
                <a:tc hMerge="1">
                  <a:txBody>
                    <a:bodyPr/>
                    <a:lstStyle/>
                    <a:p>
                      <a:endParaRPr lang="en-US" sz="2000" dirty="0"/>
                    </a:p>
                  </a:txBody>
                  <a:tcPr/>
                </a:tc>
              </a:tr>
              <a:tr h="370840">
                <a:tc>
                  <a:txBody>
                    <a:bodyPr/>
                    <a:lstStyle/>
                    <a:p>
                      <a:endParaRPr lang="en-US" sz="2000" dirty="0"/>
                    </a:p>
                  </a:txBody>
                  <a:tcPr/>
                </a:tc>
                <a:tc>
                  <a:txBody>
                    <a:bodyPr/>
                    <a:lstStyle/>
                    <a:p>
                      <a:r>
                        <a:rPr lang="en-US" sz="2000" dirty="0" smtClean="0"/>
                        <a:t>Grade 3</a:t>
                      </a:r>
                      <a:endParaRPr lang="en-US" sz="2000" dirty="0"/>
                    </a:p>
                  </a:txBody>
                  <a:tcPr/>
                </a:tc>
                <a:tc>
                  <a:txBody>
                    <a:bodyPr/>
                    <a:lstStyle/>
                    <a:p>
                      <a:r>
                        <a:rPr lang="en-US" sz="2000" dirty="0" smtClean="0"/>
                        <a:t>Grades</a:t>
                      </a:r>
                      <a:r>
                        <a:rPr lang="en-US" sz="2000" baseline="0" dirty="0" smtClean="0"/>
                        <a:t> 4-5</a:t>
                      </a:r>
                      <a:endParaRPr lang="en-US" sz="2000" dirty="0"/>
                    </a:p>
                  </a:txBody>
                  <a:tcPr/>
                </a:tc>
                <a:tc>
                  <a:txBody>
                    <a:bodyPr/>
                    <a:lstStyle/>
                    <a:p>
                      <a:r>
                        <a:rPr lang="en-US" sz="2000" dirty="0" smtClean="0"/>
                        <a:t>Grades 6-9</a:t>
                      </a:r>
                      <a:endParaRPr lang="en-US" sz="2000" dirty="0"/>
                    </a:p>
                  </a:txBody>
                  <a:tcPr/>
                </a:tc>
              </a:tr>
              <a:tr h="370840">
                <a:tc>
                  <a:txBody>
                    <a:bodyPr/>
                    <a:lstStyle/>
                    <a:p>
                      <a:pPr marL="0" indent="0">
                        <a:buNone/>
                        <a:defRPr/>
                      </a:pPr>
                      <a:r>
                        <a:rPr lang="en-US" sz="2000" dirty="0" smtClean="0">
                          <a:solidFill>
                            <a:srgbClr val="FF0000"/>
                          </a:solidFill>
                        </a:rPr>
                        <a:t>Unit 1</a:t>
                      </a:r>
                    </a:p>
                    <a:p>
                      <a:endParaRPr lang="en-US" sz="2000" dirty="0"/>
                    </a:p>
                  </a:txBody>
                  <a:tcPr/>
                </a:tc>
                <a:tc>
                  <a:txBody>
                    <a:bodyPr/>
                    <a:lstStyle/>
                    <a:p>
                      <a:r>
                        <a:rPr lang="en-US" sz="2000" dirty="0" smtClean="0"/>
                        <a:t>90</a:t>
                      </a:r>
                      <a:endParaRPr lang="en-US" sz="2000" dirty="0"/>
                    </a:p>
                  </a:txBody>
                  <a:tcPr/>
                </a:tc>
                <a:tc>
                  <a:txBody>
                    <a:bodyPr/>
                    <a:lstStyle/>
                    <a:p>
                      <a:r>
                        <a:rPr lang="en-US" sz="2000" dirty="0" smtClean="0"/>
                        <a:t>90</a:t>
                      </a:r>
                      <a:endParaRPr lang="en-US" sz="2000" dirty="0"/>
                    </a:p>
                  </a:txBody>
                  <a:tcPr/>
                </a:tc>
                <a:tc>
                  <a:txBody>
                    <a:bodyPr/>
                    <a:lstStyle/>
                    <a:p>
                      <a:r>
                        <a:rPr lang="en-US" sz="2000" dirty="0" smtClean="0"/>
                        <a:t>110</a:t>
                      </a:r>
                      <a:endParaRPr lang="en-US" sz="2000" dirty="0"/>
                    </a:p>
                  </a:txBody>
                  <a:tcPr/>
                </a:tc>
              </a:tr>
              <a:tr h="370840">
                <a:tc>
                  <a:txBody>
                    <a:bodyPr/>
                    <a:lstStyle/>
                    <a:p>
                      <a:pPr marL="0" indent="0">
                        <a:buNone/>
                        <a:defRPr/>
                      </a:pPr>
                      <a:r>
                        <a:rPr lang="en-US" sz="2000" dirty="0" smtClean="0">
                          <a:solidFill>
                            <a:srgbClr val="FF0000"/>
                          </a:solidFill>
                        </a:rPr>
                        <a:t>Unit 2</a:t>
                      </a:r>
                    </a:p>
                    <a:p>
                      <a:endParaRPr lang="en-US" sz="2000" dirty="0"/>
                    </a:p>
                  </a:txBody>
                  <a:tcPr/>
                </a:tc>
                <a:tc>
                  <a:txBody>
                    <a:bodyPr/>
                    <a:lstStyle/>
                    <a:p>
                      <a:r>
                        <a:rPr lang="en-US" sz="2000" dirty="0" smtClean="0"/>
                        <a:t>75</a:t>
                      </a:r>
                      <a:endParaRPr lang="en-US" sz="2000" dirty="0"/>
                    </a:p>
                  </a:txBody>
                  <a:tcPr/>
                </a:tc>
                <a:tc>
                  <a:txBody>
                    <a:bodyPr/>
                    <a:lstStyle/>
                    <a:p>
                      <a:r>
                        <a:rPr lang="en-US" sz="2000" dirty="0" smtClean="0"/>
                        <a:t>90</a:t>
                      </a:r>
                      <a:endParaRPr lang="en-US" sz="2000" dirty="0"/>
                    </a:p>
                  </a:txBody>
                  <a:tcPr/>
                </a:tc>
                <a:tc>
                  <a:txBody>
                    <a:bodyPr/>
                    <a:lstStyle/>
                    <a:p>
                      <a:r>
                        <a:rPr lang="en-US" sz="2000" dirty="0" smtClean="0"/>
                        <a:t>110</a:t>
                      </a:r>
                      <a:endParaRPr lang="en-US" sz="2000" dirty="0"/>
                    </a:p>
                  </a:txBody>
                  <a:tcPr/>
                </a:tc>
              </a:tr>
              <a:tr h="370840">
                <a:tc>
                  <a:txBody>
                    <a:bodyPr/>
                    <a:lstStyle/>
                    <a:p>
                      <a:pPr marL="0" indent="0">
                        <a:buNone/>
                        <a:defRPr/>
                      </a:pPr>
                      <a:r>
                        <a:rPr lang="en-US" sz="2000" dirty="0" smtClean="0">
                          <a:solidFill>
                            <a:srgbClr val="FF0000"/>
                          </a:solidFill>
                        </a:rPr>
                        <a:t>Unit 3</a:t>
                      </a:r>
                    </a:p>
                  </a:txBody>
                  <a:tcPr/>
                </a:tc>
                <a:tc>
                  <a:txBody>
                    <a:bodyPr/>
                    <a:lstStyle/>
                    <a:p>
                      <a:r>
                        <a:rPr lang="en-US" sz="2000" dirty="0" smtClean="0"/>
                        <a:t>90</a:t>
                      </a:r>
                      <a:endParaRPr lang="en-US" sz="2000" dirty="0"/>
                    </a:p>
                  </a:txBody>
                  <a:tcPr/>
                </a:tc>
                <a:tc>
                  <a:txBody>
                    <a:bodyPr/>
                    <a:lstStyle/>
                    <a:p>
                      <a:r>
                        <a:rPr lang="en-US" sz="2000" dirty="0" smtClean="0"/>
                        <a:t>90</a:t>
                      </a:r>
                      <a:endParaRPr lang="en-US" sz="2000" dirty="0"/>
                    </a:p>
                  </a:txBody>
                  <a:tcPr/>
                </a:tc>
                <a:tc>
                  <a:txBody>
                    <a:bodyPr/>
                    <a:lstStyle/>
                    <a:p>
                      <a:r>
                        <a:rPr lang="en-US" sz="2000" dirty="0" smtClean="0"/>
                        <a:t>90</a:t>
                      </a:r>
                      <a:endParaRPr lang="en-US" sz="2000" dirty="0"/>
                    </a:p>
                  </a:txBody>
                  <a:tcPr/>
                </a:tc>
              </a:tr>
              <a:tr h="370840">
                <a:tc>
                  <a:txBody>
                    <a:bodyPr/>
                    <a:lstStyle/>
                    <a:p>
                      <a:pPr marL="0" indent="0">
                        <a:buNone/>
                        <a:defRPr/>
                      </a:pPr>
                      <a:r>
                        <a:rPr lang="en-US" sz="2000" dirty="0" smtClean="0">
                          <a:solidFill>
                            <a:srgbClr val="FF0000"/>
                          </a:solidFill>
                        </a:rPr>
                        <a:t>Unit 4</a:t>
                      </a:r>
                    </a:p>
                  </a:txBody>
                  <a:tcPr/>
                </a:tc>
                <a:tc>
                  <a:txBody>
                    <a:bodyPr/>
                    <a:lstStyle/>
                    <a:p>
                      <a:r>
                        <a:rPr lang="en-US" sz="2000" dirty="0" smtClean="0"/>
                        <a:t>90</a:t>
                      </a:r>
                      <a:endParaRPr lang="en-US" sz="2000" dirty="0"/>
                    </a:p>
                  </a:txBody>
                  <a:tcPr/>
                </a:tc>
                <a:tc>
                  <a:txBody>
                    <a:bodyPr/>
                    <a:lstStyle/>
                    <a:p>
                      <a:r>
                        <a:rPr lang="en-US" sz="2000" dirty="0" smtClean="0"/>
                        <a:t>90</a:t>
                      </a:r>
                      <a:endParaRPr lang="en-US" sz="2000" dirty="0"/>
                    </a:p>
                  </a:txBody>
                  <a:tcPr/>
                </a:tc>
                <a:tc>
                  <a:txBody>
                    <a:bodyPr/>
                    <a:lstStyle/>
                    <a:p>
                      <a:r>
                        <a:rPr lang="en-US" sz="2000" dirty="0" smtClean="0"/>
                        <a:t>110</a:t>
                      </a:r>
                      <a:endParaRPr lang="en-US" sz="2000" dirty="0"/>
                    </a:p>
                  </a:txBody>
                  <a:tcPr/>
                </a:tc>
              </a:tr>
            </a:tbl>
          </a:graphicData>
        </a:graphic>
      </p:graphicFrame>
    </p:spTree>
    <p:custDataLst>
      <p:tags r:id="rId1"/>
    </p:custDataLst>
    <p:extLst>
      <p:ext uri="{BB962C8B-B14F-4D97-AF65-F5344CB8AC3E}">
        <p14:creationId xmlns:p14="http://schemas.microsoft.com/office/powerpoint/2010/main" val="167328407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PROJECT_FOLDER_UPDATED" val="1"/>
  <p:tag name="ISPRING_ULTRA_SCORM_COURSE_ID" val="9A940F2A-7A11-42B2-8406-C56382CCB8DB"/>
  <p:tag name="ISPRINGONLINEFOLDERID" val="0"/>
  <p:tag name="ISPRINGONLINEFOLDERPATH" val="Content List"/>
  <p:tag name="ISPRINGCLOUDFOLDERID" val="0"/>
  <p:tag name="ISPRINGCLOUDFOLDERPATH" val="Content List"/>
  <p:tag name="ISPRING_UUID" val="{2123BD7D-8C55-42B3-BE83-21AB85E244E9}"/>
  <p:tag name="ISPRING_PRESENTER_PHOTO_0" val="jpg|/9j/4AAQSkZJRgABAAEAYABgAAD//gAfTEVBRCBUZWNobm9sb2dpZXMgSW5jLiBWMS4wMQD/2wCE&#10;AAUFBQgFCAwHBwwMCQkJDA0MDAwMDQ0NDQ0NDQ0NDQ0NDQ0NDQ0NDQ0NDQ0NDQ0NDQ0NDQ0NDQ0N&#10;DQ0NDQ0NDQ0BBQgICgcKDAcHDA0MCgwNDQ0NDQ0NDQ0NDQ0NDQ0NDQ0NDQ0NDQ0NDQ0NDQ0NDQ0N&#10;DQ0NDQ0NDQ0NDQ0NDQ0NDf/EAaIAAAEFAQEBAQEBAAAAAAAAAAABAgMEBQYHCAkKCwEAAwEBAQEB&#10;AQEBAQAAAAAAAAECAwQFBgcICQoLEAACAQMDAgQDBQUEBAAAAX0BAgMABBEFEiExQQYTUWEHInEU&#10;MoGRoQgjQrHBFVLR8CQzYnKCCQoWFxgZGiUmJygpKjQ1Njc4OTpDREVGR0hJSlNUVVZXWFlaY2Rl&#10;ZmdoaWpzdHV2d3h5eoOEhYaHiImKkpOUlZaXmJmaoqOkpaanqKmqsrO0tba3uLm6wsPExcbHyMnK&#10;0tPU1dbX2Nna4eLj5OXm5+jp6vHy8/T19vf4+foRAAIBAgQEAwQHBQQEAAECdwABAgMRBAUhMQYS&#10;QVEHYXETIjKBCBRCkaGxwQkjM1LwFWJy0QoWJDThJfEXGBkaJicoKSo1Njc4OTpDREVGR0hJSlNU&#10;VVZXWFlaY2RlZmdoaWpzdHV2d3h5eoKDhIWGh4iJipKTlJWWl5iZmqKjpKWmp6ipqrKztLW2t7i5&#10;usLDxMXGx8jJytLT1NXW19jZ2uLj5OXm5+jp6vLz9PX29/j5+v/AABEIAOYBygMBEQACEQEDEQH/&#10;2gAMAwEAAhEDEQA/APsugAoAKACgAoAKACgAoAKACgAoAKACgAoAKACgAoAKACgAoAKACgAoAKAC&#10;gAoAKACgAoAKACgAoAKACgAoAKACgAoAKACgAoAKACgAoAKACgAoAKACgAoAKACgAoAKACgAoAKA&#10;CgAoAKACgAoAKACgAoAKACgAoAKACgAoAKACgDB0vxDbard3VjCwMti6q49dwzkfTO0+h611VKEq&#10;UIVJLSabX+X6nROjKnGE3tNXX9fib1cpzhQAUAFABQAUAFABQAUAFABQAUAFABQAUAFABQAUAFAB&#10;QAUAFABQAUAFABQAUAFABQAUAFABQAUAFABQAUAFABQAUAFABQAUAFABQAUAFABQAUAFABQAUAFA&#10;BQAUAFABQBBdTrawvMxwI1ZiT7DNXGPNJRXVpfeVFczUV1dj488HeMn0jxC2oSH9xfTOJh2CyOSG&#10;9BsJB47DFffYrCqrh/ZR+KCTj6pbfM+xxGHVSj7NbwS5fVLb5n2SpDAEcg8ivz7Y+MFoAKACgAoA&#10;KACgAoAKACgAoAKACgAoAKACgAoAKACgAoAKACgAoAKACgAoAKACgAoAKACgAoAKACgAoAKACgAo&#10;AKACgAoAKACgAoAKACgAoAKACgAoAKACgAoAKACgAoA4H4l6qdK0G5ZSFeZPKXIBzv8AlI/I5r1c&#10;vp+0rxvtH3n8j0MHDnrR7LX7j4r6dK/QT7Q+v/hT4tPiHTRaz/8AHzYhY2/20xhH65zgYY+oNfCZ&#10;jhvq9Tnh8E7v0fVf5HyGNoexnzx+Gd36Pqj1OvEPKCgAoAKACgAoAKACgAoAKACgAoAKACgAoAKA&#10;CgAoAKACgAoAKACgAoAKACgAoAKACgAoAKACgAoAKACgAoAKACgAoAKACgAoAKACgAoAKACgAoAK&#10;ACgAoAKACgAoAKAPmv45a15k9vpSE4jHnSL2yeEPvxu/EV9hlNLlhKs/tPlXot/xPpstp2jKq+rs&#10;vlueA19Me8dh4G8Tv4U1SO758hyI51HGY2I554yhww9gRkAmuHFUFiaTp9d4vs1/nscmIoqvTcOu&#10;6fZn29DKsyLIhyrgMD7EZr85acW4vRp2Ph2uVtPdElSIKACgAoAKACgAoAKACgAoAKACgAoAKACg&#10;AoAKACgAoAKACgAoAKACgAoAKACgAoAKACgAoAKACgAoAKACgAoAKACgAoAKACgAoAKACgAoAKAC&#10;gAoAKACgAoAKAAkKMngCgD4b8d6s2ta3c3JxhX8pcZxtj+Xvz1z/APqr9JwlP2NGEF2u/V6s+5w9&#10;P2VKMPK79WcjXadYUAfVHwb8WNqlm2k3B/fWQHlnu0R6fUqcg9Sepr4zNMN7OaxENp/F5S/4J8tm&#10;FD2clWjtLfyf/BPaq+cPECgAoAKACgAoAKACgAoAKACgAoAKACgAoAKACgAoAKACgAoAKACgAoAK&#10;ACgAoAKACgAoAKACgAoAKACgAoAKACgAoAKACgAoAKACgAoAKACgAoAKACgAoAKACgDE8SX40vTL&#10;m6PSKFz+JGB09zXTh4e1qwp95L/M3ow9pUjDu0fBs0z3EjTSHLyMWY+55NfpiSilFbI+8SsrLoRU&#10;xhQB0fhLXm8NapBqAzsjbEoHUxNw4HvjkVy4iisRSlS7rTya2OetT9tTlT7rT16H3LY3kWoQJc27&#10;B4pVDKw6EH/69fm84OnJwkrNOzR8NKLhJwlo07MtVmQFABQAUAFABQAUAFABQAUAFABQAUAFABQA&#10;UAFABQAUAFABQAUAFABQAUAFABQAUAFABQAUAFABQAUAFABQAUAFABQAUAFAHh+r/F++0GMz32ga&#10;lDEOshEewc45O7rz0oHY5H/hpzTv+gfdf99w/wDxVAWD/hpzTv8AoH3X/fcP/wAVQFg/4ac07/oH&#10;3X/fcP8A8VQFhP8AhpzTf+gfdf8AfcP/AMXQFhf+GnNO/wCgfdf99w//ABVAWLNt+0xpDsFmsruI&#10;Z+9mJgB9AxPr2oCx6f4a+K/hvxS4hs7tUnbgRTAwuxxkhQ+N2PUcelAWPRutAgoAKAPF/jRr0mna&#10;cljA21rs4kwRnywQenXBK4JHT8a+iyqip1HVkvg29f8Ahj28vpKU3Ukvh29T5Vr7Q+pHohc4HoT+&#10;QyaT0FsM6UxhQB9RfBXxL9tsn0eY/vbT5o/eJj0/4Cx/I+1fG5rQ5JrER2lo/wDEv81+R8vmFHlk&#10;qy2lo/Vf5o9wr5s8MKACgDivFPii+8Puq2el3eqIyby9ttO05I2EEglsAEY7GgZ5DfftG2+mTNbX&#10;mlXtvMhwySGJWBHXgt/LIoCxU/4ac07/AKB91/33D/8AFUBYP+GnNO/6B91/33D/APFUBYT/AIac&#10;00f8w+6/77h/+KoCwv8Aw05p3/QPuv8AvuH/AOKoCw5f2nNMz82n3YHs8P8A8VQFjp9K/aF8M3xC&#10;3JnsmbH+sjLKPq6ZUAepOKAsewaRrlhrsIudNniuoj/FE4YcdenTHvQI1aACgAoAKAAnHJ4AoA86&#10;8RfFbw14YYx3d4jzKcGKD99IvAI3KmdoOepoHY8l1H9pmwjJWxsZ5cHhpGRFI9cAlh+IoCxzbftO&#10;3m4hNOgx2zM+ce+FoHYnt/2nZw2LnTowv/TOZs47/eAFAWOy0z9pLQbohb2C6sxxliqyjPfAjLNj&#10;PtmgVj1HSPiX4b1sD7Jf2+5v+WbuEkH1RsEUCOU+I/xbsvCEcdvpzw3moTSxr5QcFY42YbncrnHG&#10;Qo5y3Xjmgdj1+3kMsSOerKrH8QDQIloAKACgDk/EXjnRPCqk6pdxQuASI9waVsYyFjXLE85xjOOa&#10;APG9U/aU0a2YpYW1zdAZw5CxKfQ7XIcZ+maB2OPm/adut2IdOi2/7czA/opFA7CJ+05eKf3unQhe&#10;+2Z8/qoFAWOp079pfS5iFvbO4gzjLoUdR68A7iPwoFY9M0b4v+FtbAEV9HC5IAS4zCxJ9A+M/hQF&#10;i/4s+IukeFtOe/e4hmfYTBCkil5n6KqhcnBONzYwoyTwKALXw98RT+LNBtdXulWOW5EpZUztGyaS&#10;MYzz91Bn3zQLY7OgAoAKACgAoAa6LIpRwGVgQQRkEHggg8EEdRQB+eXxl8LweFfEcsNknlWtwizx&#10;oBhULD51Qf3QcY9yfagpHlVAzd8MWcWoataWtwu+Ga4jR1yRuUsMjIwQCODjmgD7/T4Q+Eo12Lp0&#10;W33eYn8zKT+tBJxPiT9nnQNTiY6V5mmzgHZtYyRE/wC2rkvz6h+OuDQFz498V+E9Q8G3zadqSbJF&#10;5Rxkxyp2eNsDI9R1B4IFBRzY45HBHSgD6X+EHxludPuIdC12QzWkpEcFw5JeFjwiOx5aMngE8oT1&#10;28AFY+zQQRkcg0EhQB8ZfFDV5NV1uXP+qhPlxemF+Un8SK/QcvpKlQj3er9Xr+R9ng6ap0o93q/n&#10;/wAA86r1T0TSsISySOoycLGvu0jAY/753VlN2aXq36Jf52MpOzS+b9Edb4+8FN4QuIvL3NbXKBkL&#10;dVcAb0J6Eg5I9sVw4PFLFRd7KUXZ27dGcuFxH1iLvpKLs/TozgK9M7zf8Ma9L4a1GHUISf3bfOo/&#10;jQ8Mp+o/WuavRWIpypS6rR9n0Zz1qSrQdN9dvJ9GfdNjeRahBHdQHdFMiuhHcMMivzWcHTk4S0cW&#10;0/kfDSi4ScJaNOzLVQQFABQB4V8fPCtvq+gSamEUXmnlXWToTGWCyIx7qAxcD+8OMZNA0fCFBQUA&#10;fXnwN8C6H4j8Pvd6naR3M4vJYw7FwdgjhIX5XUYBYnp3oE9D1O++CnhK9Uj7CIWIwHjklDL7gM7L&#10;n6qaBXPBfH37Plxo0L3/AIeke8hiBZ7aQDzwoGSY2UASnqSu1DgYUMaB3PmojHB4I7UDNfRNev8A&#10;w3cC80ueS1mX+JDgMP7rr9119mBHfrQB91fCf4qxePYDa3YWDU7cZkQcLKv/AD1jB5H+0nVT0yOg&#10;Tsex0CCgDB8SeJbDwnZPqOpSCKGPoOrO3ZEX+Jj2HQdSQATQB8PeP/jRq3i92t7Nm0/T84EUbFZJ&#10;B2Msg55/urhexB60FWPKdM0u61m5SysInuLiU4WNBkn1PsB3JwB3NAz628F/s6Wdsi3PiSQ3MxAJ&#10;tojtiXP8Lv8Aecjvt2AHoxFBNz3Gy8A+HtPjEUOnWmwY+/Ckp4/2pQ7frQIdd+A/D16hil06z2nr&#10;sgSM/wDfUYRv1oA8e8Wfs66VqKtNoUjafP2icmSA+3P7xc92LP8AQUDufJHibwrqPhG7NhqsLQyD&#10;JVuqSLnG+Nhwy/TkdCAaCjFtRiaL/rrH/wChrQB+qtl/qI/+uaf+giggs0AQXV1FYxPcXDrFDEpZ&#10;3Y4VVHJJJ6AUAfHnxG+PtzqDPp3hkm3tgSrXeMSyDofKB/1aHsx+cjn5TxQVY+a5JJbyXe5eaaVh&#10;yxLu7HgcnLMT0HUmgZ9JeAf2e7jVI0vvEbvaQthltUx5xH/TRjkR5/u4Y4PIBoFc+kdK+GPhnRkE&#10;dvp9uQOplTziT6nzNw/IAe1AjVk8F6DIu06dZYPpbQqfzVAR+BoEeb+JPgJ4c1pGazRtNuDkh4SW&#10;Td6vG5OR7KyUDufJfjv4Z6t4Cl/0xPOtHOI7qMExtnoG7o/s3BP3SaCjzzGKAP0S+Cn/ACJ2nf7s&#10;/wD6UzUEs9ToEFABQAUAFABQB8R/tJf8h62/69j/AOhCgpHzvQM6bwX/AMh2w/6+ov8A0KgD9PqC&#10;AoA8V+O3haPXvDst4qj7Tpv7+NsfMV6Og/3hjrwOTQNHwLQUJQB+jXwj8Sv4n8N2tzMd08SmCUk8&#10;s0R2bjjpuxkD0oJO91K9j022kuZuEiQscdTgdB7ntWtODqTUI7t2LhFzkoLds+CtSuhd3Usw+67s&#10;VHoM/L+lfpsI8kYx7JXPvILlil2WpQrQ0PRvAWlHUdTsLUjKvMbl/wDchGVz7HDivKxlT2dKrNbq&#10;PIvWW/6HnYmfJTqT7LlXrLf9D6h8Z+GovFOmS2TjEmN8TY5WReRj69D29a+Mwld4Wqqi+HaS7p7/&#10;AOZ8vh6zw9RT6bNeTPh64gktJXglG2SJijj0ZTgj8xwe45r9HTTScdnqvRn3CaaTWz1RDTGfS3wW&#10;8WCeBtCuDiSDMkBJ+8hPzLz3QkYH90gAcGvkc1w1msVDZ6S8n0fzPm8woWf1iOz0l69H8z3yvlz5&#10;8KACgDhPieAfC+p5/wCfST+VAz81R0oKFoA+6f2cv+RXf/r+m/8ARUFBLPe6BBQB+f8A8c/C8Xhv&#10;xG72y7IL9BchQMKrsWWRR9WXf/wPA4FBSPG6BnSeENfm8MavbanbkhoZV3AHAdGIDIf9lgcH2zQB&#10;+ncEy3EazRnKSKHU+oYAg/kaCClrGrW2hWcuoXriKC3Rndj6AZwPUnoBQB+dfxD8fXnj7UDczFkt&#10;IiVtoOixp/eI7yN1Zjz0HagvY4AnHPpQB96fBH4ep4U0tdSu0xqN+gdtw5iiPKRAHkNg/P8A7Wcc&#10;UEs9xoEFABQAUAcb458E2XjnTnsLxQJAC0EwHzwyY4ZT6E8MvRhwRQGx+dGo6Pc+H9UbTbxdk9tc&#10;IjjscOpDD2YEEcnGcdQaCz9QLL/UR/8AXNP/AEEUEFgkKCTwBySewoA+GvjR8U5PFFy+i6Y5XTLZ&#10;isjKf+PmRTySR1iQ8BejMCT0FBS0PAaBn1H+z38P47128TX6BkhYpaKwyN44eX6qcquRwfmBwaBM&#10;+waCQoAKACgChqml22s2sljfRrNbzKVdGGQQf5EdQeoPIoA/Or4k+BpfAWrPY8vay5ktpD3jJ+6T&#10;/eTofYg5JzQUfaPwU/5E7Tv92f8A9KZqBM9ToEFABQAUAFABQB8R/tJf8h62/wCvY/8AoQoKR870&#10;DOm8F/8AIdsP+vqL/wBCoA/T6ggKAOe8WiNtHvRL9z7NLnP+6cfrigD8uU+6PoKCx9AH2h+zPIza&#10;PeoT8qXS7R6ZjBP60Es9P+Kd6LLw/cfOY2k2ouCAWLEArz1GOTjmvWy6HPiI6Xtd+nmehgo81aOl&#10;7a+h8bunlovqwz9BnAr75O7fkfY9yMKWIUdSQB9TxVbFbH0h8INM3311e4AS1ijtUP8Atfecj6MH&#10;B+tfJZnUtThT6zk5v02X4HzmPnaEIdZNyfpsj6Br5Y+ePl740eFxY3aaxbriO6+SbA4EgHytx03A&#10;YJPfaBX2mV4j2kHQk/ehrH/D/wABn1OX1ueDoy3jt6f8A8Or6I9s0tI1OTRryG+hJDwOH49P4h+I&#10;yKyqQVWEqctpJoznBVIuD2asfeun3kWo28d1A2+OZFdSDnIYZ61+ZVIOlKVOWji2mfBTi6cnCWjT&#10;sW6zICgDhPid/wAivqf/AF6S/wAqBn5qjpQULQB90/s5f8iu/wD1/Tf+ioKCWe90CCgD49/acK/b&#10;NOAxuEU2fXG5cZ9uuPxoKR8u0DHR/fXH94fzFAH6j+GlKaTZKwIYWluCD1B8pM596CD5W/aL8atc&#10;3Mfhq1bEUAWa5x/FIf8AVpkdQoyWHBDAA8GgpHy/QM7T4d6CPEniGy09hmN5g8mRkbIsyMGH91tu&#10;w/71AH6XqoQBVGAoAA9AOgoIFoAKACgAoAKAPkf9ovw0kF7Ya9EApmkS2mxnJZW3xk9gAN4z1JYf&#10;gFI+r7L/AFEf/XNP/QRQSeKfHfxs3hjR/sFo5S81HMYKnDJF/G4xyCeQp6ZGD1oGj4OAxwKCiWGF&#10;7iRYYhl5GVFHqzEAD8SRQB+n/hPRI/Duk2umwjC28KL7k7Rkn3z1NBB0NABQAUAFABQB4h8e/DS6&#10;34ce9Rcz6awnU9P3fSUH2CEkD+8BQNaG58FP+RO07/dn/wDSmagGep0CCgAoAKACgAoA+I/2kv8A&#10;kPW3/Xsf/QhQUj53oGdN4L/5Dth/19Rf+hUAfp9QQFAHlXxn11NC8L3ZztlulFvFzzuc9cdSBjDY&#10;6Z5oGj87+lBQtAH358B9Bk0XwzFLMNsl67XGOfuMf3eQeh24yKCWcp8dNR8ye0sVPEStI3PAL4C5&#10;GeuATyOPxr6/KIWjOo+rSXotz6TLYWjKfd2XyPA3AViFwQO46Gvpke8i5pkYecMeFiDSt9EGf54r&#10;Oo7Rst3ZL5kTdlZddPvPr74W6YdP0KKSQYlu2e4k9dzn/wCtn05r4XManPiJRW0Eor5HyONnzVml&#10;tFKK+R6LXkHmmH4k0KHxHp82nzjiVTtPGVccqwz3Bwa6sPWeGqRqx6PVd11R0UaroTVSPTfzXVHw&#10;rqFjNpdxJZ3C7JYHKMD6g4/I9Qe4Oa/SYTVSKnDWLV0fcxkpxU47NXRTqyz6H+C/i9tx0C6YbQC9&#10;sSeRzlo/1yoz7AV8tmmGVvrUFrtP9H+h89mFBW+sQWu0v0Z9F18kfOBQBwnxO/5FfU/+vSX+VAz8&#10;1R0oKFoA+6f2cv8AkV3/AOv6b/0VBQSz3ugQdKAPz6+N/iiPxL4jkFu263sUFshByrMpJkYf8DYr&#10;77RQUtDyCgZ3Hw68JzeMdbt7GNT5Kuslw4/giQ5Jz0BOMKD1PFAbH6R3E8en27zP8sVvGzn2SNST&#10;+QFBB+XfiDVJda1K5v5zukuJpHJ+rHGPQEc496CzIoA+g/2cLET+IZrkgEW9o4GezO6AEe+Aw/Gg&#10;TPuGgkKACgAoAKACgDk/GXg+08a2QsL1njRJY5leMgMGjYNxkEYbG08dDQGx1MUYiRYx0RQo/AYo&#10;A/P345a8da8UTxg5isALZB/dZf8AWY9mYbvxoKR5BQM7T4daeNU8SadbHkNdRtj/AK5nzP8A2SgD&#10;9MKCAoAKACgAoAKAM/VdNi1izmsLjPlXMbRPjrtcEHH4GgDO8KeHIPCOmQ6Ras8kNsHCtJjed8jy&#10;HOABwXIHHQCgDoaACgAoAKACgAoA+I/2kv8AkPW3/Xsf/QhQUj53oGdP4K/5Dth/19Rf+hCgD9Pa&#10;CDG1vxDp/hy3a61KeO3jRS3zMNxx2VfvMfYA0AfBHxV+JEvxAvh5IaLT7UkW8Z6sTwZWHZmHAHYY&#10;HagpaHldAz2X4T/Cy58bXaXl4jRaTAwZ3YEfaCMHyo89VP8AG/I25A5PALY++440t4wiAKkagKB0&#10;AUYAH0FBO58QeNNW/t3Wbq8Q7ow5ROcjYnyAjPY4yPrX6RhafsKMKb0dtfV6n3NCHsqUIPe2vqzk&#10;slRjoDzXcdRvaJZNeEQIMvdzR26jHbO+TH1QEVzVJKHvPaEXN/kvxMZyUdXtFOT/AE/E+6bK1Wyg&#10;jtk+7CioPoqgfrivzWcnOTm922/vdz4SUuaTk+rb+8s1BIUAfP3xl8GtOo160XLRgLcKo5KjgSH/&#10;AHeFPfGPSvqcrxXL/ss3vrC/4r57n0OX4i3+zzfnH/I+bq+tPoyzZ3cunzx3VuxSWFg6MOMEHP8A&#10;9Y1MoqcXCSumrNEyipJxls1Zn3N4T8QReJtNhv4urriRf7si8OD+PI9iK/NsTQeGqypPZap909j4&#10;avSdCo6b6bea6HR1yHMcJ8Tv+RX1P/r0l/lQM/NUdKChaAPs74BeJNM0nw48F7cw28hvZm2u4U7T&#10;HCAcHsSD+VBLPU9Q+K3hfTFLTahCSM/KhLMSOwwMZ9ORmgLHz78Qf2gm1OB9O8NI8EcqlXupBtk2&#10;kDIiTPyH7wLHJ6FTQOx8wfqaBno/g74Va74xkX7PA1rak/NczqURRkZKqcM5wcgDAYdGoDY+4/AX&#10;w/0/wBZfZbIGSaTBnuHA8yVvfHRR/Co4FBJJ8SLw2PhrUZgcf6M6cekmIz+YbB9qAPzQHQUFC0Af&#10;U37MMQNzqkndY7Yf99NMf/Zf1oEz6+oJCgAoAKACgAoAKACgD8s/EN4b/U7q6bJM08jEnrycf0oL&#10;MegD1X4JwiTxfYEnHlmVv/IMg/rQJn6H0EhQAUAFABQAUAFABQAUAFABQAUAFABQB8R/tJf8h62/&#10;69j/AOhCgpHzvQMvaZaT393Da2pxPNIqRndtw5OB82RjnvkUAe8yeBvidYRmNJJzH6JdRuSPwLN+&#10;uaBaHK3Pwp8b6rIDdW08zZJBmmJAPfBckLn2xQBp6d+z54qvGCzpBaKf43lVwPqsZLj0+7xQFz2f&#10;wn+zrpelOtxrUrahKuD5Q+SAEZyD0aRTwRkKQR1oFc+hra1isolt7dFiijAVEQBVUDsAOBQI5bx7&#10;rI0LRbi5wSxTy1AODuk+QH/gJOT7CvRwVL21eMei1fy1O3C0/a1Yx7a/cfEjqURQQAX+bjrjoP61&#10;+hrd+Wh9qt35ELcHGc44qhnoXgzVNP0bUbW4v3IhtY3mwilyZ3IKKAoPKgEE9s15eJp1KtOcKS96&#10;bUdXa0Vu/mcFeE6kJxprWTUdXa0Vuz1vUPjI+M6fYvt6CS5dYV+oxu/I498V4UMrS/i1VftBXZ5E&#10;cvS/iVPlFXZxV78V9Zn+U3Fraqe0UbSuPbeDt/QV6MMuoR+xOX+J2X3aHdHBUo/YlL1dl9xgy+P7&#10;6YYuNRvnPpFHCij8wCfqea6lg4R+CjTXq22brDQj8NOmvW7KsnjKGRDHML25DjDiW6Kq31VFIx+P&#10;tVrDSTvH2cbbctNXXzZSoNO8eSNtrQ1XzOEnTY+QpjRvmRT/AHT057j3716K23u1o/U7ltvdrf1I&#10;aoo9V+F3jc+Gbz7FdH/Qbthu6ny5OiuPZuj8Hse1eLmGE+sw9pD+JDbzXVf5HlYzD+3jzw+OO3mu&#10;3+R9dowcBlIIPII5FfCNW0eh8ja2jOG+J3/Ir6n/ANekv8qQH5qjpQULQB7d8PPgu3j/AExtUF0t&#10;ttneHYU3fcVGznHff+lAr2DxV8Bde8NwtdW3l6jAmSwgz5iKB1KMFLd/uA47mgLniOMcHgjjHTFA&#10;w6UAfXHwZ+MjTtH4e19/nwEtLluN2OBDL2yB/q34BA2tggEgmj6soJPPvitG0nhXUVUZPkg/gJEJ&#10;/QGgaPzbHSgoWgD6i/ZiuNl5qUGR88UDY7/I0g/Tf+tAmfYVBIUAFABQAUAFABQAUAflRqSGO6mR&#10;hhllcEenzGgspUAepfBafyPF+njgB2lQ594ZD+ZIA/GgTP0SoJCgAoAKACgAoAKACgAoAKACgAoA&#10;KACgD4j/AGkv+Q9bf9ex/wDQhQUj53oGdN4L/wCQ7Yf9fUX/AKFQB+n1BAUAFABQAE4oA+efjZ4h&#10;hlhg0u3lSQl/MmRDkqB9zJHHOT8vXgGvq8qouLlWlFrSyb0v3/4c+iy6k05VZJrom9D568/a4cAE&#10;JwoPTA6Z/nX1NtLdz6C2liCqKJ4rmS3z5R2Z7jr+B6j8DUuKe+pLSe5G8jSHc5LE9yST+tNJLRaD&#10;StotBAueOlMNjZttKtnK/aLyCFW64Ejso+gTB+ma55VJK/JTk7eiT/Exc5K/LCT+5fqdPZaX4Xt8&#10;teX88+DwsEATOO+ZGOR7YB/lXHKpipaU6UY+cpX/ACOaU8Q/gpxX+KX+Ro67/wAIxqFgYtG+2NeR&#10;fOjSImNvAKOQRhf7uM4P5VlR+s06nNiPZqD0aTe/defczp+3hO9bkUHpo3v39TyzpxXsnqCglTkc&#10;EcgjsaAPsL4Z+Mo/EmniCQhb21ASROBvGMJIvruxgjsc56ivg8fhXh6nPH+HLVPt3TPkMZh3RnzL&#10;4JbPt5Gp8Tv+RX1P/r0l/lXinln5qjpQULQB90/s5f8AIrv/ANf03/oqCglnvdAj41+Pnw2TSpf+&#10;El0yMJbzsFu40GAkjdJQBwFc8Pj+Ig4HJoKR8y0DFVihDKSrKQQQcEEcgg9iDyD60AfoB8GfH/8A&#10;wmelCC6YHULECOYdC6dElA75GAxxwcZJJoJPSfEmnnVdLu7IDc09vKij/bZGCfk2DQI/LiWI27tE&#10;esbFD/wEkf0oLGUAe4/s+aqun+J1t3OFvLeSJR6uNsi/ojUCZ950EhQAUAFABQAUAFABQB+afxK0&#10;ptF8SX9qRtXz2dB/0zc5Q/iOaCzh6AOk8G6n/Y2t2N6TtWG5iLHphC4Vz+CkmgD9PkcSKHXkMAQf&#10;Y8iggdQAUAFABQAUAFABQAUAFABQAUAFABQB8R/tJf8AIetv+vY/+hCgpHzvQM6bwX/yHbD/AK+o&#10;v/QqAP0+oICgAoAzdV1e00SBrq+kWGJAeWIGSBnCjux7Ada2pUp1pKFJNv8AL17I1p05VZclNXf9&#10;bny/47+Kl1rzNZ6WzW9iDguMrJMPfnKqfQYJ719ng8vhh0qlVKVT8I+nd+Z9RhsFGjadTWf4L08/&#10;M8gJLHJJJPUnk17u2x62wlAwoAKACgCVVDH5VZh7Dn9KW3ZC2N7StGubpxLHYz3USfeVQwBz0ywA&#10;4/z0rmqVIxVnUjB99DCc1FWc4xZ31n8P7qaaJLjSLmNGyXK3CAc9MnLFMY6YNeZLGRjGTjiIX6e6&#10;/wAlucEsTGKbjWhfp7v9XPSvD/wmsbZ3bUIWdTgqrTbwMdjtVdw7fNntxnkeRWzGbSVKSv1ajb8z&#10;zauNk0lTkr/4bfmee/FT4fReH9mp6Ym20c7JYxyIn/hYf7L9COxA9SR6mX41170az/eLVP8AmX+a&#10;/I9DBYp1r06j99ap91/mjxavoD2TpvCPiN/C2pRX6jcinbKvrG3DY/2gOV965MTQWJpuk9HuvX/L&#10;uc1ekq8HT69PX/I+ofHOpQ6t4O1C6tyTHJZSMpIwSCOD/P8AEGvzqpTdGThLdHxM4OlLkluj85R0&#10;rEkWgD7p/Zy/5Fd/+v6b/wBFQUEs97oEZ2saVb63ZzafdqHguY2jdT6MMfmOooA/M3xV4cn8J6pc&#10;aTcg7rdyFYjHmRnmOQY4+dcEgdDleooLOeoA7T4f+L5vBGsQ6lGSYs7J07PEx+YfUdVPY80AfpNY&#10;3sOowR3dswkhnRZEYdCrDIP5Hp2PBoIPz5+MfhZvC/iOcKu23vCbiEgYGGPzKP8AcPy+5zQUjyug&#10;ZqaHq0ug39vqVvnzLWVJAAcFgp+Zc9t65U+xoA/TvQtYt9fsYNRtGDw3MayKR/tDJHqCDxg80EbG&#10;rQAUAFABQAUANd1iUu5CqoJJPAAHJJ9gKAKmnahBqtul3aMJIZclHHRgCVyPYkcHuOaAPkr9pLwu&#10;YLq38QQr8kwEE5GeHUfu2bsAVAQerGgpHy7QMQjtQB+ivwi8Xr4u0CGV2zdWoFvcDvvQDDY7B1ww&#10;9iKCdj1CgQUAFABQAUAFAFKz1G3v2mS3cSG1lMMuP4ZAiOVPuFdSfTOOtAF2gAoAKACgAoAKAPiP&#10;9pL/AJD1t/17H/0IUFI+d6BnTeC/+Q7Yf9fUX/oVAH6fUEBQA2RiikqNxAJA9TjgfjTSu0np+g0r&#10;tLY+LvH2t6lq96f7VbyyhPl2ikEQDopfHHmMDk5JYZIGFwK/QsHSp0oWoK66zf2vTy7dD7TDU4U4&#10;/uVp1l/N6eX4HAV6Z3gBngUAKylDhgQR1B4Io9Beh1Xhrwlc+JL2GxjIi89Gl3nnZGhKliBzy2AP&#10;qD0rir4iOHhKo9eVpW7t9Dmq140YSm9eVpW7t9D3Gx+BVjFk3d1LN6BVCAfiDnPWvnJ5vN/w6aXq&#10;2zw5ZlL7EEvV3Oqt/hJ4ftmRxE7GP+8+Q3s4Iwf5+9cUsyxDurpX8tvQ5XjqzurpX8tvQ7ey0Ow0&#10;5BFbwRRqoA4Rc4HTJxzXnSrVJu8py+9nDKrOTvKT+9mjHEkIwiqgPUKAP5Vg23u2ZNt7skpCCgCj&#10;qenQavayWV0u6GdCjjocEdj2PoexrWnUlRnGpDSUXdGkJulJTho07o+KfGnhSbwhqDWb5eFvnhkx&#10;jchJx6/MvQjPbNfoeFxEcVTVRaSWkl2f+T6H2uHrrEQU1o9muzORruOs7+y8YtH4ev8ASLhuGs5U&#10;iyTjG0sAB03buh9CcDJr5rMcLzRdeC21f9eh4WNw906sVtqz5tHSvjj5sWgD7p/Zy/5Fd/8Ar+m/&#10;9FQUEs97oEFAHzN+0T4J+32cfiO1X99ZgRXAA5aFj8jHHP7tzj6P6LQNHxpQUFAH11+zx4982NvC&#10;96/zx7pLMseqdZIhnupy6jrgv2FBLPUfi/4A/wCE40ki2A+32eZLc9N3HzRn2YZA9CeBk0Aj895I&#10;ngdopFKOhKsrDDKwOCCD0IPBFBQygD374K/FNfCUx0fVGxptw+5JD/y7yHr/ANs3PLf3Tk85xQI+&#10;44pUmRZImDo4DKykEEHkEEcEEdCKCR9ABQAUAMllSBDJIwREBLMxAAA6kk8AD1oA+OPjD8ZBrivo&#10;Hh5ibZ/knuEzmb/plDjnYf4m/i6DrkBSR9L/AA7s5rDw7YW9whilS3XcjcFc5YAjscEZHagk0fFf&#10;hy38WaZPpV0BsuEIVu6Pj5HHoVPII5HagNj82PEXh+78L382l3ylJoGIzjAdf4ZF9Vccj05HUUFm&#10;JQB6D8N/Htx4A1MXaZe1mwlzF/eTOdyj++nJB7gkHPAoA/Q7RNbs/ENpHf6dKs8EoBVlPT1Vh2Yd&#10;weRQRsatABQAUAFAHz78WfjLb+GI30nRnWbU2BV5FIZLbPqehlwchedvVsZFA7Fz9nmK4Xw3LPdB&#10;911fTTK8mcyBo4QZMnltzqw3dyDQDPdqBBQAUAFABQAUAfDH7Rd5HP4jjgQ5a3tlD+xc5H48HIoK&#10;R4FQM1/D96NO1K1umIVYbiJ2J6BQ67ifouTQB+pEEyXEazRnKSKGU+oYZB/I0EEtAGN4g1y38O2U&#10;l/d7jFEOQqliSeAB2GSQMkgc100KMsRNUqdrvvpY3pUpVpqnDd9+h8beJJ5/EVw2o21h9kgdyqiK&#10;N8OzHPzHkNIc87AB7V9/QiqEVSlV55JXfM1ov0XqfZUkqK9nKfM0urWi/wAvUz18OXKCAzgwtdPt&#10;RGVg5UNhnxj7q8k+wNae3j73Lqoq7aate2i9WX7WPvcuvKtWmrX6L5m34d0e3vdaPkgvY2O6aVzj&#10;AWIEgnPZnAwK561SUKPvaVJ2jFecv+AY1ZyjS10nO0UvN/8AAOPdn1K5LAZkuJSce8jZx+td6tTj&#10;bpFfkjr0hG3SK/JH0v8ACfSQt1e34AKQ+XZQnpxEoMnv8x2k+4r5DManuU6XV3qS+b0/U+ax0/dh&#10;T6u8389j3CvmzwwoAKACgAoAKACgDz74i+Df+EvsAkJC3duS8JPAOcbkY4JAbAwfX6mvVwOK+qVP&#10;e+CWkvLs/l+R6OExH1afvfBLR+XZnxnLA8LtE6lXjJDDuCDg5/xr9ATTSa2e3zPsk00mtnsQkAjB&#10;6U7X0ewb6Hn+qW32W4ZQNqnlfTB9K/OsbR+r1pQirReq7WfY+MxVL2NVxSsnqvn2M6vOOI+2P2a9&#10;Rjm0O5sQR5lvdGRh7SooX/0V+vuKCWfRlAgoAqX9jDqVvLZ3C74Z0aN1PdXBU/oeD2PNAH5o+NvC&#10;83g7V7jSpuRE2Y2xgPE3KMPqO3bvzQWcpQBoaTqlxol5DqFmxjntnWRGHqp6H2I4YdwSKAP0j8De&#10;MbXxvpcepWpAcgLNHn5opQPmU/jyp7jBoI2PIvi58F/+EjZ9a0IBL/GZoOFW4x/Ep4Cy49eG7kHm&#10;ga0PjG7tJrCZra5RoZoyVdHUqykdiDzQUV6APUvBHxc1vwQBbwuLqyB/495ssqjv5bZDJ9Advcqa&#10;BWPpDRP2jNAvlUahHPYy/wAXAkjH/AwVb/xw0CsdifjT4PC7v7RQ+win/n5WP1xQFjjtb/aM0CwU&#10;jTo576Ufd4EUZ/4GdzD/AL4H1oCx83+MPijr/wAQZBZkmK3dsR2dsG+c8434y8jY6gnbxkKKB7Hv&#10;fwk+CY0Nk1rxAqveDDQ2xwywejSdml9uiepNAj6XoEFAHlnxO+GNr8QLUMpFvqNuD5E+OCD1jkA6&#10;o3Y9UPIyMgg9j4L8ReGtR8KXTWOqQtbyqTgkfI4H8UbfdZTweDxnnBoKMKgDr/CPjrV/BM/naVMU&#10;RjmSFvmhk/3kPGf9oYYdjQB9OeHf2k9OuFWPWraS2k6GSDEkZPclWKsg9tzmgmx6LD8a/B8qhjqC&#10;IT/C0U+R9dsbD9aAsYmq/tA+FtPU/Z5Jr1ucCGPCk9ss5UgH1Cn6UBY+f/Gfx71rxErW2nAaXatk&#10;Hy23TMDkYMuBtBH9xUPuaB2NP4V/BS58RSJq2vq8FgCHSFwRLcnrls4KRHuT8z9AAOaAPte3t47S&#10;NYYVWOONQqIoAVVAwAAOAAKCSWgAoAKACgAoA8O1jxL4/uIjHpmkwWzsCPMkm3sp7FVwUPfIagZ8&#10;6aj8IPG2rXMl7ewedcTsXkdpRkk/hwB0A7CgZS/4Uf4t/wCfRf8Av4P8KAuJ/wAKO8W/8+i/9/B/&#10;hQFz23wU/wARfCVqmnTWMN/axYWPzZSJI0GflVgPmHQDcflAwKA0Pe/DWo6lqUDSarafYJVfCx7w&#10;+5cfeyOn0oJOgdFcbWAI9CMj8jTTa20GnbbQb5SYxtXAOQMDg+tF33YXfc+avF3iRl1q71JQrQ6f&#10;GbGFWOAZZAyuyj1Ql+R6j1r7DDUP3FOi/iqP2kmuytZP10PpaFL91Cl1m+d+itZP10PPtPeTSNBu&#10;7zp/asi2ieu2M+ZK2fQ528c5616k0quIp0/+fSc36vSP+Z6E7VK0If8APtOb+eiMTQAIZZLxulpE&#10;0i/9dD8kWPfzGU10VtUqa+20vlvL8Lm9XVKC+07fLd/gfY3gTSTo+jW8Un+ukTzpSfvGSX5zuPcj&#10;IX8K+BxlT2tebXwp8sfSOiPjsTP2lWTWydl6LQ6+uA4woAKACgAoAKACgAoA+Y/iv4MmsLxtY0yF&#10;/s8kZe6ZSNquSQcL1AKjLHp90AZzX12XYz2iWEq7r4H3t0fn2PpMFiedLD1N18L/AE/yPDGjZArE&#10;FQ+Sp7EDrj1xX06fTqtz30+nYrSeHLrxKy2thH5lxuG0Zx16gk9B/X614eZ0lUo8/wBqGq9Oq/U8&#10;rHU1OlzfajqvTqv1L/8Awo/xb/z6L/38H+FfDHydzq/B3gLx94Hvft+mW6AsNkkbyZjlTrtYY9eQ&#10;w5B6UAfTvhnX/EV9OsGs6YtmhUkzRzBkDAjjafmwR/KgR6DQIKAPCvjX8NZvGltDeaWitqFqduCd&#10;vmRNyVJ55U8jjJJHOBQNHzX/AMKP8W/8+i/9/B/hQO4f8KP8W/8APov/AH8H+FAXOs8IeBPiB4Iu&#10;/telwqgfAliaQGKVR2dduM9gw5XPHagD618J6jq2o2pfXLVLC5BxsjcurDnkE8jtwfWgkpeLPh7o&#10;vjRNup26tIv3Zk+SVfo64ODxkHr0oDY+avEP7NeoWxL6JdR3KcbY7j92/PUl1GzA7YUkigq55dff&#10;CHxZYMVOnyy4/ii2uv5krQMxD4B8RK2w6ddBgcY2Dr6daANez+Eviu8YKunTx56NIAq+nJBOKAPT&#10;fD37Nuq3bBtZuIrOPPzJCfNkI9VYjYPoy0CufSfg74aaJ4JXdp8Ia4Iw1xL88p6Zwx+6CRnauAO1&#10;Ajv6BBQAUAFAGJrvhzTvE1ubTVII7mI9nAyp9Vbqp78GgD5t8Tfs1I7GXQLoxjk+TcgsBgcBZBg8&#10;nqX4HbpQVc8d1P4KeLNMODZm497dxJ/8Tg/5zQBzUvw+8RwNsk066VvTYP6MaBlu2+GHim6wY9Mu&#10;drYwxVQBnOCfmyBx6UAd/on7PHiLUWBvmgsIiM5ZjI/XkFFwVPoTkc0CufRHg34JaD4SZbl0N/eJ&#10;giW4wQh4IKRgBFIIOGxuwcEmgVz2IDHA4AoEFABQAUAFABQAUAFABQAUAFABQAUAFAFe7uBaQyTn&#10;pEjP/wB8gmrjHmkorq0vvKiuZqPdpHxt45QwNbwYPn3Qa+mGP+Wly2VVfYKF/Emvv8JrzS+zG1OP&#10;pBav5s+yw2vNLpG0F6R6/eWfiCp0qOw0JcKtlbI8gA4aeYbmfOB1Bx36c1ODftHVxPWc2l5RjokL&#10;C++6lf8Ank0v8MdEh/g3w+2o/Y7ZhxqF0JHUjg29sNzEH3b19KWJrez9pNf8u4WX+OeiJr1eTnkv&#10;sRsv8Utj7EACjA4A4FfAHxwtABQAUAFABQAUAFABQBDcW8d1E0EoDJIpVge4PWqjJwalF2ad16lR&#10;bi1KOjWqPkjxT4R/4Ru/bS5crY3TF7GdukUh6Rsf7uSFf22vyQa+7oYn6xTVeH8SOlSK6ruvzX3H&#10;11Gv7aHtY/HHScV1XdfmvuMNrKfQ44Net1KPBcmG7i6BJomVwv8AuSrg45GQ3UV0Kcarlhpapx5o&#10;PvFq33pmykqjlQls480X3i9PvTPsHQNbt/ENlFf2hzHKucd1burDsQeCK+Cr0ZYeo6U90/vXRr1P&#10;kKtKVCbpy3X4rubFc5gFABQAUAFABQAUAFABQAUAFABQAUAFABQAUAFABQAUAFABQAUAFABQAUAF&#10;ABQAUAFABQAUAFABQAUAFABQAUAFABQAUAFAHLeLrow2ZgBC/aMqzN91I1UvKxPbEatj1PFd2Fje&#10;fP8Ay7JdZN2ivvZ14eN5c38uy7t6JfefMGhiTxp4qSa4+WNpfOIPASCEbkUDsAqqvp3r7KrbB4Vx&#10;hulyq3WUtG/vbZ9PUthcO1HdKy85S3f33Oe8X6i2v6zPcR/MZZdka+gB2Ko9s9D6GuvDw+r0Ywen&#10;LG7/ADbOihD2NKMXpZXf5tn0L8OtIKXsk27dDpsEdlFjp5hAknK/RyUPuK+Ux1T93GNrSqSdSXot&#10;I/etT57Fz9xR2lOTm/TaP4anslfPnjBQAUAFABQAUAFABQAUAFAHP+JvDdt4psXsboYDco4+9G4+&#10;66/TuO44rqw9eWFmqlP5ro11TOijWlh5qcPmujXY5jT/AAWZrGSz1AL/AKTCsM+DuDSQ5WK5U/33&#10;TbuB9MHqa7p4rlqRqUb+7Lmj0spayg/JO9vU6pYjlmp0/sy5o9LKWri/JPY4b4dTS+CtZufC1+3y&#10;SkSWzngOf9n3dSDt/vBj7n08dFYyhDGUlrHSS7Lr9z/A9DFpYmlHFU1tpJdl/wABn0BXyh86FABQ&#10;AUAFABQAUAFABQAUAFABQAUAFABQAUAFABQAUAFABQAUAFABQAUAFABQAUAFABQAUAFABQAUAFAB&#10;QAUAFABQAUAFAHifxavClm4dWWNwYY3GeH+8646fOoCg/wB1n9q+jy2C5lZq695ry2X3b+tj3MDH&#10;3lbde815bL7t/U4LwJbjTtF1HXZstJIv2SItx8mMy7T6lBx7qBXp4t89elho6JPnlbv9m/z/ADO/&#10;Evnq06Edl779el/n+Z5/4Wt0uNR+0MD5Nmklyw9ox8g59XK16eIbjT5F8U2oL57/AIXO+s2ocq3k&#10;1FfPf8D7C8Hab/Zelwo2DLMvnysP4pJvnY/ma+DxVT2lWTXwx92Pko6L/M+QxE+epK2y91ekdDp6&#10;4jkCgAoAKACgAoAKACgAoAKACgAoA4Pxt4ROvLFe2JEWp2Lq9vJnaCAwLxsfR1yM9jg84xXq4PFK&#10;g3Sq60ZpqS3tpuv17no4auqLdOp/CmrSXbzO2tmd4UaUbZCil19GIG4fgcivMlZNqO13b06HA7Jt&#10;La+noTVJIUAFABQAUAFABQAUAFABQAUAFABQAUAFABQAUAFABQAUAFABQAUAFABQAUAFABQAUAFA&#10;BQAUAFABQAUAFABQAUAFABQB8+fGDUXuZU0hAuI0FwTnn5jsA+p+6vrz0Ir6vLKajF13fV8v3a/8&#10;OfQ4CCivavq+X7tSHxVYHTNI07S5R5SwwtczhchWYLuIfpkhsKfd/TFPDz9pWrVo680lCN90r9Pl&#10;r8iqEuepVqx1u1GPdK/T8/kY/wAP/Dyy2SmVcSavcKFGP+XWAiSUj0BYr16jIrpxlblm+V6UYNv/&#10;AK+S92K/U3xNXlk7PSlG/wD2/LRH1AqhAFUYCgAAdgOgr4vfVnyu+otIAoAKACgAoAKACgAoAKAC&#10;gAoAKACgAoAKACgAoAKACgAoAKACgAoAKACgAoAKACgAoAKACgAoAKACgAoAKACgAoAKACgAoAKA&#10;CgAoAKACgAoAKACgAoAKACgAoARmCAseABk/QUb6ID53tgfF/iUzBR9lkl4LcsYLNskegWSb7vsO&#10;mSa+tl/smG5b+/GNtNuap+qR9JL/AGahy/aUflzT/VIufEO4OrottER51/crZQZJwE3KZJBkchj5&#10;QJH9xgOtZ4KPsnzP4YQdSXrZ2Xy1+8zwkfZvme0I88vXovlr956H4a0OLT51iQbo9MgS1ibGCWID&#10;TPn3Y7T7r69PLxFVzhzbOrNza7JaRX6nBWqOUb9aknJrslpFfqd1XlHnBQAUAFABQAUAeEa5FqXi&#10;DxvJokGo3enWsWmLdAWz4zIJVTkHK4IfnjsKBh4a8ezeGjqtj4muvti6ROkcVwqDzZvNyI4din5p&#10;iVIAzkk4zQHodto/xJ0zV3nh8u6tJ7WA3Lw3UPlSGEDJdBvYMPxB4NAbHP3Pxf0u+s7mTTI72UxW&#10;skqzx2xaJX24Vd4YgyIzBmXBwASehoCxV8LfFizXw/bajrRuFlLR28srQbBJM4yGjGRvQ8DcgILc&#10;AZoCx2Phz4h6b4kvJNNhS5tbqKPzRFdQmFniJwJIwWbcvX0PB44OANjLj+LeiS3S26i58h5/sy3v&#10;kn7G0ucBRNuyct8oOzGfxoCxb1n4m6RomoNo8ouJr1BE3lQQ+azLK20MoDD5U+85OAq889KAKeo/&#10;FvRdNuJYGW7ljtXWOe4igLW8LtgbZJNwIIJw2FODQFjB1zx0NC8WRxyPcT2U2mebFb2yNKZJDIMO&#10;sYIGdv8AESOO9AGtqnjaw8Q+HZNTsrq406NJ44nk8vE8TiVVMbJvGNx+U4foT16UBsams/EjTPD1&#10;0ulzLdXN75KTCK3h813RgfmA3Dpgls4x6mgDpfDfiSy8VWS6jpzFonJUhhtdGU4ZHXnayngjJHoT&#10;QLY8Z+JfjOaDxBYaFFNf2dsd8lw9lETLIwIEaxnB3x8nzeMKME9qBnc6r8UtH0Kd7OQXdy1osf2m&#10;WCHzEt94GPPfcu045bAbHPoRQBd1z4l6J4fFubiR5BfRebbeSnmeap+6EAILO/8ACoHJ9KAOu0rU&#10;U1a1jvY0lhWZdwSZDHIvJGHQ52njpnpQI+dda8carD4yFxDLINCsr2302aNWOx550ZTlemUl6nsA&#10;KBns/iXx1p/hiaO0mW4urqdWdbe0i86Xy1+9IV3KAo9c55GBQBRl+JuixaXHrIeV4p5fs8cKRk3B&#10;uAMmDys/61f4l3ceuaALWh/EDS9bhuplMto2nDdcxXUflSxKQSrsm5vlfB2EH5iCAKAKOhfE/Sde&#10;u47KJbq3e5Ba2e4h8qO4C9TC247vUAhSQRgUBsVbz4uaJY3EkLi6aCCXyJbxId1pHJnaVebcMbW+&#10;VsKcHjuKAsX9e+JOl6BdNYlLq8nijWWVbOHzvJjYblaX5l2hlO5euQD6GgB2ofErRNOtbS+aR5YN&#10;TB+zGJC5kIBO0KCGLHBAAByfbmgLGGPjNojJJiG/NzAxEloLY/aY0C7jK8e/CxYI+YsMkjA5oCx0&#10;0/j/AEi30ZPEBlZrObaIwq5ld2OBEqA/6zd8pXOA3BNAFbSviNpeqx3Thbm1l0+IzzwXMPlTCIDO&#10;9U3EMvYENjPFAWsZFt8YtCupbdIxdCG8kSGK6MBFt5r4AiMu77+47SApG7IBODQFjJsfiO03jGfR&#10;mW6NoYo0iT7McJPk75GfqsTAYVydpPA5oA9X1nWLXQLOXUL9xFbwLudj+QAHcscADuSKBHGaP8T9&#10;K1eRoFju7aYQG5jjuIDG88Q5LQqGbf8ATgnIwKBnB/DPxdP4r129uLmfUAFlZbe2aIpaRwhOBICM&#10;rMDk4JB+6DmgD6CoEFABQAUAFABQAUAFABQAUAFABQAUAFABQBm6wk8tpJFanbNIu1TxxuIBPOOg&#10;Jx74rejyqcZVPhWrXe2tvmzalyqac/hWr87dDK0Pw5BpG5ox8wjSBGI/5Zpls+7SMxaT/az2retX&#10;dWye13Jr+89PuSVka1azqWv3cn6v9EtEcmlpBrHiaSfYHh0O3SNFxkGeTLfKOmVA2467sfSu5ylR&#10;wqje0q8m29vcWmvk/wAjr5nSw6je0qsm7/3Vpr6npdrF5MYXjJySRxknkt9T1PuSa8ab5n5bLyXR&#10;HmSd35bLyXYsVBAUAFABQAUAFAHz3quitrnxElgW5uLIro6v5ls2xziZBtJ5+U7skeoFAy/4m0XT&#10;fh5pcNtY2sd9cX+oQsZL12cNclsC4lbqTGTlF6DoOwoA5q+hv7fxJdLqt5Fe3f8AYdyWESCNIRtf&#10;Cqo5+brluTigDvvBkMdv4BRYlCA6fcMcDGWZZSxPuTyTQBwD7JvCvhlG2uPtVsCMg9CTgj1B5wel&#10;AHXeJ1f/AIS9TCP3p0W7CEdd2G24P1PH1oA810XT5LnwPbG/1OK30p5dvkxWqPMJPtL4RWA3mRny&#10;c9cHHTigZ6X4YjUePdTOMldLsQrEfNjJGeeQSOo98GgRxV3C+mWmrar4cng1DRhdznUdMvo9n75H&#10;Bn8qQ/NtJ+dSc72BC9OAZ1Xhu6h1DxZYXdvF5EU3h6OSKLH+qR3UhB6bRx+FAjz+740LxCO39sQc&#10;f9tUoGem6bNBF8QJVkKrI2iw7N2ATiRSwXPfAycdge2aBFn4ShWl1yaAf6NLrE7QMPuMgVBlO2AQ&#10;QcfxA0AR+Kzjx3oP/Xtff+06AMDwXJBDpfipLoqs4v8AUmm3YB8toz5Z57FvM2dsEbetAHMeE4fM&#10;vPCYmUMBZTPGGGcLvJiI9MKRt9BQM+mtX1GPR7Ke/mOI7WGSVj6Kilj/ACoJPkO30jxVf+Erlo7C&#10;1aC/mk1Q3bXG2cODu80RdMhE+VT1Bz1NBR6JHcDxbe2Gq+Hb8afrh0yOQxzxGS2mt5Bg7uhZ0Kn7&#10;pG0nLc4FAtjEhubLxLZW0MoTQNXh1qcQS2qeZbSXyBd7OegEp2k4P8Ixx0BlDxTqF8bDxHpmqW9q&#10;2rw2ds819aKVFzEWQIJF5KFBjapOcA9cGgDspNOkafQJdX1RJQtxBJZQwWq/M4j5VnjGVjC5UseA&#10;evQ4BHM3qyaRpOo6po81tq3h57yWS802+i2SLMZkMgR8jAR9rqpGWIGMYxQBuzxPqOrX2q+FLpba&#10;/wDsdt9vsL2ImGSAQlogrEgglfl3n5VDEkc8AGYmqQ6w/hO5t7ZLFBeOn2ePmONk4byj3TOdrdxQ&#10;M7bQ41HjHxC2Bk2trk4Gf9T/AFwM+uBQI8ljS4bRPDYt5Uth/at0DLIoeKNi7BGdG+Vvm4UH+Iig&#10;Z3Oq6f8AZtQ1d7+/F7qo0GUPHHbiJEtyX2MzrgFt2QB1x+FAjOvFA8BaGAAP9OsT0HXzn5+vvQB3&#10;+nSBfHt6pYAtptsACcZ+Yngd/Xj60B0K3xzDf8I4T/yxW6tjN6bPMA+b1G4r+OD2oBEPjN45fFPh&#10;kWxVpFluXfZgnyDBhScf8s87sfw7sewoAl+EpzPrX/YTf/0GgD2SgQUAFABQAUAFABQAUAFABQAU&#10;AFABQAUAFACFQTn0/wDrf4CgCOeUW8bSNwEUsfwGaqK5morq7DSu0l1OU8Haa9nZfaJcGe+le5lY&#10;jk+YSUHGcbV24Hau7FVFKfJH4acVCK9N/vdzsxE1KfKvhglFL03+93OwrzziCgAoAKACgAoAKAMV&#10;fD1impnWxGBfNB9nMuTkxblfZjOPvKDnGfegBPEHhyw8UWpsdTiE0JYMBkgq6/ddWGCGU8g+uD2o&#10;DY5u2+GPh+1kWdLdjOqPGZmllaR1kG1xIzOd+Rxg8DsBQM6yx0a006yXS7eMLaJGYhHyRsbOV5Oc&#10;EEjrQI5qy+HGg6dGsNvbBIkuBdIm9yFmUFQ65Y44PQcE8kUDOik0Ozkv01VowbuKNolkyciNvvLj&#10;OMH6UCOVh+F/h+3vBfR22GEvnrFvf7Os3/PUQ52B/Q4wOw6UDOog0CxtdQl1eKILeXMaxSy5OXRD&#10;lQRnHB6YGaBHLaj8L/D+qXb3s9uwed1edEkkSKZ1IIaWNWCsRj2/PmgZ1Efh+whvV1OOJUukh+zq&#10;4yNsIOQgUfKACOOKBGY3gfRnguLU26+VezLPOuWw8qnKueeCCAeMCgDhtU+HKeIPFM19qMBNgLCK&#10;KCZJdjpMr8hNjeYP3ZYEkbSCRzQM9Q0TRLLw7aJp+mxLb28WdqLnqTkkk5JJPJJ70CI7rQLG9voN&#10;VniDXdmrpDJk5RZMbwADj5sDqKAOc1r4a6Dr1097eQEyT7ROEkeNJwn3RMikB8fh69eaAN9vDOnN&#10;c2975Kiexj8q3YZHloeqqAcY+ooAu6rpdvrVrJYXi+ZbzrtkTJG5T1UkYOD0PqKAHQaZb21munRo&#10;FtkiECx9hEF2BfXG3igDjbn4X+H7iGKFbcw/Zg4heGR45I1kbc6K6tnYxzlTkYJAxQMtSfDrQZNN&#10;TR/sqraRSedGFZg6Tf8APUSZ3+Z/tEnt6CgRa0TwRpOgQzwWsO77ZxcPKzSSTDGAHdiSQAcAcY+v&#10;NAFHQvhxofhy4W7soGEsKlIfMkeQQq3VYlYkID7DPPWgZVuvhX4evLp7uS3P72TzpYRI4gklzne8&#10;QO0tnB+o6UAXdb+Heia/cfbLqFknKCN3hkeIyRgYEcmwjcmOMHtxnFAjRHg7SEFmqW6INLYNaBcg&#10;REdxzznvnOe9AF2DQLK2vLjUY4wtzfKqTvk5dUXaoxnAwPTFAGZL4G0abTP7Ee2U2IcyLHlvlcsX&#10;3K2dytuJIIPWgCPSvAej6Pb3FrBCWF8pS4kldpJZVI2lWkYlsbeABgdO4oAtt4Q0t7GDSmgBs7OR&#10;JYYsthHjJZDnOTtJJwTigBL3wfpV/qMWszQA31uMRzBnVgMEYIVgrDB6EHoKANnUtNttXtpLK9jW&#10;a3mXa8bDhgf85BHIPIoA5jw98P8ARvDE5u7GJvP2eUsksjyNHF/zzj3E7E9hQBuaToFjobTNYxCE&#10;3UnmzYJO+TGCxyTz9KANigAoAKACgAoAKACgAoAKACgAoAKACgAoAKACgCGdVkXymAYPwQehHfj6&#10;Zq43T5lpb8ylp7y6EkaCJQi8BQAAOwAwKlu7uxPuOpCCgAoAKACgAoAKAPC9aTUPEHjaTQ4tRvdP&#10;tItMW5AtZAuZPNROQwZcEPzxnIHNAyx4J8SXmj3+saPrV39ttdGCSpeSY3hJN2YpCPvOuMnPOWAA&#10;AxQB0+ifE/Stcu4rGNLq2e7VmtnuYTFHOFJz5TbjngAjIGQR34oCxQvPi/otlLKpS7ktrWb7PNdx&#10;wFraOQHBDSbuAp+82MDjrkZAsbPiL4iaZ4bngtJVuLqe6jMyRWkRmcRAf61lBG1OQM+4PQ0AeU6D&#10;4wk1bRtSv7u/urWBdUSOCZATKiGQhYthYYDfdZe3PHFAbHpes/E/SdDvZtKdLq4vLQRtJFbwGVtj&#10;osm8AEZVVYFjxyQACaAsW2+I+jroyeIA8jW0rCNI1TM5lJ2+SIgf9aG+UrnAPU0AN0v4jaTqKXbS&#10;edZPpqeZcRXUflSLHjIkC5bcpGMYOckDGTQGxV0P4oaVrd3FYql1aPdo0ls1zD5Uc6r3ibcdxIBY&#10;DrsBbpQFisvxb0VrhYtt0Ld5zbLeGAi0MoOMeaWzgnKg7fvDHcUBY7XxHq40HTp77a8hhjYqsab2&#10;3YO07cjIBwW9s0CPDvhz44i0/Rp9f1281C4kmk2mOZS0e8yMscVkg5ZnGAVGAW49KBnqWj/EPTNX&#10;+0xhbi1nsYvOlguYvKm8nGfNVCTuQ9M5HzAjsaAE8LfEPTfGFw0GmLcOiR+Z57QlYTyAUWTJUuNw&#10;yoPr6UBsYPj7VL+81TT/AAtpdw9i9+JJrm4i4lS2j4PlN/C5bAz6HigBND0zXPCWtm2lubnUtBmt&#10;2ke4vJFke2mQEn94SGKMAAFxgZJPbABbsPi1ot/cxQKtzFDdSmGC7kh2W0sgO3akm7qzfKny/MeO&#10;KAscPqXibU4V8U7LiQf2eV+zfMf3OdudnPHXtQB6HeePbTw/bWMFytxeX15bRyLDbx+bKQI1Z5GG&#10;Rhc55PU0AWB8SNGOjHxB5j/ZQ/lbNn7/AM7OBAIs8ykjCpnnoDmgCLQfiVpev3v9mRJc213saUxX&#10;MJiYRrk7yCxIDAEg/gcGgNijH8W9Fe5WALci3ef7Mt4YSLVps4CiXd0J4DbcZ/OgLHpU88dtG08r&#10;BY41Lsx6BVGSfoAM0CPNLH4t6NfTwRLHdxQ3shit7qWDZbSuDgbJNxyr9UbGGHpigdiXWPirpGjX&#10;VxYMl3cXFiR56W8Bl8tdoYuxDcIAep5z270BYv33xH0ew0y21ctLLFfkC2iijLzyscZVYgQSyA5c&#10;A8AE84oA5jwd4yfxP4ovY4HnSzhsoSLadWjaKcuN+6Mk7W2sORwQQcmgNjT+Juu32nxWWlaVJ9mv&#10;NXult1mAyYoxgyuo/vhWG09uaAM208P6/wCENYtGtLy91fS7rMd6t5KJTAQMrOjMQUTruVc5JHUC&#10;gC7N8YdFgkfcl4bWKf7O94Lcm1WQHacybvug8FtvXgA5GQLGjrvxO0jw/fnSZhcTXiiM+VBCZWKy&#10;BTuAU5KqGBc44z3oCxDq/wAVNI0aeS3dLqb7KqNdSQQ+ZHbb8fLO24bGVTuZcEqvPcUBY1Nc8f6X&#10;ocdq5Mt2+ojdaw2sZlllXAJcLkYUAjcT93v0NAipH8TtEbS21p3kit4Zvs8yyJtlgl/uyoT8hA+Y&#10;5P3SD3xQMoj4taMYBOsd4TLP5EMX2ZhLO3PzwqSA8eBu35AwR34oCx03hbxfZeLYpXsxLFJayeVP&#10;BMnlyxPjOHXJHODggnODQI6mgAoAKACgAoAKACgAoAKACgAoAKAIBEfNMh6bQFHpk/N+eF/Wrv7v&#10;Ku+v6fdqVfSy7/8ADfqT1BIUAFABQAUAFABQAUAfO2teHIPE3xDltbmSeFE0hZAbeRonJEyLgsvO&#10;3DEkeoFA9jibuwbw7pXizw5CxeK2WO682TLTNHOdp3vktIVVMgnnA9aBnaPpU5n0CXVtWWVUlgls&#10;reC2AL7I1LK7KSVj2AoznCgn5uaBHGeIb++1nwfqeoWbWmk6P5zqllCoM07+fGGeWQn5WYfOyLk4&#10;X+7igZ6L4WlSHxpMbhlXzdGsfs5YjkLGPO2E9s43Y9s0CPOrxoH0DWWtMGE6/Ftx0z52Gx/wPdQM&#10;9X8Lgf8ACf6+f+nfT/8A0QlAjxu1ink0vQhayrauPEN7++dQyRsS4VnU/KRk9G6nHOeoM7XVtMs7&#10;bUtTk8S6o91cHSBFcC3tSqxW7zqI3ygKmVZSrbSc7OT8o4BehPbXd54Yu9Is9WktdZ0u5R0sLoJs&#10;u7aNbfcWIBO8tGAuVAwAB1yaAMd5pfDOjR6hYT2+t+GJ7pD9ju49lxC004wFbOcQtjCMN2SWPGRQ&#10;M+ktYbdp1wwyM20p9CMxsaCT5f0siPRPC0twQLOPU5/OLD5QS7iLJ6D950z36UFHZ+MGEviybyCG&#10;8vQ7rz9p6KyP5e/HYtnbnucjrQI9C+FkSQ+F9PWNQoMGSAMclmJP1J5NAHL+KpF0zx1o19cEJBPa&#10;3ForE4HnMxkC5PH3QTQBP8RvFu5Lzw1ZRmeebSb2eSSNgfJAhkEeQMnMjgqPzoA4vXZ7STwDoqQF&#10;S7TaesQVhu+0BsPtxznzN/upIyc80AZ2qcR+Mc9cRZ+uEzQMuw2mo3HjGFdPu47CVvD9pseWMSB1&#10;DDciq2MNkliV52g54JoEc/cWlpptpHMLptQgPidHvJvK8mIXBWNcRj7rRhxkOvyjkZyKBnoXiS5h&#10;ufGKLYvG9wujXm7aQ2Cyt5W7HqA20H3oEea6dpM174GsxfasltpTsqrFFah5lm899qAjLly+WPGd&#10;p9KBn1Hrl3Fpukz3EyefFDbsWTpvAXofTd3oJPmfW5NSuNL0O7uZrS1sJ763Ntp1oo2RIQxVWlJz&#10;IY8HkADOfXFBR6R4cUf2x4sYAZJi5xzj7NJxn0oEedeEHji/4RZ7jiM3F+qEnCibe5Xrxnbn8KBn&#10;qPh+WCXx7qptyrYsLcSFcf6wOMhsfxAbc+2BQIh+KTCw1bw9qsh2wW1/JE7H7oNysaJu9OVOD0HJ&#10;NAHXeJPGcGkXtnpax/anv/MLqjD93AiMzysM528bfqaAPnXxLd3eseCZtSia10zSJZ4zb6dAuZJT&#10;9pQZmkb5g/WVkGcFOuAMgz1nREVviFqD4BK6fbbW4OMpHnB9/brQLocJo9hfXC+IiNSjsLYXcwvI&#10;5IFkkC+UPm3Mc8oRgYPYe1AyDT9OuE1/RrfSL4QL/Y7C1uLiDJlHmyllEb42sUI6c7R6MKAG6tp8&#10;EGl6mPtn9pTTa7ZrefufKiWfeBIqDo4ZSMkZBGBnigD0/wAd2FreahpVta3baZrMQeTT38vdbsEU&#10;B4ZeNoVvl+UYc4wOM0CJvhvrF1eahq+m6nDbLqOnyWouLq1GEuvNSUxuVydrKqHK/wAO7aeQaAPW&#10;qBBQAUAFABQAUAFABQAUAFABQAUAFABQAUAFABQAUAFABQAUAZC6DYpqJ1kRAX7Q/ZzNls+TuDbN&#10;u7ZjcoOQueOtAEJ8Maabu4vzApuL6NYbhiXIljQEIrIW2fLuOCFDck5zQBjaF8O9D8OXAu7GAiWN&#10;WSIvJJIIUb7yRB2IRT3xycnmgDPl+E/hqaSZ3tMrcszvF5kgi8x/vSLGGChzn72OB0xQMu6h8N9B&#10;1OG2gnt8ixQRQMskiyLEOsZkDbmRhwwYngnBFAFiD4f6DbWb6ZFaIlpLIkrxB5dpkjOUbO/IwRnA&#10;IB7g0CNq20Gxs76fVIIgl5erGs8oLZkEShYwVLFRtUADaoJ75oAyZPAuiSac2jtap9iaRpvL3PxK&#10;zbi6sWLq27nhgB2GKAG6T4E0bRYJ7aC3DrejbctKzSyTDG3Du5LEY6YIxweoFAFTRPhvoXh+5W8s&#10;4D5sSlIfMkeRYEbhlhV2IQHvgZ9COaBkMfwu8OxXf2xbXkSecIjJIYBNnPmiEts3/UYx2oA7yaFL&#10;iNoZBuSRSrD1VhgjjnkHtQI5t/BejSaZ/YbWqNp4JYQkuQGLFtwYsXB3EkENkdqAINF8CaPoMc8d&#10;rCSbxdk8kju8siYICNIx3BQOAFIHA7jNAHRabptvpFtHZWaCG3hXbGgJIUZzjLEk8nuTQBR1/wAO&#10;af4ntvseqQrcQ5DAHIKsCCGVlIZTkDoRnvkUAZ3hzwRpHhXzDp8O2S4GJpZGaSSQdMMzknbx90YB&#10;7igDNsPhj4f028W/t7bbJE7SRIXcxRSNks8cRbYrNnngjoQAQKBm1L4Q0mb7WHt1P9p/8ffzSDzc&#10;euH+Xp/BtoEVNb8C6Pr6wLdwkNZrsgkjd45I0wFKB1YHaVABznj6nIByPjzSbbwr4Ve30y0tHsbU&#10;h57a4WQrJDkmUI6sHWds/LISduSegAoGeffB9NP8TazJrWlWiaXZWMBtxCHeWWWSbBZ5XfOVVThP&#10;mJ6jAFAPQ9ih+GegW97/AGglt+8EpnWMu5hWY5JlWEtsDnPXGB2AFAHbXFvHdRNBMoeORSrqehVh&#10;gg/UUCPOk+EPhhE8s2m5VYNGGllPk4IYLF8/7tdwzgckk5NAzr7Lw3p2ntcSW8IR74Ktw25yZQiG&#10;Nd25jjCEj5cdcnmgRlXfgDQ7zTl0eS1X7JExkiUM+6NydxdHLF1bdz97HTIIGKBk/h/wTo/haR59&#10;MtxDNKmySQvI7OMg/MXZgTkAkgA8elAjW1nRbPX7V7DUYluLeUYZG/mCMFSOxUg9eeTQBg+H/AGi&#10;+GZmubGDE8i+WZJHeVxHn/VqXJ2pzjAAJGAxOKAMp/hL4ZkaUvaBknZnMRkl8pXc5Z449+1GY8lg&#10;M+mBxQM6bS/Cum6PP9qtIdk/kR25kLuzGKJQsancxBwoA3Y3HuTQIx9X+G+g65eNf3dtmaUATbXd&#10;EnA5UTIjAOAeRnqfvZoHsaGueC9K8QxQw3kOPsf/AB7vEzRyQ8BcRuhBUYAGOnFAthsHgjRrewTS&#10;ktl+yRyrOE3PkzK24SM4YOzbueWI7YxxQBZ8Q+FNN8URJDqMXmeQweJ1ZkkicAgMjqQQQCfUd8Zo&#10;AXw74W07wpC8GmReUJW3ysWZ3kf+87sSSeT7DJwOTQB0NABQAUAf/9k="/>
  <p:tag name="ISPRING_COMPANY_LOGO" val="ISPRING_PRESENTER_PHOTO_0"/>
  <p:tag name="ISPRING_SCORM_RATE_SLIDES" val="1"/>
  <p:tag name="ISPRING_SCORM_RATE_QUIZZES" val="1"/>
  <p:tag name="ISPRING_PLAYERS_CUSTOMIZATION" val="UEsDBBQAAgAIAE5u9UbO8+LqUwQAAA0QAAAdAAAAdW5pdmVyc2FsL2NvbW1vbl9tZXNzYWdlcy5sbmetV/9u2zYQ/r9A34EQUGADNrcd0KIYEgeyxNhCZMmV6DjZDwiMxNhEKDGVKLfZX3uaPdieZEdKbuykg6SkgG1YtO+74913H49HJ19ygbasrLgsjq23ozcWYkUqM16sj60lOf35g4UqRYuMClmwY6uQFjoZv3xxJGixrumawfeXLxA6yllVwWM11k/3z4hnx9ZikjjhfGEHl4kfTsNk4k2tsSPzW1rcIV+u5R/lD7+8//Dl7bv3Px69bi37AMVz2/cPoZBBevemB1BAotBPAA37SYAviDXWn8PswiXxvQBb4/bLMOtFhM+tsf7stFtGEQ5IEvueixMvToKQmFz4mGDXGl/KGm3oliEl0Zazz0htGFRS8ZKhSvDM/JBKWChq1uXMDee2FyQRjknkOcQLA2scy7K8+8nA0lptZAnuKpTxil4JlhmfwBnz+23JKnBNFXAKwUttOPxT5pQXo07Xkb3ygmlCwtCPExy4uxVrjIsMuSXVbgaiRHaMIwAoacXKJ9gmhmXGHNlCDEOYedOZD2+iQ5jx9UbAWw2NY4GhBgtWdFkBR3AE7IrjVRi5OmngClF0S6vqsyyzA37sF6oL2AucECjokD1wojF2wFBjDspRlixVXWBzHMf2FCeT8AKIDH0XDrEIz6DdzoZYXOIYWgTHXTaBfe5NbU143WI7/u/6K6WazuIO0TQFO52+LZd1BSs6pdAFptOqYV5i/HEJVfNs/xtd3ABCYk291nzLIIQy62YPaIqDXc2fj0vvt+TU9nzsJkAoN1wlxIiddkZBHgqpEBVC6g2AX5ptaZEydMVSWgPh7+BvGc/M33SxTSSfav4XoqqVlletKgUuvng1el5oHvFBTVe0LHr0+QOoA018vNm8rmCnSrH8VnXtYi8To+8SxXP3pbvufzfVpy7P3NED/0O3EzfCNPGg2ydc9rfAcBRp8YXTQ/S38oJTcLRo9A0E0CuuB/gMwhYgkOipGOeQ+YMQzqEiA+xXeBJ7ROeYXVVcdZ7ZplBNvb/NkRSGJMEUu+fJFbuW0P+C0W1zdIOEG+KMnuBsECH2JosDnW5RAgho3YwPEJLgOew/64G5nONdBht5PcjEStYiM3Im+I2RWKhNnbPHM8t1KXOzKmi166VG4U+eE0Wzuahxuhhw9sbYjpxZ4tiBg/W4q3tY9DQCLuuYfBInvj3R5kDqnKp0A+fKtayLrCdQM7G6+NQGsDalMaNluvn37396YjyIpFlF7eqvg0CgQ7Uu4a9gvwdSserPLhBiTw7tzEMfq3bC39n1HPiJB3T4LpM0bQ6tXOawNOr2C2xri2YTYjuzORAyNvyTdZl2jyn7CHM7OgNRMrOoNZ7T8gYUjUgpBqGYVGsCqmHe7y9ZtRK8YENsn3cm6A0Tb5HYrmtunNB8gqc3zVmawVydtldPAVfPvmDOzA5A8B7gsYyrgYDmjNnJCzR683zf5tvHR87Xp8pc3I9e793j/wNQSwMEFAACAAgATm71RiZaCuEBBAAAhRAAACcAAAB1bml2ZXJzYWwvZmxhc2hfcHVibGlzaGluZ19zZXR0aW5ncy54bWzVWN1y2jgUvucpNN7pZTGk+StjyGSJmTAlQMHZNrOzwwj7gLWRJa8lQ+nVPk0fbJ9kj1BCoJDEbCed7FXi43O+86vvWHhnXxJOZpApJkXdqZYrDgERyoiJad25DlpvTx2iNBUR5VJA3RHSIWeNkpfmY85UPAStUVURhBGqluq6E2ud1lx3Pp+XmUoz81byXCO+KocycdMMFAgNmZtyusA/epGCchqlEiGeFV3JKOdAWIQhCGaio7zFqYod16qNaXg7zWQuoqbkMiPZdFx3fjn2jysn1XsdC3XBEhAmOdVAoRHrGo0iZuKhfMi+AomBTWMM/OTQIXMW6bjuvKscGBhUd7dhluA2CWpgmhKzEfoOPwFNI6qpfbQONXzR6l5gRdFC0ISFAb4hpgB15yIYDTvtC3/U7QX+cHQZXHVsDHsYBf7nYA+joB10/H30i8I3e1f98+7N6JP/67AdFHNxedP3B51298Mo6PU6Qbv/YIVd2Cii525W2cNuyDwLYVVkT8d5MhaUcZzQ70qvQOOMc5pNIZAthp2fUK7AIX+mMP2YU870Ao9CBY/CLUB6rlII9cC0uu7oLAfnAc4CYmDY/9UcHb1fzdHJ6UbqrvX+kNbOKD08JSkVi46cyp8cevXoeBX7wfEzwe8K06Na0zDGw4L5LGPz3HXRvdpEio22mGcyljxaZQTJGKIuTWCNA4a3TLRQs+qQCQ4Qx1zPM0a5Q5jG3MOVscrHSjO9ZJ3WuiZBLGQ3IFfDrVqEMc3UxrSsym4Oetj4vSs1qD9sJazoMdVPMucRWciccHYLREuCI5on+F8MZJ08yCSTyVKK/KaJ4gyDmzGYQ3RWxNENukhytDTd4KCth79y9pWMYSIzxAU6QxJGOVMWv7wXcEqVegCl9zG+sZTQ7l74n9+YBGk0oyLcExxnA5JUvwQ+xdyFRBecS6zmGgRWJqS5gmV/IhYt1YqkWdh3TGfLpptGLkGx3QzjsZj4IsQpZiKHooAhFUQKviA0RJZTZoRmTOYKJXZYLLT6TwFaU8LEMtQpHjZ0lkWQFUGrVA/eHR4dn5y+r5Xdf/7+9vZJozvm73NqvFnqbz66jopZfbeUnjF6YjU9Y/nEgtqybcksMbMdbYW7e1Hf8es2BXmuocbdTLlk9NdIlEP/fNC8JAN/eN0JhrUiY9SVBAsWxjiHE/NdV8Smdx1gO/xC8KbqRRT7A/+3QoDYwEKHrZjbbq9Qwh+KaA3spumvbZlCIeCamNqdhIuCs4Th+P4vGOCxI/Xj5PFTjvEPffBYDnihYww0C2Ps6ItNwaunyZcs72uqmH1aXa827lOeu/O2a94kTLAE62g+IFZX5MbRYQVvaDtflUqItvnTQaP0L1BLAwQUAAIACABObvVG5RDtD8kCAABRCgAAIQAAAHVuaXZlcnNhbC9mbGFzaF9za2luX3NldHRpbmdzLnhtbJVW207jMBB936+ouu+k3EqRTCV6QUJid9GCeHeSaWLVsSPbKdu/XzuxG7tNSAEh1TPneC4+MwXJLWHzH6MRSjjl4g2UIiyTxuJsI5I+jONKKc4uEs4UMHXBuCgwHc9/PtU/KKqRQyy+A3EuZ4MTaMPMnq6uF9fnUGyM5eJu+vTYR0h4UWK2f+EZv4hxss0Er1g6mFq+L0FQwrYaOZneXy6u+pCUSPWsoAhyWs9WV/2Xh5RSgJSQDpZ+YFEcA3WRblbm90xOG+rr6o9oOyKJqmn369nkcdJHK3EGYZOn6+nk7rIfz/Tt33iVhqDgn9LQ2+XNZNr7LCXFexDh5avVarbuz56XVfmtbATPTENDzu30ZnF7P8ihHKd6/Aa1ciCYgkygQUHa9pwIw3705x6ZcRWcvpq+Hi0E8+gxhbkSFaDInRqfzPnnn0rp+YD5BlOpAb6pBb3qpF9xJd01oa3F/YVPwlIPZA0t4oPTqoBlk68HDO0tfrlc1KvCz+9g8xIUsLNGL8PW2CJ/67aeID1ji3yjJIU/jO5P4MeehuOeeIHtY37dfe0FhvXR9cudnNdEejGDK73Q1uAwBU9hLk0676QA82ooqm1NStFJTojhHcmwIpz9Mrh4XxcjUXTksErr1hVSRFHokludo17S/nvV51CN1hvKsflSaItrziOld/jDGCuFk7zQX0pyPLI8PSS6MeOom2G2pIaDeGYb7nHq2H0kxhXIc8G8GZRz4QUWWxDvnNPeCCjymoCi7jYjG7er/6wqYhBr/WwEnG5CW4PLSZZT/ac+CHxCGhJ6nA1T5fo6hslBlp7BagCwSHIn2ubQeIqKKkJhB270PUNdcF9lSGqR9untUb3ARvmKs5YjSXpT1CrSLopWKf49oaOD8KHT6mY0nuEdrHAs68KCuXcruE05WMpulxmx+musPlshBRdr/2kDtdH8K/kfUEsDBBQAAgAIAE5u9UapG9cN1AMAAJYPAAAmAAAAdW5pdmVyc2FsL2h0bWxfcHVibGlzaGluZ19zZXR0aW5ncy54bWzVV91y2kYUvucpdtTJZRA4MXYYgcfF8pgJBgpyE0+nwyzaBW292lV2VxBy1afpg/VJelZrYxOwLdrEba9sHZ3zne/8o+Dkc8rRgirNpGh59WrNQ1TEkjAxb3lX0fnrYw9pgwXBXAra8oT00Em7EmT5lDOdjKkxoKoRwAjdzEzLS4zJmr6/XC6rTGfKvpU8N4Cvq7FM/UxRTYWhys84XsEfs8qo9tqVCkKBE11KknOKGAEKgll2mF+YlHu+05ri+GauZC5IR3KpkJpPW94PjbBRO6rf6TikM5ZSYWPTbRBasWliQpilg/mYfaEooWyeAO+jtx5aMmKSlvemdmBhQN3fhinAXQzYwnQkBCPMLX5KDSbYYPfoHBr62eg7gRORlcApiyN4g2z8Le8smox73bNw0h9E4XhyEV32HIc9jKLwY7SHUdSNeuE++mXhO4PL4Wn/evIh/HHcjcq5uLgehqNet/9+Eg0Gvag7vLeCKmwkMfA3sxxANWSuYrpOcmCSPJ0KzDg06Fep19RAi3Os5jSS5wwqP8NcUw/9ltH5TznmzKxgEmowCTeUZqc6o7EZ2VK3PKNy6t3DOUAgBvVf99Hhu3UfHR1vhO477/dh7WQZwJBkWKx6ci5fmHr9sLHmftB4hvwumgE2BscJDAvEU3AL/IeiO7WZFBtlsc9oKjlZRzSDDuEQzKlimHuIGQguXr81NgXmnHHoHWtbr86E2YouTrDSG/VfJ9KObtz+pS8N1b+62JzoMdUPMucErWSOOLuhyEgETZen8F9C0cN1gGZKpoWUY22Q5oxQtGB0SclJGUfX4CLNwdLml1PjPHzK2Rc0pTOpAJfiBWxVkDPt8Kt7AWdY63tQfMfxlRvybv8s/PjKBojJAot4T3CoNk0z8z3wMcQuJLjgXEI2H0BAZmKca1rUhzBSqJUJs7TvBC+KottCFqBQbgZ8HCa8iKELmchpWcAYCyQFXyEcw97StoUWTOYaJK5ZHLT+WwSdKWKioDqHCwrOFKGqDFqtfvDm7WHj6Phds+r/+fsfr580ut3lQ46tN7fMO48emHJWX52ZZ4yeODbPWD5xcrZsz6VKbW+TLbq7T+/txtxeQYFvF9bu3Vfs6JdZfePwdNS5QKNwfNWLxs0yjdGXCFIQJ9BZM/vbq4zN4CqCBIel4G0eyygOR+HPpQChJKXGp5zb/qBUwO/LaI3c7Rg+uBulKMDin7srA6ufs5RBQ/4vZvqxIfnn6+BFBvPpHyVubL/VYFKs4gRq9N3q+u+vsm+asP9SDtzT+jNl47sk8Hd+NVZAvvkt3a78BVBLAwQUAAIACABObvVGOh5k15sBAAALBgAAHwAAAHVuaXZlcnNhbC9odG1sX3NraW5fc2V0dGluZ3MuanONlE1vgjAYx+9+CsKui8E31N1EMFniYcl2W3YoUJFY2qYtTGb87qPgtIUyhQv98+P/vJSnp4FVXXZkWy/WqX6u12/6utag1ATL4bOuox49k7rNURrDjzSDKMXQbiHF36dX+XwjTMY2rk3D8l3acsXPJvLNDiCu4tRgwQwaN2iFQfs2aEdT4B+tsktVTUVKm8NcCIKHEcECYjHEhGWgZuynTX2pBbZgUkB2B92BCGqmi8144k36yJvj2pu7m5XKRSSjAJdbkpBhCKJDwkiO4774+5JCVm34oQEcdznyxiqAUi5eBczagYOFP9atdJIyyDmM+6q5wgiEECm+U1/e/6CacbegFl2kPBV/9DJYOCtHpSlIYKdLbuA685GO4crrfjcbTsCjaIjZeuq4WjspAiVkHSvf9xeBnhmhOX0kJCOJ7EgHnblTb7Y0ooiAOMVJ30ZeOZmstO37N26FXnZNGyHSGqG9YSKzvoPjgakXxsHlrahb08yjB8MSg0ZNhoUxF9E+ROT607KBECDaZ9XZUGX71c7L6F2Ljfng/AtQSwMEFAACAAgATm71Rhra6juqAAAAHwEAABoAAAB1bml2ZXJzYWwvaTE4bl9wcmVzZXRzLnhtbJ2PMQ/CIBCFd34FuV2wW9MA3UzcHHQ2FVFJ6NFw1PrzhdQYZ4dL7l3e915O9a8x8KdL5CNqaMQWuEMbrx7vGk7H3aYFTnnA6xAiOg0YgfeGKd+0eEiOXCZeIpA0PHKeOimXZRGeplQSKIY5l2ASNo6yzBhRVlJOKwor2/m/6M8NDGOcq8vsQ96jKXtRq4VTshoqc3YoPN4iyGpQ8uuuys6US0URSv48ZtgbUEsDBBQAAgAIAE5u9UaUE7MiaQAAAG4AAAAcAAAAdW5pdmVyc2FsL2xvY2FsX3NldHRpbmdzLnhtbA3MMQ6DMAxA0Z1TWN4p7daBwMZWltIDWMRFkRwbkYDg9mT7w9Nv+zMKHLylYOrw9XgisM7mgy4Of9NQvxFSJvUkpuxQDaHvqlZsJvlyzgUmWIUu3iaOJTKPFIscdhGo4VNe/8Aem666AVBLAwQUAAIACABKoctGiiTiqPoCAACwCAAAFAAAAHVuaXZlcnNhbC9wbGF5ZXIueG1srVVNb9swDD2nwP6DoXulpF3XNrBbdAWCHdahQNZtt0C1GVuLvybJddNfP8ry95xuBXZIYFN8jxT5SLvXz0nsPIFUIks9sqBz4kDqZ4FIQ488fF0dX5Drq3dHbh7zPUhHBB4pUmEAPCZOAMqXItcIvuc68kjPQJGZOLkUmRR6j9xnyN1FuiTvjmbokiqPRFrnS8bKsqRCISINVRYXhkRRP0tYLkFBqkEymwZxGuxS/x2NvyRLmd7noHrIXL89cE3ScjwrMSApT2kmQ3Yyny/Yj7vPaz+ChB+LVGme+kAcrOSsKuUj93d3WVDEoIxt5tok16C1SaKyzVy9FIuL1FHS94h12CSgFA9B0TgNCbNYNgF2tzFXUc2jBrSGV+1EzVv5bcz7pnGrOsc657x4jIWK8KgP6ayTQJcNo7pJdd1KQQ+NglaGiTgSfhVCQlC9fmslMl8QG7BVXJUnVaWPB/i04r7O5P4WYaiiuoO0bRq1TaMVqOWgbfR1R0Ga226B60JCU6qZ+yQCyL5wKbmRxZWWBbhsZKyxbAh2mb1y3aSuIW6kk/jsH3pj/Eat+ale60wF+B+N+YREbU1EGsDzSqCPhgRrqgGLbWxU5zE1MbucVPGY9HQ9MNkc66bgRRzNZQg4hgHXnHV2dggKkit08Qs5wvYODoIjEUYx/vQkw/j0IE3C5W6SoXdwEBxn/m4C2prbMrJxHUdiahXksol14vqF0lkiXip5DvaMXlY6fG3kmqObXLQH5/M/RnEQoxnMLZlYXeapt6+aw3szp1p1PpvcWgZqxXkAXeTWq5mFIh/5BLDlRaxv+zk1+7AHHeU8NR3TXN9R71m5Fi/glCIwX7rFqalJBEYzHvlwcdpjwH7idhmEr0yHIm6ztKkDpax6s/9VRZstX7fOdv1Qh12s4ZOA0mLsTH1EdYQyK9Jg1EOadx8RFeNOu5HAnRi2eKPFCYo0yz3yHh/qO1+eXXZXPsdPOOt9a+5tYJvLG1Z6nXCnIFbrur2IW+8GfPwNUEsDBBQAAgAIAE5u9UY129mtaAEAAPMCAAApAAAAdW5pdmVyc2FsL3NraW5fY3VzdG9taXphdGlvbl9zZXR0aW5ncy54bWyNUttqGzEQfc9XiPyAJY1uC1uDrsWQh0IT8rz1qmGJoy0rhYSij682rXHcurSap5lz5gwzOn1+nJJ9zmV+mr4PZZrT51jKlB7y9gqhfj8f5uXTEnMseXOq3E9pnF926eu81lo1lyGNwzLaFc1bjMLbQ0pq5VTLmGEUSeapV8h5bhvWgevANsxRYvvNbxI/dZe4j6lcVu03Z+ifDbuU41J2aYyvWzhnv4fON/i4DOPUeHkr2Br1OLU6tgZihEvuK9UAIJDljjhcpeykJshjxjFUoyhQQIRz0olKJOXQstCJpsJ8JxCTjFFXqaetG2ltHLVVQkeIbtO86mwNwUiMESEEmKtcQDAYNTY0DQ1qPSA4MCCqNpooQMEGE1j1zgvLkaJeYFyZMYDx6bin7d6f61T973WO5/yH4MUvuIiu3tpcMFe/f16WRr6NT98OQ4noy5DjbvxwHe5ubq5/efLNv0fGatS28V99/QNQSwMEFAACAAgATm71Rqxfyn4QMQAAJVQAABcAAAB1bml2ZXJzYWwvdW5pdmVyc2FsLnBuZ+17CVSTV7uuHY72rwjH//dUg0JKsVVEoEyiDElblKhYcWCeogICokTDGMjQ1hZsBSIKBKuQKiJzIgiGIYMtSjABIghExmjDR4AIMQkhfCHDTdAW2r93rXPW/e9d96zjWrLyZX/v++533s/e2X5/6CBizfum769YsWLNvr27j6xY8W7dihVvT7+3Uj/ivu7L5/qPtxKOIL5YQenaNKn/8m70519+vmJFLXG1+vi/6b//7ezeoIQVK4xbDX9vsVHlkStWHG3et/tz39Tw6ZHDWdUinCAFqdi2fo9dyIcuVmndF3sD9iR0/zTh93XhZ4fetbKkxRy++f4PKxKvte25+lPssbux35ieNEJ4cT7xv7TywCnrGKvWs5H/Xtv74MTfqz74JbDmxQ+HN/vb2wzkbP6xYPfQ0zmaq4lC1kcY1RUPRM910OXg29DrHi2Od1syRe5j6p2OIrf4D3CaOEEjmE+YK71mh50hoRjaSYLB4hUmJ18cGSiv87NJT2lX9VDVwZgow3Dqkbqg7PjMaioerJF9Yxh5eSuqpdmsbhQjonFWGwbuN7VnKMwwzOOKzw1fd64fuMMUJpAxJeoPDd+vXzwdKDiMMzyu6Mq2MLB8dfFY+9v6z2cfbagzDDe+l7Hd8Gn7zfLXzzaPzr9YH89UAbR4vHyaOrL3SNc31/+2a2Olo9DWKEhPeEA5gFQNd7pJ1P0lLdTLszXoHWNZ5V05OQYxX03ihVUoeDN32z5BeNeFqRcTi5MVHrzcXHm3JMIww7HmJB8PRe/nl+eOKqKxgQFFZmaeH+hpntRUzfQa//OoWyLCv0frGPnWihVn+/shdbfEnZf0gb8fFBLdfpniskgVfabIwrt5dFG/6w1JGdsn014zbK6ocnVzXbT09pVblL9UyHXfVOXv+v+PZEgcYcg41i48uE7d6chzT5D3HvUZ4QxRmaqpEu+9i4K6vqVQXQRY+fjD9Ug6RjVZJjCjboM03fL9PVKTrmniGlp8ZoWoOJ2yqcb40cTHftEI9mKwEgdTqCytqnO1Hf0xTDV1iRSeNtltM/lj1e8q1LPaSqjFuLkB9PW0TRjG9orfLXiCT5tu4MdDcX5rjihzEUmTzUtciQNAd4AdSy1L1/b/POCQ84d3VxmqqSqDUdhd7p0FfH5P0lJaTaI5gg8L1yPhQAnV+FFc/GTaMkZt1O60cgTS7DIPzok7GXWIG4eOCn2iXUZRHPVhmvThehS5P2CNt88vG2pkzaFiIoDa2/E0/2trn/SO9lLNMs9gOZ/lIZBR64JN9phYkFPE3UhIhVcK7tvA4pXgcAJvJNyFduZZc8dScDxAmS9D3fmVz6/dAeB1cBg09cK0NJ/2qjhsnuQXNk6RYRzPAoejwZD1Hl9K6UuKzUZySqgOz9wr9LPtHkx7S+lpt5WF3d1XEZ4IQ4a0OVNbk2BLQUl76tAReati5fWj3Jd55yZsWw953ZvaIWsgymIqpxzKfk1qLA7tG+i2N5TSp0UHkRklRp5lae8e3SL0ySCzrZAJSSGY/cfMv7yXdDWzAMmXuoYSF3BT8UsTuIZB/GZUNyfuRg0/St3hVRbhOttgR748f6vYtOljwYLMmZWoWzK604Z4hGN5vvhBCbVtNY2XxglbWTUlj6SbmjV3XLmHHSucQSYlJ75qQmW7gLWfYdJCnCuvB2eUGu0v2xDv8J4fOYHe5Q8T3eC6x2J2/zi+LAJaYO0hE4/xMTnwsJ/9U2KlMeNTHEw5sY+Ritvik917fUmLEVYm1vR421Ugzreo2b2nWuUq8yA6jPmRMD2y93Z1LstLTdqFtVtKDoeniHuJTNfeGzfiQZd3x/kW74SYV+S/NbmpOL4R21s4E7Ck9EISxyJufDVNUEbv771BRVXR8f5MbdbZpheeujWZJmB7A2NZiuLN0qZGah3mIne6lrHO2SG9FQ1t9shofKcshmIUipntryj+EWNs+Sx8WSHrZhacmkPhxEDO/QQK0NBUScWNC4wKn1vRXMST3/+4XBcS4gM/z/1bIr4s1iYf1Bvga/65H84E8+6AFVf8TXbZlpMHWsRP/kGy86IuLFNKG3W6oi1v/8oC91/13ju7gHOdfa9ii3RvHbYr66tMr92EiOfDy0Jq1brPudwI49QtQ4EtDxzu+wmGrqiH3jLJvgBpdKIudaYETsn5ys8/Jt5vfoBA+pmlHV9wPyLel19m5o+8wqo9G7+UhuNJB30Ybn6Z4SVT+9YgMouDJ1Dbr4cs2YXRey1M6/ULI4/ld0dlLu99tKX7BjKhs2YpcPQuaUXKXa7gTiCOKN1c/EUQY8dAMZ7BK12mjxutbLTopruqUi8ipiaTkqaPQe1Z/DI9kif2CJROlDEUsprJpt/ReCZPdB/3kaEOD8ctoyo4Bzy+yJQAKLsDope/zGVq237ZIm2/syzOsXjMOeWpYwNPLL8z1pz52gTUU5lrxvVWLUt30Czt1uPi8G/Vj5UbTPpu2NsQf3iyzM9Ft+nhvs51Y4rSucc3+I9+yEzbnceqffl8WWb8KHP9Upz7scxFG4bGFFGxqMxwS2vzU+2V2oy9+qDFLid1mK9GFDz/O3LWg4rIX0tR4fsNhDClJ9OL7+y3lAyJZqZ42eBB0iHtyl/on2n6S6j95lMVOHCwkkewYt0j+S8Z8CRpIumWTBUkCg7f6uFjVl18j//oQv7XkxausyfkJoqYO3FLa9aT2Ja89TgeP4FfZkyJus85qjKXWV0xuM4bOzj+8bKyrgcqMH3P0MZ2quJu0Tmya2Peen9eXLTH9w7X/ZBXDh5dNv89xU0JxlTgSeJdlU4Wlhl7mR8vQHh6TCJgUbtDCGf0wp8ss2zWr8R7rKHcvNI96eXjksKZj/geZWWe/sSP5C4fFC9bUcvsiF8FE23PTen1Lbktm6jwpD7pe1RyT9YA/x6RcyafWqZK02R/V7bMuEnuS/REUvlJnU26sOJ8pvm/9T/iX+V3ppWzcC8LjfXEorm3VemVSwytiROxuLvFxqRzW2hJL1bTRA9F5N7VNHg8Zv9Jhcd1+Xzy5LKeXuhQ5yv03rTQy3BP+rSkq9bH7EV4Iw63AHkk20t1P2Et4aXObS5OLqRiNIxvDy5rCJnix4J1843EbzmA/L3KqXszHxGHB9P2C4Wj2g2N6BbIVfRQmTpkTVXZl+N8/+UGtSZNWJ1LgRyXXaAsuCfdSX8+N4w3j016MQ1F//B1Vdq7wRkuRctcZhLgdUuxwtGXKsnjCkQV5yGlDgfNTIlt09C0W0+talZRWpjMvhvI1uGcP2hnI/zS+UHkUwiAErTwjq5KGGlRr8FDLsm21mR91tR1ZUN9v8x5LO4RP09y3OOsn4+1kSGpl62Md6LcKzMKFzj62ExUQnxGuGfGxB2Fec9thN0vyjZ1JfMRiZONy1ZgLBvmd9ZGeCTjdtZBk8PF/TTsuoCVlCABFzdZv8zd8w5v+0V0hCXZDWs3cyxvymaZQEljJVWzrsCH27usqGZfAhXpxAVfhrssVvzdEK9B6vTQfdoeqbMqvl0oPVC2rD1dmaQQOc3i1TTkCW6ZlfnCCTnkYddkbmz6chprvTu6stbHs/q//sTnKJ17sVOECx/THF82Y+RG4t4f6GcKdw2n1oI/W9aa/zcFp6pwgkZxjR+ePu0/ysyQMZiK/hAi/rY3dVnDSNeCIlRx2lSFsn1hLpzJywoaRCyDLnw98Dwr10MtD9WAS7qiLwBVjFdNXluPxEq70+euWsQhl4GWLw2AcrrwqAfDFhpiHArB6sFqaQoDHL9GhKET5Bxr6rDW3WdfB1sml2qnZCAGJpp/qqrI4hJr4MVUywKaB1Mr1SY1dcjkxGYLaz6EbNlP6mTLxXlEgB2ILwb4hUSMqXBZcuqb8+zP0cWY8W6eMcnCqsQnoybLAbMugOKScZUON6DiIag8hqIuFI/VCTUldLiEK+Kx5XL7z4AdCRosNuszcH7D3TYe+4xoB3ogb62VBGns1TTiKYiwTY9p55wZS8vlXUWUAWJTJHt+ft5U7rwdZdfap3+QYnX8l4mdW4KWdcq8c4CtD3RTSU9daAod5dFTnUnJcoMkeWHcPHlbodAI3+L+Ru2PBWRr+MlDprQiKOmdI/HRYHk1kMS3odJskZ6Ulu00x1GSJAXTEvGCO13Dup2nBMSwWXA52iu6LY25QTn1MijHVVwbA9bmicd3eHFpCIxgQ9kRypWh76XtZfXM6Xq1yuFE9uHTWd7cobB79NFmhTKvQIBw3g+4YgQyNLdyqJe+XKj7tlMe72c7vJ3dXWqKLTjfk/ZTEH57TWbRqTF9GHxMOv79PzC+vvHWKOIQUpAcjMcJuw81FRklnSsHFP01rLJ6NaxSPP7XoqU/HhEmkQuiVpgST+tLvcCH783NjfF4XM2+rbhzhUay+4GJPVM1PK5quGUuWhtkRcvNpaRvE6jSuA43syWoeiyjRj1YTfhSVjs8ij4Q4q9xPRW+LEcDVl4zgkECHX55kHpDZn82yp1z1jHjaujJXX83c4yM2sx55thWZW9qg6R7APfQoLQ5KAVSJ3MNgWQX0I46M3OGx48weQploRKYk0nzoPrIUkI/QSpl4nb+TibbKaNBmtC5vGK4e/Oeb/E8EHknCL7furVTJuQiPgBUXLJo2t69dLgfjeWciRwLGh3dkNp2zAlWMPQo0CmDojhTNjynEjO4JWQ0g9NYgx3N8gFd0elinlvxjxAwtGl4Q51Mk3XOuoBW9WRpnY5F2qwiH9XnJTlC08u8GtUYjDcRJphWLd9ezPVZZVa7o0+775/KA+RZCByQ/siyTZbg0bQUg+mqrM/K0up7N9Sa/5p7mNu93bPfCvrWbeZ/oomMAlbJubLZZvUZvBCHWVMhdfn7bSwWux09EIVhVABsIqY5HBa9nXt0DfvJikxA8EWjIilbOblsb5XIjLrF2erEidsDiCLUj1b/ZLeqRK0eiCbjlELMc2UAEqfoRrBA6TmNupALOwi5g77WpK2TNmTxNnJrqxaaZQ3bV+0qQi5Z3EUzChB2e2Oc/Fb+BDxz9LqR93xisoyM55VUO6ABBysoMueEFZ/BFZwt5F2lfkyDCncgDFv09JUNUSP8fJnH+FwSc1nf4jmoI2NM3znUdksx4eR1M+9cjIevDTdK3l7e3ahxtzmbFckd4p3JHuIuOPobqietnVNS4+AFCJteyFDOL5iUem14Ev4PAo2yc6cOQS60WV6VJXuVZO2HfHcC7P3Z6LhQz5NaKdiKEskBNJfG9/P0hwV41UkxEXoAsNDsBWK5/K4ezDJA5c4NzFtbvu2do7ACabT7D1Zw3l4nc7987pgQknsko9T+I+Ce/L0qQPFkQ1OBZ28zFrsrMnt9Gs+S6cW1qNZLFA/1/VHcnbvm6UcyfjI6WIt9H2kL5bal5juY28Bh+la0tXw43JacKz6UArmOHoqgTzEph5l8BZAIW25c5c8xWT6QH2Vzde4PP4WGFFjEGnmB5zRbq4a16Hp9z7T6BsIosByoU/Cdw9fHjWyoa6bG5Q05RRahloXwrvsXsRoXMGpil9NcFmKXzaryLN+Ick5hPfZb/oaHbaINdpvI4mhfDrs/IijYJKhPFMZkBiiTsmVJvsTPnmB8l1u0ol4dstLRKerfK7Mc3s3mkzmH6jeVOGzOJmbfOKVP1dOgawA3N24grX1/02lmP52AXcMdGlQ1ezVpVWsjXMnLWhUKkqIPWdvR+W1cWUy50f5a84v6taoWiIvw8zFxn837GevBXX/Bp2lEn4D3SESm6RlcWJMaXf8EXOZiLNcyrxKxZ7oGS+Qe/1K0DIvJbX2AKvPn9SQZA6jIcJUsmzlFD7FVFdj0UxKBIPxfhBJClIbjqMuJODOVHLl0MOgYuY9/bZH67r2uSx+HoV6dUw26ehYkMiAG8TvjxEZBPYqTiweb1TUbUyKt/5OnjvuOLJmrvIYiTHeH+e1TzaG9fH9PIBR2brULSzPEkk/YVm3GVV1fs8vyN1uebYYpr7rEM7UNKPdm8bZ9LrToL7oypjoaVy+KX7H+Z4OMFff3fGpIoxVn1y7OtCL03X/B6y3y73gaWWcAS93fyR/VDtowaII0EW1U0/CI+sROx2Id0brCcgjqWmQzOAlXfn+NJR2BtoBxhJeSYfrLdPwJmkyzBiyWMwJYn7zIXPTvlfZPS9iSjUhdW+dGsuYLMG4QAxIJ9E1YykMT3SiZrnEux595uuqV6zQc+EJPSZAXO7GjMB9xzE/Y5cwpuVuJtLQlvwqtw4MJPBCbSdaU8vJZzDhomk5gs6oobk4JmydykNa2r2I66VTm7nFXpQhTrYLPrQYuJUzLnFqn+Be5J1+fLIgXT7udzee038wopY4E6RWACiFxXwXnx4BwVLXKOUdtg+v7qtUFsCL1UTf+/pKv90swGLeJr6WtG31YBpemgXHsKIff9/WT3xEmlZppNP15iDvjLPJVGqScRjHB8c44KiPZGmWXbjjqFOhUYio8jecSwoLDc4bKx2RCeTWcXXcO7FaJSjxJVadxzBqmWowE7yGFEcgxDZXAZ8fj1TgoC8yVqCvcGHAtR0IA5iJyuWaqwI+hvDP+0I0F5ARcOgjK5B4UesZTFT+HG/Xq3Jw9DZCQTMPZ6yukmyp9uB4a9uu1dw6PKg3Q9rUitqgIGxJhspQUL+giZpqSoNlkloxjTRyVdxqHUeoU4D1VTQpePITPlqt8+s4+wQgluqnpM/gpT7KdgCyNoduhCEA2DSVgvXCEa7iSHB+q9rEdLA0VBiseGjiF7cryR6p7SVCGMgQ3lg4HZ/iJWfQCvaJEbuRrRa0s/b2KjYIgaRn2p7OfT1A8/W3h8cKr0cVNmqd6JP5yZkFWXq4uVIrYnoDQ3hTO4+cjkrKNw+KxzFJsDXuuLZr1shgphGoZ8KCcHUX2gaVATIN5nay9qpunmxDTzvtm3Yg1Ot6knn/amK3eOUoiIjhbd4yynMyTnL3uSrXYnFkFlZ5ARZwEGh4UsJJDbV/l5khD1v6IO2l6/K/X/hogwhDayhP5FnEDqYn9aZ9xyvN+14gIWD7U65PMLVs/nkSu/HnctsDT36tCscC+5LyyKitQ6JD7uVXrkWCiN4R8BB/KJBgFgZu4SjsbNgVYkE9QQ1GavDZ2Lv/vIVrtGHqxGxXOULIREdm1p0ZSd/eljlTRNbcyq6XO2fwW18QmbFfDQj027blgfkaI0BucjYBnl03bZFYDJbWViC+yEftxswuCBdewkUv55/TgPfvrbT5+m94ZSB3zh+HJiBM2gPPDAhai6cCrltkSF3Go0qu8ftPNm80vbijLjhoFCXNPCOVmzaEAE5j8jqx9kA61UDS2Hct/y7r1cOTuYOMg+8p44eNjfWuC/EC6EA1pOCg1Dcrlr6vCU9FBr0uAb3uufb8BgkwPRfRW2rowx0sXCsrWj4piv6vdVC27UJlXZgJ7cKlBcaFaAcjLqUB5vrLGTtno8LY/C9m06Xfd3gtmfZXG4bHF0cC00eeYhU0Z1dLBcGFsRqatS4sALBI0LfajPMvOMJtVVWps1h5hRQaGYH7DuXLlrXMbodoS3UsPiSRD7x1qP/pqKAp3DTLQo0IFuXt53Z9SWpNaX1U68cmG8zKX1bZcnlwLfObsdZN+sj8mlGJaetA5svTcxhHgpFJ2agITKraIyzpQItVKXQMhzQ6ns8WiWHys+8fn6PAZPfS+b2qDSnE/td1OxaSr7f9gS/p1h/3ZiHCPhRd3acKj+A7DPDHOGRXtQ1xygM+IOKN6P+VKGw8hJpdJk/xJVVlDTB8lLrInrf0HaXmZ0yjZPhaMqQlFhbr4UUP0rteXq0CFFSNOmYmhhBckjuBu6MpXqesRj5l6hs4zLeGpJjNiPb6IOlDpVT3760W70dEutJE3lS7jTC9YNx00hUNrCMUyjEkYxSF+AQbkHur7LCFAqLhTQP0yv/uUEULMrw7OCbWyPKpo9s89Z02rNW9Cg+cW8s+BWDNh7rGSrJC7XtWphv6u9uBGffp6czKEI4endmp7JAtDgCTI9vxrSDx4kv4SdF5YbNGSkC7ybzt22EsUXfldf1OLCUMnKWChdhF+O/xaGHp4sSbBBa5OJ9SpcVzQ8fUEgo1U7aldPWddCJLzunI1g4t5/cb8NkuNYh3JcZp1Z7x0gLw+Q3qi7wNwK4TpzPgTcipDreGCDr+RU+nSa8BnrSPqDqQ6ElwgyaNen+iEwucQ+HubYic02RJt4B/ekFWPRdzcjBbp7C/cE6/RSPDiwj9ehcSLx7N5+BvuLjO/vEqry4nlKaNgzTWetkfEWYIvg1MuTFUy5jfcsGVf2BJQ3Jy0BD0v9/r9JdD43zKEMORdbi46NVknv4bUKZAsMB8J/sexaFm0G6FNHo2r+h1PxVfZ4Sa9XVAszVynC1OajZDk1pf9FZn7Cc8erVhbHbA0ieGn1fbF5z1POXo8hVgMme0v/hnbJ10XvXt27T0HPejKXYzyxTv5Ft7NOYuqh35bowdaoFJBJWjGG/jhLeD35PnvU3BjltAm8CFS/RBBmnB8LeFH50jc89XIVP6V7WR4iqqUMdtHxSvGqdo+Vppcn88FsNkbJh7NY8m/Ta+E1DlswKmFUBbDschtsMmzCCpvz91yeOalKO4RscecQ65VN3EkYh/sr/+QQGLlC+5EDoeNH4/Gj3enm0Qv4rGPTieRLazP+83steMWTQ/X4v9O7FC9iIanu93alx6rxrg6+dpkUmZ411+b1ofLqKYf9DHPbbCVIJnJPjPHRMaYauSTLcRtEOhFoEiK3U6C8qFQbpEyK0Y8pO8vTQRFAKGB7jHZk2ZYetkDgGVtP6CcDzPPj/pNBQEiEjBOxLsnItw8A2ayiMetSLzHTpySfR9BN5LMgOQEkXvKmOOhqKecojm1uwRKIyFOlIZ+QnOGIfHmPaUFAkEK6IElcReLoPG9kJHo9v1cfnuwSTCkUKZH9/6ATDh5AePUp6r4HnKjraTcwR8QCVVN09hi+9DS4bZU30DYjtGDwtxtPaWvQPGUXikL6+wyVVQix/JmmyWlgJhjio5Ox2S6RTyRCZs8YRnVoQT9lo9epPSLesFJIhHnONNmzfTEvwFKFB6J8mg4a9TGXUvjvE6cqacW1pbdslz/Emk9K8+NL7T6ypuLCAVy0kZJbkJhxQ9WKcP8lGcJoGdKf4Im6yTXoTApZaY0wZawo41cUqkGN0Tw0Q9qfks31+R2jpnIyEeMLksbngyHr/k0pTmB7f5OoLM7ECHsDoa0oDVRYKCtI2d6DCdM5qfMyZ1t4azE7/VbJnU4NKqRQ76h3+M3AWz+b04zc4uMcuI8zitbiEr8QXqhUnqhiq7ta0ww4+ZakzoV7JK9sgiKW0YlUK7HrVVt885e1efSxblxw6OyHByzf2oHic8FEq7OdNv0eOYLroB3nVZW2YREFPyWObWe/jPbifZxmC1pmveqAbOXwLE8tEZaa7QfQmsroaMHAHFEqb1DtnjsHrtoju6xsj6PGpEVWjI8rsI1MQD+9aFAYljPrjxBGcjYNaZEa7O264zabthzlzzs3YPJQ5jYsqsBSzPSb3bpy5eLygrK9KqOfJ1vUe2XKZaLbWb9cWv9pshsGel/rdL7qDoVVUDXzA0R8Z/EEgFeqrYatdTEzii63CTDWOlFJB1Xv/KOD+hYDBeH/B80vP+3DEk4TZVe/V8J2o5OH7UIniLvgarh8eFqGt608Sx49zr8CXi3CC5cEjXij8QIp69BwS5yM+a5Uv3unaN/tnkRGweNSv9t7mNCP21pY3tPFrO90Ri8y/T7XUmaX1Lm+qdlNUs3ZGoq3Vruw84s87DfyEA2fM5OF5RMUYm6mH9+ZWTGmotjtR3EzbdCbXVNd1HLNfFLSW691IDKqBbX/2HSaBejoIWT7c0H3xC/IX5D/C8lTiZbiC0FC49C+tj9o/MLLNUZvBaBJCgjxNwUwwGAnYCwF8ZH6ijEESZuQu7RpXRUt6doe1toLXQtEtRQh4NZutDTfyzzNZ79TP3ypd8JEp7PKTur4LMX9QvbkbayUvsVHjNb/6MiTWcBobaJds2CMsawYgFSwA/KCeDyUjqmiwf9l3WvvqKRTyOnh+w9+6PxKhKKOV9hJ9Cm8r8+KVY+Rb/HsSTB1Ajd8+n3nMynnTJ+UruTuFFHFE0JV7HuUO50lpKaWarfY3fRCSCmjS1jYk9jbYQaT8q1ITMaYzbfZZQJ9mbCCOlXFdO2djQ6I/Ov/NNxydl8X4N5zL1bwFf/iNi0H7SXcFesg2Q6vI3TWEuG8Tnuzp+iRDhQbUVC4nPaU51W3ss6wy2zy+GWqQt58JVle4ULjyy7ZCBacy5EuGCu/xgBjuXTEsBhL1vHUbJ4LI4r2iThDvXtTT71F2FTYrKrgc+e7BN2e7duyDiC73ic13bnisXWVl5j9il1MHfeKT4lKxzTYlona7BDtmw73zuPd/i0Bv6BUNQq4x8D52TybKVIvA88F0rQYMw5f+FeT+OgvoUI7PZWn5U/6feWF8qyjmJ06JcQfhD3yd/kMeXSvVX2pn6e/TJcrRpfWYAMSSoChrhD5hIer6otybznL0TuMgnyBgNXVtqfzBZvuvyWNXGC81M+OcDTP4MCiGNsWORzV7tkrlyaiX4ryWRl3vtnx+9IaOek1qvBnn5JrbRW8fjKDSth3zym+GThuW2oMvt1a4QV6RHXOU/el8dQ6GFrgoQVF4WHQyCMNj48PDrOPd8eyU5l1JSGnnSXWaOIYpHcj5qbT43G4sDA4JxYk6jlm4yprvgNdXPTME9/c7MGbDMyo8STuHMwbXPPfCCFtemiw2zkZ6YAOiKQ81iv0CVqdF53DBbXNAKIo7K5Io2wDnKrDUhoATeVnHrwQ9ahJkaWPxdJNArAEGBMLIGZIfWwYTH/ykZ98V3kNrxpUW+I3xD/f0XsEFmL1AEs2XkAnjJ3ZnmrMEDpbZKXby9c/isUPflPKFrF2YhK9/3gRag2S8RTLXXKMP56uAK4BiUI2Fy3+/ejuORpNUTyf+G6ykwhTNVNrEvoqVs25JCoHqRqTN0Uz00I893w2MlrS6awI9sHXTwL+t+MvBn5z43QIjKqF6/c5weEN2EMp0oMrUpMhKEbDXcNxkERmYWZaRLFM+Z/vUiEycY4fM1OJFsmA6WPlUUSyeWlqws5j/T1yDYK4rnLO6YvKQbjqCPGQSmQ+MWbRdIt/O/pRcfF+wqownNeZQDgeIKh6A+hoajpUxVl5oykq39Si21W5zBOf/nLaiJ+rrP5+SfEZ5wombAOuJB3OCYrVIxwBdIyYTtGWfTprDihq3C6WyZ/cMPCmhzt/utpI38uN7o9ZHSmkRGaDIpr1YMkEly0tPONcNCjHBzS0vp8V5h5Xx4iEkBjfnjenAXH5AXAip/HgDE10tqsaPDpEx+4ZmZDPo29kHBVjxDBOVfIZRko0w4fhO3giNqTZLvQmqk43rM8Yjb1YxTx81OhMPi4yIq0kWxHjjMKgrTK5uZNE4qkzsUJSzDLHvIKrmT8aOQiRuzzi8KanvdpKwpFGX0OaS2IOOpVEvoJfNwVnN/qGQhDtt0AFth38tEjWGb3hgLDzxCJMd9yn9ZjByMoLm13T7VXMufyeA1aLJdbHPenSZ5axGU5pEBqK2V7y4xgkPMO/sB0g/2m7J9jghTa0GhQGKN2J2/xEs7xo+o5K5zNa51X3gUAtogaH4Fl0uEoalH6nyQWWli3dqU2j4RxgKr1yVAfdojJAW7bMSfOUBNDj9SdHmb5cBGRNhvhPMsah5+yK9eeCrO9QnUkJ2BAaRLA/xCK3AETqOJYeX8KhtBYjwETIN859BgJI/o+dPa6LW2/nbf2VNZxcdlWW/iO4nES7WjbDWyOYkH+XqX9ETPTujYRhP9IUWVhTWvYVIZukmoomdV51KSsU6A5qXVAFtfBp5kzumqXNU79KjLX6OnfdjVrZ5yVZ3dqeljb9aydEMxH7/Bksd9H0Dnsfp+gjjtOFBp2d59M08SQNgeKqcdBudGXTXr8zx3aCCQXIOMoZCUQZ0riEYVxHUThDr4w0IummL7+Z1fB7OYoOP/ft1ZmVyziBEZBwQH/9ZEZt8hsVhNq5IZSrP7ncuOy8iWPh8AQVeLVf65sT0u9IRnV3KVLnW6f6Pd3HjOXFIZfdXJ8hd0BEXdcZ7WzMq6dgAkvJmgxPm7u8j/XCjS3j6FRiakCpkdblVo9WUZm4kJES/f5Ug5kVOPcFJcUPd52I/r6d6TBjbnHvZfd51ikSL9gYe1jFWocJB2/hhrFh/75vUGC4eajoe5pqDLaaBr3UtL4n83KrJ7aM1KljG5MmxuIRiHHPN7xhzE33UvE/7P99GPp4cJteic0UIwZcABl23EpHxGz/MLVb24cTPlj/DovlSa9GXkz8n9tJKr9BAs/I8LP/AnC/X9+jv2G4Q3DG4Y3DG8Y3jC8YXjD8IbhfxbDf5uL6t9KGnM377us/2f7oWfB66eP/sVPN0syqqkEoOhaAGFiPerVpWtrli7/2no8z+d6ETYMVMmSxsX5i+SiAXR0+YwQ+QNWI+2W6L5jD36EHgiNDmU1T3vnUnV5IR0RJkG/3/nYxnqakE91QdIWeV2pht9PydPnI2csQ3YzaZTQ8Z7kgpZ2+JMWrI44pGeEgqM+BchnTVw+7gfY3FGCpD9MRdZmsrDyh0htTwkZV6UTX9EpOwWqZzq8uAyvLoMyAky64RoCTDlD1WzRzujACYbgNMj7mOTmq72azdW0hUjMDrAXJCqe4rEkF0IuaRnWyVrtzuDJyjMgIfCk2nvqKSJM5arX8JbcysT1qlTQKppqJcxCYaqDJiSuL3/kvPpukeb+TbZ5nW3Sxx18jxajt3XPWXLyaM47KZOgBJQTR1X+kJ9l2qxPpEj1KkH6Qon5bfVg9H0OFTTRVkDxKR2cQCdt0AMydpzltvOL8TTQnt8JeIG43HNboRtRKX4sxElsTg0XSO+cFinRMPwPBzV7u4bnwowRyEy9YokwgHBfq5CoAkFBfXqPX1i0j4yXOq47TXhhUaW6afuwA82Gn/8C3/Hp4/y1t0whsveuA6mXhpq505NagI/b9T7QvRdC7Ul78SjmKsHfSiicj96RcecwHp6FmIjaEAxLm9IQnhHzI55O6F0UAUcwM6Vz/YDMgyjglZnWmf+aez0F01tK9TTEkCw7/c0UK0p5u6q5a3SMrKg2CkLsKP4mif/cyrMdnbUzDxHpEQpG12mjST9vqVnVRvcwt8mvjTXaB/m2IFtgAvm+n0jh8GjaAXOVB/qFqH0IxA2GxRsFc5WdM3lEmKlsVzPWTD9RDyaPf7BS65ZMbK4Uv/hyhtyRxtju2e+xseSLAHNpHXb3Ab+2K9JyaBFzijyyoa6/5OBoOPHz2FC8U/zdZqzLOjO9eAHvHJ+bhBTgKrXuxV8EJBUdnaikJLxvkL6roOzqNJhU22+Qfrj4xE7LV7L5aXsDC6QfQV1OeJzug7ds2RXpRyMbBaXw/cJE65rNRa5KjOlNQ0hypsGHndZhfUlzUyUC3WoiUyx0jBy5a7/tdH7ZRbPmA17V9B2HFYN7Xc9g0p6h3UOZXv6j8GJYYQE1t2E7CerT6S1UVMmY50JKavjtg78p6zFpYa1zWOjw0ck6NxJ0AURzlF7B61/ww6gJAn6PoV67anxwE3KA0DITpLfIg6thLsw+yKhOStE8xV2/2WIUBKloiztVw93pEB6ZHmhi5PolmNT1k6N2YIz8cEOVwzqA7J3RZr8j57g1POfnaEzRcBf6Q05qPb0r7UBwv8Z813jCmBIQYm18TrVzWr35vHzY3B5oS6U40RhnE0LjJ5HEHanPvfX1PHndVSEYxVEMHgzCmwyLUEEueg9kvR3x4c5eVWxYiTTvl4aZOSeqOlhUkW6fUXW4rURa6/7+qXpsrdIenc210Q1kd1tJeMQQy8PaJujUU17u0Cbh0zBmQY39NNOPYB6B+wqYnlobhJmPhRUoUZqLVH3SWYDuYLBxmOTxQonYln9VGrDW29CXenHahR26kpQz4LqH9PF+WUSTiVQoWZin4bqAqAI0MmLYS9FxYdgfVgDlQ8WJfvzJsbhHykasYN6ULSYCC+08azAVr5HNqSqKm0bocOX3Bfwgt3H+iUaeOApSt7mIPsWLyLqxFfiw2vYf4szi8eftfax3W/pJ8M2r0Bm3umURQpGQvZ/fnyRjZMucT69JMTP4KDSYaEsUHxImywUvMzma72eS0YLNUKjynX6dGax4D7rjYm+KXpesgogjM0dtBDQ6q8EWCo3okeERXjVOeI97g80mKevB6JQDGdv3baGq5IU6t0+nircQyhU/DzTQXwz6i7k2hOpEs+aueTici7ymXi1/am/wiGtm21Y0VDwEsWxPFWyoK1CudXDNjv4q661tZ3AeQsJ2u0xaqAvA6iSRGFWUKdeiw0yWlOnp2T+fGhW6RZAyk5JlgfJ4mo0UQHTbSW38+Z2vnSBMzfMzHq25cVIN/fqwcf+me326v00GI/GxVVLpFHu/PicVrSQ5ASFjeCkm7rZcMqTsDcVRfk5uvyUnNc93lJJRPQ9CcZo5TcTwvpCIjtS8HnS9acmAijUgqaxqPhg9MF9MhNSdULvmcKmENUJfz36VdjTMIXKfKyaEYC63K5gStsoqkmPFum/0cYTcM4VS8dX6p4ox5E12TqCF3u9Fnn2EKhglb+FtiO8JI19Qv6TNo2Me/fs/xNysoYrgHBfh4VAh6yH7cUJl9H5f/uQtLBUclGkAfds3reuvYZfbj5YClvSCg86RD4Un2wcn5GSdunMVfP7na9D5r6GpRLod9Eoi7Z7W3T9OdwRWnI/fxKloDv2DOk1VU7kxmXsNyXlIIag0ZEF3eEQMxNKXc/9K9DfbdRvT6PDzHT2ybv+IFVxiU/xUuHGUt95/Bzl8D6YES87MqAaUEPGqf2wnHykk2sF3bKjTEsQzqtqFxjhIhUOg5ka07kEnSxsNOytv0b1YJRC66WaRjRgBdKF4iLuh/hazBk4Ue85ektpd8cW56+vUKCSbGAD31z8N79ECVwk/V0NLkyYOhyx2xNmdOse5S/XY3f0b4jLs67N0h2FeRQpNdm+2vXDtfhAlkdb/suDuUacP0ZZsSYT7xY/hPkL+STUWw+DIopA9MsXPGVKxW3q7qedzYWR7sGJuCCVwVw4n0CL6WC89obCJFM0zQTPjgO018V7XUIXo3KbKTPPm5h3mXdegVUSE3vLjVQqgYFG/xDbWzh50B4cI6tHHq4imaMj8kJ7+C3XmdSeGMwN1Nd+lQCIKiC+axbgCTwNLzzysgFi+n+gYmc2K2UYKM04V64LwlRZx4FfftZzUK/S1CfbZuEBDZVE3Ubc1naZYTp7tI7MBQQdNTfoyCnz7qz6d2Qa9JN82HQNiA9+Bh70K5EWAGqQFLpOJhON+JJIhoUvtKZusz2Rv7bvUgK3nzautdGuKhoI38i9K91YnCiwoBh/ZsMYB3G3FpQa1eaaRH6h4RN2ThejMlqRrVnxj+G9GO6Aunv03fQiqJzQfSPXKKhudNoXA6+Th55+4oJjJrd9hwPNQBtiqX5rvPOepXQTKCZ92qaEtgoRdxtlBuy6xA69AaeHHag1dcZcvW1QDw09ouvUrFaUgor9uqs4Q1qZeDQ275R1O/095xz8hPSLY2QnIxz+RQJUusjkLrjjqKUQCteTVGvwnS6oheMjWtdIJ7j9ug0IFrcG2V5BX6Az8nfuNRcATKzZVgkMwjmu21rEfXWrYavdrMf9BsImfTuPDxMtZuBfeNH33FOoGyer7nSY43SrujW/lAdkudD6uSuvuZdwKPM/vg2dOflpc5TFVTBrVwxhvY/6m/j72vXhDYxe2Uzubp9CLuZg0wapRUgwQo0Yi9jjoc7o97e/NTFE6UzSOVEF14+lelUoNFa4704oYpdE7WPMi3XgnYW5EID9DEjr4tq6RJAkq4URPraQtdUZ1wyE5O5MdP2lY/PUr9swpD212JXe/oTL9tWWnFQJKer9eG56xB3eMAqn7gKHTSAi8z/6j7+VaMVeDIExoAGAnoe9sa/oITd8Aj5iDeZl3bcmnCmVy90QFxQSY/k3yr48v5FdyFxekQG3LPZWEz5iqpNwNaEKlvDj6PiKjek9Gtdh3zWuf/BMm0R3HkfncZicDrKhM39Glb3o2lcXBhQY/Q8X8R7LeX7j+i9zpFwj7gIRE8BVu3UrN9dWkvDBP8uMPlNAvqLOMgi7CXn5tkmc3p22FguqWEsRoOMFd/02k7V016phzdlfl8wxlM0rM2jW2bkbmHvcaZ3o8IKwnn9cvB+mOcu0jPSI3ke795mgjt+QfMPCRz6ja0HFoa/yKJCqivvVYw+ceoTc/p2uuEF5uBM620tRbCPNXEYQvciS9JmZdZ6hIZBWHv1i9ASmgd5FtUPg/KsUU6t+wFXr8epLoERk2dSKNr5AsMCUL8Uy5j+479J3KsbqmnFvTstCJo2rvbTRwJ+/uXNJiF31SodsiuZJMsjnBIx5we6iL1MNf8d8JVzy67IZJzNnSIT5H5aLrNclr7XvZgn+JGgn/hNSZtLj16BGSdGtb2PZiSsiDcDYd61M2T36hn7/0qMflZ+tyMIlfZFTQw/tZSqSG5sJa4OFfDnlVExQLSDru/RO2EQ8MwGvzJD6sp+vsemLLntAFpW6nmXNkmDd84S48Xf4O/OU7LhKCbkFgKeGyX+2rZs/qF8zFp8S1/+Knt0aG1QTUvbWev5rIiw0bxX17Du6mfHHsm/8FUEsDBBQAAgAIAE5u9UbcXrnoSwAAAGoAAAAbAAAAdW5pdmVyc2FsL3VuaXZlcnNhbC5wbmcueG1ss7GvyM1RKEstKs7Mz7NVMtQzULK34+WyKShKLctMLVeoAIoBBSFASaESyDVCcMszU0oybJUsDQwQYhmpmekZJbZKZuamcEF9oJEAUEsBAgAAFAACAAgATm71Rs7z4upTBAAADRAAAB0AAAAAAAAAAQAAAAAAAAAAAHVuaXZlcnNhbC9jb21tb25fbWVzc2FnZXMubG5nUEsBAgAAFAACAAgATm71RiZaCuEBBAAAhRAAACcAAAAAAAAAAQAAAAAAjgQAAHVuaXZlcnNhbC9mbGFzaF9wdWJsaXNoaW5nX3NldHRpbmdzLnhtbFBLAQIAABQAAgAIAE5u9UblEO0PyQIAAFEKAAAhAAAAAAAAAAEAAAAAANQIAAB1bml2ZXJzYWwvZmxhc2hfc2tpbl9zZXR0aW5ncy54bWxQSwECAAAUAAIACABObvVGqRvXDdQDAACWDwAAJgAAAAAAAAABAAAAAADcCwAAdW5pdmVyc2FsL2h0bWxfcHVibGlzaGluZ19zZXR0aW5ncy54bWxQSwECAAAUAAIACABObvVGOh5k15sBAAALBgAAHwAAAAAAAAABAAAAAAD0DwAAdW5pdmVyc2FsL2h0bWxfc2tpbl9zZXR0aW5ncy5qc1BLAQIAABQAAgAIAE5u9UYa2uo7qgAAAB8BAAAaAAAAAAAAAAEAAAAAAMwRAAB1bml2ZXJzYWwvaTE4bl9wcmVzZXRzLnhtbFBLAQIAABQAAgAIAE5u9UaUE7MiaQAAAG4AAAAcAAAAAAAAAAEAAAAAAK4SAAB1bml2ZXJzYWwvbG9jYWxfc2V0dGluZ3MueG1sUEsBAgAAFAACAAgASqHLRook4qj6AgAAsAgAABQAAAAAAAAAAQAAAAAAURMAAHVuaXZlcnNhbC9wbGF5ZXIueG1sUEsBAgAAFAACAAgATm71RjXb2a1oAQAA8wIAACkAAAAAAAAAAQAAAAAAfRYAAHVuaXZlcnNhbC9za2luX2N1c3RvbWl6YXRpb25fc2V0dGluZ3MueG1sUEsBAgAAFAACAAgATm71Rqxfyn4QMQAAJVQAABcAAAAAAAAAAAAAAAAALBgAAHVuaXZlcnNhbC91bml2ZXJzYWwucG5nUEsBAgAAFAACAAgATm71RtxeuehLAAAAagAAABsAAAAAAAAAAQAAAAAAcUkAAHVuaXZlcnNhbC91bml2ZXJzYWwucG5nLnhtbFBLBQYAAAAACwALAEkDAAD1SQAAAAA="/>
  <p:tag name="ISPRING_RESOURCE_FOLDER" val="Q:\PARCC_Operational\2015-16\Spring Traditional\Training modules\TA\Test_Administration_Training_PBT-for-TA-DRAFT Spring 16\"/>
  <p:tag name="ISPRING_PRESENTATION_PATH" val="Q:\PARCC_Operational\2015-16\Spring Traditional\Training modules\TA\Test_Administration_Training_PBT-for-TA-DRAFT Spring 16.pptx"/>
  <p:tag name="ISPRING_PRESENTATION_INFO" val="&lt;?xml version=&quot;1.0&quot; encoding=&quot;UTF-8&quot; standalone=&quot;no&quot; ?&gt;&#10;&lt;presentation&gt;&#10;&#10;  &lt;slides&gt;&#10;    &lt;slide duration=&quot;16509&quot; id=&quot;{1FB8FFC4-8C33-4C22-9488-A776F1358288}&quot; pptId=&quot;466&quot; transitionDuration=&quot;0&quot;/&gt;&#10;    &lt;slide duration=&quot;25940&quot; id=&quot;{3D771C4D-9E33-4504-951A-396D2A1DA42A}&quot; pptId=&quot;986&quot; transitionDuration=&quot;0&quot;/&gt;&#10;    &lt;slide duration=&quot;30955&quot; id=&quot;{3A58330A-A012-44CE-8796-BEAD16575976}&quot; pptId=&quot;1000&quot; transitionDuration=&quot;0&quot;/&gt;&#10;    &lt;slide duration=&quot;29309&quot; id=&quot;{B7C04BBA-CA8F-4499-8575-DD85E02705E8}&quot; pptId=&quot;993&quot; transitionDuration=&quot;0&quot;/&gt;&#10;    &lt;slide duration=&quot;9456&quot; id=&quot;{AE4F7C6B-77AE-44F9-ACE7-F01364B3493C}&quot; pptId=&quot;946&quot; transitionDuration=&quot;0&quot;/&gt;&#10;    &lt;slide duration=&quot;96601&quot; id=&quot;{23431C9B-12D7-4DB7-9BF0-5FC587BA00C7}&quot; pptId=&quot;981&quot; transitionDuration=&quot;0&quot;/&gt;&#10;    &lt;slide duration=&quot;11207&quot; id=&quot;{687ABE10-040E-4879-981D-497D74688249}&quot; pptId=&quot;994&quot; transitionDuration=&quot;0&quot;/&gt;&#10;    &lt;slide duration=&quot;30459&quot; id=&quot;{BEB1AE31-808D-4A12-807B-2963059F97CB}&quot; pptId=&quot;1001&quot; transitionDuration=&quot;0&quot;/&gt;&#10;    &lt;slide duration=&quot;72072&quot; id=&quot;{7C5D1451-4447-4917-8F3B-32CCC9FF3FF0}&quot; pptId=&quot;962&quot; transitionDuration=&quot;0&quot;/&gt;&#10;    &lt;slide duration=&quot;85760&quot; id=&quot;{37466B99-0BD6-44A8-9CD9-9DA16E55EAE3}&quot; pptId=&quot;985&quot; transitionDuration=&quot;0&quot;/&gt;&#10;    &lt;slide duration=&quot;49998&quot; id=&quot;{C73175A3-F8AC-46C6-986D-63D4FA59430F}&quot; pptId=&quot;984&quot; transitionDuration=&quot;0&quot;/&gt;&#10;    &lt;slide duration=&quot;6322&quot; id=&quot;{862D36FC-AC0E-4B97-BA58-ED40344BA6DB}&quot; pptId=&quot;909&quot; transitionDuration=&quot;0&quot;/&gt;&#10;    &lt;slide duration=&quot;16562&quot; id=&quot;{D51AD801-4243-441E-BC48-7AFB7AB8C296}&quot; pptId=&quot;973&quot; transitionDuration=&quot;0&quot;/&gt;&#10;    &lt;slide duration=&quot;58645&quot; id=&quot;{E1B8C49E-0531-4AD7-870C-BBBB09309D53}&quot; pptId=&quot;975&quot; transitionDuration=&quot;0&quot;/&gt;&#10;    &lt;slide duration=&quot;72594&quot; id=&quot;{2CC329B6-B2EB-4821-BA68-131655B5187F}&quot; pptId=&quot;976&quot; transitionDuration=&quot;0&quot;/&gt;&#10;    &lt;slide duration=&quot;64810&quot; id=&quot;{6EB0BE6D-BBE5-4211-92B2-78F6740E0B71}&quot; pptId=&quot;951&quot; transitionDuration=&quot;0&quot;/&gt;&#10;    &lt;slide duration=&quot;49136&quot; id=&quot;{5F123F4A-87FB-4B31-8780-3C37EDC96392}&quot; pptId=&quot;950&quot; transitionDuration=&quot;0&quot;/&gt;&#10;    &lt;slide duration=&quot;10606&quot; id=&quot;{A747016C-8AAF-4438-8E56-CBE097A422DF}&quot; pptId=&quot;997&quot; transitionDuration=&quot;0&quot;/&gt;&#10;    &lt;slide duration=&quot;69930&quot; id=&quot;{C09C0C89-8BEF-4590-ACD8-2D81884480AF}&quot; pptId=&quot;995&quot; transitionDuration=&quot;0&quot;/&gt;&#10;    &lt;slide duration=&quot;128993&quot; id=&quot;{88B5139B-BEE9-485C-9891-4F57833E2411}&quot; pptId=&quot;737&quot; transitionDuration=&quot;0&quot;/&gt;&#10;    &lt;slide duration=&quot;142158&quot; id=&quot;{6596C950-D0D8-4AC7-9CF0-CBFBC8043BED}&quot; pptId=&quot;990&quot; transitionDuration=&quot;0&quot;/&gt;&#10;    &lt;slide duration=&quot;13793&quot; id=&quot;{1E65132B-810C-4560-B938-6A9C0712977D}&quot; pptId=&quot;998&quot; transitionDuration=&quot;0&quot;/&gt;&#10;    &lt;slide duration=&quot;180297&quot; id=&quot;{EB1905AA-8B1E-4E89-8D70-447800C9BD89}&quot; pptId=&quot;775&quot; transitionDuration=&quot;0&quot;/&gt;&#10;    &lt;slide duration=&quot;115879&quot; id=&quot;{E2CE03D6-6D12-49AB-B5DF-DC2B384F2DCF}&quot; pptId=&quot;996&quot; transitionDuration=&quot;0&quot;/&gt;&#10;    &lt;slide duration=&quot;14080&quot; id=&quot;{3E12E5C9-0DA2-4E7D-9261-580BB1BAA2CA}&quot; pptId=&quot;999&quot; transitionDuration=&quot;0&quot;/&gt;&#10;    &lt;slide duration=&quot;42527&quot; id=&quot;{2E34AA8D-3FD3-4F24-9A64-E61C307C1AFE}&quot; pptId=&quot;783&quot; transitionDuration=&quot;0&quot;/&gt;&#10;    &lt;slide duration=&quot;5400&quot; id=&quot;{C7654BF9-A102-4BF9-A4B6-A8AD0C62BE86}&quot; pptId=&quot;968&quot; transitionDuration=&quot;0&quot;/&gt;&#10;    &lt;slide duration=&quot;4389&quot; id=&quot;{66FE7BFA-BBF8-4DAA-B8B7-CCB4B2D0E870}&quot; pptId=&quot;924&quot; transitionDuration=&quot;0&quot;/&gt;&#10;    &lt;slide duration=&quot;40803&quot; id=&quot;{65C3EF8F-4BF5-41FE-A5C5-86E46CAD0F23}&quot; pptId=&quot;992&quot; transitionDuration=&quot;0&quot;/&gt;&#10;    &lt;slide duration=&quot;8098&quot; id=&quot;{41039B81-642D-434E-A04C-E763827BAAD0}&quot; pptId=&quot;787&quot; transitionDuration=&quot;0&quot;/&gt;&#10;    &lt;slide duration=&quot;34090&quot; id=&quot;{05F8F4D5-02A0-4783-866F-C9D37AC3ECB3}&quot; pptId=&quot;955&quot; transitionDuration=&quot;0&quot;/&gt;&#10;    &lt;slide duration=&quot;4963&quot; id=&quot;{158039C2-5926-47B2-98E8-C374BC780317}&quot; pptId=&quot;952&quot; transitionDuration=&quot;0&quot;/&gt;&#10;    &lt;slide duration=&quot;28212&quot; id=&quot;{C6501E66-0185-4946-AC52-9CECD8F58EB8}&quot; pptId=&quot;991&quot; transitionDuration=&quot;0&quot;/&gt;&#10;    &lt;slide duration=&quot;26880&quot; id=&quot;{FF5141EA-94CF-4B8C-BA17-7D71E72741EC}&quot; pptId=&quot;728&quot; transitionDuration=&quot;0&quot;/&gt;&#10;  &lt;/slides&gt;&#10;&#10;  &lt;narration&gt;&#10;    &lt;audioTracks&gt;&#10;      &lt;audioTrack duration=&quot;42345&quot; muted=&quot;false&quot; slideId=&quot;&quot; startTime=&quot;256713&quot; volume=&quot;0.720000028610229&quot;&gt;&#10;        &lt;file modifyTime=&quot;2015-08-01T11:37:14&quot; size=&quot;508134&quot;&gt;&#10;          &lt;path full=&quot;Q:\PARCC_Operational\2015-16\Spring Traditional\Training modules\TA\Test_Administration_Training_PBT-for-TA-DRAFT Spring 16\audio\audio99.mp3&quot; relative=&quot;Test_Administration_Training_PBT-for-TA-DRAFT Spring 16\audio\audio99.mp3&quot; resource=&quot;audio99.mp3&quot;/&gt;&#10;        &lt;/file&gt;&#10;        &lt;audio channels=&quot;1&quot; sampleRate=&quot;22050&quot;/&gt;&#10;      &lt;/audioTrack&gt;&#10;      &lt;audioTrack duration=&quot;54805&quot; muted=&quot;false&quot; slideId=&quot;&quot; startTime=&quot;299058&quot; volume=&quot;0.389999985694885&quot;&gt;&#10;        &lt;file modifyTime=&quot;2015-08-12T21:50:45&quot; size=&quot;657659&quot;&gt;&#10;          &lt;path full=&quot;Q:\PARCC_Operational\2015-16\Spring Traditional\Training modules\TA\Test_Administration_Training_PBT-for-TA-DRAFT Spring 16\audio\audio115.mp3&quot; relative=&quot;Test_Administration_Training_PBT-for-TA-DRAFT Spring 16\audio\audio115.mp3&quot; resource=&quot;audio115.mp3&quot;/&gt;&#10;        &lt;/file&gt;&#10;        &lt;audio channels=&quot;1&quot; sampleRate=&quot;22050&quot;/&gt;&#10;      &lt;/audioTrack&gt;&#10;      &lt;audioTrack duration=&quot;16509&quot; muted=&quot;false&quot; slideId=&quot;{1FB8FFC4-8C33-4C22-9488-A776F1358288}&quot; startTime=&quot;0&quot; stepIndex=&quot;0&quot; volume=&quot;1&quot;&gt;&#10;        &lt;file modifyTime=&quot;2015-12-13T22:04:42&quot; size=&quot;198113&quot;&gt;&#10;          &lt;path full=&quot;Q:\PARCC_Operational\2015-16\Spring Traditional\Training modules\TA\Test_Administration_Training_PBT-for-TA-DRAFT Spring 16\audio\audio131.mp3&quot; relative=&quot;Test_Administration_Training_PBT-for-TA-DRAFT Spring 16\audio\audio131.mp3&quot; resource=&quot;audio131.mp3&quot;/&gt;&#10;        &lt;/file&gt;&#10;        &lt;audio channels=&quot;1&quot; sampleRate=&quot;22050&quot;/&gt;&#10;      &lt;/audioTrack&gt;&#10;      &lt;audioTrack duration=&quot;25940&quot; muted=&quot;false&quot; slideId=&quot;{3D771C4D-9E33-4504-951A-396D2A1DA42A}&quot; startTime=&quot;0&quot; stepIndex=&quot;0&quot; volume=&quot;1&quot;&gt;&#10;        &lt;file modifyTime=&quot;2015-12-13T17:58:21&quot; size=&quot;311275&quot;&gt;&#10;          &lt;path full=&quot;Q:\PARCC_Operational\2015-16\Spring Traditional\Training modules\TA\Test_Administration_Training_PBT-for-TA-DRAFT Spring 16\audio\audio132.mp3&quot; relative=&quot;Test_Administration_Training_PBT-for-TA-DRAFT Spring 16\audio\audio132.mp3&quot; resource=&quot;audio132.mp3&quot;/&gt;&#10;        &lt;/file&gt;&#10;        &lt;audio channels=&quot;1&quot; sampleRate=&quot;22050&quot;/&gt;&#10;      &lt;/audioTrack&gt;&#10;      &lt;audioTrack duration=&quot;30955&quot; muted=&quot;false&quot; slideId=&quot;{3A58330A-A012-44CE-8796-BEAD16575976}&quot; startTime=&quot;0&quot; stepIndex=&quot;0&quot; volume=&quot;1&quot;&gt;&#10;        &lt;file modifyTime=&quot;2015-12-13T18:00:54&quot; size=&quot;371461&quot;&gt;&#10;          &lt;path full=&quot;Q:\PARCC_Operational\2015-16\Spring Traditional\Training modules\TA\Test_Administration_Training_PBT-for-TA-DRAFT Spring 16\audio\audio133.mp3&quot; relative=&quot;Test_Administration_Training_PBT-for-TA-DRAFT Spring 16\audio\audio133.mp3&quot; resource=&quot;audio133.mp3&quot;/&gt;&#10;        &lt;/file&gt;&#10;        &lt;audio channels=&quot;1&quot; sampleRate=&quot;22050&quot;/&gt;&#10;      &lt;/audioTrack&gt;&#10;      &lt;audioTrack duration=&quot;29309&quot; muted=&quot;false&quot; slideId=&quot;{B7C04BBA-CA8F-4499-8575-DD85E02705E8}&quot; startTime=&quot;0&quot; stepIndex=&quot;0&quot; volume=&quot;1&quot;&gt;&#10;        &lt;file modifyTime=&quot;2015-12-13T18:03:08&quot; size=&quot;351713&quot;&gt;&#10;          &lt;path full=&quot;Q:\PARCC_Operational\2015-16\Spring Traditional\Training modules\TA\Test_Administration_Training_PBT-for-TA-DRAFT Spring 16\audio\audio134.mp3&quot; relative=&quot;Test_Administration_Training_PBT-for-TA-DRAFT Spring 16\audio\audio134.mp3&quot; resource=&quot;audio134.mp3&quot;/&gt;&#10;        &lt;/file&gt;&#10;        &lt;audio channels=&quot;1&quot; sampleRate=&quot;22050&quot;/&gt;&#10;      &lt;/audioTrack&gt;&#10;      &lt;audioTrack duration=&quot;9456&quot; muted=&quot;false&quot; slideId=&quot;{AE4F7C6B-77AE-44F9-ACE7-F01364B3493C}&quot; startTime=&quot;0&quot; stepIndex=&quot;0&quot; volume=&quot;1&quot;&gt;&#10;        &lt;file modifyTime=&quot;2015-12-13T18:05:56&quot; size=&quot;113476&quot;&gt;&#10;          &lt;path full=&quot;Q:\PARCC_Operational\2015-16\Spring Traditional\Training modules\TA\Test_Administration_Training_PBT-for-TA-DRAFT Spring 16\audio\audio135.mp3&quot; relative=&quot;Test_Administration_Training_PBT-for-TA-DRAFT Spring 16\audio\audio135.mp3&quot; resource=&quot;audio135.mp3&quot;/&gt;&#10;        &lt;/file&gt;&#10;        &lt;audio channels=&quot;1&quot; sampleRate=&quot;22050&quot;/&gt;&#10;      &lt;/audioTrack&gt;&#10;      &lt;audioTrack duration=&quot;96601&quot; muted=&quot;false&quot; slideId=&quot;{23431C9B-12D7-4DB7-9BF0-5FC587BA00C7}&quot; startTime=&quot;0&quot; stepIndex=&quot;0&quot; volume=&quot;1&quot;&gt;&#10;        &lt;file modifyTime=&quot;2015-12-13T23:53:04&quot; size=&quot;1159210&quot;&gt;&#10;          &lt;path full=&quot;Q:\PARCC_Operational\2015-16\Spring Traditional\Training modules\TA\Test_Administration_Training_PBT-for-TA-DRAFT Spring 16\audio\audio136.mp3&quot; relative=&quot;Test_Administration_Training_PBT-for-TA-DRAFT Spring 16\audio\audio136.mp3&quot; resource=&quot;audio136.mp3&quot;/&gt;&#10;        &lt;/file&gt;&#10;        &lt;audio channels=&quot;1&quot; sampleRate=&quot;22050&quot;/&gt;&#10;      &lt;/audioTrack&gt;&#10;      &lt;audioTrack duration=&quot;11207&quot; muted=&quot;false&quot; slideId=&quot;{687ABE10-040E-4879-981D-497D74688249}&quot; startTime=&quot;0&quot; stepIndex=&quot;0&quot; volume=&quot;1&quot;&gt;&#10;        &lt;file modifyTime=&quot;2015-12-13T18:33:58&quot; size=&quot;134478&quot;&gt;&#10;          &lt;path full=&quot;Q:\PARCC_Operational\2015-16\Spring Traditional\Training modules\TA\Test_Administration_Training_PBT-for-TA-DRAFT Spring 16\audio\audio137.mp3&quot; relative=&quot;Test_Administration_Training_PBT-for-TA-DRAFT Spring 16\audio\audio137.mp3&quot; resource=&quot;audio137.mp3&quot;/&gt;&#10;        &lt;/file&gt;&#10;        &lt;audio channels=&quot;1&quot; sampleRate=&quot;22050&quot;/&gt;&#10;      &lt;/audioTrack&gt;&#10;      &lt;audioTrack duration=&quot;30459&quot; muted=&quot;false&quot; slideId=&quot;{BEB1AE31-808D-4A12-807B-2963059F97CB}&quot; startTime=&quot;0&quot; stepIndex=&quot;0&quot; volume=&quot;1&quot;&gt;&#10;        &lt;file modifyTime=&quot;2015-12-13T18:37:39&quot; size=&quot;365505&quot;&gt;&#10;          &lt;path full=&quot;Q:\PARCC_Operational\2015-16\Spring Traditional\Training modules\TA\Test_Administration_Training_PBT-for-TA-DRAFT Spring 16\audio\audio138.mp3&quot; relative=&quot;Test_Administration_Training_PBT-for-TA-DRAFT Spring 16\audio\audio138.mp3&quot; resource=&quot;audio138.mp3&quot;/&gt;&#10;        &lt;/file&gt;&#10;        &lt;audio channels=&quot;1&quot; sampleRate=&quot;22050&quot;/&gt;&#10;      &lt;/audioTrack&gt;&#10;      &lt;audioTrack duration=&quot;72072&quot; muted=&quot;false&quot; slideId=&quot;{7C5D1451-4447-4917-8F3B-32CCC9FF3FF0}&quot; startTime=&quot;0&quot; stepIndex=&quot;0&quot; volume=&quot;1&quot;&gt;&#10;        &lt;file modifyTime=&quot;2015-12-13T18:42:51&quot; size=&quot;864862&quot;&gt;&#10;          &lt;path full=&quot;Q:\PARCC_Operational\2015-16\Spring Traditional\Training modules\TA\Test_Administration_Training_PBT-for-TA-DRAFT Spring 16\audio\audio139.mp3&quot; relative=&quot;Test_Administration_Training_PBT-for-TA-DRAFT Spring 16\audio\audio139.mp3&quot; resource=&quot;audio139.mp3&quot;/&gt;&#10;        &lt;/file&gt;&#10;        &lt;audio channels=&quot;1&quot; sampleRate=&quot;22050&quot;/&gt;&#10;      &lt;/audioTrack&gt;&#10;      &lt;audioTrack duration=&quot;85760&quot; muted=&quot;false&quot; slideId=&quot;{37466B99-0BD6-44A8-9CD9-9DA16E55EAE3}&quot; startTime=&quot;0&quot; stepIndex=&quot;0&quot; volume=&quot;1&quot;&gt;&#10;        &lt;file modifyTime=&quot;2015-12-13T22:12:09&quot; size=&quot;1029120&quot;&gt;&#10;          &lt;path full=&quot;Q:\PARCC_Operational\2015-16\Spring Traditional\Training modules\TA\Test_Administration_Training_PBT-for-TA-DRAFT Spring 16\audio\audio140.mp3&quot; relative=&quot;Test_Administration_Training_PBT-for-TA-DRAFT Spring 16\audio\audio140.mp3&quot; resource=&quot;audio140.mp3&quot;/&gt;&#10;        &lt;/file&gt;&#10;        &lt;audio channels=&quot;1&quot; sampleRate=&quot;22050&quot;/&gt;&#10;      &lt;/audioTrack&gt;&#10;      &lt;audioTrack duration=&quot;49998&quot; muted=&quot;false&quot; slideId=&quot;{C73175A3-F8AC-46C6-986D-63D4FA59430F}&quot; startTime=&quot;0&quot; stepIndex=&quot;0&quot; volume=&quot;1&quot;&gt;&#10;        &lt;file modifyTime=&quot;2015-12-13T18:47:57&quot; size=&quot;599980&quot;&gt;&#10;          &lt;path full=&quot;Q:\PARCC_Operational\2015-16\Spring Traditional\Training modules\TA\Test_Administration_Training_PBT-for-TA-DRAFT Spring 16\audio\audio141.mp3&quot; relative=&quot;Test_Administration_Training_PBT-for-TA-DRAFT Spring 16\audio\audio141.mp3&quot; resource=&quot;audio141.mp3&quot;/&gt;&#10;        &lt;/file&gt;&#10;        &lt;audio channels=&quot;1&quot; sampleRate=&quot;22050&quot;/&gt;&#10;      &lt;/audioTrack&gt;&#10;      &lt;audioTrack duration=&quot;6322&quot; muted=&quot;false&quot; slideId=&quot;{862D36FC-AC0E-4B97-BA58-ED40344BA6DB}&quot; startTime=&quot;0&quot; stepIndex=&quot;0&quot; volume=&quot;1&quot;&gt;&#10;        &lt;file modifyTime=&quot;2015-12-13T18:49:50&quot; size=&quot;75860&quot;&gt;&#10;          &lt;path full=&quot;Q:\PARCC_Operational\2015-16\Spring Traditional\Training modules\TA\Test_Administration_Training_PBT-for-TA-DRAFT Spring 16\audio\audio142.mp3&quot; relative=&quot;Test_Administration_Training_PBT-for-TA-DRAFT Spring 16\audio\audio142.mp3&quot; resource=&quot;audio142.mp3&quot;/&gt;&#10;        &lt;/file&gt;&#10;        &lt;audio channels=&quot;1&quot; sampleRate=&quot;22050&quot;/&gt;&#10;      &lt;/audioTrack&gt;&#10;      &lt;audioTrack duration=&quot;16562&quot; muted=&quot;false&quot; slideId=&quot;{D51AD801-4243-441E-BC48-7AFB7AB8C296}&quot; startTime=&quot;0&quot; stepIndex=&quot;0&quot; volume=&quot;1&quot;&gt;&#10;        &lt;file modifyTime=&quot;2015-12-13T18:51:12&quot; size=&quot;198740&quot;&gt;&#10;          &lt;path full=&quot;Q:\PARCC_Operational\2015-16\Spring Traditional\Training modules\TA\Test_Administration_Training_PBT-for-TA-DRAFT Spring 16\audio\audio143.mp3&quot; relative=&quot;Test_Administration_Training_PBT-for-TA-DRAFT Spring 16\audio\audio143.mp3&quot; resource=&quot;audio143.mp3&quot;/&gt;&#10;        &lt;/file&gt;&#10;        &lt;audio channels=&quot;1&quot; sampleRate=&quot;22050&quot;/&gt;&#10;      &lt;/audioTrack&gt;&#10;      &lt;audioTrack duration=&quot;58645&quot; muted=&quot;false&quot; slideId=&quot;{E1B8C49E-0531-4AD7-870C-BBBB09309D53}&quot; startTime=&quot;0&quot; stepIndex=&quot;0&quot; volume=&quot;1&quot;&gt;&#10;        &lt;file modifyTime=&quot;2015-12-13T19:10:29&quot; size=&quot;703739&quot;&gt;&#10;          &lt;path full=&quot;Q:\PARCC_Operational\2015-16\Spring Traditional\Training modules\TA\Test_Administration_Training_PBT-for-TA-DRAFT Spring 16\audio\audio144.mp3&quot; relative=&quot;Test_Administration_Training_PBT-for-TA-DRAFT Spring 16\audio\audio144.mp3&quot; resource=&quot;audio144.mp3&quot;/&gt;&#10;        &lt;/file&gt;&#10;        &lt;audio channels=&quot;1&quot; sampleRate=&quot;22050&quot;/&gt;&#10;      &lt;/audioTrack&gt;&#10;      &lt;audioTrack duration=&quot;72594&quot; muted=&quot;false&quot; slideId=&quot;{2CC329B6-B2EB-4821-BA68-131655B5187F}&quot; startTime=&quot;0&quot; stepIndex=&quot;0&quot; volume=&quot;1&quot;&gt;&#10;        &lt;file modifyTime=&quot;2015-12-13T19:15:43&quot; size=&quot;871131&quot;&gt;&#10;          &lt;path full=&quot;Q:\PARCC_Operational\2015-16\Spring Traditional\Training modules\TA\Test_Administration_Training_PBT-for-TA-DRAFT Spring 16\audio\audio145.mp3&quot; relative=&quot;Test_Administration_Training_PBT-for-TA-DRAFT Spring 16\audio\audio145.mp3&quot; resource=&quot;audio145.mp3&quot;/&gt;&#10;        &lt;/file&gt;&#10;        &lt;audio channels=&quot;1&quot; sampleRate=&quot;22050&quot;/&gt;&#10;      &lt;/audioTrack&gt;&#10;      &lt;audioTrack duration=&quot;64810&quot; muted=&quot;false&quot; slideId=&quot;{6EB0BE6D-BBE5-4211-92B2-78F6740E0B71}&quot; startTime=&quot;0&quot; stepIndex=&quot;0&quot; volume=&quot;1&quot;&gt;&#10;        &lt;file modifyTime=&quot;2015-12-13T19:19:42&quot; size=&quot;777718&quot;&gt;&#10;          &lt;path full=&quot;Q:\PARCC_Operational\2015-16\Spring Traditional\Training modules\TA\Test_Administration_Training_PBT-for-TA-DRAFT Spring 16\audio\audio146.mp3&quot; relative=&quot;Test_Administration_Training_PBT-for-TA-DRAFT Spring 16\audio\audio146.mp3&quot; resource=&quot;audio146.mp3&quot;/&gt;&#10;        &lt;/file&gt;&#10;        &lt;audio channels=&quot;1&quot; sampleRate=&quot;22050&quot;/&gt;&#10;      &lt;/audioTrack&gt;&#10;      &lt;audioTrack duration=&quot;49136&quot; muted=&quot;false&quot; slideId=&quot;{5F123F4A-87FB-4B31-8780-3C37EDC96392}&quot; startTime=&quot;0&quot; stepIndex=&quot;0&quot; volume=&quot;1&quot;&gt;&#10;        &lt;file modifyTime=&quot;2015-12-13T22:15:34&quot; size=&quot;589636&quot;&gt;&#10;          &lt;path full=&quot;Q:\PARCC_Operational\2015-16\Spring Traditional\Training modules\TA\Test_Administration_Training_PBT-for-TA-DRAFT Spring 16\audio\audio147.mp3&quot; relative=&quot;Test_Administration_Training_PBT-for-TA-DRAFT Spring 16\audio\audio147.mp3&quot; resource=&quot;audio147.mp3&quot;/&gt;&#10;        &lt;/file&gt;&#10;        &lt;audio channels=&quot;1&quot; sampleRate=&quot;22050&quot;/&gt;&#10;      &lt;/audioTrack&gt;&#10;      &lt;audioTrack duration=&quot;10606&quot; muted=&quot;false&quot; slideId=&quot;{A747016C-8AAF-4438-8E56-CBE097A422DF}&quot; startTime=&quot;0&quot; stepIndex=&quot;0&quot; volume=&quot;1&quot;&gt;&#10;        &lt;file modifyTime=&quot;2015-12-13T19:44:51&quot; size=&quot;127269&quot;&gt;&#10;          &lt;path full=&quot;Q:\PARCC_Operational\2015-16\Spring Traditional\Training modules\TA\Test_Administration_Training_PBT-for-TA-DRAFT Spring 16\audio\audio148.mp3&quot; relative=&quot;Test_Administration_Training_PBT-for-TA-DRAFT Spring 16\audio\audio148.mp3&quot; resource=&quot;audio148.mp3&quot;/&gt;&#10;        &lt;/file&gt;&#10;        &lt;audio channels=&quot;1&quot; sampleRate=&quot;22050&quot;/&gt;&#10;      &lt;/audioTrack&gt;&#10;      &lt;audioTrack duration=&quot;69930&quot; muted=&quot;false&quot; slideId=&quot;{C09C0C89-8BEF-4590-ACD8-2D81884480AF}&quot; startTime=&quot;0&quot; stepIndex=&quot;0&quot; volume=&quot;1&quot;&gt;&#10;        &lt;file modifyTime=&quot;2015-12-13T21:55:45&quot; size=&quot;839158&quot;&gt;&#10;          &lt;path full=&quot;Q:\PARCC_Operational\2015-16\Spring Traditional\Training modules\TA\Test_Administration_Training_PBT-for-TA-DRAFT Spring 16\audio\audio149.mp3&quot; relative=&quot;Test_Administration_Training_PBT-for-TA-DRAFT Spring 16\audio\audio149.mp3&quot; resource=&quot;audio149.mp3&quot;/&gt;&#10;        &lt;/file&gt;&#10;        &lt;audio channels=&quot;1&quot; sampleRate=&quot;22050&quot;/&gt;&#10;      &lt;/audioTrack&gt;&#10;      &lt;audioTrack duration=&quot;128993&quot; muted=&quot;false&quot; slideId=&quot;{88B5139B-BEE9-485C-9891-4F57833E2411}&quot; startTime=&quot;0&quot; stepIndex=&quot;0&quot; volume=&quot;1&quot;&gt;&#10;        &lt;file modifyTime=&quot;2015-12-14T00:13:10&quot; size=&quot;1547912&quot;&gt;&#10;          &lt;path full=&quot;Q:\PARCC_Operational\2015-16\Spring Traditional\Training modules\TA\Test_Administration_Training_PBT-for-TA-DRAFT Spring 16\audio\audio150.mp3&quot; relative=&quot;Test_Administration_Training_PBT-for-TA-DRAFT Spring 16\audio\audio150.mp3&quot; resource=&quot;audio150.mp3&quot;/&gt;&#10;        &lt;/file&gt;&#10;        &lt;audio channels=&quot;1&quot; sampleRate=&quot;22050&quot;/&gt;&#10;      &lt;/audioTrack&gt;&#10;      &lt;audioTrack duration=&quot;142158&quot; muted=&quot;false&quot; slideId=&quot;{6596C950-D0D8-4AC7-9CF0-CBFBC8043BED}&quot; startTime=&quot;0&quot; stepIndex=&quot;0&quot; volume=&quot;1&quot;&gt;&#10;        &lt;file modifyTime=&quot;2015-12-14T00:20:21&quot; size=&quot;1705900&quot;&gt;&#10;          &lt;path full=&quot;Q:\PARCC_Operational\2015-16\Spring Traditional\Training modules\TA\Test_Administration_Training_PBT-for-TA-DRAFT Spring 16\audio\audio151.mp3&quot; relative=&quot;Test_Administration_Training_PBT-for-TA-DRAFT Spring 16\audio\audio151.mp3&quot; resource=&quot;audio151.mp3&quot;/&gt;&#10;        &lt;/file&gt;&#10;        &lt;audio channels=&quot;1&quot; sampleRate=&quot;22050&quot;/&gt;&#10;      &lt;/audioTrack&gt;&#10;      &lt;audioTrack duration=&quot;13793&quot; muted=&quot;false&quot; slideId=&quot;{1E65132B-810C-4560-B938-6A9C0712977D}&quot; startTime=&quot;0&quot; stepIndex=&quot;0&quot; volume=&quot;1&quot;&gt;&#10;        &lt;file modifyTime=&quot;2015-12-13T20:06:04&quot; size=&quot;165512&quot;&gt;&#10;          &lt;path full=&quot;Q:\PARCC_Operational\2015-16\Spring Traditional\Training modules\TA\Test_Administration_Training_PBT-for-TA-DRAFT Spring 16\audio\audio152.mp3&quot; relative=&quot;Test_Administration_Training_PBT-for-TA-DRAFT Spring 16\audio\audio152.mp3&quot; resource=&quot;audio152.mp3&quot;/&gt;&#10;        &lt;/file&gt;&#10;        &lt;audio channels=&quot;1&quot; sampleRate=&quot;22050&quot;/&gt;&#10;      &lt;/audioTrack&gt;&#10;      &lt;audioTrack duration=&quot;180297&quot; muted=&quot;false&quot; slideId=&quot;{EB1905AA-8B1E-4E89-8D70-447800C9BD89}&quot; startTime=&quot;0&quot; stepIndex=&quot;0&quot; volume=&quot;1&quot;&gt;&#10;        &lt;file modifyTime=&quot;2015-12-14T00:23:09&quot; size=&quot;2163566&quot;&gt;&#10;          &lt;path full=&quot;Q:\PARCC_Operational\2015-16\Spring Traditional\Training modules\TA\Test_Administration_Training_PBT-for-TA-DRAFT Spring 16\audio\audio153.mp3&quot; relative=&quot;Test_Administration_Training_PBT-for-TA-DRAFT Spring 16\audio\audio153.mp3&quot; resource=&quot;audio153.mp3&quot;/&gt;&#10;        &lt;/file&gt;&#10;        &lt;audio channels=&quot;1&quot; sampleRate=&quot;22050&quot;/&gt;&#10;      &lt;/audioTrack&gt;&#10;      &lt;audioTrack duration=&quot;115879&quot; muted=&quot;false&quot; slideId=&quot;{E2CE03D6-6D12-49AB-B5DF-DC2B384F2DCF}&quot; startTime=&quot;0&quot; stepIndex=&quot;0&quot; volume=&quot;1&quot;&gt;&#10;        &lt;file modifyTime=&quot;2015-12-14T00:24:57&quot; size=&quot;1390550&quot;&gt;&#10;          &lt;path full=&quot;Q:\PARCC_Operational\2015-16\Spring Traditional\Training modules\TA\Test_Administration_Training_PBT-for-TA-DRAFT Spring 16\audio\audio154.mp3&quot; relative=&quot;Test_Administration_Training_PBT-for-TA-DRAFT Spring 16\audio\audio154.mp3&quot; resource=&quot;audio154.mp3&quot;/&gt;&#10;        &lt;/file&gt;&#10;        &lt;audio channels=&quot;1&quot; sampleRate=&quot;22050&quot;/&gt;&#10;      &lt;/audioTrack&gt;&#10;      &lt;audioTrack duration=&quot;14080&quot; muted=&quot;false&quot; slideId=&quot;{3E12E5C9-0DA2-4E7D-9261-580BB1BAA2CA}&quot; startTime=&quot;0&quot; stepIndex=&quot;0&quot; volume=&quot;1&quot;&gt;&#10;        &lt;file modifyTime=&quot;2015-12-13T21:04:06&quot; size=&quot;168960&quot;&gt;&#10;          &lt;path full=&quot;Q:\PARCC_Operational\2015-16\Spring Traditional\Training modules\TA\Test_Administration_Training_PBT-for-TA-DRAFT Spring 16\audio\audio155.mp3&quot; relative=&quot;Test_Administration_Training_PBT-for-TA-DRAFT Spring 16\audio\audio155.mp3&quot; resource=&quot;audio155.mp3&quot;/&gt;&#10;        &lt;/file&gt;&#10;        &lt;audio channels=&quot;1&quot; sampleRate=&quot;22050&quot;/&gt;&#10;      &lt;/audioTrack&gt;&#10;      &lt;audioTrack duration=&quot;42527&quot; muted=&quot;false&quot; slideId=&quot;{2E34AA8D-3FD3-4F24-9A64-E61C307C1AFE}&quot; startTime=&quot;0&quot; stepIndex=&quot;0&quot; volume=&quot;1&quot;&gt;&#10;        &lt;file modifyTime=&quot;2015-12-13T23:41:52&quot; size=&quot;510328&quot;&gt;&#10;          &lt;path full=&quot;Q:\PARCC_Operational\2015-16\Spring Traditional\Training modules\TA\Test_Administration_Training_PBT-for-TA-DRAFT Spring 16\audio\audio156.mp3&quot; relative=&quot;Test_Administration_Training_PBT-for-TA-DRAFT Spring 16\audio\audio156.mp3&quot; resource=&quot;audio156.mp3&quot;/&gt;&#10;        &lt;/file&gt;&#10;        &lt;audio channels=&quot;1&quot; sampleRate=&quot;22050&quot;/&gt;&#10;      &lt;/audioTrack&gt;&#10;      &lt;audioTrack duration=&quot;4389&quot; muted=&quot;false&quot; slideId=&quot;{66FE7BFA-BBF8-4DAA-B8B7-CCB4B2D0E870}&quot; startTime=&quot;0&quot; stepIndex=&quot;0&quot; volume=&quot;1&quot;&gt;&#10;        &lt;file modifyTime=&quot;2015-12-13T21:09:17&quot; size=&quot;52663&quot;&gt;&#10;          &lt;path full=&quot;Q:\PARCC_Operational\2015-16\Spring Traditional\Training modules\TA\Test_Administration_Training_PBT-for-TA-DRAFT Spring 16\audio\audio157.mp3&quot; relative=&quot;Test_Administration_Training_PBT-for-TA-DRAFT Spring 16\audio\audio157.mp3&quot; resource=&quot;audio157.mp3&quot;/&gt;&#10;        &lt;/file&gt;&#10;        &lt;audio channels=&quot;1&quot; sampleRate=&quot;22050&quot;/&gt;&#10;      &lt;/audioTrack&gt;&#10;      &lt;audioTrack duration=&quot;40803&quot; muted=&quot;false&quot; slideId=&quot;{65C3EF8F-4BF5-41FE-A5C5-86E46CAD0F23}&quot; startTime=&quot;0&quot; stepIndex=&quot;0&quot; volume=&quot;1&quot;&gt;&#10;        &lt;file modifyTime=&quot;2015-12-13T21:14:15&quot; size=&quot;489639&quot;&gt;&#10;          &lt;path full=&quot;Q:\PARCC_Operational\2015-16\Spring Traditional\Training modules\TA\Test_Administration_Training_PBT-for-TA-DRAFT Spring 16\audio\audio158.mp3&quot; relative=&quot;Test_Administration_Training_PBT-for-TA-DRAFT Spring 16\audio\audio158.mp3&quot; resource=&quot;audio158.mp3&quot;/&gt;&#10;        &lt;/file&gt;&#10;        &lt;audio channels=&quot;1&quot; sampleRate=&quot;22050&quot;/&gt;&#10;      &lt;/audioTrack&gt;&#10;      &lt;audioTrack duration=&quot;8098&quot; muted=&quot;false&quot; slideId=&quot;{41039B81-642D-434E-A04C-E763827BAAD0}&quot; startTime=&quot;0&quot; stepIndex=&quot;0&quot; volume=&quot;1&quot;&gt;&#10;        &lt;file modifyTime=&quot;2015-12-13T21:15:53&quot; size=&quot;97176&quot;&gt;&#10;          &lt;path full=&quot;Q:\PARCC_Operational\2015-16\Spring Traditional\Training modules\TA\Test_Administration_Training_PBT-for-TA-DRAFT Spring 16\audio\audio159.mp3&quot; relative=&quot;Test_Administration_Training_PBT-for-TA-DRAFT Spring 16\audio\audio159.mp3&quot; resource=&quot;audio159.mp3&quot;/&gt;&#10;        &lt;/file&gt;&#10;        &lt;audio channels=&quot;1&quot; sampleRate=&quot;22050&quot;/&gt;&#10;      &lt;/audioTrack&gt;&#10;      &lt;audioTrack duration=&quot;34090&quot; muted=&quot;false&quot; slideId=&quot;{05F8F4D5-02A0-4783-866F-C9D37AC3ECB3}&quot; startTime=&quot;0&quot; stepIndex=&quot;0&quot; volume=&quot;1&quot;&gt;&#10;        &lt;file modifyTime=&quot;2015-12-13T21:17:29&quot; size=&quot;409078&quot;&gt;&#10;          &lt;path full=&quot;Q:\PARCC_Operational\2015-16\Spring Traditional\Training modules\TA\Test_Administration_Training_PBT-for-TA-DRAFT Spring 16\audio\audio160.mp3&quot; relative=&quot;Test_Administration_Training_PBT-for-TA-DRAFT Spring 16\audio\audio160.mp3&quot; resource=&quot;audio160.mp3&quot;/&gt;&#10;        &lt;/file&gt;&#10;        &lt;audio channels=&quot;1&quot; sampleRate=&quot;22050&quot;/&gt;&#10;      &lt;/audioTrack&gt;&#10;      &lt;audioTrack duration=&quot;4963&quot; muted=&quot;false&quot; slideId=&quot;{158039C2-5926-47B2-98E8-C374BC780317}&quot; startTime=&quot;0&quot; stepIndex=&quot;0&quot; volume=&quot;1&quot;&gt;&#10;        &lt;file modifyTime=&quot;2015-12-13T21:19:06&quot; size=&quot;59559&quot;&gt;&#10;          &lt;path full=&quot;Q:\PARCC_Operational\2015-16\Spring Traditional\Training modules\TA\Test_Administration_Training_PBT-for-TA-DRAFT Spring 16\audio\audio161.mp3&quot; relative=&quot;Test_Administration_Training_PBT-for-TA-DRAFT Spring 16\audio\audio161.mp3&quot; resource=&quot;audio161.mp3&quot;/&gt;&#10;        &lt;/file&gt;&#10;        &lt;audio channels=&quot;1&quot; sampleRate=&quot;22050&quot;/&gt;&#10;      &lt;/audioTrack&gt;&#10;      &lt;audioTrack duration=&quot;28212&quot; muted=&quot;false&quot; slideId=&quot;{C6501E66-0185-4946-AC52-9CECD8F58EB8}&quot; startTime=&quot;0&quot; stepIndex=&quot;0&quot; volume=&quot;1&quot;&gt;&#10;        &lt;file modifyTime=&quot;2015-12-13T21:21:32&quot; size=&quot;338547&quot;&gt;&#10;          &lt;path full=&quot;Q:\PARCC_Operational\2015-16\Spring Traditional\Training modules\TA\Test_Administration_Training_PBT-for-TA-DRAFT Spring 16\audio\audio162.mp3&quot; relative=&quot;Test_Administration_Training_PBT-for-TA-DRAFT Spring 16\audio\audio162.mp3&quot; resource=&quot;audio162.mp3&quot;/&gt;&#10;        &lt;/file&gt;&#10;        &lt;audio channels=&quot;1&quot; sampleRate=&quot;22050&quot;/&gt;&#10;      &lt;/audioTrack&gt;&#10;      &lt;audioTrack duration=&quot;26880&quot; muted=&quot;false&quot; slideId=&quot;{FF5141EA-94CF-4B8C-BA17-7D71E72741EC}&quot; startTime=&quot;0&quot; stepIndex=&quot;0&quot; volume=&quot;1&quot;&gt;&#10;        &lt;file modifyTime=&quot;2015-12-13T23:46:46&quot; size=&quot;322560&quot;&gt;&#10;          &lt;path full=&quot;Q:\PARCC_Operational\2015-16\Spring Traditional\Training modules\TA\Test_Administration_Training_PBT-for-TA-DRAFT Spring 16\audio\audio163.mp3&quot; relative=&quot;Test_Administration_Training_PBT-for-TA-DRAFT Spring 16\audio\audio163.mp3&quot; resource=&quot;audio163.mp3&quot;/&gt;&#10;        &lt;/file&gt;&#10;        &lt;audio channels=&quot;1&quot; sampleRate=&quot;22050&quot;/&gt;&#10;      &lt;/audioTrack&gt;&#10;    &lt;/audioTracks&gt;&#10;  &lt;/narration&gt;&#10;&#10;&lt;/presentation&gt;&#10;"/>
  <p:tag name="ISPRING_RESOURCE_PATHS_HASH_PRESENTER" val="c1be38cece6144cccf3be79f78f5caea1f716cac"/>
  <p:tag name="ISPRING_ULTRA_SCORM_COURCE_TITLE" val="Test Administration Training on PBT for-TA-Spring 2016"/>
  <p:tag name="ISPRING_ULTRA_SCORM_LESSON_TITLE" val="Test Administration Training on PBT for-TA-Spring 2016"/>
  <p:tag name="ISPRING_ULTRA_SCORM_SLIDE_COUNT" val="27"/>
  <p:tag name="ISPRING_SCORM_PASSING_SCORE" val="79.7000000000"/>
  <p:tag name="ISPRING_SCORM_ENDPOINT" val="&lt;endpoint&gt;&lt;enable&gt;0&lt;/enable&gt;&lt;lrs&gt;http://&lt;/lrs&gt;&lt;auth&gt;0&lt;/auth&gt;&lt;login&gt;&lt;/login&gt;&lt;password&gt;&lt;/password&gt;&lt;key&gt;&lt;/key&gt;&lt;name&gt;&lt;/name&gt;&lt;email&gt;&lt;/email&gt;&lt;/endpoint&gt;&#10;"/>
  <p:tag name="ISPRING_PRESENTATION_TITLE" val="Test Administration Training on PBT-TA-Spring 2016"/>
</p:tagLst>
</file>

<file path=ppt/tags/tag10.xml><?xml version="1.0" encoding="utf-8"?>
<p:tagLst xmlns:a="http://schemas.openxmlformats.org/drawingml/2006/main" xmlns:r="http://schemas.openxmlformats.org/officeDocument/2006/relationships" xmlns:p="http://schemas.openxmlformats.org/presentationml/2006/main">
  <p:tag name="ISPRING_SLIDE_INDENT_LEVEL" val="1"/>
  <p:tag name="ISPRING_CUSTOM_TIMING_USED" val="1"/>
  <p:tag name="GENSWF_ADVANCE_TIME" val="72.411"/>
  <p:tag name="ISPRING_SLIDE_ID" val="{1906B45E-9D14-4141-8678-F1E1DAA560C8}"/>
</p:tagLst>
</file>

<file path=ppt/tags/tag11.xml><?xml version="1.0" encoding="utf-8"?>
<p:tagLst xmlns:a="http://schemas.openxmlformats.org/drawingml/2006/main" xmlns:r="http://schemas.openxmlformats.org/officeDocument/2006/relationships" xmlns:p="http://schemas.openxmlformats.org/presentationml/2006/main">
  <p:tag name="ISPRING_CUSTOM_TIMING_USED" val="1"/>
  <p:tag name="ISPRING_SLIDE_INDENT_LEVEL" val="1"/>
  <p:tag name="ISPRING_SLIDE_ID" val="{6EB0BE6D-BBE5-4211-92B2-78F6740E0B71}"/>
  <p:tag name="GENSWF_ADVANCE_TIME" val="64.81"/>
</p:tagLst>
</file>

<file path=ppt/tags/tag12.xml><?xml version="1.0" encoding="utf-8"?>
<p:tagLst xmlns:a="http://schemas.openxmlformats.org/drawingml/2006/main" xmlns:r="http://schemas.openxmlformats.org/officeDocument/2006/relationships" xmlns:p="http://schemas.openxmlformats.org/presentationml/2006/main">
  <p:tag name="ISPRING_SLIDE_INDENT_LEVEL" val="1"/>
  <p:tag name="GENSWF_SLIDE_TITLE" val="Guidelines for Total Test Administration Time (continued)"/>
  <p:tag name="ISPRING_CUSTOM_TIMING_USED" val="1"/>
  <p:tag name="GENSWF_ADVANCE_TIME" val="49.711"/>
  <p:tag name="ISPRING_SLIDE_ID" val="{59BD1E1C-E5B8-4BDC-A181-8EB08AD90512}"/>
</p:tagLst>
</file>

<file path=ppt/tags/tag13.xml><?xml version="1.0" encoding="utf-8"?>
<p:tagLst xmlns:a="http://schemas.openxmlformats.org/drawingml/2006/main" xmlns:r="http://schemas.openxmlformats.org/officeDocument/2006/relationships" xmlns:p="http://schemas.openxmlformats.org/presentationml/2006/main">
  <p:tag name="ISPRING_CUSTOM_TIMING_USED" val="1"/>
  <p:tag name="ISPRING_SLIDE_INDENT_LEVEL" val="1"/>
  <p:tag name="ISPRING_SLIDE_ID" val="{54860FCA-356A-4C4F-A104-7099D7080D48}"/>
  <p:tag name="GENSWF_ADVANCE_TIME" val="89.104"/>
</p:tagLst>
</file>

<file path=ppt/tags/tag14.xml><?xml version="1.0" encoding="utf-8"?>
<p:tagLst xmlns:a="http://schemas.openxmlformats.org/drawingml/2006/main" xmlns:r="http://schemas.openxmlformats.org/officeDocument/2006/relationships" xmlns:p="http://schemas.openxmlformats.org/presentationml/2006/main">
  <p:tag name="ISPRING_CUSTOM_TIMING_USED" val="1"/>
  <p:tag name="GENSWF_ADVANCE_TIME" val="81.22"/>
  <p:tag name="ISPRING_SLIDE_INDENT_LEVEL" val="1"/>
  <p:tag name="ISPRING_SLIDE_ID" val="{7660E915-14BA-4F99-8BA2-80B071E4AFBC}"/>
</p:tagLst>
</file>

<file path=ppt/tags/tag15.xml><?xml version="1.0" encoding="utf-8"?>
<p:tagLst xmlns:a="http://schemas.openxmlformats.org/drawingml/2006/main" xmlns:r="http://schemas.openxmlformats.org/officeDocument/2006/relationships" xmlns:p="http://schemas.openxmlformats.org/presentationml/2006/main">
  <p:tag name="ISPRING_CUSTOM_TIMING_USED" val="1"/>
  <p:tag name="ISPRING_SLIDE_INDENT_LEVEL" val="2"/>
  <p:tag name="ISPRING_SLIDE_ID" val="{7C5D1451-4447-4917-8F3B-32CCC9FF3FF0}"/>
  <p:tag name="GENSWF_ADVANCE_TIME" val="72.072"/>
</p:tagLst>
</file>

<file path=ppt/tags/tag16.xml><?xml version="1.0" encoding="utf-8"?>
<p:tagLst xmlns:a="http://schemas.openxmlformats.org/drawingml/2006/main" xmlns:r="http://schemas.openxmlformats.org/officeDocument/2006/relationships" xmlns:p="http://schemas.openxmlformats.org/presentationml/2006/main">
  <p:tag name="ISPRING_CUSTOM_TIMING_USED" val="1"/>
  <p:tag name="ISPRING_SLIDE_INDENT_LEVEL" val="2"/>
  <p:tag name="ISPRING_SLIDE_ID" val="{37466B99-0BD6-44A8-9CD9-9DA16E55EAE3}"/>
  <p:tag name="GENSWF_ADVANCE_TIME" val="85.76"/>
</p:tagLst>
</file>

<file path=ppt/tags/tag17.xml><?xml version="1.0" encoding="utf-8"?>
<p:tagLst xmlns:a="http://schemas.openxmlformats.org/drawingml/2006/main" xmlns:r="http://schemas.openxmlformats.org/officeDocument/2006/relationships" xmlns:p="http://schemas.openxmlformats.org/presentationml/2006/main">
  <p:tag name="ISPRING_CUSTOM_TIMING_USED" val="1"/>
  <p:tag name="ISPRING_SLIDE_INDENT_LEVEL" val="2"/>
  <p:tag name="ISPRING_SLIDE_ID" val="{C73175A3-F8AC-46C6-986D-63D4FA59430F}"/>
  <p:tag name="GENSWF_ADVANCE_TIME" val="49.998"/>
</p:tagLst>
</file>

<file path=ppt/tags/tag18.xml><?xml version="1.0" encoding="utf-8"?>
<p:tagLst xmlns:a="http://schemas.openxmlformats.org/drawingml/2006/main" xmlns:r="http://schemas.openxmlformats.org/officeDocument/2006/relationships" xmlns:p="http://schemas.openxmlformats.org/presentationml/2006/main">
  <p:tag name="ISPRING_CUSTOM_TIMING_USED" val="1"/>
  <p:tag name="ISPRING_SLIDE_INDENT_LEVEL" val="0"/>
  <p:tag name="GENSWF_SLIDE_TITLE" val="Tasks to Complete Before Testing"/>
  <p:tag name="ISPRING_SLIDE_ID" val="{A747016C-8AAF-4438-8E56-CBE097A422DF}"/>
  <p:tag name="GENSWF_ADVANCE_TIME" val="10.606"/>
</p:tagLst>
</file>

<file path=ppt/tags/tag19.xml><?xml version="1.0" encoding="utf-8"?>
<p:tagLst xmlns:a="http://schemas.openxmlformats.org/drawingml/2006/main" xmlns:r="http://schemas.openxmlformats.org/officeDocument/2006/relationships" xmlns:p="http://schemas.openxmlformats.org/presentationml/2006/main">
  <p:tag name="ISPRING_CUSTOM_TIMING_USED" val="1"/>
  <p:tag name="GENSWF_SLIDE_TITLE" val="Tasks to Complete Before Testing"/>
  <p:tag name="ISPRING_SLIDE_INDENT_LEVEL" val="1"/>
  <p:tag name="ISPRING_SLIDE_ID" val="{C09C0C89-8BEF-4590-ACD8-2D81884480AF}"/>
  <p:tag name="GENSWF_ADVANCE_TIME" val="69.93"/>
</p:tagLst>
</file>

<file path=ppt/tags/tag2.xml><?xml version="1.0" encoding="utf-8"?>
<p:tagLst xmlns:a="http://schemas.openxmlformats.org/drawingml/2006/main" xmlns:r="http://schemas.openxmlformats.org/officeDocument/2006/relationships" xmlns:p="http://schemas.openxmlformats.org/presentationml/2006/main">
  <p:tag name="ISPRING_CUSTOM_TIMING_USED" val="1"/>
  <p:tag name="GENSWF_SLIDE_TITLE" val="Welcome"/>
  <p:tag name="ISPRING_SLIDE_INDENT_LEVEL" val="0"/>
  <p:tag name="ISPRING_SLIDE_ID" val="{1FB8FFC4-8C33-4C22-9488-A776F1358288}"/>
  <p:tag name="GENSWF_ADVANCE_TIME" val="16.509"/>
</p:tagLst>
</file>

<file path=ppt/tags/tag20.xml><?xml version="1.0" encoding="utf-8"?>
<p:tagLst xmlns:a="http://schemas.openxmlformats.org/drawingml/2006/main" xmlns:r="http://schemas.openxmlformats.org/officeDocument/2006/relationships" xmlns:p="http://schemas.openxmlformats.org/presentationml/2006/main">
  <p:tag name="ISPRING_CUSTOM_TIMING_USED" val="1"/>
  <p:tag name="GENSWF_SLIDE_TITLE" val="Tasks to Complete Before Testing"/>
  <p:tag name="ISPRING_SLIDE_INDENT_LEVEL" val="1"/>
  <p:tag name="ISPRING_SLIDE_ID" val="{88B5139B-BEE9-485C-9891-4F57833E2411}"/>
  <p:tag name="GENSWF_ADVANCE_TIME" val="128.993"/>
</p:tagLst>
</file>

<file path=ppt/tags/tag21.xml><?xml version="1.0" encoding="utf-8"?>
<p:tagLst xmlns:a="http://schemas.openxmlformats.org/drawingml/2006/main" xmlns:r="http://schemas.openxmlformats.org/officeDocument/2006/relationships" xmlns:p="http://schemas.openxmlformats.org/presentationml/2006/main">
  <p:tag name="ISPRING_CUSTOM_TIMING_USED" val="1"/>
  <p:tag name="GENSWF_SLIDE_TITLE" val="Tasks to Complete Before Testing"/>
  <p:tag name="ISPRING_SLIDE_INDENT_LEVEL" val="1"/>
  <p:tag name="ISPRING_SLIDE_ID" val="{6596C950-D0D8-4AC7-9CF0-CBFBC8043BED}"/>
  <p:tag name="GENSWF_ADVANCE_TIME" val="142.158"/>
</p:tagLst>
</file>

<file path=ppt/tags/tag22.xml><?xml version="1.0" encoding="utf-8"?>
<p:tagLst xmlns:a="http://schemas.openxmlformats.org/drawingml/2006/main" xmlns:r="http://schemas.openxmlformats.org/officeDocument/2006/relationships" xmlns:p="http://schemas.openxmlformats.org/presentationml/2006/main">
  <p:tag name="ISPRING_CUSTOM_TIMING_USED" val="1"/>
  <p:tag name="ISPRING_SLIDE_INDENT_LEVEL" val="0"/>
  <p:tag name="GENSWF_SLIDE_TITLE" val="Tasks to Complete During Testing"/>
  <p:tag name="ISPRING_SLIDE_ID" val="{1E65132B-810C-4560-B938-6A9C0712977D}"/>
  <p:tag name="GENSWF_ADVANCE_TIME" val="13.793"/>
</p:tagLst>
</file>

<file path=ppt/tags/tag23.xml><?xml version="1.0" encoding="utf-8"?>
<p:tagLst xmlns:a="http://schemas.openxmlformats.org/drawingml/2006/main" xmlns:r="http://schemas.openxmlformats.org/officeDocument/2006/relationships" xmlns:p="http://schemas.openxmlformats.org/presentationml/2006/main">
  <p:tag name="ISPRING_CUSTOM_TIMING_USED" val="1"/>
  <p:tag name="ISPRING_SLIDE_INDENT_LEVEL" val="1"/>
  <p:tag name="GENSWF_ADVANCE_TIME" val="160.758"/>
  <p:tag name="ISPRING_SLIDE_ID" val="{F75BAFEC-2150-4A83-805A-E02818649216}"/>
</p:tagLst>
</file>

<file path=ppt/tags/tag24.xml><?xml version="1.0" encoding="utf-8"?>
<p:tagLst xmlns:a="http://schemas.openxmlformats.org/drawingml/2006/main" xmlns:r="http://schemas.openxmlformats.org/officeDocument/2006/relationships" xmlns:p="http://schemas.openxmlformats.org/presentationml/2006/main">
  <p:tag name="ISPRING_CUSTOM_TIMING_USED" val="1"/>
  <p:tag name="ISPRING_SLIDE_INDENT_LEVEL" val="1"/>
  <p:tag name="ISPRING_SLIDE_ID" val="{EB1905AA-8B1E-4E89-8D70-447800C9BD89}"/>
  <p:tag name="GENSWF_ADVANCE_TIME" val="180.297"/>
</p:tagLst>
</file>

<file path=ppt/tags/tag25.xml><?xml version="1.0" encoding="utf-8"?>
<p:tagLst xmlns:a="http://schemas.openxmlformats.org/drawingml/2006/main" xmlns:r="http://schemas.openxmlformats.org/officeDocument/2006/relationships" xmlns:p="http://schemas.openxmlformats.org/presentationml/2006/main">
  <p:tag name="ISPRING_CUSTOM_TIMING_USED" val="1"/>
  <p:tag name="ISPRING_SLIDE_INDENT_LEVEL" val="1"/>
  <p:tag name="ISPRING_SLIDE_ID" val="{EB1905AA-8B1E-4E89-8D70-447800C9BD89}"/>
  <p:tag name="GENSWF_ADVANCE_TIME" val="180.297"/>
</p:tagLst>
</file>

<file path=ppt/tags/tag26.xml><?xml version="1.0" encoding="utf-8"?>
<p:tagLst xmlns:a="http://schemas.openxmlformats.org/drawingml/2006/main" xmlns:r="http://schemas.openxmlformats.org/officeDocument/2006/relationships" xmlns:p="http://schemas.openxmlformats.org/presentationml/2006/main">
  <p:tag name="ISPRING_CUSTOM_TIMING_USED" val="1"/>
  <p:tag name="ISPRING_SLIDE_INDENT_LEVEL" val="1"/>
  <p:tag name="ISPRING_SLIDE_ID" val="{EB1905AA-8B1E-4E89-8D70-447800C9BD89}"/>
  <p:tag name="GENSWF_ADVANCE_TIME" val="180.297"/>
</p:tagLst>
</file>

<file path=ppt/tags/tag27.xml><?xml version="1.0" encoding="utf-8"?>
<p:tagLst xmlns:a="http://schemas.openxmlformats.org/drawingml/2006/main" xmlns:r="http://schemas.openxmlformats.org/officeDocument/2006/relationships" xmlns:p="http://schemas.openxmlformats.org/presentationml/2006/main">
  <p:tag name="ISPRING_CUSTOM_TIMING_USED" val="1"/>
  <p:tag name="ISPRING_SLIDE_INDENT_LEVEL" val="1"/>
  <p:tag name="ISPRING_SLIDE_ID" val="{EB1905AA-8B1E-4E89-8D70-447800C9BD89}"/>
  <p:tag name="GENSWF_ADVANCE_TIME" val="180.297"/>
</p:tagLst>
</file>

<file path=ppt/tags/tag28.xml><?xml version="1.0" encoding="utf-8"?>
<p:tagLst xmlns:a="http://schemas.openxmlformats.org/drawingml/2006/main" xmlns:r="http://schemas.openxmlformats.org/officeDocument/2006/relationships" xmlns:p="http://schemas.openxmlformats.org/presentationml/2006/main">
  <p:tag name="ISPRING_CUSTOM_TIMING_USED" val="1"/>
  <p:tag name="ISPRING_SLIDE_INDENT_LEVEL" val="0"/>
  <p:tag name="GENSWF_SLIDE_TITLE" val="Tasks to Complete After Testing"/>
  <p:tag name="ISPRING_SLIDE_ID" val="{3E12E5C9-0DA2-4E7D-9261-580BB1BAA2CA}"/>
  <p:tag name="GENSWF_ADVANCE_TIME" val="14.08"/>
</p:tagLst>
</file>

<file path=ppt/tags/tag29.xml><?xml version="1.0" encoding="utf-8"?>
<p:tagLst xmlns:a="http://schemas.openxmlformats.org/drawingml/2006/main" xmlns:r="http://schemas.openxmlformats.org/officeDocument/2006/relationships" xmlns:p="http://schemas.openxmlformats.org/presentationml/2006/main">
  <p:tag name="ISPRING_CUSTOM_TIMING_USED" val="1"/>
  <p:tag name="ISPRING_SLIDE_INDENT_LEVEL" val="1"/>
  <p:tag name="ISPRING_SLIDE_ID" val="{2E34AA8D-3FD3-4F24-9A64-E61C307C1AFE}"/>
  <p:tag name="GENSWF_ADVANCE_TIME" val="42.527"/>
</p:tagLst>
</file>

<file path=ppt/tags/tag3.xml><?xml version="1.0" encoding="utf-8"?>
<p:tagLst xmlns:a="http://schemas.openxmlformats.org/drawingml/2006/main" xmlns:r="http://schemas.openxmlformats.org/officeDocument/2006/relationships" xmlns:p="http://schemas.openxmlformats.org/presentationml/2006/main">
  <p:tag name="ISPRING_CUSTOM_TIMING_USED" val="1"/>
  <p:tag name="ISPRING_SLIDE_INDENT_LEVEL" val="0"/>
  <p:tag name="GENSWF_SLIDE_TITLE" val="Test Overview"/>
  <p:tag name="ISPRING_SLIDE_ID" val="{AE4F7C6B-77AE-44F9-ACE7-F01364B3493C}"/>
  <p:tag name="GENSWF_ADVANCE_TIME" val="9.456"/>
</p:tagLst>
</file>

<file path=ppt/tags/tag30.xml><?xml version="1.0" encoding="utf-8"?>
<p:tagLst xmlns:a="http://schemas.openxmlformats.org/drawingml/2006/main" xmlns:r="http://schemas.openxmlformats.org/officeDocument/2006/relationships" xmlns:p="http://schemas.openxmlformats.org/presentationml/2006/main">
  <p:tag name="ISPRING_CUSTOM_TIMING_USED" val="1"/>
  <p:tag name="GENSWF_SLIDE_TITLE" val="Resources"/>
  <p:tag name="ISPRING_SLIDE_INDENT_LEVEL" val="0"/>
  <p:tag name="ISPRING_SLIDE_ID" val="{66FE7BFA-BBF8-4DAA-B8B7-CCB4B2D0E870}"/>
  <p:tag name="GENSWF_ADVANCE_TIME" val="4.389"/>
</p:tagLst>
</file>

<file path=ppt/tags/tag31.xml><?xml version="1.0" encoding="utf-8"?>
<p:tagLst xmlns:a="http://schemas.openxmlformats.org/drawingml/2006/main" xmlns:r="http://schemas.openxmlformats.org/officeDocument/2006/relationships" xmlns:p="http://schemas.openxmlformats.org/presentationml/2006/main">
  <p:tag name="ISPRING_CUSTOM_TIMING_USED" val="1"/>
  <p:tag name="ISPRING_SLIDE_INDENT_LEVEL" val="1"/>
  <p:tag name="GENSWF_SLIDE_TITLE" val="Support Page"/>
  <p:tag name="ISPRING_SLIDE_ID" val="{65C3EF8F-4BF5-41FE-A5C5-86E46CAD0F23}"/>
  <p:tag name="GENSWF_ADVANCE_TIME" val="40.803"/>
</p:tagLst>
</file>

<file path=ppt/tags/tag32.xml><?xml version="1.0" encoding="utf-8"?>
<p:tagLst xmlns:a="http://schemas.openxmlformats.org/drawingml/2006/main" xmlns:r="http://schemas.openxmlformats.org/officeDocument/2006/relationships" xmlns:p="http://schemas.openxmlformats.org/presentationml/2006/main">
  <p:tag name="ISPRING_SLIDE_INDENT_LEVEL" val="1"/>
  <p:tag name="GENSWF_SLIDE_TITLE" val="PARCC Support"/>
  <p:tag name="ISPRING_CUSTOM_TIMING_USED" val="1"/>
  <p:tag name="GENSWF_ADVANCE_TIME" val="49.789"/>
  <p:tag name="ISPRING_SLIDE_ID" val="{ABBF3096-575F-40F3-ABE3-29C72EAB3B8E}"/>
</p:tagLst>
</file>

<file path=ppt/tags/tag33.xml><?xml version="1.0" encoding="utf-8"?>
<p:tagLst xmlns:a="http://schemas.openxmlformats.org/drawingml/2006/main" xmlns:r="http://schemas.openxmlformats.org/officeDocument/2006/relationships" xmlns:p="http://schemas.openxmlformats.org/presentationml/2006/main">
  <p:tag name="ISPRING_CUSTOM_TIMING_USED" val="1"/>
  <p:tag name="GENSWF_SLIDE_TITLE" val="Thank you"/>
  <p:tag name="ISPRING_SLIDE_INDENT_LEVEL" val="0"/>
  <p:tag name="ISPRING_SLIDE_ID" val="{FF5141EA-94CF-4B8C-BA17-7D71E72741EC}"/>
  <p:tag name="GENSWF_ADVANCE_TIME" val="26.88"/>
</p:tagLst>
</file>

<file path=ppt/tags/tag4.xml><?xml version="1.0" encoding="utf-8"?>
<p:tagLst xmlns:a="http://schemas.openxmlformats.org/drawingml/2006/main" xmlns:r="http://schemas.openxmlformats.org/officeDocument/2006/relationships" xmlns:p="http://schemas.openxmlformats.org/presentationml/2006/main">
  <p:tag name="ISPRING_CUSTOM_TIMING_USED" val="1"/>
  <p:tag name="ISPRING_SLIDE_ID" val="{3D771C4D-9E33-4504-951A-396D2A1DA42A}"/>
  <p:tag name="GENSWF_ADVANCE_TIME" val="25.94"/>
</p:tagLst>
</file>

<file path=ppt/tags/tag5.xml><?xml version="1.0" encoding="utf-8"?>
<p:tagLst xmlns:a="http://schemas.openxmlformats.org/drawingml/2006/main" xmlns:r="http://schemas.openxmlformats.org/officeDocument/2006/relationships" xmlns:p="http://schemas.openxmlformats.org/presentationml/2006/main">
  <p:tag name="ISPRING_CUSTOM_TIMING_USED" val="1"/>
  <p:tag name="ISPRING_SLIDE_INDENT_LEVEL" val="0"/>
  <p:tag name="ISPRING_SLIDE_ID" val="{B7C04BBA-CA8F-4499-8575-DD85E02705E8}"/>
  <p:tag name="GENSWF_ADVANCE_TIME" val="29.309"/>
</p:tagLst>
</file>

<file path=ppt/tags/tag6.xml><?xml version="1.0" encoding="utf-8"?>
<p:tagLst xmlns:a="http://schemas.openxmlformats.org/drawingml/2006/main" xmlns:r="http://schemas.openxmlformats.org/officeDocument/2006/relationships" xmlns:p="http://schemas.openxmlformats.org/presentationml/2006/main">
  <p:tag name="ISPRING_CUSTOM_TIMING_USED" val="1"/>
  <p:tag name="ISPRING_SLIDE_INDENT_LEVEL" val="0"/>
  <p:tag name="GENSWF_SLIDE_TITLE" val="Test Overview"/>
  <p:tag name="ISPRING_SLIDE_ID" val="{AE4F7C6B-77AE-44F9-ACE7-F01364B3493C}"/>
  <p:tag name="GENSWF_ADVANCE_TIME" val="9.456"/>
</p:tagLst>
</file>

<file path=ppt/tags/tag7.xml><?xml version="1.0" encoding="utf-8"?>
<p:tagLst xmlns:a="http://schemas.openxmlformats.org/drawingml/2006/main" xmlns:r="http://schemas.openxmlformats.org/officeDocument/2006/relationships" xmlns:p="http://schemas.openxmlformats.org/presentationml/2006/main">
  <p:tag name="ISPRING_SLIDE_INDENT_LEVEL" val="1"/>
  <p:tag name="ISPRING_CUSTOM_TIMING_USED" val="1"/>
  <p:tag name="GENSWF_ADVANCE_TIME" val="50.834"/>
  <p:tag name="ISPRING_SLIDE_ID" val="{50BA6126-D509-4521-8A68-A1942E72F38B}"/>
</p:tagLst>
</file>

<file path=ppt/tags/tag8.xml><?xml version="1.0" encoding="utf-8"?>
<p:tagLst xmlns:a="http://schemas.openxmlformats.org/drawingml/2006/main" xmlns:r="http://schemas.openxmlformats.org/officeDocument/2006/relationships" xmlns:p="http://schemas.openxmlformats.org/presentationml/2006/main">
  <p:tag name="ISPRING_SLIDE_INDENT_LEVEL" val="1"/>
  <p:tag name="GENSWF_SLIDE_TITLE" val="Guidelines for Total Test Administration Time (continued)"/>
  <p:tag name="ISPRING_CUSTOM_TIMING_USED" val="1"/>
  <p:tag name="GENSWF_ADVANCE_TIME" val="49.711"/>
  <p:tag name="ISPRING_SLIDE_ID" val="{59BD1E1C-E5B8-4BDC-A181-8EB08AD90512}"/>
</p:tagLst>
</file>

<file path=ppt/tags/tag9.xml><?xml version="1.0" encoding="utf-8"?>
<p:tagLst xmlns:a="http://schemas.openxmlformats.org/drawingml/2006/main" xmlns:r="http://schemas.openxmlformats.org/officeDocument/2006/relationships" xmlns:p="http://schemas.openxmlformats.org/presentationml/2006/main">
  <p:tag name="ISPRING_CUSTOM_TIMING_USED" val="1"/>
  <p:tag name="ISPRING_SLIDE_INDENT_LEVEL" val="0"/>
  <p:tag name="GENSWF_SLIDE_TITLE" val="Test Security and Administration Policies"/>
  <p:tag name="ISPRING_SLIDE_ID" val="{687ABE10-040E-4879-981D-497D74688249}"/>
  <p:tag name="GENSWF_ADVANCE_TIME" val="11.207"/>
</p:tagLst>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8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9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10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1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1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13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14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15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16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9.xml><?xml version="1.0" encoding="utf-8"?>
<a:theme xmlns:a="http://schemas.openxmlformats.org/drawingml/2006/main" name="17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0.xml><?xml version="1.0" encoding="utf-8"?>
<a:theme xmlns:a="http://schemas.openxmlformats.org/drawingml/2006/main" name="18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1.xml><?xml version="1.0" encoding="utf-8"?>
<a:theme xmlns:a="http://schemas.openxmlformats.org/drawingml/2006/main" name="19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2.xml><?xml version="1.0" encoding="utf-8"?>
<a:theme xmlns:a="http://schemas.openxmlformats.org/drawingml/2006/main" name="20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3.xml><?xml version="1.0" encoding="utf-8"?>
<a:theme xmlns:a="http://schemas.openxmlformats.org/drawingml/2006/main" name="2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4.xml><?xml version="1.0" encoding="utf-8"?>
<a:theme xmlns:a="http://schemas.openxmlformats.org/drawingml/2006/main" name="2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5.xml><?xml version="1.0" encoding="utf-8"?>
<a:theme xmlns:a="http://schemas.openxmlformats.org/drawingml/2006/main" name="23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6.xml><?xml version="1.0" encoding="utf-8"?>
<a:theme xmlns:a="http://schemas.openxmlformats.org/drawingml/2006/main" name="24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7.xml><?xml version="1.0" encoding="utf-8"?>
<a:theme xmlns:a="http://schemas.openxmlformats.org/drawingml/2006/main" name="25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8.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9.xml><?xml version="1.0" encoding="utf-8"?>
<a:theme xmlns:a="http://schemas.openxmlformats.org/drawingml/2006/main" name="26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0.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1.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2.xml><?xml version="1.0" encoding="utf-8"?>
<a:theme xmlns:a="http://schemas.openxmlformats.org/drawingml/2006/main" name="27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3.xml><?xml version="1.0" encoding="utf-8"?>
<a:theme xmlns:a="http://schemas.openxmlformats.org/drawingml/2006/main" name="28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4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5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6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7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PARCC-Overview-March2011-SHORT</Template>
  <TotalTime>0</TotalTime>
  <Words>4547</Words>
  <Application>Microsoft Office PowerPoint</Application>
  <PresentationFormat>On-screen Show (4:3)</PresentationFormat>
  <Paragraphs>789</Paragraphs>
  <Slides>66</Slides>
  <Notes>55</Notes>
  <HiddenSlides>0</HiddenSlides>
  <MMClips>0</MMClips>
  <ScaleCrop>false</ScaleCrop>
  <HeadingPairs>
    <vt:vector size="4" baseType="variant">
      <vt:variant>
        <vt:lpstr>Theme</vt:lpstr>
      </vt:variant>
      <vt:variant>
        <vt:i4>33</vt:i4>
      </vt:variant>
      <vt:variant>
        <vt:lpstr>Slide Titles</vt:lpstr>
      </vt:variant>
      <vt:variant>
        <vt:i4>66</vt:i4>
      </vt:variant>
    </vt:vector>
  </HeadingPairs>
  <TitlesOfParts>
    <vt:vector size="99" baseType="lpstr">
      <vt:lpstr>1_Office Theme</vt:lpstr>
      <vt:lpstr>Custom Design</vt:lpstr>
      <vt:lpstr>1_Custom Design</vt:lpstr>
      <vt:lpstr>2_Custom Design</vt:lpstr>
      <vt:lpstr>3_Custom Design</vt:lpstr>
      <vt:lpstr>4_Custom Design</vt:lpstr>
      <vt:lpstr>5_Custom Design</vt:lpstr>
      <vt:lpstr>6_Custom Design</vt:lpstr>
      <vt:lpstr>7_Custom Design</vt:lpstr>
      <vt:lpstr>8_Custom Design</vt:lpstr>
      <vt:lpstr>9_Custom Design</vt:lpstr>
      <vt:lpstr>10_Custom Design</vt:lpstr>
      <vt:lpstr>11_Custom Design</vt:lpstr>
      <vt:lpstr>12_Custom Design</vt:lpstr>
      <vt:lpstr>13_Custom Design</vt:lpstr>
      <vt:lpstr>14_Custom Design</vt:lpstr>
      <vt:lpstr>15_Custom Design</vt:lpstr>
      <vt:lpstr>16_Custom Design</vt:lpstr>
      <vt:lpstr>17_Custom Design</vt:lpstr>
      <vt:lpstr>18_Custom Design</vt:lpstr>
      <vt:lpstr>19_Custom Design</vt:lpstr>
      <vt:lpstr>20_Custom Design</vt:lpstr>
      <vt:lpstr>21_Custom Design</vt:lpstr>
      <vt:lpstr>22_Custom Design</vt:lpstr>
      <vt:lpstr>23_Custom Design</vt:lpstr>
      <vt:lpstr>24_Custom Design</vt:lpstr>
      <vt:lpstr>25_Custom Design</vt:lpstr>
      <vt:lpstr>Office Theme</vt:lpstr>
      <vt:lpstr>26_Custom Design</vt:lpstr>
      <vt:lpstr>2_Office Theme</vt:lpstr>
      <vt:lpstr>3_Office Theme</vt:lpstr>
      <vt:lpstr>27_Custom Design</vt:lpstr>
      <vt:lpstr>28_Custom Design</vt:lpstr>
      <vt:lpstr>ATTENTION</vt:lpstr>
      <vt:lpstr>Welcome</vt:lpstr>
      <vt:lpstr>Topics</vt:lpstr>
      <vt:lpstr>Test Administrator Manual (TAM)</vt:lpstr>
      <vt:lpstr>Acronyms</vt:lpstr>
      <vt:lpstr>Note about this Training</vt:lpstr>
      <vt:lpstr>Accessibility Features &amp; Accommodations</vt:lpstr>
      <vt:lpstr>Test Administrator Access to Materials</vt:lpstr>
      <vt:lpstr>Field Testing ELA in 2017</vt:lpstr>
      <vt:lpstr>PowerPoint Presentation</vt:lpstr>
      <vt:lpstr>PowerPoint Presentation</vt:lpstr>
      <vt:lpstr>CMAS Administration Overview</vt:lpstr>
      <vt:lpstr>Math Options</vt:lpstr>
      <vt:lpstr>PowerPoint Presentation</vt:lpstr>
      <vt:lpstr>Spring 2017 CMAS Window</vt:lpstr>
      <vt:lpstr>Guidelines for  Administration Time</vt:lpstr>
      <vt:lpstr>Unit Testing Times:  PARCC ELA/L &amp; Math Grades 3-5</vt:lpstr>
      <vt:lpstr>Unit Testing Times:  PARCC ELA/L &amp; Math Grades 6-8</vt:lpstr>
      <vt:lpstr>Unit Testing Times:  PARCC ELA/L &amp; Math Grade 9</vt:lpstr>
      <vt:lpstr>Unit Testing Times: Science and Social Studies</vt:lpstr>
      <vt:lpstr>Guidelines for Administration Time</vt:lpstr>
      <vt:lpstr>Topics</vt:lpstr>
      <vt:lpstr>Active Administrators: (maintain standardization of the assessments)</vt:lpstr>
      <vt:lpstr>Test Administrators May Not: (engage in activities that impact validity, reliability, or fairness of the tests)</vt:lpstr>
      <vt:lpstr>Guidelines for Breaks</vt:lpstr>
      <vt:lpstr>Make-Up Testing</vt:lpstr>
      <vt:lpstr>Guidelines for Administration</vt:lpstr>
      <vt:lpstr>Guidelines for Administration</vt:lpstr>
      <vt:lpstr>Administrative Considerations</vt:lpstr>
      <vt:lpstr>Emergency Accommodation</vt:lpstr>
      <vt:lpstr>Colorado Spanish Language Arts Accommodated Form</vt:lpstr>
      <vt:lpstr>PARCC: Student Accommodation Refusal</vt:lpstr>
      <vt:lpstr>Chain of Custody</vt:lpstr>
      <vt:lpstr>Maintaining Security of the Assessments</vt:lpstr>
      <vt:lpstr>Test Materials Security</vt:lpstr>
      <vt:lpstr>Testing Different Grades/Courses Together</vt:lpstr>
      <vt:lpstr>Test Environment</vt:lpstr>
      <vt:lpstr>Test Environment</vt:lpstr>
      <vt:lpstr>Test Environment</vt:lpstr>
      <vt:lpstr>Test Environment</vt:lpstr>
      <vt:lpstr>Test Environment</vt:lpstr>
      <vt:lpstr>Student-to-Test Administrator Ratio</vt:lpstr>
      <vt:lpstr>Unauthorized Visitors and the Media</vt:lpstr>
      <vt:lpstr>Security Breaches</vt:lpstr>
      <vt:lpstr>Contaminated or Damaged Materials</vt:lpstr>
      <vt:lpstr>Safety Threats and Severe Weather</vt:lpstr>
      <vt:lpstr>Topics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PARCC Units with Two Sections</vt:lpstr>
      <vt:lpstr>PARCC Calculator Units</vt:lpstr>
      <vt:lpstr>End of Unit 1</vt:lpstr>
      <vt:lpstr>Beginning of Units 2-3</vt:lpstr>
      <vt:lpstr>Topics</vt:lpstr>
      <vt:lpstr>Tasks to Complete After Testing</vt:lpstr>
      <vt:lpstr>Topics</vt:lpstr>
      <vt:lpstr>PearsonAccessnext Landing Page</vt:lpstr>
      <vt:lpstr>Customer Support</vt:lpstr>
      <vt:lpstr>Communication</vt:lpstr>
      <vt:lpstr>CO Security Agreement Form</vt:lpstr>
      <vt:lpstr>Thank you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2016-12-16T19:57:11Z</dcterms:created>
  <dcterms:modified xsi:type="dcterms:W3CDTF">2017-01-06T23:37:02Z</dcterms:modified>
</cp:coreProperties>
</file>