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5"/>
  </p:notesMasterIdLst>
  <p:handoutMasterIdLst>
    <p:handoutMasterId r:id="rId66"/>
  </p:handoutMasterIdLst>
  <p:sldIdLst>
    <p:sldId id="268" r:id="rId2"/>
    <p:sldId id="270" r:id="rId3"/>
    <p:sldId id="271" r:id="rId4"/>
    <p:sldId id="272" r:id="rId5"/>
    <p:sldId id="273" r:id="rId6"/>
    <p:sldId id="274" r:id="rId7"/>
    <p:sldId id="275" r:id="rId8"/>
    <p:sldId id="34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7" r:id="rId20"/>
    <p:sldId id="288" r:id="rId21"/>
    <p:sldId id="289" r:id="rId22"/>
    <p:sldId id="290" r:id="rId23"/>
    <p:sldId id="336" r:id="rId24"/>
    <p:sldId id="292" r:id="rId25"/>
    <p:sldId id="293" r:id="rId26"/>
    <p:sldId id="294" r:id="rId27"/>
    <p:sldId id="295" r:id="rId28"/>
    <p:sldId id="337" r:id="rId29"/>
    <p:sldId id="297" r:id="rId30"/>
    <p:sldId id="347" r:id="rId31"/>
    <p:sldId id="338" r:id="rId32"/>
    <p:sldId id="303" r:id="rId33"/>
    <p:sldId id="301" r:id="rId34"/>
    <p:sldId id="302" r:id="rId35"/>
    <p:sldId id="305" r:id="rId36"/>
    <p:sldId id="346" r:id="rId37"/>
    <p:sldId id="299" r:id="rId38"/>
    <p:sldId id="300" r:id="rId39"/>
    <p:sldId id="339" r:id="rId40"/>
    <p:sldId id="312" r:id="rId41"/>
    <p:sldId id="313" r:id="rId42"/>
    <p:sldId id="314" r:id="rId43"/>
    <p:sldId id="315" r:id="rId44"/>
    <p:sldId id="310" r:id="rId45"/>
    <p:sldId id="311" r:id="rId46"/>
    <p:sldId id="340" r:id="rId47"/>
    <p:sldId id="317" r:id="rId48"/>
    <p:sldId id="348" r:id="rId49"/>
    <p:sldId id="318" r:id="rId50"/>
    <p:sldId id="319" r:id="rId51"/>
    <p:sldId id="320" r:id="rId52"/>
    <p:sldId id="321" r:id="rId53"/>
    <p:sldId id="322" r:id="rId54"/>
    <p:sldId id="341" r:id="rId55"/>
    <p:sldId id="324" r:id="rId56"/>
    <p:sldId id="342" r:id="rId57"/>
    <p:sldId id="327" r:id="rId58"/>
    <p:sldId id="330" r:id="rId59"/>
    <p:sldId id="343" r:id="rId60"/>
    <p:sldId id="332" r:id="rId61"/>
    <p:sldId id="333" r:id="rId62"/>
    <p:sldId id="334" r:id="rId63"/>
    <p:sldId id="344" r:id="rId64"/>
  </p:sldIdLst>
  <p:sldSz cx="9144000" cy="6858000" type="screen4x3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arson, Alyssa" initials="AP" lastIdx="1" clrIdx="0"/>
  <p:cmAuthor id="1" name="Villalobos Pavia, Heather" initials="VPH" lastIdx="5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8BC9"/>
    <a:srgbClr val="101E8E"/>
    <a:srgbClr val="EF7521"/>
    <a:srgbClr val="46797A"/>
    <a:srgbClr val="86BE40"/>
    <a:srgbClr val="FFC846"/>
    <a:srgbClr val="5C6670"/>
    <a:srgbClr val="82797A"/>
    <a:srgbClr val="6EC4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55296" autoAdjust="0"/>
  </p:normalViewPr>
  <p:slideViewPr>
    <p:cSldViewPr snapToGrid="0" showGuides="1">
      <p:cViewPr varScale="1">
        <p:scale>
          <a:sx n="37" d="100"/>
          <a:sy n="37" d="100"/>
        </p:scale>
        <p:origin x="224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1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commentAuthors" Target="commentAuthor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9D6D23-B87A-4160-B74B-D65E089AF24C}" type="doc">
      <dgm:prSet loTypeId="urn:microsoft.com/office/officeart/2005/8/layout/process3" loCatId="process" qsTypeId="urn:microsoft.com/office/officeart/2005/8/quickstyle/simple1" qsCatId="simple" csTypeId="urn:microsoft.com/office/officeart/2005/8/colors/accent3_3" csCatId="accent3" phldr="1"/>
      <dgm:spPr/>
    </dgm:pt>
    <dgm:pt modelId="{EECF5B71-560F-4BBD-BE2D-26D9A226F509}">
      <dgm:prSet phldrT="[Text]" custT="1"/>
      <dgm:spPr/>
      <dgm:t>
        <a:bodyPr/>
        <a:lstStyle/>
        <a:p>
          <a:r>
            <a:rPr lang="en-US" sz="1800" dirty="0" smtClean="0">
              <a:latin typeface="Trebuchet MS" panose="020B0603020202020204" pitchFamily="34" charset="0"/>
            </a:rPr>
            <a:t>School</a:t>
          </a:r>
          <a:endParaRPr lang="en-US" sz="1800" dirty="0">
            <a:latin typeface="Trebuchet MS" panose="020B0603020202020204" pitchFamily="34" charset="0"/>
          </a:endParaRPr>
        </a:p>
      </dgm:t>
    </dgm:pt>
    <dgm:pt modelId="{8D272B11-EECE-408F-AB2B-44A52EF6302F}" type="parTrans" cxnId="{8CB9BCF6-7079-454B-AEE8-4E517407DF7E}">
      <dgm:prSet/>
      <dgm:spPr/>
      <dgm:t>
        <a:bodyPr/>
        <a:lstStyle/>
        <a:p>
          <a:endParaRPr lang="en-US" sz="1800"/>
        </a:p>
      </dgm:t>
    </dgm:pt>
    <dgm:pt modelId="{5E570180-0401-4AD2-BEF9-E11633560893}" type="sibTrans" cxnId="{8CB9BCF6-7079-454B-AEE8-4E517407DF7E}">
      <dgm:prSet custT="1"/>
      <dgm:spPr/>
      <dgm:t>
        <a:bodyPr/>
        <a:lstStyle/>
        <a:p>
          <a:endParaRPr lang="en-US" sz="1800" dirty="0"/>
        </a:p>
      </dgm:t>
    </dgm:pt>
    <dgm:pt modelId="{C794F7DD-CCE2-4523-B298-B361C8522CE5}">
      <dgm:prSet phldrT="[Text]" custT="1"/>
      <dgm:spPr/>
      <dgm:t>
        <a:bodyPr/>
        <a:lstStyle/>
        <a:p>
          <a:r>
            <a:rPr lang="en-US" sz="1800" dirty="0" smtClean="0">
              <a:latin typeface="Trebuchet MS" panose="020B0603020202020204" pitchFamily="34" charset="0"/>
            </a:rPr>
            <a:t>District</a:t>
          </a:r>
          <a:endParaRPr lang="en-US" sz="1800" dirty="0">
            <a:latin typeface="Trebuchet MS" panose="020B0603020202020204" pitchFamily="34" charset="0"/>
          </a:endParaRPr>
        </a:p>
      </dgm:t>
    </dgm:pt>
    <dgm:pt modelId="{7C0A02A7-89D1-4D06-9037-FAE3B080EE39}" type="parTrans" cxnId="{D0B210AD-C904-460F-ABFA-9FD2C899F44E}">
      <dgm:prSet/>
      <dgm:spPr/>
      <dgm:t>
        <a:bodyPr/>
        <a:lstStyle/>
        <a:p>
          <a:endParaRPr lang="en-US" sz="1800"/>
        </a:p>
      </dgm:t>
    </dgm:pt>
    <dgm:pt modelId="{C167F2DB-42DE-4F6D-AA2C-D2ABE09DD124}" type="sibTrans" cxnId="{D0B210AD-C904-460F-ABFA-9FD2C899F44E}">
      <dgm:prSet custT="1"/>
      <dgm:spPr/>
      <dgm:t>
        <a:bodyPr/>
        <a:lstStyle/>
        <a:p>
          <a:endParaRPr lang="en-US" sz="1800" dirty="0"/>
        </a:p>
      </dgm:t>
    </dgm:pt>
    <dgm:pt modelId="{F456BCC0-2C4A-4028-BC03-9BB378CA0021}">
      <dgm:prSet phldrT="[Text]" custT="1"/>
      <dgm:spPr/>
      <dgm:t>
        <a:bodyPr/>
        <a:lstStyle/>
        <a:p>
          <a:r>
            <a:rPr lang="en-US" sz="1800" dirty="0" smtClean="0">
              <a:latin typeface="Trebuchet MS" panose="020B0603020202020204" pitchFamily="34" charset="0"/>
            </a:rPr>
            <a:t>CDE</a:t>
          </a:r>
          <a:endParaRPr lang="en-US" sz="1800" dirty="0">
            <a:latin typeface="Trebuchet MS" panose="020B0603020202020204" pitchFamily="34" charset="0"/>
          </a:endParaRPr>
        </a:p>
      </dgm:t>
    </dgm:pt>
    <dgm:pt modelId="{DEDDB832-8305-4684-BF6D-8E0558BCF020}" type="parTrans" cxnId="{257E296D-A9CC-4C47-B098-2C785368B1DE}">
      <dgm:prSet/>
      <dgm:spPr/>
      <dgm:t>
        <a:bodyPr/>
        <a:lstStyle/>
        <a:p>
          <a:endParaRPr lang="en-US" sz="1800"/>
        </a:p>
      </dgm:t>
    </dgm:pt>
    <dgm:pt modelId="{554F1739-2FF0-4F5B-B2B6-A94F06F5A61F}" type="sibTrans" cxnId="{257E296D-A9CC-4C47-B098-2C785368B1DE}">
      <dgm:prSet/>
      <dgm:spPr/>
      <dgm:t>
        <a:bodyPr/>
        <a:lstStyle/>
        <a:p>
          <a:endParaRPr lang="en-US" sz="1800"/>
        </a:p>
      </dgm:t>
    </dgm:pt>
    <dgm:pt modelId="{DF94AE63-AE23-426D-ABDA-B47F743AF4A4}">
      <dgm:prSet custT="1"/>
      <dgm:spPr/>
      <dgm:t>
        <a:bodyPr/>
        <a:lstStyle/>
        <a:p>
          <a:pPr marL="0" indent="0"/>
          <a:r>
            <a:rPr lang="en-US" sz="1800" dirty="0" smtClean="0">
              <a:latin typeface="Trebuchet MS" panose="020B0603020202020204" pitchFamily="34" charset="0"/>
            </a:rPr>
            <a:t>SAC</a:t>
          </a:r>
          <a:endParaRPr lang="en-US" sz="1800" dirty="0">
            <a:latin typeface="Trebuchet MS" panose="020B0603020202020204" pitchFamily="34" charset="0"/>
          </a:endParaRPr>
        </a:p>
      </dgm:t>
    </dgm:pt>
    <dgm:pt modelId="{D1C51217-21E2-42D2-8782-C532E4DC195A}" type="parTrans" cxnId="{68E4BEE8-DD30-4C5B-8FD4-65D90CFE4DC0}">
      <dgm:prSet/>
      <dgm:spPr/>
      <dgm:t>
        <a:bodyPr/>
        <a:lstStyle/>
        <a:p>
          <a:endParaRPr lang="en-US" sz="1800"/>
        </a:p>
      </dgm:t>
    </dgm:pt>
    <dgm:pt modelId="{E702B8D4-219B-4CF2-8984-61BF67562065}" type="sibTrans" cxnId="{68E4BEE8-DD30-4C5B-8FD4-65D90CFE4DC0}">
      <dgm:prSet/>
      <dgm:spPr/>
      <dgm:t>
        <a:bodyPr/>
        <a:lstStyle/>
        <a:p>
          <a:endParaRPr lang="en-US" sz="1800"/>
        </a:p>
      </dgm:t>
    </dgm:pt>
    <dgm:pt modelId="{D7EBD053-9DCF-43C1-B65E-2D2BD8D35215}">
      <dgm:prSet custT="1"/>
      <dgm:spPr/>
      <dgm:t>
        <a:bodyPr/>
        <a:lstStyle/>
        <a:p>
          <a:pPr marL="341313" indent="-120650"/>
          <a:r>
            <a:rPr lang="en-US" sz="1800" dirty="0" smtClean="0">
              <a:latin typeface="Trebuchet MS" panose="020B0603020202020204" pitchFamily="34" charset="0"/>
            </a:rPr>
            <a:t>Test Administrators</a:t>
          </a:r>
          <a:endParaRPr lang="en-US" sz="1800" dirty="0">
            <a:latin typeface="Trebuchet MS" panose="020B0603020202020204" pitchFamily="34" charset="0"/>
          </a:endParaRPr>
        </a:p>
      </dgm:t>
    </dgm:pt>
    <dgm:pt modelId="{4BB7B854-7051-479F-961C-01E6DD95C934}" type="parTrans" cxnId="{913E233A-8F4C-4C44-B769-3BB6187F40C9}">
      <dgm:prSet/>
      <dgm:spPr/>
      <dgm:t>
        <a:bodyPr/>
        <a:lstStyle/>
        <a:p>
          <a:endParaRPr lang="en-US" sz="1800"/>
        </a:p>
      </dgm:t>
    </dgm:pt>
    <dgm:pt modelId="{35FB61EB-D0C2-48B0-A5BD-C487783328FE}" type="sibTrans" cxnId="{913E233A-8F4C-4C44-B769-3BB6187F40C9}">
      <dgm:prSet/>
      <dgm:spPr/>
      <dgm:t>
        <a:bodyPr/>
        <a:lstStyle/>
        <a:p>
          <a:endParaRPr lang="en-US" sz="1800"/>
        </a:p>
      </dgm:t>
    </dgm:pt>
    <dgm:pt modelId="{BBDB5094-75E2-4854-97DA-44EA88A4E973}">
      <dgm:prSet custT="1"/>
      <dgm:spPr/>
      <dgm:t>
        <a:bodyPr/>
        <a:lstStyle/>
        <a:p>
          <a:r>
            <a:rPr lang="en-US" sz="1800" dirty="0" smtClean="0">
              <a:latin typeface="Trebuchet MS" panose="020B0603020202020204" pitchFamily="34" charset="0"/>
            </a:rPr>
            <a:t>DAC</a:t>
          </a:r>
          <a:endParaRPr lang="en-US" sz="1800" dirty="0">
            <a:latin typeface="Trebuchet MS" panose="020B0603020202020204" pitchFamily="34" charset="0"/>
          </a:endParaRPr>
        </a:p>
      </dgm:t>
    </dgm:pt>
    <dgm:pt modelId="{C704E8C9-7914-4EFF-9F7A-05ECBD389555}" type="parTrans" cxnId="{6C40D7B7-A329-45D5-A4AC-88ECFF5F6D15}">
      <dgm:prSet/>
      <dgm:spPr/>
      <dgm:t>
        <a:bodyPr/>
        <a:lstStyle/>
        <a:p>
          <a:endParaRPr lang="en-US" sz="1800"/>
        </a:p>
      </dgm:t>
    </dgm:pt>
    <dgm:pt modelId="{B697461B-0EF3-4E11-B930-52ED885670D9}" type="sibTrans" cxnId="{6C40D7B7-A329-45D5-A4AC-88ECFF5F6D15}">
      <dgm:prSet/>
      <dgm:spPr/>
      <dgm:t>
        <a:bodyPr/>
        <a:lstStyle/>
        <a:p>
          <a:endParaRPr lang="en-US" sz="1800"/>
        </a:p>
      </dgm:t>
    </dgm:pt>
    <dgm:pt modelId="{39F523DC-80CA-4387-B25C-BF50178552FB}">
      <dgm:prSet custT="1"/>
      <dgm:spPr/>
      <dgm:t>
        <a:bodyPr/>
        <a:lstStyle/>
        <a:p>
          <a:r>
            <a:rPr lang="en-US" sz="1800" dirty="0" smtClean="0">
              <a:latin typeface="Trebuchet MS" panose="020B0603020202020204" pitchFamily="34" charset="0"/>
            </a:rPr>
            <a:t>District Technology Coordinator</a:t>
          </a:r>
          <a:endParaRPr lang="en-US" sz="1800" dirty="0">
            <a:latin typeface="Trebuchet MS" panose="020B0603020202020204" pitchFamily="34" charset="0"/>
          </a:endParaRPr>
        </a:p>
      </dgm:t>
    </dgm:pt>
    <dgm:pt modelId="{E0639E62-2A08-458D-A846-0CC944D81073}" type="parTrans" cxnId="{7A2D974A-ABE3-450C-A8B4-81D967E94396}">
      <dgm:prSet/>
      <dgm:spPr/>
      <dgm:t>
        <a:bodyPr/>
        <a:lstStyle/>
        <a:p>
          <a:endParaRPr lang="en-US" sz="1800"/>
        </a:p>
      </dgm:t>
    </dgm:pt>
    <dgm:pt modelId="{6425EFA4-846C-4168-B502-1C08279968DA}" type="sibTrans" cxnId="{7A2D974A-ABE3-450C-A8B4-81D967E94396}">
      <dgm:prSet/>
      <dgm:spPr/>
      <dgm:t>
        <a:bodyPr/>
        <a:lstStyle/>
        <a:p>
          <a:endParaRPr lang="en-US" sz="1800"/>
        </a:p>
      </dgm:t>
    </dgm:pt>
    <dgm:pt modelId="{071E85C3-B239-404C-8485-5DF25B6DEF01}">
      <dgm:prSet custT="1"/>
      <dgm:spPr/>
      <dgm:t>
        <a:bodyPr/>
        <a:lstStyle/>
        <a:p>
          <a:pPr marL="341313" indent="-107950"/>
          <a:r>
            <a:rPr lang="en-US" sz="1800" dirty="0" smtClean="0">
              <a:latin typeface="Trebuchet MS" panose="020B0603020202020204" pitchFamily="34" charset="0"/>
            </a:rPr>
            <a:t>Proctors</a:t>
          </a:r>
          <a:endParaRPr lang="en-US" sz="1800" dirty="0">
            <a:latin typeface="Trebuchet MS" panose="020B0603020202020204" pitchFamily="34" charset="0"/>
          </a:endParaRPr>
        </a:p>
      </dgm:t>
    </dgm:pt>
    <dgm:pt modelId="{5CB623C5-0214-4ED2-9A3C-C17AD5F97B3C}" type="parTrans" cxnId="{9FF2B225-5B80-4351-BD49-F71AC76D7B6F}">
      <dgm:prSet/>
      <dgm:spPr/>
      <dgm:t>
        <a:bodyPr/>
        <a:lstStyle/>
        <a:p>
          <a:endParaRPr lang="en-US" sz="1800"/>
        </a:p>
      </dgm:t>
    </dgm:pt>
    <dgm:pt modelId="{47BC1E20-0883-4185-BB16-82651E0171C4}" type="sibTrans" cxnId="{9FF2B225-5B80-4351-BD49-F71AC76D7B6F}">
      <dgm:prSet/>
      <dgm:spPr/>
      <dgm:t>
        <a:bodyPr/>
        <a:lstStyle/>
        <a:p>
          <a:endParaRPr lang="en-US" sz="1800"/>
        </a:p>
      </dgm:t>
    </dgm:pt>
    <dgm:pt modelId="{908D4A31-612A-40F7-AAA3-0AC48FE43C30}">
      <dgm:prSet custT="1"/>
      <dgm:spPr/>
      <dgm:t>
        <a:bodyPr/>
        <a:lstStyle/>
        <a:p>
          <a:pPr marL="341313" indent="-107950"/>
          <a:r>
            <a:rPr lang="en-US" sz="1800" dirty="0" smtClean="0">
              <a:latin typeface="Trebuchet MS" panose="020B0603020202020204" pitchFamily="34" charset="0"/>
            </a:rPr>
            <a:t>School Technology Coordinator</a:t>
          </a:r>
          <a:endParaRPr lang="en-US" sz="1800" dirty="0">
            <a:latin typeface="Trebuchet MS" panose="020B0603020202020204" pitchFamily="34" charset="0"/>
          </a:endParaRPr>
        </a:p>
      </dgm:t>
    </dgm:pt>
    <dgm:pt modelId="{56F98EEC-92CF-4BC1-A06C-70CBB7141082}" type="parTrans" cxnId="{662EA833-B33B-4EF1-904C-42C55A1779C7}">
      <dgm:prSet/>
      <dgm:spPr/>
      <dgm:t>
        <a:bodyPr/>
        <a:lstStyle/>
        <a:p>
          <a:endParaRPr lang="en-US" sz="1800"/>
        </a:p>
      </dgm:t>
    </dgm:pt>
    <dgm:pt modelId="{B99AC0AA-896D-4774-AB5C-B0866F06B5F6}" type="sibTrans" cxnId="{662EA833-B33B-4EF1-904C-42C55A1779C7}">
      <dgm:prSet/>
      <dgm:spPr/>
      <dgm:t>
        <a:bodyPr/>
        <a:lstStyle/>
        <a:p>
          <a:endParaRPr lang="en-US" sz="1800"/>
        </a:p>
      </dgm:t>
    </dgm:pt>
    <dgm:pt modelId="{E175393B-D565-4795-A022-0FCAF39B8E3B}">
      <dgm:prSet custT="1"/>
      <dgm:spPr/>
      <dgm:t>
        <a:bodyPr/>
        <a:lstStyle/>
        <a:p>
          <a:r>
            <a:rPr lang="en-US" sz="1800" dirty="0" smtClean="0">
              <a:latin typeface="Trebuchet MS" panose="020B0603020202020204" pitchFamily="34" charset="0"/>
            </a:rPr>
            <a:t>Sensitive Data</a:t>
          </a:r>
          <a:endParaRPr lang="en-US" sz="1800" dirty="0">
            <a:latin typeface="Trebuchet MS" panose="020B0603020202020204" pitchFamily="34" charset="0"/>
          </a:endParaRPr>
        </a:p>
      </dgm:t>
    </dgm:pt>
    <dgm:pt modelId="{086DD69D-462B-4D70-87FF-5DA42022D2F3}" type="parTrans" cxnId="{CE032600-DA42-4724-9573-95E5938CCE3F}">
      <dgm:prSet/>
      <dgm:spPr/>
      <dgm:t>
        <a:bodyPr/>
        <a:lstStyle/>
        <a:p>
          <a:endParaRPr lang="en-US" sz="1800"/>
        </a:p>
      </dgm:t>
    </dgm:pt>
    <dgm:pt modelId="{EF663921-646F-471C-8013-75AFF423022C}" type="sibTrans" cxnId="{CE032600-DA42-4724-9573-95E5938CCE3F}">
      <dgm:prSet/>
      <dgm:spPr/>
      <dgm:t>
        <a:bodyPr/>
        <a:lstStyle/>
        <a:p>
          <a:endParaRPr lang="en-US" sz="1800"/>
        </a:p>
      </dgm:t>
    </dgm:pt>
    <dgm:pt modelId="{AB032B39-EDC0-46C1-86BD-0AD48AF9D219}">
      <dgm:prSet custT="1"/>
      <dgm:spPr/>
      <dgm:t>
        <a:bodyPr/>
        <a:lstStyle/>
        <a:p>
          <a:r>
            <a:rPr lang="en-US" sz="1800" dirty="0" smtClean="0">
              <a:latin typeface="Trebuchet MS" panose="020B0603020202020204" pitchFamily="34" charset="0"/>
            </a:rPr>
            <a:t>Sara </a:t>
          </a:r>
          <a:endParaRPr lang="en-US" sz="1800" dirty="0">
            <a:latin typeface="Trebuchet MS" panose="020B0603020202020204" pitchFamily="34" charset="0"/>
          </a:endParaRPr>
        </a:p>
      </dgm:t>
    </dgm:pt>
    <dgm:pt modelId="{9259301B-F4A4-47D3-AE19-F246929906B2}" type="parTrans" cxnId="{D178BFC0-55F1-4FC7-BD27-FF74D5664ED6}">
      <dgm:prSet/>
      <dgm:spPr/>
      <dgm:t>
        <a:bodyPr/>
        <a:lstStyle/>
        <a:p>
          <a:endParaRPr lang="en-US" sz="1800"/>
        </a:p>
      </dgm:t>
    </dgm:pt>
    <dgm:pt modelId="{C3A6BA17-EAB7-4740-84B5-EF6ADF426287}" type="sibTrans" cxnId="{D178BFC0-55F1-4FC7-BD27-FF74D5664ED6}">
      <dgm:prSet/>
      <dgm:spPr/>
      <dgm:t>
        <a:bodyPr/>
        <a:lstStyle/>
        <a:p>
          <a:endParaRPr lang="en-US" sz="1800"/>
        </a:p>
      </dgm:t>
    </dgm:pt>
    <dgm:pt modelId="{E7FD375F-3EFF-4BE5-9B07-0AA4627A3680}">
      <dgm:prSet custT="1"/>
      <dgm:spPr/>
      <dgm:t>
        <a:bodyPr/>
        <a:lstStyle/>
        <a:p>
          <a:r>
            <a:rPr lang="en-US" sz="1800" dirty="0" smtClean="0">
              <a:latin typeface="Trebuchet MS" panose="020B0603020202020204" pitchFamily="34" charset="0"/>
            </a:rPr>
            <a:t>Mindy</a:t>
          </a:r>
          <a:endParaRPr lang="en-US" sz="1800" dirty="0">
            <a:latin typeface="Trebuchet MS" panose="020B0603020202020204" pitchFamily="34" charset="0"/>
          </a:endParaRPr>
        </a:p>
      </dgm:t>
    </dgm:pt>
    <dgm:pt modelId="{E510C15B-04A2-4874-8818-FE0BFD8AE6A7}" type="parTrans" cxnId="{86C0B44C-DA88-403E-B6C6-57B6816F6F64}">
      <dgm:prSet/>
      <dgm:spPr/>
      <dgm:t>
        <a:bodyPr/>
        <a:lstStyle/>
        <a:p>
          <a:endParaRPr lang="en-US" sz="1800"/>
        </a:p>
      </dgm:t>
    </dgm:pt>
    <dgm:pt modelId="{80FD0C19-480A-4087-8DF3-C2427BCE1DC6}" type="sibTrans" cxnId="{86C0B44C-DA88-403E-B6C6-57B6816F6F64}">
      <dgm:prSet/>
      <dgm:spPr/>
      <dgm:t>
        <a:bodyPr/>
        <a:lstStyle/>
        <a:p>
          <a:endParaRPr lang="en-US" sz="1800"/>
        </a:p>
      </dgm:t>
    </dgm:pt>
    <dgm:pt modelId="{1F739B73-B4F3-4CFD-90D6-CB93F7895279}">
      <dgm:prSet custT="1"/>
      <dgm:spPr/>
      <dgm:t>
        <a:bodyPr/>
        <a:lstStyle/>
        <a:p>
          <a:r>
            <a:rPr lang="en-US" sz="1800" dirty="0" smtClean="0">
              <a:latin typeface="Trebuchet MS" panose="020B0603020202020204" pitchFamily="34" charset="0"/>
            </a:rPr>
            <a:t>Jasmine, Melissa, Shangte</a:t>
          </a:r>
          <a:endParaRPr lang="en-US" sz="1800" dirty="0">
            <a:latin typeface="Trebuchet MS" panose="020B0603020202020204" pitchFamily="34" charset="0"/>
          </a:endParaRPr>
        </a:p>
      </dgm:t>
    </dgm:pt>
    <dgm:pt modelId="{E0977D48-1A03-4C80-A322-3EA528C2A5C3}" type="parTrans" cxnId="{BE1ED642-90BF-45BF-9182-91FBB0553B31}">
      <dgm:prSet/>
      <dgm:spPr/>
      <dgm:t>
        <a:bodyPr/>
        <a:lstStyle/>
        <a:p>
          <a:endParaRPr lang="en-US" sz="1800"/>
        </a:p>
      </dgm:t>
    </dgm:pt>
    <dgm:pt modelId="{504D505A-54BE-49EA-8B52-1144CF469622}" type="sibTrans" cxnId="{BE1ED642-90BF-45BF-9182-91FBB0553B31}">
      <dgm:prSet/>
      <dgm:spPr/>
      <dgm:t>
        <a:bodyPr/>
        <a:lstStyle/>
        <a:p>
          <a:endParaRPr lang="en-US" sz="1800"/>
        </a:p>
      </dgm:t>
    </dgm:pt>
    <dgm:pt modelId="{F5FC0739-8C60-4BDD-BF4C-34163C1056E6}">
      <dgm:prSet custT="1"/>
      <dgm:spPr/>
      <dgm:t>
        <a:bodyPr/>
        <a:lstStyle/>
        <a:p>
          <a:r>
            <a:rPr lang="en-US" sz="1800" dirty="0" smtClean="0">
              <a:latin typeface="Trebuchet MS" panose="020B0603020202020204" pitchFamily="34" charset="0"/>
            </a:rPr>
            <a:t>Heather</a:t>
          </a:r>
          <a:endParaRPr lang="en-US" sz="1800" dirty="0">
            <a:latin typeface="Trebuchet MS" panose="020B0603020202020204" pitchFamily="34" charset="0"/>
          </a:endParaRPr>
        </a:p>
      </dgm:t>
    </dgm:pt>
    <dgm:pt modelId="{657ADD1B-0ED7-4ADF-B760-78594A707477}" type="parTrans" cxnId="{303F2424-F830-4071-9317-86097086E63B}">
      <dgm:prSet/>
      <dgm:spPr/>
      <dgm:t>
        <a:bodyPr/>
        <a:lstStyle/>
        <a:p>
          <a:endParaRPr lang="en-US" sz="1800"/>
        </a:p>
      </dgm:t>
    </dgm:pt>
    <dgm:pt modelId="{C4F4162B-A466-4AF7-A9CD-73858B0FAFAE}" type="sibTrans" cxnId="{303F2424-F830-4071-9317-86097086E63B}">
      <dgm:prSet/>
      <dgm:spPr/>
      <dgm:t>
        <a:bodyPr/>
        <a:lstStyle/>
        <a:p>
          <a:endParaRPr lang="en-US" sz="1800"/>
        </a:p>
      </dgm:t>
    </dgm:pt>
    <dgm:pt modelId="{A0257614-094E-48C5-A1A4-6339543CC1A3}">
      <dgm:prSet custT="1"/>
      <dgm:spPr/>
      <dgm:t>
        <a:bodyPr/>
        <a:lstStyle/>
        <a:p>
          <a:r>
            <a:rPr lang="en-US" sz="1800" dirty="0" smtClean="0">
              <a:latin typeface="Trebuchet MS" panose="020B0603020202020204" pitchFamily="34" charset="0"/>
            </a:rPr>
            <a:t>Margo</a:t>
          </a:r>
          <a:endParaRPr lang="en-US" sz="1800" dirty="0">
            <a:latin typeface="Trebuchet MS" panose="020B0603020202020204" pitchFamily="34" charset="0"/>
          </a:endParaRPr>
        </a:p>
      </dgm:t>
    </dgm:pt>
    <dgm:pt modelId="{1C891F67-77CB-4FC9-A3A6-F43B7F2B8CB7}" type="parTrans" cxnId="{FF457D80-F056-40FA-B08D-E06C65B2075F}">
      <dgm:prSet/>
      <dgm:spPr/>
      <dgm:t>
        <a:bodyPr/>
        <a:lstStyle/>
        <a:p>
          <a:endParaRPr lang="en-US" sz="1800"/>
        </a:p>
      </dgm:t>
    </dgm:pt>
    <dgm:pt modelId="{4CA2A966-9FDA-4C3B-A1F7-45F6F227CE0D}" type="sibTrans" cxnId="{FF457D80-F056-40FA-B08D-E06C65B2075F}">
      <dgm:prSet/>
      <dgm:spPr/>
      <dgm:t>
        <a:bodyPr/>
        <a:lstStyle/>
        <a:p>
          <a:endParaRPr lang="en-US" sz="1800"/>
        </a:p>
      </dgm:t>
    </dgm:pt>
    <dgm:pt modelId="{6719250E-B31C-4898-9792-6802A94DFA0E}">
      <dgm:prSet custT="1"/>
      <dgm:spPr/>
      <dgm:t>
        <a:bodyPr/>
        <a:lstStyle/>
        <a:p>
          <a:r>
            <a:rPr lang="en-US" sz="1800" dirty="0" smtClean="0">
              <a:latin typeface="Trebuchet MS" panose="020B0603020202020204" pitchFamily="34" charset="0"/>
            </a:rPr>
            <a:t>Data Respondents</a:t>
          </a:r>
          <a:endParaRPr lang="en-US" sz="1800" dirty="0">
            <a:latin typeface="Trebuchet MS" panose="020B0603020202020204" pitchFamily="34" charset="0"/>
          </a:endParaRPr>
        </a:p>
      </dgm:t>
    </dgm:pt>
    <dgm:pt modelId="{ADA95B70-1CA8-4F86-95A8-94CF43B83049}" type="parTrans" cxnId="{61E07DB4-BB91-4A84-BDD0-D711489B1C42}">
      <dgm:prSet/>
      <dgm:spPr/>
      <dgm:t>
        <a:bodyPr/>
        <a:lstStyle/>
        <a:p>
          <a:endParaRPr lang="en-US"/>
        </a:p>
      </dgm:t>
    </dgm:pt>
    <dgm:pt modelId="{45DEA9A8-758D-4F16-8200-755D5CD77B0C}" type="sibTrans" cxnId="{61E07DB4-BB91-4A84-BDD0-D711489B1C42}">
      <dgm:prSet/>
      <dgm:spPr/>
      <dgm:t>
        <a:bodyPr/>
        <a:lstStyle/>
        <a:p>
          <a:endParaRPr lang="en-US"/>
        </a:p>
      </dgm:t>
    </dgm:pt>
    <dgm:pt modelId="{4F96DD76-2E52-480F-A2D0-40E24D7D2FC2}">
      <dgm:prSet custT="1"/>
      <dgm:spPr/>
      <dgm:t>
        <a:bodyPr/>
        <a:lstStyle/>
        <a:p>
          <a:r>
            <a:rPr lang="en-US" sz="1800" smtClean="0">
              <a:latin typeface="Trebuchet MS" panose="020B0603020202020204" pitchFamily="34" charset="0"/>
            </a:rPr>
            <a:t>Collin</a:t>
          </a:r>
          <a:endParaRPr lang="en-US" sz="1800" dirty="0">
            <a:latin typeface="Trebuchet MS" panose="020B0603020202020204" pitchFamily="34" charset="0"/>
          </a:endParaRPr>
        </a:p>
      </dgm:t>
    </dgm:pt>
    <dgm:pt modelId="{8669A50C-E110-4985-BD0B-75B5B0F0A948}" type="parTrans" cxnId="{86339031-093C-4A13-B1D4-CBCB17F0BCCD}">
      <dgm:prSet/>
      <dgm:spPr/>
      <dgm:t>
        <a:bodyPr/>
        <a:lstStyle/>
        <a:p>
          <a:endParaRPr lang="en-US"/>
        </a:p>
      </dgm:t>
    </dgm:pt>
    <dgm:pt modelId="{3F9E9484-9CD9-4620-B801-8710CF39B347}" type="sibTrans" cxnId="{86339031-093C-4A13-B1D4-CBCB17F0BCCD}">
      <dgm:prSet/>
      <dgm:spPr/>
      <dgm:t>
        <a:bodyPr/>
        <a:lstStyle/>
        <a:p>
          <a:endParaRPr lang="en-US"/>
        </a:p>
      </dgm:t>
    </dgm:pt>
    <dgm:pt modelId="{A3800DE6-0E4F-474F-BD59-79BF31D080A4}" type="pres">
      <dgm:prSet presAssocID="{3A9D6D23-B87A-4160-B74B-D65E089AF24C}" presName="linearFlow" presStyleCnt="0">
        <dgm:presLayoutVars>
          <dgm:dir/>
          <dgm:animLvl val="lvl"/>
          <dgm:resizeHandles val="exact"/>
        </dgm:presLayoutVars>
      </dgm:prSet>
      <dgm:spPr/>
    </dgm:pt>
    <dgm:pt modelId="{C9D0C923-0AC7-4E99-97FB-1F4719CB2091}" type="pres">
      <dgm:prSet presAssocID="{EECF5B71-560F-4BBD-BE2D-26D9A226F509}" presName="composite" presStyleCnt="0"/>
      <dgm:spPr/>
    </dgm:pt>
    <dgm:pt modelId="{F665A0AC-22A7-4637-8AFD-3E1242E0C9D8}" type="pres">
      <dgm:prSet presAssocID="{EECF5B71-560F-4BBD-BE2D-26D9A226F509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5AC546-B686-4014-904A-A52D062ABDEF}" type="pres">
      <dgm:prSet presAssocID="{EECF5B71-560F-4BBD-BE2D-26D9A226F509}" presName="parSh" presStyleLbl="node1" presStyleIdx="0" presStyleCnt="3"/>
      <dgm:spPr/>
      <dgm:t>
        <a:bodyPr/>
        <a:lstStyle/>
        <a:p>
          <a:endParaRPr lang="en-US"/>
        </a:p>
      </dgm:t>
    </dgm:pt>
    <dgm:pt modelId="{E6FED0C6-E871-40ED-A02F-A9A02197C7F7}" type="pres">
      <dgm:prSet presAssocID="{EECF5B71-560F-4BBD-BE2D-26D9A226F509}" presName="desTx" presStyleLbl="fgAcc1" presStyleIdx="0" presStyleCnt="3" custScaleX="1268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67E71A-3081-4E03-A875-2827DEA69D54}" type="pres">
      <dgm:prSet presAssocID="{5E570180-0401-4AD2-BEF9-E11633560893}" presName="sibTrans" presStyleLbl="sibTrans2D1" presStyleIdx="0" presStyleCnt="2"/>
      <dgm:spPr>
        <a:prstGeom prst="leftRightArrow">
          <a:avLst/>
        </a:prstGeom>
      </dgm:spPr>
      <dgm:t>
        <a:bodyPr/>
        <a:lstStyle/>
        <a:p>
          <a:endParaRPr lang="en-US"/>
        </a:p>
      </dgm:t>
    </dgm:pt>
    <dgm:pt modelId="{89DB3164-140F-4021-8CBA-119074CF75FD}" type="pres">
      <dgm:prSet presAssocID="{5E570180-0401-4AD2-BEF9-E11633560893}" presName="connTx" presStyleLbl="sibTrans2D1" presStyleIdx="0" presStyleCnt="2"/>
      <dgm:spPr/>
      <dgm:t>
        <a:bodyPr/>
        <a:lstStyle/>
        <a:p>
          <a:endParaRPr lang="en-US"/>
        </a:p>
      </dgm:t>
    </dgm:pt>
    <dgm:pt modelId="{3CDD45E4-5EF1-4B0C-9102-7C5117E92324}" type="pres">
      <dgm:prSet presAssocID="{C794F7DD-CCE2-4523-B298-B361C8522CE5}" presName="composite" presStyleCnt="0"/>
      <dgm:spPr/>
    </dgm:pt>
    <dgm:pt modelId="{10D03FB1-A8F2-4A7F-B973-ACBEEB237E13}" type="pres">
      <dgm:prSet presAssocID="{C794F7DD-CCE2-4523-B298-B361C8522CE5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CB6191-360F-49BA-B30F-3C6586E6F8A3}" type="pres">
      <dgm:prSet presAssocID="{C794F7DD-CCE2-4523-B298-B361C8522CE5}" presName="parSh" presStyleLbl="node1" presStyleIdx="1" presStyleCnt="3"/>
      <dgm:spPr/>
      <dgm:t>
        <a:bodyPr/>
        <a:lstStyle/>
        <a:p>
          <a:endParaRPr lang="en-US"/>
        </a:p>
      </dgm:t>
    </dgm:pt>
    <dgm:pt modelId="{B3B8F5CC-3C9B-4E48-87F4-E3122A2B044A}" type="pres">
      <dgm:prSet presAssocID="{C794F7DD-CCE2-4523-B298-B361C8522CE5}" presName="desTx" presStyleLbl="fgAcc1" presStyleIdx="1" presStyleCnt="3" custScaleX="1243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BDF79A-01A6-4514-BF1F-9F346FDF6D07}" type="pres">
      <dgm:prSet presAssocID="{C167F2DB-42DE-4F6D-AA2C-D2ABE09DD124}" presName="sibTrans" presStyleLbl="sibTrans2D1" presStyleIdx="1" presStyleCnt="2"/>
      <dgm:spPr>
        <a:prstGeom prst="leftRightArrow">
          <a:avLst/>
        </a:prstGeom>
      </dgm:spPr>
      <dgm:t>
        <a:bodyPr/>
        <a:lstStyle/>
        <a:p>
          <a:endParaRPr lang="en-US"/>
        </a:p>
      </dgm:t>
    </dgm:pt>
    <dgm:pt modelId="{43102BDC-361C-4917-AE6F-7C44FE4C5B75}" type="pres">
      <dgm:prSet presAssocID="{C167F2DB-42DE-4F6D-AA2C-D2ABE09DD124}" presName="connTx" presStyleLbl="sibTrans2D1" presStyleIdx="1" presStyleCnt="2"/>
      <dgm:spPr/>
      <dgm:t>
        <a:bodyPr/>
        <a:lstStyle/>
        <a:p>
          <a:endParaRPr lang="en-US"/>
        </a:p>
      </dgm:t>
    </dgm:pt>
    <dgm:pt modelId="{712DC451-7B15-403B-BFAC-5264ADE2CE12}" type="pres">
      <dgm:prSet presAssocID="{F456BCC0-2C4A-4028-BC03-9BB378CA0021}" presName="composite" presStyleCnt="0"/>
      <dgm:spPr/>
    </dgm:pt>
    <dgm:pt modelId="{60B44B1C-E40D-4ABD-BDB0-72B3107D9DEF}" type="pres">
      <dgm:prSet presAssocID="{F456BCC0-2C4A-4028-BC03-9BB378CA0021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388FA8-FB80-4AAF-A68F-85C8D45AD7C9}" type="pres">
      <dgm:prSet presAssocID="{F456BCC0-2C4A-4028-BC03-9BB378CA0021}" presName="parSh" presStyleLbl="node1" presStyleIdx="2" presStyleCnt="3"/>
      <dgm:spPr/>
      <dgm:t>
        <a:bodyPr/>
        <a:lstStyle/>
        <a:p>
          <a:endParaRPr lang="en-US"/>
        </a:p>
      </dgm:t>
    </dgm:pt>
    <dgm:pt modelId="{A966E240-B63B-473E-89FC-2D37BE5CF27A}" type="pres">
      <dgm:prSet presAssocID="{F456BCC0-2C4A-4028-BC03-9BB378CA0021}" presName="desTx" presStyleLbl="fgAcc1" presStyleIdx="2" presStyleCnt="3" custScaleX="1114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E1ED642-90BF-45BF-9182-91FBB0553B31}" srcId="{F456BCC0-2C4A-4028-BC03-9BB378CA0021}" destId="{1F739B73-B4F3-4CFD-90D6-CB93F7895279}" srcOrd="4" destOrd="0" parTransId="{E0977D48-1A03-4C80-A322-3EA528C2A5C3}" sibTransId="{504D505A-54BE-49EA-8B52-1144CF469622}"/>
    <dgm:cxn modelId="{17AE657A-9EB1-4175-AF2A-97658F105D5A}" type="presOf" srcId="{6719250E-B31C-4898-9792-6802A94DFA0E}" destId="{B3B8F5CC-3C9B-4E48-87F4-E3122A2B044A}" srcOrd="0" destOrd="3" presId="urn:microsoft.com/office/officeart/2005/8/layout/process3"/>
    <dgm:cxn modelId="{7A2D974A-ABE3-450C-A8B4-81D967E94396}" srcId="{BBDB5094-75E2-4854-97DA-44EA88A4E973}" destId="{39F523DC-80CA-4387-B25C-BF50178552FB}" srcOrd="1" destOrd="0" parTransId="{E0639E62-2A08-458D-A846-0CC944D81073}" sibTransId="{6425EFA4-846C-4168-B502-1C08279968DA}"/>
    <dgm:cxn modelId="{3EFE46EB-8EA3-443F-AA1C-60C962DD4090}" type="presOf" srcId="{1F739B73-B4F3-4CFD-90D6-CB93F7895279}" destId="{A966E240-B63B-473E-89FC-2D37BE5CF27A}" srcOrd="0" destOrd="4" presId="urn:microsoft.com/office/officeart/2005/8/layout/process3"/>
    <dgm:cxn modelId="{913E233A-8F4C-4C44-B769-3BB6187F40C9}" srcId="{DF94AE63-AE23-426D-ABDA-B47F743AF4A4}" destId="{D7EBD053-9DCF-43C1-B65E-2D2BD8D35215}" srcOrd="0" destOrd="0" parTransId="{4BB7B854-7051-479F-961C-01E6DD95C934}" sibTransId="{35FB61EB-D0C2-48B0-A5BD-C487783328FE}"/>
    <dgm:cxn modelId="{AF20166B-DA15-45D7-9EE4-2D1E353E56A6}" type="presOf" srcId="{071E85C3-B239-404C-8485-5DF25B6DEF01}" destId="{E6FED0C6-E871-40ED-A02F-A9A02197C7F7}" srcOrd="0" destOrd="2" presId="urn:microsoft.com/office/officeart/2005/8/layout/process3"/>
    <dgm:cxn modelId="{303F2424-F830-4071-9317-86097086E63B}" srcId="{F456BCC0-2C4A-4028-BC03-9BB378CA0021}" destId="{F5FC0739-8C60-4BDD-BF4C-34163C1056E6}" srcOrd="2" destOrd="0" parTransId="{657ADD1B-0ED7-4ADF-B760-78594A707477}" sibTransId="{C4F4162B-A466-4AF7-A9CD-73858B0FAFAE}"/>
    <dgm:cxn modelId="{D178BFC0-55F1-4FC7-BD27-FF74D5664ED6}" srcId="{F456BCC0-2C4A-4028-BC03-9BB378CA0021}" destId="{AB032B39-EDC0-46C1-86BD-0AD48AF9D219}" srcOrd="0" destOrd="0" parTransId="{9259301B-F4A4-47D3-AE19-F246929906B2}" sibTransId="{C3A6BA17-EAB7-4740-84B5-EF6ADF426287}"/>
    <dgm:cxn modelId="{C1E20926-DD77-46F3-BAF2-20D7B17A9B60}" type="presOf" srcId="{EECF5B71-560F-4BBD-BE2D-26D9A226F509}" destId="{F665A0AC-22A7-4637-8AFD-3E1242E0C9D8}" srcOrd="0" destOrd="0" presId="urn:microsoft.com/office/officeart/2005/8/layout/process3"/>
    <dgm:cxn modelId="{2ABDC456-FCF2-4B95-A31E-8BD6CE817D0A}" type="presOf" srcId="{F456BCC0-2C4A-4028-BC03-9BB378CA0021}" destId="{C9388FA8-FB80-4AAF-A68F-85C8D45AD7C9}" srcOrd="1" destOrd="0" presId="urn:microsoft.com/office/officeart/2005/8/layout/process3"/>
    <dgm:cxn modelId="{5BF82F46-E89D-46D4-B1BE-C42CDF3DE5AE}" type="presOf" srcId="{A0257614-094E-48C5-A1A4-6339543CC1A3}" destId="{A966E240-B63B-473E-89FC-2D37BE5CF27A}" srcOrd="0" destOrd="5" presId="urn:microsoft.com/office/officeart/2005/8/layout/process3"/>
    <dgm:cxn modelId="{4C39F400-312C-472A-91E3-1BEFDB267E7D}" type="presOf" srcId="{BBDB5094-75E2-4854-97DA-44EA88A4E973}" destId="{B3B8F5CC-3C9B-4E48-87F4-E3122A2B044A}" srcOrd="0" destOrd="0" presId="urn:microsoft.com/office/officeart/2005/8/layout/process3"/>
    <dgm:cxn modelId="{EB44ADBF-4170-4C97-8753-A5A3C7380045}" type="presOf" srcId="{C167F2DB-42DE-4F6D-AA2C-D2ABE09DD124}" destId="{F6BDF79A-01A6-4514-BF1F-9F346FDF6D07}" srcOrd="0" destOrd="0" presId="urn:microsoft.com/office/officeart/2005/8/layout/process3"/>
    <dgm:cxn modelId="{5AF84C5B-52F0-4043-AED9-D6FA490FE8F2}" type="presOf" srcId="{AB032B39-EDC0-46C1-86BD-0AD48AF9D219}" destId="{A966E240-B63B-473E-89FC-2D37BE5CF27A}" srcOrd="0" destOrd="0" presId="urn:microsoft.com/office/officeart/2005/8/layout/process3"/>
    <dgm:cxn modelId="{1528E9AD-7558-47D8-8DB2-E665891EBB03}" type="presOf" srcId="{F456BCC0-2C4A-4028-BC03-9BB378CA0021}" destId="{60B44B1C-E40D-4ABD-BDB0-72B3107D9DEF}" srcOrd="0" destOrd="0" presId="urn:microsoft.com/office/officeart/2005/8/layout/process3"/>
    <dgm:cxn modelId="{CE032600-DA42-4724-9573-95E5938CCE3F}" srcId="{BBDB5094-75E2-4854-97DA-44EA88A4E973}" destId="{E175393B-D565-4795-A022-0FCAF39B8E3B}" srcOrd="0" destOrd="0" parTransId="{086DD69D-462B-4D70-87FF-5DA42022D2F3}" sibTransId="{EF663921-646F-471C-8013-75AFF423022C}"/>
    <dgm:cxn modelId="{9B98D0AB-F8A6-4EE9-AE72-EFFD81E63CAF}" type="presOf" srcId="{5E570180-0401-4AD2-BEF9-E11633560893}" destId="{89DB3164-140F-4021-8CBA-119074CF75FD}" srcOrd="1" destOrd="0" presId="urn:microsoft.com/office/officeart/2005/8/layout/process3"/>
    <dgm:cxn modelId="{22740227-2B88-4E07-A6FD-FA4F043FCD4E}" type="presOf" srcId="{39F523DC-80CA-4387-B25C-BF50178552FB}" destId="{B3B8F5CC-3C9B-4E48-87F4-E3122A2B044A}" srcOrd="0" destOrd="2" presId="urn:microsoft.com/office/officeart/2005/8/layout/process3"/>
    <dgm:cxn modelId="{9FF2B225-5B80-4351-BD49-F71AC76D7B6F}" srcId="{DF94AE63-AE23-426D-ABDA-B47F743AF4A4}" destId="{071E85C3-B239-404C-8485-5DF25B6DEF01}" srcOrd="1" destOrd="0" parTransId="{5CB623C5-0214-4ED2-9A3C-C17AD5F97B3C}" sibTransId="{47BC1E20-0883-4185-BB16-82651E0171C4}"/>
    <dgm:cxn modelId="{230BA715-7506-4E92-B469-5210C6981D52}" type="presOf" srcId="{D7EBD053-9DCF-43C1-B65E-2D2BD8D35215}" destId="{E6FED0C6-E871-40ED-A02F-A9A02197C7F7}" srcOrd="0" destOrd="1" presId="urn:microsoft.com/office/officeart/2005/8/layout/process3"/>
    <dgm:cxn modelId="{8CB9BCF6-7079-454B-AEE8-4E517407DF7E}" srcId="{3A9D6D23-B87A-4160-B74B-D65E089AF24C}" destId="{EECF5B71-560F-4BBD-BE2D-26D9A226F509}" srcOrd="0" destOrd="0" parTransId="{8D272B11-EECE-408F-AB2B-44A52EF6302F}" sibTransId="{5E570180-0401-4AD2-BEF9-E11633560893}"/>
    <dgm:cxn modelId="{86339031-093C-4A13-B1D4-CBCB17F0BCCD}" srcId="{F456BCC0-2C4A-4028-BC03-9BB378CA0021}" destId="{4F96DD76-2E52-480F-A2D0-40E24D7D2FC2}" srcOrd="3" destOrd="0" parTransId="{8669A50C-E110-4985-BD0B-75B5B0F0A948}" sibTransId="{3F9E9484-9CD9-4620-B801-8710CF39B347}"/>
    <dgm:cxn modelId="{EBB1E0AB-161F-4387-A437-517C6E3CF284}" type="presOf" srcId="{E7FD375F-3EFF-4BE5-9B07-0AA4627A3680}" destId="{A966E240-B63B-473E-89FC-2D37BE5CF27A}" srcOrd="0" destOrd="1" presId="urn:microsoft.com/office/officeart/2005/8/layout/process3"/>
    <dgm:cxn modelId="{D0B210AD-C904-460F-ABFA-9FD2C899F44E}" srcId="{3A9D6D23-B87A-4160-B74B-D65E089AF24C}" destId="{C794F7DD-CCE2-4523-B298-B361C8522CE5}" srcOrd="1" destOrd="0" parTransId="{7C0A02A7-89D1-4D06-9037-FAE3B080EE39}" sibTransId="{C167F2DB-42DE-4F6D-AA2C-D2ABE09DD124}"/>
    <dgm:cxn modelId="{0D2CAB25-E8AC-4FB9-A3C8-8A5B8078D706}" type="presOf" srcId="{5E570180-0401-4AD2-BEF9-E11633560893}" destId="{8F67E71A-3081-4E03-A875-2827DEA69D54}" srcOrd="0" destOrd="0" presId="urn:microsoft.com/office/officeart/2005/8/layout/process3"/>
    <dgm:cxn modelId="{58F596B0-F250-4D9B-B0F3-C7D866CC8759}" type="presOf" srcId="{3A9D6D23-B87A-4160-B74B-D65E089AF24C}" destId="{A3800DE6-0E4F-474F-BD59-79BF31D080A4}" srcOrd="0" destOrd="0" presId="urn:microsoft.com/office/officeart/2005/8/layout/process3"/>
    <dgm:cxn modelId="{86C0B44C-DA88-403E-B6C6-57B6816F6F64}" srcId="{F456BCC0-2C4A-4028-BC03-9BB378CA0021}" destId="{E7FD375F-3EFF-4BE5-9B07-0AA4627A3680}" srcOrd="1" destOrd="0" parTransId="{E510C15B-04A2-4874-8818-FE0BFD8AE6A7}" sibTransId="{80FD0C19-480A-4087-8DF3-C2427BCE1DC6}"/>
    <dgm:cxn modelId="{BEC5361F-FFBB-44D7-B661-340247647588}" type="presOf" srcId="{C167F2DB-42DE-4F6D-AA2C-D2ABE09DD124}" destId="{43102BDC-361C-4917-AE6F-7C44FE4C5B75}" srcOrd="1" destOrd="0" presId="urn:microsoft.com/office/officeart/2005/8/layout/process3"/>
    <dgm:cxn modelId="{4ACE9C91-1022-43EF-AFCE-31B3A93E2348}" type="presOf" srcId="{C794F7DD-CCE2-4523-B298-B361C8522CE5}" destId="{EACB6191-360F-49BA-B30F-3C6586E6F8A3}" srcOrd="1" destOrd="0" presId="urn:microsoft.com/office/officeart/2005/8/layout/process3"/>
    <dgm:cxn modelId="{4B6FF1C6-7035-455E-B309-2C51CA508E21}" type="presOf" srcId="{C794F7DD-CCE2-4523-B298-B361C8522CE5}" destId="{10D03FB1-A8F2-4A7F-B973-ACBEEB237E13}" srcOrd="0" destOrd="0" presId="urn:microsoft.com/office/officeart/2005/8/layout/process3"/>
    <dgm:cxn modelId="{6C40D7B7-A329-45D5-A4AC-88ECFF5F6D15}" srcId="{C794F7DD-CCE2-4523-B298-B361C8522CE5}" destId="{BBDB5094-75E2-4854-97DA-44EA88A4E973}" srcOrd="0" destOrd="0" parTransId="{C704E8C9-7914-4EFF-9F7A-05ECBD389555}" sibTransId="{B697461B-0EF3-4E11-B930-52ED885670D9}"/>
    <dgm:cxn modelId="{FF457D80-F056-40FA-B08D-E06C65B2075F}" srcId="{F456BCC0-2C4A-4028-BC03-9BB378CA0021}" destId="{A0257614-094E-48C5-A1A4-6339543CC1A3}" srcOrd="5" destOrd="0" parTransId="{1C891F67-77CB-4FC9-A3A6-F43B7F2B8CB7}" sibTransId="{4CA2A966-9FDA-4C3B-A1F7-45F6F227CE0D}"/>
    <dgm:cxn modelId="{662EA833-B33B-4EF1-904C-42C55A1779C7}" srcId="{DF94AE63-AE23-426D-ABDA-B47F743AF4A4}" destId="{908D4A31-612A-40F7-AAA3-0AC48FE43C30}" srcOrd="2" destOrd="0" parTransId="{56F98EEC-92CF-4BC1-A06C-70CBB7141082}" sibTransId="{B99AC0AA-896D-4774-AB5C-B0866F06B5F6}"/>
    <dgm:cxn modelId="{6582B1FC-8D9B-452D-A4E3-E940CC391927}" type="presOf" srcId="{4F96DD76-2E52-480F-A2D0-40E24D7D2FC2}" destId="{A966E240-B63B-473E-89FC-2D37BE5CF27A}" srcOrd="0" destOrd="3" presId="urn:microsoft.com/office/officeart/2005/8/layout/process3"/>
    <dgm:cxn modelId="{6B2F5C33-3AB1-4B5B-980E-10A5720B7705}" type="presOf" srcId="{908D4A31-612A-40F7-AAA3-0AC48FE43C30}" destId="{E6FED0C6-E871-40ED-A02F-A9A02197C7F7}" srcOrd="0" destOrd="3" presId="urn:microsoft.com/office/officeart/2005/8/layout/process3"/>
    <dgm:cxn modelId="{257E296D-A9CC-4C47-B098-2C785368B1DE}" srcId="{3A9D6D23-B87A-4160-B74B-D65E089AF24C}" destId="{F456BCC0-2C4A-4028-BC03-9BB378CA0021}" srcOrd="2" destOrd="0" parTransId="{DEDDB832-8305-4684-BF6D-8E0558BCF020}" sibTransId="{554F1739-2FF0-4F5B-B2B6-A94F06F5A61F}"/>
    <dgm:cxn modelId="{E1DC7BA5-6A03-4AA9-8471-3AD5F86D6C47}" type="presOf" srcId="{E175393B-D565-4795-A022-0FCAF39B8E3B}" destId="{B3B8F5CC-3C9B-4E48-87F4-E3122A2B044A}" srcOrd="0" destOrd="1" presId="urn:microsoft.com/office/officeart/2005/8/layout/process3"/>
    <dgm:cxn modelId="{55866F72-88C0-4FFB-B696-27BE0D55A6F5}" type="presOf" srcId="{EECF5B71-560F-4BBD-BE2D-26D9A226F509}" destId="{DA5AC546-B686-4014-904A-A52D062ABDEF}" srcOrd="1" destOrd="0" presId="urn:microsoft.com/office/officeart/2005/8/layout/process3"/>
    <dgm:cxn modelId="{C4EC6C66-9C36-4786-B371-7AF12C63C4F7}" type="presOf" srcId="{F5FC0739-8C60-4BDD-BF4C-34163C1056E6}" destId="{A966E240-B63B-473E-89FC-2D37BE5CF27A}" srcOrd="0" destOrd="2" presId="urn:microsoft.com/office/officeart/2005/8/layout/process3"/>
    <dgm:cxn modelId="{68E4BEE8-DD30-4C5B-8FD4-65D90CFE4DC0}" srcId="{EECF5B71-560F-4BBD-BE2D-26D9A226F509}" destId="{DF94AE63-AE23-426D-ABDA-B47F743AF4A4}" srcOrd="0" destOrd="0" parTransId="{D1C51217-21E2-42D2-8782-C532E4DC195A}" sibTransId="{E702B8D4-219B-4CF2-8984-61BF67562065}"/>
    <dgm:cxn modelId="{61E07DB4-BB91-4A84-BDD0-D711489B1C42}" srcId="{BBDB5094-75E2-4854-97DA-44EA88A4E973}" destId="{6719250E-B31C-4898-9792-6802A94DFA0E}" srcOrd="2" destOrd="0" parTransId="{ADA95B70-1CA8-4F86-95A8-94CF43B83049}" sibTransId="{45DEA9A8-758D-4F16-8200-755D5CD77B0C}"/>
    <dgm:cxn modelId="{978924D6-4B3C-436A-AEAA-9622A30B371D}" type="presOf" srcId="{DF94AE63-AE23-426D-ABDA-B47F743AF4A4}" destId="{E6FED0C6-E871-40ED-A02F-A9A02197C7F7}" srcOrd="0" destOrd="0" presId="urn:microsoft.com/office/officeart/2005/8/layout/process3"/>
    <dgm:cxn modelId="{4653EB1F-6CB4-45F2-BBEA-BF28878459C9}" type="presParOf" srcId="{A3800DE6-0E4F-474F-BD59-79BF31D080A4}" destId="{C9D0C923-0AC7-4E99-97FB-1F4719CB2091}" srcOrd="0" destOrd="0" presId="urn:microsoft.com/office/officeart/2005/8/layout/process3"/>
    <dgm:cxn modelId="{9DF31C7C-8F8A-4915-A262-597F978C8FAC}" type="presParOf" srcId="{C9D0C923-0AC7-4E99-97FB-1F4719CB2091}" destId="{F665A0AC-22A7-4637-8AFD-3E1242E0C9D8}" srcOrd="0" destOrd="0" presId="urn:microsoft.com/office/officeart/2005/8/layout/process3"/>
    <dgm:cxn modelId="{559C12AD-E17C-48D5-8E6B-C49C6E523AFB}" type="presParOf" srcId="{C9D0C923-0AC7-4E99-97FB-1F4719CB2091}" destId="{DA5AC546-B686-4014-904A-A52D062ABDEF}" srcOrd="1" destOrd="0" presId="urn:microsoft.com/office/officeart/2005/8/layout/process3"/>
    <dgm:cxn modelId="{EE2A799A-30CD-40DD-AD86-7802D8FE318A}" type="presParOf" srcId="{C9D0C923-0AC7-4E99-97FB-1F4719CB2091}" destId="{E6FED0C6-E871-40ED-A02F-A9A02197C7F7}" srcOrd="2" destOrd="0" presId="urn:microsoft.com/office/officeart/2005/8/layout/process3"/>
    <dgm:cxn modelId="{6D513D9A-33D2-40DB-B0DE-19B1CAB0861C}" type="presParOf" srcId="{A3800DE6-0E4F-474F-BD59-79BF31D080A4}" destId="{8F67E71A-3081-4E03-A875-2827DEA69D54}" srcOrd="1" destOrd="0" presId="urn:microsoft.com/office/officeart/2005/8/layout/process3"/>
    <dgm:cxn modelId="{37EBCE38-925D-4E07-B172-4E2D7443367A}" type="presParOf" srcId="{8F67E71A-3081-4E03-A875-2827DEA69D54}" destId="{89DB3164-140F-4021-8CBA-119074CF75FD}" srcOrd="0" destOrd="0" presId="urn:microsoft.com/office/officeart/2005/8/layout/process3"/>
    <dgm:cxn modelId="{88D6CAD7-480F-4AFA-85CB-A460C4E92AF4}" type="presParOf" srcId="{A3800DE6-0E4F-474F-BD59-79BF31D080A4}" destId="{3CDD45E4-5EF1-4B0C-9102-7C5117E92324}" srcOrd="2" destOrd="0" presId="urn:microsoft.com/office/officeart/2005/8/layout/process3"/>
    <dgm:cxn modelId="{EE0BEBD6-A90E-44DE-AAD5-02068415B174}" type="presParOf" srcId="{3CDD45E4-5EF1-4B0C-9102-7C5117E92324}" destId="{10D03FB1-A8F2-4A7F-B973-ACBEEB237E13}" srcOrd="0" destOrd="0" presId="urn:microsoft.com/office/officeart/2005/8/layout/process3"/>
    <dgm:cxn modelId="{CD1952D9-7C70-4316-9C08-5E1B750E0FC1}" type="presParOf" srcId="{3CDD45E4-5EF1-4B0C-9102-7C5117E92324}" destId="{EACB6191-360F-49BA-B30F-3C6586E6F8A3}" srcOrd="1" destOrd="0" presId="urn:microsoft.com/office/officeart/2005/8/layout/process3"/>
    <dgm:cxn modelId="{4D7EDFD7-B701-453D-AD9C-FAEA0E8D1198}" type="presParOf" srcId="{3CDD45E4-5EF1-4B0C-9102-7C5117E92324}" destId="{B3B8F5CC-3C9B-4E48-87F4-E3122A2B044A}" srcOrd="2" destOrd="0" presId="urn:microsoft.com/office/officeart/2005/8/layout/process3"/>
    <dgm:cxn modelId="{128C33ED-4552-4173-9E18-6CEABE882F69}" type="presParOf" srcId="{A3800DE6-0E4F-474F-BD59-79BF31D080A4}" destId="{F6BDF79A-01A6-4514-BF1F-9F346FDF6D07}" srcOrd="3" destOrd="0" presId="urn:microsoft.com/office/officeart/2005/8/layout/process3"/>
    <dgm:cxn modelId="{2C7BC0A1-4BDA-4911-9388-A5EB75E31087}" type="presParOf" srcId="{F6BDF79A-01A6-4514-BF1F-9F346FDF6D07}" destId="{43102BDC-361C-4917-AE6F-7C44FE4C5B75}" srcOrd="0" destOrd="0" presId="urn:microsoft.com/office/officeart/2005/8/layout/process3"/>
    <dgm:cxn modelId="{83CD2C52-DCA1-4E16-BC16-F0CDDC9E4F1B}" type="presParOf" srcId="{A3800DE6-0E4F-474F-BD59-79BF31D080A4}" destId="{712DC451-7B15-403B-BFAC-5264ADE2CE12}" srcOrd="4" destOrd="0" presId="urn:microsoft.com/office/officeart/2005/8/layout/process3"/>
    <dgm:cxn modelId="{C34D6F44-D525-49CB-A637-A0ED01068D98}" type="presParOf" srcId="{712DC451-7B15-403B-BFAC-5264ADE2CE12}" destId="{60B44B1C-E40D-4ABD-BDB0-72B3107D9DEF}" srcOrd="0" destOrd="0" presId="urn:microsoft.com/office/officeart/2005/8/layout/process3"/>
    <dgm:cxn modelId="{848A6911-01FF-4085-8D44-DC8A3EC34D5C}" type="presParOf" srcId="{712DC451-7B15-403B-BFAC-5264ADE2CE12}" destId="{C9388FA8-FB80-4AAF-A68F-85C8D45AD7C9}" srcOrd="1" destOrd="0" presId="urn:microsoft.com/office/officeart/2005/8/layout/process3"/>
    <dgm:cxn modelId="{F5B72179-1B25-4322-99C0-5900E01C77B5}" type="presParOf" srcId="{712DC451-7B15-403B-BFAC-5264ADE2CE12}" destId="{A966E240-B63B-473E-89FC-2D37BE5CF27A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552468-0728-4A1D-ACCB-3D05492A244F}" type="doc">
      <dgm:prSet loTypeId="urn:microsoft.com/office/officeart/2005/8/layout/bProcess3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85F0F35C-2A02-41A5-996C-279CA493D190}">
      <dgm:prSet phldrT="[Text]"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Pre-Id from Data Pipeline</a:t>
          </a:r>
          <a:endParaRPr lang="en-US" dirty="0">
            <a:latin typeface="Trebuchet MS" panose="020B0603020202020204" pitchFamily="34" charset="0"/>
          </a:endParaRPr>
        </a:p>
      </dgm:t>
    </dgm:pt>
    <dgm:pt modelId="{2992EB60-1048-4218-8B0C-D98E7CD92DEE}" type="parTrans" cxnId="{077FCE63-D4A4-4644-920E-DCAAF30C9E02}">
      <dgm:prSet/>
      <dgm:spPr/>
      <dgm:t>
        <a:bodyPr/>
        <a:lstStyle/>
        <a:p>
          <a:endParaRPr lang="en-US"/>
        </a:p>
      </dgm:t>
    </dgm:pt>
    <dgm:pt modelId="{694A5753-7B86-46DA-A9FA-092763E15D80}" type="sibTrans" cxnId="{077FCE63-D4A4-4644-920E-DCAAF30C9E02}">
      <dgm:prSet/>
      <dgm:spPr/>
      <dgm:t>
        <a:bodyPr/>
        <a:lstStyle/>
        <a:p>
          <a:endParaRPr lang="en-US" dirty="0"/>
        </a:p>
      </dgm:t>
    </dgm:pt>
    <dgm:pt modelId="{57C3F441-C24A-45B9-94A6-D3462C227C3D}">
      <dgm:prSet phldrT="[Text]"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CDE Loads Data into PA</a:t>
          </a:r>
          <a:r>
            <a:rPr lang="en-US" baseline="30000" dirty="0" smtClean="0">
              <a:latin typeface="Trebuchet MS" panose="020B0603020202020204" pitchFamily="34" charset="0"/>
            </a:rPr>
            <a:t>next</a:t>
          </a:r>
          <a:endParaRPr lang="en-US" baseline="30000" dirty="0">
            <a:latin typeface="Trebuchet MS" panose="020B0603020202020204" pitchFamily="34" charset="0"/>
          </a:endParaRPr>
        </a:p>
      </dgm:t>
    </dgm:pt>
    <dgm:pt modelId="{C31AB90B-2D18-4452-941A-E57DCB1CFDA3}" type="parTrans" cxnId="{9ABE19E8-F6D3-4270-A8F1-5770668788D4}">
      <dgm:prSet/>
      <dgm:spPr/>
      <dgm:t>
        <a:bodyPr/>
        <a:lstStyle/>
        <a:p>
          <a:endParaRPr lang="en-US"/>
        </a:p>
      </dgm:t>
    </dgm:pt>
    <dgm:pt modelId="{2220A58B-23A0-4E71-85FC-D5B9741334CC}" type="sibTrans" cxnId="{9ABE19E8-F6D3-4270-A8F1-5770668788D4}">
      <dgm:prSet/>
      <dgm:spPr/>
      <dgm:t>
        <a:bodyPr/>
        <a:lstStyle/>
        <a:p>
          <a:endParaRPr lang="en-US" dirty="0"/>
        </a:p>
      </dgm:t>
    </dgm:pt>
    <dgm:pt modelId="{BE1A6BD5-8B85-432A-A1ED-7B2F323744DC}">
      <dgm:prSet phldrT="[Text]"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Districts Make Changes in PA</a:t>
          </a:r>
          <a:r>
            <a:rPr lang="en-US" baseline="30000" dirty="0" smtClean="0">
              <a:latin typeface="Trebuchet MS" panose="020B0603020202020204" pitchFamily="34" charset="0"/>
            </a:rPr>
            <a:t>next</a:t>
          </a:r>
          <a:endParaRPr lang="en-US" baseline="30000" dirty="0">
            <a:latin typeface="Trebuchet MS" panose="020B0603020202020204" pitchFamily="34" charset="0"/>
          </a:endParaRPr>
        </a:p>
      </dgm:t>
    </dgm:pt>
    <dgm:pt modelId="{2709F85B-C12A-4A47-AC90-FB2A907FD8BA}" type="parTrans" cxnId="{EBB67785-F464-4246-92DB-56A4271B48CA}">
      <dgm:prSet/>
      <dgm:spPr/>
      <dgm:t>
        <a:bodyPr/>
        <a:lstStyle/>
        <a:p>
          <a:endParaRPr lang="en-US"/>
        </a:p>
      </dgm:t>
    </dgm:pt>
    <dgm:pt modelId="{440FBB6F-AFB0-47C7-B041-A3C4AE9187F3}" type="sibTrans" cxnId="{EBB67785-F464-4246-92DB-56A4271B48CA}">
      <dgm:prSet/>
      <dgm:spPr/>
      <dgm:t>
        <a:bodyPr/>
        <a:lstStyle/>
        <a:p>
          <a:endParaRPr lang="en-US" dirty="0"/>
        </a:p>
      </dgm:t>
    </dgm:pt>
    <dgm:pt modelId="{2A9FA6DD-8A56-42A5-AC3B-51F693D5B664}">
      <dgm:prSet phldrT="[Text]"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Testing (Grade/Content Area All in the Same Day)</a:t>
          </a:r>
          <a:endParaRPr lang="en-US" dirty="0">
            <a:latin typeface="Trebuchet MS" panose="020B0603020202020204" pitchFamily="34" charset="0"/>
          </a:endParaRPr>
        </a:p>
      </dgm:t>
    </dgm:pt>
    <dgm:pt modelId="{6D607B6C-D172-4132-AE44-08D3DBDF847D}" type="parTrans" cxnId="{6493FCFF-702C-4320-8169-1D22AAB91810}">
      <dgm:prSet/>
      <dgm:spPr/>
      <dgm:t>
        <a:bodyPr/>
        <a:lstStyle/>
        <a:p>
          <a:endParaRPr lang="en-US"/>
        </a:p>
      </dgm:t>
    </dgm:pt>
    <dgm:pt modelId="{27E65B8F-1C53-4FEF-A53A-B6ADA1478CEC}" type="sibTrans" cxnId="{6493FCFF-702C-4320-8169-1D22AAB91810}">
      <dgm:prSet/>
      <dgm:spPr/>
      <dgm:t>
        <a:bodyPr/>
        <a:lstStyle/>
        <a:p>
          <a:endParaRPr lang="en-US" dirty="0"/>
        </a:p>
      </dgm:t>
    </dgm:pt>
    <dgm:pt modelId="{FFC1D365-97CF-4BA0-B11F-00C0F7083A4E}">
      <dgm:prSet phldrT="[Text]"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Student Biographical Data (SBD) Check in Data Pipeline</a:t>
          </a:r>
          <a:endParaRPr lang="en-US" dirty="0">
            <a:latin typeface="Trebuchet MS" panose="020B0603020202020204" pitchFamily="34" charset="0"/>
          </a:endParaRPr>
        </a:p>
      </dgm:t>
    </dgm:pt>
    <dgm:pt modelId="{0C4953D0-5091-4F98-9ACD-6D70D499E7FB}" type="parTrans" cxnId="{13A5DDC0-28E2-4FF3-9381-6D5420C414E2}">
      <dgm:prSet/>
      <dgm:spPr/>
      <dgm:t>
        <a:bodyPr/>
        <a:lstStyle/>
        <a:p>
          <a:endParaRPr lang="en-US"/>
        </a:p>
      </dgm:t>
    </dgm:pt>
    <dgm:pt modelId="{1B295477-4EB6-404C-A150-CAD87165E9F0}" type="sibTrans" cxnId="{13A5DDC0-28E2-4FF3-9381-6D5420C414E2}">
      <dgm:prSet/>
      <dgm:spPr/>
      <dgm:t>
        <a:bodyPr/>
        <a:lstStyle/>
        <a:p>
          <a:endParaRPr lang="en-US" dirty="0"/>
        </a:p>
      </dgm:t>
    </dgm:pt>
    <dgm:pt modelId="{C1D7F45F-D432-4916-BE15-91E35B99B62A}">
      <dgm:prSet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Results in PA</a:t>
          </a:r>
          <a:r>
            <a:rPr lang="en-US" baseline="30000" dirty="0" smtClean="0">
              <a:latin typeface="Trebuchet MS" panose="020B0603020202020204" pitchFamily="34" charset="0"/>
            </a:rPr>
            <a:t>next</a:t>
          </a:r>
          <a:endParaRPr lang="en-US" baseline="30000" dirty="0">
            <a:latin typeface="Trebuchet MS" panose="020B0603020202020204" pitchFamily="34" charset="0"/>
          </a:endParaRPr>
        </a:p>
      </dgm:t>
    </dgm:pt>
    <dgm:pt modelId="{596BDA77-6343-4C8D-8757-F261D3130E2B}" type="parTrans" cxnId="{1BC6D226-F377-4710-8447-E25229871F81}">
      <dgm:prSet/>
      <dgm:spPr/>
      <dgm:t>
        <a:bodyPr/>
        <a:lstStyle/>
        <a:p>
          <a:endParaRPr lang="en-US"/>
        </a:p>
      </dgm:t>
    </dgm:pt>
    <dgm:pt modelId="{C4BBB552-72AF-4BA9-8A93-A1BA0504CF5A}" type="sibTrans" cxnId="{1BC6D226-F377-4710-8447-E25229871F81}">
      <dgm:prSet/>
      <dgm:spPr/>
      <dgm:t>
        <a:bodyPr/>
        <a:lstStyle/>
        <a:p>
          <a:endParaRPr lang="en-US"/>
        </a:p>
      </dgm:t>
    </dgm:pt>
    <dgm:pt modelId="{1D55C4D5-EA2D-4A24-A2F9-B2FC21438A30}">
      <dgm:prSet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Clean-up in PA</a:t>
          </a:r>
          <a:r>
            <a:rPr lang="en-US" baseline="30000" dirty="0" smtClean="0">
              <a:latin typeface="Trebuchet MS" panose="020B0603020202020204" pitchFamily="34" charset="0"/>
            </a:rPr>
            <a:t>next</a:t>
          </a:r>
          <a:endParaRPr lang="en-US" baseline="30000" dirty="0">
            <a:latin typeface="Trebuchet MS" panose="020B0603020202020204" pitchFamily="34" charset="0"/>
          </a:endParaRPr>
        </a:p>
      </dgm:t>
    </dgm:pt>
    <dgm:pt modelId="{E7401C83-394D-40ED-9220-F02432D1EB36}" type="parTrans" cxnId="{50F24606-B7EF-4EE6-A165-B3995D7402A5}">
      <dgm:prSet/>
      <dgm:spPr/>
      <dgm:t>
        <a:bodyPr/>
        <a:lstStyle/>
        <a:p>
          <a:endParaRPr lang="en-US"/>
        </a:p>
      </dgm:t>
    </dgm:pt>
    <dgm:pt modelId="{634354BF-AC02-43EE-85F1-6A9CFF5D7A4F}" type="sibTrans" cxnId="{50F24606-B7EF-4EE6-A165-B3995D7402A5}">
      <dgm:prSet/>
      <dgm:spPr/>
      <dgm:t>
        <a:bodyPr/>
        <a:lstStyle/>
        <a:p>
          <a:endParaRPr lang="en-US" dirty="0"/>
        </a:p>
      </dgm:t>
    </dgm:pt>
    <dgm:pt modelId="{6F64E027-BD09-415B-ABCA-BBF73779F114}">
      <dgm:prSet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Materials Arrive Approximately 2 Weeks Prior to Testing</a:t>
          </a:r>
          <a:endParaRPr lang="en-US" dirty="0">
            <a:latin typeface="Trebuchet MS" panose="020B0603020202020204" pitchFamily="34" charset="0"/>
          </a:endParaRPr>
        </a:p>
      </dgm:t>
    </dgm:pt>
    <dgm:pt modelId="{2443D5EC-CF5B-4FB7-ADE7-C8202361C024}" type="parTrans" cxnId="{2152351F-259D-40A1-B24F-F84A7D113062}">
      <dgm:prSet/>
      <dgm:spPr/>
      <dgm:t>
        <a:bodyPr/>
        <a:lstStyle/>
        <a:p>
          <a:endParaRPr lang="en-US"/>
        </a:p>
      </dgm:t>
    </dgm:pt>
    <dgm:pt modelId="{A5969BD5-1D55-4691-A49B-BD7FE1300143}" type="sibTrans" cxnId="{2152351F-259D-40A1-B24F-F84A7D113062}">
      <dgm:prSet/>
      <dgm:spPr/>
      <dgm:t>
        <a:bodyPr/>
        <a:lstStyle/>
        <a:p>
          <a:endParaRPr lang="en-US" dirty="0"/>
        </a:p>
      </dgm:t>
    </dgm:pt>
    <dgm:pt modelId="{05E22163-9212-4E0A-A146-350DE6AD6699}">
      <dgm:prSet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Secure Materials Returned</a:t>
          </a:r>
        </a:p>
        <a:p>
          <a:r>
            <a:rPr lang="en-US" dirty="0" smtClean="0">
              <a:latin typeface="Trebuchet MS" panose="020B0603020202020204" pitchFamily="34" charset="0"/>
            </a:rPr>
            <a:t>(May 4)</a:t>
          </a:r>
          <a:endParaRPr lang="en-US" dirty="0">
            <a:latin typeface="Trebuchet MS" panose="020B0603020202020204" pitchFamily="34" charset="0"/>
          </a:endParaRPr>
        </a:p>
      </dgm:t>
    </dgm:pt>
    <dgm:pt modelId="{19C012CB-FC70-4DDC-BE59-8474098CB8EE}" type="parTrans" cxnId="{013441A4-8B6C-4AFE-94A1-0C429E64F7CC}">
      <dgm:prSet/>
      <dgm:spPr/>
      <dgm:t>
        <a:bodyPr/>
        <a:lstStyle/>
        <a:p>
          <a:endParaRPr lang="en-US"/>
        </a:p>
      </dgm:t>
    </dgm:pt>
    <dgm:pt modelId="{1B2A0C0C-ADA3-48D8-A1B5-1A3AFA0B91EB}" type="sibTrans" cxnId="{013441A4-8B6C-4AFE-94A1-0C429E64F7CC}">
      <dgm:prSet/>
      <dgm:spPr/>
      <dgm:t>
        <a:bodyPr/>
        <a:lstStyle/>
        <a:p>
          <a:endParaRPr lang="en-US" dirty="0"/>
        </a:p>
      </dgm:t>
    </dgm:pt>
    <dgm:pt modelId="{A08A2674-D928-412B-A0DD-F566B7CF519E}" type="pres">
      <dgm:prSet presAssocID="{47552468-0728-4A1D-ACCB-3D05492A244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3E7B534-F935-493F-A7C5-9069B3F5510A}" type="pres">
      <dgm:prSet presAssocID="{85F0F35C-2A02-41A5-996C-279CA493D190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43544B-81F2-4F66-B4BA-AC59480512A5}" type="pres">
      <dgm:prSet presAssocID="{694A5753-7B86-46DA-A9FA-092763E15D80}" presName="sibTrans" presStyleLbl="sibTrans1D1" presStyleIdx="0" presStyleCnt="8"/>
      <dgm:spPr/>
      <dgm:t>
        <a:bodyPr/>
        <a:lstStyle/>
        <a:p>
          <a:endParaRPr lang="en-US"/>
        </a:p>
      </dgm:t>
    </dgm:pt>
    <dgm:pt modelId="{1BF0C265-C5B1-434F-834E-E5F53272D459}" type="pres">
      <dgm:prSet presAssocID="{694A5753-7B86-46DA-A9FA-092763E15D80}" presName="connectorText" presStyleLbl="sibTrans1D1" presStyleIdx="0" presStyleCnt="8"/>
      <dgm:spPr/>
      <dgm:t>
        <a:bodyPr/>
        <a:lstStyle/>
        <a:p>
          <a:endParaRPr lang="en-US"/>
        </a:p>
      </dgm:t>
    </dgm:pt>
    <dgm:pt modelId="{9A0AE972-ACD6-4966-B714-B83BC4049D47}" type="pres">
      <dgm:prSet presAssocID="{57C3F441-C24A-45B9-94A6-D3462C227C3D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49F854-AEDF-43B1-B8C7-8A0466C61A73}" type="pres">
      <dgm:prSet presAssocID="{2220A58B-23A0-4E71-85FC-D5B9741334CC}" presName="sibTrans" presStyleLbl="sibTrans1D1" presStyleIdx="1" presStyleCnt="8"/>
      <dgm:spPr/>
      <dgm:t>
        <a:bodyPr/>
        <a:lstStyle/>
        <a:p>
          <a:endParaRPr lang="en-US"/>
        </a:p>
      </dgm:t>
    </dgm:pt>
    <dgm:pt modelId="{CE368B27-33B2-4EC7-924E-BD5D2ADB9B81}" type="pres">
      <dgm:prSet presAssocID="{2220A58B-23A0-4E71-85FC-D5B9741334CC}" presName="connectorText" presStyleLbl="sibTrans1D1" presStyleIdx="1" presStyleCnt="8"/>
      <dgm:spPr/>
      <dgm:t>
        <a:bodyPr/>
        <a:lstStyle/>
        <a:p>
          <a:endParaRPr lang="en-US"/>
        </a:p>
      </dgm:t>
    </dgm:pt>
    <dgm:pt modelId="{3BD0078D-2DB2-42A2-AE50-42ADD19386D7}" type="pres">
      <dgm:prSet presAssocID="{BE1A6BD5-8B85-432A-A1ED-7B2F323744DC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3FCAE3-2EED-4E4E-A447-2B19351F791E}" type="pres">
      <dgm:prSet presAssocID="{440FBB6F-AFB0-47C7-B041-A3C4AE9187F3}" presName="sibTrans" presStyleLbl="sibTrans1D1" presStyleIdx="2" presStyleCnt="8"/>
      <dgm:spPr/>
      <dgm:t>
        <a:bodyPr/>
        <a:lstStyle/>
        <a:p>
          <a:endParaRPr lang="en-US"/>
        </a:p>
      </dgm:t>
    </dgm:pt>
    <dgm:pt modelId="{17FC8880-E55C-48FA-9E34-06DA7725A90D}" type="pres">
      <dgm:prSet presAssocID="{440FBB6F-AFB0-47C7-B041-A3C4AE9187F3}" presName="connectorText" presStyleLbl="sibTrans1D1" presStyleIdx="2" presStyleCnt="8"/>
      <dgm:spPr/>
      <dgm:t>
        <a:bodyPr/>
        <a:lstStyle/>
        <a:p>
          <a:endParaRPr lang="en-US"/>
        </a:p>
      </dgm:t>
    </dgm:pt>
    <dgm:pt modelId="{8C8FCAAC-CB0D-460A-A38E-DD12A1AB7682}" type="pres">
      <dgm:prSet presAssocID="{6F64E027-BD09-415B-ABCA-BBF73779F114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48509A-35ED-4327-BDF8-ADE0F05A63A7}" type="pres">
      <dgm:prSet presAssocID="{A5969BD5-1D55-4691-A49B-BD7FE1300143}" presName="sibTrans" presStyleLbl="sibTrans1D1" presStyleIdx="3" presStyleCnt="8"/>
      <dgm:spPr/>
      <dgm:t>
        <a:bodyPr/>
        <a:lstStyle/>
        <a:p>
          <a:endParaRPr lang="en-US"/>
        </a:p>
      </dgm:t>
    </dgm:pt>
    <dgm:pt modelId="{4C23CA4C-5F2D-477F-A74F-4BEB02EEA218}" type="pres">
      <dgm:prSet presAssocID="{A5969BD5-1D55-4691-A49B-BD7FE1300143}" presName="connectorText" presStyleLbl="sibTrans1D1" presStyleIdx="3" presStyleCnt="8"/>
      <dgm:spPr/>
      <dgm:t>
        <a:bodyPr/>
        <a:lstStyle/>
        <a:p>
          <a:endParaRPr lang="en-US"/>
        </a:p>
      </dgm:t>
    </dgm:pt>
    <dgm:pt modelId="{95301608-69DD-4BF0-B89A-C92CC484C7FD}" type="pres">
      <dgm:prSet presAssocID="{2A9FA6DD-8A56-42A5-AC3B-51F693D5B664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392C00-4A92-46DE-B338-E111D55D7E6D}" type="pres">
      <dgm:prSet presAssocID="{27E65B8F-1C53-4FEF-A53A-B6ADA1478CEC}" presName="sibTrans" presStyleLbl="sibTrans1D1" presStyleIdx="4" presStyleCnt="8"/>
      <dgm:spPr/>
      <dgm:t>
        <a:bodyPr/>
        <a:lstStyle/>
        <a:p>
          <a:endParaRPr lang="en-US"/>
        </a:p>
      </dgm:t>
    </dgm:pt>
    <dgm:pt modelId="{06B82645-45B7-4FA9-8A54-E4C332A6A1C4}" type="pres">
      <dgm:prSet presAssocID="{27E65B8F-1C53-4FEF-A53A-B6ADA1478CEC}" presName="connectorText" presStyleLbl="sibTrans1D1" presStyleIdx="4" presStyleCnt="8"/>
      <dgm:spPr/>
      <dgm:t>
        <a:bodyPr/>
        <a:lstStyle/>
        <a:p>
          <a:endParaRPr lang="en-US"/>
        </a:p>
      </dgm:t>
    </dgm:pt>
    <dgm:pt modelId="{C2E1474B-B030-4B30-9375-3BDF83A34825}" type="pres">
      <dgm:prSet presAssocID="{05E22163-9212-4E0A-A146-350DE6AD6699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71ACC2-624A-48CB-856E-59EF540604C3}" type="pres">
      <dgm:prSet presAssocID="{1B2A0C0C-ADA3-48D8-A1B5-1A3AFA0B91EB}" presName="sibTrans" presStyleLbl="sibTrans1D1" presStyleIdx="5" presStyleCnt="8"/>
      <dgm:spPr/>
      <dgm:t>
        <a:bodyPr/>
        <a:lstStyle/>
        <a:p>
          <a:endParaRPr lang="en-US"/>
        </a:p>
      </dgm:t>
    </dgm:pt>
    <dgm:pt modelId="{92E746B3-1AFF-4D2C-8D64-03917F7BE035}" type="pres">
      <dgm:prSet presAssocID="{1B2A0C0C-ADA3-48D8-A1B5-1A3AFA0B91EB}" presName="connectorText" presStyleLbl="sibTrans1D1" presStyleIdx="5" presStyleCnt="8"/>
      <dgm:spPr/>
      <dgm:t>
        <a:bodyPr/>
        <a:lstStyle/>
        <a:p>
          <a:endParaRPr lang="en-US"/>
        </a:p>
      </dgm:t>
    </dgm:pt>
    <dgm:pt modelId="{50A23BE4-4C7E-4407-8ABE-E95A74A4E542}" type="pres">
      <dgm:prSet presAssocID="{1D55C4D5-EA2D-4A24-A2F9-B2FC21438A30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C66F9F-7C44-4669-B792-047C06640066}" type="pres">
      <dgm:prSet presAssocID="{634354BF-AC02-43EE-85F1-6A9CFF5D7A4F}" presName="sibTrans" presStyleLbl="sibTrans1D1" presStyleIdx="6" presStyleCnt="8"/>
      <dgm:spPr/>
      <dgm:t>
        <a:bodyPr/>
        <a:lstStyle/>
        <a:p>
          <a:endParaRPr lang="en-US"/>
        </a:p>
      </dgm:t>
    </dgm:pt>
    <dgm:pt modelId="{F4BC008D-9B4F-42C1-8FF4-E9F11788C5AA}" type="pres">
      <dgm:prSet presAssocID="{634354BF-AC02-43EE-85F1-6A9CFF5D7A4F}" presName="connectorText" presStyleLbl="sibTrans1D1" presStyleIdx="6" presStyleCnt="8"/>
      <dgm:spPr/>
      <dgm:t>
        <a:bodyPr/>
        <a:lstStyle/>
        <a:p>
          <a:endParaRPr lang="en-US"/>
        </a:p>
      </dgm:t>
    </dgm:pt>
    <dgm:pt modelId="{222C7E86-380C-40AF-BBDC-D98418A7798C}" type="pres">
      <dgm:prSet presAssocID="{FFC1D365-97CF-4BA0-B11F-00C0F7083A4E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D77F5F-2D4B-43C9-9273-6AF1FBF8EB2B}" type="pres">
      <dgm:prSet presAssocID="{1B295477-4EB6-404C-A150-CAD87165E9F0}" presName="sibTrans" presStyleLbl="sibTrans1D1" presStyleIdx="7" presStyleCnt="8"/>
      <dgm:spPr/>
      <dgm:t>
        <a:bodyPr/>
        <a:lstStyle/>
        <a:p>
          <a:endParaRPr lang="en-US"/>
        </a:p>
      </dgm:t>
    </dgm:pt>
    <dgm:pt modelId="{14EDDCAF-6BE0-40B9-AB6A-B269E7D5930B}" type="pres">
      <dgm:prSet presAssocID="{1B295477-4EB6-404C-A150-CAD87165E9F0}" presName="connectorText" presStyleLbl="sibTrans1D1" presStyleIdx="7" presStyleCnt="8"/>
      <dgm:spPr/>
      <dgm:t>
        <a:bodyPr/>
        <a:lstStyle/>
        <a:p>
          <a:endParaRPr lang="en-US"/>
        </a:p>
      </dgm:t>
    </dgm:pt>
    <dgm:pt modelId="{8F3A0328-2FA7-4F9E-AAA9-3C8D6D14E779}" type="pres">
      <dgm:prSet presAssocID="{C1D7F45F-D432-4916-BE15-91E35B99B62A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3A5DDC0-28E2-4FF3-9381-6D5420C414E2}" srcId="{47552468-0728-4A1D-ACCB-3D05492A244F}" destId="{FFC1D365-97CF-4BA0-B11F-00C0F7083A4E}" srcOrd="7" destOrd="0" parTransId="{0C4953D0-5091-4F98-9ACD-6D70D499E7FB}" sibTransId="{1B295477-4EB6-404C-A150-CAD87165E9F0}"/>
    <dgm:cxn modelId="{50F24606-B7EF-4EE6-A165-B3995D7402A5}" srcId="{47552468-0728-4A1D-ACCB-3D05492A244F}" destId="{1D55C4D5-EA2D-4A24-A2F9-B2FC21438A30}" srcOrd="6" destOrd="0" parTransId="{E7401C83-394D-40ED-9220-F02432D1EB36}" sibTransId="{634354BF-AC02-43EE-85F1-6A9CFF5D7A4F}"/>
    <dgm:cxn modelId="{7FF061F5-7795-46AD-AE62-FE90D0279069}" type="presOf" srcId="{634354BF-AC02-43EE-85F1-6A9CFF5D7A4F}" destId="{F4BC008D-9B4F-42C1-8FF4-E9F11788C5AA}" srcOrd="1" destOrd="0" presId="urn:microsoft.com/office/officeart/2005/8/layout/bProcess3"/>
    <dgm:cxn modelId="{6493FCFF-702C-4320-8169-1D22AAB91810}" srcId="{47552468-0728-4A1D-ACCB-3D05492A244F}" destId="{2A9FA6DD-8A56-42A5-AC3B-51F693D5B664}" srcOrd="4" destOrd="0" parTransId="{6D607B6C-D172-4132-AE44-08D3DBDF847D}" sibTransId="{27E65B8F-1C53-4FEF-A53A-B6ADA1478CEC}"/>
    <dgm:cxn modelId="{C9404FA8-C2DD-4C61-BA29-1B8DB83F5FC2}" type="presOf" srcId="{1D55C4D5-EA2D-4A24-A2F9-B2FC21438A30}" destId="{50A23BE4-4C7E-4407-8ABE-E95A74A4E542}" srcOrd="0" destOrd="0" presId="urn:microsoft.com/office/officeart/2005/8/layout/bProcess3"/>
    <dgm:cxn modelId="{1BC6D226-F377-4710-8447-E25229871F81}" srcId="{47552468-0728-4A1D-ACCB-3D05492A244F}" destId="{C1D7F45F-D432-4916-BE15-91E35B99B62A}" srcOrd="8" destOrd="0" parTransId="{596BDA77-6343-4C8D-8757-F261D3130E2B}" sibTransId="{C4BBB552-72AF-4BA9-8A93-A1BA0504CF5A}"/>
    <dgm:cxn modelId="{046A7909-3735-479F-8FB5-1BAC809521A0}" type="presOf" srcId="{1B2A0C0C-ADA3-48D8-A1B5-1A3AFA0B91EB}" destId="{4A71ACC2-624A-48CB-856E-59EF540604C3}" srcOrd="0" destOrd="0" presId="urn:microsoft.com/office/officeart/2005/8/layout/bProcess3"/>
    <dgm:cxn modelId="{1B2BD797-D524-432E-B550-D451BB9A5F7B}" type="presOf" srcId="{2220A58B-23A0-4E71-85FC-D5B9741334CC}" destId="{3649F854-AEDF-43B1-B8C7-8A0466C61A73}" srcOrd="0" destOrd="0" presId="urn:microsoft.com/office/officeart/2005/8/layout/bProcess3"/>
    <dgm:cxn modelId="{077FCE63-D4A4-4644-920E-DCAAF30C9E02}" srcId="{47552468-0728-4A1D-ACCB-3D05492A244F}" destId="{85F0F35C-2A02-41A5-996C-279CA493D190}" srcOrd="0" destOrd="0" parTransId="{2992EB60-1048-4218-8B0C-D98E7CD92DEE}" sibTransId="{694A5753-7B86-46DA-A9FA-092763E15D80}"/>
    <dgm:cxn modelId="{9ABE19E8-F6D3-4270-A8F1-5770668788D4}" srcId="{47552468-0728-4A1D-ACCB-3D05492A244F}" destId="{57C3F441-C24A-45B9-94A6-D3462C227C3D}" srcOrd="1" destOrd="0" parTransId="{C31AB90B-2D18-4452-941A-E57DCB1CFDA3}" sibTransId="{2220A58B-23A0-4E71-85FC-D5B9741334CC}"/>
    <dgm:cxn modelId="{78B0652C-6FC7-499C-A655-DA3FC27DA9D6}" type="presOf" srcId="{694A5753-7B86-46DA-A9FA-092763E15D80}" destId="{1BF0C265-C5B1-434F-834E-E5F53272D459}" srcOrd="1" destOrd="0" presId="urn:microsoft.com/office/officeart/2005/8/layout/bProcess3"/>
    <dgm:cxn modelId="{DD3C87F3-1510-4474-8EA0-112E58B03960}" type="presOf" srcId="{694A5753-7B86-46DA-A9FA-092763E15D80}" destId="{E443544B-81F2-4F66-B4BA-AC59480512A5}" srcOrd="0" destOrd="0" presId="urn:microsoft.com/office/officeart/2005/8/layout/bProcess3"/>
    <dgm:cxn modelId="{55806A9E-4024-411E-8CDB-E7B4B1086BC8}" type="presOf" srcId="{FFC1D365-97CF-4BA0-B11F-00C0F7083A4E}" destId="{222C7E86-380C-40AF-BBDC-D98418A7798C}" srcOrd="0" destOrd="0" presId="urn:microsoft.com/office/officeart/2005/8/layout/bProcess3"/>
    <dgm:cxn modelId="{EC160A27-263C-4A8D-988E-924DF2BF92C2}" type="presOf" srcId="{BE1A6BD5-8B85-432A-A1ED-7B2F323744DC}" destId="{3BD0078D-2DB2-42A2-AE50-42ADD19386D7}" srcOrd="0" destOrd="0" presId="urn:microsoft.com/office/officeart/2005/8/layout/bProcess3"/>
    <dgm:cxn modelId="{AEECCACE-7862-4768-9C8A-DABC025EB30E}" type="presOf" srcId="{85F0F35C-2A02-41A5-996C-279CA493D190}" destId="{63E7B534-F935-493F-A7C5-9069B3F5510A}" srcOrd="0" destOrd="0" presId="urn:microsoft.com/office/officeart/2005/8/layout/bProcess3"/>
    <dgm:cxn modelId="{72E505B5-AFD4-4EC8-9290-758D21C27747}" type="presOf" srcId="{57C3F441-C24A-45B9-94A6-D3462C227C3D}" destId="{9A0AE972-ACD6-4966-B714-B83BC4049D47}" srcOrd="0" destOrd="0" presId="urn:microsoft.com/office/officeart/2005/8/layout/bProcess3"/>
    <dgm:cxn modelId="{F227E449-E78F-498F-B9D4-8F9634F9A689}" type="presOf" srcId="{27E65B8F-1C53-4FEF-A53A-B6ADA1478CEC}" destId="{4D392C00-4A92-46DE-B338-E111D55D7E6D}" srcOrd="0" destOrd="0" presId="urn:microsoft.com/office/officeart/2005/8/layout/bProcess3"/>
    <dgm:cxn modelId="{24FAEB54-6D8E-41E6-91BF-3DF0EF5C8841}" type="presOf" srcId="{634354BF-AC02-43EE-85F1-6A9CFF5D7A4F}" destId="{A7C66F9F-7C44-4669-B792-047C06640066}" srcOrd="0" destOrd="0" presId="urn:microsoft.com/office/officeart/2005/8/layout/bProcess3"/>
    <dgm:cxn modelId="{3019786F-2D64-457A-9194-CDF70DEC5F36}" type="presOf" srcId="{440FBB6F-AFB0-47C7-B041-A3C4AE9187F3}" destId="{683FCAE3-2EED-4E4E-A447-2B19351F791E}" srcOrd="0" destOrd="0" presId="urn:microsoft.com/office/officeart/2005/8/layout/bProcess3"/>
    <dgm:cxn modelId="{0AF85C9D-0B23-4C1B-9960-424E57570B9C}" type="presOf" srcId="{C1D7F45F-D432-4916-BE15-91E35B99B62A}" destId="{8F3A0328-2FA7-4F9E-AAA9-3C8D6D14E779}" srcOrd="0" destOrd="0" presId="urn:microsoft.com/office/officeart/2005/8/layout/bProcess3"/>
    <dgm:cxn modelId="{C941C55F-0EC1-4F08-B917-DAE79D6D1AD2}" type="presOf" srcId="{440FBB6F-AFB0-47C7-B041-A3C4AE9187F3}" destId="{17FC8880-E55C-48FA-9E34-06DA7725A90D}" srcOrd="1" destOrd="0" presId="urn:microsoft.com/office/officeart/2005/8/layout/bProcess3"/>
    <dgm:cxn modelId="{6D296D81-82E5-4041-A1BB-89FB2A37E2A3}" type="presOf" srcId="{6F64E027-BD09-415B-ABCA-BBF73779F114}" destId="{8C8FCAAC-CB0D-460A-A38E-DD12A1AB7682}" srcOrd="0" destOrd="0" presId="urn:microsoft.com/office/officeart/2005/8/layout/bProcess3"/>
    <dgm:cxn modelId="{EBB67785-F464-4246-92DB-56A4271B48CA}" srcId="{47552468-0728-4A1D-ACCB-3D05492A244F}" destId="{BE1A6BD5-8B85-432A-A1ED-7B2F323744DC}" srcOrd="2" destOrd="0" parTransId="{2709F85B-C12A-4A47-AC90-FB2A907FD8BA}" sibTransId="{440FBB6F-AFB0-47C7-B041-A3C4AE9187F3}"/>
    <dgm:cxn modelId="{A47831CF-CD6C-4488-BC4E-E63E72420591}" type="presOf" srcId="{2A9FA6DD-8A56-42A5-AC3B-51F693D5B664}" destId="{95301608-69DD-4BF0-B89A-C92CC484C7FD}" srcOrd="0" destOrd="0" presId="urn:microsoft.com/office/officeart/2005/8/layout/bProcess3"/>
    <dgm:cxn modelId="{D7EF3849-D411-4745-923C-DCEECA359BAF}" type="presOf" srcId="{47552468-0728-4A1D-ACCB-3D05492A244F}" destId="{A08A2674-D928-412B-A0DD-F566B7CF519E}" srcOrd="0" destOrd="0" presId="urn:microsoft.com/office/officeart/2005/8/layout/bProcess3"/>
    <dgm:cxn modelId="{013441A4-8B6C-4AFE-94A1-0C429E64F7CC}" srcId="{47552468-0728-4A1D-ACCB-3D05492A244F}" destId="{05E22163-9212-4E0A-A146-350DE6AD6699}" srcOrd="5" destOrd="0" parTransId="{19C012CB-FC70-4DDC-BE59-8474098CB8EE}" sibTransId="{1B2A0C0C-ADA3-48D8-A1B5-1A3AFA0B91EB}"/>
    <dgm:cxn modelId="{3D3086C5-1BCB-4233-84D9-1D579878794E}" type="presOf" srcId="{05E22163-9212-4E0A-A146-350DE6AD6699}" destId="{C2E1474B-B030-4B30-9375-3BDF83A34825}" srcOrd="0" destOrd="0" presId="urn:microsoft.com/office/officeart/2005/8/layout/bProcess3"/>
    <dgm:cxn modelId="{BFDDDFF2-76EF-4414-B94A-E77268F7A4FB}" type="presOf" srcId="{1B295477-4EB6-404C-A150-CAD87165E9F0}" destId="{14EDDCAF-6BE0-40B9-AB6A-B269E7D5930B}" srcOrd="1" destOrd="0" presId="urn:microsoft.com/office/officeart/2005/8/layout/bProcess3"/>
    <dgm:cxn modelId="{8FED8E47-5B6E-48AD-972F-0561486DE79C}" type="presOf" srcId="{A5969BD5-1D55-4691-A49B-BD7FE1300143}" destId="{9448509A-35ED-4327-BDF8-ADE0F05A63A7}" srcOrd="0" destOrd="0" presId="urn:microsoft.com/office/officeart/2005/8/layout/bProcess3"/>
    <dgm:cxn modelId="{526D41CE-69B3-4A44-9F5E-7859359060D3}" type="presOf" srcId="{1B295477-4EB6-404C-A150-CAD87165E9F0}" destId="{DBD77F5F-2D4B-43C9-9273-6AF1FBF8EB2B}" srcOrd="0" destOrd="0" presId="urn:microsoft.com/office/officeart/2005/8/layout/bProcess3"/>
    <dgm:cxn modelId="{DD2A7725-AA42-4530-8CCC-83C041B166A3}" type="presOf" srcId="{1B2A0C0C-ADA3-48D8-A1B5-1A3AFA0B91EB}" destId="{92E746B3-1AFF-4D2C-8D64-03917F7BE035}" srcOrd="1" destOrd="0" presId="urn:microsoft.com/office/officeart/2005/8/layout/bProcess3"/>
    <dgm:cxn modelId="{4C59F8CC-F308-4672-B1ED-7FBD1484393D}" type="presOf" srcId="{27E65B8F-1C53-4FEF-A53A-B6ADA1478CEC}" destId="{06B82645-45B7-4FA9-8A54-E4C332A6A1C4}" srcOrd="1" destOrd="0" presId="urn:microsoft.com/office/officeart/2005/8/layout/bProcess3"/>
    <dgm:cxn modelId="{153264DC-A9E5-4133-81F2-139B1B3FCFBD}" type="presOf" srcId="{2220A58B-23A0-4E71-85FC-D5B9741334CC}" destId="{CE368B27-33B2-4EC7-924E-BD5D2ADB9B81}" srcOrd="1" destOrd="0" presId="urn:microsoft.com/office/officeart/2005/8/layout/bProcess3"/>
    <dgm:cxn modelId="{46091CAC-F810-4E53-9B15-924059C08CD1}" type="presOf" srcId="{A5969BD5-1D55-4691-A49B-BD7FE1300143}" destId="{4C23CA4C-5F2D-477F-A74F-4BEB02EEA218}" srcOrd="1" destOrd="0" presId="urn:microsoft.com/office/officeart/2005/8/layout/bProcess3"/>
    <dgm:cxn modelId="{2152351F-259D-40A1-B24F-F84A7D113062}" srcId="{47552468-0728-4A1D-ACCB-3D05492A244F}" destId="{6F64E027-BD09-415B-ABCA-BBF73779F114}" srcOrd="3" destOrd="0" parTransId="{2443D5EC-CF5B-4FB7-ADE7-C8202361C024}" sibTransId="{A5969BD5-1D55-4691-A49B-BD7FE1300143}"/>
    <dgm:cxn modelId="{258518D0-280F-4991-94D7-FB4BA023A32B}" type="presParOf" srcId="{A08A2674-D928-412B-A0DD-F566B7CF519E}" destId="{63E7B534-F935-493F-A7C5-9069B3F5510A}" srcOrd="0" destOrd="0" presId="urn:microsoft.com/office/officeart/2005/8/layout/bProcess3"/>
    <dgm:cxn modelId="{E2852699-B92E-4E72-831F-47EED541717D}" type="presParOf" srcId="{A08A2674-D928-412B-A0DD-F566B7CF519E}" destId="{E443544B-81F2-4F66-B4BA-AC59480512A5}" srcOrd="1" destOrd="0" presId="urn:microsoft.com/office/officeart/2005/8/layout/bProcess3"/>
    <dgm:cxn modelId="{CBD9B0C8-A7D9-4223-BA74-1F71095937DE}" type="presParOf" srcId="{E443544B-81F2-4F66-B4BA-AC59480512A5}" destId="{1BF0C265-C5B1-434F-834E-E5F53272D459}" srcOrd="0" destOrd="0" presId="urn:microsoft.com/office/officeart/2005/8/layout/bProcess3"/>
    <dgm:cxn modelId="{479C942C-52B8-4B46-9551-0DD13BA5676B}" type="presParOf" srcId="{A08A2674-D928-412B-A0DD-F566B7CF519E}" destId="{9A0AE972-ACD6-4966-B714-B83BC4049D47}" srcOrd="2" destOrd="0" presId="urn:microsoft.com/office/officeart/2005/8/layout/bProcess3"/>
    <dgm:cxn modelId="{298C8646-A8AD-4400-9A2F-F7A822245670}" type="presParOf" srcId="{A08A2674-D928-412B-A0DD-F566B7CF519E}" destId="{3649F854-AEDF-43B1-B8C7-8A0466C61A73}" srcOrd="3" destOrd="0" presId="urn:microsoft.com/office/officeart/2005/8/layout/bProcess3"/>
    <dgm:cxn modelId="{6995062A-5136-4906-B9C9-8A0C16BFCEF1}" type="presParOf" srcId="{3649F854-AEDF-43B1-B8C7-8A0466C61A73}" destId="{CE368B27-33B2-4EC7-924E-BD5D2ADB9B81}" srcOrd="0" destOrd="0" presId="urn:microsoft.com/office/officeart/2005/8/layout/bProcess3"/>
    <dgm:cxn modelId="{5F97D1A6-A8BD-4049-9E05-45746C4F5D14}" type="presParOf" srcId="{A08A2674-D928-412B-A0DD-F566B7CF519E}" destId="{3BD0078D-2DB2-42A2-AE50-42ADD19386D7}" srcOrd="4" destOrd="0" presId="urn:microsoft.com/office/officeart/2005/8/layout/bProcess3"/>
    <dgm:cxn modelId="{613702C7-8B00-457A-8231-A3B28C73F4A8}" type="presParOf" srcId="{A08A2674-D928-412B-A0DD-F566B7CF519E}" destId="{683FCAE3-2EED-4E4E-A447-2B19351F791E}" srcOrd="5" destOrd="0" presId="urn:microsoft.com/office/officeart/2005/8/layout/bProcess3"/>
    <dgm:cxn modelId="{52458254-5429-4479-B7E7-4CBDF01CDEC0}" type="presParOf" srcId="{683FCAE3-2EED-4E4E-A447-2B19351F791E}" destId="{17FC8880-E55C-48FA-9E34-06DA7725A90D}" srcOrd="0" destOrd="0" presId="urn:microsoft.com/office/officeart/2005/8/layout/bProcess3"/>
    <dgm:cxn modelId="{9A510E3A-1398-479F-A718-72874C31D3BF}" type="presParOf" srcId="{A08A2674-D928-412B-A0DD-F566B7CF519E}" destId="{8C8FCAAC-CB0D-460A-A38E-DD12A1AB7682}" srcOrd="6" destOrd="0" presId="urn:microsoft.com/office/officeart/2005/8/layout/bProcess3"/>
    <dgm:cxn modelId="{4CA113C9-83CB-4720-90E9-F8881DAE45A1}" type="presParOf" srcId="{A08A2674-D928-412B-A0DD-F566B7CF519E}" destId="{9448509A-35ED-4327-BDF8-ADE0F05A63A7}" srcOrd="7" destOrd="0" presId="urn:microsoft.com/office/officeart/2005/8/layout/bProcess3"/>
    <dgm:cxn modelId="{9653F921-529C-4366-A223-B6503FFFE349}" type="presParOf" srcId="{9448509A-35ED-4327-BDF8-ADE0F05A63A7}" destId="{4C23CA4C-5F2D-477F-A74F-4BEB02EEA218}" srcOrd="0" destOrd="0" presId="urn:microsoft.com/office/officeart/2005/8/layout/bProcess3"/>
    <dgm:cxn modelId="{9B12B39B-3A7E-4FF8-90EF-2E433658BA03}" type="presParOf" srcId="{A08A2674-D928-412B-A0DD-F566B7CF519E}" destId="{95301608-69DD-4BF0-B89A-C92CC484C7FD}" srcOrd="8" destOrd="0" presId="urn:microsoft.com/office/officeart/2005/8/layout/bProcess3"/>
    <dgm:cxn modelId="{78442B7C-67A4-4B00-BAC0-E1578D8FCBA6}" type="presParOf" srcId="{A08A2674-D928-412B-A0DD-F566B7CF519E}" destId="{4D392C00-4A92-46DE-B338-E111D55D7E6D}" srcOrd="9" destOrd="0" presId="urn:microsoft.com/office/officeart/2005/8/layout/bProcess3"/>
    <dgm:cxn modelId="{84F296C6-9367-43D4-A24C-92EE57EC773E}" type="presParOf" srcId="{4D392C00-4A92-46DE-B338-E111D55D7E6D}" destId="{06B82645-45B7-4FA9-8A54-E4C332A6A1C4}" srcOrd="0" destOrd="0" presId="urn:microsoft.com/office/officeart/2005/8/layout/bProcess3"/>
    <dgm:cxn modelId="{31D38E11-21C9-4495-AD67-75CE6E607762}" type="presParOf" srcId="{A08A2674-D928-412B-A0DD-F566B7CF519E}" destId="{C2E1474B-B030-4B30-9375-3BDF83A34825}" srcOrd="10" destOrd="0" presId="urn:microsoft.com/office/officeart/2005/8/layout/bProcess3"/>
    <dgm:cxn modelId="{D5C5811B-0224-489C-9AC0-BF67BCF0F6C4}" type="presParOf" srcId="{A08A2674-D928-412B-A0DD-F566B7CF519E}" destId="{4A71ACC2-624A-48CB-856E-59EF540604C3}" srcOrd="11" destOrd="0" presId="urn:microsoft.com/office/officeart/2005/8/layout/bProcess3"/>
    <dgm:cxn modelId="{6BE59F57-CC53-43BE-85DD-1511519B7413}" type="presParOf" srcId="{4A71ACC2-624A-48CB-856E-59EF540604C3}" destId="{92E746B3-1AFF-4D2C-8D64-03917F7BE035}" srcOrd="0" destOrd="0" presId="urn:microsoft.com/office/officeart/2005/8/layout/bProcess3"/>
    <dgm:cxn modelId="{BAA19B51-12CE-46A1-9366-F5EDFAA7BD23}" type="presParOf" srcId="{A08A2674-D928-412B-A0DD-F566B7CF519E}" destId="{50A23BE4-4C7E-4407-8ABE-E95A74A4E542}" srcOrd="12" destOrd="0" presId="urn:microsoft.com/office/officeart/2005/8/layout/bProcess3"/>
    <dgm:cxn modelId="{5B49A938-E64D-43C7-A852-DA1B0C44F870}" type="presParOf" srcId="{A08A2674-D928-412B-A0DD-F566B7CF519E}" destId="{A7C66F9F-7C44-4669-B792-047C06640066}" srcOrd="13" destOrd="0" presId="urn:microsoft.com/office/officeart/2005/8/layout/bProcess3"/>
    <dgm:cxn modelId="{3CC2B4BC-0944-4C18-9684-38E473710516}" type="presParOf" srcId="{A7C66F9F-7C44-4669-B792-047C06640066}" destId="{F4BC008D-9B4F-42C1-8FF4-E9F11788C5AA}" srcOrd="0" destOrd="0" presId="urn:microsoft.com/office/officeart/2005/8/layout/bProcess3"/>
    <dgm:cxn modelId="{4B9F0CA1-C110-406F-926B-E2C1469B7D62}" type="presParOf" srcId="{A08A2674-D928-412B-A0DD-F566B7CF519E}" destId="{222C7E86-380C-40AF-BBDC-D98418A7798C}" srcOrd="14" destOrd="0" presId="urn:microsoft.com/office/officeart/2005/8/layout/bProcess3"/>
    <dgm:cxn modelId="{C50268FC-9818-4D2C-AA95-A64E992115E2}" type="presParOf" srcId="{A08A2674-D928-412B-A0DD-F566B7CF519E}" destId="{DBD77F5F-2D4B-43C9-9273-6AF1FBF8EB2B}" srcOrd="15" destOrd="0" presId="urn:microsoft.com/office/officeart/2005/8/layout/bProcess3"/>
    <dgm:cxn modelId="{660F996E-3B40-4A5A-8309-351A69DE1FCF}" type="presParOf" srcId="{DBD77F5F-2D4B-43C9-9273-6AF1FBF8EB2B}" destId="{14EDDCAF-6BE0-40B9-AB6A-B269E7D5930B}" srcOrd="0" destOrd="0" presId="urn:microsoft.com/office/officeart/2005/8/layout/bProcess3"/>
    <dgm:cxn modelId="{9D349848-C6DB-4336-BC65-FB1C4B18C4CB}" type="presParOf" srcId="{A08A2674-D928-412B-A0DD-F566B7CF519E}" destId="{8F3A0328-2FA7-4F9E-AAA9-3C8D6D14E779}" srcOrd="1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552468-0728-4A1D-ACCB-3D05492A244F}" type="doc">
      <dgm:prSet loTypeId="urn:microsoft.com/office/officeart/2005/8/layout/bProcess3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85F0F35C-2A02-41A5-996C-279CA493D190}">
      <dgm:prSet phldrT="[Text]"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Pre-Id from Data Pipeline</a:t>
          </a:r>
          <a:endParaRPr lang="en-US" dirty="0">
            <a:latin typeface="Trebuchet MS" panose="020B0603020202020204" pitchFamily="34" charset="0"/>
          </a:endParaRPr>
        </a:p>
      </dgm:t>
    </dgm:pt>
    <dgm:pt modelId="{2992EB60-1048-4218-8B0C-D98E7CD92DEE}" type="parTrans" cxnId="{077FCE63-D4A4-4644-920E-DCAAF30C9E02}">
      <dgm:prSet/>
      <dgm:spPr/>
      <dgm:t>
        <a:bodyPr/>
        <a:lstStyle/>
        <a:p>
          <a:endParaRPr lang="en-US"/>
        </a:p>
      </dgm:t>
    </dgm:pt>
    <dgm:pt modelId="{694A5753-7B86-46DA-A9FA-092763E15D80}" type="sibTrans" cxnId="{077FCE63-D4A4-4644-920E-DCAAF30C9E02}">
      <dgm:prSet/>
      <dgm:spPr/>
      <dgm:t>
        <a:bodyPr/>
        <a:lstStyle/>
        <a:p>
          <a:endParaRPr lang="en-US" dirty="0"/>
        </a:p>
      </dgm:t>
    </dgm:pt>
    <dgm:pt modelId="{57C3F441-C24A-45B9-94A6-D3462C227C3D}">
      <dgm:prSet phldrT="[Text]"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CDE Loads Data into PA</a:t>
          </a:r>
          <a:r>
            <a:rPr lang="en-US" baseline="30000" dirty="0" smtClean="0">
              <a:latin typeface="Trebuchet MS" panose="020B0603020202020204" pitchFamily="34" charset="0"/>
            </a:rPr>
            <a:t>next</a:t>
          </a:r>
          <a:endParaRPr lang="en-US" baseline="30000" dirty="0">
            <a:latin typeface="Trebuchet MS" panose="020B0603020202020204" pitchFamily="34" charset="0"/>
          </a:endParaRPr>
        </a:p>
      </dgm:t>
    </dgm:pt>
    <dgm:pt modelId="{C31AB90B-2D18-4452-941A-E57DCB1CFDA3}" type="parTrans" cxnId="{9ABE19E8-F6D3-4270-A8F1-5770668788D4}">
      <dgm:prSet/>
      <dgm:spPr/>
      <dgm:t>
        <a:bodyPr/>
        <a:lstStyle/>
        <a:p>
          <a:endParaRPr lang="en-US"/>
        </a:p>
      </dgm:t>
    </dgm:pt>
    <dgm:pt modelId="{2220A58B-23A0-4E71-85FC-D5B9741334CC}" type="sibTrans" cxnId="{9ABE19E8-F6D3-4270-A8F1-5770668788D4}">
      <dgm:prSet/>
      <dgm:spPr/>
      <dgm:t>
        <a:bodyPr/>
        <a:lstStyle/>
        <a:p>
          <a:endParaRPr lang="en-US" dirty="0"/>
        </a:p>
      </dgm:t>
    </dgm:pt>
    <dgm:pt modelId="{BE1A6BD5-8B85-432A-A1ED-7B2F323744DC}">
      <dgm:prSet phldrT="[Text]"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Districts Make Changes in PA</a:t>
          </a:r>
          <a:r>
            <a:rPr lang="en-US" baseline="30000" dirty="0" smtClean="0">
              <a:latin typeface="Trebuchet MS" panose="020B0603020202020204" pitchFamily="34" charset="0"/>
            </a:rPr>
            <a:t>next</a:t>
          </a:r>
          <a:endParaRPr lang="en-US" baseline="30000" dirty="0">
            <a:latin typeface="Trebuchet MS" panose="020B0603020202020204" pitchFamily="34" charset="0"/>
          </a:endParaRPr>
        </a:p>
      </dgm:t>
    </dgm:pt>
    <dgm:pt modelId="{2709F85B-C12A-4A47-AC90-FB2A907FD8BA}" type="parTrans" cxnId="{EBB67785-F464-4246-92DB-56A4271B48CA}">
      <dgm:prSet/>
      <dgm:spPr/>
      <dgm:t>
        <a:bodyPr/>
        <a:lstStyle/>
        <a:p>
          <a:endParaRPr lang="en-US"/>
        </a:p>
      </dgm:t>
    </dgm:pt>
    <dgm:pt modelId="{440FBB6F-AFB0-47C7-B041-A3C4AE9187F3}" type="sibTrans" cxnId="{EBB67785-F464-4246-92DB-56A4271B48CA}">
      <dgm:prSet/>
      <dgm:spPr/>
      <dgm:t>
        <a:bodyPr/>
        <a:lstStyle/>
        <a:p>
          <a:endParaRPr lang="en-US" dirty="0"/>
        </a:p>
      </dgm:t>
    </dgm:pt>
    <dgm:pt modelId="{2A9FA6DD-8A56-42A5-AC3B-51F693D5B664}">
      <dgm:prSet phldrT="[Text]"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Testing (Grade/Content Area All in the Same Day)</a:t>
          </a:r>
          <a:endParaRPr lang="en-US" dirty="0">
            <a:latin typeface="Trebuchet MS" panose="020B0603020202020204" pitchFamily="34" charset="0"/>
          </a:endParaRPr>
        </a:p>
      </dgm:t>
    </dgm:pt>
    <dgm:pt modelId="{6D607B6C-D172-4132-AE44-08D3DBDF847D}" type="parTrans" cxnId="{6493FCFF-702C-4320-8169-1D22AAB91810}">
      <dgm:prSet/>
      <dgm:spPr/>
      <dgm:t>
        <a:bodyPr/>
        <a:lstStyle/>
        <a:p>
          <a:endParaRPr lang="en-US"/>
        </a:p>
      </dgm:t>
    </dgm:pt>
    <dgm:pt modelId="{27E65B8F-1C53-4FEF-A53A-B6ADA1478CEC}" type="sibTrans" cxnId="{6493FCFF-702C-4320-8169-1D22AAB91810}">
      <dgm:prSet/>
      <dgm:spPr/>
      <dgm:t>
        <a:bodyPr/>
        <a:lstStyle/>
        <a:p>
          <a:endParaRPr lang="en-US" dirty="0"/>
        </a:p>
      </dgm:t>
    </dgm:pt>
    <dgm:pt modelId="{FFC1D365-97CF-4BA0-B11F-00C0F7083A4E}">
      <dgm:prSet phldrT="[Text]"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Student Biographical Data (SBD) Check in Data Pipeline</a:t>
          </a:r>
          <a:endParaRPr lang="en-US" dirty="0">
            <a:latin typeface="Trebuchet MS" panose="020B0603020202020204" pitchFamily="34" charset="0"/>
          </a:endParaRPr>
        </a:p>
      </dgm:t>
    </dgm:pt>
    <dgm:pt modelId="{0C4953D0-5091-4F98-9ACD-6D70D499E7FB}" type="parTrans" cxnId="{13A5DDC0-28E2-4FF3-9381-6D5420C414E2}">
      <dgm:prSet/>
      <dgm:spPr/>
      <dgm:t>
        <a:bodyPr/>
        <a:lstStyle/>
        <a:p>
          <a:endParaRPr lang="en-US"/>
        </a:p>
      </dgm:t>
    </dgm:pt>
    <dgm:pt modelId="{1B295477-4EB6-404C-A150-CAD87165E9F0}" type="sibTrans" cxnId="{13A5DDC0-28E2-4FF3-9381-6D5420C414E2}">
      <dgm:prSet/>
      <dgm:spPr/>
      <dgm:t>
        <a:bodyPr/>
        <a:lstStyle/>
        <a:p>
          <a:endParaRPr lang="en-US" dirty="0"/>
        </a:p>
      </dgm:t>
    </dgm:pt>
    <dgm:pt modelId="{C1D7F45F-D432-4916-BE15-91E35B99B62A}">
      <dgm:prSet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Results in PA</a:t>
          </a:r>
          <a:r>
            <a:rPr lang="en-US" baseline="30000" dirty="0" smtClean="0">
              <a:latin typeface="Trebuchet MS" panose="020B0603020202020204" pitchFamily="34" charset="0"/>
            </a:rPr>
            <a:t>next</a:t>
          </a:r>
          <a:endParaRPr lang="en-US" baseline="30000" dirty="0">
            <a:latin typeface="Trebuchet MS" panose="020B0603020202020204" pitchFamily="34" charset="0"/>
          </a:endParaRPr>
        </a:p>
      </dgm:t>
    </dgm:pt>
    <dgm:pt modelId="{596BDA77-6343-4C8D-8757-F261D3130E2B}" type="parTrans" cxnId="{1BC6D226-F377-4710-8447-E25229871F81}">
      <dgm:prSet/>
      <dgm:spPr/>
      <dgm:t>
        <a:bodyPr/>
        <a:lstStyle/>
        <a:p>
          <a:endParaRPr lang="en-US"/>
        </a:p>
      </dgm:t>
    </dgm:pt>
    <dgm:pt modelId="{C4BBB552-72AF-4BA9-8A93-A1BA0504CF5A}" type="sibTrans" cxnId="{1BC6D226-F377-4710-8447-E25229871F81}">
      <dgm:prSet/>
      <dgm:spPr/>
      <dgm:t>
        <a:bodyPr/>
        <a:lstStyle/>
        <a:p>
          <a:endParaRPr lang="en-US"/>
        </a:p>
      </dgm:t>
    </dgm:pt>
    <dgm:pt modelId="{1D55C4D5-EA2D-4A24-A2F9-B2FC21438A30}">
      <dgm:prSet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Clean-up in PA</a:t>
          </a:r>
          <a:r>
            <a:rPr lang="en-US" baseline="30000" dirty="0" smtClean="0">
              <a:latin typeface="Trebuchet MS" panose="020B0603020202020204" pitchFamily="34" charset="0"/>
            </a:rPr>
            <a:t>next</a:t>
          </a:r>
          <a:r>
            <a:rPr lang="en-US" dirty="0" smtClean="0">
              <a:latin typeface="Trebuchet MS" panose="020B0603020202020204" pitchFamily="34" charset="0"/>
            </a:rPr>
            <a:t> (Rejected Student Tests)</a:t>
          </a:r>
          <a:endParaRPr lang="en-US" dirty="0">
            <a:latin typeface="Trebuchet MS" panose="020B0603020202020204" pitchFamily="34" charset="0"/>
          </a:endParaRPr>
        </a:p>
      </dgm:t>
    </dgm:pt>
    <dgm:pt modelId="{E7401C83-394D-40ED-9220-F02432D1EB36}" type="parTrans" cxnId="{50F24606-B7EF-4EE6-A165-B3995D7402A5}">
      <dgm:prSet/>
      <dgm:spPr/>
      <dgm:t>
        <a:bodyPr/>
        <a:lstStyle/>
        <a:p>
          <a:endParaRPr lang="en-US"/>
        </a:p>
      </dgm:t>
    </dgm:pt>
    <dgm:pt modelId="{634354BF-AC02-43EE-85F1-6A9CFF5D7A4F}" type="sibTrans" cxnId="{50F24606-B7EF-4EE6-A165-B3995D7402A5}">
      <dgm:prSet/>
      <dgm:spPr/>
      <dgm:t>
        <a:bodyPr/>
        <a:lstStyle/>
        <a:p>
          <a:endParaRPr lang="en-US" dirty="0"/>
        </a:p>
      </dgm:t>
    </dgm:pt>
    <dgm:pt modelId="{6F64E027-BD09-415B-ABCA-BBF73779F114}">
      <dgm:prSet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Materials Arrive Approximately 2 Weeks Prior to Testing</a:t>
          </a:r>
          <a:endParaRPr lang="en-US" dirty="0">
            <a:latin typeface="Trebuchet MS" panose="020B0603020202020204" pitchFamily="34" charset="0"/>
          </a:endParaRPr>
        </a:p>
      </dgm:t>
    </dgm:pt>
    <dgm:pt modelId="{2443D5EC-CF5B-4FB7-ADE7-C8202361C024}" type="parTrans" cxnId="{2152351F-259D-40A1-B24F-F84A7D113062}">
      <dgm:prSet/>
      <dgm:spPr/>
      <dgm:t>
        <a:bodyPr/>
        <a:lstStyle/>
        <a:p>
          <a:endParaRPr lang="en-US"/>
        </a:p>
      </dgm:t>
    </dgm:pt>
    <dgm:pt modelId="{A5969BD5-1D55-4691-A49B-BD7FE1300143}" type="sibTrans" cxnId="{2152351F-259D-40A1-B24F-F84A7D113062}">
      <dgm:prSet/>
      <dgm:spPr/>
      <dgm:t>
        <a:bodyPr/>
        <a:lstStyle/>
        <a:p>
          <a:endParaRPr lang="en-US" dirty="0"/>
        </a:p>
      </dgm:t>
    </dgm:pt>
    <dgm:pt modelId="{05E22163-9212-4E0A-A146-350DE6AD6699}">
      <dgm:prSet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Secure Materials Returned</a:t>
          </a:r>
        </a:p>
        <a:p>
          <a:r>
            <a:rPr lang="en-US" dirty="0" smtClean="0">
              <a:latin typeface="Trebuchet MS" panose="020B0603020202020204" pitchFamily="34" charset="0"/>
            </a:rPr>
            <a:t>(May 2, 4)</a:t>
          </a:r>
          <a:endParaRPr lang="en-US" dirty="0">
            <a:latin typeface="Trebuchet MS" panose="020B0603020202020204" pitchFamily="34" charset="0"/>
          </a:endParaRPr>
        </a:p>
      </dgm:t>
    </dgm:pt>
    <dgm:pt modelId="{19C012CB-FC70-4DDC-BE59-8474098CB8EE}" type="parTrans" cxnId="{013441A4-8B6C-4AFE-94A1-0C429E64F7CC}">
      <dgm:prSet/>
      <dgm:spPr/>
      <dgm:t>
        <a:bodyPr/>
        <a:lstStyle/>
        <a:p>
          <a:endParaRPr lang="en-US"/>
        </a:p>
      </dgm:t>
    </dgm:pt>
    <dgm:pt modelId="{1B2A0C0C-ADA3-48D8-A1B5-1A3AFA0B91EB}" type="sibTrans" cxnId="{013441A4-8B6C-4AFE-94A1-0C429E64F7CC}">
      <dgm:prSet/>
      <dgm:spPr/>
      <dgm:t>
        <a:bodyPr/>
        <a:lstStyle/>
        <a:p>
          <a:endParaRPr lang="en-US" dirty="0"/>
        </a:p>
      </dgm:t>
    </dgm:pt>
    <dgm:pt modelId="{A08A2674-D928-412B-A0DD-F566B7CF519E}" type="pres">
      <dgm:prSet presAssocID="{47552468-0728-4A1D-ACCB-3D05492A244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3E7B534-F935-493F-A7C5-9069B3F5510A}" type="pres">
      <dgm:prSet presAssocID="{85F0F35C-2A02-41A5-996C-279CA493D190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43544B-81F2-4F66-B4BA-AC59480512A5}" type="pres">
      <dgm:prSet presAssocID="{694A5753-7B86-46DA-A9FA-092763E15D80}" presName="sibTrans" presStyleLbl="sibTrans1D1" presStyleIdx="0" presStyleCnt="8"/>
      <dgm:spPr/>
      <dgm:t>
        <a:bodyPr/>
        <a:lstStyle/>
        <a:p>
          <a:endParaRPr lang="en-US"/>
        </a:p>
      </dgm:t>
    </dgm:pt>
    <dgm:pt modelId="{1BF0C265-C5B1-434F-834E-E5F53272D459}" type="pres">
      <dgm:prSet presAssocID="{694A5753-7B86-46DA-A9FA-092763E15D80}" presName="connectorText" presStyleLbl="sibTrans1D1" presStyleIdx="0" presStyleCnt="8"/>
      <dgm:spPr/>
      <dgm:t>
        <a:bodyPr/>
        <a:lstStyle/>
        <a:p>
          <a:endParaRPr lang="en-US"/>
        </a:p>
      </dgm:t>
    </dgm:pt>
    <dgm:pt modelId="{9A0AE972-ACD6-4966-B714-B83BC4049D47}" type="pres">
      <dgm:prSet presAssocID="{57C3F441-C24A-45B9-94A6-D3462C227C3D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49F854-AEDF-43B1-B8C7-8A0466C61A73}" type="pres">
      <dgm:prSet presAssocID="{2220A58B-23A0-4E71-85FC-D5B9741334CC}" presName="sibTrans" presStyleLbl="sibTrans1D1" presStyleIdx="1" presStyleCnt="8"/>
      <dgm:spPr/>
      <dgm:t>
        <a:bodyPr/>
        <a:lstStyle/>
        <a:p>
          <a:endParaRPr lang="en-US"/>
        </a:p>
      </dgm:t>
    </dgm:pt>
    <dgm:pt modelId="{CE368B27-33B2-4EC7-924E-BD5D2ADB9B81}" type="pres">
      <dgm:prSet presAssocID="{2220A58B-23A0-4E71-85FC-D5B9741334CC}" presName="connectorText" presStyleLbl="sibTrans1D1" presStyleIdx="1" presStyleCnt="8"/>
      <dgm:spPr/>
      <dgm:t>
        <a:bodyPr/>
        <a:lstStyle/>
        <a:p>
          <a:endParaRPr lang="en-US"/>
        </a:p>
      </dgm:t>
    </dgm:pt>
    <dgm:pt modelId="{3BD0078D-2DB2-42A2-AE50-42ADD19386D7}" type="pres">
      <dgm:prSet presAssocID="{BE1A6BD5-8B85-432A-A1ED-7B2F323744DC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3FCAE3-2EED-4E4E-A447-2B19351F791E}" type="pres">
      <dgm:prSet presAssocID="{440FBB6F-AFB0-47C7-B041-A3C4AE9187F3}" presName="sibTrans" presStyleLbl="sibTrans1D1" presStyleIdx="2" presStyleCnt="8"/>
      <dgm:spPr/>
      <dgm:t>
        <a:bodyPr/>
        <a:lstStyle/>
        <a:p>
          <a:endParaRPr lang="en-US"/>
        </a:p>
      </dgm:t>
    </dgm:pt>
    <dgm:pt modelId="{17FC8880-E55C-48FA-9E34-06DA7725A90D}" type="pres">
      <dgm:prSet presAssocID="{440FBB6F-AFB0-47C7-B041-A3C4AE9187F3}" presName="connectorText" presStyleLbl="sibTrans1D1" presStyleIdx="2" presStyleCnt="8"/>
      <dgm:spPr/>
      <dgm:t>
        <a:bodyPr/>
        <a:lstStyle/>
        <a:p>
          <a:endParaRPr lang="en-US"/>
        </a:p>
      </dgm:t>
    </dgm:pt>
    <dgm:pt modelId="{8C8FCAAC-CB0D-460A-A38E-DD12A1AB7682}" type="pres">
      <dgm:prSet presAssocID="{6F64E027-BD09-415B-ABCA-BBF73779F114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48509A-35ED-4327-BDF8-ADE0F05A63A7}" type="pres">
      <dgm:prSet presAssocID="{A5969BD5-1D55-4691-A49B-BD7FE1300143}" presName="sibTrans" presStyleLbl="sibTrans1D1" presStyleIdx="3" presStyleCnt="8"/>
      <dgm:spPr/>
      <dgm:t>
        <a:bodyPr/>
        <a:lstStyle/>
        <a:p>
          <a:endParaRPr lang="en-US"/>
        </a:p>
      </dgm:t>
    </dgm:pt>
    <dgm:pt modelId="{4C23CA4C-5F2D-477F-A74F-4BEB02EEA218}" type="pres">
      <dgm:prSet presAssocID="{A5969BD5-1D55-4691-A49B-BD7FE1300143}" presName="connectorText" presStyleLbl="sibTrans1D1" presStyleIdx="3" presStyleCnt="8"/>
      <dgm:spPr/>
      <dgm:t>
        <a:bodyPr/>
        <a:lstStyle/>
        <a:p>
          <a:endParaRPr lang="en-US"/>
        </a:p>
      </dgm:t>
    </dgm:pt>
    <dgm:pt modelId="{95301608-69DD-4BF0-B89A-C92CC484C7FD}" type="pres">
      <dgm:prSet presAssocID="{2A9FA6DD-8A56-42A5-AC3B-51F693D5B664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392C00-4A92-46DE-B338-E111D55D7E6D}" type="pres">
      <dgm:prSet presAssocID="{27E65B8F-1C53-4FEF-A53A-B6ADA1478CEC}" presName="sibTrans" presStyleLbl="sibTrans1D1" presStyleIdx="4" presStyleCnt="8"/>
      <dgm:spPr/>
      <dgm:t>
        <a:bodyPr/>
        <a:lstStyle/>
        <a:p>
          <a:endParaRPr lang="en-US"/>
        </a:p>
      </dgm:t>
    </dgm:pt>
    <dgm:pt modelId="{06B82645-45B7-4FA9-8A54-E4C332A6A1C4}" type="pres">
      <dgm:prSet presAssocID="{27E65B8F-1C53-4FEF-A53A-B6ADA1478CEC}" presName="connectorText" presStyleLbl="sibTrans1D1" presStyleIdx="4" presStyleCnt="8"/>
      <dgm:spPr/>
      <dgm:t>
        <a:bodyPr/>
        <a:lstStyle/>
        <a:p>
          <a:endParaRPr lang="en-US"/>
        </a:p>
      </dgm:t>
    </dgm:pt>
    <dgm:pt modelId="{C2E1474B-B030-4B30-9375-3BDF83A34825}" type="pres">
      <dgm:prSet presAssocID="{05E22163-9212-4E0A-A146-350DE6AD6699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71ACC2-624A-48CB-856E-59EF540604C3}" type="pres">
      <dgm:prSet presAssocID="{1B2A0C0C-ADA3-48D8-A1B5-1A3AFA0B91EB}" presName="sibTrans" presStyleLbl="sibTrans1D1" presStyleIdx="5" presStyleCnt="8"/>
      <dgm:spPr/>
      <dgm:t>
        <a:bodyPr/>
        <a:lstStyle/>
        <a:p>
          <a:endParaRPr lang="en-US"/>
        </a:p>
      </dgm:t>
    </dgm:pt>
    <dgm:pt modelId="{92E746B3-1AFF-4D2C-8D64-03917F7BE035}" type="pres">
      <dgm:prSet presAssocID="{1B2A0C0C-ADA3-48D8-A1B5-1A3AFA0B91EB}" presName="connectorText" presStyleLbl="sibTrans1D1" presStyleIdx="5" presStyleCnt="8"/>
      <dgm:spPr/>
      <dgm:t>
        <a:bodyPr/>
        <a:lstStyle/>
        <a:p>
          <a:endParaRPr lang="en-US"/>
        </a:p>
      </dgm:t>
    </dgm:pt>
    <dgm:pt modelId="{50A23BE4-4C7E-4407-8ABE-E95A74A4E542}" type="pres">
      <dgm:prSet presAssocID="{1D55C4D5-EA2D-4A24-A2F9-B2FC21438A30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C66F9F-7C44-4669-B792-047C06640066}" type="pres">
      <dgm:prSet presAssocID="{634354BF-AC02-43EE-85F1-6A9CFF5D7A4F}" presName="sibTrans" presStyleLbl="sibTrans1D1" presStyleIdx="6" presStyleCnt="8"/>
      <dgm:spPr/>
      <dgm:t>
        <a:bodyPr/>
        <a:lstStyle/>
        <a:p>
          <a:endParaRPr lang="en-US"/>
        </a:p>
      </dgm:t>
    </dgm:pt>
    <dgm:pt modelId="{F4BC008D-9B4F-42C1-8FF4-E9F11788C5AA}" type="pres">
      <dgm:prSet presAssocID="{634354BF-AC02-43EE-85F1-6A9CFF5D7A4F}" presName="connectorText" presStyleLbl="sibTrans1D1" presStyleIdx="6" presStyleCnt="8"/>
      <dgm:spPr/>
      <dgm:t>
        <a:bodyPr/>
        <a:lstStyle/>
        <a:p>
          <a:endParaRPr lang="en-US"/>
        </a:p>
      </dgm:t>
    </dgm:pt>
    <dgm:pt modelId="{222C7E86-380C-40AF-BBDC-D98418A7798C}" type="pres">
      <dgm:prSet presAssocID="{FFC1D365-97CF-4BA0-B11F-00C0F7083A4E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D77F5F-2D4B-43C9-9273-6AF1FBF8EB2B}" type="pres">
      <dgm:prSet presAssocID="{1B295477-4EB6-404C-A150-CAD87165E9F0}" presName="sibTrans" presStyleLbl="sibTrans1D1" presStyleIdx="7" presStyleCnt="8"/>
      <dgm:spPr/>
      <dgm:t>
        <a:bodyPr/>
        <a:lstStyle/>
        <a:p>
          <a:endParaRPr lang="en-US"/>
        </a:p>
      </dgm:t>
    </dgm:pt>
    <dgm:pt modelId="{14EDDCAF-6BE0-40B9-AB6A-B269E7D5930B}" type="pres">
      <dgm:prSet presAssocID="{1B295477-4EB6-404C-A150-CAD87165E9F0}" presName="connectorText" presStyleLbl="sibTrans1D1" presStyleIdx="7" presStyleCnt="8"/>
      <dgm:spPr/>
      <dgm:t>
        <a:bodyPr/>
        <a:lstStyle/>
        <a:p>
          <a:endParaRPr lang="en-US"/>
        </a:p>
      </dgm:t>
    </dgm:pt>
    <dgm:pt modelId="{8F3A0328-2FA7-4F9E-AAA9-3C8D6D14E779}" type="pres">
      <dgm:prSet presAssocID="{C1D7F45F-D432-4916-BE15-91E35B99B62A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5BCD63F-0B6E-4EB9-A40D-1C1B22500A72}" type="presOf" srcId="{694A5753-7B86-46DA-A9FA-092763E15D80}" destId="{E443544B-81F2-4F66-B4BA-AC59480512A5}" srcOrd="0" destOrd="0" presId="urn:microsoft.com/office/officeart/2005/8/layout/bProcess3"/>
    <dgm:cxn modelId="{50F24606-B7EF-4EE6-A165-B3995D7402A5}" srcId="{47552468-0728-4A1D-ACCB-3D05492A244F}" destId="{1D55C4D5-EA2D-4A24-A2F9-B2FC21438A30}" srcOrd="6" destOrd="0" parTransId="{E7401C83-394D-40ED-9220-F02432D1EB36}" sibTransId="{634354BF-AC02-43EE-85F1-6A9CFF5D7A4F}"/>
    <dgm:cxn modelId="{EBB67785-F464-4246-92DB-56A4271B48CA}" srcId="{47552468-0728-4A1D-ACCB-3D05492A244F}" destId="{BE1A6BD5-8B85-432A-A1ED-7B2F323744DC}" srcOrd="2" destOrd="0" parTransId="{2709F85B-C12A-4A47-AC90-FB2A907FD8BA}" sibTransId="{440FBB6F-AFB0-47C7-B041-A3C4AE9187F3}"/>
    <dgm:cxn modelId="{A897F95B-1BB6-402B-B680-3355807944F4}" type="presOf" srcId="{57C3F441-C24A-45B9-94A6-D3462C227C3D}" destId="{9A0AE972-ACD6-4966-B714-B83BC4049D47}" srcOrd="0" destOrd="0" presId="urn:microsoft.com/office/officeart/2005/8/layout/bProcess3"/>
    <dgm:cxn modelId="{81BC8E64-1A7E-4207-9163-82005E4BA0D6}" type="presOf" srcId="{1B2A0C0C-ADA3-48D8-A1B5-1A3AFA0B91EB}" destId="{4A71ACC2-624A-48CB-856E-59EF540604C3}" srcOrd="0" destOrd="0" presId="urn:microsoft.com/office/officeart/2005/8/layout/bProcess3"/>
    <dgm:cxn modelId="{A25D9480-C316-4476-9C99-D91C909D9F72}" type="presOf" srcId="{440FBB6F-AFB0-47C7-B041-A3C4AE9187F3}" destId="{17FC8880-E55C-48FA-9E34-06DA7725A90D}" srcOrd="1" destOrd="0" presId="urn:microsoft.com/office/officeart/2005/8/layout/bProcess3"/>
    <dgm:cxn modelId="{1BC6D226-F377-4710-8447-E25229871F81}" srcId="{47552468-0728-4A1D-ACCB-3D05492A244F}" destId="{C1D7F45F-D432-4916-BE15-91E35B99B62A}" srcOrd="8" destOrd="0" parTransId="{596BDA77-6343-4C8D-8757-F261D3130E2B}" sibTransId="{C4BBB552-72AF-4BA9-8A93-A1BA0504CF5A}"/>
    <dgm:cxn modelId="{7EEB8FD3-3C6A-4521-A116-9C11C532B8F8}" type="presOf" srcId="{1B295477-4EB6-404C-A150-CAD87165E9F0}" destId="{DBD77F5F-2D4B-43C9-9273-6AF1FBF8EB2B}" srcOrd="0" destOrd="0" presId="urn:microsoft.com/office/officeart/2005/8/layout/bProcess3"/>
    <dgm:cxn modelId="{A06D640E-CD8A-4723-AA0F-4A4E6E28CE0D}" type="presOf" srcId="{FFC1D365-97CF-4BA0-B11F-00C0F7083A4E}" destId="{222C7E86-380C-40AF-BBDC-D98418A7798C}" srcOrd="0" destOrd="0" presId="urn:microsoft.com/office/officeart/2005/8/layout/bProcess3"/>
    <dgm:cxn modelId="{A5F10582-078E-45E5-9CB6-BBBBBC85A112}" type="presOf" srcId="{47552468-0728-4A1D-ACCB-3D05492A244F}" destId="{A08A2674-D928-412B-A0DD-F566B7CF519E}" srcOrd="0" destOrd="0" presId="urn:microsoft.com/office/officeart/2005/8/layout/bProcess3"/>
    <dgm:cxn modelId="{C67A1657-02D4-4E9E-8153-4960DE22433F}" type="presOf" srcId="{85F0F35C-2A02-41A5-996C-279CA493D190}" destId="{63E7B534-F935-493F-A7C5-9069B3F5510A}" srcOrd="0" destOrd="0" presId="urn:microsoft.com/office/officeart/2005/8/layout/bProcess3"/>
    <dgm:cxn modelId="{FC8755AA-7796-4E2E-A41F-000043697EFA}" type="presOf" srcId="{27E65B8F-1C53-4FEF-A53A-B6ADA1478CEC}" destId="{4D392C00-4A92-46DE-B338-E111D55D7E6D}" srcOrd="0" destOrd="0" presId="urn:microsoft.com/office/officeart/2005/8/layout/bProcess3"/>
    <dgm:cxn modelId="{52297257-8767-4EBE-9514-C5227AFBAFFE}" type="presOf" srcId="{2220A58B-23A0-4E71-85FC-D5B9741334CC}" destId="{3649F854-AEDF-43B1-B8C7-8A0466C61A73}" srcOrd="0" destOrd="0" presId="urn:microsoft.com/office/officeart/2005/8/layout/bProcess3"/>
    <dgm:cxn modelId="{8887649E-0815-4D50-81E9-AA3722017DA6}" type="presOf" srcId="{1B295477-4EB6-404C-A150-CAD87165E9F0}" destId="{14EDDCAF-6BE0-40B9-AB6A-B269E7D5930B}" srcOrd="1" destOrd="0" presId="urn:microsoft.com/office/officeart/2005/8/layout/bProcess3"/>
    <dgm:cxn modelId="{6A63EF51-F500-4801-BED2-3E7E17489B68}" type="presOf" srcId="{694A5753-7B86-46DA-A9FA-092763E15D80}" destId="{1BF0C265-C5B1-434F-834E-E5F53272D459}" srcOrd="1" destOrd="0" presId="urn:microsoft.com/office/officeart/2005/8/layout/bProcess3"/>
    <dgm:cxn modelId="{A3961A13-F216-4A65-AF3E-766FF2A2123D}" type="presOf" srcId="{BE1A6BD5-8B85-432A-A1ED-7B2F323744DC}" destId="{3BD0078D-2DB2-42A2-AE50-42ADD19386D7}" srcOrd="0" destOrd="0" presId="urn:microsoft.com/office/officeart/2005/8/layout/bProcess3"/>
    <dgm:cxn modelId="{4C3B9423-8844-4A6E-96D8-41E5DAB71758}" type="presOf" srcId="{1D55C4D5-EA2D-4A24-A2F9-B2FC21438A30}" destId="{50A23BE4-4C7E-4407-8ABE-E95A74A4E542}" srcOrd="0" destOrd="0" presId="urn:microsoft.com/office/officeart/2005/8/layout/bProcess3"/>
    <dgm:cxn modelId="{077FCE63-D4A4-4644-920E-DCAAF30C9E02}" srcId="{47552468-0728-4A1D-ACCB-3D05492A244F}" destId="{85F0F35C-2A02-41A5-996C-279CA493D190}" srcOrd="0" destOrd="0" parTransId="{2992EB60-1048-4218-8B0C-D98E7CD92DEE}" sibTransId="{694A5753-7B86-46DA-A9FA-092763E15D80}"/>
    <dgm:cxn modelId="{D9412A80-6EF4-44F2-ADCF-6288FDD3E73B}" type="presOf" srcId="{05E22163-9212-4E0A-A146-350DE6AD6699}" destId="{C2E1474B-B030-4B30-9375-3BDF83A34825}" srcOrd="0" destOrd="0" presId="urn:microsoft.com/office/officeart/2005/8/layout/bProcess3"/>
    <dgm:cxn modelId="{2152351F-259D-40A1-B24F-F84A7D113062}" srcId="{47552468-0728-4A1D-ACCB-3D05492A244F}" destId="{6F64E027-BD09-415B-ABCA-BBF73779F114}" srcOrd="3" destOrd="0" parTransId="{2443D5EC-CF5B-4FB7-ADE7-C8202361C024}" sibTransId="{A5969BD5-1D55-4691-A49B-BD7FE1300143}"/>
    <dgm:cxn modelId="{13A5DDC0-28E2-4FF3-9381-6D5420C414E2}" srcId="{47552468-0728-4A1D-ACCB-3D05492A244F}" destId="{FFC1D365-97CF-4BA0-B11F-00C0F7083A4E}" srcOrd="7" destOrd="0" parTransId="{0C4953D0-5091-4F98-9ACD-6D70D499E7FB}" sibTransId="{1B295477-4EB6-404C-A150-CAD87165E9F0}"/>
    <dgm:cxn modelId="{F03CE69B-9742-4BF1-AA0B-860793ADC338}" type="presOf" srcId="{A5969BD5-1D55-4691-A49B-BD7FE1300143}" destId="{9448509A-35ED-4327-BDF8-ADE0F05A63A7}" srcOrd="0" destOrd="0" presId="urn:microsoft.com/office/officeart/2005/8/layout/bProcess3"/>
    <dgm:cxn modelId="{74DAC46D-1621-4FF5-83A7-CD077AD3836E}" type="presOf" srcId="{27E65B8F-1C53-4FEF-A53A-B6ADA1478CEC}" destId="{06B82645-45B7-4FA9-8A54-E4C332A6A1C4}" srcOrd="1" destOrd="0" presId="urn:microsoft.com/office/officeart/2005/8/layout/bProcess3"/>
    <dgm:cxn modelId="{9ABE19E8-F6D3-4270-A8F1-5770668788D4}" srcId="{47552468-0728-4A1D-ACCB-3D05492A244F}" destId="{57C3F441-C24A-45B9-94A6-D3462C227C3D}" srcOrd="1" destOrd="0" parTransId="{C31AB90B-2D18-4452-941A-E57DCB1CFDA3}" sibTransId="{2220A58B-23A0-4E71-85FC-D5B9741334CC}"/>
    <dgm:cxn modelId="{2DAD841B-5B4F-4568-BBC9-B88A6C04F482}" type="presOf" srcId="{634354BF-AC02-43EE-85F1-6A9CFF5D7A4F}" destId="{A7C66F9F-7C44-4669-B792-047C06640066}" srcOrd="0" destOrd="0" presId="urn:microsoft.com/office/officeart/2005/8/layout/bProcess3"/>
    <dgm:cxn modelId="{69FF91B0-E04D-4F92-AB0D-7D2193F1E80D}" type="presOf" srcId="{2220A58B-23A0-4E71-85FC-D5B9741334CC}" destId="{CE368B27-33B2-4EC7-924E-BD5D2ADB9B81}" srcOrd="1" destOrd="0" presId="urn:microsoft.com/office/officeart/2005/8/layout/bProcess3"/>
    <dgm:cxn modelId="{013441A4-8B6C-4AFE-94A1-0C429E64F7CC}" srcId="{47552468-0728-4A1D-ACCB-3D05492A244F}" destId="{05E22163-9212-4E0A-A146-350DE6AD6699}" srcOrd="5" destOrd="0" parTransId="{19C012CB-FC70-4DDC-BE59-8474098CB8EE}" sibTransId="{1B2A0C0C-ADA3-48D8-A1B5-1A3AFA0B91EB}"/>
    <dgm:cxn modelId="{1F2BCE8A-308F-4647-8FEB-751F69457C12}" type="presOf" srcId="{440FBB6F-AFB0-47C7-B041-A3C4AE9187F3}" destId="{683FCAE3-2EED-4E4E-A447-2B19351F791E}" srcOrd="0" destOrd="0" presId="urn:microsoft.com/office/officeart/2005/8/layout/bProcess3"/>
    <dgm:cxn modelId="{F1F5362F-E38D-4AB3-8847-0E79E36512D2}" type="presOf" srcId="{1B2A0C0C-ADA3-48D8-A1B5-1A3AFA0B91EB}" destId="{92E746B3-1AFF-4D2C-8D64-03917F7BE035}" srcOrd="1" destOrd="0" presId="urn:microsoft.com/office/officeart/2005/8/layout/bProcess3"/>
    <dgm:cxn modelId="{48D40B5F-F53D-4AB8-9DD3-2A1016FECB16}" type="presOf" srcId="{634354BF-AC02-43EE-85F1-6A9CFF5D7A4F}" destId="{F4BC008D-9B4F-42C1-8FF4-E9F11788C5AA}" srcOrd="1" destOrd="0" presId="urn:microsoft.com/office/officeart/2005/8/layout/bProcess3"/>
    <dgm:cxn modelId="{9A7171F1-60E8-430F-9F4C-1E3395085596}" type="presOf" srcId="{2A9FA6DD-8A56-42A5-AC3B-51F693D5B664}" destId="{95301608-69DD-4BF0-B89A-C92CC484C7FD}" srcOrd="0" destOrd="0" presId="urn:microsoft.com/office/officeart/2005/8/layout/bProcess3"/>
    <dgm:cxn modelId="{6493FCFF-702C-4320-8169-1D22AAB91810}" srcId="{47552468-0728-4A1D-ACCB-3D05492A244F}" destId="{2A9FA6DD-8A56-42A5-AC3B-51F693D5B664}" srcOrd="4" destOrd="0" parTransId="{6D607B6C-D172-4132-AE44-08D3DBDF847D}" sibTransId="{27E65B8F-1C53-4FEF-A53A-B6ADA1478CEC}"/>
    <dgm:cxn modelId="{C7ABE3C6-3099-4368-BA47-78224F100C18}" type="presOf" srcId="{A5969BD5-1D55-4691-A49B-BD7FE1300143}" destId="{4C23CA4C-5F2D-477F-A74F-4BEB02EEA218}" srcOrd="1" destOrd="0" presId="urn:microsoft.com/office/officeart/2005/8/layout/bProcess3"/>
    <dgm:cxn modelId="{3B770F63-5C54-4AA8-924F-9B1D2582288A}" type="presOf" srcId="{C1D7F45F-D432-4916-BE15-91E35B99B62A}" destId="{8F3A0328-2FA7-4F9E-AAA9-3C8D6D14E779}" srcOrd="0" destOrd="0" presId="urn:microsoft.com/office/officeart/2005/8/layout/bProcess3"/>
    <dgm:cxn modelId="{1EEDE461-09B4-4CF0-94FA-1E94BEF112C3}" type="presOf" srcId="{6F64E027-BD09-415B-ABCA-BBF73779F114}" destId="{8C8FCAAC-CB0D-460A-A38E-DD12A1AB7682}" srcOrd="0" destOrd="0" presId="urn:microsoft.com/office/officeart/2005/8/layout/bProcess3"/>
    <dgm:cxn modelId="{44051BA1-6FF5-4647-854D-709B157571C4}" type="presParOf" srcId="{A08A2674-D928-412B-A0DD-F566B7CF519E}" destId="{63E7B534-F935-493F-A7C5-9069B3F5510A}" srcOrd="0" destOrd="0" presId="urn:microsoft.com/office/officeart/2005/8/layout/bProcess3"/>
    <dgm:cxn modelId="{59087454-E0EF-4FC3-A001-8140F0BC058F}" type="presParOf" srcId="{A08A2674-D928-412B-A0DD-F566B7CF519E}" destId="{E443544B-81F2-4F66-B4BA-AC59480512A5}" srcOrd="1" destOrd="0" presId="urn:microsoft.com/office/officeart/2005/8/layout/bProcess3"/>
    <dgm:cxn modelId="{9A03A6FB-DCD4-4600-AADA-343FF8266AA9}" type="presParOf" srcId="{E443544B-81F2-4F66-B4BA-AC59480512A5}" destId="{1BF0C265-C5B1-434F-834E-E5F53272D459}" srcOrd="0" destOrd="0" presId="urn:microsoft.com/office/officeart/2005/8/layout/bProcess3"/>
    <dgm:cxn modelId="{43366475-1D62-4F35-9573-90426379CB30}" type="presParOf" srcId="{A08A2674-D928-412B-A0DD-F566B7CF519E}" destId="{9A0AE972-ACD6-4966-B714-B83BC4049D47}" srcOrd="2" destOrd="0" presId="urn:microsoft.com/office/officeart/2005/8/layout/bProcess3"/>
    <dgm:cxn modelId="{689FA491-5C2C-4640-8A9D-044C7CFD17C3}" type="presParOf" srcId="{A08A2674-D928-412B-A0DD-F566B7CF519E}" destId="{3649F854-AEDF-43B1-B8C7-8A0466C61A73}" srcOrd="3" destOrd="0" presId="urn:microsoft.com/office/officeart/2005/8/layout/bProcess3"/>
    <dgm:cxn modelId="{2B3FE1D4-F152-4984-BC6D-A9BB2F96B451}" type="presParOf" srcId="{3649F854-AEDF-43B1-B8C7-8A0466C61A73}" destId="{CE368B27-33B2-4EC7-924E-BD5D2ADB9B81}" srcOrd="0" destOrd="0" presId="urn:microsoft.com/office/officeart/2005/8/layout/bProcess3"/>
    <dgm:cxn modelId="{F62416C6-24B9-4E0C-B45E-BE90E816E28D}" type="presParOf" srcId="{A08A2674-D928-412B-A0DD-F566B7CF519E}" destId="{3BD0078D-2DB2-42A2-AE50-42ADD19386D7}" srcOrd="4" destOrd="0" presId="urn:microsoft.com/office/officeart/2005/8/layout/bProcess3"/>
    <dgm:cxn modelId="{9B9AA8EB-04C7-4041-8906-BBE50FACE406}" type="presParOf" srcId="{A08A2674-D928-412B-A0DD-F566B7CF519E}" destId="{683FCAE3-2EED-4E4E-A447-2B19351F791E}" srcOrd="5" destOrd="0" presId="urn:microsoft.com/office/officeart/2005/8/layout/bProcess3"/>
    <dgm:cxn modelId="{9146EC31-540D-411D-814B-99F32B161EF3}" type="presParOf" srcId="{683FCAE3-2EED-4E4E-A447-2B19351F791E}" destId="{17FC8880-E55C-48FA-9E34-06DA7725A90D}" srcOrd="0" destOrd="0" presId="urn:microsoft.com/office/officeart/2005/8/layout/bProcess3"/>
    <dgm:cxn modelId="{63525B02-9846-435B-BF07-87D8E6727062}" type="presParOf" srcId="{A08A2674-D928-412B-A0DD-F566B7CF519E}" destId="{8C8FCAAC-CB0D-460A-A38E-DD12A1AB7682}" srcOrd="6" destOrd="0" presId="urn:microsoft.com/office/officeart/2005/8/layout/bProcess3"/>
    <dgm:cxn modelId="{18186948-7733-4C5B-BABF-80FE9B679A29}" type="presParOf" srcId="{A08A2674-D928-412B-A0DD-F566B7CF519E}" destId="{9448509A-35ED-4327-BDF8-ADE0F05A63A7}" srcOrd="7" destOrd="0" presId="urn:microsoft.com/office/officeart/2005/8/layout/bProcess3"/>
    <dgm:cxn modelId="{641916AE-1251-48D4-80F0-1CE2F76BC200}" type="presParOf" srcId="{9448509A-35ED-4327-BDF8-ADE0F05A63A7}" destId="{4C23CA4C-5F2D-477F-A74F-4BEB02EEA218}" srcOrd="0" destOrd="0" presId="urn:microsoft.com/office/officeart/2005/8/layout/bProcess3"/>
    <dgm:cxn modelId="{9134A5D5-E5AC-4494-826F-B83D62DB23D3}" type="presParOf" srcId="{A08A2674-D928-412B-A0DD-F566B7CF519E}" destId="{95301608-69DD-4BF0-B89A-C92CC484C7FD}" srcOrd="8" destOrd="0" presId="urn:microsoft.com/office/officeart/2005/8/layout/bProcess3"/>
    <dgm:cxn modelId="{CE83F652-CB33-4BE5-90B2-AEA633C2124E}" type="presParOf" srcId="{A08A2674-D928-412B-A0DD-F566B7CF519E}" destId="{4D392C00-4A92-46DE-B338-E111D55D7E6D}" srcOrd="9" destOrd="0" presId="urn:microsoft.com/office/officeart/2005/8/layout/bProcess3"/>
    <dgm:cxn modelId="{A82265E4-28A0-422F-B352-87DF2B85911E}" type="presParOf" srcId="{4D392C00-4A92-46DE-B338-E111D55D7E6D}" destId="{06B82645-45B7-4FA9-8A54-E4C332A6A1C4}" srcOrd="0" destOrd="0" presId="urn:microsoft.com/office/officeart/2005/8/layout/bProcess3"/>
    <dgm:cxn modelId="{A1CF2F3F-4FAF-4581-BB1A-4F863C2FF92E}" type="presParOf" srcId="{A08A2674-D928-412B-A0DD-F566B7CF519E}" destId="{C2E1474B-B030-4B30-9375-3BDF83A34825}" srcOrd="10" destOrd="0" presId="urn:microsoft.com/office/officeart/2005/8/layout/bProcess3"/>
    <dgm:cxn modelId="{3C9EA877-227A-4736-81B1-397F22087A26}" type="presParOf" srcId="{A08A2674-D928-412B-A0DD-F566B7CF519E}" destId="{4A71ACC2-624A-48CB-856E-59EF540604C3}" srcOrd="11" destOrd="0" presId="urn:microsoft.com/office/officeart/2005/8/layout/bProcess3"/>
    <dgm:cxn modelId="{AD2508B2-2500-48C4-9AFE-73523B72C05B}" type="presParOf" srcId="{4A71ACC2-624A-48CB-856E-59EF540604C3}" destId="{92E746B3-1AFF-4D2C-8D64-03917F7BE035}" srcOrd="0" destOrd="0" presId="urn:microsoft.com/office/officeart/2005/8/layout/bProcess3"/>
    <dgm:cxn modelId="{43939B7D-CA8C-4FCB-8B48-E8C830C5EB4E}" type="presParOf" srcId="{A08A2674-D928-412B-A0DD-F566B7CF519E}" destId="{50A23BE4-4C7E-4407-8ABE-E95A74A4E542}" srcOrd="12" destOrd="0" presId="urn:microsoft.com/office/officeart/2005/8/layout/bProcess3"/>
    <dgm:cxn modelId="{4B01E6C0-2665-4908-919E-F8065F711BDC}" type="presParOf" srcId="{A08A2674-D928-412B-A0DD-F566B7CF519E}" destId="{A7C66F9F-7C44-4669-B792-047C06640066}" srcOrd="13" destOrd="0" presId="urn:microsoft.com/office/officeart/2005/8/layout/bProcess3"/>
    <dgm:cxn modelId="{33900AC2-6E5B-4784-9FE8-B3F5DDC2B3CC}" type="presParOf" srcId="{A7C66F9F-7C44-4669-B792-047C06640066}" destId="{F4BC008D-9B4F-42C1-8FF4-E9F11788C5AA}" srcOrd="0" destOrd="0" presId="urn:microsoft.com/office/officeart/2005/8/layout/bProcess3"/>
    <dgm:cxn modelId="{9885347D-72D5-40F6-844E-674F1BE2C71A}" type="presParOf" srcId="{A08A2674-D928-412B-A0DD-F566B7CF519E}" destId="{222C7E86-380C-40AF-BBDC-D98418A7798C}" srcOrd="14" destOrd="0" presId="urn:microsoft.com/office/officeart/2005/8/layout/bProcess3"/>
    <dgm:cxn modelId="{FF3F149E-C0D3-47C6-B817-29032F1C5287}" type="presParOf" srcId="{A08A2674-D928-412B-A0DD-F566B7CF519E}" destId="{DBD77F5F-2D4B-43C9-9273-6AF1FBF8EB2B}" srcOrd="15" destOrd="0" presId="urn:microsoft.com/office/officeart/2005/8/layout/bProcess3"/>
    <dgm:cxn modelId="{003BE2A7-85B1-404B-BF51-8CA6E66DEAF5}" type="presParOf" srcId="{DBD77F5F-2D4B-43C9-9273-6AF1FBF8EB2B}" destId="{14EDDCAF-6BE0-40B9-AB6A-B269E7D5930B}" srcOrd="0" destOrd="0" presId="urn:microsoft.com/office/officeart/2005/8/layout/bProcess3"/>
    <dgm:cxn modelId="{820BD9B1-2132-4FD3-91C2-D648A924664A}" type="presParOf" srcId="{A08A2674-D928-412B-A0DD-F566B7CF519E}" destId="{8F3A0328-2FA7-4F9E-AAA9-3C8D6D14E779}" srcOrd="1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7552468-0728-4A1D-ACCB-3D05492A244F}" type="doc">
      <dgm:prSet loTypeId="urn:microsoft.com/office/officeart/2005/8/layout/bProcess3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85F0F35C-2A02-41A5-996C-279CA493D190}">
      <dgm:prSet phldrT="[Text]"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Pre-Id from Data Pipeline</a:t>
          </a:r>
          <a:endParaRPr lang="en-US" dirty="0">
            <a:latin typeface="Trebuchet MS" panose="020B0603020202020204" pitchFamily="34" charset="0"/>
          </a:endParaRPr>
        </a:p>
      </dgm:t>
    </dgm:pt>
    <dgm:pt modelId="{2992EB60-1048-4218-8B0C-D98E7CD92DEE}" type="parTrans" cxnId="{077FCE63-D4A4-4644-920E-DCAAF30C9E02}">
      <dgm:prSet/>
      <dgm:spPr/>
      <dgm:t>
        <a:bodyPr/>
        <a:lstStyle/>
        <a:p>
          <a:endParaRPr lang="en-US"/>
        </a:p>
      </dgm:t>
    </dgm:pt>
    <dgm:pt modelId="{694A5753-7B86-46DA-A9FA-092763E15D80}" type="sibTrans" cxnId="{077FCE63-D4A4-4644-920E-DCAAF30C9E02}">
      <dgm:prSet/>
      <dgm:spPr/>
      <dgm:t>
        <a:bodyPr/>
        <a:lstStyle/>
        <a:p>
          <a:endParaRPr lang="en-US" dirty="0"/>
        </a:p>
      </dgm:t>
    </dgm:pt>
    <dgm:pt modelId="{57C3F441-C24A-45B9-94A6-D3462C227C3D}">
      <dgm:prSet phldrT="[Text]"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CDE Loads Data into Educator Portal (EP)</a:t>
          </a:r>
          <a:endParaRPr lang="en-US" dirty="0">
            <a:latin typeface="Trebuchet MS" panose="020B0603020202020204" pitchFamily="34" charset="0"/>
          </a:endParaRPr>
        </a:p>
      </dgm:t>
    </dgm:pt>
    <dgm:pt modelId="{C31AB90B-2D18-4452-941A-E57DCB1CFDA3}" type="parTrans" cxnId="{9ABE19E8-F6D3-4270-A8F1-5770668788D4}">
      <dgm:prSet/>
      <dgm:spPr/>
      <dgm:t>
        <a:bodyPr/>
        <a:lstStyle/>
        <a:p>
          <a:endParaRPr lang="en-US"/>
        </a:p>
      </dgm:t>
    </dgm:pt>
    <dgm:pt modelId="{2220A58B-23A0-4E71-85FC-D5B9741334CC}" type="sibTrans" cxnId="{9ABE19E8-F6D3-4270-A8F1-5770668788D4}">
      <dgm:prSet/>
      <dgm:spPr/>
      <dgm:t>
        <a:bodyPr/>
        <a:lstStyle/>
        <a:p>
          <a:endParaRPr lang="en-US" dirty="0"/>
        </a:p>
      </dgm:t>
    </dgm:pt>
    <dgm:pt modelId="{BE1A6BD5-8B85-432A-A1ED-7B2F323744DC}">
      <dgm:prSet phldrT="[Text]"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Districts Make Changes in EP </a:t>
          </a:r>
          <a:endParaRPr lang="en-US" dirty="0">
            <a:latin typeface="Trebuchet MS" panose="020B0603020202020204" pitchFamily="34" charset="0"/>
          </a:endParaRPr>
        </a:p>
      </dgm:t>
    </dgm:pt>
    <dgm:pt modelId="{2709F85B-C12A-4A47-AC90-FB2A907FD8BA}" type="parTrans" cxnId="{EBB67785-F464-4246-92DB-56A4271B48CA}">
      <dgm:prSet/>
      <dgm:spPr/>
      <dgm:t>
        <a:bodyPr/>
        <a:lstStyle/>
        <a:p>
          <a:endParaRPr lang="en-US"/>
        </a:p>
      </dgm:t>
    </dgm:pt>
    <dgm:pt modelId="{440FBB6F-AFB0-47C7-B041-A3C4AE9187F3}" type="sibTrans" cxnId="{EBB67785-F464-4246-92DB-56A4271B48CA}">
      <dgm:prSet/>
      <dgm:spPr/>
      <dgm:t>
        <a:bodyPr/>
        <a:lstStyle/>
        <a:p>
          <a:endParaRPr lang="en-US" dirty="0"/>
        </a:p>
      </dgm:t>
    </dgm:pt>
    <dgm:pt modelId="{2A9FA6DD-8A56-42A5-AC3B-51F693D5B664}">
      <dgm:prSet phldrT="[Text]"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Testing  (Students use KITE Client, Educators </a:t>
          </a:r>
          <a:r>
            <a:rPr lang="en-US" smtClean="0">
              <a:latin typeface="Trebuchet MS" panose="020B0603020202020204" pitchFamily="34" charset="0"/>
            </a:rPr>
            <a:t>use EP)</a:t>
          </a:r>
          <a:endParaRPr lang="en-US" dirty="0">
            <a:latin typeface="Trebuchet MS" panose="020B0603020202020204" pitchFamily="34" charset="0"/>
          </a:endParaRPr>
        </a:p>
      </dgm:t>
    </dgm:pt>
    <dgm:pt modelId="{6D607B6C-D172-4132-AE44-08D3DBDF847D}" type="parTrans" cxnId="{6493FCFF-702C-4320-8169-1D22AAB91810}">
      <dgm:prSet/>
      <dgm:spPr/>
      <dgm:t>
        <a:bodyPr/>
        <a:lstStyle/>
        <a:p>
          <a:endParaRPr lang="en-US"/>
        </a:p>
      </dgm:t>
    </dgm:pt>
    <dgm:pt modelId="{27E65B8F-1C53-4FEF-A53A-B6ADA1478CEC}" type="sibTrans" cxnId="{6493FCFF-702C-4320-8169-1D22AAB91810}">
      <dgm:prSet/>
      <dgm:spPr/>
      <dgm:t>
        <a:bodyPr/>
        <a:lstStyle/>
        <a:p>
          <a:endParaRPr lang="en-US" dirty="0"/>
        </a:p>
      </dgm:t>
    </dgm:pt>
    <dgm:pt modelId="{FFC1D365-97CF-4BA0-B11F-00C0F7083A4E}">
      <dgm:prSet phldrT="[Text]"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Student Biographical Data (SBD) Check in Data Pipeline</a:t>
          </a:r>
          <a:endParaRPr lang="en-US" dirty="0">
            <a:latin typeface="Trebuchet MS" panose="020B0603020202020204" pitchFamily="34" charset="0"/>
          </a:endParaRPr>
        </a:p>
      </dgm:t>
    </dgm:pt>
    <dgm:pt modelId="{0C4953D0-5091-4F98-9ACD-6D70D499E7FB}" type="parTrans" cxnId="{13A5DDC0-28E2-4FF3-9381-6D5420C414E2}">
      <dgm:prSet/>
      <dgm:spPr/>
      <dgm:t>
        <a:bodyPr/>
        <a:lstStyle/>
        <a:p>
          <a:endParaRPr lang="en-US"/>
        </a:p>
      </dgm:t>
    </dgm:pt>
    <dgm:pt modelId="{1B295477-4EB6-404C-A150-CAD87165E9F0}" type="sibTrans" cxnId="{13A5DDC0-28E2-4FF3-9381-6D5420C414E2}">
      <dgm:prSet/>
      <dgm:spPr/>
      <dgm:t>
        <a:bodyPr/>
        <a:lstStyle/>
        <a:p>
          <a:endParaRPr lang="en-US" dirty="0"/>
        </a:p>
      </dgm:t>
    </dgm:pt>
    <dgm:pt modelId="{C1D7F45F-D432-4916-BE15-91E35B99B62A}">
      <dgm:prSet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Results </a:t>
          </a:r>
          <a:r>
            <a:rPr lang="en-US" smtClean="0">
              <a:latin typeface="Trebuchet MS" panose="020B0603020202020204" pitchFamily="34" charset="0"/>
            </a:rPr>
            <a:t>in EP</a:t>
          </a:r>
          <a:endParaRPr lang="en-US" dirty="0">
            <a:latin typeface="Trebuchet MS" panose="020B0603020202020204" pitchFamily="34" charset="0"/>
          </a:endParaRPr>
        </a:p>
      </dgm:t>
    </dgm:pt>
    <dgm:pt modelId="{596BDA77-6343-4C8D-8757-F261D3130E2B}" type="parTrans" cxnId="{1BC6D226-F377-4710-8447-E25229871F81}">
      <dgm:prSet/>
      <dgm:spPr/>
      <dgm:t>
        <a:bodyPr/>
        <a:lstStyle/>
        <a:p>
          <a:endParaRPr lang="en-US"/>
        </a:p>
      </dgm:t>
    </dgm:pt>
    <dgm:pt modelId="{C4BBB552-72AF-4BA9-8A93-A1BA0504CF5A}" type="sibTrans" cxnId="{1BC6D226-F377-4710-8447-E25229871F81}">
      <dgm:prSet/>
      <dgm:spPr/>
      <dgm:t>
        <a:bodyPr/>
        <a:lstStyle/>
        <a:p>
          <a:endParaRPr lang="en-US"/>
        </a:p>
      </dgm:t>
    </dgm:pt>
    <dgm:pt modelId="{A08A2674-D928-412B-A0DD-F566B7CF519E}" type="pres">
      <dgm:prSet presAssocID="{47552468-0728-4A1D-ACCB-3D05492A244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3E7B534-F935-493F-A7C5-9069B3F5510A}" type="pres">
      <dgm:prSet presAssocID="{85F0F35C-2A02-41A5-996C-279CA493D19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43544B-81F2-4F66-B4BA-AC59480512A5}" type="pres">
      <dgm:prSet presAssocID="{694A5753-7B86-46DA-A9FA-092763E15D80}" presName="sibTrans" presStyleLbl="sibTrans1D1" presStyleIdx="0" presStyleCnt="5"/>
      <dgm:spPr/>
      <dgm:t>
        <a:bodyPr/>
        <a:lstStyle/>
        <a:p>
          <a:endParaRPr lang="en-US"/>
        </a:p>
      </dgm:t>
    </dgm:pt>
    <dgm:pt modelId="{1BF0C265-C5B1-434F-834E-E5F53272D459}" type="pres">
      <dgm:prSet presAssocID="{694A5753-7B86-46DA-A9FA-092763E15D80}" presName="connectorText" presStyleLbl="sibTrans1D1" presStyleIdx="0" presStyleCnt="5"/>
      <dgm:spPr/>
      <dgm:t>
        <a:bodyPr/>
        <a:lstStyle/>
        <a:p>
          <a:endParaRPr lang="en-US"/>
        </a:p>
      </dgm:t>
    </dgm:pt>
    <dgm:pt modelId="{9A0AE972-ACD6-4966-B714-B83BC4049D47}" type="pres">
      <dgm:prSet presAssocID="{57C3F441-C24A-45B9-94A6-D3462C227C3D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49F854-AEDF-43B1-B8C7-8A0466C61A73}" type="pres">
      <dgm:prSet presAssocID="{2220A58B-23A0-4E71-85FC-D5B9741334CC}" presName="sibTrans" presStyleLbl="sibTrans1D1" presStyleIdx="1" presStyleCnt="5"/>
      <dgm:spPr/>
      <dgm:t>
        <a:bodyPr/>
        <a:lstStyle/>
        <a:p>
          <a:endParaRPr lang="en-US"/>
        </a:p>
      </dgm:t>
    </dgm:pt>
    <dgm:pt modelId="{CE368B27-33B2-4EC7-924E-BD5D2ADB9B81}" type="pres">
      <dgm:prSet presAssocID="{2220A58B-23A0-4E71-85FC-D5B9741334CC}" presName="connectorText" presStyleLbl="sibTrans1D1" presStyleIdx="1" presStyleCnt="5"/>
      <dgm:spPr/>
      <dgm:t>
        <a:bodyPr/>
        <a:lstStyle/>
        <a:p>
          <a:endParaRPr lang="en-US"/>
        </a:p>
      </dgm:t>
    </dgm:pt>
    <dgm:pt modelId="{3BD0078D-2DB2-42A2-AE50-42ADD19386D7}" type="pres">
      <dgm:prSet presAssocID="{BE1A6BD5-8B85-432A-A1ED-7B2F323744D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3FCAE3-2EED-4E4E-A447-2B19351F791E}" type="pres">
      <dgm:prSet presAssocID="{440FBB6F-AFB0-47C7-B041-A3C4AE9187F3}" presName="sibTrans" presStyleLbl="sibTrans1D1" presStyleIdx="2" presStyleCnt="5"/>
      <dgm:spPr/>
      <dgm:t>
        <a:bodyPr/>
        <a:lstStyle/>
        <a:p>
          <a:endParaRPr lang="en-US"/>
        </a:p>
      </dgm:t>
    </dgm:pt>
    <dgm:pt modelId="{17FC8880-E55C-48FA-9E34-06DA7725A90D}" type="pres">
      <dgm:prSet presAssocID="{440FBB6F-AFB0-47C7-B041-A3C4AE9187F3}" presName="connectorText" presStyleLbl="sibTrans1D1" presStyleIdx="2" presStyleCnt="5"/>
      <dgm:spPr/>
      <dgm:t>
        <a:bodyPr/>
        <a:lstStyle/>
        <a:p>
          <a:endParaRPr lang="en-US"/>
        </a:p>
      </dgm:t>
    </dgm:pt>
    <dgm:pt modelId="{95301608-69DD-4BF0-B89A-C92CC484C7FD}" type="pres">
      <dgm:prSet presAssocID="{2A9FA6DD-8A56-42A5-AC3B-51F693D5B664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392C00-4A92-46DE-B338-E111D55D7E6D}" type="pres">
      <dgm:prSet presAssocID="{27E65B8F-1C53-4FEF-A53A-B6ADA1478CEC}" presName="sibTrans" presStyleLbl="sibTrans1D1" presStyleIdx="3" presStyleCnt="5"/>
      <dgm:spPr/>
      <dgm:t>
        <a:bodyPr/>
        <a:lstStyle/>
        <a:p>
          <a:endParaRPr lang="en-US"/>
        </a:p>
      </dgm:t>
    </dgm:pt>
    <dgm:pt modelId="{06B82645-45B7-4FA9-8A54-E4C332A6A1C4}" type="pres">
      <dgm:prSet presAssocID="{27E65B8F-1C53-4FEF-A53A-B6ADA1478CEC}" presName="connectorText" presStyleLbl="sibTrans1D1" presStyleIdx="3" presStyleCnt="5"/>
      <dgm:spPr/>
      <dgm:t>
        <a:bodyPr/>
        <a:lstStyle/>
        <a:p>
          <a:endParaRPr lang="en-US"/>
        </a:p>
      </dgm:t>
    </dgm:pt>
    <dgm:pt modelId="{222C7E86-380C-40AF-BBDC-D98418A7798C}" type="pres">
      <dgm:prSet presAssocID="{FFC1D365-97CF-4BA0-B11F-00C0F7083A4E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D77F5F-2D4B-43C9-9273-6AF1FBF8EB2B}" type="pres">
      <dgm:prSet presAssocID="{1B295477-4EB6-404C-A150-CAD87165E9F0}" presName="sibTrans" presStyleLbl="sibTrans1D1" presStyleIdx="4" presStyleCnt="5"/>
      <dgm:spPr/>
      <dgm:t>
        <a:bodyPr/>
        <a:lstStyle/>
        <a:p>
          <a:endParaRPr lang="en-US"/>
        </a:p>
      </dgm:t>
    </dgm:pt>
    <dgm:pt modelId="{14EDDCAF-6BE0-40B9-AB6A-B269E7D5930B}" type="pres">
      <dgm:prSet presAssocID="{1B295477-4EB6-404C-A150-CAD87165E9F0}" presName="connectorText" presStyleLbl="sibTrans1D1" presStyleIdx="4" presStyleCnt="5"/>
      <dgm:spPr/>
      <dgm:t>
        <a:bodyPr/>
        <a:lstStyle/>
        <a:p>
          <a:endParaRPr lang="en-US"/>
        </a:p>
      </dgm:t>
    </dgm:pt>
    <dgm:pt modelId="{8F3A0328-2FA7-4F9E-AAA9-3C8D6D14E779}" type="pres">
      <dgm:prSet presAssocID="{C1D7F45F-D432-4916-BE15-91E35B99B62A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3364FD-DC34-4F2D-951C-58750F3A38D0}" type="presOf" srcId="{47552468-0728-4A1D-ACCB-3D05492A244F}" destId="{A08A2674-D928-412B-A0DD-F566B7CF519E}" srcOrd="0" destOrd="0" presId="urn:microsoft.com/office/officeart/2005/8/layout/bProcess3"/>
    <dgm:cxn modelId="{B07BE28E-8B3C-4E09-B9E4-02CBC1340A59}" type="presOf" srcId="{27E65B8F-1C53-4FEF-A53A-B6ADA1478CEC}" destId="{06B82645-45B7-4FA9-8A54-E4C332A6A1C4}" srcOrd="1" destOrd="0" presId="urn:microsoft.com/office/officeart/2005/8/layout/bProcess3"/>
    <dgm:cxn modelId="{78052E22-B406-4CF4-9CD8-4DD8A87D6171}" type="presOf" srcId="{1B295477-4EB6-404C-A150-CAD87165E9F0}" destId="{14EDDCAF-6BE0-40B9-AB6A-B269E7D5930B}" srcOrd="1" destOrd="0" presId="urn:microsoft.com/office/officeart/2005/8/layout/bProcess3"/>
    <dgm:cxn modelId="{0D3FBDF3-A9C9-44CF-BFE7-3B21780B1AC8}" type="presOf" srcId="{85F0F35C-2A02-41A5-996C-279CA493D190}" destId="{63E7B534-F935-493F-A7C5-9069B3F5510A}" srcOrd="0" destOrd="0" presId="urn:microsoft.com/office/officeart/2005/8/layout/bProcess3"/>
    <dgm:cxn modelId="{A52F0FEC-40AA-43F6-B889-6C5E42322F91}" type="presOf" srcId="{694A5753-7B86-46DA-A9FA-092763E15D80}" destId="{E443544B-81F2-4F66-B4BA-AC59480512A5}" srcOrd="0" destOrd="0" presId="urn:microsoft.com/office/officeart/2005/8/layout/bProcess3"/>
    <dgm:cxn modelId="{883ACC0A-FA42-46BB-83CB-28E69F4E096F}" type="presOf" srcId="{27E65B8F-1C53-4FEF-A53A-B6ADA1478CEC}" destId="{4D392C00-4A92-46DE-B338-E111D55D7E6D}" srcOrd="0" destOrd="0" presId="urn:microsoft.com/office/officeart/2005/8/layout/bProcess3"/>
    <dgm:cxn modelId="{F23D3840-337C-4257-A44E-DD95B59BA314}" type="presOf" srcId="{C1D7F45F-D432-4916-BE15-91E35B99B62A}" destId="{8F3A0328-2FA7-4F9E-AAA9-3C8D6D14E779}" srcOrd="0" destOrd="0" presId="urn:microsoft.com/office/officeart/2005/8/layout/bProcess3"/>
    <dgm:cxn modelId="{13A5DDC0-28E2-4FF3-9381-6D5420C414E2}" srcId="{47552468-0728-4A1D-ACCB-3D05492A244F}" destId="{FFC1D365-97CF-4BA0-B11F-00C0F7083A4E}" srcOrd="4" destOrd="0" parTransId="{0C4953D0-5091-4F98-9ACD-6D70D499E7FB}" sibTransId="{1B295477-4EB6-404C-A150-CAD87165E9F0}"/>
    <dgm:cxn modelId="{1E45C80F-B652-413A-A90C-0B7696CEFF69}" type="presOf" srcId="{BE1A6BD5-8B85-432A-A1ED-7B2F323744DC}" destId="{3BD0078D-2DB2-42A2-AE50-42ADD19386D7}" srcOrd="0" destOrd="0" presId="urn:microsoft.com/office/officeart/2005/8/layout/bProcess3"/>
    <dgm:cxn modelId="{8346CC2F-D490-4162-BD5A-BA4652950CDC}" type="presOf" srcId="{2220A58B-23A0-4E71-85FC-D5B9741334CC}" destId="{3649F854-AEDF-43B1-B8C7-8A0466C61A73}" srcOrd="0" destOrd="0" presId="urn:microsoft.com/office/officeart/2005/8/layout/bProcess3"/>
    <dgm:cxn modelId="{EBB67785-F464-4246-92DB-56A4271B48CA}" srcId="{47552468-0728-4A1D-ACCB-3D05492A244F}" destId="{BE1A6BD5-8B85-432A-A1ED-7B2F323744DC}" srcOrd="2" destOrd="0" parTransId="{2709F85B-C12A-4A47-AC90-FB2A907FD8BA}" sibTransId="{440FBB6F-AFB0-47C7-B041-A3C4AE9187F3}"/>
    <dgm:cxn modelId="{DC52FE2F-801D-4C32-B6C2-542D5261BD71}" type="presOf" srcId="{1B295477-4EB6-404C-A150-CAD87165E9F0}" destId="{DBD77F5F-2D4B-43C9-9273-6AF1FBF8EB2B}" srcOrd="0" destOrd="0" presId="urn:microsoft.com/office/officeart/2005/8/layout/bProcess3"/>
    <dgm:cxn modelId="{75527482-DB64-4E93-9D5F-405D577AC2A9}" type="presOf" srcId="{440FBB6F-AFB0-47C7-B041-A3C4AE9187F3}" destId="{17FC8880-E55C-48FA-9E34-06DA7725A90D}" srcOrd="1" destOrd="0" presId="urn:microsoft.com/office/officeart/2005/8/layout/bProcess3"/>
    <dgm:cxn modelId="{CACC64A5-6549-43B5-AD3C-CC21795B7C7F}" type="presOf" srcId="{2220A58B-23A0-4E71-85FC-D5B9741334CC}" destId="{CE368B27-33B2-4EC7-924E-BD5D2ADB9B81}" srcOrd="1" destOrd="0" presId="urn:microsoft.com/office/officeart/2005/8/layout/bProcess3"/>
    <dgm:cxn modelId="{537CA7C6-AD07-48B4-BBC3-419C2603A3D6}" type="presOf" srcId="{FFC1D365-97CF-4BA0-B11F-00C0F7083A4E}" destId="{222C7E86-380C-40AF-BBDC-D98418A7798C}" srcOrd="0" destOrd="0" presId="urn:microsoft.com/office/officeart/2005/8/layout/bProcess3"/>
    <dgm:cxn modelId="{0F16858C-26F3-4B4B-A880-80A30C92ED54}" type="presOf" srcId="{440FBB6F-AFB0-47C7-B041-A3C4AE9187F3}" destId="{683FCAE3-2EED-4E4E-A447-2B19351F791E}" srcOrd="0" destOrd="0" presId="urn:microsoft.com/office/officeart/2005/8/layout/bProcess3"/>
    <dgm:cxn modelId="{33F23B8E-AAB2-40B9-A060-07887A8269D1}" type="presOf" srcId="{694A5753-7B86-46DA-A9FA-092763E15D80}" destId="{1BF0C265-C5B1-434F-834E-E5F53272D459}" srcOrd="1" destOrd="0" presId="urn:microsoft.com/office/officeart/2005/8/layout/bProcess3"/>
    <dgm:cxn modelId="{9AC34C3B-6DD2-4B59-94BD-F9C29879DC55}" type="presOf" srcId="{57C3F441-C24A-45B9-94A6-D3462C227C3D}" destId="{9A0AE972-ACD6-4966-B714-B83BC4049D47}" srcOrd="0" destOrd="0" presId="urn:microsoft.com/office/officeart/2005/8/layout/bProcess3"/>
    <dgm:cxn modelId="{EC85840B-545B-43D2-A58E-524032541B04}" type="presOf" srcId="{2A9FA6DD-8A56-42A5-AC3B-51F693D5B664}" destId="{95301608-69DD-4BF0-B89A-C92CC484C7FD}" srcOrd="0" destOrd="0" presId="urn:microsoft.com/office/officeart/2005/8/layout/bProcess3"/>
    <dgm:cxn modelId="{6493FCFF-702C-4320-8169-1D22AAB91810}" srcId="{47552468-0728-4A1D-ACCB-3D05492A244F}" destId="{2A9FA6DD-8A56-42A5-AC3B-51F693D5B664}" srcOrd="3" destOrd="0" parTransId="{6D607B6C-D172-4132-AE44-08D3DBDF847D}" sibTransId="{27E65B8F-1C53-4FEF-A53A-B6ADA1478CEC}"/>
    <dgm:cxn modelId="{9ABE19E8-F6D3-4270-A8F1-5770668788D4}" srcId="{47552468-0728-4A1D-ACCB-3D05492A244F}" destId="{57C3F441-C24A-45B9-94A6-D3462C227C3D}" srcOrd="1" destOrd="0" parTransId="{C31AB90B-2D18-4452-941A-E57DCB1CFDA3}" sibTransId="{2220A58B-23A0-4E71-85FC-D5B9741334CC}"/>
    <dgm:cxn modelId="{077FCE63-D4A4-4644-920E-DCAAF30C9E02}" srcId="{47552468-0728-4A1D-ACCB-3D05492A244F}" destId="{85F0F35C-2A02-41A5-996C-279CA493D190}" srcOrd="0" destOrd="0" parTransId="{2992EB60-1048-4218-8B0C-D98E7CD92DEE}" sibTransId="{694A5753-7B86-46DA-A9FA-092763E15D80}"/>
    <dgm:cxn modelId="{1BC6D226-F377-4710-8447-E25229871F81}" srcId="{47552468-0728-4A1D-ACCB-3D05492A244F}" destId="{C1D7F45F-D432-4916-BE15-91E35B99B62A}" srcOrd="5" destOrd="0" parTransId="{596BDA77-6343-4C8D-8757-F261D3130E2B}" sibTransId="{C4BBB552-72AF-4BA9-8A93-A1BA0504CF5A}"/>
    <dgm:cxn modelId="{967C0EF5-D6F1-4C7E-AA5F-061E7290C9EB}" type="presParOf" srcId="{A08A2674-D928-412B-A0DD-F566B7CF519E}" destId="{63E7B534-F935-493F-A7C5-9069B3F5510A}" srcOrd="0" destOrd="0" presId="urn:microsoft.com/office/officeart/2005/8/layout/bProcess3"/>
    <dgm:cxn modelId="{FA868A55-2935-4007-81FD-817BE1462F5E}" type="presParOf" srcId="{A08A2674-D928-412B-A0DD-F566B7CF519E}" destId="{E443544B-81F2-4F66-B4BA-AC59480512A5}" srcOrd="1" destOrd="0" presId="urn:microsoft.com/office/officeart/2005/8/layout/bProcess3"/>
    <dgm:cxn modelId="{BB1FA459-348E-4F58-BF6A-0066EA53C2C2}" type="presParOf" srcId="{E443544B-81F2-4F66-B4BA-AC59480512A5}" destId="{1BF0C265-C5B1-434F-834E-E5F53272D459}" srcOrd="0" destOrd="0" presId="urn:microsoft.com/office/officeart/2005/8/layout/bProcess3"/>
    <dgm:cxn modelId="{B3B29CD2-38D6-492F-9A71-C8C77B7443D0}" type="presParOf" srcId="{A08A2674-D928-412B-A0DD-F566B7CF519E}" destId="{9A0AE972-ACD6-4966-B714-B83BC4049D47}" srcOrd="2" destOrd="0" presId="urn:microsoft.com/office/officeart/2005/8/layout/bProcess3"/>
    <dgm:cxn modelId="{C30DD933-D0A5-4D8B-A8A5-8030C8911254}" type="presParOf" srcId="{A08A2674-D928-412B-A0DD-F566B7CF519E}" destId="{3649F854-AEDF-43B1-B8C7-8A0466C61A73}" srcOrd="3" destOrd="0" presId="urn:microsoft.com/office/officeart/2005/8/layout/bProcess3"/>
    <dgm:cxn modelId="{C6335088-F982-4519-91ED-4E3D80F22C67}" type="presParOf" srcId="{3649F854-AEDF-43B1-B8C7-8A0466C61A73}" destId="{CE368B27-33B2-4EC7-924E-BD5D2ADB9B81}" srcOrd="0" destOrd="0" presId="urn:microsoft.com/office/officeart/2005/8/layout/bProcess3"/>
    <dgm:cxn modelId="{4B16D874-6934-45DC-925E-587BB0C16A57}" type="presParOf" srcId="{A08A2674-D928-412B-A0DD-F566B7CF519E}" destId="{3BD0078D-2DB2-42A2-AE50-42ADD19386D7}" srcOrd="4" destOrd="0" presId="urn:microsoft.com/office/officeart/2005/8/layout/bProcess3"/>
    <dgm:cxn modelId="{E0191DFA-AD8F-4009-81DE-333B61551A13}" type="presParOf" srcId="{A08A2674-D928-412B-A0DD-F566B7CF519E}" destId="{683FCAE3-2EED-4E4E-A447-2B19351F791E}" srcOrd="5" destOrd="0" presId="urn:microsoft.com/office/officeart/2005/8/layout/bProcess3"/>
    <dgm:cxn modelId="{7C8ACA74-6515-4557-B81D-45BF223DE675}" type="presParOf" srcId="{683FCAE3-2EED-4E4E-A447-2B19351F791E}" destId="{17FC8880-E55C-48FA-9E34-06DA7725A90D}" srcOrd="0" destOrd="0" presId="urn:microsoft.com/office/officeart/2005/8/layout/bProcess3"/>
    <dgm:cxn modelId="{E31C4ACC-87AC-4980-9E8E-A49282660AE0}" type="presParOf" srcId="{A08A2674-D928-412B-A0DD-F566B7CF519E}" destId="{95301608-69DD-4BF0-B89A-C92CC484C7FD}" srcOrd="6" destOrd="0" presId="urn:microsoft.com/office/officeart/2005/8/layout/bProcess3"/>
    <dgm:cxn modelId="{17EE04CD-78DD-4C19-834B-4D977684FD24}" type="presParOf" srcId="{A08A2674-D928-412B-A0DD-F566B7CF519E}" destId="{4D392C00-4A92-46DE-B338-E111D55D7E6D}" srcOrd="7" destOrd="0" presId="urn:microsoft.com/office/officeart/2005/8/layout/bProcess3"/>
    <dgm:cxn modelId="{03234874-01E8-4A68-9E9D-A40F5C9AA6F2}" type="presParOf" srcId="{4D392C00-4A92-46DE-B338-E111D55D7E6D}" destId="{06B82645-45B7-4FA9-8A54-E4C332A6A1C4}" srcOrd="0" destOrd="0" presId="urn:microsoft.com/office/officeart/2005/8/layout/bProcess3"/>
    <dgm:cxn modelId="{F8B41950-E9B2-4256-83A5-E9C8A9E02253}" type="presParOf" srcId="{A08A2674-D928-412B-A0DD-F566B7CF519E}" destId="{222C7E86-380C-40AF-BBDC-D98418A7798C}" srcOrd="8" destOrd="0" presId="urn:microsoft.com/office/officeart/2005/8/layout/bProcess3"/>
    <dgm:cxn modelId="{3B03EA25-6699-4A8A-9C09-714C486CFE03}" type="presParOf" srcId="{A08A2674-D928-412B-A0DD-F566B7CF519E}" destId="{DBD77F5F-2D4B-43C9-9273-6AF1FBF8EB2B}" srcOrd="9" destOrd="0" presId="urn:microsoft.com/office/officeart/2005/8/layout/bProcess3"/>
    <dgm:cxn modelId="{0A50E994-B821-4936-B6F9-4D8A4AE07156}" type="presParOf" srcId="{DBD77F5F-2D4B-43C9-9273-6AF1FBF8EB2B}" destId="{14EDDCAF-6BE0-40B9-AB6A-B269E7D5930B}" srcOrd="0" destOrd="0" presId="urn:microsoft.com/office/officeart/2005/8/layout/bProcess3"/>
    <dgm:cxn modelId="{5294E480-38CE-4CDE-AE8E-AEEAD772331D}" type="presParOf" srcId="{A08A2674-D928-412B-A0DD-F566B7CF519E}" destId="{8F3A0328-2FA7-4F9E-AAA9-3C8D6D14E779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7552468-0728-4A1D-ACCB-3D05492A244F}" type="doc">
      <dgm:prSet loTypeId="urn:microsoft.com/office/officeart/2005/8/layout/bProcess3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85F0F35C-2A02-41A5-996C-279CA493D190}">
      <dgm:prSet phldrT="[Text]" custT="1"/>
      <dgm:spPr/>
      <dgm:t>
        <a:bodyPr/>
        <a:lstStyle/>
        <a:p>
          <a:r>
            <a:rPr lang="en-US" sz="1800" dirty="0" smtClean="0">
              <a:latin typeface="Trebuchet MS" panose="020B0603020202020204" pitchFamily="34" charset="0"/>
            </a:rPr>
            <a:t>Pre-Id from Data Pipeline</a:t>
          </a:r>
          <a:endParaRPr lang="en-US" sz="1800" dirty="0">
            <a:latin typeface="Trebuchet MS" panose="020B0603020202020204" pitchFamily="34" charset="0"/>
          </a:endParaRPr>
        </a:p>
      </dgm:t>
    </dgm:pt>
    <dgm:pt modelId="{2992EB60-1048-4218-8B0C-D98E7CD92DEE}" type="parTrans" cxnId="{077FCE63-D4A4-4644-920E-DCAAF30C9E02}">
      <dgm:prSet/>
      <dgm:spPr/>
      <dgm:t>
        <a:bodyPr/>
        <a:lstStyle/>
        <a:p>
          <a:endParaRPr lang="en-US"/>
        </a:p>
      </dgm:t>
    </dgm:pt>
    <dgm:pt modelId="{694A5753-7B86-46DA-A9FA-092763E15D80}" type="sibTrans" cxnId="{077FCE63-D4A4-4644-920E-DCAAF30C9E02}">
      <dgm:prSet/>
      <dgm:spPr/>
      <dgm:t>
        <a:bodyPr/>
        <a:lstStyle/>
        <a:p>
          <a:endParaRPr lang="en-US" dirty="0"/>
        </a:p>
      </dgm:t>
    </dgm:pt>
    <dgm:pt modelId="{57C3F441-C24A-45B9-94A6-D3462C227C3D}">
      <dgm:prSet phldrT="[Text]" custT="1"/>
      <dgm:spPr/>
      <dgm:t>
        <a:bodyPr/>
        <a:lstStyle/>
        <a:p>
          <a:r>
            <a:rPr lang="en-US" sz="1800" dirty="0" smtClean="0">
              <a:latin typeface="Trebuchet MS" panose="020B0603020202020204" pitchFamily="34" charset="0"/>
            </a:rPr>
            <a:t>CDE Loads Data into PA</a:t>
          </a:r>
          <a:r>
            <a:rPr lang="en-US" sz="1800" baseline="30000" dirty="0" smtClean="0">
              <a:latin typeface="Trebuchet MS" panose="020B0603020202020204" pitchFamily="34" charset="0"/>
            </a:rPr>
            <a:t>next</a:t>
          </a:r>
          <a:endParaRPr lang="en-US" sz="1800" baseline="30000" dirty="0">
            <a:latin typeface="Trebuchet MS" panose="020B0603020202020204" pitchFamily="34" charset="0"/>
          </a:endParaRPr>
        </a:p>
      </dgm:t>
    </dgm:pt>
    <dgm:pt modelId="{C31AB90B-2D18-4452-941A-E57DCB1CFDA3}" type="parTrans" cxnId="{9ABE19E8-F6D3-4270-A8F1-5770668788D4}">
      <dgm:prSet/>
      <dgm:spPr/>
      <dgm:t>
        <a:bodyPr/>
        <a:lstStyle/>
        <a:p>
          <a:endParaRPr lang="en-US"/>
        </a:p>
      </dgm:t>
    </dgm:pt>
    <dgm:pt modelId="{2220A58B-23A0-4E71-85FC-D5B9741334CC}" type="sibTrans" cxnId="{9ABE19E8-F6D3-4270-A8F1-5770668788D4}">
      <dgm:prSet/>
      <dgm:spPr/>
      <dgm:t>
        <a:bodyPr/>
        <a:lstStyle/>
        <a:p>
          <a:endParaRPr lang="en-US" dirty="0"/>
        </a:p>
      </dgm:t>
    </dgm:pt>
    <dgm:pt modelId="{BE1A6BD5-8B85-432A-A1ED-7B2F323744DC}">
      <dgm:prSet phldrT="[Text]" custT="1"/>
      <dgm:spPr/>
      <dgm:t>
        <a:bodyPr/>
        <a:lstStyle/>
        <a:p>
          <a:r>
            <a:rPr lang="en-US" sz="1800" dirty="0" smtClean="0">
              <a:latin typeface="Trebuchet MS" panose="020B0603020202020204" pitchFamily="34" charset="0"/>
            </a:rPr>
            <a:t>Districts Make Changes </a:t>
          </a:r>
          <a:r>
            <a:rPr lang="en-US" sz="1800" smtClean="0">
              <a:latin typeface="Trebuchet MS" panose="020B0603020202020204" pitchFamily="34" charset="0"/>
            </a:rPr>
            <a:t>in PA</a:t>
          </a:r>
          <a:r>
            <a:rPr lang="en-US" sz="1800" baseline="30000" smtClean="0">
              <a:latin typeface="Trebuchet MS" panose="020B0603020202020204" pitchFamily="34" charset="0"/>
            </a:rPr>
            <a:t>next</a:t>
          </a:r>
          <a:endParaRPr lang="en-US" sz="1800" baseline="30000" dirty="0">
            <a:latin typeface="Trebuchet MS" panose="020B0603020202020204" pitchFamily="34" charset="0"/>
          </a:endParaRPr>
        </a:p>
      </dgm:t>
    </dgm:pt>
    <dgm:pt modelId="{2709F85B-C12A-4A47-AC90-FB2A907FD8BA}" type="parTrans" cxnId="{EBB67785-F464-4246-92DB-56A4271B48CA}">
      <dgm:prSet/>
      <dgm:spPr/>
      <dgm:t>
        <a:bodyPr/>
        <a:lstStyle/>
        <a:p>
          <a:endParaRPr lang="en-US"/>
        </a:p>
      </dgm:t>
    </dgm:pt>
    <dgm:pt modelId="{440FBB6F-AFB0-47C7-B041-A3C4AE9187F3}" type="sibTrans" cxnId="{EBB67785-F464-4246-92DB-56A4271B48CA}">
      <dgm:prSet/>
      <dgm:spPr/>
      <dgm:t>
        <a:bodyPr/>
        <a:lstStyle/>
        <a:p>
          <a:endParaRPr lang="en-US" dirty="0"/>
        </a:p>
      </dgm:t>
    </dgm:pt>
    <dgm:pt modelId="{2A9FA6DD-8A56-42A5-AC3B-51F693D5B664}">
      <dgm:prSet phldrT="[Text]" custT="1"/>
      <dgm:spPr/>
      <dgm:t>
        <a:bodyPr/>
        <a:lstStyle/>
        <a:p>
          <a:r>
            <a:rPr lang="en-US" sz="1800" dirty="0" smtClean="0">
              <a:latin typeface="Trebuchet MS" panose="020B0603020202020204" pitchFamily="34" charset="0"/>
            </a:rPr>
            <a:t>Testing (Mirror Testing Schedule for Grade/Content Area)</a:t>
          </a:r>
          <a:endParaRPr lang="en-US" sz="1800" dirty="0">
            <a:latin typeface="Trebuchet MS" panose="020B0603020202020204" pitchFamily="34" charset="0"/>
          </a:endParaRPr>
        </a:p>
      </dgm:t>
    </dgm:pt>
    <dgm:pt modelId="{6D607B6C-D172-4132-AE44-08D3DBDF847D}" type="parTrans" cxnId="{6493FCFF-702C-4320-8169-1D22AAB91810}">
      <dgm:prSet/>
      <dgm:spPr/>
      <dgm:t>
        <a:bodyPr/>
        <a:lstStyle/>
        <a:p>
          <a:endParaRPr lang="en-US"/>
        </a:p>
      </dgm:t>
    </dgm:pt>
    <dgm:pt modelId="{27E65B8F-1C53-4FEF-A53A-B6ADA1478CEC}" type="sibTrans" cxnId="{6493FCFF-702C-4320-8169-1D22AAB91810}">
      <dgm:prSet/>
      <dgm:spPr/>
      <dgm:t>
        <a:bodyPr/>
        <a:lstStyle/>
        <a:p>
          <a:endParaRPr lang="en-US" dirty="0"/>
        </a:p>
      </dgm:t>
    </dgm:pt>
    <dgm:pt modelId="{FFC1D365-97CF-4BA0-B11F-00C0F7083A4E}">
      <dgm:prSet phldrT="[Text]" custT="1"/>
      <dgm:spPr/>
      <dgm:t>
        <a:bodyPr/>
        <a:lstStyle/>
        <a:p>
          <a:r>
            <a:rPr lang="en-US" sz="1800" dirty="0" smtClean="0">
              <a:latin typeface="Trebuchet MS" panose="020B0603020202020204" pitchFamily="34" charset="0"/>
            </a:rPr>
            <a:t>Student Biographical Data (SBD) Check in Data Pipeline</a:t>
          </a:r>
          <a:endParaRPr lang="en-US" sz="1800" dirty="0">
            <a:latin typeface="Trebuchet MS" panose="020B0603020202020204" pitchFamily="34" charset="0"/>
          </a:endParaRPr>
        </a:p>
      </dgm:t>
    </dgm:pt>
    <dgm:pt modelId="{0C4953D0-5091-4F98-9ACD-6D70D499E7FB}" type="parTrans" cxnId="{13A5DDC0-28E2-4FF3-9381-6D5420C414E2}">
      <dgm:prSet/>
      <dgm:spPr/>
      <dgm:t>
        <a:bodyPr/>
        <a:lstStyle/>
        <a:p>
          <a:endParaRPr lang="en-US"/>
        </a:p>
      </dgm:t>
    </dgm:pt>
    <dgm:pt modelId="{1B295477-4EB6-404C-A150-CAD87165E9F0}" type="sibTrans" cxnId="{13A5DDC0-28E2-4FF3-9381-6D5420C414E2}">
      <dgm:prSet/>
      <dgm:spPr/>
      <dgm:t>
        <a:bodyPr/>
        <a:lstStyle/>
        <a:p>
          <a:endParaRPr lang="en-US" dirty="0"/>
        </a:p>
      </dgm:t>
    </dgm:pt>
    <dgm:pt modelId="{C1D7F45F-D432-4916-BE15-91E35B99B62A}">
      <dgm:prSet custT="1"/>
      <dgm:spPr/>
      <dgm:t>
        <a:bodyPr/>
        <a:lstStyle/>
        <a:p>
          <a:r>
            <a:rPr lang="en-US" sz="1800" dirty="0" smtClean="0">
              <a:latin typeface="Trebuchet MS" panose="020B0603020202020204" pitchFamily="34" charset="0"/>
            </a:rPr>
            <a:t>Results in PA</a:t>
          </a:r>
          <a:r>
            <a:rPr lang="en-US" sz="1800" baseline="30000" dirty="0" smtClean="0">
              <a:latin typeface="Trebuchet MS" panose="020B0603020202020204" pitchFamily="34" charset="0"/>
            </a:rPr>
            <a:t>next</a:t>
          </a:r>
          <a:endParaRPr lang="en-US" sz="1800" baseline="30000" dirty="0">
            <a:latin typeface="Trebuchet MS" panose="020B0603020202020204" pitchFamily="34" charset="0"/>
          </a:endParaRPr>
        </a:p>
      </dgm:t>
    </dgm:pt>
    <dgm:pt modelId="{596BDA77-6343-4C8D-8757-F261D3130E2B}" type="parTrans" cxnId="{1BC6D226-F377-4710-8447-E25229871F81}">
      <dgm:prSet/>
      <dgm:spPr/>
      <dgm:t>
        <a:bodyPr/>
        <a:lstStyle/>
        <a:p>
          <a:endParaRPr lang="en-US"/>
        </a:p>
      </dgm:t>
    </dgm:pt>
    <dgm:pt modelId="{C4BBB552-72AF-4BA9-8A93-A1BA0504CF5A}" type="sibTrans" cxnId="{1BC6D226-F377-4710-8447-E25229871F81}">
      <dgm:prSet/>
      <dgm:spPr/>
      <dgm:t>
        <a:bodyPr/>
        <a:lstStyle/>
        <a:p>
          <a:endParaRPr lang="en-US"/>
        </a:p>
      </dgm:t>
    </dgm:pt>
    <dgm:pt modelId="{1D55C4D5-EA2D-4A24-A2F9-B2FC21438A30}">
      <dgm:prSet custT="1"/>
      <dgm:spPr/>
      <dgm:t>
        <a:bodyPr/>
        <a:lstStyle/>
        <a:p>
          <a:r>
            <a:rPr lang="en-US" sz="1800" dirty="0" smtClean="0">
              <a:latin typeface="Trebuchet MS" panose="020B0603020202020204" pitchFamily="34" charset="0"/>
            </a:rPr>
            <a:t>Clean-up in PA</a:t>
          </a:r>
          <a:r>
            <a:rPr lang="en-US" sz="1800" baseline="30000" dirty="0" smtClean="0">
              <a:latin typeface="Trebuchet MS" panose="020B0603020202020204" pitchFamily="34" charset="0"/>
            </a:rPr>
            <a:t>next</a:t>
          </a:r>
          <a:endParaRPr lang="en-US" sz="1800" baseline="30000" dirty="0">
            <a:latin typeface="Trebuchet MS" panose="020B0603020202020204" pitchFamily="34" charset="0"/>
          </a:endParaRPr>
        </a:p>
      </dgm:t>
    </dgm:pt>
    <dgm:pt modelId="{E7401C83-394D-40ED-9220-F02432D1EB36}" type="parTrans" cxnId="{50F24606-B7EF-4EE6-A165-B3995D7402A5}">
      <dgm:prSet/>
      <dgm:spPr/>
      <dgm:t>
        <a:bodyPr/>
        <a:lstStyle/>
        <a:p>
          <a:endParaRPr lang="en-US"/>
        </a:p>
      </dgm:t>
    </dgm:pt>
    <dgm:pt modelId="{634354BF-AC02-43EE-85F1-6A9CFF5D7A4F}" type="sibTrans" cxnId="{50F24606-B7EF-4EE6-A165-B3995D7402A5}">
      <dgm:prSet/>
      <dgm:spPr/>
      <dgm:t>
        <a:bodyPr/>
        <a:lstStyle/>
        <a:p>
          <a:endParaRPr lang="en-US" dirty="0"/>
        </a:p>
      </dgm:t>
    </dgm:pt>
    <dgm:pt modelId="{6F64E027-BD09-415B-ABCA-BBF73779F114}">
      <dgm:prSet custT="1"/>
      <dgm:spPr/>
      <dgm:t>
        <a:bodyPr/>
        <a:lstStyle/>
        <a:p>
          <a:r>
            <a:rPr lang="en-US" sz="1800" dirty="0" smtClean="0">
              <a:latin typeface="Trebuchet MS" panose="020B0603020202020204" pitchFamily="34" charset="0"/>
            </a:rPr>
            <a:t>Materials Arrive Approximately 2 Weeks Prior to Testing</a:t>
          </a:r>
          <a:endParaRPr lang="en-US" sz="1800" dirty="0">
            <a:latin typeface="Trebuchet MS" panose="020B0603020202020204" pitchFamily="34" charset="0"/>
          </a:endParaRPr>
        </a:p>
      </dgm:t>
    </dgm:pt>
    <dgm:pt modelId="{2443D5EC-CF5B-4FB7-ADE7-C8202361C024}" type="parTrans" cxnId="{2152351F-259D-40A1-B24F-F84A7D113062}">
      <dgm:prSet/>
      <dgm:spPr/>
      <dgm:t>
        <a:bodyPr/>
        <a:lstStyle/>
        <a:p>
          <a:endParaRPr lang="en-US"/>
        </a:p>
      </dgm:t>
    </dgm:pt>
    <dgm:pt modelId="{A5969BD5-1D55-4691-A49B-BD7FE1300143}" type="sibTrans" cxnId="{2152351F-259D-40A1-B24F-F84A7D113062}">
      <dgm:prSet/>
      <dgm:spPr/>
      <dgm:t>
        <a:bodyPr/>
        <a:lstStyle/>
        <a:p>
          <a:endParaRPr lang="en-US" dirty="0"/>
        </a:p>
      </dgm:t>
    </dgm:pt>
    <dgm:pt modelId="{05E22163-9212-4E0A-A146-350DE6AD6699}">
      <dgm:prSet custT="1"/>
      <dgm:spPr/>
      <dgm:t>
        <a:bodyPr/>
        <a:lstStyle/>
        <a:p>
          <a:r>
            <a:rPr lang="en-US" sz="1800" dirty="0" smtClean="0">
              <a:latin typeface="Trebuchet MS" panose="020B0603020202020204" pitchFamily="34" charset="0"/>
            </a:rPr>
            <a:t>Secure Materials Returned (May 4)</a:t>
          </a:r>
          <a:endParaRPr lang="en-US" sz="1800" dirty="0">
            <a:latin typeface="Trebuchet MS" panose="020B0603020202020204" pitchFamily="34" charset="0"/>
          </a:endParaRPr>
        </a:p>
      </dgm:t>
    </dgm:pt>
    <dgm:pt modelId="{19C012CB-FC70-4DDC-BE59-8474098CB8EE}" type="parTrans" cxnId="{013441A4-8B6C-4AFE-94A1-0C429E64F7CC}">
      <dgm:prSet/>
      <dgm:spPr/>
      <dgm:t>
        <a:bodyPr/>
        <a:lstStyle/>
        <a:p>
          <a:endParaRPr lang="en-US"/>
        </a:p>
      </dgm:t>
    </dgm:pt>
    <dgm:pt modelId="{1B2A0C0C-ADA3-48D8-A1B5-1A3AFA0B91EB}" type="sibTrans" cxnId="{013441A4-8B6C-4AFE-94A1-0C429E64F7CC}">
      <dgm:prSet/>
      <dgm:spPr/>
      <dgm:t>
        <a:bodyPr/>
        <a:lstStyle/>
        <a:p>
          <a:endParaRPr lang="en-US" dirty="0"/>
        </a:p>
      </dgm:t>
    </dgm:pt>
    <dgm:pt modelId="{A08A2674-D928-412B-A0DD-F566B7CF519E}" type="pres">
      <dgm:prSet presAssocID="{47552468-0728-4A1D-ACCB-3D05492A244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3E7B534-F935-493F-A7C5-9069B3F5510A}" type="pres">
      <dgm:prSet presAssocID="{85F0F35C-2A02-41A5-996C-279CA493D190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43544B-81F2-4F66-B4BA-AC59480512A5}" type="pres">
      <dgm:prSet presAssocID="{694A5753-7B86-46DA-A9FA-092763E15D80}" presName="sibTrans" presStyleLbl="sibTrans1D1" presStyleIdx="0" presStyleCnt="8"/>
      <dgm:spPr/>
      <dgm:t>
        <a:bodyPr/>
        <a:lstStyle/>
        <a:p>
          <a:endParaRPr lang="en-US"/>
        </a:p>
      </dgm:t>
    </dgm:pt>
    <dgm:pt modelId="{1BF0C265-C5B1-434F-834E-E5F53272D459}" type="pres">
      <dgm:prSet presAssocID="{694A5753-7B86-46DA-A9FA-092763E15D80}" presName="connectorText" presStyleLbl="sibTrans1D1" presStyleIdx="0" presStyleCnt="8"/>
      <dgm:spPr/>
      <dgm:t>
        <a:bodyPr/>
        <a:lstStyle/>
        <a:p>
          <a:endParaRPr lang="en-US"/>
        </a:p>
      </dgm:t>
    </dgm:pt>
    <dgm:pt modelId="{9A0AE972-ACD6-4966-B714-B83BC4049D47}" type="pres">
      <dgm:prSet presAssocID="{57C3F441-C24A-45B9-94A6-D3462C227C3D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49F854-AEDF-43B1-B8C7-8A0466C61A73}" type="pres">
      <dgm:prSet presAssocID="{2220A58B-23A0-4E71-85FC-D5B9741334CC}" presName="sibTrans" presStyleLbl="sibTrans1D1" presStyleIdx="1" presStyleCnt="8"/>
      <dgm:spPr/>
      <dgm:t>
        <a:bodyPr/>
        <a:lstStyle/>
        <a:p>
          <a:endParaRPr lang="en-US"/>
        </a:p>
      </dgm:t>
    </dgm:pt>
    <dgm:pt modelId="{CE368B27-33B2-4EC7-924E-BD5D2ADB9B81}" type="pres">
      <dgm:prSet presAssocID="{2220A58B-23A0-4E71-85FC-D5B9741334CC}" presName="connectorText" presStyleLbl="sibTrans1D1" presStyleIdx="1" presStyleCnt="8"/>
      <dgm:spPr/>
      <dgm:t>
        <a:bodyPr/>
        <a:lstStyle/>
        <a:p>
          <a:endParaRPr lang="en-US"/>
        </a:p>
      </dgm:t>
    </dgm:pt>
    <dgm:pt modelId="{3BD0078D-2DB2-42A2-AE50-42ADD19386D7}" type="pres">
      <dgm:prSet presAssocID="{BE1A6BD5-8B85-432A-A1ED-7B2F323744DC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3FCAE3-2EED-4E4E-A447-2B19351F791E}" type="pres">
      <dgm:prSet presAssocID="{440FBB6F-AFB0-47C7-B041-A3C4AE9187F3}" presName="sibTrans" presStyleLbl="sibTrans1D1" presStyleIdx="2" presStyleCnt="8"/>
      <dgm:spPr/>
      <dgm:t>
        <a:bodyPr/>
        <a:lstStyle/>
        <a:p>
          <a:endParaRPr lang="en-US"/>
        </a:p>
      </dgm:t>
    </dgm:pt>
    <dgm:pt modelId="{17FC8880-E55C-48FA-9E34-06DA7725A90D}" type="pres">
      <dgm:prSet presAssocID="{440FBB6F-AFB0-47C7-B041-A3C4AE9187F3}" presName="connectorText" presStyleLbl="sibTrans1D1" presStyleIdx="2" presStyleCnt="8"/>
      <dgm:spPr/>
      <dgm:t>
        <a:bodyPr/>
        <a:lstStyle/>
        <a:p>
          <a:endParaRPr lang="en-US"/>
        </a:p>
      </dgm:t>
    </dgm:pt>
    <dgm:pt modelId="{8C8FCAAC-CB0D-460A-A38E-DD12A1AB7682}" type="pres">
      <dgm:prSet presAssocID="{6F64E027-BD09-415B-ABCA-BBF73779F114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48509A-35ED-4327-BDF8-ADE0F05A63A7}" type="pres">
      <dgm:prSet presAssocID="{A5969BD5-1D55-4691-A49B-BD7FE1300143}" presName="sibTrans" presStyleLbl="sibTrans1D1" presStyleIdx="3" presStyleCnt="8"/>
      <dgm:spPr/>
      <dgm:t>
        <a:bodyPr/>
        <a:lstStyle/>
        <a:p>
          <a:endParaRPr lang="en-US"/>
        </a:p>
      </dgm:t>
    </dgm:pt>
    <dgm:pt modelId="{4C23CA4C-5F2D-477F-A74F-4BEB02EEA218}" type="pres">
      <dgm:prSet presAssocID="{A5969BD5-1D55-4691-A49B-BD7FE1300143}" presName="connectorText" presStyleLbl="sibTrans1D1" presStyleIdx="3" presStyleCnt="8"/>
      <dgm:spPr/>
      <dgm:t>
        <a:bodyPr/>
        <a:lstStyle/>
        <a:p>
          <a:endParaRPr lang="en-US"/>
        </a:p>
      </dgm:t>
    </dgm:pt>
    <dgm:pt modelId="{95301608-69DD-4BF0-B89A-C92CC484C7FD}" type="pres">
      <dgm:prSet presAssocID="{2A9FA6DD-8A56-42A5-AC3B-51F693D5B664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392C00-4A92-46DE-B338-E111D55D7E6D}" type="pres">
      <dgm:prSet presAssocID="{27E65B8F-1C53-4FEF-A53A-B6ADA1478CEC}" presName="sibTrans" presStyleLbl="sibTrans1D1" presStyleIdx="4" presStyleCnt="8"/>
      <dgm:spPr/>
      <dgm:t>
        <a:bodyPr/>
        <a:lstStyle/>
        <a:p>
          <a:endParaRPr lang="en-US"/>
        </a:p>
      </dgm:t>
    </dgm:pt>
    <dgm:pt modelId="{06B82645-45B7-4FA9-8A54-E4C332A6A1C4}" type="pres">
      <dgm:prSet presAssocID="{27E65B8F-1C53-4FEF-A53A-B6ADA1478CEC}" presName="connectorText" presStyleLbl="sibTrans1D1" presStyleIdx="4" presStyleCnt="8"/>
      <dgm:spPr/>
      <dgm:t>
        <a:bodyPr/>
        <a:lstStyle/>
        <a:p>
          <a:endParaRPr lang="en-US"/>
        </a:p>
      </dgm:t>
    </dgm:pt>
    <dgm:pt modelId="{C2E1474B-B030-4B30-9375-3BDF83A34825}" type="pres">
      <dgm:prSet presAssocID="{05E22163-9212-4E0A-A146-350DE6AD6699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71ACC2-624A-48CB-856E-59EF540604C3}" type="pres">
      <dgm:prSet presAssocID="{1B2A0C0C-ADA3-48D8-A1B5-1A3AFA0B91EB}" presName="sibTrans" presStyleLbl="sibTrans1D1" presStyleIdx="5" presStyleCnt="8"/>
      <dgm:spPr/>
      <dgm:t>
        <a:bodyPr/>
        <a:lstStyle/>
        <a:p>
          <a:endParaRPr lang="en-US"/>
        </a:p>
      </dgm:t>
    </dgm:pt>
    <dgm:pt modelId="{92E746B3-1AFF-4D2C-8D64-03917F7BE035}" type="pres">
      <dgm:prSet presAssocID="{1B2A0C0C-ADA3-48D8-A1B5-1A3AFA0B91EB}" presName="connectorText" presStyleLbl="sibTrans1D1" presStyleIdx="5" presStyleCnt="8"/>
      <dgm:spPr/>
      <dgm:t>
        <a:bodyPr/>
        <a:lstStyle/>
        <a:p>
          <a:endParaRPr lang="en-US"/>
        </a:p>
      </dgm:t>
    </dgm:pt>
    <dgm:pt modelId="{50A23BE4-4C7E-4407-8ABE-E95A74A4E542}" type="pres">
      <dgm:prSet presAssocID="{1D55C4D5-EA2D-4A24-A2F9-B2FC21438A30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C66F9F-7C44-4669-B792-047C06640066}" type="pres">
      <dgm:prSet presAssocID="{634354BF-AC02-43EE-85F1-6A9CFF5D7A4F}" presName="sibTrans" presStyleLbl="sibTrans1D1" presStyleIdx="6" presStyleCnt="8"/>
      <dgm:spPr/>
      <dgm:t>
        <a:bodyPr/>
        <a:lstStyle/>
        <a:p>
          <a:endParaRPr lang="en-US"/>
        </a:p>
      </dgm:t>
    </dgm:pt>
    <dgm:pt modelId="{F4BC008D-9B4F-42C1-8FF4-E9F11788C5AA}" type="pres">
      <dgm:prSet presAssocID="{634354BF-AC02-43EE-85F1-6A9CFF5D7A4F}" presName="connectorText" presStyleLbl="sibTrans1D1" presStyleIdx="6" presStyleCnt="8"/>
      <dgm:spPr/>
      <dgm:t>
        <a:bodyPr/>
        <a:lstStyle/>
        <a:p>
          <a:endParaRPr lang="en-US"/>
        </a:p>
      </dgm:t>
    </dgm:pt>
    <dgm:pt modelId="{222C7E86-380C-40AF-BBDC-D98418A7798C}" type="pres">
      <dgm:prSet presAssocID="{FFC1D365-97CF-4BA0-B11F-00C0F7083A4E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D77F5F-2D4B-43C9-9273-6AF1FBF8EB2B}" type="pres">
      <dgm:prSet presAssocID="{1B295477-4EB6-404C-A150-CAD87165E9F0}" presName="sibTrans" presStyleLbl="sibTrans1D1" presStyleIdx="7" presStyleCnt="8"/>
      <dgm:spPr/>
      <dgm:t>
        <a:bodyPr/>
        <a:lstStyle/>
        <a:p>
          <a:endParaRPr lang="en-US"/>
        </a:p>
      </dgm:t>
    </dgm:pt>
    <dgm:pt modelId="{14EDDCAF-6BE0-40B9-AB6A-B269E7D5930B}" type="pres">
      <dgm:prSet presAssocID="{1B295477-4EB6-404C-A150-CAD87165E9F0}" presName="connectorText" presStyleLbl="sibTrans1D1" presStyleIdx="7" presStyleCnt="8"/>
      <dgm:spPr/>
      <dgm:t>
        <a:bodyPr/>
        <a:lstStyle/>
        <a:p>
          <a:endParaRPr lang="en-US"/>
        </a:p>
      </dgm:t>
    </dgm:pt>
    <dgm:pt modelId="{8F3A0328-2FA7-4F9E-AAA9-3C8D6D14E779}" type="pres">
      <dgm:prSet presAssocID="{C1D7F45F-D432-4916-BE15-91E35B99B62A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E70457E-4D68-47A1-BB1F-C6A94ACA7470}" type="presOf" srcId="{2A9FA6DD-8A56-42A5-AC3B-51F693D5B664}" destId="{95301608-69DD-4BF0-B89A-C92CC484C7FD}" srcOrd="0" destOrd="0" presId="urn:microsoft.com/office/officeart/2005/8/layout/bProcess3"/>
    <dgm:cxn modelId="{29C023E4-238E-4385-B5C8-7BA756D3FCD7}" type="presOf" srcId="{634354BF-AC02-43EE-85F1-6A9CFF5D7A4F}" destId="{F4BC008D-9B4F-42C1-8FF4-E9F11788C5AA}" srcOrd="1" destOrd="0" presId="urn:microsoft.com/office/officeart/2005/8/layout/bProcess3"/>
    <dgm:cxn modelId="{F950720E-CBC3-4DFB-BF01-A0E8BECE2ED7}" type="presOf" srcId="{C1D7F45F-D432-4916-BE15-91E35B99B62A}" destId="{8F3A0328-2FA7-4F9E-AAA9-3C8D6D14E779}" srcOrd="0" destOrd="0" presId="urn:microsoft.com/office/officeart/2005/8/layout/bProcess3"/>
    <dgm:cxn modelId="{13A5DDC0-28E2-4FF3-9381-6D5420C414E2}" srcId="{47552468-0728-4A1D-ACCB-3D05492A244F}" destId="{FFC1D365-97CF-4BA0-B11F-00C0F7083A4E}" srcOrd="7" destOrd="0" parTransId="{0C4953D0-5091-4F98-9ACD-6D70D499E7FB}" sibTransId="{1B295477-4EB6-404C-A150-CAD87165E9F0}"/>
    <dgm:cxn modelId="{50F24606-B7EF-4EE6-A165-B3995D7402A5}" srcId="{47552468-0728-4A1D-ACCB-3D05492A244F}" destId="{1D55C4D5-EA2D-4A24-A2F9-B2FC21438A30}" srcOrd="6" destOrd="0" parTransId="{E7401C83-394D-40ED-9220-F02432D1EB36}" sibTransId="{634354BF-AC02-43EE-85F1-6A9CFF5D7A4F}"/>
    <dgm:cxn modelId="{6493FCFF-702C-4320-8169-1D22AAB91810}" srcId="{47552468-0728-4A1D-ACCB-3D05492A244F}" destId="{2A9FA6DD-8A56-42A5-AC3B-51F693D5B664}" srcOrd="4" destOrd="0" parTransId="{6D607B6C-D172-4132-AE44-08D3DBDF847D}" sibTransId="{27E65B8F-1C53-4FEF-A53A-B6ADA1478CEC}"/>
    <dgm:cxn modelId="{1BC6D226-F377-4710-8447-E25229871F81}" srcId="{47552468-0728-4A1D-ACCB-3D05492A244F}" destId="{C1D7F45F-D432-4916-BE15-91E35B99B62A}" srcOrd="8" destOrd="0" parTransId="{596BDA77-6343-4C8D-8757-F261D3130E2B}" sibTransId="{C4BBB552-72AF-4BA9-8A93-A1BA0504CF5A}"/>
    <dgm:cxn modelId="{62C5333F-934A-4B08-8A47-94C8EA8E08BF}" type="presOf" srcId="{A5969BD5-1D55-4691-A49B-BD7FE1300143}" destId="{4C23CA4C-5F2D-477F-A74F-4BEB02EEA218}" srcOrd="1" destOrd="0" presId="urn:microsoft.com/office/officeart/2005/8/layout/bProcess3"/>
    <dgm:cxn modelId="{233E9036-254E-4C0A-BEF2-380DB56241DB}" type="presOf" srcId="{1B2A0C0C-ADA3-48D8-A1B5-1A3AFA0B91EB}" destId="{92E746B3-1AFF-4D2C-8D64-03917F7BE035}" srcOrd="1" destOrd="0" presId="urn:microsoft.com/office/officeart/2005/8/layout/bProcess3"/>
    <dgm:cxn modelId="{077FCE63-D4A4-4644-920E-DCAAF30C9E02}" srcId="{47552468-0728-4A1D-ACCB-3D05492A244F}" destId="{85F0F35C-2A02-41A5-996C-279CA493D190}" srcOrd="0" destOrd="0" parTransId="{2992EB60-1048-4218-8B0C-D98E7CD92DEE}" sibTransId="{694A5753-7B86-46DA-A9FA-092763E15D80}"/>
    <dgm:cxn modelId="{9ABE19E8-F6D3-4270-A8F1-5770668788D4}" srcId="{47552468-0728-4A1D-ACCB-3D05492A244F}" destId="{57C3F441-C24A-45B9-94A6-D3462C227C3D}" srcOrd="1" destOrd="0" parTransId="{C31AB90B-2D18-4452-941A-E57DCB1CFDA3}" sibTransId="{2220A58B-23A0-4E71-85FC-D5B9741334CC}"/>
    <dgm:cxn modelId="{4C477989-DC39-443D-A8B8-B2F5129AF45A}" type="presOf" srcId="{2220A58B-23A0-4E71-85FC-D5B9741334CC}" destId="{CE368B27-33B2-4EC7-924E-BD5D2ADB9B81}" srcOrd="1" destOrd="0" presId="urn:microsoft.com/office/officeart/2005/8/layout/bProcess3"/>
    <dgm:cxn modelId="{8A14B35F-D369-47FB-8D42-5A3DA8BC6E81}" type="presOf" srcId="{47552468-0728-4A1D-ACCB-3D05492A244F}" destId="{A08A2674-D928-412B-A0DD-F566B7CF519E}" srcOrd="0" destOrd="0" presId="urn:microsoft.com/office/officeart/2005/8/layout/bProcess3"/>
    <dgm:cxn modelId="{1F2ABFFC-3188-4A7B-A8F3-9C77C0C26C65}" type="presOf" srcId="{6F64E027-BD09-415B-ABCA-BBF73779F114}" destId="{8C8FCAAC-CB0D-460A-A38E-DD12A1AB7682}" srcOrd="0" destOrd="0" presId="urn:microsoft.com/office/officeart/2005/8/layout/bProcess3"/>
    <dgm:cxn modelId="{88FCFFE2-E60D-49C1-929E-CAF585B001A2}" type="presOf" srcId="{27E65B8F-1C53-4FEF-A53A-B6ADA1478CEC}" destId="{06B82645-45B7-4FA9-8A54-E4C332A6A1C4}" srcOrd="1" destOrd="0" presId="urn:microsoft.com/office/officeart/2005/8/layout/bProcess3"/>
    <dgm:cxn modelId="{92147FF1-3E4C-4406-B68C-4F090E21BC3B}" type="presOf" srcId="{A5969BD5-1D55-4691-A49B-BD7FE1300143}" destId="{9448509A-35ED-4327-BDF8-ADE0F05A63A7}" srcOrd="0" destOrd="0" presId="urn:microsoft.com/office/officeart/2005/8/layout/bProcess3"/>
    <dgm:cxn modelId="{2D0FD1B2-0025-41E5-A5EC-8E068DB4A825}" type="presOf" srcId="{05E22163-9212-4E0A-A146-350DE6AD6699}" destId="{C2E1474B-B030-4B30-9375-3BDF83A34825}" srcOrd="0" destOrd="0" presId="urn:microsoft.com/office/officeart/2005/8/layout/bProcess3"/>
    <dgm:cxn modelId="{017DF503-EA5E-4F12-BA9E-1484D45081CB}" type="presOf" srcId="{694A5753-7B86-46DA-A9FA-092763E15D80}" destId="{1BF0C265-C5B1-434F-834E-E5F53272D459}" srcOrd="1" destOrd="0" presId="urn:microsoft.com/office/officeart/2005/8/layout/bProcess3"/>
    <dgm:cxn modelId="{0322A2B7-5C08-4927-A6C6-EF6FD8FB2474}" type="presOf" srcId="{57C3F441-C24A-45B9-94A6-D3462C227C3D}" destId="{9A0AE972-ACD6-4966-B714-B83BC4049D47}" srcOrd="0" destOrd="0" presId="urn:microsoft.com/office/officeart/2005/8/layout/bProcess3"/>
    <dgm:cxn modelId="{BD25FC48-0052-4082-A660-E0702E81A73A}" type="presOf" srcId="{634354BF-AC02-43EE-85F1-6A9CFF5D7A4F}" destId="{A7C66F9F-7C44-4669-B792-047C06640066}" srcOrd="0" destOrd="0" presId="urn:microsoft.com/office/officeart/2005/8/layout/bProcess3"/>
    <dgm:cxn modelId="{AFFF6DCA-09C2-4D91-9C27-C218D27C0B25}" type="presOf" srcId="{440FBB6F-AFB0-47C7-B041-A3C4AE9187F3}" destId="{17FC8880-E55C-48FA-9E34-06DA7725A90D}" srcOrd="1" destOrd="0" presId="urn:microsoft.com/office/officeart/2005/8/layout/bProcess3"/>
    <dgm:cxn modelId="{EBB67785-F464-4246-92DB-56A4271B48CA}" srcId="{47552468-0728-4A1D-ACCB-3D05492A244F}" destId="{BE1A6BD5-8B85-432A-A1ED-7B2F323744DC}" srcOrd="2" destOrd="0" parTransId="{2709F85B-C12A-4A47-AC90-FB2A907FD8BA}" sibTransId="{440FBB6F-AFB0-47C7-B041-A3C4AE9187F3}"/>
    <dgm:cxn modelId="{4EFAD86E-16AC-41FE-ACEA-97A35B774E02}" type="presOf" srcId="{694A5753-7B86-46DA-A9FA-092763E15D80}" destId="{E443544B-81F2-4F66-B4BA-AC59480512A5}" srcOrd="0" destOrd="0" presId="urn:microsoft.com/office/officeart/2005/8/layout/bProcess3"/>
    <dgm:cxn modelId="{5A1DCD37-9380-40DE-A023-292DADB3C74D}" type="presOf" srcId="{440FBB6F-AFB0-47C7-B041-A3C4AE9187F3}" destId="{683FCAE3-2EED-4E4E-A447-2B19351F791E}" srcOrd="0" destOrd="0" presId="urn:microsoft.com/office/officeart/2005/8/layout/bProcess3"/>
    <dgm:cxn modelId="{013441A4-8B6C-4AFE-94A1-0C429E64F7CC}" srcId="{47552468-0728-4A1D-ACCB-3D05492A244F}" destId="{05E22163-9212-4E0A-A146-350DE6AD6699}" srcOrd="5" destOrd="0" parTransId="{19C012CB-FC70-4DDC-BE59-8474098CB8EE}" sibTransId="{1B2A0C0C-ADA3-48D8-A1B5-1A3AFA0B91EB}"/>
    <dgm:cxn modelId="{EFCD64A2-71E0-4798-8B27-CDB5E5AB1A4D}" type="presOf" srcId="{27E65B8F-1C53-4FEF-A53A-B6ADA1478CEC}" destId="{4D392C00-4A92-46DE-B338-E111D55D7E6D}" srcOrd="0" destOrd="0" presId="urn:microsoft.com/office/officeart/2005/8/layout/bProcess3"/>
    <dgm:cxn modelId="{20B7598D-51A0-448A-A770-FF1C1E2CEAB7}" type="presOf" srcId="{FFC1D365-97CF-4BA0-B11F-00C0F7083A4E}" destId="{222C7E86-380C-40AF-BBDC-D98418A7798C}" srcOrd="0" destOrd="0" presId="urn:microsoft.com/office/officeart/2005/8/layout/bProcess3"/>
    <dgm:cxn modelId="{500DA30A-FF40-4093-9116-FB67CCFC9BD5}" type="presOf" srcId="{1B295477-4EB6-404C-A150-CAD87165E9F0}" destId="{DBD77F5F-2D4B-43C9-9273-6AF1FBF8EB2B}" srcOrd="0" destOrd="0" presId="urn:microsoft.com/office/officeart/2005/8/layout/bProcess3"/>
    <dgm:cxn modelId="{D45D67E8-0197-4A90-A7F4-10275BC544D4}" type="presOf" srcId="{2220A58B-23A0-4E71-85FC-D5B9741334CC}" destId="{3649F854-AEDF-43B1-B8C7-8A0466C61A73}" srcOrd="0" destOrd="0" presId="urn:microsoft.com/office/officeart/2005/8/layout/bProcess3"/>
    <dgm:cxn modelId="{486B8088-D793-436A-8073-AF9C63B79031}" type="presOf" srcId="{1D55C4D5-EA2D-4A24-A2F9-B2FC21438A30}" destId="{50A23BE4-4C7E-4407-8ABE-E95A74A4E542}" srcOrd="0" destOrd="0" presId="urn:microsoft.com/office/officeart/2005/8/layout/bProcess3"/>
    <dgm:cxn modelId="{10695111-F1BD-44E7-951E-B1B9DCEFBED2}" type="presOf" srcId="{BE1A6BD5-8B85-432A-A1ED-7B2F323744DC}" destId="{3BD0078D-2DB2-42A2-AE50-42ADD19386D7}" srcOrd="0" destOrd="0" presId="urn:microsoft.com/office/officeart/2005/8/layout/bProcess3"/>
    <dgm:cxn modelId="{782EEA96-0986-4931-8711-881D8277F9E9}" type="presOf" srcId="{1B295477-4EB6-404C-A150-CAD87165E9F0}" destId="{14EDDCAF-6BE0-40B9-AB6A-B269E7D5930B}" srcOrd="1" destOrd="0" presId="urn:microsoft.com/office/officeart/2005/8/layout/bProcess3"/>
    <dgm:cxn modelId="{A2563DD0-AAB2-48A8-84ED-141A0D9F41A6}" type="presOf" srcId="{1B2A0C0C-ADA3-48D8-A1B5-1A3AFA0B91EB}" destId="{4A71ACC2-624A-48CB-856E-59EF540604C3}" srcOrd="0" destOrd="0" presId="urn:microsoft.com/office/officeart/2005/8/layout/bProcess3"/>
    <dgm:cxn modelId="{430D12BE-90D2-4BD4-A8EC-9D94B5A3C64A}" type="presOf" srcId="{85F0F35C-2A02-41A5-996C-279CA493D190}" destId="{63E7B534-F935-493F-A7C5-9069B3F5510A}" srcOrd="0" destOrd="0" presId="urn:microsoft.com/office/officeart/2005/8/layout/bProcess3"/>
    <dgm:cxn modelId="{2152351F-259D-40A1-B24F-F84A7D113062}" srcId="{47552468-0728-4A1D-ACCB-3D05492A244F}" destId="{6F64E027-BD09-415B-ABCA-BBF73779F114}" srcOrd="3" destOrd="0" parTransId="{2443D5EC-CF5B-4FB7-ADE7-C8202361C024}" sibTransId="{A5969BD5-1D55-4691-A49B-BD7FE1300143}"/>
    <dgm:cxn modelId="{1F7B0CBB-A2BB-4CA3-A6CC-C6600EDB8D0E}" type="presParOf" srcId="{A08A2674-D928-412B-A0DD-F566B7CF519E}" destId="{63E7B534-F935-493F-A7C5-9069B3F5510A}" srcOrd="0" destOrd="0" presId="urn:microsoft.com/office/officeart/2005/8/layout/bProcess3"/>
    <dgm:cxn modelId="{8715AFD2-B540-424E-952C-CA931A0FD52C}" type="presParOf" srcId="{A08A2674-D928-412B-A0DD-F566B7CF519E}" destId="{E443544B-81F2-4F66-B4BA-AC59480512A5}" srcOrd="1" destOrd="0" presId="urn:microsoft.com/office/officeart/2005/8/layout/bProcess3"/>
    <dgm:cxn modelId="{EC06369D-7843-469D-82AD-909F2EE6B97F}" type="presParOf" srcId="{E443544B-81F2-4F66-B4BA-AC59480512A5}" destId="{1BF0C265-C5B1-434F-834E-E5F53272D459}" srcOrd="0" destOrd="0" presId="urn:microsoft.com/office/officeart/2005/8/layout/bProcess3"/>
    <dgm:cxn modelId="{EE2F4240-7594-4326-97D5-409215E46887}" type="presParOf" srcId="{A08A2674-D928-412B-A0DD-F566B7CF519E}" destId="{9A0AE972-ACD6-4966-B714-B83BC4049D47}" srcOrd="2" destOrd="0" presId="urn:microsoft.com/office/officeart/2005/8/layout/bProcess3"/>
    <dgm:cxn modelId="{0B6FABB3-3AB2-4375-8163-20E30FF2B883}" type="presParOf" srcId="{A08A2674-D928-412B-A0DD-F566B7CF519E}" destId="{3649F854-AEDF-43B1-B8C7-8A0466C61A73}" srcOrd="3" destOrd="0" presId="urn:microsoft.com/office/officeart/2005/8/layout/bProcess3"/>
    <dgm:cxn modelId="{552C7A21-4C9D-4BF5-B9F2-E2E4F9970DCC}" type="presParOf" srcId="{3649F854-AEDF-43B1-B8C7-8A0466C61A73}" destId="{CE368B27-33B2-4EC7-924E-BD5D2ADB9B81}" srcOrd="0" destOrd="0" presId="urn:microsoft.com/office/officeart/2005/8/layout/bProcess3"/>
    <dgm:cxn modelId="{FD73F7B7-4F75-46DB-B420-51A9623E64A9}" type="presParOf" srcId="{A08A2674-D928-412B-A0DD-F566B7CF519E}" destId="{3BD0078D-2DB2-42A2-AE50-42ADD19386D7}" srcOrd="4" destOrd="0" presId="urn:microsoft.com/office/officeart/2005/8/layout/bProcess3"/>
    <dgm:cxn modelId="{5E9DC27E-5B9F-4B44-97AF-0D63CE5D2D02}" type="presParOf" srcId="{A08A2674-D928-412B-A0DD-F566B7CF519E}" destId="{683FCAE3-2EED-4E4E-A447-2B19351F791E}" srcOrd="5" destOrd="0" presId="urn:microsoft.com/office/officeart/2005/8/layout/bProcess3"/>
    <dgm:cxn modelId="{BF5CA2E8-43E6-4AF0-8A76-2E8F2E11E460}" type="presParOf" srcId="{683FCAE3-2EED-4E4E-A447-2B19351F791E}" destId="{17FC8880-E55C-48FA-9E34-06DA7725A90D}" srcOrd="0" destOrd="0" presId="urn:microsoft.com/office/officeart/2005/8/layout/bProcess3"/>
    <dgm:cxn modelId="{9C54EC27-F1E1-41B0-957E-F04FB8253F9A}" type="presParOf" srcId="{A08A2674-D928-412B-A0DD-F566B7CF519E}" destId="{8C8FCAAC-CB0D-460A-A38E-DD12A1AB7682}" srcOrd="6" destOrd="0" presId="urn:microsoft.com/office/officeart/2005/8/layout/bProcess3"/>
    <dgm:cxn modelId="{9B949580-4FA6-4CAF-8D4F-F644DC37169D}" type="presParOf" srcId="{A08A2674-D928-412B-A0DD-F566B7CF519E}" destId="{9448509A-35ED-4327-BDF8-ADE0F05A63A7}" srcOrd="7" destOrd="0" presId="urn:microsoft.com/office/officeart/2005/8/layout/bProcess3"/>
    <dgm:cxn modelId="{BCF41AB8-43B5-4675-81FA-723654074E45}" type="presParOf" srcId="{9448509A-35ED-4327-BDF8-ADE0F05A63A7}" destId="{4C23CA4C-5F2D-477F-A74F-4BEB02EEA218}" srcOrd="0" destOrd="0" presId="urn:microsoft.com/office/officeart/2005/8/layout/bProcess3"/>
    <dgm:cxn modelId="{813FE0BD-D63D-4378-8E34-D76076974CC5}" type="presParOf" srcId="{A08A2674-D928-412B-A0DD-F566B7CF519E}" destId="{95301608-69DD-4BF0-B89A-C92CC484C7FD}" srcOrd="8" destOrd="0" presId="urn:microsoft.com/office/officeart/2005/8/layout/bProcess3"/>
    <dgm:cxn modelId="{B00954DC-A0B4-40C2-99E3-BB292FCDB85C}" type="presParOf" srcId="{A08A2674-D928-412B-A0DD-F566B7CF519E}" destId="{4D392C00-4A92-46DE-B338-E111D55D7E6D}" srcOrd="9" destOrd="0" presId="urn:microsoft.com/office/officeart/2005/8/layout/bProcess3"/>
    <dgm:cxn modelId="{1A49CA9E-4079-4B88-96E2-DABB499F317B}" type="presParOf" srcId="{4D392C00-4A92-46DE-B338-E111D55D7E6D}" destId="{06B82645-45B7-4FA9-8A54-E4C332A6A1C4}" srcOrd="0" destOrd="0" presId="urn:microsoft.com/office/officeart/2005/8/layout/bProcess3"/>
    <dgm:cxn modelId="{F88CB35F-CFD6-488F-927B-B2CBAB1A0ED6}" type="presParOf" srcId="{A08A2674-D928-412B-A0DD-F566B7CF519E}" destId="{C2E1474B-B030-4B30-9375-3BDF83A34825}" srcOrd="10" destOrd="0" presId="urn:microsoft.com/office/officeart/2005/8/layout/bProcess3"/>
    <dgm:cxn modelId="{78A98BE1-F5F3-4AFD-8FFF-495114D4EDAB}" type="presParOf" srcId="{A08A2674-D928-412B-A0DD-F566B7CF519E}" destId="{4A71ACC2-624A-48CB-856E-59EF540604C3}" srcOrd="11" destOrd="0" presId="urn:microsoft.com/office/officeart/2005/8/layout/bProcess3"/>
    <dgm:cxn modelId="{53B82E62-FF21-4B20-9D00-098CA615DB44}" type="presParOf" srcId="{4A71ACC2-624A-48CB-856E-59EF540604C3}" destId="{92E746B3-1AFF-4D2C-8D64-03917F7BE035}" srcOrd="0" destOrd="0" presId="urn:microsoft.com/office/officeart/2005/8/layout/bProcess3"/>
    <dgm:cxn modelId="{68533AC1-199F-4A69-ABAA-930898BC6095}" type="presParOf" srcId="{A08A2674-D928-412B-A0DD-F566B7CF519E}" destId="{50A23BE4-4C7E-4407-8ABE-E95A74A4E542}" srcOrd="12" destOrd="0" presId="urn:microsoft.com/office/officeart/2005/8/layout/bProcess3"/>
    <dgm:cxn modelId="{24A14671-90B3-4940-9AD4-7ADF0CA87543}" type="presParOf" srcId="{A08A2674-D928-412B-A0DD-F566B7CF519E}" destId="{A7C66F9F-7C44-4669-B792-047C06640066}" srcOrd="13" destOrd="0" presId="urn:microsoft.com/office/officeart/2005/8/layout/bProcess3"/>
    <dgm:cxn modelId="{25C54C4A-0323-406A-81F8-D4FD60E99DCC}" type="presParOf" srcId="{A7C66F9F-7C44-4669-B792-047C06640066}" destId="{F4BC008D-9B4F-42C1-8FF4-E9F11788C5AA}" srcOrd="0" destOrd="0" presId="urn:microsoft.com/office/officeart/2005/8/layout/bProcess3"/>
    <dgm:cxn modelId="{C4CB6DE0-92E4-46A3-833E-8EAA3B461F47}" type="presParOf" srcId="{A08A2674-D928-412B-A0DD-F566B7CF519E}" destId="{222C7E86-380C-40AF-BBDC-D98418A7798C}" srcOrd="14" destOrd="0" presId="urn:microsoft.com/office/officeart/2005/8/layout/bProcess3"/>
    <dgm:cxn modelId="{66DC2DBB-7E36-4B2C-98AE-A29A040C4C17}" type="presParOf" srcId="{A08A2674-D928-412B-A0DD-F566B7CF519E}" destId="{DBD77F5F-2D4B-43C9-9273-6AF1FBF8EB2B}" srcOrd="15" destOrd="0" presId="urn:microsoft.com/office/officeart/2005/8/layout/bProcess3"/>
    <dgm:cxn modelId="{2FD0DE2C-75FB-471B-B82C-434FDA3C0DF3}" type="presParOf" srcId="{DBD77F5F-2D4B-43C9-9273-6AF1FBF8EB2B}" destId="{14EDDCAF-6BE0-40B9-AB6A-B269E7D5930B}" srcOrd="0" destOrd="0" presId="urn:microsoft.com/office/officeart/2005/8/layout/bProcess3"/>
    <dgm:cxn modelId="{06F69E01-9900-4447-A62A-931086758DF6}" type="presParOf" srcId="{A08A2674-D928-412B-A0DD-F566B7CF519E}" destId="{8F3A0328-2FA7-4F9E-AAA9-3C8D6D14E779}" srcOrd="1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7552468-0728-4A1D-ACCB-3D05492A244F}" type="doc">
      <dgm:prSet loTypeId="urn:microsoft.com/office/officeart/2005/8/layout/bProcess3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85F0F35C-2A02-41A5-996C-279CA493D190}">
      <dgm:prSet phldrT="[Text]"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Districts Identify Students Needing Accommodations </a:t>
          </a:r>
          <a:endParaRPr lang="en-US" dirty="0">
            <a:latin typeface="Trebuchet MS" panose="020B0603020202020204" pitchFamily="34" charset="0"/>
          </a:endParaRPr>
        </a:p>
      </dgm:t>
    </dgm:pt>
    <dgm:pt modelId="{2992EB60-1048-4218-8B0C-D98E7CD92DEE}" type="parTrans" cxnId="{077FCE63-D4A4-4644-920E-DCAAF30C9E02}">
      <dgm:prSet/>
      <dgm:spPr/>
      <dgm:t>
        <a:bodyPr/>
        <a:lstStyle/>
        <a:p>
          <a:endParaRPr lang="en-US">
            <a:latin typeface="Trebuchet MS" panose="020B0603020202020204" pitchFamily="34" charset="0"/>
          </a:endParaRPr>
        </a:p>
      </dgm:t>
    </dgm:pt>
    <dgm:pt modelId="{694A5753-7B86-46DA-A9FA-092763E15D80}" type="sibTrans" cxnId="{077FCE63-D4A4-4644-920E-DCAAF30C9E02}">
      <dgm:prSet/>
      <dgm:spPr/>
      <dgm:t>
        <a:bodyPr/>
        <a:lstStyle/>
        <a:p>
          <a:endParaRPr lang="en-US" dirty="0">
            <a:latin typeface="Trebuchet MS" panose="020B0603020202020204" pitchFamily="34" charset="0"/>
          </a:endParaRPr>
        </a:p>
      </dgm:t>
    </dgm:pt>
    <dgm:pt modelId="{57C3F441-C24A-45B9-94A6-D3462C227C3D}">
      <dgm:prSet phldrT="[Text]"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UAR Submission via Syncplicity</a:t>
          </a:r>
          <a:endParaRPr lang="en-US" dirty="0">
            <a:latin typeface="Trebuchet MS" panose="020B0603020202020204" pitchFamily="34" charset="0"/>
          </a:endParaRPr>
        </a:p>
      </dgm:t>
    </dgm:pt>
    <dgm:pt modelId="{C31AB90B-2D18-4452-941A-E57DCB1CFDA3}" type="parTrans" cxnId="{9ABE19E8-F6D3-4270-A8F1-5770668788D4}">
      <dgm:prSet/>
      <dgm:spPr/>
      <dgm:t>
        <a:bodyPr/>
        <a:lstStyle/>
        <a:p>
          <a:endParaRPr lang="en-US">
            <a:latin typeface="Trebuchet MS" panose="020B0603020202020204" pitchFamily="34" charset="0"/>
          </a:endParaRPr>
        </a:p>
      </dgm:t>
    </dgm:pt>
    <dgm:pt modelId="{2220A58B-23A0-4E71-85FC-D5B9741334CC}" type="sibTrans" cxnId="{9ABE19E8-F6D3-4270-A8F1-5770668788D4}">
      <dgm:prSet/>
      <dgm:spPr/>
      <dgm:t>
        <a:bodyPr/>
        <a:lstStyle/>
        <a:p>
          <a:endParaRPr lang="en-US" dirty="0">
            <a:latin typeface="Trebuchet MS" panose="020B0603020202020204" pitchFamily="34" charset="0"/>
          </a:endParaRPr>
        </a:p>
      </dgm:t>
    </dgm:pt>
    <dgm:pt modelId="{BE1A6BD5-8B85-432A-A1ED-7B2F323744DC}">
      <dgm:prSet phldrT="[Text]"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CDE Review of UAR and Notification of Approval/Rejection to DAC </a:t>
          </a:r>
          <a:endParaRPr lang="en-US" dirty="0">
            <a:latin typeface="Trebuchet MS" panose="020B0603020202020204" pitchFamily="34" charset="0"/>
          </a:endParaRPr>
        </a:p>
      </dgm:t>
    </dgm:pt>
    <dgm:pt modelId="{2709F85B-C12A-4A47-AC90-FB2A907FD8BA}" type="parTrans" cxnId="{EBB67785-F464-4246-92DB-56A4271B48CA}">
      <dgm:prSet/>
      <dgm:spPr/>
      <dgm:t>
        <a:bodyPr/>
        <a:lstStyle/>
        <a:p>
          <a:endParaRPr lang="en-US">
            <a:latin typeface="Trebuchet MS" panose="020B0603020202020204" pitchFamily="34" charset="0"/>
          </a:endParaRPr>
        </a:p>
      </dgm:t>
    </dgm:pt>
    <dgm:pt modelId="{440FBB6F-AFB0-47C7-B041-A3C4AE9187F3}" type="sibTrans" cxnId="{EBB67785-F464-4246-92DB-56A4271B48CA}">
      <dgm:prSet/>
      <dgm:spPr/>
      <dgm:t>
        <a:bodyPr/>
        <a:lstStyle/>
        <a:p>
          <a:endParaRPr lang="en-US" dirty="0">
            <a:latin typeface="Trebuchet MS" panose="020B0603020202020204" pitchFamily="34" charset="0"/>
          </a:endParaRPr>
        </a:p>
      </dgm:t>
    </dgm:pt>
    <dgm:pt modelId="{2A9FA6DD-8A56-42A5-AC3B-51F693D5B664}">
      <dgm:prSet phldrT="[Text]"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Districts Update PA</a:t>
          </a:r>
          <a:r>
            <a:rPr lang="en-US" baseline="30000" dirty="0" smtClean="0">
              <a:latin typeface="Trebuchet MS" panose="020B0603020202020204" pitchFamily="34" charset="0"/>
            </a:rPr>
            <a:t>next</a:t>
          </a:r>
          <a:r>
            <a:rPr lang="en-US" dirty="0" smtClean="0">
              <a:latin typeface="Trebuchet MS" panose="020B0603020202020204" pitchFamily="34" charset="0"/>
            </a:rPr>
            <a:t> (Paper Tests/ Materials Must be Indicated)</a:t>
          </a:r>
          <a:endParaRPr lang="en-US" dirty="0">
            <a:latin typeface="Trebuchet MS" panose="020B0603020202020204" pitchFamily="34" charset="0"/>
          </a:endParaRPr>
        </a:p>
      </dgm:t>
    </dgm:pt>
    <dgm:pt modelId="{6D607B6C-D172-4132-AE44-08D3DBDF847D}" type="parTrans" cxnId="{6493FCFF-702C-4320-8169-1D22AAB91810}">
      <dgm:prSet/>
      <dgm:spPr/>
      <dgm:t>
        <a:bodyPr/>
        <a:lstStyle/>
        <a:p>
          <a:endParaRPr lang="en-US">
            <a:latin typeface="Trebuchet MS" panose="020B0603020202020204" pitchFamily="34" charset="0"/>
          </a:endParaRPr>
        </a:p>
      </dgm:t>
    </dgm:pt>
    <dgm:pt modelId="{27E65B8F-1C53-4FEF-A53A-B6ADA1478CEC}" type="sibTrans" cxnId="{6493FCFF-702C-4320-8169-1D22AAB91810}">
      <dgm:prSet/>
      <dgm:spPr/>
      <dgm:t>
        <a:bodyPr/>
        <a:lstStyle/>
        <a:p>
          <a:endParaRPr lang="en-US" dirty="0">
            <a:latin typeface="Trebuchet MS" panose="020B0603020202020204" pitchFamily="34" charset="0"/>
          </a:endParaRPr>
        </a:p>
      </dgm:t>
    </dgm:pt>
    <dgm:pt modelId="{FFC1D365-97CF-4BA0-B11F-00C0F7083A4E}">
      <dgm:prSet phldrT="[Text]"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School Staff Check Accommodations, then “Prepare” CBT Sessions</a:t>
          </a:r>
          <a:endParaRPr lang="en-US" dirty="0">
            <a:latin typeface="Trebuchet MS" panose="020B0603020202020204" pitchFamily="34" charset="0"/>
          </a:endParaRPr>
        </a:p>
      </dgm:t>
    </dgm:pt>
    <dgm:pt modelId="{0C4953D0-5091-4F98-9ACD-6D70D499E7FB}" type="parTrans" cxnId="{13A5DDC0-28E2-4FF3-9381-6D5420C414E2}">
      <dgm:prSet/>
      <dgm:spPr/>
      <dgm:t>
        <a:bodyPr/>
        <a:lstStyle/>
        <a:p>
          <a:endParaRPr lang="en-US">
            <a:latin typeface="Trebuchet MS" panose="020B0603020202020204" pitchFamily="34" charset="0"/>
          </a:endParaRPr>
        </a:p>
      </dgm:t>
    </dgm:pt>
    <dgm:pt modelId="{1B295477-4EB6-404C-A150-CAD87165E9F0}" type="sibTrans" cxnId="{13A5DDC0-28E2-4FF3-9381-6D5420C414E2}">
      <dgm:prSet/>
      <dgm:spPr/>
      <dgm:t>
        <a:bodyPr/>
        <a:lstStyle/>
        <a:p>
          <a:endParaRPr lang="en-US" dirty="0">
            <a:latin typeface="Trebuchet MS" panose="020B0603020202020204" pitchFamily="34" charset="0"/>
          </a:endParaRPr>
        </a:p>
      </dgm:t>
    </dgm:pt>
    <dgm:pt modelId="{C1D7F45F-D432-4916-BE15-91E35B99B62A}">
      <dgm:prSet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Students Test</a:t>
          </a:r>
          <a:endParaRPr lang="en-US" dirty="0">
            <a:latin typeface="Trebuchet MS" panose="020B0603020202020204" pitchFamily="34" charset="0"/>
          </a:endParaRPr>
        </a:p>
      </dgm:t>
    </dgm:pt>
    <dgm:pt modelId="{596BDA77-6343-4C8D-8757-F261D3130E2B}" type="parTrans" cxnId="{1BC6D226-F377-4710-8447-E25229871F81}">
      <dgm:prSet/>
      <dgm:spPr/>
      <dgm:t>
        <a:bodyPr/>
        <a:lstStyle/>
        <a:p>
          <a:endParaRPr lang="en-US">
            <a:latin typeface="Trebuchet MS" panose="020B0603020202020204" pitchFamily="34" charset="0"/>
          </a:endParaRPr>
        </a:p>
      </dgm:t>
    </dgm:pt>
    <dgm:pt modelId="{C4BBB552-72AF-4BA9-8A93-A1BA0504CF5A}" type="sibTrans" cxnId="{1BC6D226-F377-4710-8447-E25229871F81}">
      <dgm:prSet/>
      <dgm:spPr/>
      <dgm:t>
        <a:bodyPr/>
        <a:lstStyle/>
        <a:p>
          <a:endParaRPr lang="en-US" dirty="0">
            <a:latin typeface="Trebuchet MS" panose="020B0603020202020204" pitchFamily="34" charset="0"/>
          </a:endParaRPr>
        </a:p>
      </dgm:t>
    </dgm:pt>
    <dgm:pt modelId="{FFBFA4DB-5E57-47DF-854F-C9C944356612}">
      <dgm:prSet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Accommodations Training</a:t>
          </a:r>
          <a:endParaRPr lang="en-US" dirty="0">
            <a:latin typeface="Trebuchet MS" panose="020B0603020202020204" pitchFamily="34" charset="0"/>
          </a:endParaRPr>
        </a:p>
      </dgm:t>
    </dgm:pt>
    <dgm:pt modelId="{C305590D-7A71-41A2-B34D-9289FE2C82A1}" type="parTrans" cxnId="{1335523A-7402-4D65-95D3-1ABF71DF525E}">
      <dgm:prSet/>
      <dgm:spPr/>
      <dgm:t>
        <a:bodyPr/>
        <a:lstStyle/>
        <a:p>
          <a:endParaRPr lang="en-US">
            <a:latin typeface="Trebuchet MS" panose="020B0603020202020204" pitchFamily="34" charset="0"/>
          </a:endParaRPr>
        </a:p>
      </dgm:t>
    </dgm:pt>
    <dgm:pt modelId="{46E25D6F-CF68-4063-A4E2-DE708FA7BB57}" type="sibTrans" cxnId="{1335523A-7402-4D65-95D3-1ABF71DF525E}">
      <dgm:prSet/>
      <dgm:spPr/>
      <dgm:t>
        <a:bodyPr/>
        <a:lstStyle/>
        <a:p>
          <a:endParaRPr lang="en-US" dirty="0">
            <a:latin typeface="Trebuchet MS" panose="020B0603020202020204" pitchFamily="34" charset="0"/>
          </a:endParaRPr>
        </a:p>
      </dgm:t>
    </dgm:pt>
    <dgm:pt modelId="{9A056956-9188-4A88-9CDE-0C7D3ACAD87C}">
      <dgm:prSet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Ensure All Accommodations for Reporting are Entered Correctly in PA</a:t>
          </a:r>
          <a:r>
            <a:rPr lang="en-US" baseline="30000" dirty="0" smtClean="0">
              <a:latin typeface="Trebuchet MS" panose="020B0603020202020204" pitchFamily="34" charset="0"/>
            </a:rPr>
            <a:t>next</a:t>
          </a:r>
          <a:endParaRPr lang="en-US" baseline="30000" dirty="0">
            <a:latin typeface="Trebuchet MS" panose="020B0603020202020204" pitchFamily="34" charset="0"/>
          </a:endParaRPr>
        </a:p>
      </dgm:t>
    </dgm:pt>
    <dgm:pt modelId="{D514DE4C-7B3B-4629-B805-D17EC14CFA12}" type="parTrans" cxnId="{B418E17C-65F3-4ECD-8E90-F6FE41EAFD9A}">
      <dgm:prSet/>
      <dgm:spPr/>
      <dgm:t>
        <a:bodyPr/>
        <a:lstStyle/>
        <a:p>
          <a:endParaRPr lang="en-US">
            <a:latin typeface="Trebuchet MS" panose="020B0603020202020204" pitchFamily="34" charset="0"/>
          </a:endParaRPr>
        </a:p>
      </dgm:t>
    </dgm:pt>
    <dgm:pt modelId="{CCBB24A4-9FCF-46B7-9728-ECC1BA636344}" type="sibTrans" cxnId="{B418E17C-65F3-4ECD-8E90-F6FE41EAFD9A}">
      <dgm:prSet/>
      <dgm:spPr/>
      <dgm:t>
        <a:bodyPr/>
        <a:lstStyle/>
        <a:p>
          <a:endParaRPr lang="en-US">
            <a:latin typeface="Trebuchet MS" panose="020B0603020202020204" pitchFamily="34" charset="0"/>
          </a:endParaRPr>
        </a:p>
      </dgm:t>
    </dgm:pt>
    <dgm:pt modelId="{28C867C3-042E-42ED-82AB-89C7B8488CC0}">
      <dgm:prSet phldrT="[Text]"/>
      <dgm:spPr/>
      <dgm:t>
        <a:bodyPr/>
        <a:lstStyle/>
        <a:p>
          <a:r>
            <a:rPr lang="en-US" dirty="0" smtClean="0">
              <a:latin typeface="Trebuchet MS" panose="020B0603020202020204" pitchFamily="34" charset="0"/>
            </a:rPr>
            <a:t>CDE Updates Vendor System to allow UAR Accommodation Assignment</a:t>
          </a:r>
          <a:endParaRPr lang="en-US" dirty="0">
            <a:latin typeface="Trebuchet MS" panose="020B0603020202020204" pitchFamily="34" charset="0"/>
          </a:endParaRPr>
        </a:p>
      </dgm:t>
    </dgm:pt>
    <dgm:pt modelId="{9E23BCB4-C733-4711-8F41-795432938820}" type="parTrans" cxnId="{2502A5AA-C35A-4CCB-B0AD-11C4FCDEFF6F}">
      <dgm:prSet/>
      <dgm:spPr/>
      <dgm:t>
        <a:bodyPr/>
        <a:lstStyle/>
        <a:p>
          <a:endParaRPr lang="en-US"/>
        </a:p>
      </dgm:t>
    </dgm:pt>
    <dgm:pt modelId="{BC62DAA8-26E2-480E-8659-32533651AA78}" type="sibTrans" cxnId="{2502A5AA-C35A-4CCB-B0AD-11C4FCDEFF6F}">
      <dgm:prSet/>
      <dgm:spPr/>
      <dgm:t>
        <a:bodyPr/>
        <a:lstStyle/>
        <a:p>
          <a:endParaRPr lang="en-US"/>
        </a:p>
      </dgm:t>
    </dgm:pt>
    <dgm:pt modelId="{A08A2674-D928-412B-A0DD-F566B7CF519E}" type="pres">
      <dgm:prSet presAssocID="{47552468-0728-4A1D-ACCB-3D05492A244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59C3748-936A-4268-9A35-B52A9DA74527}" type="pres">
      <dgm:prSet presAssocID="{FFBFA4DB-5E57-47DF-854F-C9C944356612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F4D3FC-C637-4F81-A9F9-092D2E5F0DAD}" type="pres">
      <dgm:prSet presAssocID="{46E25D6F-CF68-4063-A4E2-DE708FA7BB57}" presName="sibTrans" presStyleLbl="sibTrans1D1" presStyleIdx="0" presStyleCnt="8"/>
      <dgm:spPr/>
      <dgm:t>
        <a:bodyPr/>
        <a:lstStyle/>
        <a:p>
          <a:endParaRPr lang="en-US"/>
        </a:p>
      </dgm:t>
    </dgm:pt>
    <dgm:pt modelId="{1690C546-F2BF-475E-8E92-2CF1FD970FC0}" type="pres">
      <dgm:prSet presAssocID="{46E25D6F-CF68-4063-A4E2-DE708FA7BB57}" presName="connectorText" presStyleLbl="sibTrans1D1" presStyleIdx="0" presStyleCnt="8"/>
      <dgm:spPr/>
      <dgm:t>
        <a:bodyPr/>
        <a:lstStyle/>
        <a:p>
          <a:endParaRPr lang="en-US"/>
        </a:p>
      </dgm:t>
    </dgm:pt>
    <dgm:pt modelId="{63E7B534-F935-493F-A7C5-9069B3F5510A}" type="pres">
      <dgm:prSet presAssocID="{85F0F35C-2A02-41A5-996C-279CA493D190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43544B-81F2-4F66-B4BA-AC59480512A5}" type="pres">
      <dgm:prSet presAssocID="{694A5753-7B86-46DA-A9FA-092763E15D80}" presName="sibTrans" presStyleLbl="sibTrans1D1" presStyleIdx="1" presStyleCnt="8"/>
      <dgm:spPr/>
      <dgm:t>
        <a:bodyPr/>
        <a:lstStyle/>
        <a:p>
          <a:endParaRPr lang="en-US"/>
        </a:p>
      </dgm:t>
    </dgm:pt>
    <dgm:pt modelId="{1BF0C265-C5B1-434F-834E-E5F53272D459}" type="pres">
      <dgm:prSet presAssocID="{694A5753-7B86-46DA-A9FA-092763E15D80}" presName="connectorText" presStyleLbl="sibTrans1D1" presStyleIdx="1" presStyleCnt="8"/>
      <dgm:spPr/>
      <dgm:t>
        <a:bodyPr/>
        <a:lstStyle/>
        <a:p>
          <a:endParaRPr lang="en-US"/>
        </a:p>
      </dgm:t>
    </dgm:pt>
    <dgm:pt modelId="{9A0AE972-ACD6-4966-B714-B83BC4049D47}" type="pres">
      <dgm:prSet presAssocID="{57C3F441-C24A-45B9-94A6-D3462C227C3D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49F854-AEDF-43B1-B8C7-8A0466C61A73}" type="pres">
      <dgm:prSet presAssocID="{2220A58B-23A0-4E71-85FC-D5B9741334CC}" presName="sibTrans" presStyleLbl="sibTrans1D1" presStyleIdx="2" presStyleCnt="8"/>
      <dgm:spPr/>
      <dgm:t>
        <a:bodyPr/>
        <a:lstStyle/>
        <a:p>
          <a:endParaRPr lang="en-US"/>
        </a:p>
      </dgm:t>
    </dgm:pt>
    <dgm:pt modelId="{CE368B27-33B2-4EC7-924E-BD5D2ADB9B81}" type="pres">
      <dgm:prSet presAssocID="{2220A58B-23A0-4E71-85FC-D5B9741334CC}" presName="connectorText" presStyleLbl="sibTrans1D1" presStyleIdx="2" presStyleCnt="8"/>
      <dgm:spPr/>
      <dgm:t>
        <a:bodyPr/>
        <a:lstStyle/>
        <a:p>
          <a:endParaRPr lang="en-US"/>
        </a:p>
      </dgm:t>
    </dgm:pt>
    <dgm:pt modelId="{3BD0078D-2DB2-42A2-AE50-42ADD19386D7}" type="pres">
      <dgm:prSet presAssocID="{BE1A6BD5-8B85-432A-A1ED-7B2F323744DC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3FCAE3-2EED-4E4E-A447-2B19351F791E}" type="pres">
      <dgm:prSet presAssocID="{440FBB6F-AFB0-47C7-B041-A3C4AE9187F3}" presName="sibTrans" presStyleLbl="sibTrans1D1" presStyleIdx="3" presStyleCnt="8"/>
      <dgm:spPr/>
      <dgm:t>
        <a:bodyPr/>
        <a:lstStyle/>
        <a:p>
          <a:endParaRPr lang="en-US"/>
        </a:p>
      </dgm:t>
    </dgm:pt>
    <dgm:pt modelId="{17FC8880-E55C-48FA-9E34-06DA7725A90D}" type="pres">
      <dgm:prSet presAssocID="{440FBB6F-AFB0-47C7-B041-A3C4AE9187F3}" presName="connectorText" presStyleLbl="sibTrans1D1" presStyleIdx="3" presStyleCnt="8"/>
      <dgm:spPr/>
      <dgm:t>
        <a:bodyPr/>
        <a:lstStyle/>
        <a:p>
          <a:endParaRPr lang="en-US"/>
        </a:p>
      </dgm:t>
    </dgm:pt>
    <dgm:pt modelId="{D5080A52-310D-4D1F-B8D4-0F5A0614D2E0}" type="pres">
      <dgm:prSet presAssocID="{28C867C3-042E-42ED-82AB-89C7B8488CC0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1B2674-A8A1-4ACB-905A-F2BD1F576A5F}" type="pres">
      <dgm:prSet presAssocID="{BC62DAA8-26E2-480E-8659-32533651AA78}" presName="sibTrans" presStyleLbl="sibTrans1D1" presStyleIdx="4" presStyleCnt="8"/>
      <dgm:spPr/>
      <dgm:t>
        <a:bodyPr/>
        <a:lstStyle/>
        <a:p>
          <a:endParaRPr lang="en-US"/>
        </a:p>
      </dgm:t>
    </dgm:pt>
    <dgm:pt modelId="{0B50C6E7-61D5-45B9-B13E-02CB2219AB48}" type="pres">
      <dgm:prSet presAssocID="{BC62DAA8-26E2-480E-8659-32533651AA78}" presName="connectorText" presStyleLbl="sibTrans1D1" presStyleIdx="4" presStyleCnt="8"/>
      <dgm:spPr/>
      <dgm:t>
        <a:bodyPr/>
        <a:lstStyle/>
        <a:p>
          <a:endParaRPr lang="en-US"/>
        </a:p>
      </dgm:t>
    </dgm:pt>
    <dgm:pt modelId="{95301608-69DD-4BF0-B89A-C92CC484C7FD}" type="pres">
      <dgm:prSet presAssocID="{2A9FA6DD-8A56-42A5-AC3B-51F693D5B664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392C00-4A92-46DE-B338-E111D55D7E6D}" type="pres">
      <dgm:prSet presAssocID="{27E65B8F-1C53-4FEF-A53A-B6ADA1478CEC}" presName="sibTrans" presStyleLbl="sibTrans1D1" presStyleIdx="5" presStyleCnt="8"/>
      <dgm:spPr/>
      <dgm:t>
        <a:bodyPr/>
        <a:lstStyle/>
        <a:p>
          <a:endParaRPr lang="en-US"/>
        </a:p>
      </dgm:t>
    </dgm:pt>
    <dgm:pt modelId="{06B82645-45B7-4FA9-8A54-E4C332A6A1C4}" type="pres">
      <dgm:prSet presAssocID="{27E65B8F-1C53-4FEF-A53A-B6ADA1478CEC}" presName="connectorText" presStyleLbl="sibTrans1D1" presStyleIdx="5" presStyleCnt="8"/>
      <dgm:spPr/>
      <dgm:t>
        <a:bodyPr/>
        <a:lstStyle/>
        <a:p>
          <a:endParaRPr lang="en-US"/>
        </a:p>
      </dgm:t>
    </dgm:pt>
    <dgm:pt modelId="{222C7E86-380C-40AF-BBDC-D98418A7798C}" type="pres">
      <dgm:prSet presAssocID="{FFC1D365-97CF-4BA0-B11F-00C0F7083A4E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D77F5F-2D4B-43C9-9273-6AF1FBF8EB2B}" type="pres">
      <dgm:prSet presAssocID="{1B295477-4EB6-404C-A150-CAD87165E9F0}" presName="sibTrans" presStyleLbl="sibTrans1D1" presStyleIdx="6" presStyleCnt="8"/>
      <dgm:spPr/>
      <dgm:t>
        <a:bodyPr/>
        <a:lstStyle/>
        <a:p>
          <a:endParaRPr lang="en-US"/>
        </a:p>
      </dgm:t>
    </dgm:pt>
    <dgm:pt modelId="{14EDDCAF-6BE0-40B9-AB6A-B269E7D5930B}" type="pres">
      <dgm:prSet presAssocID="{1B295477-4EB6-404C-A150-CAD87165E9F0}" presName="connectorText" presStyleLbl="sibTrans1D1" presStyleIdx="6" presStyleCnt="8"/>
      <dgm:spPr/>
      <dgm:t>
        <a:bodyPr/>
        <a:lstStyle/>
        <a:p>
          <a:endParaRPr lang="en-US"/>
        </a:p>
      </dgm:t>
    </dgm:pt>
    <dgm:pt modelId="{8F3A0328-2FA7-4F9E-AAA9-3C8D6D14E779}" type="pres">
      <dgm:prSet presAssocID="{C1D7F45F-D432-4916-BE15-91E35B99B62A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443EDD-E965-4E29-9E40-603C6B8BCE7F}" type="pres">
      <dgm:prSet presAssocID="{C4BBB552-72AF-4BA9-8A93-A1BA0504CF5A}" presName="sibTrans" presStyleLbl="sibTrans1D1" presStyleIdx="7" presStyleCnt="8"/>
      <dgm:spPr/>
      <dgm:t>
        <a:bodyPr/>
        <a:lstStyle/>
        <a:p>
          <a:endParaRPr lang="en-US"/>
        </a:p>
      </dgm:t>
    </dgm:pt>
    <dgm:pt modelId="{D37E88EB-6BE7-47A5-9CDC-DE2AC69911A0}" type="pres">
      <dgm:prSet presAssocID="{C4BBB552-72AF-4BA9-8A93-A1BA0504CF5A}" presName="connectorText" presStyleLbl="sibTrans1D1" presStyleIdx="7" presStyleCnt="8"/>
      <dgm:spPr/>
      <dgm:t>
        <a:bodyPr/>
        <a:lstStyle/>
        <a:p>
          <a:endParaRPr lang="en-US"/>
        </a:p>
      </dgm:t>
    </dgm:pt>
    <dgm:pt modelId="{7C9CD376-AEA9-413B-AECB-A361032E508E}" type="pres">
      <dgm:prSet presAssocID="{9A056956-9188-4A88-9CDE-0C7D3ACAD87C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CA57D72-BEE7-4B31-8198-5954EB0CC159}" type="presOf" srcId="{27E65B8F-1C53-4FEF-A53A-B6ADA1478CEC}" destId="{4D392C00-4A92-46DE-B338-E111D55D7E6D}" srcOrd="0" destOrd="0" presId="urn:microsoft.com/office/officeart/2005/8/layout/bProcess3"/>
    <dgm:cxn modelId="{7232D43B-2373-49B9-B41E-3153BC4DCDB4}" type="presOf" srcId="{9A056956-9188-4A88-9CDE-0C7D3ACAD87C}" destId="{7C9CD376-AEA9-413B-AECB-A361032E508E}" srcOrd="0" destOrd="0" presId="urn:microsoft.com/office/officeart/2005/8/layout/bProcess3"/>
    <dgm:cxn modelId="{6CFF8233-69E4-445E-9D3C-0067030256A0}" type="presOf" srcId="{47552468-0728-4A1D-ACCB-3D05492A244F}" destId="{A08A2674-D928-412B-A0DD-F566B7CF519E}" srcOrd="0" destOrd="0" presId="urn:microsoft.com/office/officeart/2005/8/layout/bProcess3"/>
    <dgm:cxn modelId="{B73CEF91-09FB-4A51-8D50-B2908BDC0BD2}" type="presOf" srcId="{46E25D6F-CF68-4063-A4E2-DE708FA7BB57}" destId="{92F4D3FC-C637-4F81-A9F9-092D2E5F0DAD}" srcOrd="0" destOrd="0" presId="urn:microsoft.com/office/officeart/2005/8/layout/bProcess3"/>
    <dgm:cxn modelId="{5117E9BF-C6FE-417E-A151-E75591D14DCC}" type="presOf" srcId="{85F0F35C-2A02-41A5-996C-279CA493D190}" destId="{63E7B534-F935-493F-A7C5-9069B3F5510A}" srcOrd="0" destOrd="0" presId="urn:microsoft.com/office/officeart/2005/8/layout/bProcess3"/>
    <dgm:cxn modelId="{13A5DDC0-28E2-4FF3-9381-6D5420C414E2}" srcId="{47552468-0728-4A1D-ACCB-3D05492A244F}" destId="{FFC1D365-97CF-4BA0-B11F-00C0F7083A4E}" srcOrd="6" destOrd="0" parTransId="{0C4953D0-5091-4F98-9ACD-6D70D499E7FB}" sibTransId="{1B295477-4EB6-404C-A150-CAD87165E9F0}"/>
    <dgm:cxn modelId="{4BBE02DD-AD01-45C5-8493-75D066658847}" type="presOf" srcId="{C4BBB552-72AF-4BA9-8A93-A1BA0504CF5A}" destId="{D37E88EB-6BE7-47A5-9CDC-DE2AC69911A0}" srcOrd="1" destOrd="0" presId="urn:microsoft.com/office/officeart/2005/8/layout/bProcess3"/>
    <dgm:cxn modelId="{1335523A-7402-4D65-95D3-1ABF71DF525E}" srcId="{47552468-0728-4A1D-ACCB-3D05492A244F}" destId="{FFBFA4DB-5E57-47DF-854F-C9C944356612}" srcOrd="0" destOrd="0" parTransId="{C305590D-7A71-41A2-B34D-9289FE2C82A1}" sibTransId="{46E25D6F-CF68-4063-A4E2-DE708FA7BB57}"/>
    <dgm:cxn modelId="{EBB67785-F464-4246-92DB-56A4271B48CA}" srcId="{47552468-0728-4A1D-ACCB-3D05492A244F}" destId="{BE1A6BD5-8B85-432A-A1ED-7B2F323744DC}" srcOrd="3" destOrd="0" parTransId="{2709F85B-C12A-4A47-AC90-FB2A907FD8BA}" sibTransId="{440FBB6F-AFB0-47C7-B041-A3C4AE9187F3}"/>
    <dgm:cxn modelId="{3827906F-6B39-4107-B752-3CB8A583C3D7}" type="presOf" srcId="{27E65B8F-1C53-4FEF-A53A-B6ADA1478CEC}" destId="{06B82645-45B7-4FA9-8A54-E4C332A6A1C4}" srcOrd="1" destOrd="0" presId="urn:microsoft.com/office/officeart/2005/8/layout/bProcess3"/>
    <dgm:cxn modelId="{74081C2F-C67F-4473-A4C8-6CFD14FB577A}" type="presOf" srcId="{440FBB6F-AFB0-47C7-B041-A3C4AE9187F3}" destId="{683FCAE3-2EED-4E4E-A447-2B19351F791E}" srcOrd="0" destOrd="0" presId="urn:microsoft.com/office/officeart/2005/8/layout/bProcess3"/>
    <dgm:cxn modelId="{79D00E9A-DF67-41CC-B6A9-3C0109D25F34}" type="presOf" srcId="{C4BBB552-72AF-4BA9-8A93-A1BA0504CF5A}" destId="{DD443EDD-E965-4E29-9E40-603C6B8BCE7F}" srcOrd="0" destOrd="0" presId="urn:microsoft.com/office/officeart/2005/8/layout/bProcess3"/>
    <dgm:cxn modelId="{2502A5AA-C35A-4CCB-B0AD-11C4FCDEFF6F}" srcId="{47552468-0728-4A1D-ACCB-3D05492A244F}" destId="{28C867C3-042E-42ED-82AB-89C7B8488CC0}" srcOrd="4" destOrd="0" parTransId="{9E23BCB4-C733-4711-8F41-795432938820}" sibTransId="{BC62DAA8-26E2-480E-8659-32533651AA78}"/>
    <dgm:cxn modelId="{500CB562-BF0B-41AB-B54B-F23672D1212E}" type="presOf" srcId="{FFBFA4DB-5E57-47DF-854F-C9C944356612}" destId="{D59C3748-936A-4268-9A35-B52A9DA74527}" srcOrd="0" destOrd="0" presId="urn:microsoft.com/office/officeart/2005/8/layout/bProcess3"/>
    <dgm:cxn modelId="{B418E17C-65F3-4ECD-8E90-F6FE41EAFD9A}" srcId="{47552468-0728-4A1D-ACCB-3D05492A244F}" destId="{9A056956-9188-4A88-9CDE-0C7D3ACAD87C}" srcOrd="8" destOrd="0" parTransId="{D514DE4C-7B3B-4629-B805-D17EC14CFA12}" sibTransId="{CCBB24A4-9FCF-46B7-9728-ECC1BA636344}"/>
    <dgm:cxn modelId="{30CD43A5-920E-481C-87A4-48212A81E1B6}" type="presOf" srcId="{694A5753-7B86-46DA-A9FA-092763E15D80}" destId="{1BF0C265-C5B1-434F-834E-E5F53272D459}" srcOrd="1" destOrd="0" presId="urn:microsoft.com/office/officeart/2005/8/layout/bProcess3"/>
    <dgm:cxn modelId="{73AC9E49-0434-4DA2-A0C4-A0555B073E16}" type="presOf" srcId="{57C3F441-C24A-45B9-94A6-D3462C227C3D}" destId="{9A0AE972-ACD6-4966-B714-B83BC4049D47}" srcOrd="0" destOrd="0" presId="urn:microsoft.com/office/officeart/2005/8/layout/bProcess3"/>
    <dgm:cxn modelId="{BFDF31CB-7386-4CBD-AAF5-E76F46B3A362}" type="presOf" srcId="{FFC1D365-97CF-4BA0-B11F-00C0F7083A4E}" destId="{222C7E86-380C-40AF-BBDC-D98418A7798C}" srcOrd="0" destOrd="0" presId="urn:microsoft.com/office/officeart/2005/8/layout/bProcess3"/>
    <dgm:cxn modelId="{F29F798B-E97E-4207-AE3B-0D2707CD20A8}" type="presOf" srcId="{2220A58B-23A0-4E71-85FC-D5B9741334CC}" destId="{CE368B27-33B2-4EC7-924E-BD5D2ADB9B81}" srcOrd="1" destOrd="0" presId="urn:microsoft.com/office/officeart/2005/8/layout/bProcess3"/>
    <dgm:cxn modelId="{AEC611C8-556B-4132-A5F5-0D01773C6C74}" type="presOf" srcId="{BC62DAA8-26E2-480E-8659-32533651AA78}" destId="{D21B2674-A8A1-4ACB-905A-F2BD1F576A5F}" srcOrd="0" destOrd="0" presId="urn:microsoft.com/office/officeart/2005/8/layout/bProcess3"/>
    <dgm:cxn modelId="{16AF33C7-77D4-4764-8C41-0C089AC2C016}" type="presOf" srcId="{694A5753-7B86-46DA-A9FA-092763E15D80}" destId="{E443544B-81F2-4F66-B4BA-AC59480512A5}" srcOrd="0" destOrd="0" presId="urn:microsoft.com/office/officeart/2005/8/layout/bProcess3"/>
    <dgm:cxn modelId="{9A2B0A50-230D-49D8-93E3-369ED83A69CD}" type="presOf" srcId="{BC62DAA8-26E2-480E-8659-32533651AA78}" destId="{0B50C6E7-61D5-45B9-B13E-02CB2219AB48}" srcOrd="1" destOrd="0" presId="urn:microsoft.com/office/officeart/2005/8/layout/bProcess3"/>
    <dgm:cxn modelId="{590375CA-0401-4CFB-9B30-547F29B1697A}" type="presOf" srcId="{46E25D6F-CF68-4063-A4E2-DE708FA7BB57}" destId="{1690C546-F2BF-475E-8E92-2CF1FD970FC0}" srcOrd="1" destOrd="0" presId="urn:microsoft.com/office/officeart/2005/8/layout/bProcess3"/>
    <dgm:cxn modelId="{958B963F-5FB5-4E81-B47B-6D014C9EDA51}" type="presOf" srcId="{BE1A6BD5-8B85-432A-A1ED-7B2F323744DC}" destId="{3BD0078D-2DB2-42A2-AE50-42ADD19386D7}" srcOrd="0" destOrd="0" presId="urn:microsoft.com/office/officeart/2005/8/layout/bProcess3"/>
    <dgm:cxn modelId="{6E2B1090-80C6-41D9-8EA0-BC0DCB49E9F4}" type="presOf" srcId="{1B295477-4EB6-404C-A150-CAD87165E9F0}" destId="{14EDDCAF-6BE0-40B9-AB6A-B269E7D5930B}" srcOrd="1" destOrd="0" presId="urn:microsoft.com/office/officeart/2005/8/layout/bProcess3"/>
    <dgm:cxn modelId="{2E439BC2-68C7-4568-9A79-6596BC2DF7DE}" type="presOf" srcId="{2A9FA6DD-8A56-42A5-AC3B-51F693D5B664}" destId="{95301608-69DD-4BF0-B89A-C92CC484C7FD}" srcOrd="0" destOrd="0" presId="urn:microsoft.com/office/officeart/2005/8/layout/bProcess3"/>
    <dgm:cxn modelId="{9F2EB961-136F-4D0C-BDF7-30A530251459}" type="presOf" srcId="{2220A58B-23A0-4E71-85FC-D5B9741334CC}" destId="{3649F854-AEDF-43B1-B8C7-8A0466C61A73}" srcOrd="0" destOrd="0" presId="urn:microsoft.com/office/officeart/2005/8/layout/bProcess3"/>
    <dgm:cxn modelId="{8B077D21-4314-4A52-BEF2-AB217F10CEF6}" type="presOf" srcId="{440FBB6F-AFB0-47C7-B041-A3C4AE9187F3}" destId="{17FC8880-E55C-48FA-9E34-06DA7725A90D}" srcOrd="1" destOrd="0" presId="urn:microsoft.com/office/officeart/2005/8/layout/bProcess3"/>
    <dgm:cxn modelId="{6493FCFF-702C-4320-8169-1D22AAB91810}" srcId="{47552468-0728-4A1D-ACCB-3D05492A244F}" destId="{2A9FA6DD-8A56-42A5-AC3B-51F693D5B664}" srcOrd="5" destOrd="0" parTransId="{6D607B6C-D172-4132-AE44-08D3DBDF847D}" sibTransId="{27E65B8F-1C53-4FEF-A53A-B6ADA1478CEC}"/>
    <dgm:cxn modelId="{FCC16517-DDA2-42F2-95F3-D062766B5892}" type="presOf" srcId="{C1D7F45F-D432-4916-BE15-91E35B99B62A}" destId="{8F3A0328-2FA7-4F9E-AAA9-3C8D6D14E779}" srcOrd="0" destOrd="0" presId="urn:microsoft.com/office/officeart/2005/8/layout/bProcess3"/>
    <dgm:cxn modelId="{9ABE19E8-F6D3-4270-A8F1-5770668788D4}" srcId="{47552468-0728-4A1D-ACCB-3D05492A244F}" destId="{57C3F441-C24A-45B9-94A6-D3462C227C3D}" srcOrd="2" destOrd="0" parTransId="{C31AB90B-2D18-4452-941A-E57DCB1CFDA3}" sibTransId="{2220A58B-23A0-4E71-85FC-D5B9741334CC}"/>
    <dgm:cxn modelId="{077FCE63-D4A4-4644-920E-DCAAF30C9E02}" srcId="{47552468-0728-4A1D-ACCB-3D05492A244F}" destId="{85F0F35C-2A02-41A5-996C-279CA493D190}" srcOrd="1" destOrd="0" parTransId="{2992EB60-1048-4218-8B0C-D98E7CD92DEE}" sibTransId="{694A5753-7B86-46DA-A9FA-092763E15D80}"/>
    <dgm:cxn modelId="{9EF0E9FB-07B1-4F9C-9DDF-4745F9DB2775}" type="presOf" srcId="{28C867C3-042E-42ED-82AB-89C7B8488CC0}" destId="{D5080A52-310D-4D1F-B8D4-0F5A0614D2E0}" srcOrd="0" destOrd="0" presId="urn:microsoft.com/office/officeart/2005/8/layout/bProcess3"/>
    <dgm:cxn modelId="{8F207723-A4D9-4FF2-BA49-CCECB50115C3}" type="presOf" srcId="{1B295477-4EB6-404C-A150-CAD87165E9F0}" destId="{DBD77F5F-2D4B-43C9-9273-6AF1FBF8EB2B}" srcOrd="0" destOrd="0" presId="urn:microsoft.com/office/officeart/2005/8/layout/bProcess3"/>
    <dgm:cxn modelId="{1BC6D226-F377-4710-8447-E25229871F81}" srcId="{47552468-0728-4A1D-ACCB-3D05492A244F}" destId="{C1D7F45F-D432-4916-BE15-91E35B99B62A}" srcOrd="7" destOrd="0" parTransId="{596BDA77-6343-4C8D-8757-F261D3130E2B}" sibTransId="{C4BBB552-72AF-4BA9-8A93-A1BA0504CF5A}"/>
    <dgm:cxn modelId="{232909BB-D82E-4DE4-B4EA-34732F39D8EB}" type="presParOf" srcId="{A08A2674-D928-412B-A0DD-F566B7CF519E}" destId="{D59C3748-936A-4268-9A35-B52A9DA74527}" srcOrd="0" destOrd="0" presId="urn:microsoft.com/office/officeart/2005/8/layout/bProcess3"/>
    <dgm:cxn modelId="{8250D1C5-628E-4CCF-87F8-AB1AAF3627C0}" type="presParOf" srcId="{A08A2674-D928-412B-A0DD-F566B7CF519E}" destId="{92F4D3FC-C637-4F81-A9F9-092D2E5F0DAD}" srcOrd="1" destOrd="0" presId="urn:microsoft.com/office/officeart/2005/8/layout/bProcess3"/>
    <dgm:cxn modelId="{B3A4FD0F-C7C2-4D1E-A77E-51B7C1C39BC4}" type="presParOf" srcId="{92F4D3FC-C637-4F81-A9F9-092D2E5F0DAD}" destId="{1690C546-F2BF-475E-8E92-2CF1FD970FC0}" srcOrd="0" destOrd="0" presId="urn:microsoft.com/office/officeart/2005/8/layout/bProcess3"/>
    <dgm:cxn modelId="{F9853998-5F28-431D-989B-F926EB1C9D78}" type="presParOf" srcId="{A08A2674-D928-412B-A0DD-F566B7CF519E}" destId="{63E7B534-F935-493F-A7C5-9069B3F5510A}" srcOrd="2" destOrd="0" presId="urn:microsoft.com/office/officeart/2005/8/layout/bProcess3"/>
    <dgm:cxn modelId="{54142F11-F0B7-4011-A0C6-0CDAF1877796}" type="presParOf" srcId="{A08A2674-D928-412B-A0DD-F566B7CF519E}" destId="{E443544B-81F2-4F66-B4BA-AC59480512A5}" srcOrd="3" destOrd="0" presId="urn:microsoft.com/office/officeart/2005/8/layout/bProcess3"/>
    <dgm:cxn modelId="{5767E287-24FF-4219-BD19-49853E41561E}" type="presParOf" srcId="{E443544B-81F2-4F66-B4BA-AC59480512A5}" destId="{1BF0C265-C5B1-434F-834E-E5F53272D459}" srcOrd="0" destOrd="0" presId="urn:microsoft.com/office/officeart/2005/8/layout/bProcess3"/>
    <dgm:cxn modelId="{70E02240-2AE1-49C8-97BF-F0626986BD35}" type="presParOf" srcId="{A08A2674-D928-412B-A0DD-F566B7CF519E}" destId="{9A0AE972-ACD6-4966-B714-B83BC4049D47}" srcOrd="4" destOrd="0" presId="urn:microsoft.com/office/officeart/2005/8/layout/bProcess3"/>
    <dgm:cxn modelId="{830CFB6A-4E39-4256-9D78-EB9104F3576E}" type="presParOf" srcId="{A08A2674-D928-412B-A0DD-F566B7CF519E}" destId="{3649F854-AEDF-43B1-B8C7-8A0466C61A73}" srcOrd="5" destOrd="0" presId="urn:microsoft.com/office/officeart/2005/8/layout/bProcess3"/>
    <dgm:cxn modelId="{90F31F1F-9C96-44DA-9D19-E9C79762ADA6}" type="presParOf" srcId="{3649F854-AEDF-43B1-B8C7-8A0466C61A73}" destId="{CE368B27-33B2-4EC7-924E-BD5D2ADB9B81}" srcOrd="0" destOrd="0" presId="urn:microsoft.com/office/officeart/2005/8/layout/bProcess3"/>
    <dgm:cxn modelId="{DAA40CEC-2586-4E65-9D0B-149423052575}" type="presParOf" srcId="{A08A2674-D928-412B-A0DD-F566B7CF519E}" destId="{3BD0078D-2DB2-42A2-AE50-42ADD19386D7}" srcOrd="6" destOrd="0" presId="urn:microsoft.com/office/officeart/2005/8/layout/bProcess3"/>
    <dgm:cxn modelId="{0D872008-B3EC-4AEF-8EF0-3523FD78C01C}" type="presParOf" srcId="{A08A2674-D928-412B-A0DD-F566B7CF519E}" destId="{683FCAE3-2EED-4E4E-A447-2B19351F791E}" srcOrd="7" destOrd="0" presId="urn:microsoft.com/office/officeart/2005/8/layout/bProcess3"/>
    <dgm:cxn modelId="{7393F0FA-9819-490C-B083-E411D85847ED}" type="presParOf" srcId="{683FCAE3-2EED-4E4E-A447-2B19351F791E}" destId="{17FC8880-E55C-48FA-9E34-06DA7725A90D}" srcOrd="0" destOrd="0" presId="urn:microsoft.com/office/officeart/2005/8/layout/bProcess3"/>
    <dgm:cxn modelId="{DB7D3BCF-C2C6-40BA-9738-DE762A9F11A4}" type="presParOf" srcId="{A08A2674-D928-412B-A0DD-F566B7CF519E}" destId="{D5080A52-310D-4D1F-B8D4-0F5A0614D2E0}" srcOrd="8" destOrd="0" presId="urn:microsoft.com/office/officeart/2005/8/layout/bProcess3"/>
    <dgm:cxn modelId="{CDF4000D-E3C2-44CB-AC2D-F026C3D33DDB}" type="presParOf" srcId="{A08A2674-D928-412B-A0DD-F566B7CF519E}" destId="{D21B2674-A8A1-4ACB-905A-F2BD1F576A5F}" srcOrd="9" destOrd="0" presId="urn:microsoft.com/office/officeart/2005/8/layout/bProcess3"/>
    <dgm:cxn modelId="{D98BD257-6897-40AF-A369-94A8FAEE1E03}" type="presParOf" srcId="{D21B2674-A8A1-4ACB-905A-F2BD1F576A5F}" destId="{0B50C6E7-61D5-45B9-B13E-02CB2219AB48}" srcOrd="0" destOrd="0" presId="urn:microsoft.com/office/officeart/2005/8/layout/bProcess3"/>
    <dgm:cxn modelId="{F4A92FD8-EECA-41FD-B829-F7A772F461CF}" type="presParOf" srcId="{A08A2674-D928-412B-A0DD-F566B7CF519E}" destId="{95301608-69DD-4BF0-B89A-C92CC484C7FD}" srcOrd="10" destOrd="0" presId="urn:microsoft.com/office/officeart/2005/8/layout/bProcess3"/>
    <dgm:cxn modelId="{0AB7B067-B1CC-46E0-A7E0-55192F2E014F}" type="presParOf" srcId="{A08A2674-D928-412B-A0DD-F566B7CF519E}" destId="{4D392C00-4A92-46DE-B338-E111D55D7E6D}" srcOrd="11" destOrd="0" presId="urn:microsoft.com/office/officeart/2005/8/layout/bProcess3"/>
    <dgm:cxn modelId="{19D940A0-935A-4024-A959-6DEA79521776}" type="presParOf" srcId="{4D392C00-4A92-46DE-B338-E111D55D7E6D}" destId="{06B82645-45B7-4FA9-8A54-E4C332A6A1C4}" srcOrd="0" destOrd="0" presId="urn:microsoft.com/office/officeart/2005/8/layout/bProcess3"/>
    <dgm:cxn modelId="{B2DD4383-B699-445C-99F9-1F353B923D78}" type="presParOf" srcId="{A08A2674-D928-412B-A0DD-F566B7CF519E}" destId="{222C7E86-380C-40AF-BBDC-D98418A7798C}" srcOrd="12" destOrd="0" presId="urn:microsoft.com/office/officeart/2005/8/layout/bProcess3"/>
    <dgm:cxn modelId="{B3486DAC-F115-4F17-B81D-0EB5AE9555DD}" type="presParOf" srcId="{A08A2674-D928-412B-A0DD-F566B7CF519E}" destId="{DBD77F5F-2D4B-43C9-9273-6AF1FBF8EB2B}" srcOrd="13" destOrd="0" presId="urn:microsoft.com/office/officeart/2005/8/layout/bProcess3"/>
    <dgm:cxn modelId="{D8BFEC06-237C-4992-93CD-D4655A57118B}" type="presParOf" srcId="{DBD77F5F-2D4B-43C9-9273-6AF1FBF8EB2B}" destId="{14EDDCAF-6BE0-40B9-AB6A-B269E7D5930B}" srcOrd="0" destOrd="0" presId="urn:microsoft.com/office/officeart/2005/8/layout/bProcess3"/>
    <dgm:cxn modelId="{E36FA5F1-D537-4E14-81B5-ED3AEBAFEF63}" type="presParOf" srcId="{A08A2674-D928-412B-A0DD-F566B7CF519E}" destId="{8F3A0328-2FA7-4F9E-AAA9-3C8D6D14E779}" srcOrd="14" destOrd="0" presId="urn:microsoft.com/office/officeart/2005/8/layout/bProcess3"/>
    <dgm:cxn modelId="{19A9CF70-CAAD-4BC4-BA0B-CAE8393FF701}" type="presParOf" srcId="{A08A2674-D928-412B-A0DD-F566B7CF519E}" destId="{DD443EDD-E965-4E29-9E40-603C6B8BCE7F}" srcOrd="15" destOrd="0" presId="urn:microsoft.com/office/officeart/2005/8/layout/bProcess3"/>
    <dgm:cxn modelId="{628E7ADA-C399-4414-80D3-91C266D15D48}" type="presParOf" srcId="{DD443EDD-E965-4E29-9E40-603C6B8BCE7F}" destId="{D37E88EB-6BE7-47A5-9CDC-DE2AC69911A0}" srcOrd="0" destOrd="0" presId="urn:microsoft.com/office/officeart/2005/8/layout/bProcess3"/>
    <dgm:cxn modelId="{049DCA5E-7F08-450F-BD0C-E2CFE94CDD2C}" type="presParOf" srcId="{A08A2674-D928-412B-A0DD-F566B7CF519E}" destId="{7C9CD376-AEA9-413B-AECB-A361032E508E}" srcOrd="1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5AC546-B686-4014-904A-A52D062ABDEF}">
      <dsp:nvSpPr>
        <dsp:cNvPr id="0" name=""/>
        <dsp:cNvSpPr/>
      </dsp:nvSpPr>
      <dsp:spPr>
        <a:xfrm>
          <a:off x="10577" y="-125525"/>
          <a:ext cx="1773571" cy="667128"/>
        </a:xfrm>
        <a:prstGeom prst="roundRect">
          <a:avLst>
            <a:gd name="adj" fmla="val 1000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rebuchet MS" panose="020B0603020202020204" pitchFamily="34" charset="0"/>
            </a:rPr>
            <a:t>School</a:t>
          </a:r>
          <a:endParaRPr lang="en-US" sz="1800" kern="1200" dirty="0">
            <a:latin typeface="Trebuchet MS" panose="020B0603020202020204" pitchFamily="34" charset="0"/>
          </a:endParaRPr>
        </a:p>
      </dsp:txBody>
      <dsp:txXfrm>
        <a:off x="10577" y="-125525"/>
        <a:ext cx="1773571" cy="444752"/>
      </dsp:txXfrm>
    </dsp:sp>
    <dsp:sp modelId="{E6FED0C6-E871-40ED-A02F-A9A02197C7F7}">
      <dsp:nvSpPr>
        <dsp:cNvPr id="0" name=""/>
        <dsp:cNvSpPr/>
      </dsp:nvSpPr>
      <dsp:spPr>
        <a:xfrm>
          <a:off x="135097" y="319226"/>
          <a:ext cx="2249757" cy="315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SAC</a:t>
          </a:r>
          <a:endParaRPr lang="en-US" sz="1800" kern="1200" dirty="0">
            <a:latin typeface="Trebuchet MS" panose="020B0603020202020204" pitchFamily="34" charset="0"/>
          </a:endParaRPr>
        </a:p>
        <a:p>
          <a:pPr marL="341313" lvl="2" indent="-1206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Test Administrators</a:t>
          </a:r>
          <a:endParaRPr lang="en-US" sz="1800" kern="1200" dirty="0">
            <a:latin typeface="Trebuchet MS" panose="020B0603020202020204" pitchFamily="34" charset="0"/>
          </a:endParaRPr>
        </a:p>
        <a:p>
          <a:pPr marL="341313" lvl="2" indent="-1079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Proctors</a:t>
          </a:r>
          <a:endParaRPr lang="en-US" sz="1800" kern="1200" dirty="0">
            <a:latin typeface="Trebuchet MS" panose="020B0603020202020204" pitchFamily="34" charset="0"/>
          </a:endParaRPr>
        </a:p>
        <a:p>
          <a:pPr marL="341313" lvl="2" indent="-1079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School Technology Coordinator</a:t>
          </a:r>
          <a:endParaRPr lang="en-US" sz="1800" kern="1200" dirty="0">
            <a:latin typeface="Trebuchet MS" panose="020B0603020202020204" pitchFamily="34" charset="0"/>
          </a:endParaRPr>
        </a:p>
      </dsp:txBody>
      <dsp:txXfrm>
        <a:off x="200990" y="385119"/>
        <a:ext cx="2117971" cy="3018214"/>
      </dsp:txXfrm>
    </dsp:sp>
    <dsp:sp modelId="{8F67E71A-3081-4E03-A875-2827DEA69D54}">
      <dsp:nvSpPr>
        <dsp:cNvPr id="0" name=""/>
        <dsp:cNvSpPr/>
      </dsp:nvSpPr>
      <dsp:spPr>
        <a:xfrm>
          <a:off x="2112203" y="-123717"/>
          <a:ext cx="695474" cy="441136"/>
        </a:xfrm>
        <a:prstGeom prst="leftRightArrow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2112203" y="-35490"/>
        <a:ext cx="563133" cy="264682"/>
      </dsp:txXfrm>
    </dsp:sp>
    <dsp:sp modelId="{EACB6191-360F-49BA-B30F-3C6586E6F8A3}">
      <dsp:nvSpPr>
        <dsp:cNvPr id="0" name=""/>
        <dsp:cNvSpPr/>
      </dsp:nvSpPr>
      <dsp:spPr>
        <a:xfrm>
          <a:off x="3096365" y="-125525"/>
          <a:ext cx="1773571" cy="667128"/>
        </a:xfrm>
        <a:prstGeom prst="roundRect">
          <a:avLst>
            <a:gd name="adj" fmla="val 10000"/>
          </a:avLst>
        </a:prstGeom>
        <a:solidFill>
          <a:schemeClr val="accent3">
            <a:shade val="80000"/>
            <a:hueOff val="0"/>
            <a:satOff val="0"/>
            <a:lumOff val="95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rebuchet MS" panose="020B0603020202020204" pitchFamily="34" charset="0"/>
            </a:rPr>
            <a:t>District</a:t>
          </a:r>
          <a:endParaRPr lang="en-US" sz="1800" kern="1200" dirty="0">
            <a:latin typeface="Trebuchet MS" panose="020B0603020202020204" pitchFamily="34" charset="0"/>
          </a:endParaRPr>
        </a:p>
      </dsp:txBody>
      <dsp:txXfrm>
        <a:off x="3096365" y="-125525"/>
        <a:ext cx="1773571" cy="444752"/>
      </dsp:txXfrm>
    </dsp:sp>
    <dsp:sp modelId="{B3B8F5CC-3C9B-4E48-87F4-E3122A2B044A}">
      <dsp:nvSpPr>
        <dsp:cNvPr id="0" name=""/>
        <dsp:cNvSpPr/>
      </dsp:nvSpPr>
      <dsp:spPr>
        <a:xfrm>
          <a:off x="3243321" y="319226"/>
          <a:ext cx="2204886" cy="315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954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DAC</a:t>
          </a:r>
          <a:endParaRPr lang="en-US" sz="1800" kern="1200" dirty="0">
            <a:latin typeface="Trebuchet MS" panose="020B0603020202020204" pitchFamily="34" charset="0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Sensitive Data</a:t>
          </a:r>
          <a:endParaRPr lang="en-US" sz="1800" kern="1200" dirty="0">
            <a:latin typeface="Trebuchet MS" panose="020B0603020202020204" pitchFamily="34" charset="0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District Technology Coordinator</a:t>
          </a:r>
          <a:endParaRPr lang="en-US" sz="1800" kern="1200" dirty="0">
            <a:latin typeface="Trebuchet MS" panose="020B0603020202020204" pitchFamily="34" charset="0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Data Respondents</a:t>
          </a:r>
          <a:endParaRPr lang="en-US" sz="1800" kern="1200" dirty="0">
            <a:latin typeface="Trebuchet MS" panose="020B0603020202020204" pitchFamily="34" charset="0"/>
          </a:endParaRPr>
        </a:p>
      </dsp:txBody>
      <dsp:txXfrm>
        <a:off x="3307900" y="383805"/>
        <a:ext cx="2075728" cy="3020842"/>
      </dsp:txXfrm>
    </dsp:sp>
    <dsp:sp modelId="{F6BDF79A-01A6-4514-BF1F-9F346FDF6D07}">
      <dsp:nvSpPr>
        <dsp:cNvPr id="0" name=""/>
        <dsp:cNvSpPr/>
      </dsp:nvSpPr>
      <dsp:spPr>
        <a:xfrm>
          <a:off x="5192382" y="-123717"/>
          <a:ext cx="683583" cy="441136"/>
        </a:xfrm>
        <a:prstGeom prst="leftRightArrow">
          <a:avLst/>
        </a:prstGeom>
        <a:solidFill>
          <a:schemeClr val="accent3">
            <a:shade val="90000"/>
            <a:hueOff val="0"/>
            <a:satOff val="0"/>
            <a:lumOff val="1587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5192382" y="-35490"/>
        <a:ext cx="551242" cy="264682"/>
      </dsp:txXfrm>
    </dsp:sp>
    <dsp:sp modelId="{C9388FA8-FB80-4AAF-A68F-85C8D45AD7C9}">
      <dsp:nvSpPr>
        <dsp:cNvPr id="0" name=""/>
        <dsp:cNvSpPr/>
      </dsp:nvSpPr>
      <dsp:spPr>
        <a:xfrm>
          <a:off x="6159718" y="-125525"/>
          <a:ext cx="1773571" cy="667128"/>
        </a:xfrm>
        <a:prstGeom prst="roundRect">
          <a:avLst>
            <a:gd name="adj" fmla="val 10000"/>
          </a:avLst>
        </a:prstGeom>
        <a:solidFill>
          <a:schemeClr val="accent3">
            <a:shade val="80000"/>
            <a:hueOff val="0"/>
            <a:satOff val="0"/>
            <a:lumOff val="190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rebuchet MS" panose="020B0603020202020204" pitchFamily="34" charset="0"/>
            </a:rPr>
            <a:t>CDE</a:t>
          </a:r>
          <a:endParaRPr lang="en-US" sz="1800" kern="1200" dirty="0">
            <a:latin typeface="Trebuchet MS" panose="020B0603020202020204" pitchFamily="34" charset="0"/>
          </a:endParaRPr>
        </a:p>
      </dsp:txBody>
      <dsp:txXfrm>
        <a:off x="6159718" y="-125525"/>
        <a:ext cx="1773571" cy="444752"/>
      </dsp:txXfrm>
    </dsp:sp>
    <dsp:sp modelId="{A966E240-B63B-473E-89FC-2D37BE5CF27A}">
      <dsp:nvSpPr>
        <dsp:cNvPr id="0" name=""/>
        <dsp:cNvSpPr/>
      </dsp:nvSpPr>
      <dsp:spPr>
        <a:xfrm>
          <a:off x="6420918" y="319226"/>
          <a:ext cx="1976397" cy="315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1909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Sara </a:t>
          </a:r>
          <a:endParaRPr lang="en-US" sz="1800" kern="1200" dirty="0">
            <a:latin typeface="Trebuchet MS" panose="020B0603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Mindy</a:t>
          </a:r>
          <a:endParaRPr lang="en-US" sz="1800" kern="1200" dirty="0">
            <a:latin typeface="Trebuchet MS" panose="020B0603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Heather</a:t>
          </a:r>
          <a:endParaRPr lang="en-US" sz="1800" kern="1200" dirty="0">
            <a:latin typeface="Trebuchet MS" panose="020B0603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smtClean="0">
              <a:latin typeface="Trebuchet MS" panose="020B0603020202020204" pitchFamily="34" charset="0"/>
            </a:rPr>
            <a:t>Collin</a:t>
          </a:r>
          <a:endParaRPr lang="en-US" sz="1800" kern="1200" dirty="0">
            <a:latin typeface="Trebuchet MS" panose="020B0603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Jasmine, Melissa, Shangte</a:t>
          </a:r>
          <a:endParaRPr lang="en-US" sz="1800" kern="1200" dirty="0">
            <a:latin typeface="Trebuchet MS" panose="020B0603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Trebuchet MS" panose="020B0603020202020204" pitchFamily="34" charset="0"/>
            </a:rPr>
            <a:t>Margo</a:t>
          </a:r>
          <a:endParaRPr lang="en-US" sz="1800" kern="1200" dirty="0">
            <a:latin typeface="Trebuchet MS" panose="020B0603020202020204" pitchFamily="34" charset="0"/>
          </a:endParaRPr>
        </a:p>
      </dsp:txBody>
      <dsp:txXfrm>
        <a:off x="6478805" y="377113"/>
        <a:ext cx="1860623" cy="30342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43544B-81F2-4F66-B4BA-AC59480512A5}">
      <dsp:nvSpPr>
        <dsp:cNvPr id="0" name=""/>
        <dsp:cNvSpPr/>
      </dsp:nvSpPr>
      <dsp:spPr>
        <a:xfrm>
          <a:off x="2904617" y="607974"/>
          <a:ext cx="468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68751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3126509" y="651197"/>
        <a:ext cx="24967" cy="4993"/>
      </dsp:txXfrm>
    </dsp:sp>
    <dsp:sp modelId="{63E7B534-F935-493F-A7C5-9069B3F5510A}">
      <dsp:nvSpPr>
        <dsp:cNvPr id="0" name=""/>
        <dsp:cNvSpPr/>
      </dsp:nvSpPr>
      <dsp:spPr>
        <a:xfrm>
          <a:off x="735321" y="2365"/>
          <a:ext cx="2171095" cy="130265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Trebuchet MS" panose="020B0603020202020204" pitchFamily="34" charset="0"/>
            </a:rPr>
            <a:t>Pre-Id from Data Pipeline</a:t>
          </a:r>
          <a:endParaRPr lang="en-US" sz="1900" kern="1200" dirty="0">
            <a:latin typeface="Trebuchet MS" panose="020B0603020202020204" pitchFamily="34" charset="0"/>
          </a:endParaRPr>
        </a:p>
      </dsp:txBody>
      <dsp:txXfrm>
        <a:off x="735321" y="2365"/>
        <a:ext cx="2171095" cy="1302657"/>
      </dsp:txXfrm>
    </dsp:sp>
    <dsp:sp modelId="{3649F854-AEDF-43B1-B8C7-8A0466C61A73}">
      <dsp:nvSpPr>
        <dsp:cNvPr id="0" name=""/>
        <dsp:cNvSpPr/>
      </dsp:nvSpPr>
      <dsp:spPr>
        <a:xfrm>
          <a:off x="5575064" y="607974"/>
          <a:ext cx="468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68751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5796957" y="651197"/>
        <a:ext cx="24967" cy="4993"/>
      </dsp:txXfrm>
    </dsp:sp>
    <dsp:sp modelId="{9A0AE972-ACD6-4966-B714-B83BC4049D47}">
      <dsp:nvSpPr>
        <dsp:cNvPr id="0" name=""/>
        <dsp:cNvSpPr/>
      </dsp:nvSpPr>
      <dsp:spPr>
        <a:xfrm>
          <a:off x="3405769" y="2365"/>
          <a:ext cx="2171095" cy="130265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Trebuchet MS" panose="020B0603020202020204" pitchFamily="34" charset="0"/>
            </a:rPr>
            <a:t>CDE Loads Data into PA</a:t>
          </a:r>
          <a:r>
            <a:rPr lang="en-US" sz="1900" kern="1200" baseline="30000" dirty="0" smtClean="0">
              <a:latin typeface="Trebuchet MS" panose="020B0603020202020204" pitchFamily="34" charset="0"/>
            </a:rPr>
            <a:t>next</a:t>
          </a:r>
          <a:endParaRPr lang="en-US" sz="1900" kern="1200" baseline="30000" dirty="0">
            <a:latin typeface="Trebuchet MS" panose="020B0603020202020204" pitchFamily="34" charset="0"/>
          </a:endParaRPr>
        </a:p>
      </dsp:txBody>
      <dsp:txXfrm>
        <a:off x="3405769" y="2365"/>
        <a:ext cx="2171095" cy="1302657"/>
      </dsp:txXfrm>
    </dsp:sp>
    <dsp:sp modelId="{683FCAE3-2EED-4E4E-A447-2B19351F791E}">
      <dsp:nvSpPr>
        <dsp:cNvPr id="0" name=""/>
        <dsp:cNvSpPr/>
      </dsp:nvSpPr>
      <dsp:spPr>
        <a:xfrm>
          <a:off x="1820869" y="1303222"/>
          <a:ext cx="5340895" cy="468751"/>
        </a:xfrm>
        <a:custGeom>
          <a:avLst/>
          <a:gdLst/>
          <a:ahLst/>
          <a:cxnLst/>
          <a:rect l="0" t="0" r="0" b="0"/>
          <a:pathLst>
            <a:path>
              <a:moveTo>
                <a:pt x="5340895" y="0"/>
              </a:moveTo>
              <a:lnTo>
                <a:pt x="5340895" y="251475"/>
              </a:lnTo>
              <a:lnTo>
                <a:pt x="0" y="251475"/>
              </a:lnTo>
              <a:lnTo>
                <a:pt x="0" y="468751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4357212" y="1535102"/>
        <a:ext cx="268209" cy="4993"/>
      </dsp:txXfrm>
    </dsp:sp>
    <dsp:sp modelId="{3BD0078D-2DB2-42A2-AE50-42ADD19386D7}">
      <dsp:nvSpPr>
        <dsp:cNvPr id="0" name=""/>
        <dsp:cNvSpPr/>
      </dsp:nvSpPr>
      <dsp:spPr>
        <a:xfrm>
          <a:off x="6076216" y="2365"/>
          <a:ext cx="2171095" cy="130265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Trebuchet MS" panose="020B0603020202020204" pitchFamily="34" charset="0"/>
            </a:rPr>
            <a:t>Districts Make Changes in PA</a:t>
          </a:r>
          <a:r>
            <a:rPr lang="en-US" sz="1900" kern="1200" baseline="30000" dirty="0" smtClean="0">
              <a:latin typeface="Trebuchet MS" panose="020B0603020202020204" pitchFamily="34" charset="0"/>
            </a:rPr>
            <a:t>next</a:t>
          </a:r>
          <a:endParaRPr lang="en-US" sz="1900" kern="1200" baseline="30000" dirty="0">
            <a:latin typeface="Trebuchet MS" panose="020B0603020202020204" pitchFamily="34" charset="0"/>
          </a:endParaRPr>
        </a:p>
      </dsp:txBody>
      <dsp:txXfrm>
        <a:off x="6076216" y="2365"/>
        <a:ext cx="2171095" cy="1302657"/>
      </dsp:txXfrm>
    </dsp:sp>
    <dsp:sp modelId="{9448509A-35ED-4327-BDF8-ADE0F05A63A7}">
      <dsp:nvSpPr>
        <dsp:cNvPr id="0" name=""/>
        <dsp:cNvSpPr/>
      </dsp:nvSpPr>
      <dsp:spPr>
        <a:xfrm>
          <a:off x="2904617" y="2409983"/>
          <a:ext cx="468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68751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3126509" y="2453206"/>
        <a:ext cx="24967" cy="4993"/>
      </dsp:txXfrm>
    </dsp:sp>
    <dsp:sp modelId="{8C8FCAAC-CB0D-460A-A38E-DD12A1AB7682}">
      <dsp:nvSpPr>
        <dsp:cNvPr id="0" name=""/>
        <dsp:cNvSpPr/>
      </dsp:nvSpPr>
      <dsp:spPr>
        <a:xfrm>
          <a:off x="735321" y="1804374"/>
          <a:ext cx="2171095" cy="130265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Trebuchet MS" panose="020B0603020202020204" pitchFamily="34" charset="0"/>
            </a:rPr>
            <a:t>Materials Arrive Approximately 2 Weeks Prior to Testing</a:t>
          </a:r>
          <a:endParaRPr lang="en-US" sz="1900" kern="1200" dirty="0">
            <a:latin typeface="Trebuchet MS" panose="020B0603020202020204" pitchFamily="34" charset="0"/>
          </a:endParaRPr>
        </a:p>
      </dsp:txBody>
      <dsp:txXfrm>
        <a:off x="735321" y="1804374"/>
        <a:ext cx="2171095" cy="1302657"/>
      </dsp:txXfrm>
    </dsp:sp>
    <dsp:sp modelId="{4D392C00-4A92-46DE-B338-E111D55D7E6D}">
      <dsp:nvSpPr>
        <dsp:cNvPr id="0" name=""/>
        <dsp:cNvSpPr/>
      </dsp:nvSpPr>
      <dsp:spPr>
        <a:xfrm>
          <a:off x="5575064" y="2409983"/>
          <a:ext cx="468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68751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5796957" y="2453206"/>
        <a:ext cx="24967" cy="4993"/>
      </dsp:txXfrm>
    </dsp:sp>
    <dsp:sp modelId="{95301608-69DD-4BF0-B89A-C92CC484C7FD}">
      <dsp:nvSpPr>
        <dsp:cNvPr id="0" name=""/>
        <dsp:cNvSpPr/>
      </dsp:nvSpPr>
      <dsp:spPr>
        <a:xfrm>
          <a:off x="3405769" y="1804374"/>
          <a:ext cx="2171095" cy="130265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Trebuchet MS" panose="020B0603020202020204" pitchFamily="34" charset="0"/>
            </a:rPr>
            <a:t>Testing (Grade/Content Area All in the Same Day)</a:t>
          </a:r>
          <a:endParaRPr lang="en-US" sz="1900" kern="1200" dirty="0">
            <a:latin typeface="Trebuchet MS" panose="020B0603020202020204" pitchFamily="34" charset="0"/>
          </a:endParaRPr>
        </a:p>
      </dsp:txBody>
      <dsp:txXfrm>
        <a:off x="3405769" y="1804374"/>
        <a:ext cx="2171095" cy="1302657"/>
      </dsp:txXfrm>
    </dsp:sp>
    <dsp:sp modelId="{4A71ACC2-624A-48CB-856E-59EF540604C3}">
      <dsp:nvSpPr>
        <dsp:cNvPr id="0" name=""/>
        <dsp:cNvSpPr/>
      </dsp:nvSpPr>
      <dsp:spPr>
        <a:xfrm>
          <a:off x="1820869" y="3105232"/>
          <a:ext cx="5340895" cy="468751"/>
        </a:xfrm>
        <a:custGeom>
          <a:avLst/>
          <a:gdLst/>
          <a:ahLst/>
          <a:cxnLst/>
          <a:rect l="0" t="0" r="0" b="0"/>
          <a:pathLst>
            <a:path>
              <a:moveTo>
                <a:pt x="5340895" y="0"/>
              </a:moveTo>
              <a:lnTo>
                <a:pt x="5340895" y="251475"/>
              </a:lnTo>
              <a:lnTo>
                <a:pt x="0" y="251475"/>
              </a:lnTo>
              <a:lnTo>
                <a:pt x="0" y="468751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4357212" y="3337111"/>
        <a:ext cx="268209" cy="4993"/>
      </dsp:txXfrm>
    </dsp:sp>
    <dsp:sp modelId="{C2E1474B-B030-4B30-9375-3BDF83A34825}">
      <dsp:nvSpPr>
        <dsp:cNvPr id="0" name=""/>
        <dsp:cNvSpPr/>
      </dsp:nvSpPr>
      <dsp:spPr>
        <a:xfrm>
          <a:off x="6076216" y="1804374"/>
          <a:ext cx="2171095" cy="130265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Trebuchet MS" panose="020B0603020202020204" pitchFamily="34" charset="0"/>
            </a:rPr>
            <a:t>Secure Materials Returned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Trebuchet MS" panose="020B0603020202020204" pitchFamily="34" charset="0"/>
            </a:rPr>
            <a:t>(May 4)</a:t>
          </a:r>
          <a:endParaRPr lang="en-US" sz="1900" kern="1200" dirty="0">
            <a:latin typeface="Trebuchet MS" panose="020B0603020202020204" pitchFamily="34" charset="0"/>
          </a:endParaRPr>
        </a:p>
      </dsp:txBody>
      <dsp:txXfrm>
        <a:off x="6076216" y="1804374"/>
        <a:ext cx="2171095" cy="1302657"/>
      </dsp:txXfrm>
    </dsp:sp>
    <dsp:sp modelId="{A7C66F9F-7C44-4669-B792-047C06640066}">
      <dsp:nvSpPr>
        <dsp:cNvPr id="0" name=""/>
        <dsp:cNvSpPr/>
      </dsp:nvSpPr>
      <dsp:spPr>
        <a:xfrm>
          <a:off x="2904617" y="4211992"/>
          <a:ext cx="468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68751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3126509" y="4255216"/>
        <a:ext cx="24967" cy="4993"/>
      </dsp:txXfrm>
    </dsp:sp>
    <dsp:sp modelId="{50A23BE4-4C7E-4407-8ABE-E95A74A4E542}">
      <dsp:nvSpPr>
        <dsp:cNvPr id="0" name=""/>
        <dsp:cNvSpPr/>
      </dsp:nvSpPr>
      <dsp:spPr>
        <a:xfrm>
          <a:off x="735321" y="3606384"/>
          <a:ext cx="2171095" cy="130265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Trebuchet MS" panose="020B0603020202020204" pitchFamily="34" charset="0"/>
            </a:rPr>
            <a:t>Clean-up in PA</a:t>
          </a:r>
          <a:r>
            <a:rPr lang="en-US" sz="1900" kern="1200" baseline="30000" dirty="0" smtClean="0">
              <a:latin typeface="Trebuchet MS" panose="020B0603020202020204" pitchFamily="34" charset="0"/>
            </a:rPr>
            <a:t>next</a:t>
          </a:r>
          <a:endParaRPr lang="en-US" sz="1900" kern="1200" baseline="30000" dirty="0">
            <a:latin typeface="Trebuchet MS" panose="020B0603020202020204" pitchFamily="34" charset="0"/>
          </a:endParaRPr>
        </a:p>
      </dsp:txBody>
      <dsp:txXfrm>
        <a:off x="735321" y="3606384"/>
        <a:ext cx="2171095" cy="1302657"/>
      </dsp:txXfrm>
    </dsp:sp>
    <dsp:sp modelId="{DBD77F5F-2D4B-43C9-9273-6AF1FBF8EB2B}">
      <dsp:nvSpPr>
        <dsp:cNvPr id="0" name=""/>
        <dsp:cNvSpPr/>
      </dsp:nvSpPr>
      <dsp:spPr>
        <a:xfrm>
          <a:off x="5575064" y="4211992"/>
          <a:ext cx="468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68751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5796957" y="4255216"/>
        <a:ext cx="24967" cy="4993"/>
      </dsp:txXfrm>
    </dsp:sp>
    <dsp:sp modelId="{222C7E86-380C-40AF-BBDC-D98418A7798C}">
      <dsp:nvSpPr>
        <dsp:cNvPr id="0" name=""/>
        <dsp:cNvSpPr/>
      </dsp:nvSpPr>
      <dsp:spPr>
        <a:xfrm>
          <a:off x="3405769" y="3606384"/>
          <a:ext cx="2171095" cy="130265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Trebuchet MS" panose="020B0603020202020204" pitchFamily="34" charset="0"/>
            </a:rPr>
            <a:t>Student Biographical Data (SBD) Check in Data Pipeline</a:t>
          </a:r>
          <a:endParaRPr lang="en-US" sz="1900" kern="1200" dirty="0">
            <a:latin typeface="Trebuchet MS" panose="020B0603020202020204" pitchFamily="34" charset="0"/>
          </a:endParaRPr>
        </a:p>
      </dsp:txBody>
      <dsp:txXfrm>
        <a:off x="3405769" y="3606384"/>
        <a:ext cx="2171095" cy="1302657"/>
      </dsp:txXfrm>
    </dsp:sp>
    <dsp:sp modelId="{8F3A0328-2FA7-4F9E-AAA9-3C8D6D14E779}">
      <dsp:nvSpPr>
        <dsp:cNvPr id="0" name=""/>
        <dsp:cNvSpPr/>
      </dsp:nvSpPr>
      <dsp:spPr>
        <a:xfrm>
          <a:off x="6076216" y="3606384"/>
          <a:ext cx="2171095" cy="130265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Trebuchet MS" panose="020B0603020202020204" pitchFamily="34" charset="0"/>
            </a:rPr>
            <a:t>Results in PA</a:t>
          </a:r>
          <a:r>
            <a:rPr lang="en-US" sz="1900" kern="1200" baseline="30000" dirty="0" smtClean="0">
              <a:latin typeface="Trebuchet MS" panose="020B0603020202020204" pitchFamily="34" charset="0"/>
            </a:rPr>
            <a:t>next</a:t>
          </a:r>
          <a:endParaRPr lang="en-US" sz="1900" kern="1200" baseline="30000" dirty="0">
            <a:latin typeface="Trebuchet MS" panose="020B0603020202020204" pitchFamily="34" charset="0"/>
          </a:endParaRPr>
        </a:p>
      </dsp:txBody>
      <dsp:txXfrm>
        <a:off x="6076216" y="3606384"/>
        <a:ext cx="2171095" cy="13026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43544B-81F2-4F66-B4BA-AC59480512A5}">
      <dsp:nvSpPr>
        <dsp:cNvPr id="0" name=""/>
        <dsp:cNvSpPr/>
      </dsp:nvSpPr>
      <dsp:spPr>
        <a:xfrm>
          <a:off x="2904617" y="607974"/>
          <a:ext cx="468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68751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3126509" y="651197"/>
        <a:ext cx="24967" cy="4993"/>
      </dsp:txXfrm>
    </dsp:sp>
    <dsp:sp modelId="{63E7B534-F935-493F-A7C5-9069B3F5510A}">
      <dsp:nvSpPr>
        <dsp:cNvPr id="0" name=""/>
        <dsp:cNvSpPr/>
      </dsp:nvSpPr>
      <dsp:spPr>
        <a:xfrm>
          <a:off x="735321" y="2365"/>
          <a:ext cx="2171095" cy="130265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Trebuchet MS" panose="020B0603020202020204" pitchFamily="34" charset="0"/>
            </a:rPr>
            <a:t>Pre-Id from Data Pipeline</a:t>
          </a:r>
          <a:endParaRPr lang="en-US" sz="1900" kern="1200" dirty="0">
            <a:latin typeface="Trebuchet MS" panose="020B0603020202020204" pitchFamily="34" charset="0"/>
          </a:endParaRPr>
        </a:p>
      </dsp:txBody>
      <dsp:txXfrm>
        <a:off x="735321" y="2365"/>
        <a:ext cx="2171095" cy="1302657"/>
      </dsp:txXfrm>
    </dsp:sp>
    <dsp:sp modelId="{3649F854-AEDF-43B1-B8C7-8A0466C61A73}">
      <dsp:nvSpPr>
        <dsp:cNvPr id="0" name=""/>
        <dsp:cNvSpPr/>
      </dsp:nvSpPr>
      <dsp:spPr>
        <a:xfrm>
          <a:off x="5575064" y="607974"/>
          <a:ext cx="468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68751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5796957" y="651197"/>
        <a:ext cx="24967" cy="4993"/>
      </dsp:txXfrm>
    </dsp:sp>
    <dsp:sp modelId="{9A0AE972-ACD6-4966-B714-B83BC4049D47}">
      <dsp:nvSpPr>
        <dsp:cNvPr id="0" name=""/>
        <dsp:cNvSpPr/>
      </dsp:nvSpPr>
      <dsp:spPr>
        <a:xfrm>
          <a:off x="3405769" y="2365"/>
          <a:ext cx="2171095" cy="130265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Trebuchet MS" panose="020B0603020202020204" pitchFamily="34" charset="0"/>
            </a:rPr>
            <a:t>CDE Loads Data into PA</a:t>
          </a:r>
          <a:r>
            <a:rPr lang="en-US" sz="1900" kern="1200" baseline="30000" dirty="0" smtClean="0">
              <a:latin typeface="Trebuchet MS" panose="020B0603020202020204" pitchFamily="34" charset="0"/>
            </a:rPr>
            <a:t>next</a:t>
          </a:r>
          <a:endParaRPr lang="en-US" sz="1900" kern="1200" baseline="30000" dirty="0">
            <a:latin typeface="Trebuchet MS" panose="020B0603020202020204" pitchFamily="34" charset="0"/>
          </a:endParaRPr>
        </a:p>
      </dsp:txBody>
      <dsp:txXfrm>
        <a:off x="3405769" y="2365"/>
        <a:ext cx="2171095" cy="1302657"/>
      </dsp:txXfrm>
    </dsp:sp>
    <dsp:sp modelId="{683FCAE3-2EED-4E4E-A447-2B19351F791E}">
      <dsp:nvSpPr>
        <dsp:cNvPr id="0" name=""/>
        <dsp:cNvSpPr/>
      </dsp:nvSpPr>
      <dsp:spPr>
        <a:xfrm>
          <a:off x="1820869" y="1303222"/>
          <a:ext cx="5340895" cy="468751"/>
        </a:xfrm>
        <a:custGeom>
          <a:avLst/>
          <a:gdLst/>
          <a:ahLst/>
          <a:cxnLst/>
          <a:rect l="0" t="0" r="0" b="0"/>
          <a:pathLst>
            <a:path>
              <a:moveTo>
                <a:pt x="5340895" y="0"/>
              </a:moveTo>
              <a:lnTo>
                <a:pt x="5340895" y="251475"/>
              </a:lnTo>
              <a:lnTo>
                <a:pt x="0" y="251475"/>
              </a:lnTo>
              <a:lnTo>
                <a:pt x="0" y="468751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4357212" y="1535102"/>
        <a:ext cx="268209" cy="4993"/>
      </dsp:txXfrm>
    </dsp:sp>
    <dsp:sp modelId="{3BD0078D-2DB2-42A2-AE50-42ADD19386D7}">
      <dsp:nvSpPr>
        <dsp:cNvPr id="0" name=""/>
        <dsp:cNvSpPr/>
      </dsp:nvSpPr>
      <dsp:spPr>
        <a:xfrm>
          <a:off x="6076216" y="2365"/>
          <a:ext cx="2171095" cy="130265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Trebuchet MS" panose="020B0603020202020204" pitchFamily="34" charset="0"/>
            </a:rPr>
            <a:t>Districts Make Changes in PA</a:t>
          </a:r>
          <a:r>
            <a:rPr lang="en-US" sz="1900" kern="1200" baseline="30000" dirty="0" smtClean="0">
              <a:latin typeface="Trebuchet MS" panose="020B0603020202020204" pitchFamily="34" charset="0"/>
            </a:rPr>
            <a:t>next</a:t>
          </a:r>
          <a:endParaRPr lang="en-US" sz="1900" kern="1200" baseline="30000" dirty="0">
            <a:latin typeface="Trebuchet MS" panose="020B0603020202020204" pitchFamily="34" charset="0"/>
          </a:endParaRPr>
        </a:p>
      </dsp:txBody>
      <dsp:txXfrm>
        <a:off x="6076216" y="2365"/>
        <a:ext cx="2171095" cy="1302657"/>
      </dsp:txXfrm>
    </dsp:sp>
    <dsp:sp modelId="{9448509A-35ED-4327-BDF8-ADE0F05A63A7}">
      <dsp:nvSpPr>
        <dsp:cNvPr id="0" name=""/>
        <dsp:cNvSpPr/>
      </dsp:nvSpPr>
      <dsp:spPr>
        <a:xfrm>
          <a:off x="2904617" y="2409983"/>
          <a:ext cx="468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68751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3126509" y="2453206"/>
        <a:ext cx="24967" cy="4993"/>
      </dsp:txXfrm>
    </dsp:sp>
    <dsp:sp modelId="{8C8FCAAC-CB0D-460A-A38E-DD12A1AB7682}">
      <dsp:nvSpPr>
        <dsp:cNvPr id="0" name=""/>
        <dsp:cNvSpPr/>
      </dsp:nvSpPr>
      <dsp:spPr>
        <a:xfrm>
          <a:off x="735321" y="1804374"/>
          <a:ext cx="2171095" cy="130265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Trebuchet MS" panose="020B0603020202020204" pitchFamily="34" charset="0"/>
            </a:rPr>
            <a:t>Materials Arrive Approximately 2 Weeks Prior to Testing</a:t>
          </a:r>
          <a:endParaRPr lang="en-US" sz="1900" kern="1200" dirty="0">
            <a:latin typeface="Trebuchet MS" panose="020B0603020202020204" pitchFamily="34" charset="0"/>
          </a:endParaRPr>
        </a:p>
      </dsp:txBody>
      <dsp:txXfrm>
        <a:off x="735321" y="1804374"/>
        <a:ext cx="2171095" cy="1302657"/>
      </dsp:txXfrm>
    </dsp:sp>
    <dsp:sp modelId="{4D392C00-4A92-46DE-B338-E111D55D7E6D}">
      <dsp:nvSpPr>
        <dsp:cNvPr id="0" name=""/>
        <dsp:cNvSpPr/>
      </dsp:nvSpPr>
      <dsp:spPr>
        <a:xfrm>
          <a:off x="5575064" y="2409983"/>
          <a:ext cx="468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68751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5796957" y="2453206"/>
        <a:ext cx="24967" cy="4993"/>
      </dsp:txXfrm>
    </dsp:sp>
    <dsp:sp modelId="{95301608-69DD-4BF0-B89A-C92CC484C7FD}">
      <dsp:nvSpPr>
        <dsp:cNvPr id="0" name=""/>
        <dsp:cNvSpPr/>
      </dsp:nvSpPr>
      <dsp:spPr>
        <a:xfrm>
          <a:off x="3405769" y="1804374"/>
          <a:ext cx="2171095" cy="130265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Trebuchet MS" panose="020B0603020202020204" pitchFamily="34" charset="0"/>
            </a:rPr>
            <a:t>Testing (Grade/Content Area All in the Same Day)</a:t>
          </a:r>
          <a:endParaRPr lang="en-US" sz="1900" kern="1200" dirty="0">
            <a:latin typeface="Trebuchet MS" panose="020B0603020202020204" pitchFamily="34" charset="0"/>
          </a:endParaRPr>
        </a:p>
      </dsp:txBody>
      <dsp:txXfrm>
        <a:off x="3405769" y="1804374"/>
        <a:ext cx="2171095" cy="1302657"/>
      </dsp:txXfrm>
    </dsp:sp>
    <dsp:sp modelId="{4A71ACC2-624A-48CB-856E-59EF540604C3}">
      <dsp:nvSpPr>
        <dsp:cNvPr id="0" name=""/>
        <dsp:cNvSpPr/>
      </dsp:nvSpPr>
      <dsp:spPr>
        <a:xfrm>
          <a:off x="1820869" y="3105232"/>
          <a:ext cx="5340895" cy="468751"/>
        </a:xfrm>
        <a:custGeom>
          <a:avLst/>
          <a:gdLst/>
          <a:ahLst/>
          <a:cxnLst/>
          <a:rect l="0" t="0" r="0" b="0"/>
          <a:pathLst>
            <a:path>
              <a:moveTo>
                <a:pt x="5340895" y="0"/>
              </a:moveTo>
              <a:lnTo>
                <a:pt x="5340895" y="251475"/>
              </a:lnTo>
              <a:lnTo>
                <a:pt x="0" y="251475"/>
              </a:lnTo>
              <a:lnTo>
                <a:pt x="0" y="468751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4357212" y="3337111"/>
        <a:ext cx="268209" cy="4993"/>
      </dsp:txXfrm>
    </dsp:sp>
    <dsp:sp modelId="{C2E1474B-B030-4B30-9375-3BDF83A34825}">
      <dsp:nvSpPr>
        <dsp:cNvPr id="0" name=""/>
        <dsp:cNvSpPr/>
      </dsp:nvSpPr>
      <dsp:spPr>
        <a:xfrm>
          <a:off x="6076216" y="1804374"/>
          <a:ext cx="2171095" cy="130265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Trebuchet MS" panose="020B0603020202020204" pitchFamily="34" charset="0"/>
            </a:rPr>
            <a:t>Secure Materials Returned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Trebuchet MS" panose="020B0603020202020204" pitchFamily="34" charset="0"/>
            </a:rPr>
            <a:t>(May 2, 4)</a:t>
          </a:r>
          <a:endParaRPr lang="en-US" sz="1900" kern="1200" dirty="0">
            <a:latin typeface="Trebuchet MS" panose="020B0603020202020204" pitchFamily="34" charset="0"/>
          </a:endParaRPr>
        </a:p>
      </dsp:txBody>
      <dsp:txXfrm>
        <a:off x="6076216" y="1804374"/>
        <a:ext cx="2171095" cy="1302657"/>
      </dsp:txXfrm>
    </dsp:sp>
    <dsp:sp modelId="{A7C66F9F-7C44-4669-B792-047C06640066}">
      <dsp:nvSpPr>
        <dsp:cNvPr id="0" name=""/>
        <dsp:cNvSpPr/>
      </dsp:nvSpPr>
      <dsp:spPr>
        <a:xfrm>
          <a:off x="2904617" y="4211992"/>
          <a:ext cx="468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68751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3126509" y="4255216"/>
        <a:ext cx="24967" cy="4993"/>
      </dsp:txXfrm>
    </dsp:sp>
    <dsp:sp modelId="{50A23BE4-4C7E-4407-8ABE-E95A74A4E542}">
      <dsp:nvSpPr>
        <dsp:cNvPr id="0" name=""/>
        <dsp:cNvSpPr/>
      </dsp:nvSpPr>
      <dsp:spPr>
        <a:xfrm>
          <a:off x="735321" y="3606384"/>
          <a:ext cx="2171095" cy="130265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Trebuchet MS" panose="020B0603020202020204" pitchFamily="34" charset="0"/>
            </a:rPr>
            <a:t>Clean-up in PA</a:t>
          </a:r>
          <a:r>
            <a:rPr lang="en-US" sz="1900" kern="1200" baseline="30000" dirty="0" smtClean="0">
              <a:latin typeface="Trebuchet MS" panose="020B0603020202020204" pitchFamily="34" charset="0"/>
            </a:rPr>
            <a:t>next</a:t>
          </a:r>
          <a:r>
            <a:rPr lang="en-US" sz="1900" kern="1200" dirty="0" smtClean="0">
              <a:latin typeface="Trebuchet MS" panose="020B0603020202020204" pitchFamily="34" charset="0"/>
            </a:rPr>
            <a:t> (Rejected Student Tests)</a:t>
          </a:r>
          <a:endParaRPr lang="en-US" sz="1900" kern="1200" dirty="0">
            <a:latin typeface="Trebuchet MS" panose="020B0603020202020204" pitchFamily="34" charset="0"/>
          </a:endParaRPr>
        </a:p>
      </dsp:txBody>
      <dsp:txXfrm>
        <a:off x="735321" y="3606384"/>
        <a:ext cx="2171095" cy="1302657"/>
      </dsp:txXfrm>
    </dsp:sp>
    <dsp:sp modelId="{DBD77F5F-2D4B-43C9-9273-6AF1FBF8EB2B}">
      <dsp:nvSpPr>
        <dsp:cNvPr id="0" name=""/>
        <dsp:cNvSpPr/>
      </dsp:nvSpPr>
      <dsp:spPr>
        <a:xfrm>
          <a:off x="5575064" y="4211992"/>
          <a:ext cx="468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68751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5796957" y="4255216"/>
        <a:ext cx="24967" cy="4993"/>
      </dsp:txXfrm>
    </dsp:sp>
    <dsp:sp modelId="{222C7E86-380C-40AF-BBDC-D98418A7798C}">
      <dsp:nvSpPr>
        <dsp:cNvPr id="0" name=""/>
        <dsp:cNvSpPr/>
      </dsp:nvSpPr>
      <dsp:spPr>
        <a:xfrm>
          <a:off x="3405769" y="3606384"/>
          <a:ext cx="2171095" cy="130265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Trebuchet MS" panose="020B0603020202020204" pitchFamily="34" charset="0"/>
            </a:rPr>
            <a:t>Student Biographical Data (SBD) Check in Data Pipeline</a:t>
          </a:r>
          <a:endParaRPr lang="en-US" sz="1900" kern="1200" dirty="0">
            <a:latin typeface="Trebuchet MS" panose="020B0603020202020204" pitchFamily="34" charset="0"/>
          </a:endParaRPr>
        </a:p>
      </dsp:txBody>
      <dsp:txXfrm>
        <a:off x="3405769" y="3606384"/>
        <a:ext cx="2171095" cy="1302657"/>
      </dsp:txXfrm>
    </dsp:sp>
    <dsp:sp modelId="{8F3A0328-2FA7-4F9E-AAA9-3C8D6D14E779}">
      <dsp:nvSpPr>
        <dsp:cNvPr id="0" name=""/>
        <dsp:cNvSpPr/>
      </dsp:nvSpPr>
      <dsp:spPr>
        <a:xfrm>
          <a:off x="6076216" y="3606384"/>
          <a:ext cx="2171095" cy="130265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Trebuchet MS" panose="020B0603020202020204" pitchFamily="34" charset="0"/>
            </a:rPr>
            <a:t>Results in PA</a:t>
          </a:r>
          <a:r>
            <a:rPr lang="en-US" sz="1900" kern="1200" baseline="30000" dirty="0" smtClean="0">
              <a:latin typeface="Trebuchet MS" panose="020B0603020202020204" pitchFamily="34" charset="0"/>
            </a:rPr>
            <a:t>next</a:t>
          </a:r>
          <a:endParaRPr lang="en-US" sz="1900" kern="1200" baseline="30000" dirty="0">
            <a:latin typeface="Trebuchet MS" panose="020B0603020202020204" pitchFamily="34" charset="0"/>
          </a:endParaRPr>
        </a:p>
      </dsp:txBody>
      <dsp:txXfrm>
        <a:off x="6076216" y="3606384"/>
        <a:ext cx="2171095" cy="13026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43544B-81F2-4F66-B4BA-AC59480512A5}">
      <dsp:nvSpPr>
        <dsp:cNvPr id="0" name=""/>
        <dsp:cNvSpPr/>
      </dsp:nvSpPr>
      <dsp:spPr>
        <a:xfrm>
          <a:off x="2414561" y="1227288"/>
          <a:ext cx="52369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3690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2662549" y="1270236"/>
        <a:ext cx="27714" cy="5542"/>
      </dsp:txXfrm>
    </dsp:sp>
    <dsp:sp modelId="{63E7B534-F935-493F-A7C5-9069B3F5510A}">
      <dsp:nvSpPr>
        <dsp:cNvPr id="0" name=""/>
        <dsp:cNvSpPr/>
      </dsp:nvSpPr>
      <dsp:spPr>
        <a:xfrm>
          <a:off x="6402" y="550020"/>
          <a:ext cx="2409959" cy="144597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Trebuchet MS" panose="020B0603020202020204" pitchFamily="34" charset="0"/>
            </a:rPr>
            <a:t>Pre-Id from Data Pipeline</a:t>
          </a:r>
          <a:endParaRPr lang="en-US" sz="2000" kern="1200" dirty="0">
            <a:latin typeface="Trebuchet MS" panose="020B0603020202020204" pitchFamily="34" charset="0"/>
          </a:endParaRPr>
        </a:p>
      </dsp:txBody>
      <dsp:txXfrm>
        <a:off x="6402" y="550020"/>
        <a:ext cx="2409959" cy="1445975"/>
      </dsp:txXfrm>
    </dsp:sp>
    <dsp:sp modelId="{3649F854-AEDF-43B1-B8C7-8A0466C61A73}">
      <dsp:nvSpPr>
        <dsp:cNvPr id="0" name=""/>
        <dsp:cNvSpPr/>
      </dsp:nvSpPr>
      <dsp:spPr>
        <a:xfrm>
          <a:off x="5378811" y="1227288"/>
          <a:ext cx="52369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3690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5626799" y="1270236"/>
        <a:ext cx="27714" cy="5542"/>
      </dsp:txXfrm>
    </dsp:sp>
    <dsp:sp modelId="{9A0AE972-ACD6-4966-B714-B83BC4049D47}">
      <dsp:nvSpPr>
        <dsp:cNvPr id="0" name=""/>
        <dsp:cNvSpPr/>
      </dsp:nvSpPr>
      <dsp:spPr>
        <a:xfrm>
          <a:off x="2970652" y="550020"/>
          <a:ext cx="2409959" cy="144597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Trebuchet MS" panose="020B0603020202020204" pitchFamily="34" charset="0"/>
            </a:rPr>
            <a:t>CDE Loads Data into Educator Portal (EP)</a:t>
          </a:r>
          <a:endParaRPr lang="en-US" sz="2000" kern="1200" dirty="0">
            <a:latin typeface="Trebuchet MS" panose="020B0603020202020204" pitchFamily="34" charset="0"/>
          </a:endParaRPr>
        </a:p>
      </dsp:txBody>
      <dsp:txXfrm>
        <a:off x="2970652" y="550020"/>
        <a:ext cx="2409959" cy="1445975"/>
      </dsp:txXfrm>
    </dsp:sp>
    <dsp:sp modelId="{683FCAE3-2EED-4E4E-A447-2B19351F791E}">
      <dsp:nvSpPr>
        <dsp:cNvPr id="0" name=""/>
        <dsp:cNvSpPr/>
      </dsp:nvSpPr>
      <dsp:spPr>
        <a:xfrm>
          <a:off x="1211381" y="1994196"/>
          <a:ext cx="5928500" cy="523690"/>
        </a:xfrm>
        <a:custGeom>
          <a:avLst/>
          <a:gdLst/>
          <a:ahLst/>
          <a:cxnLst/>
          <a:rect l="0" t="0" r="0" b="0"/>
          <a:pathLst>
            <a:path>
              <a:moveTo>
                <a:pt x="5928500" y="0"/>
              </a:moveTo>
              <a:lnTo>
                <a:pt x="5928500" y="278945"/>
              </a:lnTo>
              <a:lnTo>
                <a:pt x="0" y="278945"/>
              </a:lnTo>
              <a:lnTo>
                <a:pt x="0" y="52369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4026773" y="2253270"/>
        <a:ext cx="297717" cy="5542"/>
      </dsp:txXfrm>
    </dsp:sp>
    <dsp:sp modelId="{3BD0078D-2DB2-42A2-AE50-42ADD19386D7}">
      <dsp:nvSpPr>
        <dsp:cNvPr id="0" name=""/>
        <dsp:cNvSpPr/>
      </dsp:nvSpPr>
      <dsp:spPr>
        <a:xfrm>
          <a:off x="5934902" y="550020"/>
          <a:ext cx="2409959" cy="144597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Trebuchet MS" panose="020B0603020202020204" pitchFamily="34" charset="0"/>
            </a:rPr>
            <a:t>Districts Make Changes in EP </a:t>
          </a:r>
          <a:endParaRPr lang="en-US" sz="2000" kern="1200" dirty="0">
            <a:latin typeface="Trebuchet MS" panose="020B0603020202020204" pitchFamily="34" charset="0"/>
          </a:endParaRPr>
        </a:p>
      </dsp:txBody>
      <dsp:txXfrm>
        <a:off x="5934902" y="550020"/>
        <a:ext cx="2409959" cy="1445975"/>
      </dsp:txXfrm>
    </dsp:sp>
    <dsp:sp modelId="{4D392C00-4A92-46DE-B338-E111D55D7E6D}">
      <dsp:nvSpPr>
        <dsp:cNvPr id="0" name=""/>
        <dsp:cNvSpPr/>
      </dsp:nvSpPr>
      <dsp:spPr>
        <a:xfrm>
          <a:off x="2414561" y="3227554"/>
          <a:ext cx="52369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3690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2662549" y="3270503"/>
        <a:ext cx="27714" cy="5542"/>
      </dsp:txXfrm>
    </dsp:sp>
    <dsp:sp modelId="{95301608-69DD-4BF0-B89A-C92CC484C7FD}">
      <dsp:nvSpPr>
        <dsp:cNvPr id="0" name=""/>
        <dsp:cNvSpPr/>
      </dsp:nvSpPr>
      <dsp:spPr>
        <a:xfrm>
          <a:off x="6402" y="2550286"/>
          <a:ext cx="2409959" cy="144597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Trebuchet MS" panose="020B0603020202020204" pitchFamily="34" charset="0"/>
            </a:rPr>
            <a:t>Testing  (Students use KITE Client, Educators </a:t>
          </a:r>
          <a:r>
            <a:rPr lang="en-US" sz="2000" kern="1200" smtClean="0">
              <a:latin typeface="Trebuchet MS" panose="020B0603020202020204" pitchFamily="34" charset="0"/>
            </a:rPr>
            <a:t>use EP)</a:t>
          </a:r>
          <a:endParaRPr lang="en-US" sz="2000" kern="1200" dirty="0">
            <a:latin typeface="Trebuchet MS" panose="020B0603020202020204" pitchFamily="34" charset="0"/>
          </a:endParaRPr>
        </a:p>
      </dsp:txBody>
      <dsp:txXfrm>
        <a:off x="6402" y="2550286"/>
        <a:ext cx="2409959" cy="1445975"/>
      </dsp:txXfrm>
    </dsp:sp>
    <dsp:sp modelId="{DBD77F5F-2D4B-43C9-9273-6AF1FBF8EB2B}">
      <dsp:nvSpPr>
        <dsp:cNvPr id="0" name=""/>
        <dsp:cNvSpPr/>
      </dsp:nvSpPr>
      <dsp:spPr>
        <a:xfrm>
          <a:off x="5378811" y="3227554"/>
          <a:ext cx="52369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3690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5626799" y="3270503"/>
        <a:ext cx="27714" cy="5542"/>
      </dsp:txXfrm>
    </dsp:sp>
    <dsp:sp modelId="{222C7E86-380C-40AF-BBDC-D98418A7798C}">
      <dsp:nvSpPr>
        <dsp:cNvPr id="0" name=""/>
        <dsp:cNvSpPr/>
      </dsp:nvSpPr>
      <dsp:spPr>
        <a:xfrm>
          <a:off x="2970652" y="2550286"/>
          <a:ext cx="2409959" cy="144597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Trebuchet MS" panose="020B0603020202020204" pitchFamily="34" charset="0"/>
            </a:rPr>
            <a:t>Student Biographical Data (SBD) Check in Data Pipeline</a:t>
          </a:r>
          <a:endParaRPr lang="en-US" sz="2000" kern="1200" dirty="0">
            <a:latin typeface="Trebuchet MS" panose="020B0603020202020204" pitchFamily="34" charset="0"/>
          </a:endParaRPr>
        </a:p>
      </dsp:txBody>
      <dsp:txXfrm>
        <a:off x="2970652" y="2550286"/>
        <a:ext cx="2409959" cy="1445975"/>
      </dsp:txXfrm>
    </dsp:sp>
    <dsp:sp modelId="{8F3A0328-2FA7-4F9E-AAA9-3C8D6D14E779}">
      <dsp:nvSpPr>
        <dsp:cNvPr id="0" name=""/>
        <dsp:cNvSpPr/>
      </dsp:nvSpPr>
      <dsp:spPr>
        <a:xfrm>
          <a:off x="5934902" y="2550286"/>
          <a:ext cx="2409959" cy="144597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Trebuchet MS" panose="020B0603020202020204" pitchFamily="34" charset="0"/>
            </a:rPr>
            <a:t>Results </a:t>
          </a:r>
          <a:r>
            <a:rPr lang="en-US" sz="2000" kern="1200" smtClean="0">
              <a:latin typeface="Trebuchet MS" panose="020B0603020202020204" pitchFamily="34" charset="0"/>
            </a:rPr>
            <a:t>in EP</a:t>
          </a:r>
          <a:endParaRPr lang="en-US" sz="2000" kern="1200" dirty="0">
            <a:latin typeface="Trebuchet MS" panose="020B0603020202020204" pitchFamily="34" charset="0"/>
          </a:endParaRPr>
        </a:p>
      </dsp:txBody>
      <dsp:txXfrm>
        <a:off x="5934902" y="2550286"/>
        <a:ext cx="2409959" cy="14459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43544B-81F2-4F66-B4BA-AC59480512A5}">
      <dsp:nvSpPr>
        <dsp:cNvPr id="0" name=""/>
        <dsp:cNvSpPr/>
      </dsp:nvSpPr>
      <dsp:spPr>
        <a:xfrm>
          <a:off x="2956828" y="619717"/>
          <a:ext cx="47772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7722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3182981" y="662895"/>
        <a:ext cx="25416" cy="5083"/>
      </dsp:txXfrm>
    </dsp:sp>
    <dsp:sp modelId="{63E7B534-F935-493F-A7C5-9069B3F5510A}">
      <dsp:nvSpPr>
        <dsp:cNvPr id="0" name=""/>
        <dsp:cNvSpPr/>
      </dsp:nvSpPr>
      <dsp:spPr>
        <a:xfrm>
          <a:off x="748530" y="2407"/>
          <a:ext cx="2210097" cy="1326058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rebuchet MS" panose="020B0603020202020204" pitchFamily="34" charset="0"/>
            </a:rPr>
            <a:t>Pre-Id from Data Pipeline</a:t>
          </a:r>
          <a:endParaRPr lang="en-US" sz="1800" kern="1200" dirty="0">
            <a:latin typeface="Trebuchet MS" panose="020B0603020202020204" pitchFamily="34" charset="0"/>
          </a:endParaRPr>
        </a:p>
      </dsp:txBody>
      <dsp:txXfrm>
        <a:off x="748530" y="2407"/>
        <a:ext cx="2210097" cy="1326058"/>
      </dsp:txXfrm>
    </dsp:sp>
    <dsp:sp modelId="{3649F854-AEDF-43B1-B8C7-8A0466C61A73}">
      <dsp:nvSpPr>
        <dsp:cNvPr id="0" name=""/>
        <dsp:cNvSpPr/>
      </dsp:nvSpPr>
      <dsp:spPr>
        <a:xfrm>
          <a:off x="5675248" y="619717"/>
          <a:ext cx="47772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7722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5901401" y="662895"/>
        <a:ext cx="25416" cy="5083"/>
      </dsp:txXfrm>
    </dsp:sp>
    <dsp:sp modelId="{9A0AE972-ACD6-4966-B714-B83BC4049D47}">
      <dsp:nvSpPr>
        <dsp:cNvPr id="0" name=""/>
        <dsp:cNvSpPr/>
      </dsp:nvSpPr>
      <dsp:spPr>
        <a:xfrm>
          <a:off x="3466950" y="2407"/>
          <a:ext cx="2210097" cy="1326058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rebuchet MS" panose="020B0603020202020204" pitchFamily="34" charset="0"/>
            </a:rPr>
            <a:t>CDE Loads Data into PA</a:t>
          </a:r>
          <a:r>
            <a:rPr lang="en-US" sz="1800" kern="1200" baseline="30000" dirty="0" smtClean="0">
              <a:latin typeface="Trebuchet MS" panose="020B0603020202020204" pitchFamily="34" charset="0"/>
            </a:rPr>
            <a:t>next</a:t>
          </a:r>
          <a:endParaRPr lang="en-US" sz="1800" kern="1200" baseline="30000" dirty="0">
            <a:latin typeface="Trebuchet MS" panose="020B0603020202020204" pitchFamily="34" charset="0"/>
          </a:endParaRPr>
        </a:p>
      </dsp:txBody>
      <dsp:txXfrm>
        <a:off x="3466950" y="2407"/>
        <a:ext cx="2210097" cy="1326058"/>
      </dsp:txXfrm>
    </dsp:sp>
    <dsp:sp modelId="{683FCAE3-2EED-4E4E-A447-2B19351F791E}">
      <dsp:nvSpPr>
        <dsp:cNvPr id="0" name=""/>
        <dsp:cNvSpPr/>
      </dsp:nvSpPr>
      <dsp:spPr>
        <a:xfrm>
          <a:off x="1853579" y="1326666"/>
          <a:ext cx="5436839" cy="477722"/>
        </a:xfrm>
        <a:custGeom>
          <a:avLst/>
          <a:gdLst/>
          <a:ahLst/>
          <a:cxnLst/>
          <a:rect l="0" t="0" r="0" b="0"/>
          <a:pathLst>
            <a:path>
              <a:moveTo>
                <a:pt x="5436839" y="0"/>
              </a:moveTo>
              <a:lnTo>
                <a:pt x="5436839" y="255961"/>
              </a:lnTo>
              <a:lnTo>
                <a:pt x="0" y="255961"/>
              </a:lnTo>
              <a:lnTo>
                <a:pt x="0" y="477722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4435485" y="1562985"/>
        <a:ext cx="273027" cy="5083"/>
      </dsp:txXfrm>
    </dsp:sp>
    <dsp:sp modelId="{3BD0078D-2DB2-42A2-AE50-42ADD19386D7}">
      <dsp:nvSpPr>
        <dsp:cNvPr id="0" name=""/>
        <dsp:cNvSpPr/>
      </dsp:nvSpPr>
      <dsp:spPr>
        <a:xfrm>
          <a:off x="6185370" y="2407"/>
          <a:ext cx="2210097" cy="1326058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rebuchet MS" panose="020B0603020202020204" pitchFamily="34" charset="0"/>
            </a:rPr>
            <a:t>Districts Make Changes </a:t>
          </a:r>
          <a:r>
            <a:rPr lang="en-US" sz="1800" kern="1200" smtClean="0">
              <a:latin typeface="Trebuchet MS" panose="020B0603020202020204" pitchFamily="34" charset="0"/>
            </a:rPr>
            <a:t>in PA</a:t>
          </a:r>
          <a:r>
            <a:rPr lang="en-US" sz="1800" kern="1200" baseline="30000" smtClean="0">
              <a:latin typeface="Trebuchet MS" panose="020B0603020202020204" pitchFamily="34" charset="0"/>
            </a:rPr>
            <a:t>next</a:t>
          </a:r>
          <a:endParaRPr lang="en-US" sz="1800" kern="1200" baseline="30000" dirty="0">
            <a:latin typeface="Trebuchet MS" panose="020B0603020202020204" pitchFamily="34" charset="0"/>
          </a:endParaRPr>
        </a:p>
      </dsp:txBody>
      <dsp:txXfrm>
        <a:off x="6185370" y="2407"/>
        <a:ext cx="2210097" cy="1326058"/>
      </dsp:txXfrm>
    </dsp:sp>
    <dsp:sp modelId="{9448509A-35ED-4327-BDF8-ADE0F05A63A7}">
      <dsp:nvSpPr>
        <dsp:cNvPr id="0" name=""/>
        <dsp:cNvSpPr/>
      </dsp:nvSpPr>
      <dsp:spPr>
        <a:xfrm>
          <a:off x="2956828" y="2454098"/>
          <a:ext cx="47772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7722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3182981" y="2497276"/>
        <a:ext cx="25416" cy="5083"/>
      </dsp:txXfrm>
    </dsp:sp>
    <dsp:sp modelId="{8C8FCAAC-CB0D-460A-A38E-DD12A1AB7682}">
      <dsp:nvSpPr>
        <dsp:cNvPr id="0" name=""/>
        <dsp:cNvSpPr/>
      </dsp:nvSpPr>
      <dsp:spPr>
        <a:xfrm>
          <a:off x="748530" y="1836788"/>
          <a:ext cx="2210097" cy="1326058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rebuchet MS" panose="020B0603020202020204" pitchFamily="34" charset="0"/>
            </a:rPr>
            <a:t>Materials Arrive Approximately 2 Weeks Prior to Testing</a:t>
          </a:r>
          <a:endParaRPr lang="en-US" sz="1800" kern="1200" dirty="0">
            <a:latin typeface="Trebuchet MS" panose="020B0603020202020204" pitchFamily="34" charset="0"/>
          </a:endParaRPr>
        </a:p>
      </dsp:txBody>
      <dsp:txXfrm>
        <a:off x="748530" y="1836788"/>
        <a:ext cx="2210097" cy="1326058"/>
      </dsp:txXfrm>
    </dsp:sp>
    <dsp:sp modelId="{4D392C00-4A92-46DE-B338-E111D55D7E6D}">
      <dsp:nvSpPr>
        <dsp:cNvPr id="0" name=""/>
        <dsp:cNvSpPr/>
      </dsp:nvSpPr>
      <dsp:spPr>
        <a:xfrm>
          <a:off x="5675248" y="2454098"/>
          <a:ext cx="47772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7722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5901401" y="2497276"/>
        <a:ext cx="25416" cy="5083"/>
      </dsp:txXfrm>
    </dsp:sp>
    <dsp:sp modelId="{95301608-69DD-4BF0-B89A-C92CC484C7FD}">
      <dsp:nvSpPr>
        <dsp:cNvPr id="0" name=""/>
        <dsp:cNvSpPr/>
      </dsp:nvSpPr>
      <dsp:spPr>
        <a:xfrm>
          <a:off x="3466950" y="1836788"/>
          <a:ext cx="2210097" cy="1326058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rebuchet MS" panose="020B0603020202020204" pitchFamily="34" charset="0"/>
            </a:rPr>
            <a:t>Testing (Mirror Testing Schedule for Grade/Content Area)</a:t>
          </a:r>
          <a:endParaRPr lang="en-US" sz="1800" kern="1200" dirty="0">
            <a:latin typeface="Trebuchet MS" panose="020B0603020202020204" pitchFamily="34" charset="0"/>
          </a:endParaRPr>
        </a:p>
      </dsp:txBody>
      <dsp:txXfrm>
        <a:off x="3466950" y="1836788"/>
        <a:ext cx="2210097" cy="1326058"/>
      </dsp:txXfrm>
    </dsp:sp>
    <dsp:sp modelId="{4A71ACC2-624A-48CB-856E-59EF540604C3}">
      <dsp:nvSpPr>
        <dsp:cNvPr id="0" name=""/>
        <dsp:cNvSpPr/>
      </dsp:nvSpPr>
      <dsp:spPr>
        <a:xfrm>
          <a:off x="1853579" y="3161047"/>
          <a:ext cx="5436839" cy="477722"/>
        </a:xfrm>
        <a:custGeom>
          <a:avLst/>
          <a:gdLst/>
          <a:ahLst/>
          <a:cxnLst/>
          <a:rect l="0" t="0" r="0" b="0"/>
          <a:pathLst>
            <a:path>
              <a:moveTo>
                <a:pt x="5436839" y="0"/>
              </a:moveTo>
              <a:lnTo>
                <a:pt x="5436839" y="255961"/>
              </a:lnTo>
              <a:lnTo>
                <a:pt x="0" y="255961"/>
              </a:lnTo>
              <a:lnTo>
                <a:pt x="0" y="477722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4435485" y="3397366"/>
        <a:ext cx="273027" cy="5083"/>
      </dsp:txXfrm>
    </dsp:sp>
    <dsp:sp modelId="{C2E1474B-B030-4B30-9375-3BDF83A34825}">
      <dsp:nvSpPr>
        <dsp:cNvPr id="0" name=""/>
        <dsp:cNvSpPr/>
      </dsp:nvSpPr>
      <dsp:spPr>
        <a:xfrm>
          <a:off x="6185370" y="1836788"/>
          <a:ext cx="2210097" cy="1326058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rebuchet MS" panose="020B0603020202020204" pitchFamily="34" charset="0"/>
            </a:rPr>
            <a:t>Secure Materials Returned (May 4)</a:t>
          </a:r>
          <a:endParaRPr lang="en-US" sz="1800" kern="1200" dirty="0">
            <a:latin typeface="Trebuchet MS" panose="020B0603020202020204" pitchFamily="34" charset="0"/>
          </a:endParaRPr>
        </a:p>
      </dsp:txBody>
      <dsp:txXfrm>
        <a:off x="6185370" y="1836788"/>
        <a:ext cx="2210097" cy="1326058"/>
      </dsp:txXfrm>
    </dsp:sp>
    <dsp:sp modelId="{A7C66F9F-7C44-4669-B792-047C06640066}">
      <dsp:nvSpPr>
        <dsp:cNvPr id="0" name=""/>
        <dsp:cNvSpPr/>
      </dsp:nvSpPr>
      <dsp:spPr>
        <a:xfrm>
          <a:off x="2956828" y="4288478"/>
          <a:ext cx="47772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7722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3182981" y="4331657"/>
        <a:ext cx="25416" cy="5083"/>
      </dsp:txXfrm>
    </dsp:sp>
    <dsp:sp modelId="{50A23BE4-4C7E-4407-8ABE-E95A74A4E542}">
      <dsp:nvSpPr>
        <dsp:cNvPr id="0" name=""/>
        <dsp:cNvSpPr/>
      </dsp:nvSpPr>
      <dsp:spPr>
        <a:xfrm>
          <a:off x="748530" y="3671169"/>
          <a:ext cx="2210097" cy="1326058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rebuchet MS" panose="020B0603020202020204" pitchFamily="34" charset="0"/>
            </a:rPr>
            <a:t>Clean-up in PA</a:t>
          </a:r>
          <a:r>
            <a:rPr lang="en-US" sz="1800" kern="1200" baseline="30000" dirty="0" smtClean="0">
              <a:latin typeface="Trebuchet MS" panose="020B0603020202020204" pitchFamily="34" charset="0"/>
            </a:rPr>
            <a:t>next</a:t>
          </a:r>
          <a:endParaRPr lang="en-US" sz="1800" kern="1200" baseline="30000" dirty="0">
            <a:latin typeface="Trebuchet MS" panose="020B0603020202020204" pitchFamily="34" charset="0"/>
          </a:endParaRPr>
        </a:p>
      </dsp:txBody>
      <dsp:txXfrm>
        <a:off x="748530" y="3671169"/>
        <a:ext cx="2210097" cy="1326058"/>
      </dsp:txXfrm>
    </dsp:sp>
    <dsp:sp modelId="{DBD77F5F-2D4B-43C9-9273-6AF1FBF8EB2B}">
      <dsp:nvSpPr>
        <dsp:cNvPr id="0" name=""/>
        <dsp:cNvSpPr/>
      </dsp:nvSpPr>
      <dsp:spPr>
        <a:xfrm>
          <a:off x="5675248" y="4288478"/>
          <a:ext cx="47772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7722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5901401" y="4331657"/>
        <a:ext cx="25416" cy="5083"/>
      </dsp:txXfrm>
    </dsp:sp>
    <dsp:sp modelId="{222C7E86-380C-40AF-BBDC-D98418A7798C}">
      <dsp:nvSpPr>
        <dsp:cNvPr id="0" name=""/>
        <dsp:cNvSpPr/>
      </dsp:nvSpPr>
      <dsp:spPr>
        <a:xfrm>
          <a:off x="3466950" y="3671169"/>
          <a:ext cx="2210097" cy="1326058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rebuchet MS" panose="020B0603020202020204" pitchFamily="34" charset="0"/>
            </a:rPr>
            <a:t>Student Biographical Data (SBD) Check in Data Pipeline</a:t>
          </a:r>
          <a:endParaRPr lang="en-US" sz="1800" kern="1200" dirty="0">
            <a:latin typeface="Trebuchet MS" panose="020B0603020202020204" pitchFamily="34" charset="0"/>
          </a:endParaRPr>
        </a:p>
      </dsp:txBody>
      <dsp:txXfrm>
        <a:off x="3466950" y="3671169"/>
        <a:ext cx="2210097" cy="1326058"/>
      </dsp:txXfrm>
    </dsp:sp>
    <dsp:sp modelId="{8F3A0328-2FA7-4F9E-AAA9-3C8D6D14E779}">
      <dsp:nvSpPr>
        <dsp:cNvPr id="0" name=""/>
        <dsp:cNvSpPr/>
      </dsp:nvSpPr>
      <dsp:spPr>
        <a:xfrm>
          <a:off x="6185370" y="3671169"/>
          <a:ext cx="2210097" cy="1326058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rebuchet MS" panose="020B0603020202020204" pitchFamily="34" charset="0"/>
            </a:rPr>
            <a:t>Results in PA</a:t>
          </a:r>
          <a:r>
            <a:rPr lang="en-US" sz="1800" kern="1200" baseline="30000" dirty="0" smtClean="0">
              <a:latin typeface="Trebuchet MS" panose="020B0603020202020204" pitchFamily="34" charset="0"/>
            </a:rPr>
            <a:t>next</a:t>
          </a:r>
          <a:endParaRPr lang="en-US" sz="1800" kern="1200" baseline="30000" dirty="0">
            <a:latin typeface="Trebuchet MS" panose="020B0603020202020204" pitchFamily="34" charset="0"/>
          </a:endParaRPr>
        </a:p>
      </dsp:txBody>
      <dsp:txXfrm>
        <a:off x="6185370" y="3671169"/>
        <a:ext cx="2210097" cy="132605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F4D3FC-C637-4F81-A9F9-092D2E5F0DAD}">
      <dsp:nvSpPr>
        <dsp:cNvPr id="0" name=""/>
        <dsp:cNvSpPr/>
      </dsp:nvSpPr>
      <dsp:spPr>
        <a:xfrm>
          <a:off x="2885123" y="648584"/>
          <a:ext cx="50031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0314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>
            <a:latin typeface="Trebuchet MS" panose="020B0603020202020204" pitchFamily="34" charset="0"/>
          </a:endParaRPr>
        </a:p>
      </dsp:txBody>
      <dsp:txXfrm>
        <a:off x="3122007" y="691650"/>
        <a:ext cx="26545" cy="5309"/>
      </dsp:txXfrm>
    </dsp:sp>
    <dsp:sp modelId="{D59C3748-936A-4268-9A35-B52A9DA74527}">
      <dsp:nvSpPr>
        <dsp:cNvPr id="0" name=""/>
        <dsp:cNvSpPr/>
      </dsp:nvSpPr>
      <dsp:spPr>
        <a:xfrm>
          <a:off x="578599" y="1807"/>
          <a:ext cx="2308324" cy="138499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Trebuchet MS" panose="020B0603020202020204" pitchFamily="34" charset="0"/>
            </a:rPr>
            <a:t>Accommodations Training</a:t>
          </a:r>
          <a:endParaRPr lang="en-US" sz="1700" kern="1200" dirty="0">
            <a:latin typeface="Trebuchet MS" panose="020B0603020202020204" pitchFamily="34" charset="0"/>
          </a:endParaRPr>
        </a:p>
      </dsp:txBody>
      <dsp:txXfrm>
        <a:off x="578599" y="1807"/>
        <a:ext cx="2308324" cy="1384994"/>
      </dsp:txXfrm>
    </dsp:sp>
    <dsp:sp modelId="{E443544B-81F2-4F66-B4BA-AC59480512A5}">
      <dsp:nvSpPr>
        <dsp:cNvPr id="0" name=""/>
        <dsp:cNvSpPr/>
      </dsp:nvSpPr>
      <dsp:spPr>
        <a:xfrm>
          <a:off x="5724362" y="648584"/>
          <a:ext cx="50031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0314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>
            <a:latin typeface="Trebuchet MS" panose="020B0603020202020204" pitchFamily="34" charset="0"/>
          </a:endParaRPr>
        </a:p>
      </dsp:txBody>
      <dsp:txXfrm>
        <a:off x="5961246" y="691650"/>
        <a:ext cx="26545" cy="5309"/>
      </dsp:txXfrm>
    </dsp:sp>
    <dsp:sp modelId="{63E7B534-F935-493F-A7C5-9069B3F5510A}">
      <dsp:nvSpPr>
        <dsp:cNvPr id="0" name=""/>
        <dsp:cNvSpPr/>
      </dsp:nvSpPr>
      <dsp:spPr>
        <a:xfrm>
          <a:off x="3417837" y="1807"/>
          <a:ext cx="2308324" cy="138499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Trebuchet MS" panose="020B0603020202020204" pitchFamily="34" charset="0"/>
            </a:rPr>
            <a:t>Districts Identify Students Needing Accommodations </a:t>
          </a:r>
          <a:endParaRPr lang="en-US" sz="1700" kern="1200" dirty="0">
            <a:latin typeface="Trebuchet MS" panose="020B0603020202020204" pitchFamily="34" charset="0"/>
          </a:endParaRPr>
        </a:p>
      </dsp:txBody>
      <dsp:txXfrm>
        <a:off x="3417837" y="1807"/>
        <a:ext cx="2308324" cy="1384994"/>
      </dsp:txXfrm>
    </dsp:sp>
    <dsp:sp modelId="{3649F854-AEDF-43B1-B8C7-8A0466C61A73}">
      <dsp:nvSpPr>
        <dsp:cNvPr id="0" name=""/>
        <dsp:cNvSpPr/>
      </dsp:nvSpPr>
      <dsp:spPr>
        <a:xfrm>
          <a:off x="1732761" y="1385002"/>
          <a:ext cx="5678477" cy="500314"/>
        </a:xfrm>
        <a:custGeom>
          <a:avLst/>
          <a:gdLst/>
          <a:ahLst/>
          <a:cxnLst/>
          <a:rect l="0" t="0" r="0" b="0"/>
          <a:pathLst>
            <a:path>
              <a:moveTo>
                <a:pt x="5678477" y="0"/>
              </a:moveTo>
              <a:lnTo>
                <a:pt x="5678477" y="267257"/>
              </a:lnTo>
              <a:lnTo>
                <a:pt x="0" y="267257"/>
              </a:lnTo>
              <a:lnTo>
                <a:pt x="0" y="500314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>
            <a:latin typeface="Trebuchet MS" panose="020B0603020202020204" pitchFamily="34" charset="0"/>
          </a:endParaRPr>
        </a:p>
      </dsp:txBody>
      <dsp:txXfrm>
        <a:off x="4429418" y="1632504"/>
        <a:ext cx="285162" cy="5309"/>
      </dsp:txXfrm>
    </dsp:sp>
    <dsp:sp modelId="{9A0AE972-ACD6-4966-B714-B83BC4049D47}">
      <dsp:nvSpPr>
        <dsp:cNvPr id="0" name=""/>
        <dsp:cNvSpPr/>
      </dsp:nvSpPr>
      <dsp:spPr>
        <a:xfrm>
          <a:off x="6257076" y="1807"/>
          <a:ext cx="2308324" cy="138499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Trebuchet MS" panose="020B0603020202020204" pitchFamily="34" charset="0"/>
            </a:rPr>
            <a:t>UAR Submission via Syncplicity</a:t>
          </a:r>
          <a:endParaRPr lang="en-US" sz="1700" kern="1200" dirty="0">
            <a:latin typeface="Trebuchet MS" panose="020B0603020202020204" pitchFamily="34" charset="0"/>
          </a:endParaRPr>
        </a:p>
      </dsp:txBody>
      <dsp:txXfrm>
        <a:off x="6257076" y="1807"/>
        <a:ext cx="2308324" cy="1384994"/>
      </dsp:txXfrm>
    </dsp:sp>
    <dsp:sp modelId="{683FCAE3-2EED-4E4E-A447-2B19351F791E}">
      <dsp:nvSpPr>
        <dsp:cNvPr id="0" name=""/>
        <dsp:cNvSpPr/>
      </dsp:nvSpPr>
      <dsp:spPr>
        <a:xfrm>
          <a:off x="2885123" y="2564494"/>
          <a:ext cx="50031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0314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>
            <a:latin typeface="Trebuchet MS" panose="020B0603020202020204" pitchFamily="34" charset="0"/>
          </a:endParaRPr>
        </a:p>
      </dsp:txBody>
      <dsp:txXfrm>
        <a:off x="3122007" y="2607559"/>
        <a:ext cx="26545" cy="5309"/>
      </dsp:txXfrm>
    </dsp:sp>
    <dsp:sp modelId="{3BD0078D-2DB2-42A2-AE50-42ADD19386D7}">
      <dsp:nvSpPr>
        <dsp:cNvPr id="0" name=""/>
        <dsp:cNvSpPr/>
      </dsp:nvSpPr>
      <dsp:spPr>
        <a:xfrm>
          <a:off x="578599" y="1917716"/>
          <a:ext cx="2308324" cy="138499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Trebuchet MS" panose="020B0603020202020204" pitchFamily="34" charset="0"/>
            </a:rPr>
            <a:t>CDE Review of UAR and Notification of Approval/Rejection to DAC </a:t>
          </a:r>
          <a:endParaRPr lang="en-US" sz="1700" kern="1200" dirty="0">
            <a:latin typeface="Trebuchet MS" panose="020B0603020202020204" pitchFamily="34" charset="0"/>
          </a:endParaRPr>
        </a:p>
      </dsp:txBody>
      <dsp:txXfrm>
        <a:off x="578599" y="1917716"/>
        <a:ext cx="2308324" cy="1384994"/>
      </dsp:txXfrm>
    </dsp:sp>
    <dsp:sp modelId="{D21B2674-A8A1-4ACB-905A-F2BD1F576A5F}">
      <dsp:nvSpPr>
        <dsp:cNvPr id="0" name=""/>
        <dsp:cNvSpPr/>
      </dsp:nvSpPr>
      <dsp:spPr>
        <a:xfrm>
          <a:off x="5724362" y="2564494"/>
          <a:ext cx="50031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0314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961246" y="2607559"/>
        <a:ext cx="26545" cy="5309"/>
      </dsp:txXfrm>
    </dsp:sp>
    <dsp:sp modelId="{D5080A52-310D-4D1F-B8D4-0F5A0614D2E0}">
      <dsp:nvSpPr>
        <dsp:cNvPr id="0" name=""/>
        <dsp:cNvSpPr/>
      </dsp:nvSpPr>
      <dsp:spPr>
        <a:xfrm>
          <a:off x="3417837" y="1917716"/>
          <a:ext cx="2308324" cy="138499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Trebuchet MS" panose="020B0603020202020204" pitchFamily="34" charset="0"/>
            </a:rPr>
            <a:t>CDE Updates Vendor System to allow UAR Accommodation Assignment</a:t>
          </a:r>
          <a:endParaRPr lang="en-US" sz="1700" kern="1200" dirty="0">
            <a:latin typeface="Trebuchet MS" panose="020B0603020202020204" pitchFamily="34" charset="0"/>
          </a:endParaRPr>
        </a:p>
      </dsp:txBody>
      <dsp:txXfrm>
        <a:off x="3417837" y="1917716"/>
        <a:ext cx="2308324" cy="1384994"/>
      </dsp:txXfrm>
    </dsp:sp>
    <dsp:sp modelId="{4D392C00-4A92-46DE-B338-E111D55D7E6D}">
      <dsp:nvSpPr>
        <dsp:cNvPr id="0" name=""/>
        <dsp:cNvSpPr/>
      </dsp:nvSpPr>
      <dsp:spPr>
        <a:xfrm>
          <a:off x="1732761" y="3300911"/>
          <a:ext cx="5678477" cy="500314"/>
        </a:xfrm>
        <a:custGeom>
          <a:avLst/>
          <a:gdLst/>
          <a:ahLst/>
          <a:cxnLst/>
          <a:rect l="0" t="0" r="0" b="0"/>
          <a:pathLst>
            <a:path>
              <a:moveTo>
                <a:pt x="5678477" y="0"/>
              </a:moveTo>
              <a:lnTo>
                <a:pt x="5678477" y="267257"/>
              </a:lnTo>
              <a:lnTo>
                <a:pt x="0" y="267257"/>
              </a:lnTo>
              <a:lnTo>
                <a:pt x="0" y="500314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>
            <a:latin typeface="Trebuchet MS" panose="020B0603020202020204" pitchFamily="34" charset="0"/>
          </a:endParaRPr>
        </a:p>
      </dsp:txBody>
      <dsp:txXfrm>
        <a:off x="4429418" y="3548413"/>
        <a:ext cx="285162" cy="5309"/>
      </dsp:txXfrm>
    </dsp:sp>
    <dsp:sp modelId="{95301608-69DD-4BF0-B89A-C92CC484C7FD}">
      <dsp:nvSpPr>
        <dsp:cNvPr id="0" name=""/>
        <dsp:cNvSpPr/>
      </dsp:nvSpPr>
      <dsp:spPr>
        <a:xfrm>
          <a:off x="6257076" y="1917716"/>
          <a:ext cx="2308324" cy="138499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Trebuchet MS" panose="020B0603020202020204" pitchFamily="34" charset="0"/>
            </a:rPr>
            <a:t>Districts Update PA</a:t>
          </a:r>
          <a:r>
            <a:rPr lang="en-US" sz="1700" kern="1200" baseline="30000" dirty="0" smtClean="0">
              <a:latin typeface="Trebuchet MS" panose="020B0603020202020204" pitchFamily="34" charset="0"/>
            </a:rPr>
            <a:t>next</a:t>
          </a:r>
          <a:r>
            <a:rPr lang="en-US" sz="1700" kern="1200" dirty="0" smtClean="0">
              <a:latin typeface="Trebuchet MS" panose="020B0603020202020204" pitchFamily="34" charset="0"/>
            </a:rPr>
            <a:t> (Paper Tests/ Materials Must be Indicated)</a:t>
          </a:r>
          <a:endParaRPr lang="en-US" sz="1700" kern="1200" dirty="0">
            <a:latin typeface="Trebuchet MS" panose="020B0603020202020204" pitchFamily="34" charset="0"/>
          </a:endParaRPr>
        </a:p>
      </dsp:txBody>
      <dsp:txXfrm>
        <a:off x="6257076" y="1917716"/>
        <a:ext cx="2308324" cy="1384994"/>
      </dsp:txXfrm>
    </dsp:sp>
    <dsp:sp modelId="{DBD77F5F-2D4B-43C9-9273-6AF1FBF8EB2B}">
      <dsp:nvSpPr>
        <dsp:cNvPr id="0" name=""/>
        <dsp:cNvSpPr/>
      </dsp:nvSpPr>
      <dsp:spPr>
        <a:xfrm>
          <a:off x="2885123" y="4480403"/>
          <a:ext cx="50031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0314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>
            <a:latin typeface="Trebuchet MS" panose="020B0603020202020204" pitchFamily="34" charset="0"/>
          </a:endParaRPr>
        </a:p>
      </dsp:txBody>
      <dsp:txXfrm>
        <a:off x="3122007" y="4523468"/>
        <a:ext cx="26545" cy="5309"/>
      </dsp:txXfrm>
    </dsp:sp>
    <dsp:sp modelId="{222C7E86-380C-40AF-BBDC-D98418A7798C}">
      <dsp:nvSpPr>
        <dsp:cNvPr id="0" name=""/>
        <dsp:cNvSpPr/>
      </dsp:nvSpPr>
      <dsp:spPr>
        <a:xfrm>
          <a:off x="578599" y="3833625"/>
          <a:ext cx="2308324" cy="138499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Trebuchet MS" panose="020B0603020202020204" pitchFamily="34" charset="0"/>
            </a:rPr>
            <a:t>School Staff Check Accommodations, then “Prepare” CBT Sessions</a:t>
          </a:r>
          <a:endParaRPr lang="en-US" sz="1700" kern="1200" dirty="0">
            <a:latin typeface="Trebuchet MS" panose="020B0603020202020204" pitchFamily="34" charset="0"/>
          </a:endParaRPr>
        </a:p>
      </dsp:txBody>
      <dsp:txXfrm>
        <a:off x="578599" y="3833625"/>
        <a:ext cx="2308324" cy="1384994"/>
      </dsp:txXfrm>
    </dsp:sp>
    <dsp:sp modelId="{DD443EDD-E965-4E29-9E40-603C6B8BCE7F}">
      <dsp:nvSpPr>
        <dsp:cNvPr id="0" name=""/>
        <dsp:cNvSpPr/>
      </dsp:nvSpPr>
      <dsp:spPr>
        <a:xfrm>
          <a:off x="5724362" y="4480403"/>
          <a:ext cx="50031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0314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>
            <a:latin typeface="Trebuchet MS" panose="020B0603020202020204" pitchFamily="34" charset="0"/>
          </a:endParaRPr>
        </a:p>
      </dsp:txBody>
      <dsp:txXfrm>
        <a:off x="5961246" y="4523468"/>
        <a:ext cx="26545" cy="5309"/>
      </dsp:txXfrm>
    </dsp:sp>
    <dsp:sp modelId="{8F3A0328-2FA7-4F9E-AAA9-3C8D6D14E779}">
      <dsp:nvSpPr>
        <dsp:cNvPr id="0" name=""/>
        <dsp:cNvSpPr/>
      </dsp:nvSpPr>
      <dsp:spPr>
        <a:xfrm>
          <a:off x="3417837" y="3833625"/>
          <a:ext cx="2308324" cy="138499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Trebuchet MS" panose="020B0603020202020204" pitchFamily="34" charset="0"/>
            </a:rPr>
            <a:t>Students Test</a:t>
          </a:r>
          <a:endParaRPr lang="en-US" sz="1700" kern="1200" dirty="0">
            <a:latin typeface="Trebuchet MS" panose="020B0603020202020204" pitchFamily="34" charset="0"/>
          </a:endParaRPr>
        </a:p>
      </dsp:txBody>
      <dsp:txXfrm>
        <a:off x="3417837" y="3833625"/>
        <a:ext cx="2308324" cy="1384994"/>
      </dsp:txXfrm>
    </dsp:sp>
    <dsp:sp modelId="{7C9CD376-AEA9-413B-AECB-A361032E508E}">
      <dsp:nvSpPr>
        <dsp:cNvPr id="0" name=""/>
        <dsp:cNvSpPr/>
      </dsp:nvSpPr>
      <dsp:spPr>
        <a:xfrm>
          <a:off x="6257076" y="3833625"/>
          <a:ext cx="2308324" cy="138499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Trebuchet MS" panose="020B0603020202020204" pitchFamily="34" charset="0"/>
            </a:rPr>
            <a:t>Ensure All Accommodations for Reporting are Entered Correctly in PA</a:t>
          </a:r>
          <a:r>
            <a:rPr lang="en-US" sz="1700" kern="1200" baseline="30000" dirty="0" smtClean="0">
              <a:latin typeface="Trebuchet MS" panose="020B0603020202020204" pitchFamily="34" charset="0"/>
            </a:rPr>
            <a:t>next</a:t>
          </a:r>
          <a:endParaRPr lang="en-US" sz="1700" kern="1200" baseline="30000" dirty="0">
            <a:latin typeface="Trebuchet MS" panose="020B0603020202020204" pitchFamily="34" charset="0"/>
          </a:endParaRPr>
        </a:p>
      </dsp:txBody>
      <dsp:txXfrm>
        <a:off x="6257076" y="3833625"/>
        <a:ext cx="2308324" cy="13849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014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C5A8C9-2B07-4F0A-A837-8EC37C6ED9DD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014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D97A51-5DBD-498E-B9D8-CCD1B85CA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15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E68FDDF-4F05-43AA-A352-D3BC014618CA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76AB643-1C83-46B1-A4FF-8E4A58F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026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Contact information at the end of the presentation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F7F1863-8423-8E48-8D02-88636C918AC7}" type="datetime1">
              <a:rPr lang="en-US" smtClean="0"/>
              <a:t>8/17/2017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F7242FB-F25E-544B-B72F-E0B5A499AB4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9134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Each year </a:t>
            </a:r>
            <a:r>
              <a:rPr lang="en-US" u="sng" dirty="0" smtClean="0"/>
              <a:t>before</a:t>
            </a:r>
            <a:r>
              <a:rPr lang="en-US" u="sng" baseline="0" dirty="0" smtClean="0"/>
              <a:t> the start of fall semester</a:t>
            </a:r>
            <a:r>
              <a:rPr lang="en-US" u="none" baseline="0" dirty="0" smtClean="0"/>
              <a:t> </a:t>
            </a:r>
            <a:r>
              <a:rPr lang="en-US" baseline="0" dirty="0" smtClean="0"/>
              <a:t>classes, the LEP shall distribute copies of the policy to parents of students enrolled in the LEP and post a copy of the policy on the LEP’s website.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E0341-0817-470F-A1C8-29A632EBB4CA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5708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Each LEP shall annually distribute the written information to parents</a:t>
            </a:r>
            <a:r>
              <a:rPr lang="en-US" baseline="0" dirty="0" smtClean="0"/>
              <a:t> </a:t>
            </a:r>
            <a:r>
              <a:rPr lang="en-US" u="sng" baseline="0" dirty="0" smtClean="0"/>
              <a:t>as early in the school year as possible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does not apply to course-specific assessments that are not adopted by the SBOE or to nonstandardized, classroom-based assessments that individual educators choose to administer.</a:t>
            </a:r>
          </a:p>
          <a:p>
            <a:endParaRPr lang="en-US" baseline="0" dirty="0" smtClean="0"/>
          </a:p>
          <a:p>
            <a:r>
              <a:rPr lang="en-US" baseline="0" dirty="0" smtClean="0"/>
              <a:t>Local assessments selected by the LEP:</a:t>
            </a:r>
          </a:p>
          <a:p>
            <a:r>
              <a:rPr lang="en-US" baseline="0" dirty="0" smtClean="0"/>
              <a:t>-as required by other state law</a:t>
            </a:r>
          </a:p>
          <a:p>
            <a:r>
              <a:rPr lang="en-US" baseline="0" dirty="0" smtClean="0"/>
              <a:t>-additional assessments that the LEP </a:t>
            </a:r>
            <a:r>
              <a:rPr lang="en-US" u="sng" baseline="0" dirty="0" smtClean="0"/>
              <a:t>chooses</a:t>
            </a:r>
            <a:r>
              <a:rPr lang="en-US" baseline="0" dirty="0" smtClean="0"/>
              <a:t> to administer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E0341-0817-470F-A1C8-29A632EBB4CA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8381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Communications from DRC will be emailed.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6AB643-1C83-46B1-A4FF-8E4A58FA665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7087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Information</a:t>
            </a:r>
            <a:r>
              <a:rPr lang="en-US" baseline="0" dirty="0" smtClean="0"/>
              <a:t> about training modules will be communicated to DACs when available.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F7F1863-8423-8E48-8D02-88636C918AC7}" type="datetime1">
              <a:rPr lang="en-US" smtClean="0"/>
              <a:t>8/17/2017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F7242FB-F25E-544B-B72F-E0B5A499AB48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3922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F7F1863-8423-8E48-8D02-88636C918AC7}" type="datetime1">
              <a:rPr lang="en-US" smtClean="0">
                <a:solidFill>
                  <a:prstClr val="black"/>
                </a:solidFill>
              </a:rPr>
              <a:pPr/>
              <a:t>8/17/2017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F7242FB-F25E-544B-B72F-E0B5A499AB48}" type="slidenum">
              <a:rPr lang="en-US" smtClean="0">
                <a:solidFill>
                  <a:prstClr val="black"/>
                </a:solidFill>
              </a:rPr>
              <a:pPr/>
              <a:t>36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0372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F7F1863-8423-8E48-8D02-88636C918AC7}" type="datetime1">
              <a:rPr lang="en-US" smtClean="0"/>
              <a:t>8/17/2017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F7242FB-F25E-544B-B72F-E0B5A499AB48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834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F7F1863-8423-8E48-8D02-88636C918AC7}" type="datetime1">
              <a:rPr lang="en-US" smtClean="0"/>
              <a:t>8/17/2017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F7242FB-F25E-544B-B72F-E0B5A499AB48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834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F7F1863-8423-8E48-8D02-88636C918AC7}" type="datetime1">
              <a:rPr lang="en-US" smtClean="0"/>
              <a:t>8/17/2017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F7242FB-F25E-544B-B72F-E0B5A499AB48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3494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F7F1863-8423-8E48-8D02-88636C918AC7}" type="datetime1">
              <a:rPr lang="en-US" smtClean="0"/>
              <a:t>8/17/2017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F7242FB-F25E-544B-B72F-E0B5A499AB48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834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F7F1863-8423-8E48-8D02-88636C918AC7}" type="datetime1">
              <a:rPr lang="en-US" smtClean="0"/>
              <a:t>8/17/2017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F7242FB-F25E-544B-B72F-E0B5A499AB48}" type="slidenum">
              <a:rPr lang="en-US" smtClean="0"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83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F7F1863-8423-8E48-8D02-88636C918AC7}" type="datetime1">
              <a:rPr lang="en-US" smtClean="0"/>
              <a:t>8/17/2017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F7242FB-F25E-544B-B72F-E0B5A499AB4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7155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F7F1863-8423-8E48-8D02-88636C918AC7}" type="datetime1">
              <a:rPr lang="en-US" smtClean="0"/>
              <a:t>8/17/2017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F7242FB-F25E-544B-B72F-E0B5A499AB48}" type="slidenum">
              <a:rPr lang="en-US" smtClean="0"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489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6AB643-1C83-46B1-A4FF-8E4A58FA665A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58830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F7F1863-8423-8E48-8D02-88636C918AC7}" type="datetime1">
              <a:rPr lang="en-US" smtClean="0"/>
              <a:t>8/17/2017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F7242FB-F25E-544B-B72F-E0B5A499AB48}" type="slidenum">
              <a:rPr lang="en-US" smtClean="0"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30981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6AB643-1C83-46B1-A4FF-8E4A58FA665A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105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Share</a:t>
            </a:r>
            <a:r>
              <a:rPr lang="en-US" baseline="0" dirty="0" smtClean="0"/>
              <a:t> all CDE communications regarding technology and updates with DTCs. Share all dates and information regarding assessment collections with Data Respondents.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F7F1863-8423-8E48-8D02-88636C918AC7}" type="datetime1">
              <a:rPr lang="en-US" smtClean="0"/>
              <a:t>8/17/2017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F7242FB-F25E-544B-B72F-E0B5A499AB4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243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DACs must be</a:t>
            </a:r>
            <a:r>
              <a:rPr lang="en-US" baseline="0" dirty="0" smtClean="0"/>
              <a:t> trained on each state assessment (CMAS, CoAlt, WIDA ACCESS, CO PSAT &amp; SAT, Accommodations) each year.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F7F1863-8423-8E48-8D02-88636C918AC7}" type="datetime1">
              <a:rPr lang="en-US" smtClean="0"/>
              <a:t>8/17/2017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F7242FB-F25E-544B-B72F-E0B5A499AB4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867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Light blue indicates</a:t>
            </a:r>
            <a:r>
              <a:rPr lang="en-US" baseline="0" dirty="0" smtClean="0"/>
              <a:t> where educators are involved in the process.  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F7F1863-8423-8E48-8D02-88636C918AC7}" type="datetime1">
              <a:rPr lang="en-US" smtClean="0"/>
              <a:t>8/17/2017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F7242FB-F25E-544B-B72F-E0B5A499AB4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9746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6AB643-1C83-46B1-A4FF-8E4A58FA665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1680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Specific dates will be in the DAC Kickoff webinar. 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F7F1863-8423-8E48-8D02-88636C918AC7}" type="datetime1">
              <a:rPr lang="en-US" smtClean="0"/>
              <a:t>8/17/2017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F7242FB-F25E-544B-B72F-E0B5A499AB4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4659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Student Registration/Personal Needs Profile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F7F1863-8423-8E48-8D02-88636C918AC7}" type="datetime1">
              <a:rPr lang="en-US" smtClean="0"/>
              <a:t>8/17/2017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F7242FB-F25E-544B-B72F-E0B5A499AB4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7066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SBD is opportunity to complete cleanup</a:t>
            </a:r>
            <a:r>
              <a:rPr lang="en-US" baseline="0" dirty="0" smtClean="0"/>
              <a:t> of data and enter invalidation codes</a:t>
            </a:r>
          </a:p>
          <a:p>
            <a:r>
              <a:rPr lang="en-US" baseline="0" dirty="0" smtClean="0"/>
              <a:t>CSLA is PBT only, but within the same window as ELA for the school. 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F7F1863-8423-8E48-8D02-88636C918AC7}" type="datetime1">
              <a:rPr lang="en-US" smtClean="0"/>
              <a:t>8/17/2017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F7242FB-F25E-544B-B72F-E0B5A499AB4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665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Placeholder 2"/>
          <p:cNvSpPr>
            <a:spLocks noGrp="1"/>
          </p:cNvSpPr>
          <p:nvPr>
            <p:ph idx="1" hasCustomPrompt="1"/>
          </p:nvPr>
        </p:nvSpPr>
        <p:spPr>
          <a:xfrm>
            <a:off x="628650" y="4305600"/>
            <a:ext cx="7886700" cy="208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3600">
                <a:latin typeface="Museo Slab 500" panose="02000000000000000000" pitchFamily="50" charset="0"/>
              </a:defRPr>
            </a:lvl1pPr>
          </a:lstStyle>
          <a:p>
            <a:pPr lvl="0"/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910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5E208E2-AD28-42DB-A022-44E85B5D30C5}" type="datetimeFigureOut">
              <a:rPr lang="en-US" smtClean="0"/>
              <a:t>8/17/2017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2D91EA-FA20-48B8-83C8-3AF2D751E4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136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02400"/>
            <a:ext cx="7886700" cy="5037025"/>
          </a:xfrm>
        </p:spPr>
        <p:txBody>
          <a:bodyPr/>
          <a:lstStyle>
            <a:lvl1pPr>
              <a:buClr>
                <a:srgbClr val="0D1E8E"/>
              </a:buClr>
              <a:defRPr sz="2400">
                <a:latin typeface="Trebuchet MS" panose="020B0603020202020204" pitchFamily="34" charset="0"/>
              </a:defRPr>
            </a:lvl1pPr>
            <a:lvl2pPr>
              <a:buClr>
                <a:srgbClr val="00953A"/>
              </a:buClr>
              <a:defRPr sz="2000">
                <a:latin typeface="Trebuchet MS" panose="020B0603020202020204" pitchFamily="34" charset="0"/>
              </a:defRPr>
            </a:lvl2pPr>
            <a:lvl3pPr>
              <a:buClr>
                <a:srgbClr val="EF7521"/>
              </a:buClr>
              <a:defRPr sz="1800">
                <a:latin typeface="Trebuchet MS" panose="020B0603020202020204" pitchFamily="34" charset="0"/>
              </a:defRPr>
            </a:lvl3pPr>
            <a:lvl4pPr>
              <a:buClr>
                <a:srgbClr val="82BC00"/>
              </a:buClr>
              <a:defRPr sz="1800">
                <a:latin typeface="Trebuchet MS" panose="020B0603020202020204" pitchFamily="34" charset="0"/>
              </a:defRPr>
            </a:lvl4pPr>
            <a:lvl5pPr>
              <a:buClr>
                <a:srgbClr val="8FC6E8"/>
              </a:buClr>
              <a:defRPr sz="18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508800"/>
            <a:ext cx="3086100" cy="212676"/>
          </a:xfrm>
        </p:spPr>
        <p:txBody>
          <a:bodyPr/>
          <a:lstStyle/>
          <a:p>
            <a:r>
              <a:rPr lang="en-US" dirty="0" smtClean="0"/>
              <a:t>New DAC Training</a:t>
            </a:r>
            <a:endParaRPr lang="en-US" dirty="0"/>
          </a:p>
        </p:txBody>
      </p:sp>
      <p:sp>
        <p:nvSpPr>
          <p:cNvPr id="12" name="Date Placeholder 2"/>
          <p:cNvSpPr txBox="1">
            <a:spLocks/>
          </p:cNvSpPr>
          <p:nvPr userDrawn="1"/>
        </p:nvSpPr>
        <p:spPr>
          <a:xfrm>
            <a:off x="628650" y="6508800"/>
            <a:ext cx="2057400" cy="2126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B24EC9-D412-49F8-B26B-B7E454A540B6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9144000" cy="793462"/>
          </a:xfrm>
          <a:prstGeom prst="rect">
            <a:avLst/>
          </a:prstGeom>
          <a:gradFill flip="none" rotWithShape="1">
            <a:gsLst>
              <a:gs pos="0">
                <a:srgbClr val="6EC4E8"/>
              </a:gs>
              <a:gs pos="81000">
                <a:srgbClr val="5C667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787381"/>
            <a:ext cx="9144000" cy="72189"/>
          </a:xfrm>
          <a:prstGeom prst="rect">
            <a:avLst/>
          </a:prstGeom>
          <a:solidFill>
            <a:srgbClr val="5C66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0" y="6806227"/>
            <a:ext cx="9144000" cy="72189"/>
          </a:xfrm>
          <a:prstGeom prst="rect">
            <a:avLst/>
          </a:prstGeom>
          <a:solidFill>
            <a:srgbClr val="5C66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8629" y="6418098"/>
            <a:ext cx="626171" cy="322362"/>
          </a:xfrm>
          <a:prstGeom prst="rect">
            <a:avLst/>
          </a:prstGeom>
        </p:spPr>
      </p:pic>
      <p:sp>
        <p:nvSpPr>
          <p:cNvPr id="18" name="Slide Number Placeholder 5"/>
          <p:cNvSpPr txBox="1">
            <a:spLocks/>
          </p:cNvSpPr>
          <p:nvPr userDrawn="1"/>
        </p:nvSpPr>
        <p:spPr>
          <a:xfrm>
            <a:off x="6457950" y="6508800"/>
            <a:ext cx="1257674" cy="2126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4A3F748-31DA-4297-96EF-69DC737B5D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192024" y="192024"/>
            <a:ext cx="7886700" cy="521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</p:spTree>
    <p:extLst>
      <p:ext uri="{BB962C8B-B14F-4D97-AF65-F5344CB8AC3E}">
        <p14:creationId xmlns:p14="http://schemas.microsoft.com/office/powerpoint/2010/main" val="2298690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6" y="2669749"/>
            <a:ext cx="2700533" cy="3681991"/>
          </a:xfrm>
          <a:prstGeom prst="rect">
            <a:avLst/>
          </a:prstGeom>
        </p:spPr>
      </p:pic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28650" y="1202400"/>
            <a:ext cx="7886700" cy="5037025"/>
          </a:xfrm>
        </p:spPr>
        <p:txBody>
          <a:bodyPr/>
          <a:lstStyle>
            <a:lvl1pPr>
              <a:buClr>
                <a:srgbClr val="0D1E8E"/>
              </a:buClr>
              <a:defRPr sz="2400">
                <a:latin typeface="Trebuchet MS" panose="020B0603020202020204" pitchFamily="34" charset="0"/>
              </a:defRPr>
            </a:lvl1pPr>
            <a:lvl2pPr>
              <a:buClr>
                <a:srgbClr val="00953A"/>
              </a:buClr>
              <a:defRPr sz="2000">
                <a:latin typeface="Trebuchet MS" panose="020B0603020202020204" pitchFamily="34" charset="0"/>
              </a:defRPr>
            </a:lvl2pPr>
            <a:lvl3pPr>
              <a:buClr>
                <a:srgbClr val="EF7521"/>
              </a:buClr>
              <a:defRPr sz="1800">
                <a:latin typeface="Trebuchet MS" panose="020B0603020202020204" pitchFamily="34" charset="0"/>
              </a:defRPr>
            </a:lvl3pPr>
            <a:lvl4pPr>
              <a:buClr>
                <a:srgbClr val="82BC00"/>
              </a:buClr>
              <a:defRPr sz="1800">
                <a:latin typeface="Trebuchet MS" panose="020B0603020202020204" pitchFamily="34" charset="0"/>
              </a:defRPr>
            </a:lvl4pPr>
            <a:lvl5pPr>
              <a:buClr>
                <a:srgbClr val="8FC6E8"/>
              </a:buClr>
              <a:defRPr sz="18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508800"/>
            <a:ext cx="3086100" cy="212676"/>
          </a:xfrm>
        </p:spPr>
        <p:txBody>
          <a:bodyPr/>
          <a:lstStyle/>
          <a:p>
            <a:r>
              <a:rPr lang="en-US" dirty="0" smtClean="0"/>
              <a:t>New DAC Training </a:t>
            </a:r>
            <a:endParaRPr lang="en-US" dirty="0"/>
          </a:p>
        </p:txBody>
      </p:sp>
      <p:sp>
        <p:nvSpPr>
          <p:cNvPr id="11" name="Date Placeholder 2"/>
          <p:cNvSpPr txBox="1">
            <a:spLocks/>
          </p:cNvSpPr>
          <p:nvPr userDrawn="1"/>
        </p:nvSpPr>
        <p:spPr>
          <a:xfrm>
            <a:off x="628650" y="6508800"/>
            <a:ext cx="2057400" cy="2126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B24EC9-D412-49F8-B26B-B7E454A540B6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144000" cy="793462"/>
          </a:xfrm>
          <a:prstGeom prst="rect">
            <a:avLst/>
          </a:prstGeom>
          <a:gradFill flip="none" rotWithShape="1">
            <a:gsLst>
              <a:gs pos="0">
                <a:srgbClr val="6EC4E8"/>
              </a:gs>
              <a:gs pos="81000">
                <a:srgbClr val="5C667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787381"/>
            <a:ext cx="9144000" cy="72189"/>
          </a:xfrm>
          <a:prstGeom prst="rect">
            <a:avLst/>
          </a:prstGeom>
          <a:solidFill>
            <a:srgbClr val="5C66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0" y="6806227"/>
            <a:ext cx="9144000" cy="72189"/>
          </a:xfrm>
          <a:prstGeom prst="rect">
            <a:avLst/>
          </a:prstGeom>
          <a:solidFill>
            <a:srgbClr val="5C66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8629" y="6418098"/>
            <a:ext cx="626171" cy="322362"/>
          </a:xfrm>
          <a:prstGeom prst="rect">
            <a:avLst/>
          </a:prstGeom>
        </p:spPr>
      </p:pic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6457950" y="6508800"/>
            <a:ext cx="1257674" cy="2126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4A3F748-31DA-4297-96EF-69DC737B5D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192024" y="192024"/>
            <a:ext cx="7886700" cy="521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</p:spTree>
    <p:extLst>
      <p:ext uri="{BB962C8B-B14F-4D97-AF65-F5344CB8AC3E}">
        <p14:creationId xmlns:p14="http://schemas.microsoft.com/office/powerpoint/2010/main" val="3146086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0"/>
          </p:nvPr>
        </p:nvSpPr>
        <p:spPr>
          <a:xfrm>
            <a:off x="628650" y="1202400"/>
            <a:ext cx="7886700" cy="5037025"/>
          </a:xfrm>
        </p:spPr>
        <p:txBody>
          <a:bodyPr/>
          <a:lstStyle>
            <a:lvl1pPr>
              <a:buClr>
                <a:srgbClr val="0D1E8E"/>
              </a:buClr>
              <a:defRPr sz="2400">
                <a:latin typeface="Trebuchet MS" panose="020B0603020202020204" pitchFamily="34" charset="0"/>
              </a:defRPr>
            </a:lvl1pPr>
            <a:lvl2pPr>
              <a:buClr>
                <a:srgbClr val="00953A"/>
              </a:buClr>
              <a:defRPr sz="2000">
                <a:latin typeface="Trebuchet MS" panose="020B0603020202020204" pitchFamily="34" charset="0"/>
              </a:defRPr>
            </a:lvl2pPr>
            <a:lvl3pPr>
              <a:buClr>
                <a:srgbClr val="EF7521"/>
              </a:buClr>
              <a:defRPr sz="1800">
                <a:latin typeface="Trebuchet MS" panose="020B0603020202020204" pitchFamily="34" charset="0"/>
              </a:defRPr>
            </a:lvl3pPr>
            <a:lvl4pPr>
              <a:buClr>
                <a:srgbClr val="82BC00"/>
              </a:buClr>
              <a:defRPr sz="1800">
                <a:latin typeface="Trebuchet MS" panose="020B0603020202020204" pitchFamily="34" charset="0"/>
              </a:defRPr>
            </a:lvl4pPr>
            <a:lvl5pPr>
              <a:buClr>
                <a:srgbClr val="8FC6E8"/>
              </a:buClr>
              <a:defRPr sz="18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10843"/>
            <a:ext cx="6108204" cy="3965456"/>
          </a:xfrm>
          <a:prstGeom prst="rect">
            <a:avLst/>
          </a:prstGeom>
        </p:spPr>
      </p:pic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508800"/>
            <a:ext cx="3086100" cy="212676"/>
          </a:xfrm>
        </p:spPr>
        <p:txBody>
          <a:bodyPr/>
          <a:lstStyle/>
          <a:p>
            <a:r>
              <a:rPr lang="en-US" dirty="0" smtClean="0"/>
              <a:t>New DAC Training</a:t>
            </a:r>
            <a:endParaRPr lang="en-US" dirty="0"/>
          </a:p>
        </p:txBody>
      </p:sp>
      <p:sp>
        <p:nvSpPr>
          <p:cNvPr id="16" name="Date Placeholder 2"/>
          <p:cNvSpPr txBox="1">
            <a:spLocks/>
          </p:cNvSpPr>
          <p:nvPr userDrawn="1"/>
        </p:nvSpPr>
        <p:spPr>
          <a:xfrm>
            <a:off x="628650" y="6508800"/>
            <a:ext cx="2057400" cy="2126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B24EC9-D412-49F8-B26B-B7E454A540B6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9144000" cy="793462"/>
          </a:xfrm>
          <a:prstGeom prst="rect">
            <a:avLst/>
          </a:prstGeom>
          <a:gradFill flip="none" rotWithShape="1">
            <a:gsLst>
              <a:gs pos="0">
                <a:srgbClr val="6EC4E8"/>
              </a:gs>
              <a:gs pos="81000">
                <a:srgbClr val="5C667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0" y="787381"/>
            <a:ext cx="9144000" cy="72189"/>
          </a:xfrm>
          <a:prstGeom prst="rect">
            <a:avLst/>
          </a:prstGeom>
          <a:solidFill>
            <a:srgbClr val="5C66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0" y="6806227"/>
            <a:ext cx="9144000" cy="72189"/>
          </a:xfrm>
          <a:prstGeom prst="rect">
            <a:avLst/>
          </a:prstGeom>
          <a:solidFill>
            <a:srgbClr val="5C66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8629" y="6418098"/>
            <a:ext cx="626171" cy="322362"/>
          </a:xfrm>
          <a:prstGeom prst="rect">
            <a:avLst/>
          </a:prstGeom>
        </p:spPr>
      </p:pic>
      <p:sp>
        <p:nvSpPr>
          <p:cNvPr id="22" name="Slide Number Placeholder 5"/>
          <p:cNvSpPr txBox="1">
            <a:spLocks/>
          </p:cNvSpPr>
          <p:nvPr userDrawn="1"/>
        </p:nvSpPr>
        <p:spPr>
          <a:xfrm>
            <a:off x="6457950" y="6508800"/>
            <a:ext cx="1257674" cy="2126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4A3F748-31DA-4297-96EF-69DC737B5D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192024" y="192024"/>
            <a:ext cx="7886700" cy="521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</p:spTree>
    <p:extLst>
      <p:ext uri="{BB962C8B-B14F-4D97-AF65-F5344CB8AC3E}">
        <p14:creationId xmlns:p14="http://schemas.microsoft.com/office/powerpoint/2010/main" val="3223077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508800"/>
            <a:ext cx="3086100" cy="212676"/>
          </a:xfrm>
        </p:spPr>
        <p:txBody>
          <a:bodyPr/>
          <a:lstStyle/>
          <a:p>
            <a:r>
              <a:rPr lang="en-US" dirty="0" smtClean="0"/>
              <a:t>New DAC Training</a:t>
            </a:r>
            <a:endParaRPr lang="en-US" dirty="0"/>
          </a:p>
        </p:txBody>
      </p:sp>
      <p:sp>
        <p:nvSpPr>
          <p:cNvPr id="21" name="Date Placeholder 2"/>
          <p:cNvSpPr txBox="1">
            <a:spLocks/>
          </p:cNvSpPr>
          <p:nvPr userDrawn="1"/>
        </p:nvSpPr>
        <p:spPr>
          <a:xfrm>
            <a:off x="628650" y="6508800"/>
            <a:ext cx="2057400" cy="2126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B24EC9-D412-49F8-B26B-B7E454A540B6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144000" cy="793462"/>
          </a:xfrm>
          <a:prstGeom prst="rect">
            <a:avLst/>
          </a:prstGeom>
          <a:gradFill flip="none" rotWithShape="1">
            <a:gsLst>
              <a:gs pos="0">
                <a:srgbClr val="6EC4E8"/>
              </a:gs>
              <a:gs pos="81000">
                <a:srgbClr val="5C667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 userDrawn="1"/>
        </p:nvSpPr>
        <p:spPr>
          <a:xfrm>
            <a:off x="0" y="787381"/>
            <a:ext cx="9144000" cy="72189"/>
          </a:xfrm>
          <a:prstGeom prst="rect">
            <a:avLst/>
          </a:prstGeom>
          <a:solidFill>
            <a:srgbClr val="5C66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0" y="6806227"/>
            <a:ext cx="9144000" cy="72189"/>
          </a:xfrm>
          <a:prstGeom prst="rect">
            <a:avLst/>
          </a:prstGeom>
          <a:solidFill>
            <a:srgbClr val="5C66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8629" y="6418098"/>
            <a:ext cx="626171" cy="322362"/>
          </a:xfrm>
          <a:prstGeom prst="rect">
            <a:avLst/>
          </a:prstGeom>
        </p:spPr>
      </p:pic>
      <p:sp>
        <p:nvSpPr>
          <p:cNvPr id="27" name="Slide Number Placeholder 5"/>
          <p:cNvSpPr txBox="1">
            <a:spLocks/>
          </p:cNvSpPr>
          <p:nvPr userDrawn="1"/>
        </p:nvSpPr>
        <p:spPr>
          <a:xfrm>
            <a:off x="6457950" y="6508800"/>
            <a:ext cx="1257674" cy="2126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4A3F748-31DA-4297-96EF-69DC737B5D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628650" y="1207008"/>
            <a:ext cx="3859679" cy="5056992"/>
          </a:xfrm>
        </p:spPr>
        <p:txBody>
          <a:bodyPr/>
          <a:lstStyle>
            <a:lvl1pPr>
              <a:buClr>
                <a:srgbClr val="0D1E8E"/>
              </a:buClr>
              <a:defRPr sz="2400">
                <a:latin typeface="Trebuchet MS" panose="020B0603020202020204" pitchFamily="34" charset="0"/>
              </a:defRPr>
            </a:lvl1pPr>
            <a:lvl2pPr>
              <a:buClr>
                <a:srgbClr val="00953A"/>
              </a:buClr>
              <a:defRPr sz="2000">
                <a:latin typeface="Trebuchet MS" panose="020B0603020202020204" pitchFamily="34" charset="0"/>
              </a:defRPr>
            </a:lvl2pPr>
            <a:lvl3pPr>
              <a:buClr>
                <a:srgbClr val="EF7521"/>
              </a:buClr>
              <a:defRPr sz="1800">
                <a:latin typeface="Trebuchet MS" panose="020B0603020202020204" pitchFamily="34" charset="0"/>
              </a:defRPr>
            </a:lvl3pPr>
            <a:lvl4pPr>
              <a:buClr>
                <a:srgbClr val="82BC00"/>
              </a:buClr>
              <a:defRPr sz="1800">
                <a:latin typeface="Trebuchet MS" panose="020B0603020202020204" pitchFamily="34" charset="0"/>
              </a:defRPr>
            </a:lvl4pPr>
            <a:lvl5pPr>
              <a:buClr>
                <a:srgbClr val="8FC6E8"/>
              </a:buClr>
              <a:defRPr sz="18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3"/>
          </p:nvPr>
        </p:nvSpPr>
        <p:spPr>
          <a:xfrm>
            <a:off x="4644838" y="1207008"/>
            <a:ext cx="3859679" cy="5056992"/>
          </a:xfrm>
        </p:spPr>
        <p:txBody>
          <a:bodyPr/>
          <a:lstStyle>
            <a:lvl1pPr>
              <a:buClr>
                <a:srgbClr val="0D1E8E"/>
              </a:buClr>
              <a:defRPr sz="2400">
                <a:latin typeface="Trebuchet MS" panose="020B0603020202020204" pitchFamily="34" charset="0"/>
              </a:defRPr>
            </a:lvl1pPr>
            <a:lvl2pPr>
              <a:buClr>
                <a:srgbClr val="00953A"/>
              </a:buClr>
              <a:defRPr sz="2000">
                <a:latin typeface="Trebuchet MS" panose="020B0603020202020204" pitchFamily="34" charset="0"/>
              </a:defRPr>
            </a:lvl2pPr>
            <a:lvl3pPr>
              <a:buClr>
                <a:srgbClr val="EF7521"/>
              </a:buClr>
              <a:defRPr sz="1800">
                <a:latin typeface="Trebuchet MS" panose="020B0603020202020204" pitchFamily="34" charset="0"/>
              </a:defRPr>
            </a:lvl3pPr>
            <a:lvl4pPr>
              <a:buClr>
                <a:srgbClr val="82BC00"/>
              </a:buClr>
              <a:defRPr sz="1800">
                <a:latin typeface="Trebuchet MS" panose="020B0603020202020204" pitchFamily="34" charset="0"/>
              </a:defRPr>
            </a:lvl4pPr>
            <a:lvl5pPr>
              <a:buClr>
                <a:srgbClr val="8FC6E8"/>
              </a:buClr>
              <a:defRPr sz="18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192024" y="192024"/>
            <a:ext cx="7886700" cy="521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</p:spTree>
    <p:extLst>
      <p:ext uri="{BB962C8B-B14F-4D97-AF65-F5344CB8AC3E}">
        <p14:creationId xmlns:p14="http://schemas.microsoft.com/office/powerpoint/2010/main" val="1983632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6127200"/>
            <a:ext cx="9144000" cy="730800"/>
          </a:xfrm>
          <a:prstGeom prst="rect">
            <a:avLst/>
          </a:prstGeom>
          <a:solidFill>
            <a:srgbClr val="5C66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36094"/>
            <a:ext cx="9144000" cy="6177506"/>
          </a:xfrm>
          <a:prstGeom prst="rect">
            <a:avLst/>
          </a:prstGeom>
          <a:gradFill>
            <a:gsLst>
              <a:gs pos="0">
                <a:srgbClr val="6EC4E8"/>
              </a:gs>
              <a:gs pos="50000">
                <a:schemeClr val="bg1"/>
              </a:gs>
              <a:gs pos="100000">
                <a:srgbClr val="5C667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72189"/>
          </a:xfrm>
          <a:prstGeom prst="rect">
            <a:avLst/>
          </a:prstGeom>
          <a:solidFill>
            <a:srgbClr val="5C66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785905"/>
            <a:ext cx="9144000" cy="72189"/>
          </a:xfrm>
          <a:prstGeom prst="rect">
            <a:avLst/>
          </a:prstGeom>
          <a:solidFill>
            <a:srgbClr val="6EC4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8629" y="6418098"/>
            <a:ext cx="626171" cy="32236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0220" y="6369865"/>
            <a:ext cx="742988" cy="41594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49B24EC9-D412-49F8-B26B-B7E454A540B6}" type="datetimeFigureOut">
              <a:rPr lang="en-US" smtClean="0"/>
              <a:pPr/>
              <a:t>8/17/2017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34A3F748-31DA-4297-96EF-69DC737B5D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860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6127200"/>
            <a:ext cx="9144000" cy="730800"/>
          </a:xfrm>
          <a:prstGeom prst="rect">
            <a:avLst/>
          </a:prstGeom>
          <a:solidFill>
            <a:srgbClr val="5C66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36094"/>
            <a:ext cx="9144000" cy="6177506"/>
          </a:xfrm>
          <a:prstGeom prst="rect">
            <a:avLst/>
          </a:prstGeom>
          <a:gradFill>
            <a:gsLst>
              <a:gs pos="0">
                <a:srgbClr val="6EC4E8"/>
              </a:gs>
              <a:gs pos="50000">
                <a:schemeClr val="bg1"/>
              </a:gs>
              <a:gs pos="100000">
                <a:srgbClr val="5C667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72189"/>
          </a:xfrm>
          <a:prstGeom prst="rect">
            <a:avLst/>
          </a:prstGeom>
          <a:solidFill>
            <a:srgbClr val="5C66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785905"/>
            <a:ext cx="9144000" cy="72189"/>
          </a:xfrm>
          <a:prstGeom prst="rect">
            <a:avLst/>
          </a:prstGeom>
          <a:solidFill>
            <a:srgbClr val="6EC4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8629" y="6418098"/>
            <a:ext cx="626171" cy="32236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0220" y="6369865"/>
            <a:ext cx="742988" cy="415946"/>
          </a:xfrm>
          <a:prstGeom prst="rect">
            <a:avLst/>
          </a:prstGeom>
        </p:spPr>
      </p:pic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537600"/>
            <a:ext cx="2057400" cy="183876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49B24EC9-D412-49F8-B26B-B7E454A540B6}" type="datetimeFigureOut">
              <a:rPr lang="en-US" smtClean="0"/>
              <a:pPr/>
              <a:t>8/17/2017</a:t>
            </a:fld>
            <a:endParaRPr lang="en-US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537600"/>
            <a:ext cx="3086100" cy="183876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537600"/>
            <a:ext cx="1620774" cy="183876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34A3F748-31DA-4297-96EF-69DC737B5D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idx="1" hasCustomPrompt="1"/>
          </p:nvPr>
        </p:nvSpPr>
        <p:spPr>
          <a:xfrm>
            <a:off x="628650" y="2282400"/>
            <a:ext cx="7886700" cy="208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2400" baseline="0">
                <a:latin typeface="Museo Slab 500" panose="02000000000000000000" pitchFamily="50" charset="0"/>
              </a:defRPr>
            </a:lvl1pPr>
          </a:lstStyle>
          <a:p>
            <a:pPr lvl="0"/>
            <a:r>
              <a:rPr lang="en-US" dirty="0" smtClean="0"/>
              <a:t>Transition slide. Insert image or graphic here.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155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24EC9-D412-49F8-B26B-B7E454A540B6}" type="datetimeFigureOut">
              <a:rPr lang="en-US" smtClean="0"/>
              <a:pPr/>
              <a:t>8/17/2017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3F748-31DA-4297-96EF-69DC737B5DDE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8629" y="6418098"/>
            <a:ext cx="626171" cy="32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164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 with Cap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188720"/>
            <a:ext cx="6096001" cy="4969193"/>
          </a:xfrm>
        </p:spPr>
        <p:txBody>
          <a:bodyPr/>
          <a:lstStyle>
            <a:lvl1pPr>
              <a:defRPr sz="2400" spc="0"/>
            </a:lvl1pPr>
            <a:lvl2pPr>
              <a:defRPr sz="2200" spc="0"/>
            </a:lvl2pPr>
            <a:lvl3pPr>
              <a:defRPr sz="2000" spc="0"/>
            </a:lvl3pPr>
            <a:lvl4pPr>
              <a:defRPr sz="1800" spc="0"/>
            </a:lvl4pPr>
            <a:lvl5pPr>
              <a:defRPr sz="1600" spc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40140" y="2232152"/>
            <a:ext cx="1910820" cy="2816352"/>
          </a:xfrm>
        </p:spPr>
        <p:txBody>
          <a:bodyPr tIns="0"/>
          <a:lstStyle>
            <a:lvl1pPr marL="0" indent="0">
              <a:buNone/>
              <a:defRPr sz="1800" b="0" spc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037832" y="1096962"/>
            <a:ext cx="1913456" cy="1033590"/>
          </a:xfrm>
        </p:spPr>
        <p:txBody>
          <a:bodyPr anchor="b"/>
          <a:lstStyle>
            <a:lvl1pPr algn="l">
              <a:defRPr sz="2000" spc="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0999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757A2F4E-5D54-B04B-91BD-7E78EE1FE9FD}" type="slidenum">
              <a:rPr lang="en-US" smtClean="0"/>
              <a:pPr/>
              <a:t>‹#›</a:t>
            </a:fld>
            <a:endParaRPr lang="en-US" dirty="0" smtClean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0"/>
          </p:nvPr>
        </p:nvSpPr>
        <p:spPr>
          <a:xfrm>
            <a:off x="380998" y="457200"/>
            <a:ext cx="6096001" cy="639762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2800" b="0" i="0" spc="0">
                <a:solidFill>
                  <a:srgbClr val="45454C"/>
                </a:solidFill>
                <a:latin typeface="Museo Slab 500"/>
                <a:cs typeface="Museo Slab 5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2" name="Picture 11" descr="co_cde_shield_rgb.ep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529" y="6078532"/>
            <a:ext cx="1161161" cy="682117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" y="192024"/>
            <a:ext cx="7886700" cy="521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07008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537600"/>
            <a:ext cx="2057400" cy="1838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24EC9-D412-49F8-B26B-B7E454A540B6}" type="datetimeFigureOut">
              <a:rPr lang="en-US" smtClean="0"/>
              <a:pPr/>
              <a:t>8/17/2017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537600"/>
            <a:ext cx="3086100" cy="1838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537600"/>
            <a:ext cx="1620774" cy="1838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3F748-31DA-4297-96EF-69DC737B5D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147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6" r:id="rId3"/>
    <p:sldLayoutId id="2147483667" r:id="rId4"/>
    <p:sldLayoutId id="2147483664" r:id="rId5"/>
    <p:sldLayoutId id="2147483671" r:id="rId6"/>
    <p:sldLayoutId id="2147483670" r:id="rId7"/>
    <p:sldLayoutId id="2147483669" r:id="rId8"/>
    <p:sldLayoutId id="2147483675" r:id="rId9"/>
    <p:sldLayoutId id="2147483676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Museo Slab 500" panose="020000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e.state.co.us/coloradoliteracy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cde.state.co.us/schoolreadiness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mailto:sandoval_p@cde.state.co.us" TargetMode="External"/><Relationship Id="rId3" Type="http://schemas.openxmlformats.org/officeDocument/2006/relationships/hyperlink" Target="mailto:loerzel_s@cde.state.co.us" TargetMode="External"/><Relationship Id="rId7" Type="http://schemas.openxmlformats.org/officeDocument/2006/relationships/hyperlink" Target="mailto:morton_w@cde.state.co.us" TargetMode="External"/><Relationship Id="rId2" Type="http://schemas.openxmlformats.org/officeDocument/2006/relationships/hyperlink" Target="mailto:allen_m@cde.state.co.u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bonner_s@cde.state.co.us" TargetMode="External"/><Relationship Id="rId5" Type="http://schemas.openxmlformats.org/officeDocument/2006/relationships/hyperlink" Target="mailto:villalobos-pavia_h@cde.state.co.us" TargetMode="External"/><Relationship Id="rId4" Type="http://schemas.openxmlformats.org/officeDocument/2006/relationships/hyperlink" Target="mailto:roden_m@cde.state.co.us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carey_j@cde.state.co.us" TargetMode="External"/><Relationship Id="rId2" Type="http://schemas.openxmlformats.org/officeDocument/2006/relationships/hyperlink" Target="mailto:mincic_m@cde.state.co.us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Shen_s@cde.state.co.us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e.state.co.us/assessment/trainings" TargetMode="External"/><Relationship Id="rId2" Type="http://schemas.openxmlformats.org/officeDocument/2006/relationships/hyperlink" Target="http://www.cde.state.co.us/assessment" TargetMode="Externa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da.us/assessment/ACCESS20.aspx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e.state.co.us/assessment/ela-additionalresources" TargetMode="External"/><Relationship Id="rId2" Type="http://schemas.openxmlformats.org/officeDocument/2006/relationships/hyperlink" Target="http://wida.us/client/W-APT1-12/" TargetMode="Externa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e.state.co.us/assessment/csladecision" TargetMode="Externa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e.state.co.us/assessment/cmas_acronyms" TargetMode="Externa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e.state.co.us/assessment/ela-additionalresources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hyperlink" Target="mailto:noreply@pearson.com" TargetMode="External"/><Relationship Id="rId2" Type="http://schemas.openxmlformats.org/officeDocument/2006/relationships/hyperlink" Target="http://www.cde.state.co.us/assessment/calendar" TargetMode="External"/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8" Type="http://schemas.openxmlformats.org/officeDocument/2006/relationships/hyperlink" Target="mailto:sandoval_p@cde.state.co.us" TargetMode="External"/><Relationship Id="rId3" Type="http://schemas.openxmlformats.org/officeDocument/2006/relationships/hyperlink" Target="mailto:loerzel_s@cde.state.co.us" TargetMode="External"/><Relationship Id="rId7" Type="http://schemas.openxmlformats.org/officeDocument/2006/relationships/hyperlink" Target="mailto:morton_w@cde.state.co.us" TargetMode="External"/><Relationship Id="rId2" Type="http://schemas.openxmlformats.org/officeDocument/2006/relationships/hyperlink" Target="mailto:allen_m@cde.state.co.u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bonner_s@cde.state.co.us" TargetMode="External"/><Relationship Id="rId5" Type="http://schemas.openxmlformats.org/officeDocument/2006/relationships/hyperlink" Target="mailto:villalobos-pavia_h@cde.state.co.us" TargetMode="External"/><Relationship Id="rId4" Type="http://schemas.openxmlformats.org/officeDocument/2006/relationships/hyperlink" Target="mailto:roden_m@cde.state.co.us" TargetMode="Externa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e.state.co.us/assessment/ausyncug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e.state.co.us/assessment/annual_trng_requirements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3915051"/>
            <a:ext cx="7886700" cy="2716567"/>
          </a:xfrm>
        </p:spPr>
        <p:txBody>
          <a:bodyPr>
            <a:normAutofit/>
          </a:bodyPr>
          <a:lstStyle/>
          <a:p>
            <a:r>
              <a:rPr lang="en-US" dirty="0" smtClean="0"/>
              <a:t>New DAC Training</a:t>
            </a:r>
          </a:p>
          <a:p>
            <a:endParaRPr lang="en-US" sz="2000" dirty="0" smtClean="0"/>
          </a:p>
          <a:p>
            <a:r>
              <a:rPr lang="en-US" sz="2000" dirty="0" smtClean="0"/>
              <a:t>CDE Assessment Unit</a:t>
            </a:r>
          </a:p>
          <a:p>
            <a:r>
              <a:rPr lang="en-US" sz="2000" dirty="0" smtClean="0"/>
              <a:t>Stephanie Boyd &amp; Sara Loerzel</a:t>
            </a:r>
          </a:p>
          <a:p>
            <a:endParaRPr lang="en-US" sz="2000" dirty="0" smtClean="0"/>
          </a:p>
          <a:p>
            <a:r>
              <a:rPr lang="en-US" sz="2000" dirty="0" smtClean="0"/>
              <a:t>August 2017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6358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r>
              <a:rPr lang="en-US" sz="2200" dirty="0" smtClean="0">
                <a:solidFill>
                  <a:srgbClr val="000000"/>
                </a:solidFill>
              </a:rPr>
              <a:t>Ensure standardized procedures are followed during all state testing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If irregularities occur, </a:t>
            </a:r>
            <a:r>
              <a:rPr lang="en-US" sz="2000" dirty="0">
                <a:solidFill>
                  <a:srgbClr val="000000"/>
                </a:solidFill>
              </a:rPr>
              <a:t>immediately report </a:t>
            </a:r>
            <a:r>
              <a:rPr lang="en-US" sz="2000" dirty="0" smtClean="0">
                <a:solidFill>
                  <a:srgbClr val="000000"/>
                </a:solidFill>
              </a:rPr>
              <a:t>them to CDE</a:t>
            </a:r>
          </a:p>
          <a:p>
            <a:r>
              <a:rPr lang="en-US" sz="2200" dirty="0" smtClean="0">
                <a:solidFill>
                  <a:srgbClr val="000000"/>
                </a:solidFill>
              </a:rPr>
              <a:t>Verify accuracy of student registrations for assessment administration (includes accommodations and demographic information) </a:t>
            </a:r>
          </a:p>
          <a:p>
            <a:r>
              <a:rPr lang="en-US" sz="2200" dirty="0" smtClean="0">
                <a:solidFill>
                  <a:srgbClr val="000000"/>
                </a:solidFill>
              </a:rPr>
              <a:t>Facilitate the submission of Unique Accommodation Requests (UAR) from schools to CDE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Check to ensure that all requirements are met prior to submission to CDE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Appropriate data is included with every UAR</a:t>
            </a:r>
          </a:p>
          <a:p>
            <a:r>
              <a:rPr lang="en-US" sz="2200" dirty="0" smtClean="0">
                <a:solidFill>
                  <a:srgbClr val="000000"/>
                </a:solidFill>
              </a:rPr>
              <a:t>Monitor submission of accommodation requests for CO PSAT &amp; SAT</a:t>
            </a:r>
            <a:endParaRPr lang="en-US" sz="2200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DAC Responsibilities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135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Colorado Assessments Breakdown</a:t>
            </a:r>
            <a:endParaRPr lang="en-US" dirty="0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463420" y="1306406"/>
            <a:ext cx="4067175" cy="658495"/>
          </a:xfrm>
          <a:prstGeom prst="rect">
            <a:avLst/>
          </a:prstGeom>
          <a:solidFill>
            <a:srgbClr val="488BC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Colorado Measures of Academic Success (CMAS)</a:t>
            </a:r>
            <a:endParaRPr lang="en-US" sz="1200" dirty="0">
              <a:solidFill>
                <a:schemeClr val="bg1"/>
              </a:solidFill>
              <a:effectLst/>
              <a:latin typeface="Trebuchet MS" panose="020B0603020202020204" pitchFamily="34" charset="0"/>
              <a:ea typeface="Calibri"/>
              <a:cs typeface="Times New Roman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463420" y="2163656"/>
            <a:ext cx="18669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  <a:latin typeface="Trebuchet MS" panose="020B0603020202020204" pitchFamily="34" charset="0"/>
                <a:ea typeface="Calibri"/>
                <a:cs typeface="Times New Roman"/>
              </a:rPr>
              <a:t>Math</a:t>
            </a:r>
            <a:r>
              <a:rPr lang="en-US" sz="180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&amp; </a:t>
            </a:r>
            <a:r>
              <a:rPr lang="en-US" sz="180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ELA**</a:t>
            </a:r>
            <a:endParaRPr lang="en-US" sz="1200" dirty="0">
              <a:solidFill>
                <a:srgbClr val="000000"/>
              </a:solidFill>
              <a:effectLst/>
              <a:latin typeface="Trebuchet MS" panose="020B0603020202020204" pitchFamily="34" charset="0"/>
              <a:ea typeface="Calibri"/>
              <a:cs typeface="Times New Roman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463420" y="2728171"/>
            <a:ext cx="1866900" cy="6584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CoAlt: </a:t>
            </a:r>
            <a:r>
              <a:rPr lang="en-US" sz="180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Math &amp; ELA (DLM)**</a:t>
            </a:r>
            <a:endParaRPr lang="en-US" sz="1200" dirty="0">
              <a:solidFill>
                <a:srgbClr val="000000"/>
              </a:solidFill>
              <a:effectLst/>
              <a:latin typeface="Trebuchet MS" panose="020B0603020202020204" pitchFamily="34" charset="0"/>
              <a:ea typeface="Calibri"/>
              <a:cs typeface="Times New Roman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63420" y="3601931"/>
            <a:ext cx="1866900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Colorado Spanish Language Arts (CSLA</a:t>
            </a:r>
            <a:r>
              <a:rPr lang="en-US" sz="180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)***</a:t>
            </a:r>
            <a:endParaRPr lang="en-US" sz="1200" dirty="0">
              <a:solidFill>
                <a:srgbClr val="000000"/>
              </a:solidFill>
              <a:effectLst/>
              <a:latin typeface="Trebuchet MS" panose="020B0603020202020204" pitchFamily="34" charset="0"/>
              <a:ea typeface="Calibri"/>
              <a:cs typeface="Times New Roman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2663695" y="2163656"/>
            <a:ext cx="1866900" cy="6584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Science** 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&amp; Social </a:t>
            </a:r>
            <a:r>
              <a:rPr lang="en-US" sz="180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Studies*</a:t>
            </a:r>
            <a:endParaRPr lang="en-US" sz="1200" dirty="0">
              <a:solidFill>
                <a:srgbClr val="000000"/>
              </a:solidFill>
              <a:effectLst/>
              <a:latin typeface="Trebuchet MS" panose="020B0603020202020204" pitchFamily="34" charset="0"/>
              <a:ea typeface="Calibri"/>
              <a:cs typeface="Times New Roman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2663695" y="3030431"/>
            <a:ext cx="1866900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CoAlt: </a:t>
            </a:r>
            <a:r>
              <a:rPr lang="en-US" sz="180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Science** 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&amp; Social </a:t>
            </a:r>
            <a:r>
              <a:rPr lang="en-US" sz="180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Studies*</a:t>
            </a:r>
            <a:endParaRPr lang="en-US" sz="1200" dirty="0">
              <a:solidFill>
                <a:srgbClr val="000000"/>
              </a:solidFill>
              <a:effectLst/>
              <a:latin typeface="Trebuchet MS" panose="020B0603020202020204" pitchFamily="34" charset="0"/>
              <a:ea typeface="Calibri"/>
              <a:cs typeface="Times New Roman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4813152" y="1306406"/>
            <a:ext cx="1866900" cy="658495"/>
          </a:xfrm>
          <a:prstGeom prst="rect">
            <a:avLst/>
          </a:prstGeom>
          <a:solidFill>
            <a:schemeClr val="accent4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WIDA: ACCESS </a:t>
            </a:r>
            <a:r>
              <a:rPr lang="en-US" sz="180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2.0 for ELLs**</a:t>
            </a:r>
            <a:endParaRPr lang="en-US" sz="1200" dirty="0">
              <a:solidFill>
                <a:srgbClr val="000000"/>
              </a:solidFill>
              <a:effectLst/>
              <a:latin typeface="Trebuchet MS" panose="020B0603020202020204" pitchFamily="34" charset="0"/>
              <a:ea typeface="Calibri"/>
              <a:cs typeface="Times New Roman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4813152" y="2163656"/>
            <a:ext cx="1866900" cy="2031325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National Assessment of Educational Progress (NAEP</a:t>
            </a:r>
            <a:r>
              <a:rPr lang="en-US" sz="180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)****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  <a:latin typeface="Trebuchet MS" panose="020B0603020202020204" pitchFamily="34" charset="0"/>
                <a:ea typeface="Calibri"/>
                <a:cs typeface="Times New Roman"/>
              </a:rPr>
              <a:t>&amp; International Assessments</a:t>
            </a:r>
            <a:endParaRPr lang="en-US" sz="1200" dirty="0">
              <a:solidFill>
                <a:srgbClr val="000000"/>
              </a:solidFill>
              <a:effectLst/>
              <a:latin typeface="Trebuchet MS" panose="020B0603020202020204" pitchFamily="34" charset="0"/>
              <a:ea typeface="Calibri"/>
              <a:cs typeface="Times New Roman"/>
            </a:endParaRPr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6962609" y="1592157"/>
            <a:ext cx="1714500" cy="369332"/>
          </a:xfrm>
          <a:prstGeom prst="rect">
            <a:avLst/>
          </a:prstGeom>
          <a:solidFill>
            <a:schemeClr val="accent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CO PSAT &amp; SAT</a:t>
            </a:r>
            <a:endParaRPr lang="en-US" sz="1200" dirty="0">
              <a:solidFill>
                <a:srgbClr val="000000"/>
              </a:solidFill>
              <a:effectLst/>
              <a:latin typeface="Trebuchet MS" panose="020B0603020202020204" pitchFamily="34" charset="0"/>
              <a:ea typeface="Calibri"/>
              <a:cs typeface="Times New Roman"/>
            </a:endParaRPr>
          </a:p>
        </p:txBody>
      </p:sp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6966632" y="2163656"/>
            <a:ext cx="1714500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Trebuchet MS" panose="020B0603020202020204" pitchFamily="34" charset="0"/>
                <a:ea typeface="Calibri"/>
                <a:cs typeface="Times New Roman"/>
              </a:rPr>
              <a:t>SAT </a:t>
            </a:r>
          </a:p>
          <a:p>
            <a:pPr algn="ctr"/>
            <a:r>
              <a:rPr lang="en-US" dirty="0">
                <a:solidFill>
                  <a:srgbClr val="000000"/>
                </a:solidFill>
                <a:latin typeface="Trebuchet MS" panose="020B0603020202020204" pitchFamily="34" charset="0"/>
                <a:ea typeface="Calibri"/>
                <a:cs typeface="Times New Roman"/>
              </a:rPr>
              <a:t>(11</a:t>
            </a:r>
            <a:r>
              <a:rPr lang="en-US" baseline="30000" dirty="0">
                <a:solidFill>
                  <a:srgbClr val="000000"/>
                </a:solidFill>
                <a:latin typeface="Trebuchet MS" panose="020B0603020202020204" pitchFamily="34" charset="0"/>
                <a:ea typeface="Calibri"/>
                <a:cs typeface="Times New Roman"/>
              </a:rPr>
              <a:t>th</a:t>
            </a:r>
            <a:r>
              <a:rPr lang="en-US" dirty="0">
                <a:solidFill>
                  <a:srgbClr val="000000"/>
                </a:solidFill>
                <a:latin typeface="Trebuchet MS" panose="020B0603020202020204" pitchFamily="34" charset="0"/>
                <a:ea typeface="Calibri"/>
                <a:cs typeface="Times New Roman"/>
              </a:rPr>
              <a:t> Grade</a:t>
            </a:r>
            <a:r>
              <a:rPr lang="en-US" dirty="0" smtClean="0">
                <a:solidFill>
                  <a:srgbClr val="000000"/>
                </a:solidFill>
                <a:latin typeface="Trebuchet MS" panose="020B0603020202020204" pitchFamily="34" charset="0"/>
                <a:ea typeface="Calibri"/>
                <a:cs typeface="Times New Roman"/>
              </a:rPr>
              <a:t>)**</a:t>
            </a:r>
            <a:endParaRPr lang="en-US" sz="1200" dirty="0">
              <a:solidFill>
                <a:srgbClr val="000000"/>
              </a:solidFill>
              <a:latin typeface="Trebuchet MS" panose="020B0603020202020204" pitchFamily="34" charset="0"/>
              <a:ea typeface="Calibri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00250" y="5235844"/>
            <a:ext cx="4966382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* Required by Colorado law</a:t>
            </a:r>
          </a:p>
          <a:p>
            <a:r>
              <a:rPr lang="en-US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** Required by Colorado and federal law</a:t>
            </a:r>
          </a:p>
          <a:p>
            <a:r>
              <a:rPr lang="en-US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*** </a:t>
            </a:r>
            <a:r>
              <a:rPr lang="en-US" dirty="0">
                <a:solidFill>
                  <a:srgbClr val="000000"/>
                </a:solidFill>
                <a:latin typeface="Trebuchet MS" panose="020B0603020202020204" pitchFamily="34" charset="0"/>
              </a:rPr>
              <a:t>Allowed by Colorado law</a:t>
            </a:r>
          </a:p>
          <a:p>
            <a:r>
              <a:rPr lang="en-US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**** Not </a:t>
            </a:r>
            <a:r>
              <a:rPr lang="en-US" dirty="0">
                <a:solidFill>
                  <a:srgbClr val="000000"/>
                </a:solidFill>
                <a:latin typeface="Trebuchet MS" panose="020B0603020202020204" pitchFamily="34" charset="0"/>
              </a:rPr>
              <a:t>administered in Colorado in </a:t>
            </a:r>
            <a:r>
              <a:rPr lang="en-US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2018</a:t>
            </a:r>
            <a:endParaRPr lang="en-US" dirty="0">
              <a:solidFill>
                <a:srgbClr val="0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6966632" y="3030431"/>
            <a:ext cx="1714500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Trebuchet MS" panose="020B0603020202020204" pitchFamily="34" charset="0"/>
                <a:ea typeface="Calibri"/>
                <a:cs typeface="Times New Roman"/>
              </a:rPr>
              <a:t>PSAT 10</a:t>
            </a:r>
          </a:p>
          <a:p>
            <a:pPr algn="ctr"/>
            <a:r>
              <a:rPr lang="en-US" dirty="0">
                <a:solidFill>
                  <a:srgbClr val="000000"/>
                </a:solidFill>
                <a:latin typeface="Trebuchet MS" panose="020B0603020202020204" pitchFamily="34" charset="0"/>
                <a:ea typeface="Calibri"/>
                <a:cs typeface="Times New Roman"/>
              </a:rPr>
              <a:t>(10</a:t>
            </a:r>
            <a:r>
              <a:rPr lang="en-US" baseline="30000" dirty="0">
                <a:solidFill>
                  <a:srgbClr val="000000"/>
                </a:solidFill>
                <a:latin typeface="Trebuchet MS" panose="020B0603020202020204" pitchFamily="34" charset="0"/>
                <a:ea typeface="Calibri"/>
                <a:cs typeface="Times New Roman"/>
              </a:rPr>
              <a:t>th</a:t>
            </a:r>
            <a:r>
              <a:rPr lang="en-US" dirty="0">
                <a:solidFill>
                  <a:srgbClr val="000000"/>
                </a:solidFill>
                <a:latin typeface="Trebuchet MS" panose="020B0603020202020204" pitchFamily="34" charset="0"/>
                <a:ea typeface="Calibri"/>
                <a:cs typeface="Times New Roman"/>
              </a:rPr>
              <a:t> Grade</a:t>
            </a:r>
            <a:r>
              <a:rPr lang="en-US" dirty="0" smtClean="0">
                <a:solidFill>
                  <a:srgbClr val="000000"/>
                </a:solidFill>
                <a:latin typeface="Trebuchet MS" panose="020B0603020202020204" pitchFamily="34" charset="0"/>
                <a:ea typeface="Calibri"/>
                <a:cs typeface="Times New Roman"/>
              </a:rPr>
              <a:t>)*</a:t>
            </a:r>
            <a:endParaRPr lang="en-US" sz="1200" dirty="0">
              <a:solidFill>
                <a:srgbClr val="000000"/>
              </a:solidFill>
              <a:latin typeface="Trebuchet MS" panose="020B0603020202020204" pitchFamily="34" charset="0"/>
              <a:ea typeface="Calibri"/>
              <a:cs typeface="Times New Roman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6962609" y="3878929"/>
            <a:ext cx="1714500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PSAT 8/9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(9</a:t>
            </a:r>
            <a:r>
              <a:rPr lang="en-US" sz="1800" baseline="3000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th</a:t>
            </a:r>
            <a:r>
              <a:rPr lang="en-US" sz="180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Grade</a:t>
            </a:r>
            <a:r>
              <a:rPr lang="en-US" sz="180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/>
                <a:cs typeface="Times New Roman"/>
              </a:rPr>
              <a:t>)*</a:t>
            </a:r>
            <a:endParaRPr lang="en-US" sz="1200" dirty="0">
              <a:solidFill>
                <a:srgbClr val="000000"/>
              </a:solidFill>
              <a:effectLst/>
              <a:latin typeface="Trebuchet MS" panose="020B0603020202020204" pitchFamily="34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6389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757A2F4E-5D54-B04B-91BD-7E78EE1FE9FD}" type="slidenum">
              <a:rPr lang="en-US" smtClean="0"/>
              <a:pPr/>
              <a:t>12</a:t>
            </a:fld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dirty="0" smtClean="0"/>
              <a:t>Test Cycle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85724" y="923926"/>
            <a:ext cx="8972551" cy="5867399"/>
            <a:chOff x="730889" y="423083"/>
            <a:chExt cx="7793445" cy="6271141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0889" y="610829"/>
              <a:ext cx="7793445" cy="6083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2795466" y="423083"/>
              <a:ext cx="4049388" cy="128292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Ins="0" rtlCol="0">
              <a:spAutoFit/>
            </a:bodyPr>
            <a:lstStyle/>
            <a:p>
              <a:pPr lvl="0"/>
              <a:r>
                <a:rPr lang="en-US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Item </a:t>
              </a:r>
              <a:r>
                <a:rPr lang="en-US" dirty="0" smtClean="0">
                  <a:solidFill>
                    <a:srgbClr val="000000"/>
                  </a:solidFill>
                  <a:latin typeface="Trebuchet MS" panose="020B0603020202020204" pitchFamily="34" charset="0"/>
                </a:rPr>
                <a:t>Writing &amp; Review</a:t>
              </a:r>
              <a:endParaRPr lang="en-US" dirty="0">
                <a:solidFill>
                  <a:srgbClr val="000000"/>
                </a:solidFill>
                <a:latin typeface="Trebuchet MS" panose="020B0603020202020204" pitchFamily="34" charset="0"/>
              </a:endParaRPr>
            </a:p>
            <a:p>
              <a:pPr lvl="0"/>
              <a:r>
                <a:rPr lang="en-US" dirty="0" smtClean="0">
                  <a:solidFill>
                    <a:srgbClr val="000000"/>
                  </a:solidFill>
                  <a:latin typeface="Trebuchet MS" panose="020B0603020202020204" pitchFamily="34" charset="0"/>
                </a:rPr>
                <a:t>Content, Bias &amp; Sensitivity Reviews</a:t>
              </a:r>
            </a:p>
            <a:p>
              <a:pPr lvl="0"/>
              <a:r>
                <a:rPr lang="en-US" dirty="0" smtClean="0">
                  <a:solidFill>
                    <a:srgbClr val="000000"/>
                  </a:solidFill>
                  <a:latin typeface="Trebuchet MS" panose="020B0603020202020204" pitchFamily="34" charset="0"/>
                </a:rPr>
                <a:t>Developmentally </a:t>
              </a:r>
              <a:r>
                <a:rPr lang="en-US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Appropriate</a:t>
              </a:r>
            </a:p>
            <a:p>
              <a:pPr lvl="0"/>
              <a:r>
                <a:rPr lang="en-US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Test Construction including Field Test </a:t>
              </a:r>
              <a:r>
                <a:rPr lang="en-US" dirty="0" smtClean="0">
                  <a:solidFill>
                    <a:srgbClr val="000000"/>
                  </a:solidFill>
                  <a:latin typeface="Trebuchet MS" panose="020B0603020202020204" pitchFamily="34" charset="0"/>
                </a:rPr>
                <a:t>Items</a:t>
              </a:r>
              <a:endParaRPr lang="en-US" dirty="0">
                <a:latin typeface="Trebuchet MS" panose="020B0603020202020204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197822" y="1847038"/>
              <a:ext cx="3474363" cy="9868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lIns="0" rIns="0" rtlCol="0">
              <a:spAutoFit/>
            </a:bodyPr>
            <a:lstStyle/>
            <a:p>
              <a:pPr marL="57150" lvl="0"/>
              <a:r>
                <a:rPr lang="en-US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Field Test Scoring</a:t>
              </a:r>
            </a:p>
            <a:p>
              <a:pPr marL="57150" lvl="0"/>
              <a:r>
                <a:rPr lang="en-US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Rangefinding </a:t>
              </a:r>
              <a:r>
                <a:rPr lang="en-US" dirty="0" smtClean="0">
                  <a:solidFill>
                    <a:srgbClr val="000000"/>
                  </a:solidFill>
                  <a:latin typeface="Trebuchet MS" panose="020B0603020202020204" pitchFamily="34" charset="0"/>
                </a:rPr>
                <a:t>Review</a:t>
              </a:r>
              <a:endParaRPr lang="en-US" dirty="0">
                <a:solidFill>
                  <a:srgbClr val="000000"/>
                </a:solidFill>
                <a:latin typeface="Trebuchet MS" panose="020B0603020202020204" pitchFamily="34" charset="0"/>
              </a:endParaRPr>
            </a:p>
            <a:p>
              <a:pPr marL="57150" lvl="0"/>
              <a:r>
                <a:rPr lang="en-US" dirty="0" smtClean="0">
                  <a:solidFill>
                    <a:srgbClr val="000000"/>
                  </a:solidFill>
                  <a:latin typeface="Trebuchet MS" panose="020B0603020202020204" pitchFamily="34" charset="0"/>
                </a:rPr>
                <a:t>Data Review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086964" y="3489253"/>
              <a:ext cx="2197445" cy="1282925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</p:spPr>
          <p:txBody>
            <a:bodyPr wrap="square" lIns="0" rIns="0" rtlCol="0">
              <a:spAutoFit/>
            </a:bodyPr>
            <a:lstStyle/>
            <a:p>
              <a:pPr marL="57150" lvl="0"/>
              <a:r>
                <a:rPr lang="en-US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SBD</a:t>
              </a:r>
            </a:p>
            <a:p>
              <a:pPr marL="57150" lvl="0"/>
              <a:r>
                <a:rPr lang="en-US" dirty="0" smtClean="0">
                  <a:solidFill>
                    <a:srgbClr val="000000"/>
                  </a:solidFill>
                  <a:latin typeface="Trebuchet MS" panose="020B0603020202020204" pitchFamily="34" charset="0"/>
                </a:rPr>
                <a:t>Scoring &amp; Equating</a:t>
              </a:r>
              <a:endParaRPr lang="en-US" dirty="0">
                <a:solidFill>
                  <a:srgbClr val="000000"/>
                </a:solidFill>
                <a:latin typeface="Trebuchet MS" panose="020B0603020202020204" pitchFamily="34" charset="0"/>
              </a:endParaRPr>
            </a:p>
            <a:p>
              <a:pPr marL="57150" lvl="0"/>
              <a:r>
                <a:rPr lang="en-US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Reporting</a:t>
              </a:r>
            </a:p>
            <a:p>
              <a:pPr marL="57150" lvl="0"/>
              <a:r>
                <a:rPr lang="en-US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Distribution of </a:t>
              </a:r>
              <a:r>
                <a:rPr lang="en-US" dirty="0" smtClean="0">
                  <a:solidFill>
                    <a:srgbClr val="000000"/>
                  </a:solidFill>
                  <a:latin typeface="Trebuchet MS" panose="020B0603020202020204" pitchFamily="34" charset="0"/>
                </a:rPr>
                <a:t>Results</a:t>
              </a:r>
              <a:endParaRPr lang="en-US" dirty="0">
                <a:solidFill>
                  <a:srgbClr val="000000"/>
                </a:solidFill>
                <a:latin typeface="Trebuchet MS" panose="020B0603020202020204" pitchFamily="34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4077185" y="3288766"/>
            <a:ext cx="4000015" cy="36933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lIns="0" rIns="0" rtlCol="0">
            <a:spAutoFit/>
          </a:bodyPr>
          <a:lstStyle/>
          <a:p>
            <a:pPr marL="57150" lvl="0"/>
            <a:r>
              <a:rPr lang="en-US" dirty="0">
                <a:solidFill>
                  <a:srgbClr val="000000"/>
                </a:solidFill>
                <a:latin typeface="Trebuchet MS" panose="020B0603020202020204" pitchFamily="34" charset="0"/>
              </a:rPr>
              <a:t>Test Construction &amp; Forms </a:t>
            </a:r>
            <a:r>
              <a:rPr lang="en-US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Validation</a:t>
            </a:r>
            <a:endParaRPr lang="en-US" dirty="0">
              <a:solidFill>
                <a:srgbClr val="000000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62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READ </a:t>
            </a:r>
            <a:r>
              <a:rPr lang="en-US" dirty="0">
                <a:solidFill>
                  <a:srgbClr val="000000"/>
                </a:solidFill>
              </a:rPr>
              <a:t>Act </a:t>
            </a:r>
            <a:r>
              <a:rPr lang="en-US" dirty="0" smtClean="0">
                <a:solidFill>
                  <a:srgbClr val="000000"/>
                </a:solidFill>
              </a:rPr>
              <a:t>– Literacy</a:t>
            </a:r>
          </a:p>
          <a:p>
            <a:pPr lvl="1"/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www.cde.state.co.us/coloradoliteracy</a:t>
            </a:r>
            <a:r>
              <a:rPr lang="en-US" dirty="0" smtClean="0"/>
              <a:t>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Kindergarten Readiness –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Early Learning</a:t>
            </a:r>
          </a:p>
          <a:p>
            <a:pPr lvl="1"/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www.cde.state.co.us/schoolreadiness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2024" y="192024"/>
            <a:ext cx="8951976" cy="521208"/>
          </a:xfrm>
        </p:spPr>
        <p:txBody>
          <a:bodyPr>
            <a:normAutofit/>
          </a:bodyPr>
          <a:lstStyle/>
          <a:p>
            <a:r>
              <a:rPr lang="en-US" dirty="0" smtClean="0"/>
              <a:t>Assessments </a:t>
            </a:r>
            <a:r>
              <a:rPr lang="en-US" dirty="0"/>
              <a:t>T</a:t>
            </a:r>
            <a:r>
              <a:rPr lang="en-US" dirty="0" smtClean="0"/>
              <a:t>hrough Other CDE Offices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27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0"/>
          </p:nvPr>
        </p:nvSpPr>
        <p:spPr>
          <a:xfrm>
            <a:off x="636741" y="1072927"/>
            <a:ext cx="8097683" cy="5623148"/>
          </a:xfrm>
        </p:spPr>
        <p:txBody>
          <a:bodyPr>
            <a:normAutofit/>
          </a:bodyPr>
          <a:lstStyle/>
          <a:p>
            <a:r>
              <a:rPr lang="en-US" sz="2200" dirty="0" smtClean="0">
                <a:solidFill>
                  <a:srgbClr val="000000"/>
                </a:solidFill>
              </a:rPr>
              <a:t>August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Kick-off webinar</a:t>
            </a:r>
          </a:p>
          <a:p>
            <a:r>
              <a:rPr lang="en-US" sz="2200" dirty="0" smtClean="0">
                <a:solidFill>
                  <a:srgbClr val="000000"/>
                </a:solidFill>
              </a:rPr>
              <a:t>September 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Assessment Accommodations Training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Gather information for CMAS paper-based testing (PBT) and accommodations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CMAS </a:t>
            </a:r>
            <a:r>
              <a:rPr lang="en-US" dirty="0">
                <a:solidFill>
                  <a:srgbClr val="000000"/>
                </a:solidFill>
              </a:rPr>
              <a:t>&amp; </a:t>
            </a:r>
            <a:r>
              <a:rPr lang="en-US" dirty="0" smtClean="0">
                <a:solidFill>
                  <a:srgbClr val="000000"/>
                </a:solidFill>
              </a:rPr>
              <a:t>Students with Disabilities (SWD) monthly </a:t>
            </a:r>
            <a:r>
              <a:rPr lang="en-US" dirty="0">
                <a:solidFill>
                  <a:srgbClr val="000000"/>
                </a:solidFill>
              </a:rPr>
              <a:t>office hours begin</a:t>
            </a:r>
          </a:p>
          <a:p>
            <a:r>
              <a:rPr lang="en-US" sz="2200" dirty="0" smtClean="0"/>
              <a:t>September/October/November </a:t>
            </a:r>
          </a:p>
          <a:p>
            <a:pPr lvl="1"/>
            <a:r>
              <a:rPr lang="en-US" dirty="0" smtClean="0"/>
              <a:t>Separate CDE trainings for WIDA: ACCESS 2.0, CoAlt, and CMAS</a:t>
            </a:r>
          </a:p>
          <a:p>
            <a:pPr lvl="1"/>
            <a:r>
              <a:rPr lang="en-US" dirty="0" smtClean="0"/>
              <a:t>Work on CO PSAT &amp; SAT </a:t>
            </a:r>
            <a:r>
              <a:rPr lang="en-US" dirty="0"/>
              <a:t>accommodations </a:t>
            </a:r>
            <a:r>
              <a:rPr lang="en-US" dirty="0" smtClean="0"/>
              <a:t>requests </a:t>
            </a:r>
          </a:p>
          <a:p>
            <a:pPr lvl="1"/>
            <a:r>
              <a:rPr lang="en-US" dirty="0" smtClean="0"/>
              <a:t>CDE </a:t>
            </a:r>
            <a:r>
              <a:rPr lang="en-US" dirty="0"/>
              <a:t>pulls </a:t>
            </a:r>
            <a:r>
              <a:rPr lang="en-US" dirty="0" smtClean="0"/>
              <a:t>October Count file from </a:t>
            </a:r>
            <a:r>
              <a:rPr lang="en-US" dirty="0"/>
              <a:t>Data </a:t>
            </a:r>
            <a:r>
              <a:rPr lang="en-US" dirty="0" smtClean="0"/>
              <a:t>Pipeline for all assessments for initial registrations</a:t>
            </a:r>
            <a:endParaRPr lang="en-US" dirty="0"/>
          </a:p>
          <a:p>
            <a:pPr lvl="2"/>
            <a:r>
              <a:rPr lang="en-US" dirty="0" smtClean="0"/>
              <a:t>Records loaded into vendor systems</a:t>
            </a:r>
          </a:p>
          <a:p>
            <a:pPr lvl="2"/>
            <a:r>
              <a:rPr lang="en-US" dirty="0" smtClean="0"/>
              <a:t>Used to create pre-ID labels for PBT students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 of a DAC’s Year – Fall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62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0"/>
          </p:nvPr>
        </p:nvSpPr>
        <p:spPr>
          <a:xfrm>
            <a:off x="628648" y="1202399"/>
            <a:ext cx="8439152" cy="5550825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December </a:t>
            </a:r>
          </a:p>
          <a:p>
            <a:pPr lvl="1"/>
            <a:r>
              <a:rPr lang="en-US" dirty="0"/>
              <a:t>Train district staff on WIDA: ACCESS </a:t>
            </a:r>
            <a:endParaRPr lang="en-US" dirty="0" smtClean="0"/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UARs </a:t>
            </a:r>
            <a:r>
              <a:rPr lang="en-US" sz="2000" b="1" dirty="0">
                <a:solidFill>
                  <a:srgbClr val="000000"/>
                </a:solidFill>
              </a:rPr>
              <a:t>due to </a:t>
            </a:r>
            <a:r>
              <a:rPr lang="en-US" sz="2000" b="1" dirty="0" smtClean="0">
                <a:solidFill>
                  <a:srgbClr val="000000"/>
                </a:solidFill>
              </a:rPr>
              <a:t>CDE by December 15</a:t>
            </a:r>
          </a:p>
          <a:p>
            <a:pPr lvl="1"/>
            <a:r>
              <a:rPr lang="en-US" dirty="0" smtClean="0"/>
              <a:t>CMAS PBT notification </a:t>
            </a:r>
            <a:r>
              <a:rPr lang="en-US" b="1" dirty="0" smtClean="0"/>
              <a:t>due to CDE by December 15 </a:t>
            </a:r>
            <a:r>
              <a:rPr lang="en-US" dirty="0" smtClean="0"/>
              <a:t>for entire schools/grades/content areas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January 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WIDA: ACCESS </a:t>
            </a:r>
            <a:r>
              <a:rPr lang="en-US" sz="2000" dirty="0">
                <a:solidFill>
                  <a:srgbClr val="000000"/>
                </a:solidFill>
              </a:rPr>
              <a:t>testing </a:t>
            </a:r>
            <a:r>
              <a:rPr lang="en-US" sz="2000" dirty="0" smtClean="0">
                <a:solidFill>
                  <a:srgbClr val="000000"/>
                </a:solidFill>
              </a:rPr>
              <a:t>window: </a:t>
            </a:r>
            <a:r>
              <a:rPr lang="en-US" sz="2000" b="1" dirty="0" smtClean="0"/>
              <a:t>January 8 – February 9</a:t>
            </a:r>
          </a:p>
          <a:p>
            <a:pPr lvl="1"/>
            <a:r>
              <a:rPr lang="en-US" sz="2000" dirty="0" smtClean="0"/>
              <a:t>Finalize </a:t>
            </a:r>
            <a:r>
              <a:rPr lang="en-US" sz="2000" dirty="0"/>
              <a:t>CMAS </a:t>
            </a:r>
            <a:r>
              <a:rPr lang="en-US" sz="2000" dirty="0" smtClean="0"/>
              <a:t>and CoAlt SR/PNP (student registration information)</a:t>
            </a:r>
          </a:p>
          <a:p>
            <a:pPr lvl="2"/>
            <a:r>
              <a:rPr lang="en-US" sz="1900" dirty="0" smtClean="0"/>
              <a:t>Add new students</a:t>
            </a:r>
          </a:p>
          <a:p>
            <a:pPr lvl="2"/>
            <a:r>
              <a:rPr lang="en-US" sz="1900" dirty="0" smtClean="0"/>
              <a:t>Submit/review/approve transfer requests</a:t>
            </a:r>
          </a:p>
          <a:p>
            <a:pPr lvl="2"/>
            <a:r>
              <a:rPr lang="en-US" sz="1900" dirty="0" smtClean="0"/>
              <a:t>Indicate individual student accommodation needs</a:t>
            </a:r>
          </a:p>
          <a:p>
            <a:pPr lvl="3"/>
            <a:r>
              <a:rPr lang="en-US" sz="1900" dirty="0" smtClean="0"/>
              <a:t>Confirm braille assignments and add grade 3 braille designations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Begin creating rosters for CoAlt DLM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CMAS and </a:t>
            </a:r>
            <a:r>
              <a:rPr lang="en-US" sz="2000" dirty="0" smtClean="0"/>
              <a:t>SWD</a:t>
            </a:r>
            <a:r>
              <a:rPr lang="en-US" sz="2000" dirty="0" smtClean="0">
                <a:solidFill>
                  <a:srgbClr val="000000"/>
                </a:solidFill>
              </a:rPr>
              <a:t> weekly </a:t>
            </a:r>
            <a:r>
              <a:rPr lang="en-US" sz="2000" dirty="0">
                <a:solidFill>
                  <a:srgbClr val="000000"/>
                </a:solidFill>
              </a:rPr>
              <a:t>office hours </a:t>
            </a:r>
            <a:r>
              <a:rPr lang="en-US" sz="2000" dirty="0" smtClean="0">
                <a:solidFill>
                  <a:srgbClr val="000000"/>
                </a:solidFill>
              </a:rPr>
              <a:t>begin 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T</a:t>
            </a:r>
            <a:r>
              <a:rPr lang="en-US" sz="2000" dirty="0" smtClean="0">
                <a:solidFill>
                  <a:srgbClr val="000000"/>
                </a:solidFill>
              </a:rPr>
              <a:t>rain </a:t>
            </a:r>
            <a:r>
              <a:rPr lang="en-US" sz="2000" dirty="0">
                <a:solidFill>
                  <a:srgbClr val="000000"/>
                </a:solidFill>
              </a:rPr>
              <a:t>district staff on </a:t>
            </a:r>
            <a:r>
              <a:rPr lang="en-US" sz="2000" dirty="0" smtClean="0">
                <a:solidFill>
                  <a:srgbClr val="000000"/>
                </a:solidFill>
              </a:rPr>
              <a:t>CMAS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 of a DAC’s </a:t>
            </a:r>
            <a:r>
              <a:rPr lang="en-US" dirty="0" smtClean="0"/>
              <a:t>Year – Winter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0733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0"/>
          </p:nvPr>
        </p:nvSpPr>
        <p:spPr>
          <a:xfrm>
            <a:off x="628650" y="1202400"/>
            <a:ext cx="7886700" cy="5484150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February 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End of </a:t>
            </a:r>
            <a:r>
              <a:rPr lang="en-US" dirty="0" smtClean="0">
                <a:solidFill>
                  <a:srgbClr val="000000"/>
                </a:solidFill>
              </a:rPr>
              <a:t>ACCESS </a:t>
            </a:r>
            <a:r>
              <a:rPr lang="en-US" dirty="0">
                <a:solidFill>
                  <a:srgbClr val="000000"/>
                </a:solidFill>
              </a:rPr>
              <a:t>testing </a:t>
            </a:r>
            <a:r>
              <a:rPr lang="en-US" dirty="0" smtClean="0">
                <a:solidFill>
                  <a:srgbClr val="000000"/>
                </a:solidFill>
              </a:rPr>
              <a:t>window: </a:t>
            </a:r>
            <a:r>
              <a:rPr lang="en-US" b="1" dirty="0" smtClean="0"/>
              <a:t>February </a:t>
            </a:r>
            <a:r>
              <a:rPr lang="en-US" b="1" dirty="0"/>
              <a:t>9</a:t>
            </a:r>
            <a:endParaRPr lang="en-US" b="1" dirty="0" smtClean="0"/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Deadline for CO PSAT &amp; SAT accommodations requests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Complete enrollment/verification of student data and rosters for CoAlt DLM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Ensure teachers and appropriate staff have completed </a:t>
            </a:r>
            <a:r>
              <a:rPr lang="en-US" i="1" u="sng" dirty="0" smtClean="0">
                <a:solidFill>
                  <a:srgbClr val="000000"/>
                </a:solidFill>
              </a:rPr>
              <a:t>all</a:t>
            </a:r>
            <a:r>
              <a:rPr lang="en-US" dirty="0" smtClean="0">
                <a:solidFill>
                  <a:srgbClr val="000000"/>
                </a:solidFill>
              </a:rPr>
              <a:t> CoAlt training requirements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DLM Math and ELA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Science and Social Studies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March 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Work with Technology Coordinator to ensure technology environment is </a:t>
            </a:r>
            <a:r>
              <a:rPr lang="en-US" dirty="0" smtClean="0">
                <a:solidFill>
                  <a:srgbClr val="000000"/>
                </a:solidFill>
              </a:rPr>
              <a:t>up-to-date </a:t>
            </a:r>
            <a:r>
              <a:rPr lang="en-US" dirty="0">
                <a:solidFill>
                  <a:srgbClr val="000000"/>
                </a:solidFill>
              </a:rPr>
              <a:t>and ready for </a:t>
            </a:r>
            <a:r>
              <a:rPr lang="en-US" dirty="0" smtClean="0">
                <a:solidFill>
                  <a:srgbClr val="000000"/>
                </a:solidFill>
              </a:rPr>
              <a:t>CBT</a:t>
            </a:r>
            <a:endParaRPr lang="en-US" dirty="0">
              <a:solidFill>
                <a:srgbClr val="000000"/>
              </a:solidFill>
            </a:endParaRPr>
          </a:p>
          <a:p>
            <a:pPr lvl="2"/>
            <a:r>
              <a:rPr lang="en-US" dirty="0">
                <a:solidFill>
                  <a:srgbClr val="000000"/>
                </a:solidFill>
              </a:rPr>
              <a:t>If students will </a:t>
            </a:r>
            <a:r>
              <a:rPr lang="en-US" dirty="0" smtClean="0">
                <a:solidFill>
                  <a:srgbClr val="000000"/>
                </a:solidFill>
              </a:rPr>
              <a:t>use assistive </a:t>
            </a:r>
            <a:r>
              <a:rPr lang="en-US" dirty="0">
                <a:solidFill>
                  <a:srgbClr val="000000"/>
                </a:solidFill>
              </a:rPr>
              <a:t>technology devices or accommodated forms make sure the device </a:t>
            </a:r>
            <a:r>
              <a:rPr lang="en-US" dirty="0" smtClean="0">
                <a:solidFill>
                  <a:srgbClr val="000000"/>
                </a:solidFill>
              </a:rPr>
              <a:t>is compatible </a:t>
            </a:r>
            <a:r>
              <a:rPr lang="en-US" dirty="0">
                <a:solidFill>
                  <a:srgbClr val="000000"/>
                </a:solidFill>
              </a:rPr>
              <a:t>with TestNav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Early online CMAS Math, ELA/CSLA, and DLM window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ACCESS SBD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 of a DAC’s </a:t>
            </a:r>
            <a:r>
              <a:rPr lang="en-US" dirty="0" smtClean="0"/>
              <a:t>Year – Winter/Spring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17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0"/>
          </p:nvPr>
        </p:nvSpPr>
        <p:spPr>
          <a:xfrm>
            <a:off x="628649" y="1202400"/>
            <a:ext cx="8162925" cy="5655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April 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Official CMAS and CoAlt window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All CMAS and CoAlt: </a:t>
            </a:r>
            <a:r>
              <a:rPr lang="en-US" b="1" dirty="0" smtClean="0">
                <a:solidFill>
                  <a:srgbClr val="000000"/>
                </a:solidFill>
              </a:rPr>
              <a:t>April 9 – 27</a:t>
            </a:r>
            <a:endParaRPr lang="en-US" b="1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CO PSAT &amp; SAT testing </a:t>
            </a:r>
            <a:r>
              <a:rPr lang="en-US" dirty="0">
                <a:solidFill>
                  <a:srgbClr val="000000"/>
                </a:solidFill>
              </a:rPr>
              <a:t>dates </a:t>
            </a:r>
            <a:r>
              <a:rPr lang="en-US" dirty="0" smtClean="0">
                <a:solidFill>
                  <a:srgbClr val="000000"/>
                </a:solidFill>
              </a:rPr>
              <a:t>(including CoAlt DLM </a:t>
            </a:r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dirty="0" smtClean="0">
                <a:solidFill>
                  <a:srgbClr val="000000"/>
                </a:solidFill>
              </a:rPr>
              <a:t>students in grades 9-11 who take alternate assessments)</a:t>
            </a:r>
          </a:p>
          <a:p>
            <a:pPr lvl="2"/>
            <a:r>
              <a:rPr lang="en-US" b="1" dirty="0" smtClean="0"/>
              <a:t>PSAT:  April 10,11, or 12; Make-up </a:t>
            </a:r>
            <a:r>
              <a:rPr lang="en-US" b="1" dirty="0"/>
              <a:t>w</a:t>
            </a:r>
            <a:r>
              <a:rPr lang="en-US" b="1" dirty="0" smtClean="0"/>
              <a:t>indow: April 11 - 20</a:t>
            </a:r>
          </a:p>
          <a:p>
            <a:pPr lvl="2"/>
            <a:r>
              <a:rPr lang="en-US" b="1" dirty="0" smtClean="0"/>
              <a:t>SAT: April 10; Make-up </a:t>
            </a:r>
            <a:r>
              <a:rPr lang="en-US" b="1" dirty="0"/>
              <a:t>d</a:t>
            </a:r>
            <a:r>
              <a:rPr lang="en-US" b="1" dirty="0" smtClean="0"/>
              <a:t>ate: April 24</a:t>
            </a:r>
            <a:endParaRPr lang="en-US" b="1" dirty="0"/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ACCESS results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May 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All </a:t>
            </a:r>
            <a:r>
              <a:rPr lang="en-US" dirty="0" smtClean="0">
                <a:solidFill>
                  <a:srgbClr val="000000"/>
                </a:solidFill>
              </a:rPr>
              <a:t>scorable CMAS Math, ELA/CSLA, Science and Social Studies (S/SS) PBT </a:t>
            </a:r>
            <a:r>
              <a:rPr lang="en-US" dirty="0">
                <a:solidFill>
                  <a:srgbClr val="000000"/>
                </a:solidFill>
              </a:rPr>
              <a:t>materials returned by </a:t>
            </a:r>
            <a:r>
              <a:rPr lang="en-US" b="1" dirty="0">
                <a:solidFill>
                  <a:srgbClr val="000000"/>
                </a:solidFill>
              </a:rPr>
              <a:t>May </a:t>
            </a:r>
            <a:r>
              <a:rPr lang="en-US" b="1" dirty="0" smtClean="0">
                <a:solidFill>
                  <a:srgbClr val="000000"/>
                </a:solidFill>
              </a:rPr>
              <a:t>2</a:t>
            </a:r>
            <a:endParaRPr lang="en-US" b="1" dirty="0">
              <a:solidFill>
                <a:srgbClr val="00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All </a:t>
            </a:r>
            <a:r>
              <a:rPr lang="en-US" dirty="0" smtClean="0">
                <a:solidFill>
                  <a:srgbClr val="000000"/>
                </a:solidFill>
              </a:rPr>
              <a:t>secure non-scorable </a:t>
            </a:r>
            <a:r>
              <a:rPr lang="en-US" dirty="0">
                <a:solidFill>
                  <a:srgbClr val="000000"/>
                </a:solidFill>
              </a:rPr>
              <a:t>materials returned by </a:t>
            </a:r>
            <a:r>
              <a:rPr lang="en-US" b="1" dirty="0">
                <a:solidFill>
                  <a:srgbClr val="000000"/>
                </a:solidFill>
              </a:rPr>
              <a:t>May </a:t>
            </a:r>
            <a:r>
              <a:rPr lang="en-US" b="1" dirty="0" smtClean="0">
                <a:solidFill>
                  <a:srgbClr val="000000"/>
                </a:solidFill>
              </a:rPr>
              <a:t>4</a:t>
            </a:r>
            <a:r>
              <a:rPr lang="en-US" dirty="0" smtClean="0">
                <a:solidFill>
                  <a:srgbClr val="000000"/>
                </a:solidFill>
              </a:rPr>
              <a:t>, including: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Used scratch paper and assistive technology (AT) printouts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Unused student test materials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Oral scripts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CoAlt S/SS kits, including task manipulatives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Initial data </a:t>
            </a:r>
            <a:r>
              <a:rPr lang="en-US" dirty="0" smtClean="0">
                <a:solidFill>
                  <a:srgbClr val="000000"/>
                </a:solidFill>
              </a:rPr>
              <a:t>clean-up </a:t>
            </a:r>
            <a:r>
              <a:rPr lang="en-US" dirty="0">
                <a:solidFill>
                  <a:srgbClr val="000000"/>
                </a:solidFill>
              </a:rPr>
              <a:t>in </a:t>
            </a:r>
            <a:r>
              <a:rPr lang="en-US" dirty="0" smtClean="0">
                <a:solidFill>
                  <a:srgbClr val="000000"/>
                </a:solidFill>
              </a:rPr>
              <a:t>PearsonAccess</a:t>
            </a:r>
            <a:r>
              <a:rPr lang="en-US" baseline="30000" dirty="0" smtClean="0">
                <a:solidFill>
                  <a:srgbClr val="000000"/>
                </a:solidFill>
              </a:rPr>
              <a:t>next </a:t>
            </a:r>
            <a:r>
              <a:rPr lang="en-US" dirty="0" smtClean="0">
                <a:solidFill>
                  <a:srgbClr val="000000"/>
                </a:solidFill>
              </a:rPr>
              <a:t>(PA</a:t>
            </a:r>
            <a:r>
              <a:rPr lang="en-US" baseline="30000" dirty="0" smtClean="0">
                <a:solidFill>
                  <a:srgbClr val="000000"/>
                </a:solidFill>
              </a:rPr>
              <a:t>next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 of a DAC’s </a:t>
            </a:r>
            <a:r>
              <a:rPr lang="en-US" dirty="0" smtClean="0"/>
              <a:t>Year – Spring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8500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May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CMAS and CoAlt </a:t>
            </a:r>
            <a:r>
              <a:rPr lang="en-US" dirty="0" smtClean="0">
                <a:solidFill>
                  <a:srgbClr val="000000"/>
                </a:solidFill>
              </a:rPr>
              <a:t>SBD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CO PSAT &amp; SAT SBD (May/June)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June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CoAlt DLM SBD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CMAS Results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CO </a:t>
            </a:r>
            <a:r>
              <a:rPr lang="en-US" dirty="0">
                <a:solidFill>
                  <a:srgbClr val="000000"/>
                </a:solidFill>
              </a:rPr>
              <a:t>PSAT &amp; SAT </a:t>
            </a:r>
            <a:r>
              <a:rPr lang="en-US" dirty="0" smtClean="0">
                <a:solidFill>
                  <a:srgbClr val="000000"/>
                </a:solidFill>
              </a:rPr>
              <a:t>Results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July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CoAlt DLM Results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2024" y="192024"/>
            <a:ext cx="8761476" cy="521208"/>
          </a:xfrm>
        </p:spPr>
        <p:txBody>
          <a:bodyPr>
            <a:normAutofit/>
          </a:bodyPr>
          <a:lstStyle/>
          <a:p>
            <a:r>
              <a:rPr lang="en-US" dirty="0"/>
              <a:t>Overview of a DAC’s </a:t>
            </a:r>
            <a:r>
              <a:rPr lang="en-US" dirty="0" smtClean="0"/>
              <a:t>Year – Summer (Tentative)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6563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0"/>
          </p:nvPr>
        </p:nvSpPr>
        <p:spPr/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CDE requires several pieces of documentation from districts each year. Submit forms to Margo Allen via Syncplicity.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b="0" dirty="0" smtClean="0">
                <a:solidFill>
                  <a:srgbClr val="000000"/>
                </a:solidFill>
              </a:rPr>
              <a:t>DAC Security Agreement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b="0" dirty="0" smtClean="0">
                <a:solidFill>
                  <a:srgbClr val="000000"/>
                </a:solidFill>
              </a:rPr>
              <a:t>Verification of District Training (one form for the district includes all CMAS and CoAlt assessments)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b="0" dirty="0" smtClean="0">
                <a:solidFill>
                  <a:srgbClr val="000000"/>
                </a:solidFill>
              </a:rPr>
              <a:t>CDE Post-test Compliance form (one form for the </a:t>
            </a:r>
            <a:r>
              <a:rPr lang="en-US" sz="2200" b="0" dirty="0">
                <a:solidFill>
                  <a:srgbClr val="000000"/>
                </a:solidFill>
              </a:rPr>
              <a:t>district includes all CMAS and CoAlt assessments)</a:t>
            </a:r>
            <a:endParaRPr lang="en-US" sz="2200" b="0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Notes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DACs may have schools complete their own copies of these forms for local use – do not send </a:t>
            </a:r>
            <a:r>
              <a:rPr lang="en-US" i="1" dirty="0" smtClean="0">
                <a:solidFill>
                  <a:srgbClr val="000000"/>
                </a:solidFill>
              </a:rPr>
              <a:t>school</a:t>
            </a:r>
            <a:r>
              <a:rPr lang="en-US" dirty="0" smtClean="0">
                <a:solidFill>
                  <a:srgbClr val="000000"/>
                </a:solidFill>
              </a:rPr>
              <a:t> forms to CDE.</a:t>
            </a:r>
          </a:p>
          <a:p>
            <a:pPr lvl="1"/>
            <a:r>
              <a:rPr lang="en-US" b="0" dirty="0" smtClean="0">
                <a:solidFill>
                  <a:srgbClr val="000000"/>
                </a:solidFill>
              </a:rPr>
              <a:t>Keep copies of forms either electronically or on paper for three years.</a:t>
            </a:r>
          </a:p>
          <a:p>
            <a:pPr lvl="1"/>
            <a:r>
              <a:rPr lang="en-US" b="0" dirty="0" smtClean="0">
                <a:solidFill>
                  <a:srgbClr val="000000"/>
                </a:solidFill>
              </a:rPr>
              <a:t>CDE will not accept PARCC forms in 2017-18. Only CDE forms may be used.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CMAS and CoAlt Documentation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54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200" dirty="0" smtClean="0">
                <a:solidFill>
                  <a:srgbClr val="000000"/>
                </a:solidFill>
              </a:rPr>
              <a:t>General Assessment Information</a:t>
            </a:r>
          </a:p>
          <a:p>
            <a:r>
              <a:rPr lang="en-US" sz="2200" dirty="0" smtClean="0">
                <a:solidFill>
                  <a:srgbClr val="000000"/>
                </a:solidFill>
              </a:rPr>
              <a:t>Legislation</a:t>
            </a:r>
          </a:p>
          <a:p>
            <a:r>
              <a:rPr lang="en-US" sz="2200" dirty="0" smtClean="0">
                <a:solidFill>
                  <a:srgbClr val="000000"/>
                </a:solidFill>
              </a:rPr>
              <a:t>WIDA</a:t>
            </a:r>
          </a:p>
          <a:p>
            <a:pPr lvl="1"/>
            <a:r>
              <a:rPr lang="en-US" sz="1800" dirty="0" smtClean="0">
                <a:solidFill>
                  <a:srgbClr val="000000"/>
                </a:solidFill>
              </a:rPr>
              <a:t>ACCESS for ELLs, W-APT &amp; Screener</a:t>
            </a:r>
            <a:endParaRPr lang="en-US" sz="1800" dirty="0">
              <a:solidFill>
                <a:srgbClr val="000000"/>
              </a:solidFill>
            </a:endParaRPr>
          </a:p>
          <a:p>
            <a:r>
              <a:rPr lang="en-US" sz="2200" dirty="0" smtClean="0">
                <a:solidFill>
                  <a:srgbClr val="000000"/>
                </a:solidFill>
              </a:rPr>
              <a:t>Colorado Measures of Academic Success (CMAS)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Science, Social Studies, Mathematics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&amp;</a:t>
            </a:r>
            <a:r>
              <a:rPr lang="en-US" sz="2000" dirty="0" smtClean="0">
                <a:solidFill>
                  <a:srgbClr val="000000"/>
                </a:solidFill>
              </a:rPr>
              <a:t> English Language Arts/Literacy (ELA), including Colorado </a:t>
            </a:r>
            <a:r>
              <a:rPr lang="en-US" sz="2000" dirty="0">
                <a:solidFill>
                  <a:srgbClr val="000000"/>
                </a:solidFill>
              </a:rPr>
              <a:t>Spanish Language </a:t>
            </a:r>
            <a:r>
              <a:rPr lang="en-US" sz="2000" dirty="0" smtClean="0">
                <a:solidFill>
                  <a:srgbClr val="000000"/>
                </a:solidFill>
              </a:rPr>
              <a:t>Arts (CSLA)</a:t>
            </a:r>
            <a:endParaRPr lang="en-US" sz="2000" dirty="0">
              <a:solidFill>
                <a:srgbClr val="000000"/>
              </a:solidFill>
            </a:endParaRPr>
          </a:p>
          <a:p>
            <a:r>
              <a:rPr lang="en-US" sz="2200" dirty="0" smtClean="0">
                <a:solidFill>
                  <a:srgbClr val="000000"/>
                </a:solidFill>
              </a:rPr>
              <a:t>Colorado Alternate (CoAlt) 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English Language Arts &amp; Math (DLM) 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Science &amp; Social Studies</a:t>
            </a:r>
          </a:p>
          <a:p>
            <a:r>
              <a:rPr lang="en-US" sz="2200" dirty="0" smtClean="0">
                <a:solidFill>
                  <a:srgbClr val="000000"/>
                </a:solidFill>
              </a:rPr>
              <a:t>Assessment Accommodations</a:t>
            </a:r>
          </a:p>
          <a:p>
            <a:r>
              <a:rPr lang="en-US" sz="2200" dirty="0" smtClean="0">
                <a:solidFill>
                  <a:srgbClr val="000000"/>
                </a:solidFill>
              </a:rPr>
              <a:t>CO PSAT &amp; SAT</a:t>
            </a:r>
          </a:p>
          <a:p>
            <a:r>
              <a:rPr lang="en-US" sz="2200" dirty="0" smtClean="0">
                <a:solidFill>
                  <a:srgbClr val="000000"/>
                </a:solidFill>
              </a:rPr>
              <a:t>National &amp; International Assessments</a:t>
            </a:r>
          </a:p>
          <a:p>
            <a:r>
              <a:rPr lang="en-US" sz="2200" dirty="0" smtClean="0">
                <a:solidFill>
                  <a:srgbClr val="000000"/>
                </a:solidFill>
              </a:rPr>
              <a:t>Trainings &amp; Support</a:t>
            </a:r>
            <a:endParaRPr lang="en-US" sz="2200" dirty="0">
              <a:solidFill>
                <a:srgbClr val="000000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Museo Slab 500"/>
                <a:cs typeface="Museo Slab 500"/>
              </a:rPr>
              <a:t>Agenda</a:t>
            </a:r>
            <a:endParaRPr lang="en-US" dirty="0">
              <a:latin typeface="Museo Slab 500"/>
              <a:cs typeface="Museo Slab 500"/>
            </a:endParaRPr>
          </a:p>
        </p:txBody>
      </p:sp>
    </p:spTree>
    <p:extLst>
      <p:ext uri="{BB962C8B-B14F-4D97-AF65-F5344CB8AC3E}">
        <p14:creationId xmlns:p14="http://schemas.microsoft.com/office/powerpoint/2010/main" val="29451298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CDE Assessment Contacts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313485"/>
              </p:ext>
            </p:extLst>
          </p:nvPr>
        </p:nvGraphicFramePr>
        <p:xfrm>
          <a:off x="92562" y="1212673"/>
          <a:ext cx="8956109" cy="4074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93937"/>
                <a:gridCol w="2544915"/>
                <a:gridCol w="34172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Questions</a:t>
                      </a:r>
                      <a:r>
                        <a:rPr lang="en-US" sz="2000" baseline="0" dirty="0" smtClean="0"/>
                        <a:t> </a:t>
                      </a:r>
                      <a:endParaRPr lang="en-US" sz="20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Contact</a:t>
                      </a:r>
                      <a:endParaRPr lang="en-US" sz="20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Email</a:t>
                      </a:r>
                      <a:endParaRPr lang="en-US" sz="20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General Questions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Margo Allen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hlinkClick r:id="rId2"/>
                        </a:rPr>
                        <a:t>allen_m@cde.state.co.us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CMAS &amp; PA</a:t>
                      </a:r>
                      <a:r>
                        <a:rPr lang="en-US" sz="1800" baseline="30000" dirty="0" smtClean="0"/>
                        <a:t>next</a:t>
                      </a:r>
                      <a:endParaRPr lang="en-US" baseline="30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Sara Loerzel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hlinkClick r:id="rId3"/>
                        </a:rPr>
                        <a:t>loerzel_s@cde.state.co.us</a:t>
                      </a:r>
                      <a:r>
                        <a:rPr lang="en-US" sz="1800" dirty="0" smtClean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CoAlt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&amp; Accommodations for Students with Disabilities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Mindy Roden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hlinkClick r:id="rId4"/>
                        </a:rPr>
                        <a:t>roden_m@cde.state.co.us</a:t>
                      </a:r>
                      <a:r>
                        <a:rPr lang="en-US" sz="1800" dirty="0" smtClean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WIDA: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ACCESS, Screener, W-APT &amp; Accommodations for English Learners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Heather Villalobos Pavia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hlinkClick r:id="rId5"/>
                        </a:rPr>
                        <a:t>villalobospavia_h@cde.state.co.us </a:t>
                      </a:r>
                      <a:r>
                        <a:rPr lang="en-US" sz="1800" dirty="0" smtClean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Technology &amp; PA</a:t>
                      </a:r>
                      <a:r>
                        <a:rPr lang="en-US" sz="1800" baseline="30000" dirty="0" smtClean="0"/>
                        <a:t>next</a:t>
                      </a:r>
                      <a:endParaRPr lang="en-US" baseline="30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Collin Bonner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hlinkClick r:id="rId6"/>
                        </a:rPr>
                        <a:t>bonner_c@cde.state.co.us</a:t>
                      </a:r>
                      <a:r>
                        <a:rPr lang="en-US" sz="1800" dirty="0" smtClean="0"/>
                        <a:t> 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</a:t>
                      </a:r>
                      <a:r>
                        <a:rPr lang="en-US" baseline="0" dirty="0" smtClean="0"/>
                        <a:t> PSAT &amp; SAT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Jared Anthony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hlinkClick r:id="rId7"/>
                        </a:rPr>
                        <a:t>anthony_j@cde.state.co.us</a:t>
                      </a:r>
                      <a:r>
                        <a:rPr lang="en-US" dirty="0" smtClean="0"/>
                        <a:t> </a:t>
                      </a:r>
                      <a:endParaRPr lang="en-US" b="0" dirty="0" smtClean="0"/>
                    </a:p>
                  </a:txBody>
                  <a:tcPr anchor="ctr"/>
                </a:tc>
              </a:tr>
              <a:tr h="4329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NAEP &amp; International Assessments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Pam A. Sandoval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hlinkClick r:id="rId8"/>
                        </a:rPr>
                        <a:t>sandoval_p@cde.state.co.us</a:t>
                      </a:r>
                      <a:r>
                        <a:rPr lang="en-US" dirty="0" smtClean="0"/>
                        <a:t> </a:t>
                      </a:r>
                      <a:endParaRPr lang="en-US" b="0" dirty="0" smtClean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7895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CDE Assessment Data Contacts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318813"/>
              </p:ext>
            </p:extLst>
          </p:nvPr>
        </p:nvGraphicFramePr>
        <p:xfrm>
          <a:off x="189186" y="1238689"/>
          <a:ext cx="8807331" cy="270806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35777"/>
                <a:gridCol w="2935777"/>
                <a:gridCol w="2935777"/>
              </a:tblGrid>
              <a:tr h="5025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Questions</a:t>
                      </a:r>
                      <a:endParaRPr lang="en-US" sz="20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Contact</a:t>
                      </a:r>
                      <a:endParaRPr lang="en-US" sz="20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Email </a:t>
                      </a:r>
                      <a:endParaRPr lang="en-US" sz="20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</a:tr>
              <a:tr h="7351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Student</a:t>
                      </a:r>
                      <a:r>
                        <a:rPr lang="en-US" sz="2000" baseline="0" dirty="0" smtClean="0"/>
                        <a:t> Biographical Data 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Melissa Mincic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hlinkClick r:id="rId2"/>
                        </a:rPr>
                        <a:t>mincic_m@cde.state.co.us</a:t>
                      </a:r>
                      <a:r>
                        <a:rPr lang="en-US" dirty="0" smtClean="0"/>
                        <a:t> </a:t>
                      </a:r>
                    </a:p>
                  </a:txBody>
                  <a:tcPr anchor="ctr"/>
                </a:tc>
              </a:tr>
              <a:tr h="7351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Psychometrics</a:t>
                      </a:r>
                      <a:endParaRPr lang="en-US" sz="2000" dirty="0" smtClean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Jasmine Carey</a:t>
                      </a:r>
                      <a:endParaRPr lang="en-US" sz="2000" dirty="0" smtClean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hlinkClick r:id="rId3"/>
                        </a:rPr>
                        <a:t>carey_j@cde.state.co.us</a:t>
                      </a:r>
                      <a:r>
                        <a:rPr lang="en-US" dirty="0" smtClean="0"/>
                        <a:t> </a:t>
                      </a:r>
                    </a:p>
                  </a:txBody>
                  <a:tcPr anchor="ctr"/>
                </a:tc>
              </a:tr>
              <a:tr h="7351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Data Support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Shangte Shen</a:t>
                      </a:r>
                      <a:endParaRPr lang="en-US" sz="2000" dirty="0" smtClean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4"/>
                        </a:rPr>
                        <a:t>shen_s@cde.state.co.us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014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www.cde.state.co.us/assessment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000000"/>
                </a:solidFill>
              </a:rPr>
              <a:t>All training materials are posted on the Trainings webpage</a:t>
            </a:r>
          </a:p>
          <a:p>
            <a:pPr lvl="1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www.cde.state.co.us/assessment/trainings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CDE Website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56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00844" y="2235200"/>
            <a:ext cx="8342313" cy="1646238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Legislation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7536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Charter Schools are considered their own LEP (Local Education Provider) for purposes of the following state laws.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DACs are responsible for: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Training SACs at charter schools in the district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Communicating charter school PBT selections to CDE 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Charter Schools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26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Each LEP must adopt and implement a written policy by which it decides whether to request the paper form of the state assessments for its students.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Decision must be made in consultation with schools and parents.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Copy of policy must be shared with parents and posted on </a:t>
            </a:r>
            <a:r>
              <a:rPr lang="en-US" dirty="0" smtClean="0">
                <a:solidFill>
                  <a:srgbClr val="000000"/>
                </a:solidFill>
              </a:rPr>
              <a:t>LEP website before the start of the fall semester.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LEP may make the decision by school or class.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LEP will </a:t>
            </a:r>
            <a:r>
              <a:rPr lang="en-US" dirty="0">
                <a:solidFill>
                  <a:srgbClr val="000000"/>
                </a:solidFill>
              </a:rPr>
              <a:t>report to CDE </a:t>
            </a:r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dirty="0">
                <a:solidFill>
                  <a:srgbClr val="000000"/>
                </a:solidFill>
              </a:rPr>
              <a:t>number of students </a:t>
            </a:r>
            <a:r>
              <a:rPr lang="en-US" dirty="0" smtClean="0">
                <a:solidFill>
                  <a:srgbClr val="000000"/>
                </a:solidFill>
              </a:rPr>
              <a:t>who </a:t>
            </a:r>
            <a:r>
              <a:rPr lang="en-US" dirty="0">
                <a:solidFill>
                  <a:srgbClr val="000000"/>
                </a:solidFill>
              </a:rPr>
              <a:t>will take the </a:t>
            </a:r>
            <a:r>
              <a:rPr lang="en-US" dirty="0" smtClean="0">
                <a:solidFill>
                  <a:srgbClr val="000000"/>
                </a:solidFill>
              </a:rPr>
              <a:t>paper form. (Indicated prior to initial order deadline.)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Paper form always available to individual students as an accommodation.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Online form is also available as an accommodation.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Requirements &amp; District Responsibilities</a:t>
            </a:r>
            <a:br>
              <a:rPr lang="en-US" sz="3200" dirty="0" smtClean="0"/>
            </a:br>
            <a:r>
              <a:rPr lang="en-US" sz="2400" b="1" dirty="0" smtClean="0">
                <a:latin typeface="Museo Slab 500" panose="02000000000000000000" pitchFamily="50" charset="0"/>
                <a:cs typeface="Courier New" panose="02070309020205020404" pitchFamily="49" charset="0"/>
              </a:rPr>
              <a:t>§</a:t>
            </a:r>
            <a:r>
              <a:rPr lang="en-US" sz="2400" dirty="0" smtClean="0">
                <a:latin typeface="Museo Slab 500" panose="02000000000000000000" pitchFamily="50" charset="0"/>
                <a:cs typeface="Courier New" panose="02070309020205020404" pitchFamily="49" charset="0"/>
              </a:rPr>
              <a:t>22-7-1013(6</a:t>
            </a:r>
            <a:r>
              <a:rPr lang="en-US" sz="2400" dirty="0" smtClean="0">
                <a:cs typeface="Courier New" panose="02070309020205020404" pitchFamily="49" charset="0"/>
              </a:rPr>
              <a:t>), </a:t>
            </a:r>
            <a:r>
              <a:rPr lang="en-US" sz="2400" b="1" dirty="0" smtClean="0">
                <a:cs typeface="Courier New" panose="02070309020205020404" pitchFamily="49" charset="0"/>
              </a:rPr>
              <a:t>§</a:t>
            </a:r>
            <a:r>
              <a:rPr lang="en-US" sz="2400" dirty="0" smtClean="0">
                <a:cs typeface="Courier New" panose="02070309020205020404" pitchFamily="49" charset="0"/>
              </a:rPr>
              <a:t>22-7-1006.3(1)(d-e)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8755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LEP will annually distribute </a:t>
            </a:r>
            <a:r>
              <a:rPr lang="en-US" dirty="0">
                <a:solidFill>
                  <a:srgbClr val="000000"/>
                </a:solidFill>
              </a:rPr>
              <a:t>to parents </a:t>
            </a:r>
            <a:r>
              <a:rPr lang="en-US" dirty="0" smtClean="0">
                <a:solidFill>
                  <a:srgbClr val="000000"/>
                </a:solidFill>
              </a:rPr>
              <a:t>and post on its website, </a:t>
            </a:r>
            <a:r>
              <a:rPr lang="en-US" dirty="0">
                <a:solidFill>
                  <a:srgbClr val="000000"/>
                </a:solidFill>
              </a:rPr>
              <a:t>as early in the school year as </a:t>
            </a:r>
            <a:r>
              <a:rPr lang="en-US" dirty="0" smtClean="0">
                <a:solidFill>
                  <a:srgbClr val="000000"/>
                </a:solidFill>
              </a:rPr>
              <a:t>possible, written information regarding its assessments, including: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The state and local assessments that the </a:t>
            </a:r>
            <a:r>
              <a:rPr lang="en-US" dirty="0" smtClean="0">
                <a:solidFill>
                  <a:srgbClr val="000000"/>
                </a:solidFill>
              </a:rPr>
              <a:t>LEP </a:t>
            </a:r>
            <a:r>
              <a:rPr lang="en-US" dirty="0">
                <a:solidFill>
                  <a:srgbClr val="000000"/>
                </a:solidFill>
              </a:rPr>
              <a:t>will </a:t>
            </a:r>
            <a:r>
              <a:rPr lang="en-US" dirty="0" smtClean="0">
                <a:solidFill>
                  <a:srgbClr val="000000"/>
                </a:solidFill>
              </a:rPr>
              <a:t>administer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Identify </a:t>
            </a:r>
            <a:r>
              <a:rPr lang="en-US" dirty="0">
                <a:solidFill>
                  <a:srgbClr val="000000"/>
                </a:solidFill>
              </a:rPr>
              <a:t>whether </a:t>
            </a:r>
            <a:r>
              <a:rPr lang="en-US" dirty="0" smtClean="0">
                <a:solidFill>
                  <a:srgbClr val="000000"/>
                </a:solidFill>
              </a:rPr>
              <a:t>it is </a:t>
            </a:r>
            <a:r>
              <a:rPr lang="en-US" dirty="0">
                <a:solidFill>
                  <a:srgbClr val="000000"/>
                </a:solidFill>
              </a:rPr>
              <a:t>required by federal law, required by state law or selected by the </a:t>
            </a:r>
            <a:r>
              <a:rPr lang="en-US" dirty="0" smtClean="0">
                <a:solidFill>
                  <a:srgbClr val="000000"/>
                </a:solidFill>
              </a:rPr>
              <a:t>LEP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Assessment calendar: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Estimated hours of testing each testing day for specific classes/grades for each assessment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Identify whether the assessment is required by state law, federal law or locally selected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The purposes of the assessments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The manner in which assessment results will be used</a:t>
            </a:r>
          </a:p>
          <a:p>
            <a:pPr marL="914400" lvl="3" indent="0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Requirements &amp; District Responsibilities</a:t>
            </a:r>
            <a:br>
              <a:rPr lang="en-US" sz="3200" dirty="0" smtClean="0"/>
            </a:br>
            <a:r>
              <a:rPr lang="en-US" sz="2400" b="1" dirty="0" smtClean="0">
                <a:cs typeface="Courier New" panose="02070309020205020404" pitchFamily="49" charset="0"/>
              </a:rPr>
              <a:t>§</a:t>
            </a:r>
            <a:r>
              <a:rPr lang="en-US" sz="2400" dirty="0" smtClean="0"/>
              <a:t>22-7-1013(7)(a)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9553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A student’s parent may excuse the student from participating in a state assessment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Each LEP will adopt and implement a written policy and procedure by which a student’s parent may excuse the student from participating in one or more of the state assessments.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If a parent excuses his or her student, the LEP shall not impose negative consequence on the student or parent including:</a:t>
            </a:r>
          </a:p>
          <a:p>
            <a:pPr lvl="3"/>
            <a:r>
              <a:rPr lang="en-US" dirty="0" smtClean="0">
                <a:solidFill>
                  <a:srgbClr val="000000"/>
                </a:solidFill>
              </a:rPr>
              <a:t>Prohibiting school attendance, imposing an unexcused absence, or prohibiting participation in extracurricular activities.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LEP shall not impose an unreasonable burden or requirement on a student that would: </a:t>
            </a:r>
          </a:p>
          <a:p>
            <a:pPr lvl="3"/>
            <a:r>
              <a:rPr lang="en-US" dirty="0" smtClean="0">
                <a:solidFill>
                  <a:srgbClr val="000000"/>
                </a:solidFill>
              </a:rPr>
              <a:t>Discourage the student from taking a state assessment or</a:t>
            </a:r>
          </a:p>
          <a:p>
            <a:pPr lvl="3"/>
            <a:r>
              <a:rPr lang="en-US" dirty="0" smtClean="0">
                <a:solidFill>
                  <a:srgbClr val="000000"/>
                </a:solidFill>
              </a:rPr>
              <a:t>Encourage the student’s parent to excuse the student from taking the state assessment.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Requirements</a:t>
            </a:r>
            <a:r>
              <a:rPr lang="en-US" sz="3200" dirty="0"/>
              <a:t> </a:t>
            </a:r>
            <a:r>
              <a:rPr lang="en-US" sz="3200" dirty="0" smtClean="0"/>
              <a:t>&amp; District Responsibilities</a:t>
            </a:r>
            <a:br>
              <a:rPr lang="en-US" sz="3200" dirty="0" smtClean="0"/>
            </a:br>
            <a:r>
              <a:rPr lang="en-US" sz="2400" b="1" dirty="0">
                <a:cs typeface="Courier New" panose="02070309020205020404" pitchFamily="49" charset="0"/>
              </a:rPr>
              <a:t>§</a:t>
            </a:r>
            <a:r>
              <a:rPr lang="en-US" sz="2400" dirty="0" smtClean="0">
                <a:cs typeface="Courier New" panose="02070309020205020404" pitchFamily="49" charset="0"/>
              </a:rPr>
              <a:t>22-7-1013(8)(a-c)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4413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00844" y="2682875"/>
            <a:ext cx="8342313" cy="164623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WIDA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ACCESS for ELLs, W-APT &amp; Screener</a:t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2000" dirty="0" smtClean="0"/>
              <a:t>Heather Villalobos Pavia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7536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Assessment administration window: </a:t>
            </a:r>
            <a:r>
              <a:rPr lang="en-US" dirty="0" smtClean="0"/>
              <a:t>January 8 – February 9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Administered in grades K-12 to English learners (ELs)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Grades 1-12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Computer-based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Writing domain for grades 1-3 is on paper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Paper-based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All test administrators and coordinators need to be trained each school year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Kindergarten assessment is paper-based</a:t>
            </a:r>
          </a:p>
          <a:p>
            <a:r>
              <a:rPr lang="en-US" dirty="0">
                <a:solidFill>
                  <a:srgbClr val="000000"/>
                </a:solidFill>
                <a:hlinkClick r:id="rId3"/>
              </a:rPr>
              <a:t>https://</a:t>
            </a:r>
            <a:r>
              <a:rPr lang="en-US" dirty="0" smtClean="0">
                <a:solidFill>
                  <a:srgbClr val="000000"/>
                </a:solidFill>
                <a:hlinkClick r:id="rId3"/>
              </a:rPr>
              <a:t>www.wida.us/assessment/ACCESS20.aspx</a:t>
            </a:r>
            <a:r>
              <a:rPr lang="en-US" dirty="0" smtClean="0">
                <a:solidFill>
                  <a:srgbClr val="000000"/>
                </a:solidFill>
              </a:rPr>
              <a:t>   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Will receive communications from DRC (Data Recognition Corporation) – online platform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WIDA: ACCESS for ELLs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6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00844" y="2235200"/>
            <a:ext cx="8342313" cy="1646238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General Assessment </a:t>
            </a:r>
            <a:r>
              <a:rPr lang="en-US" sz="3600" dirty="0" smtClean="0"/>
              <a:t>Information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0513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Office of Culturally and Linguistically Diverse Education has deferred adoption of WIDA </a:t>
            </a:r>
            <a:r>
              <a:rPr lang="en-US" dirty="0"/>
              <a:t>Screener until the </a:t>
            </a:r>
            <a:r>
              <a:rPr lang="en-US" dirty="0" smtClean="0"/>
              <a:t>2018-19 school year. </a:t>
            </a:r>
          </a:p>
          <a:p>
            <a:r>
              <a:rPr lang="en-US" dirty="0" smtClean="0"/>
              <a:t>Colorado will continue </a:t>
            </a:r>
            <a:r>
              <a:rPr lang="en-US" dirty="0"/>
              <a:t>using the W-APT for the </a:t>
            </a:r>
            <a:r>
              <a:rPr lang="en-US" dirty="0" smtClean="0"/>
              <a:t>2017-18 </a:t>
            </a:r>
            <a:r>
              <a:rPr lang="en-US" dirty="0"/>
              <a:t>school year.  </a:t>
            </a:r>
            <a:endParaRPr lang="en-US" dirty="0" smtClean="0"/>
          </a:p>
          <a:p>
            <a:r>
              <a:rPr lang="en-US" dirty="0" smtClean="0"/>
              <a:t>View </a:t>
            </a:r>
            <a:r>
              <a:rPr lang="en-US" dirty="0"/>
              <a:t>training materials and download the Grades 1-12 W-APT test </a:t>
            </a:r>
            <a:r>
              <a:rPr lang="en-US" dirty="0" smtClean="0"/>
              <a:t>forms beginning August 31, 2017 </a:t>
            </a:r>
          </a:p>
          <a:p>
            <a:pPr lvl="1"/>
            <a:r>
              <a:rPr lang="en-US" dirty="0" smtClean="0"/>
              <a:t>Log in at </a:t>
            </a:r>
            <a:r>
              <a:rPr lang="en-US" u="sng" dirty="0" smtClean="0">
                <a:hlinkClick r:id="rId2"/>
              </a:rPr>
              <a:t>http</a:t>
            </a:r>
            <a:r>
              <a:rPr lang="en-US" u="sng" dirty="0">
                <a:hlinkClick r:id="rId2"/>
              </a:rPr>
              <a:t>://</a:t>
            </a:r>
            <a:r>
              <a:rPr lang="en-US" u="sng" dirty="0" smtClean="0">
                <a:hlinkClick r:id="rId2"/>
              </a:rPr>
              <a:t>wida.us/client/W-APT1-12/</a:t>
            </a:r>
            <a:r>
              <a:rPr lang="en-US" dirty="0" smtClean="0"/>
              <a:t>  </a:t>
            </a:r>
          </a:p>
          <a:p>
            <a:r>
              <a:rPr lang="en-US" dirty="0" smtClean="0"/>
              <a:t>The W-APT cut points for NEP, LEP, and FEP determinations are unchanged and found at: </a:t>
            </a:r>
            <a:r>
              <a:rPr lang="en-US" dirty="0" smtClean="0">
                <a:hlinkClick r:id="rId3"/>
              </a:rPr>
              <a:t>https://www.cde.state.co.us/assessment/ela-additionalresources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WIDA: W-APT &amp; Screener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2346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00844" y="2682875"/>
            <a:ext cx="8342313" cy="164623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CMAS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Colorado Measures of Academic Success</a:t>
            </a:r>
            <a:br>
              <a:rPr lang="en-US" sz="3600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>Mathematics, English Language Arts/Literacy, </a:t>
            </a:r>
            <a:br>
              <a:rPr lang="en-US" sz="2200" dirty="0" smtClean="0"/>
            </a:br>
            <a:r>
              <a:rPr lang="en-US" sz="2200" dirty="0" smtClean="0"/>
              <a:t>Science &amp; Social Studies</a:t>
            </a:r>
            <a:br>
              <a:rPr lang="en-US" sz="2200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>Sara Loerzel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50305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202399"/>
            <a:ext cx="7886700" cy="547462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CMAS </a:t>
            </a:r>
            <a:r>
              <a:rPr lang="en-US" dirty="0"/>
              <a:t>assessments are </a:t>
            </a:r>
            <a:r>
              <a:rPr lang="en-US" dirty="0" smtClean="0"/>
              <a:t>Colorado’s </a:t>
            </a:r>
            <a:r>
              <a:rPr lang="en-US" dirty="0"/>
              <a:t>common measurement tool of student progress at the end of the school year in </a:t>
            </a:r>
            <a:r>
              <a:rPr lang="en-US" dirty="0" smtClean="0"/>
              <a:t>math, ELA, </a:t>
            </a:r>
            <a:r>
              <a:rPr lang="en-US" dirty="0"/>
              <a:t>science, and social </a:t>
            </a:r>
            <a:r>
              <a:rPr lang="en-US" dirty="0" smtClean="0"/>
              <a:t>studies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Measures student mastery of the Colorado Academic Standards (CAS)</a:t>
            </a:r>
          </a:p>
          <a:p>
            <a:pPr lvl="1"/>
            <a:r>
              <a:rPr lang="en-US" dirty="0" smtClean="0"/>
              <a:t>An indicator of whether students are </a:t>
            </a:r>
            <a:r>
              <a:rPr lang="en-US" dirty="0"/>
              <a:t>on track to be ready for college or career </a:t>
            </a:r>
            <a:r>
              <a:rPr lang="en-US" dirty="0" smtClean="0"/>
              <a:t>after </a:t>
            </a:r>
            <a:r>
              <a:rPr lang="en-US" dirty="0"/>
              <a:t>graduation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Assessed grades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Math and ELA: 3-8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Science: 5, 8, and 11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Social Studies: 4</a:t>
            </a:r>
            <a:r>
              <a:rPr lang="en-US" dirty="0">
                <a:solidFill>
                  <a:srgbClr val="000000"/>
                </a:solidFill>
              </a:rPr>
              <a:t>, 7, and </a:t>
            </a:r>
            <a:r>
              <a:rPr lang="en-US" dirty="0" smtClean="0">
                <a:solidFill>
                  <a:srgbClr val="000000"/>
                </a:solidFill>
              </a:rPr>
              <a:t>11</a:t>
            </a:r>
            <a:endParaRPr lang="en-US" dirty="0">
              <a:solidFill>
                <a:srgbClr val="000000"/>
              </a:solidFill>
            </a:endParaRP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Individual </a:t>
            </a:r>
            <a:r>
              <a:rPr lang="en-US" dirty="0">
                <a:solidFill>
                  <a:srgbClr val="000000"/>
                </a:solidFill>
              </a:rPr>
              <a:t>schools will be sampled once in three years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In 2018, social studies assessments will be administered to one-third of elementary and middle schools and are currently scheduled to be administered to all students in grade 11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List of 2018 sampled schools for social studies posted on Syncplicity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42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202400"/>
            <a:ext cx="7886700" cy="5388900"/>
          </a:xfrm>
        </p:spPr>
        <p:txBody>
          <a:bodyPr>
            <a:normAutofit fontScale="92500" lnSpcReduction="10000"/>
          </a:bodyPr>
          <a:lstStyle/>
          <a:p>
            <a:r>
              <a:rPr lang="en-US" sz="3900" dirty="0">
                <a:solidFill>
                  <a:srgbClr val="000000"/>
                </a:solidFill>
              </a:rPr>
              <a:t>April </a:t>
            </a:r>
            <a:r>
              <a:rPr lang="en-US" sz="3900" dirty="0" smtClean="0">
                <a:solidFill>
                  <a:srgbClr val="000000"/>
                </a:solidFill>
              </a:rPr>
              <a:t>9 </a:t>
            </a:r>
            <a:r>
              <a:rPr lang="en-US" sz="3900" dirty="0">
                <a:solidFill>
                  <a:srgbClr val="000000"/>
                </a:solidFill>
              </a:rPr>
              <a:t>- April </a:t>
            </a:r>
            <a:r>
              <a:rPr lang="en-US" sz="3900" dirty="0" smtClean="0">
                <a:solidFill>
                  <a:srgbClr val="000000"/>
                </a:solidFill>
              </a:rPr>
              <a:t>27</a:t>
            </a:r>
            <a:endParaRPr lang="en-US" sz="3900" dirty="0">
              <a:solidFill>
                <a:srgbClr val="000000"/>
              </a:solidFill>
            </a:endParaRPr>
          </a:p>
          <a:p>
            <a:pPr lvl="1"/>
            <a:r>
              <a:rPr lang="en-US" sz="2400" dirty="0">
                <a:solidFill>
                  <a:srgbClr val="000000"/>
                </a:solidFill>
              </a:rPr>
              <a:t>All science and social studies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</a:rPr>
              <a:t>All general use of paper for </a:t>
            </a:r>
            <a:r>
              <a:rPr lang="en-US" sz="2400" dirty="0" smtClean="0">
                <a:solidFill>
                  <a:srgbClr val="000000"/>
                </a:solidFill>
              </a:rPr>
              <a:t>math and ELA</a:t>
            </a:r>
            <a:endParaRPr lang="en-US" sz="2400" dirty="0">
              <a:solidFill>
                <a:srgbClr val="000000"/>
              </a:solidFill>
            </a:endParaRPr>
          </a:p>
          <a:p>
            <a:endParaRPr lang="en-US" sz="1900" dirty="0" smtClean="0">
              <a:solidFill>
                <a:srgbClr val="000000"/>
              </a:solidFill>
            </a:endParaRPr>
          </a:p>
          <a:p>
            <a:r>
              <a:rPr lang="en-US" sz="2600" dirty="0" smtClean="0">
                <a:solidFill>
                  <a:srgbClr val="000000"/>
                </a:solidFill>
              </a:rPr>
              <a:t>Window flexibility: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An </a:t>
            </a:r>
            <a:r>
              <a:rPr lang="en-US" sz="2400" u="sng" dirty="0" smtClean="0">
                <a:solidFill>
                  <a:srgbClr val="000000"/>
                </a:solidFill>
              </a:rPr>
              <a:t>extended</a:t>
            </a:r>
            <a:r>
              <a:rPr lang="en-US" sz="2400" dirty="0" smtClean="0">
                <a:solidFill>
                  <a:srgbClr val="000000"/>
                </a:solidFill>
              </a:rPr>
              <a:t> window opening as early as March 19</a:t>
            </a:r>
            <a:r>
              <a:rPr lang="en-US" sz="2400" baseline="30000" dirty="0" smtClean="0">
                <a:solidFill>
                  <a:srgbClr val="000000"/>
                </a:solidFill>
              </a:rPr>
              <a:t>th</a:t>
            </a:r>
            <a:r>
              <a:rPr lang="en-US" sz="2400" dirty="0" smtClean="0">
                <a:solidFill>
                  <a:srgbClr val="000000"/>
                </a:solidFill>
              </a:rPr>
              <a:t> for </a:t>
            </a:r>
            <a:r>
              <a:rPr lang="en-US" sz="2400" i="1" dirty="0" smtClean="0">
                <a:solidFill>
                  <a:srgbClr val="000000"/>
                </a:solidFill>
              </a:rPr>
              <a:t>online</a:t>
            </a:r>
            <a:r>
              <a:rPr lang="en-US" sz="2400" dirty="0" smtClean="0">
                <a:solidFill>
                  <a:srgbClr val="000000"/>
                </a:solidFill>
              </a:rPr>
              <a:t> math and ELA/CSLA to </a:t>
            </a:r>
            <a:r>
              <a:rPr lang="en-US" sz="2400" dirty="0">
                <a:solidFill>
                  <a:srgbClr val="000000"/>
                </a:solidFill>
              </a:rPr>
              <a:t>compensate for technology </a:t>
            </a:r>
            <a:r>
              <a:rPr lang="en-US" sz="2400" dirty="0" smtClean="0">
                <a:solidFill>
                  <a:srgbClr val="000000"/>
                </a:solidFill>
              </a:rPr>
              <a:t>capacity – </a:t>
            </a:r>
            <a:r>
              <a:rPr lang="en-US" sz="2400" b="1" dirty="0" smtClean="0">
                <a:solidFill>
                  <a:srgbClr val="000000"/>
                </a:solidFill>
              </a:rPr>
              <a:t>total of five testing weeks</a:t>
            </a:r>
            <a:endParaRPr lang="en-US" sz="2400" b="1" dirty="0">
              <a:solidFill>
                <a:srgbClr val="000000"/>
              </a:solidFill>
            </a:endParaRP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An </a:t>
            </a:r>
            <a:r>
              <a:rPr lang="en-US" sz="2400" u="sng" dirty="0" smtClean="0">
                <a:solidFill>
                  <a:srgbClr val="000000"/>
                </a:solidFill>
              </a:rPr>
              <a:t>early</a:t>
            </a:r>
            <a:r>
              <a:rPr lang="en-US" sz="2400" dirty="0" smtClean="0">
                <a:solidFill>
                  <a:srgbClr val="000000"/>
                </a:solidFill>
              </a:rPr>
              <a:t> window for </a:t>
            </a:r>
            <a:r>
              <a:rPr lang="en-US" sz="2400" i="1" dirty="0" smtClean="0">
                <a:solidFill>
                  <a:srgbClr val="000000"/>
                </a:solidFill>
              </a:rPr>
              <a:t>high school </a:t>
            </a:r>
            <a:r>
              <a:rPr lang="en-US" sz="2400" dirty="0" smtClean="0">
                <a:solidFill>
                  <a:srgbClr val="000000"/>
                </a:solidFill>
              </a:rPr>
              <a:t>science and social studies – </a:t>
            </a:r>
            <a:r>
              <a:rPr lang="en-US" sz="2400" b="1" dirty="0" smtClean="0">
                <a:solidFill>
                  <a:srgbClr val="000000"/>
                </a:solidFill>
              </a:rPr>
              <a:t>total of three testing weeks</a:t>
            </a:r>
          </a:p>
          <a:p>
            <a:pPr lvl="2"/>
            <a:r>
              <a:rPr lang="en-US" sz="1900" dirty="0" smtClean="0">
                <a:solidFill>
                  <a:srgbClr val="000000"/>
                </a:solidFill>
              </a:rPr>
              <a:t>March 26 – April 13</a:t>
            </a:r>
          </a:p>
          <a:p>
            <a:pPr lvl="2"/>
            <a:r>
              <a:rPr lang="en-US" sz="1900" dirty="0" smtClean="0">
                <a:solidFill>
                  <a:srgbClr val="000000"/>
                </a:solidFill>
              </a:rPr>
              <a:t>April 2 – April 20</a:t>
            </a:r>
            <a:endParaRPr lang="en-US" sz="1900" dirty="0">
              <a:solidFill>
                <a:srgbClr val="000000"/>
              </a:solidFill>
            </a:endParaRPr>
          </a:p>
          <a:p>
            <a:endParaRPr lang="en-US" sz="1900" dirty="0">
              <a:solidFill>
                <a:srgbClr val="000000"/>
              </a:solidFill>
            </a:endParaRPr>
          </a:p>
          <a:p>
            <a:r>
              <a:rPr lang="en-US" sz="2600" dirty="0">
                <a:solidFill>
                  <a:srgbClr val="000000"/>
                </a:solidFill>
              </a:rPr>
              <a:t>Scheduling consideration:</a:t>
            </a:r>
            <a:r>
              <a:rPr lang="en-US" sz="2600" b="0" dirty="0">
                <a:solidFill>
                  <a:srgbClr val="000000"/>
                </a:solidFill>
              </a:rPr>
              <a:t> </a:t>
            </a:r>
            <a:r>
              <a:rPr lang="en-US" sz="2600" b="0" dirty="0" smtClean="0">
                <a:solidFill>
                  <a:srgbClr val="000000"/>
                </a:solidFill>
              </a:rPr>
              <a:t>Students </a:t>
            </a:r>
            <a:r>
              <a:rPr lang="en-US" sz="2600" b="0" dirty="0">
                <a:solidFill>
                  <a:srgbClr val="000000"/>
                </a:solidFill>
              </a:rPr>
              <a:t>with disabilities and English </a:t>
            </a:r>
            <a:r>
              <a:rPr lang="en-US" sz="2600" b="0" dirty="0" smtClean="0">
                <a:solidFill>
                  <a:srgbClr val="000000"/>
                </a:solidFill>
              </a:rPr>
              <a:t>learners are to be tested on a similar schedule as general education peers</a:t>
            </a:r>
            <a:endParaRPr lang="en-US" sz="2600" b="0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CMAS Schedule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75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Confirm/update student registrations </a:t>
            </a:r>
            <a:r>
              <a:rPr lang="en-US" dirty="0">
                <a:solidFill>
                  <a:srgbClr val="000000"/>
                </a:solidFill>
              </a:rPr>
              <a:t>for testing </a:t>
            </a:r>
            <a:r>
              <a:rPr lang="en-US" dirty="0" smtClean="0">
                <a:solidFill>
                  <a:srgbClr val="000000"/>
                </a:solidFill>
              </a:rPr>
              <a:t>(CBT &amp; PBT)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/>
              <a:t>January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Administration platform for math, ELA/CSLA, science, and social studies</a:t>
            </a:r>
          </a:p>
          <a:p>
            <a:r>
              <a:rPr lang="en-US" dirty="0" smtClean="0"/>
              <a:t>Training Modules will be available for the following tasks:</a:t>
            </a:r>
          </a:p>
          <a:p>
            <a:pPr lvl="1"/>
            <a:r>
              <a:rPr lang="en-US" dirty="0" smtClean="0"/>
              <a:t>Assign tests to students</a:t>
            </a:r>
          </a:p>
          <a:p>
            <a:pPr lvl="1"/>
            <a:r>
              <a:rPr lang="en-US" dirty="0" smtClean="0"/>
              <a:t>Create online test sessions</a:t>
            </a:r>
          </a:p>
          <a:p>
            <a:pPr lvl="1"/>
            <a:r>
              <a:rPr lang="en-US" dirty="0" smtClean="0"/>
              <a:t>Order PBT materials</a:t>
            </a:r>
          </a:p>
          <a:p>
            <a:pPr lvl="1"/>
            <a:r>
              <a:rPr lang="en-US" dirty="0" smtClean="0"/>
              <a:t>Monitor student test status</a:t>
            </a:r>
          </a:p>
          <a:p>
            <a:pPr lvl="1"/>
            <a:r>
              <a:rPr lang="en-US" dirty="0" smtClean="0"/>
              <a:t>Create user accounts and assign roles</a:t>
            </a:r>
          </a:p>
          <a:p>
            <a:pPr lvl="1"/>
            <a:r>
              <a:rPr lang="en-US" dirty="0" smtClean="0"/>
              <a:t>Student registration/personal needs profile (SR/PNP)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PearsonAccess</a:t>
            </a:r>
            <a:r>
              <a:rPr lang="en-US" baseline="30000" dirty="0" smtClean="0"/>
              <a:t>next</a:t>
            </a: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329902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CSLA is an accommodated version of ELA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Qualifying students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English Learners (NEP, LEP)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Grades 3 and 4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Language arts instruction in Spanish within the past 9 months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Students in an English language development program for less than five years can </a:t>
            </a:r>
            <a:r>
              <a:rPr lang="en-US" dirty="0">
                <a:solidFill>
                  <a:srgbClr val="000000"/>
                </a:solidFill>
              </a:rPr>
              <a:t>participate</a:t>
            </a:r>
            <a:endParaRPr lang="en-US" dirty="0" smtClean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Eligibility flowchart </a:t>
            </a:r>
            <a:r>
              <a:rPr lang="en-US" dirty="0">
                <a:solidFill>
                  <a:srgbClr val="000000"/>
                </a:solidFill>
                <a:hlinkClick r:id="rId2"/>
              </a:rPr>
              <a:t>http://</a:t>
            </a:r>
            <a:r>
              <a:rPr lang="en-US" dirty="0" smtClean="0">
                <a:solidFill>
                  <a:srgbClr val="000000"/>
                </a:solidFill>
                <a:hlinkClick r:id="rId2"/>
              </a:rPr>
              <a:t>www.cde.state.co.us/assessment/csladecision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Students </a:t>
            </a:r>
            <a:r>
              <a:rPr lang="en-US" b="1" dirty="0" smtClean="0">
                <a:solidFill>
                  <a:srgbClr val="000000"/>
                </a:solidFill>
              </a:rPr>
              <a:t>will</a:t>
            </a:r>
            <a:r>
              <a:rPr lang="en-US" dirty="0" smtClean="0">
                <a:solidFill>
                  <a:srgbClr val="000000"/>
                </a:solidFill>
              </a:rPr>
              <a:t> also take other content area assessments </a:t>
            </a:r>
            <a:r>
              <a:rPr lang="en-US" dirty="0">
                <a:solidFill>
                  <a:srgbClr val="000000"/>
                </a:solidFill>
              </a:rPr>
              <a:t>as Spanish accommodations are </a:t>
            </a:r>
            <a:r>
              <a:rPr lang="en-US" dirty="0" smtClean="0">
                <a:solidFill>
                  <a:srgbClr val="000000"/>
                </a:solidFill>
              </a:rPr>
              <a:t>available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Math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dirty="0" smtClean="0">
                <a:solidFill>
                  <a:srgbClr val="000000"/>
                </a:solidFill>
              </a:rPr>
              <a:t>ocial studies, if school is selected at grade 4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Connect with the district’s EL coordinator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Colorado Spanish Language Arts (CSLA)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98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1545" y="983915"/>
            <a:ext cx="7886700" cy="5422136"/>
          </a:xfrm>
          <a:noFill/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Enrolled in a U.S. school for fewer than 12 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months </a:t>
            </a:r>
            <a:endParaRPr lang="en-US" dirty="0" smtClean="0">
              <a:solidFill>
                <a:schemeClr val="tx1">
                  <a:lumMod val="50000"/>
                </a:schemeClr>
              </a:solidFill>
            </a:endParaRPr>
          </a:p>
          <a:p>
            <a:pPr lvl="1"/>
            <a:r>
              <a:rPr lang="en-US" sz="2200" b="1" dirty="0" smtClean="0">
                <a:solidFill>
                  <a:schemeClr val="tx1">
                    <a:lumMod val="50000"/>
                  </a:schemeClr>
                </a:solidFill>
              </a:rPr>
              <a:t>Non-English </a:t>
            </a:r>
            <a:r>
              <a:rPr lang="en-US" sz="2200" b="1" dirty="0">
                <a:solidFill>
                  <a:schemeClr val="tx1">
                    <a:lumMod val="50000"/>
                  </a:schemeClr>
                </a:solidFill>
              </a:rPr>
              <a:t>Proficient 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(NEP</a:t>
            </a:r>
            <a:r>
              <a:rPr lang="en-US" sz="2200" dirty="0" smtClean="0">
                <a:solidFill>
                  <a:schemeClr val="tx1">
                    <a:lumMod val="50000"/>
                  </a:schemeClr>
                </a:solidFill>
              </a:rPr>
              <a:t>) students, 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based on </a:t>
            </a:r>
            <a:r>
              <a:rPr lang="en-US" sz="2200" dirty="0" smtClean="0">
                <a:solidFill>
                  <a:schemeClr val="tx1">
                    <a:lumMod val="50000"/>
                  </a:schemeClr>
                </a:solidFill>
              </a:rPr>
              <a:t>W-APT 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and local body of </a:t>
            </a:r>
            <a:r>
              <a:rPr lang="en-US" sz="2200" dirty="0" smtClean="0">
                <a:solidFill>
                  <a:schemeClr val="tx1">
                    <a:lumMod val="50000"/>
                  </a:schemeClr>
                </a:solidFill>
              </a:rPr>
              <a:t>evidence, are exempt 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from taking the </a:t>
            </a:r>
            <a:r>
              <a:rPr lang="en-US" sz="2200" dirty="0" smtClean="0">
                <a:solidFill>
                  <a:schemeClr val="tx1">
                    <a:lumMod val="50000"/>
                  </a:schemeClr>
                </a:solidFill>
              </a:rPr>
              <a:t>CMAS ELA assessment only (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c</a:t>
            </a:r>
            <a:r>
              <a:rPr lang="en-US" sz="2200" dirty="0" smtClean="0">
                <a:solidFill>
                  <a:schemeClr val="tx1">
                    <a:lumMod val="50000"/>
                  </a:schemeClr>
                </a:solidFill>
              </a:rPr>
              <a:t>ode ELA test with Not Tested Reason 02)</a:t>
            </a:r>
          </a:p>
          <a:p>
            <a:pPr lvl="2"/>
            <a:r>
              <a:rPr lang="en-US" sz="1900" dirty="0">
                <a:solidFill>
                  <a:schemeClr val="tx1">
                    <a:lumMod val="50000"/>
                  </a:schemeClr>
                </a:solidFill>
              </a:rPr>
              <a:t>A student’s </a:t>
            </a:r>
            <a:r>
              <a:rPr lang="en-US" sz="1900" dirty="0" smtClean="0">
                <a:solidFill>
                  <a:schemeClr val="tx1">
                    <a:lumMod val="50000"/>
                  </a:schemeClr>
                </a:solidFill>
              </a:rPr>
              <a:t>parent/guardian may opt their </a:t>
            </a:r>
            <a:r>
              <a:rPr lang="en-US" sz="1900" dirty="0">
                <a:solidFill>
                  <a:schemeClr val="tx1">
                    <a:lumMod val="50000"/>
                  </a:schemeClr>
                </a:solidFill>
              </a:rPr>
              <a:t>child into </a:t>
            </a:r>
            <a:r>
              <a:rPr lang="en-US" sz="1900" dirty="0" smtClean="0">
                <a:solidFill>
                  <a:schemeClr val="tx1">
                    <a:lumMod val="50000"/>
                  </a:schemeClr>
                </a:solidFill>
              </a:rPr>
              <a:t>testing. Results </a:t>
            </a:r>
            <a:r>
              <a:rPr lang="en-US" sz="1900" dirty="0">
                <a:solidFill>
                  <a:schemeClr val="tx1">
                    <a:lumMod val="50000"/>
                  </a:schemeClr>
                </a:solidFill>
              </a:rPr>
              <a:t>will be used for accountability and growth </a:t>
            </a:r>
            <a:r>
              <a:rPr lang="en-US" sz="1900" dirty="0" smtClean="0">
                <a:solidFill>
                  <a:schemeClr val="tx1">
                    <a:lumMod val="50000"/>
                  </a:schemeClr>
                </a:solidFill>
              </a:rPr>
              <a:t>calculations. </a:t>
            </a:r>
            <a:endParaRPr lang="en-US" sz="1900" dirty="0">
              <a:solidFill>
                <a:schemeClr val="tx1">
                  <a:lumMod val="50000"/>
                </a:schemeClr>
              </a:solidFill>
            </a:endParaRPr>
          </a:p>
          <a:p>
            <a:pPr lvl="1"/>
            <a:r>
              <a:rPr lang="en-US" sz="2200" b="1" dirty="0" smtClean="0">
                <a:solidFill>
                  <a:schemeClr val="tx1">
                    <a:lumMod val="50000"/>
                  </a:schemeClr>
                </a:solidFill>
              </a:rPr>
              <a:t>Limited English </a:t>
            </a:r>
            <a:r>
              <a:rPr lang="en-US" sz="2200" b="1" dirty="0">
                <a:solidFill>
                  <a:schemeClr val="tx1">
                    <a:lumMod val="50000"/>
                  </a:schemeClr>
                </a:solidFill>
              </a:rPr>
              <a:t>Proficient 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(LEP</a:t>
            </a:r>
            <a:r>
              <a:rPr lang="en-US" sz="2200" dirty="0" smtClean="0">
                <a:solidFill>
                  <a:schemeClr val="tx1">
                    <a:lumMod val="50000"/>
                  </a:schemeClr>
                </a:solidFill>
              </a:rPr>
              <a:t>) students, 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based on </a:t>
            </a:r>
            <a:r>
              <a:rPr lang="en-US" sz="2200" dirty="0" smtClean="0">
                <a:solidFill>
                  <a:schemeClr val="tx1">
                    <a:lumMod val="50000"/>
                  </a:schemeClr>
                </a:solidFill>
              </a:rPr>
              <a:t>W-APT 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and local body of </a:t>
            </a:r>
            <a:r>
              <a:rPr lang="en-US" sz="2200" dirty="0" smtClean="0">
                <a:solidFill>
                  <a:schemeClr val="tx1">
                    <a:lumMod val="50000"/>
                  </a:schemeClr>
                </a:solidFill>
              </a:rPr>
              <a:t>evidence, should 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be assessed on the </a:t>
            </a:r>
            <a:r>
              <a:rPr lang="en-US" sz="2200" dirty="0" smtClean="0">
                <a:solidFill>
                  <a:schemeClr val="tx1">
                    <a:lumMod val="50000"/>
                  </a:schemeClr>
                </a:solidFill>
              </a:rPr>
              <a:t>CMAS ELA assessment</a:t>
            </a:r>
          </a:p>
          <a:p>
            <a:r>
              <a:rPr lang="en-US" b="1" dirty="0" smtClean="0">
                <a:solidFill>
                  <a:schemeClr val="tx1">
                    <a:lumMod val="50000"/>
                  </a:schemeClr>
                </a:solidFill>
              </a:rPr>
              <a:t>Note: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NEP 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and LEP students 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in grades 3 and 4 whose 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native language is Spanish 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take CSLA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  <a:p>
            <a:pPr lvl="1"/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Students are exempt from </a:t>
            </a:r>
            <a:r>
              <a:rPr lang="en-US" sz="2200" dirty="0" smtClean="0">
                <a:solidFill>
                  <a:schemeClr val="tx1">
                    <a:lumMod val="50000"/>
                  </a:schemeClr>
                </a:solidFill>
              </a:rPr>
              <a:t>ELA testing 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only </a:t>
            </a:r>
            <a:r>
              <a:rPr lang="en-US" sz="2200" dirty="0" smtClean="0">
                <a:solidFill>
                  <a:schemeClr val="tx1">
                    <a:lumMod val="50000"/>
                  </a:schemeClr>
                </a:solidFill>
              </a:rPr>
              <a:t>when 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an equivalent native-language assessment is not </a:t>
            </a:r>
            <a:r>
              <a:rPr lang="en-US" sz="2200" dirty="0" smtClean="0">
                <a:solidFill>
                  <a:schemeClr val="tx1">
                    <a:lumMod val="50000"/>
                  </a:schemeClr>
                </a:solidFill>
              </a:rPr>
              <a:t>available</a:t>
            </a:r>
            <a:endParaRPr lang="en-US" sz="2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First Year in US – ELA Only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07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CMAS Online Test Cycle </a:t>
            </a:r>
            <a:endParaRPr lang="en-US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6798186"/>
              </p:ext>
            </p:extLst>
          </p:nvPr>
        </p:nvGraphicFramePr>
        <p:xfrm>
          <a:off x="85726" y="1294000"/>
          <a:ext cx="8982634" cy="49114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5070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4834203"/>
              </p:ext>
            </p:extLst>
          </p:nvPr>
        </p:nvGraphicFramePr>
        <p:xfrm>
          <a:off x="1" y="1294000"/>
          <a:ext cx="8982634" cy="49114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CMAS Paper Test Cycle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94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00844" y="2682875"/>
            <a:ext cx="8342313" cy="164623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CoAlt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Colorado Alternate</a:t>
            </a:r>
            <a:br>
              <a:rPr lang="en-US" sz="3600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>Mathematics, English Language Arts/Literacy, </a:t>
            </a:r>
            <a:br>
              <a:rPr lang="en-US" sz="2200" dirty="0" smtClean="0"/>
            </a:br>
            <a:r>
              <a:rPr lang="en-US" sz="2200" dirty="0" smtClean="0"/>
              <a:t>Science &amp; Social Studies</a:t>
            </a:r>
            <a:br>
              <a:rPr lang="en-US" sz="2200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>Mindy Roden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00983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0"/>
          </p:nvPr>
        </p:nvSpPr>
        <p:spPr>
          <a:xfrm>
            <a:off x="628650" y="1809750"/>
            <a:ext cx="7886700" cy="4171949"/>
          </a:xfrm>
        </p:spPr>
        <p:txBody>
          <a:bodyPr numCol="3">
            <a:normAutofit/>
          </a:bodyPr>
          <a:lstStyle/>
          <a:p>
            <a:pPr lvl="1"/>
            <a:r>
              <a:rPr lang="en-US" dirty="0" smtClean="0">
                <a:solidFill>
                  <a:srgbClr val="000000"/>
                </a:solidFill>
              </a:rPr>
              <a:t>AT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CAS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CBT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CDE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CMAS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CoAlt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CORA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CSLA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DAC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DLM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DOB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DRC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DTC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EEO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ELA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EL/ELL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LEP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NAEP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NEP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PARCC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PA</a:t>
            </a:r>
            <a:r>
              <a:rPr lang="en-US" baseline="30000" dirty="0" smtClean="0">
                <a:solidFill>
                  <a:srgbClr val="000000"/>
                </a:solidFill>
              </a:rPr>
              <a:t>next </a:t>
            </a:r>
            <a:r>
              <a:rPr lang="en-US" dirty="0" smtClean="0">
                <a:solidFill>
                  <a:srgbClr val="000000"/>
                </a:solidFill>
              </a:rPr>
              <a:t>(PAN)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PBT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PII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Pre-ID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PSAT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SAC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SASID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SAT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S/SS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SBD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SR/PNP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SWD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TTS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UAR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Acronyms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6976" y="1256373"/>
            <a:ext cx="8762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See </a:t>
            </a:r>
            <a:r>
              <a:rPr lang="en-US" dirty="0">
                <a:solidFill>
                  <a:srgbClr val="000000"/>
                </a:solidFill>
                <a:latin typeface="Trebuchet MS" panose="020B0603020202020204" pitchFamily="34" charset="0"/>
              </a:rPr>
              <a:t>handout at </a:t>
            </a:r>
            <a:r>
              <a:rPr lang="en-US" dirty="0">
                <a:solidFill>
                  <a:srgbClr val="000000"/>
                </a:solidFill>
                <a:latin typeface="Trebuchet MS" panose="020B0603020202020204" pitchFamily="34" charset="0"/>
                <a:hlinkClick r:id="rId2"/>
              </a:rPr>
              <a:t>http://www.cde.state.co.us/assessment/cmas_acronyms</a:t>
            </a:r>
            <a:r>
              <a:rPr lang="en-US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754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628650" y="1202400"/>
            <a:ext cx="7886700" cy="5284125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The CoAlt assessments are designed </a:t>
            </a:r>
            <a:r>
              <a:rPr lang="en-US" dirty="0">
                <a:solidFill>
                  <a:srgbClr val="000000"/>
                </a:solidFill>
              </a:rPr>
              <a:t>specifically </a:t>
            </a:r>
            <a:r>
              <a:rPr lang="en-US" dirty="0" smtClean="0">
                <a:solidFill>
                  <a:srgbClr val="000000"/>
                </a:solidFill>
              </a:rPr>
              <a:t>for students </a:t>
            </a:r>
            <a:r>
              <a:rPr lang="en-US" dirty="0">
                <a:solidFill>
                  <a:srgbClr val="000000"/>
                </a:solidFill>
              </a:rPr>
              <a:t>with </a:t>
            </a:r>
            <a:r>
              <a:rPr lang="en-US" dirty="0" smtClean="0">
                <a:solidFill>
                  <a:srgbClr val="000000"/>
                </a:solidFill>
              </a:rPr>
              <a:t>the most significant cognitive disabilities </a:t>
            </a:r>
          </a:p>
          <a:p>
            <a:pPr lvl="1"/>
            <a:r>
              <a:rPr lang="en-US" b="0" dirty="0">
                <a:solidFill>
                  <a:srgbClr val="000000"/>
                </a:solidFill>
              </a:rPr>
              <a:t>Typically less than 1% of </a:t>
            </a:r>
            <a:r>
              <a:rPr lang="en-US" b="0" dirty="0" smtClean="0">
                <a:solidFill>
                  <a:srgbClr val="000000"/>
                </a:solidFill>
              </a:rPr>
              <a:t>the student population</a:t>
            </a:r>
            <a:endParaRPr lang="en-US" b="0" dirty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dirty="0">
                <a:solidFill>
                  <a:srgbClr val="000000"/>
                </a:solidFill>
              </a:rPr>
              <a:t>primary purpose of the assessment program is to determine </a:t>
            </a:r>
            <a:r>
              <a:rPr lang="en-US" dirty="0" smtClean="0">
                <a:solidFill>
                  <a:srgbClr val="000000"/>
                </a:solidFill>
              </a:rPr>
              <a:t>the level </a:t>
            </a:r>
            <a:r>
              <a:rPr lang="en-US" dirty="0">
                <a:solidFill>
                  <a:srgbClr val="000000"/>
                </a:solidFill>
              </a:rPr>
              <a:t>at which Colorado students with significant cognitive disabilities meet </a:t>
            </a:r>
            <a:r>
              <a:rPr lang="en-US" dirty="0" smtClean="0">
                <a:solidFill>
                  <a:srgbClr val="000000"/>
                </a:solidFill>
              </a:rPr>
              <a:t>the Extended </a:t>
            </a:r>
            <a:r>
              <a:rPr lang="en-US" dirty="0">
                <a:solidFill>
                  <a:srgbClr val="000000"/>
                </a:solidFill>
              </a:rPr>
              <a:t>Evidence Outcomes (EEOs) of the </a:t>
            </a:r>
            <a:r>
              <a:rPr lang="en-US" dirty="0" smtClean="0">
                <a:solidFill>
                  <a:srgbClr val="000000"/>
                </a:solidFill>
              </a:rPr>
              <a:t>CAS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These are the alternate assessments to the CMAS and CO PSAT &amp; SAT assessments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CoAlt assessments are individually administered and untimed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CoAlt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26871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b="0" dirty="0">
                <a:solidFill>
                  <a:srgbClr val="000000"/>
                </a:solidFill>
              </a:rPr>
              <a:t>The CoAlt assessments </a:t>
            </a:r>
            <a:r>
              <a:rPr lang="en-US" b="0" dirty="0" smtClean="0">
                <a:solidFill>
                  <a:srgbClr val="000000"/>
                </a:solidFill>
              </a:rPr>
              <a:t>are administered </a:t>
            </a:r>
            <a:r>
              <a:rPr lang="en-US" b="0" dirty="0">
                <a:solidFill>
                  <a:srgbClr val="000000"/>
                </a:solidFill>
              </a:rPr>
              <a:t>during the CMAS </a:t>
            </a:r>
            <a:r>
              <a:rPr lang="en-US" b="0" dirty="0" smtClean="0">
                <a:solidFill>
                  <a:srgbClr val="000000"/>
                </a:solidFill>
              </a:rPr>
              <a:t>window, including extended and early window dates for math/ELA and high school.</a:t>
            </a: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000000"/>
                </a:solidFill>
              </a:rPr>
              <a:t>To </a:t>
            </a:r>
            <a:r>
              <a:rPr lang="en-US" b="1" dirty="0">
                <a:solidFill>
                  <a:srgbClr val="000000"/>
                </a:solidFill>
              </a:rPr>
              <a:t>the extent possible, students taking the alternate assessment in a content area for which they are participating in a general education class should be assessed at the same time as their general education peers to avoid missed instruction. </a:t>
            </a:r>
            <a:r>
              <a:rPr lang="en-US" dirty="0">
                <a:solidFill>
                  <a:srgbClr val="000000"/>
                </a:solidFill>
              </a:rPr>
              <a:t>Schools </a:t>
            </a:r>
            <a:r>
              <a:rPr lang="en-US" dirty="0" smtClean="0">
                <a:solidFill>
                  <a:srgbClr val="000000"/>
                </a:solidFill>
              </a:rPr>
              <a:t>should also </a:t>
            </a:r>
            <a:r>
              <a:rPr lang="en-US" dirty="0">
                <a:solidFill>
                  <a:srgbClr val="000000"/>
                </a:solidFill>
              </a:rPr>
              <a:t>ensure that students taking the alternate assessment do not miss instruction from their general education class(</a:t>
            </a:r>
            <a:r>
              <a:rPr lang="en-US" dirty="0" err="1">
                <a:solidFill>
                  <a:srgbClr val="000000"/>
                </a:solidFill>
              </a:rPr>
              <a:t>es</a:t>
            </a:r>
            <a:r>
              <a:rPr lang="en-US" dirty="0">
                <a:solidFill>
                  <a:srgbClr val="000000"/>
                </a:solidFill>
              </a:rPr>
              <a:t>) through other means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CoAlt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4117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This is </a:t>
            </a:r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computer-based </a:t>
            </a:r>
            <a:r>
              <a:rPr lang="en-US" dirty="0" smtClean="0">
                <a:solidFill>
                  <a:srgbClr val="000000"/>
                </a:solidFill>
              </a:rPr>
              <a:t>assessment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Educator </a:t>
            </a:r>
            <a:r>
              <a:rPr lang="en-US" dirty="0">
                <a:solidFill>
                  <a:srgbClr val="000000"/>
                </a:solidFill>
              </a:rPr>
              <a:t>Portal – data management system used for </a:t>
            </a:r>
            <a:r>
              <a:rPr lang="en-US" dirty="0" smtClean="0">
                <a:solidFill>
                  <a:srgbClr val="000000"/>
                </a:solidFill>
              </a:rPr>
              <a:t>DLM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District creates/updates </a:t>
            </a:r>
            <a:r>
              <a:rPr lang="en-US" dirty="0">
                <a:solidFill>
                  <a:srgbClr val="000000"/>
                </a:solidFill>
              </a:rPr>
              <a:t>accounts for Test </a:t>
            </a:r>
            <a:r>
              <a:rPr lang="en-US" dirty="0" smtClean="0">
                <a:solidFill>
                  <a:srgbClr val="000000"/>
                </a:solidFill>
              </a:rPr>
              <a:t>Examiners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District </a:t>
            </a:r>
            <a:r>
              <a:rPr lang="en-US" dirty="0" smtClean="0">
                <a:solidFill>
                  <a:srgbClr val="000000"/>
                </a:solidFill>
              </a:rPr>
              <a:t>verifies student information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District uploads any students after </a:t>
            </a:r>
            <a:r>
              <a:rPr lang="en-US" dirty="0" smtClean="0"/>
              <a:t>initial CDE </a:t>
            </a:r>
            <a:r>
              <a:rPr lang="en-US" dirty="0" smtClean="0">
                <a:solidFill>
                  <a:srgbClr val="000000"/>
                </a:solidFill>
              </a:rPr>
              <a:t>upload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Assign </a:t>
            </a:r>
            <a:r>
              <a:rPr lang="en-US" dirty="0">
                <a:solidFill>
                  <a:srgbClr val="000000"/>
                </a:solidFill>
              </a:rPr>
              <a:t>Test Examiner to student (rostering)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KITE client – student-facing testlet delivery system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Every student takes </a:t>
            </a:r>
            <a:r>
              <a:rPr lang="en-US" dirty="0" smtClean="0">
                <a:solidFill>
                  <a:srgbClr val="000000"/>
                </a:solidFill>
              </a:rPr>
              <a:t>5-7 </a:t>
            </a:r>
            <a:r>
              <a:rPr lang="en-US" dirty="0">
                <a:solidFill>
                  <a:srgbClr val="000000"/>
                </a:solidFill>
              </a:rPr>
              <a:t>testlets per content area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3-10 questions per testlet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Testing occurs in multiple sessions 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There is a 15-30 minute wait time </a:t>
            </a:r>
            <a:r>
              <a:rPr lang="en-US" dirty="0" smtClean="0">
                <a:solidFill>
                  <a:srgbClr val="000000"/>
                </a:solidFill>
              </a:rPr>
              <a:t>for testlet assignment based on previous testlet performance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CoAlt: </a:t>
            </a:r>
            <a:r>
              <a:rPr lang="en-US" dirty="0" smtClean="0"/>
              <a:t>DLM ELA </a:t>
            </a:r>
            <a:r>
              <a:rPr lang="en-US" dirty="0"/>
              <a:t>&amp; Math </a:t>
            </a:r>
          </a:p>
        </p:txBody>
      </p:sp>
    </p:spTree>
    <p:extLst>
      <p:ext uri="{BB962C8B-B14F-4D97-AF65-F5344CB8AC3E}">
        <p14:creationId xmlns:p14="http://schemas.microsoft.com/office/powerpoint/2010/main" val="237099521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This is a paper-based assessment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Scores entered into PA</a:t>
            </a:r>
            <a:r>
              <a:rPr lang="en-US" baseline="30000" dirty="0" smtClean="0">
                <a:solidFill>
                  <a:srgbClr val="000000"/>
                </a:solidFill>
              </a:rPr>
              <a:t>next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PearsonAccess</a:t>
            </a:r>
            <a:r>
              <a:rPr lang="en-US" baseline="30000" dirty="0" smtClean="0">
                <a:solidFill>
                  <a:srgbClr val="000000"/>
                </a:solidFill>
              </a:rPr>
              <a:t>next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Data management system used for CoAlt Science &amp; Social Studies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Assign Test Examiners to students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Student responses are recorded by the Test Examiner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Test Examiners or DAC/SAC enter score points into </a:t>
            </a:r>
            <a:r>
              <a:rPr lang="en-US" dirty="0" err="1" smtClean="0">
                <a:solidFill>
                  <a:srgbClr val="000000"/>
                </a:solidFill>
              </a:rPr>
              <a:t>PA</a:t>
            </a:r>
            <a:r>
              <a:rPr lang="en-US" baseline="30000" dirty="0" err="1" smtClean="0">
                <a:solidFill>
                  <a:srgbClr val="000000"/>
                </a:solidFill>
              </a:rPr>
              <a:t>next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DACs must verify score entry prior to returning materials to Pearson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CoAlt: Science &amp; Social Studies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48491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1048016"/>
              </p:ext>
            </p:extLst>
          </p:nvPr>
        </p:nvGraphicFramePr>
        <p:xfrm>
          <a:off x="410996" y="1214437"/>
          <a:ext cx="8351264" cy="4546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CoAlt: DLM ELA &amp; Math Cycle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6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219245"/>
              </p:ext>
            </p:extLst>
          </p:nvPr>
        </p:nvGraphicFramePr>
        <p:xfrm>
          <a:off x="0" y="1274950"/>
          <a:ext cx="9143999" cy="4999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CoAlt: Science &amp; Social Studies Cycle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60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00844" y="2682875"/>
            <a:ext cx="8342313" cy="1646238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Accommodations</a:t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2000" dirty="0" smtClean="0"/>
              <a:t>Mindy Roden &amp; </a:t>
            </a:r>
            <a:r>
              <a:rPr lang="en-US" sz="2000" dirty="0"/>
              <a:t>Heather Villalobos Pavia</a:t>
            </a:r>
          </a:p>
        </p:txBody>
      </p:sp>
    </p:spTree>
    <p:extLst>
      <p:ext uri="{BB962C8B-B14F-4D97-AF65-F5344CB8AC3E}">
        <p14:creationId xmlns:p14="http://schemas.microsoft.com/office/powerpoint/2010/main" val="250554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>
                <a:solidFill>
                  <a:srgbClr val="000000"/>
                </a:solidFill>
              </a:rPr>
              <a:t>CMAS </a:t>
            </a:r>
            <a:r>
              <a:rPr lang="en-US" sz="2200" dirty="0">
                <a:solidFill>
                  <a:srgbClr val="000000"/>
                </a:solidFill>
              </a:rPr>
              <a:t>a</a:t>
            </a:r>
            <a:r>
              <a:rPr lang="en-US" sz="2200" dirty="0" smtClean="0">
                <a:solidFill>
                  <a:srgbClr val="000000"/>
                </a:solidFill>
              </a:rPr>
              <a:t>ccommodations information is found in the </a:t>
            </a:r>
            <a:r>
              <a:rPr lang="en-US" sz="2200" i="1" dirty="0" smtClean="0">
                <a:solidFill>
                  <a:srgbClr val="000000"/>
                </a:solidFill>
              </a:rPr>
              <a:t>CMAS and CoAlt Procedures Manual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The </a:t>
            </a:r>
            <a:r>
              <a:rPr lang="en-US" sz="2000" i="1" dirty="0" smtClean="0">
                <a:solidFill>
                  <a:srgbClr val="000000"/>
                </a:solidFill>
              </a:rPr>
              <a:t>PARCC Accessibility Features &amp; Accommodations Manual </a:t>
            </a:r>
            <a:r>
              <a:rPr lang="en-US" sz="2000" dirty="0" smtClean="0">
                <a:solidFill>
                  <a:srgbClr val="000000"/>
                </a:solidFill>
              </a:rPr>
              <a:t>must </a:t>
            </a:r>
            <a:r>
              <a:rPr lang="en-US" sz="2000" b="1" dirty="0" smtClean="0">
                <a:solidFill>
                  <a:srgbClr val="000000"/>
                </a:solidFill>
              </a:rPr>
              <a:t>not</a:t>
            </a:r>
            <a:r>
              <a:rPr lang="en-US" sz="2000" dirty="0" smtClean="0">
                <a:solidFill>
                  <a:srgbClr val="000000"/>
                </a:solidFill>
              </a:rPr>
              <a:t> be used for guidance in Colorado</a:t>
            </a:r>
          </a:p>
          <a:p>
            <a:r>
              <a:rPr lang="en-US" sz="2200" dirty="0" smtClean="0">
                <a:solidFill>
                  <a:srgbClr val="000000"/>
                </a:solidFill>
              </a:rPr>
              <a:t>CoAlt: DLM ELA &amp; Math </a:t>
            </a:r>
            <a:r>
              <a:rPr lang="en-US" sz="2200" i="1" dirty="0" smtClean="0">
                <a:solidFill>
                  <a:srgbClr val="000000"/>
                </a:solidFill>
              </a:rPr>
              <a:t>Accessibility Manual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Use the latest version on the DLM website</a:t>
            </a:r>
          </a:p>
          <a:p>
            <a:r>
              <a:rPr lang="en-US" sz="2200" dirty="0" smtClean="0">
                <a:solidFill>
                  <a:srgbClr val="000000"/>
                </a:solidFill>
              </a:rPr>
              <a:t>ACCESS Accommodations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Check for information on CDE’s English Language Proficiency (ELP) Additional Resources page</a:t>
            </a:r>
          </a:p>
          <a:p>
            <a:pPr lvl="1"/>
            <a:r>
              <a:rPr lang="en-US" dirty="0">
                <a:solidFill>
                  <a:srgbClr val="000000"/>
                </a:solidFill>
                <a:hlinkClick r:id="rId3"/>
              </a:rPr>
              <a:t>http://</a:t>
            </a:r>
            <a:r>
              <a:rPr lang="en-US" dirty="0" smtClean="0">
                <a:solidFill>
                  <a:srgbClr val="000000"/>
                </a:solidFill>
                <a:hlinkClick r:id="rId3"/>
              </a:rPr>
              <a:t>www.cde.state.co.us/assessment/ela-additionalresources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sz="2200" dirty="0">
                <a:solidFill>
                  <a:srgbClr val="000000"/>
                </a:solidFill>
                <a:cs typeface="Courier New" panose="02070309020205020404" pitchFamily="49" charset="0"/>
              </a:rPr>
              <a:t>§</a:t>
            </a:r>
            <a:r>
              <a:rPr lang="en-US" sz="2200" dirty="0" smtClean="0">
                <a:solidFill>
                  <a:srgbClr val="000000"/>
                </a:solidFill>
                <a:cs typeface="Courier New" panose="02070309020205020404" pitchFamily="49" charset="0"/>
              </a:rPr>
              <a:t>22-7-1006.3(4)(c)</a:t>
            </a:r>
            <a:r>
              <a:rPr lang="en-US" sz="2200" dirty="0" smtClean="0">
                <a:solidFill>
                  <a:srgbClr val="000000"/>
                </a:solidFill>
              </a:rPr>
              <a:t>:  </a:t>
            </a:r>
            <a:r>
              <a:rPr lang="en-US" sz="2200" dirty="0" smtClean="0"/>
              <a:t>Native </a:t>
            </a:r>
            <a:r>
              <a:rPr lang="en-US" sz="2200" dirty="0"/>
              <a:t>language accommodations </a:t>
            </a:r>
            <a:r>
              <a:rPr lang="en-US" sz="2200" dirty="0" smtClean="0"/>
              <a:t>are available to students in an English language development program for less than 5 </a:t>
            </a:r>
            <a:r>
              <a:rPr lang="en-US" sz="2200" dirty="0"/>
              <a:t>years when appropriate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Accommodations 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50491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</a:t>
            </a:r>
            <a:r>
              <a:rPr lang="en-US" dirty="0" smtClean="0"/>
              <a:t>raille forms will be UEB</a:t>
            </a:r>
          </a:p>
          <a:p>
            <a:pPr lvl="1"/>
            <a:r>
              <a:rPr lang="en-US" dirty="0" smtClean="0"/>
              <a:t>Math will be UEB with Nemeth</a:t>
            </a:r>
          </a:p>
          <a:p>
            <a:r>
              <a:rPr lang="en-US" dirty="0" smtClean="0"/>
              <a:t>All accommodations for CO PSAT &amp; SAT (grades 9, 10, and 11) are submitted directly to College Board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Note</a:t>
            </a:r>
            <a:r>
              <a:rPr lang="en-US" dirty="0" smtClean="0"/>
              <a:t>: Internet based speech-to-text (STT) devices are not permitted during CMAS testing. STT may be used if the device functions without access to the internet.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Accommodations for 2017-18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57017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A very limited number of students who meet specific criteria may qualify for unique accommodations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These accommodations might impact the construct being measured. For that reason, additional documentation is required.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Accommodations requiring CDE approval: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Auditory presentation/reading </a:t>
            </a:r>
            <a:r>
              <a:rPr lang="en-US" dirty="0">
                <a:solidFill>
                  <a:srgbClr val="000000"/>
                </a:solidFill>
              </a:rPr>
              <a:t>of the ELA (reading) test </a:t>
            </a:r>
            <a:r>
              <a:rPr lang="en-US" dirty="0" smtClean="0">
                <a:solidFill>
                  <a:srgbClr val="000000"/>
                </a:solidFill>
              </a:rPr>
              <a:t>must </a:t>
            </a:r>
            <a:r>
              <a:rPr lang="en-US" dirty="0">
                <a:solidFill>
                  <a:srgbClr val="000000"/>
                </a:solidFill>
              </a:rPr>
              <a:t>be approved by </a:t>
            </a:r>
            <a:r>
              <a:rPr lang="en-US" dirty="0" smtClean="0">
                <a:solidFill>
                  <a:srgbClr val="000000"/>
                </a:solidFill>
              </a:rPr>
              <a:t>CDE, including:</a:t>
            </a:r>
            <a:endParaRPr lang="en-US" dirty="0">
              <a:solidFill>
                <a:srgbClr val="000000"/>
              </a:solidFill>
            </a:endParaRPr>
          </a:p>
          <a:p>
            <a:pPr lvl="2"/>
            <a:r>
              <a:rPr lang="en-US" dirty="0">
                <a:solidFill>
                  <a:srgbClr val="000000"/>
                </a:solidFill>
              </a:rPr>
              <a:t>Text-to-speech (TTS) for ELA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Oral </a:t>
            </a:r>
            <a:r>
              <a:rPr lang="en-US" dirty="0" smtClean="0">
                <a:solidFill>
                  <a:srgbClr val="000000"/>
                </a:solidFill>
              </a:rPr>
              <a:t>script for </a:t>
            </a:r>
            <a:r>
              <a:rPr lang="en-US" dirty="0">
                <a:solidFill>
                  <a:srgbClr val="000000"/>
                </a:solidFill>
              </a:rPr>
              <a:t>ELA (human signer, human </a:t>
            </a:r>
            <a:r>
              <a:rPr lang="en-US" dirty="0" smtClean="0">
                <a:solidFill>
                  <a:srgbClr val="000000"/>
                </a:solidFill>
              </a:rPr>
              <a:t>reader)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Scribe </a:t>
            </a:r>
            <a:r>
              <a:rPr lang="en-US" dirty="0">
                <a:solidFill>
                  <a:srgbClr val="000000"/>
                </a:solidFill>
              </a:rPr>
              <a:t>for ELA constructed responses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Calculator on non-calculator </a:t>
            </a:r>
            <a:r>
              <a:rPr lang="en-US" dirty="0" smtClean="0">
                <a:solidFill>
                  <a:srgbClr val="000000"/>
                </a:solidFill>
              </a:rPr>
              <a:t>section of math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Any accommodation </a:t>
            </a:r>
            <a:r>
              <a:rPr lang="en-US" dirty="0" smtClean="0">
                <a:solidFill>
                  <a:srgbClr val="000000"/>
                </a:solidFill>
              </a:rPr>
              <a:t>that may impact the construct of the assessment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Unique </a:t>
            </a:r>
            <a:r>
              <a:rPr lang="en-US" dirty="0" smtClean="0"/>
              <a:t>Accommodations Request (UAR)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331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9004" y="1238250"/>
            <a:ext cx="8407893" cy="501739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Communication Flow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The District Assessment Coordinator (DAC) is the primary point of contact for the district</a:t>
            </a:r>
          </a:p>
          <a:p>
            <a:pPr lvl="1"/>
            <a:r>
              <a:rPr lang="en-US" sz="2100" dirty="0" smtClean="0">
                <a:solidFill>
                  <a:srgbClr val="000000"/>
                </a:solidFill>
              </a:rPr>
              <a:t>CDE works directly with DACs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Expectations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95649446"/>
              </p:ext>
            </p:extLst>
          </p:nvPr>
        </p:nvGraphicFramePr>
        <p:xfrm>
          <a:off x="380999" y="1697867"/>
          <a:ext cx="8407893" cy="33437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7" name="Straight Arrow Connector 6"/>
          <p:cNvCxnSpPr/>
          <p:nvPr/>
        </p:nvCxnSpPr>
        <p:spPr>
          <a:xfrm flipV="1">
            <a:off x="5514975" y="3564625"/>
            <a:ext cx="1396188" cy="2358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5410200" y="3115340"/>
            <a:ext cx="1500963" cy="8506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2196010" y="3200400"/>
            <a:ext cx="1758287" cy="36422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403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Use of unique accommodations without CDE approval may result in invalidation and/or suppression of student test scores.  </a:t>
            </a:r>
          </a:p>
          <a:p>
            <a:pPr marL="502920" indent="-457200"/>
            <a:r>
              <a:rPr lang="en-US" dirty="0" smtClean="0">
                <a:solidFill>
                  <a:srgbClr val="000000"/>
                </a:solidFill>
              </a:rPr>
              <a:t>Auditory presentation of ELA</a:t>
            </a:r>
          </a:p>
          <a:p>
            <a:pPr marL="502920" indent="-457200"/>
            <a:r>
              <a:rPr lang="en-US" dirty="0" smtClean="0">
                <a:solidFill>
                  <a:srgbClr val="000000"/>
                </a:solidFill>
              </a:rPr>
              <a:t>Calculator on non-calculator sections of math</a:t>
            </a:r>
          </a:p>
          <a:p>
            <a:pPr marL="502920" indent="-457200"/>
            <a:r>
              <a:rPr lang="en-US" dirty="0" smtClean="0">
                <a:solidFill>
                  <a:srgbClr val="000000"/>
                </a:solidFill>
              </a:rPr>
              <a:t>Scribe on writing (constructed response) portion of ELA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Unapproved Accommodations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44193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Deadline to submit to CDE: </a:t>
            </a:r>
            <a:r>
              <a:rPr lang="en-US" b="1" dirty="0" smtClean="0">
                <a:solidFill>
                  <a:srgbClr val="000000"/>
                </a:solidFill>
              </a:rPr>
              <a:t>December 15 </a:t>
            </a:r>
            <a:r>
              <a:rPr lang="en-US" dirty="0" smtClean="0">
                <a:solidFill>
                  <a:srgbClr val="000000"/>
                </a:solidFill>
              </a:rPr>
              <a:t>(annually)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Post on Syncplicity in UAR folder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Submit all UARs for the district at once if possible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Notify Mindy Roden via email when posted in Syncplicity (do not send UAR forms through email)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Use updated UAR forms – data is required upon submission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Must use 2017-18 form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Must include current </a:t>
            </a:r>
            <a:r>
              <a:rPr lang="en-US" dirty="0" smtClean="0"/>
              <a:t>data (from the current school year)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Forms without data will be rejected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Past CMAS scores, IEP eligibility data, and other scores from previous years </a:t>
            </a:r>
            <a:r>
              <a:rPr lang="en-US" u="sng" dirty="0" smtClean="0">
                <a:solidFill>
                  <a:srgbClr val="000000"/>
                </a:solidFill>
              </a:rPr>
              <a:t>cannot</a:t>
            </a:r>
            <a:r>
              <a:rPr lang="en-US" dirty="0" smtClean="0">
                <a:solidFill>
                  <a:srgbClr val="000000"/>
                </a:solidFill>
              </a:rPr>
              <a:t> be used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CDE </a:t>
            </a:r>
            <a:r>
              <a:rPr lang="en-US" dirty="0">
                <a:solidFill>
                  <a:srgbClr val="000000"/>
                </a:solidFill>
              </a:rPr>
              <a:t>will respond to each </a:t>
            </a:r>
            <a:r>
              <a:rPr lang="en-US" dirty="0" smtClean="0">
                <a:solidFill>
                  <a:srgbClr val="000000"/>
                </a:solidFill>
              </a:rPr>
              <a:t>UAR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Written approval will be received from the Assessment Unit if the unique accommodation request is approved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Unapproved requests will indicate the reason for rejection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Unique Accommodation Requests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85876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Forms for emergency accommodations do </a:t>
            </a:r>
            <a:r>
              <a:rPr lang="en-US" dirty="0">
                <a:solidFill>
                  <a:srgbClr val="000000"/>
                </a:solidFill>
              </a:rPr>
              <a:t>not need to be submitted to CDE</a:t>
            </a:r>
          </a:p>
          <a:p>
            <a:r>
              <a:rPr lang="en-US" dirty="0">
                <a:solidFill>
                  <a:srgbClr val="000000"/>
                </a:solidFill>
              </a:rPr>
              <a:t>Maintain documentation at district level</a:t>
            </a:r>
          </a:p>
          <a:p>
            <a:r>
              <a:rPr lang="en-US" dirty="0">
                <a:solidFill>
                  <a:srgbClr val="000000"/>
                </a:solidFill>
              </a:rPr>
              <a:t>Mark in </a:t>
            </a:r>
            <a:r>
              <a:rPr lang="en-US" dirty="0" smtClean="0">
                <a:solidFill>
                  <a:srgbClr val="000000"/>
                </a:solidFill>
              </a:rPr>
              <a:t>PA</a:t>
            </a:r>
            <a:r>
              <a:rPr lang="en-US" baseline="30000" dirty="0" smtClean="0">
                <a:solidFill>
                  <a:srgbClr val="000000"/>
                </a:solidFill>
              </a:rPr>
              <a:t>next</a:t>
            </a:r>
            <a:r>
              <a:rPr lang="en-US" dirty="0" smtClean="0">
                <a:solidFill>
                  <a:srgbClr val="000000"/>
                </a:solidFill>
              </a:rPr>
              <a:t> for CMAS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Emergency Accommodations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20397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2692542"/>
              </p:ext>
            </p:extLst>
          </p:nvPr>
        </p:nvGraphicFramePr>
        <p:xfrm>
          <a:off x="0" y="1173752"/>
          <a:ext cx="9144000" cy="5220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Accommodations Process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90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00844" y="2682875"/>
            <a:ext cx="8342313" cy="1646238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Colorado PSAT and SAT</a:t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2000" dirty="0" smtClean="0"/>
              <a:t>Jared Anthony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0554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0"/>
          </p:nvPr>
        </p:nvSpPr>
        <p:spPr>
          <a:noFill/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 smtClean="0">
                <a:solidFill>
                  <a:srgbClr val="000000"/>
                </a:solidFill>
              </a:rPr>
              <a:t>This </a:t>
            </a:r>
            <a:r>
              <a:rPr lang="en-US" dirty="0">
                <a:solidFill>
                  <a:srgbClr val="000000"/>
                </a:solidFill>
              </a:rPr>
              <a:t>year, </a:t>
            </a:r>
            <a:r>
              <a:rPr lang="en-US" dirty="0" smtClean="0">
                <a:solidFill>
                  <a:srgbClr val="000000"/>
                </a:solidFill>
              </a:rPr>
              <a:t>students in grades 9, 10, and 11 will </a:t>
            </a:r>
            <a:r>
              <a:rPr lang="en-US" dirty="0">
                <a:solidFill>
                  <a:srgbClr val="000000"/>
                </a:solidFill>
              </a:rPr>
              <a:t>take the PSAT and SAT </a:t>
            </a:r>
            <a:r>
              <a:rPr lang="en-US" dirty="0" smtClean="0">
                <a:solidFill>
                  <a:srgbClr val="000000"/>
                </a:solidFill>
              </a:rPr>
              <a:t>assessments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solidFill>
                  <a:srgbClr val="000000"/>
                </a:solidFill>
              </a:rPr>
              <a:t>The CO PSAT &amp; SAT are aligned </a:t>
            </a:r>
            <a:r>
              <a:rPr lang="en-US" dirty="0">
                <a:solidFill>
                  <a:srgbClr val="000000"/>
                </a:solidFill>
              </a:rPr>
              <a:t>to the </a:t>
            </a:r>
            <a:r>
              <a:rPr lang="en-US" dirty="0" smtClean="0">
                <a:solidFill>
                  <a:srgbClr val="000000"/>
                </a:solidFill>
              </a:rPr>
              <a:t>CAS and </a:t>
            </a:r>
            <a:r>
              <a:rPr lang="en-US" dirty="0">
                <a:solidFill>
                  <a:srgbClr val="000000"/>
                </a:solidFill>
              </a:rPr>
              <a:t>provide other benefits, including free, high-quality practice tools and scholarship </a:t>
            </a:r>
            <a:r>
              <a:rPr lang="en-US" dirty="0" smtClean="0">
                <a:solidFill>
                  <a:srgbClr val="000000"/>
                </a:solidFill>
              </a:rPr>
              <a:t>opportunities</a:t>
            </a:r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</a:pPr>
            <a:r>
              <a:rPr lang="en-US" dirty="0" smtClean="0">
                <a:solidFill>
                  <a:srgbClr val="000000"/>
                </a:solidFill>
              </a:rPr>
              <a:t>Assessments </a:t>
            </a:r>
            <a:r>
              <a:rPr lang="en-US" dirty="0">
                <a:solidFill>
                  <a:srgbClr val="000000"/>
                </a:solidFill>
              </a:rPr>
              <a:t>administered in the </a:t>
            </a:r>
            <a:r>
              <a:rPr lang="en-US" dirty="0" smtClean="0">
                <a:solidFill>
                  <a:srgbClr val="000000"/>
                </a:solidFill>
              </a:rPr>
              <a:t>spring:</a:t>
            </a:r>
            <a:endParaRPr lang="en-US" dirty="0">
              <a:solidFill>
                <a:srgbClr val="000000"/>
              </a:solidFill>
            </a:endParaRPr>
          </a:p>
          <a:p>
            <a:pPr lvl="1">
              <a:lnSpc>
                <a:spcPct val="120000"/>
              </a:lnSpc>
            </a:pPr>
            <a:r>
              <a:rPr lang="en-US" sz="2200" dirty="0" smtClean="0">
                <a:solidFill>
                  <a:srgbClr val="000000"/>
                </a:solidFill>
              </a:rPr>
              <a:t>SAT given to students in grade 11</a:t>
            </a:r>
          </a:p>
          <a:p>
            <a:pPr lvl="1">
              <a:lnSpc>
                <a:spcPct val="120000"/>
              </a:lnSpc>
            </a:pPr>
            <a:r>
              <a:rPr lang="en-US" sz="2200" dirty="0" smtClean="0">
                <a:solidFill>
                  <a:srgbClr val="000000"/>
                </a:solidFill>
              </a:rPr>
              <a:t>PSAT given to students in grades 9 and 10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solidFill>
                  <a:srgbClr val="000000"/>
                </a:solidFill>
              </a:rPr>
              <a:t>Administer DLM assessments to students who are eligible for the CoAlt 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 PSAT &amp; SAT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38378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00844" y="2682875"/>
            <a:ext cx="8342313" cy="164623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National &amp; International Assessments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>NAEP, TIMSS, &amp; </a:t>
            </a:r>
            <a:r>
              <a:rPr lang="en-US" sz="2200" dirty="0" err="1" smtClean="0"/>
              <a:t>ICILS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>Pam A. Sandoval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99702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28650" y="1202400"/>
            <a:ext cx="7886700" cy="5416514"/>
          </a:xfrm>
        </p:spPr>
        <p:txBody>
          <a:bodyPr>
            <a:normAutofit/>
          </a:bodyPr>
          <a:lstStyle/>
          <a:p>
            <a:pPr marL="233363" indent="-233363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NAEP a.k.a. The Nation’s Report Card© is a subsidiary of the USDOE</a:t>
            </a:r>
          </a:p>
          <a:p>
            <a:pPr marL="690563" lvl="1" indent="-233363"/>
            <a:r>
              <a:rPr lang="en-US" dirty="0" smtClean="0"/>
              <a:t>Provides </a:t>
            </a:r>
            <a:r>
              <a:rPr lang="en-US" dirty="0"/>
              <a:t>a measurement of student achievement in mathematics, reading, science, and </a:t>
            </a:r>
            <a:r>
              <a:rPr lang="en-US" dirty="0" smtClean="0"/>
              <a:t>writing</a:t>
            </a:r>
          </a:p>
          <a:p>
            <a:pPr marL="1147763" lvl="2" indent="-233363"/>
            <a:r>
              <a:rPr lang="en-US" dirty="0" smtClean="0"/>
              <a:t>Student </a:t>
            </a:r>
            <a:r>
              <a:rPr lang="en-US" dirty="0"/>
              <a:t>achievement is reported for </a:t>
            </a:r>
            <a:r>
              <a:rPr lang="en-US" dirty="0" smtClean="0"/>
              <a:t>the nation, states, and selected </a:t>
            </a:r>
            <a:r>
              <a:rPr lang="en-US" dirty="0"/>
              <a:t>urban </a:t>
            </a:r>
            <a:r>
              <a:rPr lang="en-US" dirty="0" smtClean="0"/>
              <a:t>districts</a:t>
            </a:r>
          </a:p>
          <a:p>
            <a:pPr marL="690563" lvl="1" indent="-233363"/>
            <a:r>
              <a:rPr lang="en-US" dirty="0" smtClean="0">
                <a:solidFill>
                  <a:srgbClr val="000000"/>
                </a:solidFill>
              </a:rPr>
              <a:t>Math </a:t>
            </a:r>
            <a:r>
              <a:rPr lang="en-US" dirty="0">
                <a:solidFill>
                  <a:srgbClr val="000000"/>
                </a:solidFill>
              </a:rPr>
              <a:t>and reading tests </a:t>
            </a:r>
            <a:r>
              <a:rPr lang="en-US" dirty="0" smtClean="0">
                <a:solidFill>
                  <a:srgbClr val="000000"/>
                </a:solidFill>
              </a:rPr>
              <a:t>in grades </a:t>
            </a:r>
            <a:r>
              <a:rPr lang="en-US" sz="2000" dirty="0" smtClean="0">
                <a:solidFill>
                  <a:srgbClr val="000000"/>
                </a:solidFill>
              </a:rPr>
              <a:t>4 and 8 have been connected to state </a:t>
            </a:r>
            <a:r>
              <a:rPr lang="en-US" dirty="0" smtClean="0">
                <a:solidFill>
                  <a:srgbClr val="000000"/>
                </a:solidFill>
              </a:rPr>
              <a:t>and</a:t>
            </a:r>
            <a:r>
              <a:rPr lang="en-US" sz="2000" dirty="0" smtClean="0">
                <a:solidFill>
                  <a:srgbClr val="000000"/>
                </a:solidFill>
              </a:rPr>
              <a:t> district Title 1A funds since NCLB (2003)</a:t>
            </a:r>
          </a:p>
          <a:p>
            <a:pPr marL="1147763" lvl="2" indent="-233363"/>
            <a:r>
              <a:rPr lang="en-US" dirty="0" smtClean="0"/>
              <a:t>Reenacted in 2015 via ESEA and ESSA</a:t>
            </a:r>
          </a:p>
          <a:p>
            <a:pPr marL="690563" lvl="1" indent="-233363"/>
            <a:r>
              <a:rPr lang="en-US" sz="2000" dirty="0" smtClean="0"/>
              <a:t>A representative sample of schools selected every year for state and/or national results and pilots (not all districts are selected)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  <a:p>
            <a:pPr marL="1147763" lvl="2" indent="-233363"/>
            <a:r>
              <a:rPr lang="en-US" b="1" dirty="0" smtClean="0"/>
              <a:t>NAEP </a:t>
            </a:r>
            <a:r>
              <a:rPr lang="en-US" b="1" dirty="0"/>
              <a:t>will not be administered in Colorado in </a:t>
            </a:r>
            <a:r>
              <a:rPr lang="en-US" b="1" dirty="0" smtClean="0"/>
              <a:t>2017-18</a:t>
            </a:r>
          </a:p>
          <a:p>
            <a:pPr marL="1147763" lvl="2" indent="-233363"/>
            <a:r>
              <a:rPr lang="en-US" b="1" dirty="0" smtClean="0"/>
              <a:t>NAEP will be administered in Colorado in 2019</a:t>
            </a:r>
            <a:endParaRPr lang="en-US" b="1" dirty="0"/>
          </a:p>
          <a:p>
            <a:pPr marL="690563" lvl="1" indent="-233363"/>
            <a:r>
              <a:rPr lang="en-US" dirty="0" smtClean="0"/>
              <a:t>2017 NAEP </a:t>
            </a:r>
            <a:r>
              <a:rPr lang="en-US" dirty="0"/>
              <a:t>reading and math </a:t>
            </a:r>
            <a:r>
              <a:rPr lang="en-US" dirty="0" smtClean="0"/>
              <a:t>results for grades 4 and 8 to be released January 2018 or soon after</a:t>
            </a:r>
            <a:endParaRPr lang="en-US" sz="2000" dirty="0" smtClean="0"/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457200" lvl="1" indent="0" algn="l">
              <a:buNone/>
            </a:pPr>
            <a:endParaRPr lang="en-US" dirty="0" smtClean="0"/>
          </a:p>
          <a:p>
            <a:pPr algn="l"/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92024"/>
            <a:ext cx="8951976" cy="521208"/>
          </a:xfrm>
        </p:spPr>
        <p:txBody>
          <a:bodyPr>
            <a:noAutofit/>
          </a:bodyPr>
          <a:lstStyle/>
          <a:p>
            <a:pPr algn="l"/>
            <a:r>
              <a:rPr lang="en-US" sz="2600" dirty="0" smtClean="0"/>
              <a:t>National Assessment of Educational Progress (NAEP)</a:t>
            </a:r>
            <a:endParaRPr lang="en-US" sz="2600" dirty="0"/>
          </a:p>
        </p:txBody>
      </p:sp>
      <p:pic>
        <p:nvPicPr>
          <p:cNvPr id="4" name="Picture 3" descr="C:\Users\sandoval_p\AppData\Local\Temp\1\Temp1_CO.zip\CO_NAEP_Black_Transparent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3100" y="1611149"/>
            <a:ext cx="520700" cy="6673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900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02400"/>
            <a:ext cx="7886700" cy="539842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200" b="0" dirty="0" smtClean="0">
                <a:solidFill>
                  <a:srgbClr val="000000"/>
                </a:solidFill>
              </a:rPr>
              <a:t>Districts will be notified </a:t>
            </a:r>
            <a:r>
              <a:rPr lang="en-US" sz="2200" dirty="0" smtClean="0">
                <a:solidFill>
                  <a:srgbClr val="000000"/>
                </a:solidFill>
              </a:rPr>
              <a:t>via email if selected for the following international assessments:</a:t>
            </a:r>
            <a:endParaRPr lang="en-US" sz="2200" b="0" dirty="0" smtClean="0">
              <a:solidFill>
                <a:srgbClr val="000000"/>
              </a:solidFill>
            </a:endParaRPr>
          </a:p>
          <a:p>
            <a:r>
              <a:rPr lang="en-US" sz="2200" b="0" dirty="0" smtClean="0">
                <a:solidFill>
                  <a:srgbClr val="000000"/>
                </a:solidFill>
              </a:rPr>
              <a:t>TIMSS: </a:t>
            </a:r>
            <a:r>
              <a:rPr lang="en-US" sz="2200" b="0" dirty="0">
                <a:solidFill>
                  <a:srgbClr val="000000"/>
                </a:solidFill>
              </a:rPr>
              <a:t>Trends in International Mathematics and Science </a:t>
            </a:r>
            <a:r>
              <a:rPr lang="en-US" sz="2200" b="0" dirty="0" smtClean="0">
                <a:solidFill>
                  <a:srgbClr val="000000"/>
                </a:solidFill>
              </a:rPr>
              <a:t>Study: Field Test </a:t>
            </a:r>
          </a:p>
          <a:p>
            <a:pPr lvl="1"/>
            <a:r>
              <a:rPr lang="en-US" sz="2100" dirty="0">
                <a:solidFill>
                  <a:srgbClr val="000000"/>
                </a:solidFill>
              </a:rPr>
              <a:t>M</a:t>
            </a:r>
            <a:r>
              <a:rPr lang="en-US" sz="2100" b="0" dirty="0" smtClean="0">
                <a:solidFill>
                  <a:srgbClr val="000000"/>
                </a:solidFill>
              </a:rPr>
              <a:t>ath and science</a:t>
            </a:r>
          </a:p>
          <a:p>
            <a:pPr lvl="1"/>
            <a:r>
              <a:rPr lang="en-US" sz="2100" dirty="0">
                <a:solidFill>
                  <a:srgbClr val="000000"/>
                </a:solidFill>
              </a:rPr>
              <a:t>G</a:t>
            </a:r>
            <a:r>
              <a:rPr lang="en-US" sz="2100" b="0" dirty="0" smtClean="0">
                <a:solidFill>
                  <a:srgbClr val="000000"/>
                </a:solidFill>
              </a:rPr>
              <a:t>rades </a:t>
            </a:r>
            <a:r>
              <a:rPr lang="en-US" sz="2100" b="0" dirty="0">
                <a:solidFill>
                  <a:srgbClr val="000000"/>
                </a:solidFill>
              </a:rPr>
              <a:t>4 and 8</a:t>
            </a:r>
            <a:r>
              <a:rPr lang="en-US" sz="2100" b="0" dirty="0" smtClean="0">
                <a:solidFill>
                  <a:srgbClr val="000000"/>
                </a:solidFill>
              </a:rPr>
              <a:t> </a:t>
            </a:r>
          </a:p>
          <a:p>
            <a:pPr lvl="1"/>
            <a:r>
              <a:rPr lang="en-US" sz="2100" dirty="0" smtClean="0"/>
              <a:t>March 5 - April </a:t>
            </a:r>
            <a:r>
              <a:rPr lang="en-US" sz="2100" dirty="0"/>
              <a:t>13, 2018</a:t>
            </a:r>
            <a:endParaRPr lang="en-US" sz="2100" b="0" dirty="0" smtClean="0">
              <a:solidFill>
                <a:srgbClr val="000000"/>
              </a:solidFill>
            </a:endParaRPr>
          </a:p>
          <a:p>
            <a:r>
              <a:rPr lang="en-US" sz="2200" b="0" dirty="0" err="1" smtClean="0">
                <a:solidFill>
                  <a:srgbClr val="000000"/>
                </a:solidFill>
              </a:rPr>
              <a:t>ICILS</a:t>
            </a:r>
            <a:r>
              <a:rPr lang="en-US" sz="2200" b="0" dirty="0" smtClean="0">
                <a:solidFill>
                  <a:srgbClr val="000000"/>
                </a:solidFill>
              </a:rPr>
              <a:t>: </a:t>
            </a:r>
            <a:r>
              <a:rPr lang="en-US" sz="2200" b="0" dirty="0">
                <a:solidFill>
                  <a:srgbClr val="000000"/>
                </a:solidFill>
              </a:rPr>
              <a:t>Teaching and Learning International </a:t>
            </a:r>
            <a:r>
              <a:rPr lang="en-US" sz="2200" b="0" dirty="0" smtClean="0">
                <a:solidFill>
                  <a:srgbClr val="000000"/>
                </a:solidFill>
              </a:rPr>
              <a:t>Survey and </a:t>
            </a:r>
            <a:r>
              <a:rPr lang="en-US" sz="2200" b="0" dirty="0">
                <a:solidFill>
                  <a:srgbClr val="000000"/>
                </a:solidFill>
              </a:rPr>
              <a:t>International Computer and Literacy </a:t>
            </a:r>
            <a:r>
              <a:rPr lang="en-US" sz="2200" b="0" dirty="0" smtClean="0">
                <a:solidFill>
                  <a:srgbClr val="000000"/>
                </a:solidFill>
              </a:rPr>
              <a:t>Survey: Main Study for US results</a:t>
            </a:r>
          </a:p>
          <a:p>
            <a:pPr lvl="1"/>
            <a:r>
              <a:rPr lang="en-US" sz="2100" dirty="0">
                <a:solidFill>
                  <a:srgbClr val="000000"/>
                </a:solidFill>
              </a:rPr>
              <a:t>G</a:t>
            </a:r>
            <a:r>
              <a:rPr lang="en-US" sz="2100" b="0" dirty="0" smtClean="0">
                <a:solidFill>
                  <a:srgbClr val="000000"/>
                </a:solidFill>
              </a:rPr>
              <a:t>rade 8</a:t>
            </a:r>
          </a:p>
          <a:p>
            <a:pPr lvl="1"/>
            <a:r>
              <a:rPr lang="en-US" sz="2100" dirty="0"/>
              <a:t>Computer and information literacy (CIL): “</a:t>
            </a:r>
            <a:r>
              <a:rPr lang="en-US" sz="2100" i="1" dirty="0"/>
              <a:t>an individual's ability to use computers to investigate, create, and communicate in order to participate effectively at home, at school, in the workplace, and in </a:t>
            </a:r>
            <a:r>
              <a:rPr lang="en-US" sz="2100" i="1" dirty="0" smtClean="0"/>
              <a:t>society”</a:t>
            </a:r>
            <a:endParaRPr lang="en-US" sz="2100" i="1" dirty="0"/>
          </a:p>
          <a:p>
            <a:pPr lvl="2"/>
            <a:r>
              <a:rPr lang="en-US" sz="2100" b="1" dirty="0"/>
              <a:t>Digital information </a:t>
            </a:r>
            <a:r>
              <a:rPr lang="en-US" sz="2100" dirty="0"/>
              <a:t>– focuses on understanding computers, gathering information, producing information, and digital communications</a:t>
            </a:r>
          </a:p>
          <a:p>
            <a:pPr lvl="2"/>
            <a:r>
              <a:rPr lang="en-US" sz="2100" b="1" dirty="0"/>
              <a:t>Computational thinking </a:t>
            </a:r>
            <a:r>
              <a:rPr lang="en-US" sz="2100" dirty="0"/>
              <a:t>– focuses on conceptualizing problems and operationalizing solutions, the style of thinking used when programming a computer or developing an application for another type of digital </a:t>
            </a:r>
            <a:r>
              <a:rPr lang="en-US" sz="2100" dirty="0" smtClean="0"/>
              <a:t>device</a:t>
            </a:r>
          </a:p>
          <a:p>
            <a:pPr lvl="1"/>
            <a:r>
              <a:rPr lang="en-US" sz="2100" dirty="0" smtClean="0"/>
              <a:t>March </a:t>
            </a:r>
            <a:r>
              <a:rPr lang="en-US" sz="2100" dirty="0"/>
              <a:t>5 – May 25, </a:t>
            </a:r>
            <a:r>
              <a:rPr lang="en-US" sz="2100" dirty="0" smtClean="0"/>
              <a:t>2018</a:t>
            </a:r>
            <a:endParaRPr lang="en-US" sz="2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01" y="192024"/>
            <a:ext cx="9068499" cy="52120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International Assessments: Field Tests March– May 2018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5244" y="2033480"/>
            <a:ext cx="1207010" cy="874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32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00844" y="2235200"/>
            <a:ext cx="8342313" cy="1646238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Trainings &amp; Support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4181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Student personally identifiable information (PII) must never be sent via email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Email is not secure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PII includes but is not limited to: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Name 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SASID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DOB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Gender 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Scores (in combination with other information)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CDE must delete any email containing PII without responding to it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Use Syncplicity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Privacy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33123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0"/>
          </p:nvPr>
        </p:nvSpPr>
        <p:spPr/>
        <p:txBody>
          <a:bodyPr numCol="1"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DAC Academy Kick-off Webinar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August 24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Assessment Accommodations Webinars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September 18 and 19 </a:t>
            </a:r>
          </a:p>
          <a:p>
            <a:r>
              <a:rPr lang="en-US" dirty="0"/>
              <a:t>Technology</a:t>
            </a:r>
          </a:p>
          <a:p>
            <a:pPr lvl="1"/>
            <a:r>
              <a:rPr lang="en-US" dirty="0" smtClean="0"/>
              <a:t>Fall – Details will be sent through DTC listserv</a:t>
            </a:r>
            <a:endParaRPr lang="en-US" dirty="0"/>
          </a:p>
          <a:p>
            <a:r>
              <a:rPr lang="en-US" dirty="0" smtClean="0"/>
              <a:t>Separate administration trainings will be held from September through November for the following assessments:</a:t>
            </a:r>
          </a:p>
          <a:p>
            <a:pPr lvl="1"/>
            <a:r>
              <a:rPr lang="en-US" dirty="0" smtClean="0"/>
              <a:t>WIDA: ACCESS 2.0</a:t>
            </a:r>
          </a:p>
          <a:p>
            <a:pPr lvl="1"/>
            <a:r>
              <a:rPr lang="en-US" dirty="0" smtClean="0"/>
              <a:t>CoAlt</a:t>
            </a:r>
          </a:p>
          <a:p>
            <a:pPr lvl="1"/>
            <a:r>
              <a:rPr lang="en-US" dirty="0" smtClean="0"/>
              <a:t>CMAS</a:t>
            </a:r>
          </a:p>
          <a:p>
            <a:pPr lvl="1"/>
            <a:r>
              <a:rPr lang="en-US" dirty="0" smtClean="0"/>
              <a:t>CO PSAT &amp; SAT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Trainings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0869254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0"/>
          </p:nvPr>
        </p:nvSpPr>
        <p:spPr>
          <a:xfrm>
            <a:off x="639270" y="1132885"/>
            <a:ext cx="7867987" cy="5284565"/>
          </a:xfrm>
        </p:spPr>
        <p:txBody>
          <a:bodyPr>
            <a:normAutofit lnSpcReduction="10000"/>
          </a:bodyPr>
          <a:lstStyle/>
          <a:p>
            <a:r>
              <a:rPr lang="en-US" sz="2200" dirty="0" smtClean="0"/>
              <a:t>2017-18 Assessment Unit Calendar 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FF0000"/>
                </a:solidFill>
                <a:hlinkClick r:id="rId2"/>
              </a:rPr>
              <a:t>http://</a:t>
            </a:r>
            <a:r>
              <a:rPr lang="en-US" sz="2200" dirty="0" smtClean="0">
                <a:solidFill>
                  <a:srgbClr val="FF0000"/>
                </a:solidFill>
                <a:hlinkClick r:id="rId2"/>
              </a:rPr>
              <a:t>www.cde.state.co.us/assessment/calendar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2200" dirty="0" smtClean="0">
                <a:solidFill>
                  <a:srgbClr val="000000"/>
                </a:solidFill>
              </a:rPr>
              <a:t>Assessment update emails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Sent each week (when needed)</a:t>
            </a:r>
          </a:p>
          <a:p>
            <a:r>
              <a:rPr lang="en-US" sz="2200" dirty="0" smtClean="0">
                <a:solidFill>
                  <a:srgbClr val="000000"/>
                </a:solidFill>
              </a:rPr>
              <a:t>Email updates/information from vendors </a:t>
            </a:r>
            <a:r>
              <a:rPr lang="en-US" sz="2200" b="0" dirty="0" smtClean="0">
                <a:solidFill>
                  <a:srgbClr val="000000"/>
                </a:solidFill>
              </a:rPr>
              <a:t>(e.g., </a:t>
            </a:r>
            <a:r>
              <a:rPr lang="en-US" sz="2200" b="0" dirty="0" smtClean="0">
                <a:solidFill>
                  <a:srgbClr val="FF0000"/>
                </a:solidFill>
                <a:hlinkClick r:id="rId3"/>
              </a:rPr>
              <a:t>noreply@pearson.com</a:t>
            </a:r>
            <a:r>
              <a:rPr lang="en-US" sz="2200" b="0" dirty="0" smtClean="0">
                <a:solidFill>
                  <a:srgbClr val="000000"/>
                </a:solidFill>
              </a:rPr>
              <a:t>) </a:t>
            </a:r>
          </a:p>
          <a:p>
            <a:r>
              <a:rPr lang="en-US" sz="2200" dirty="0" smtClean="0">
                <a:solidFill>
                  <a:srgbClr val="000000"/>
                </a:solidFill>
              </a:rPr>
              <a:t>CMAS Office Hours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September, possibly November and December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Weekly from January through May</a:t>
            </a:r>
          </a:p>
          <a:p>
            <a:pPr lvl="2"/>
            <a:r>
              <a:rPr lang="en-US" sz="1800" dirty="0" smtClean="0">
                <a:solidFill>
                  <a:srgbClr val="000000"/>
                </a:solidFill>
              </a:rPr>
              <a:t>Thursdays from 3-4 p.m.</a:t>
            </a:r>
          </a:p>
          <a:p>
            <a:r>
              <a:rPr lang="en-US" sz="2200" dirty="0" smtClean="0">
                <a:solidFill>
                  <a:srgbClr val="000000"/>
                </a:solidFill>
              </a:rPr>
              <a:t>SWD Office Hours to support the testing of students with IEP or 504 plans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Monthly from August through December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Weekly January through March</a:t>
            </a:r>
          </a:p>
          <a:p>
            <a:pPr lvl="2"/>
            <a:r>
              <a:rPr lang="en-US" sz="1800" dirty="0" smtClean="0">
                <a:solidFill>
                  <a:srgbClr val="000000"/>
                </a:solidFill>
              </a:rPr>
              <a:t>Mondays from </a:t>
            </a:r>
            <a:r>
              <a:rPr lang="en-US" dirty="0" smtClean="0">
                <a:solidFill>
                  <a:srgbClr val="000000"/>
                </a:solidFill>
              </a:rPr>
              <a:t>2</a:t>
            </a:r>
            <a:r>
              <a:rPr lang="en-US" sz="1800" dirty="0" smtClean="0">
                <a:solidFill>
                  <a:srgbClr val="000000"/>
                </a:solidFill>
              </a:rPr>
              <a:t>-3 </a:t>
            </a:r>
            <a:r>
              <a:rPr lang="en-US" sz="1800" dirty="0">
                <a:solidFill>
                  <a:srgbClr val="000000"/>
                </a:solidFill>
              </a:rPr>
              <a:t>p.m.</a:t>
            </a:r>
            <a:endParaRPr lang="en-US" sz="1800" dirty="0" smtClean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73210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CDE Assessment Contacts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266517"/>
              </p:ext>
            </p:extLst>
          </p:nvPr>
        </p:nvGraphicFramePr>
        <p:xfrm>
          <a:off x="92562" y="1212673"/>
          <a:ext cx="8956109" cy="4074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93937"/>
                <a:gridCol w="2544915"/>
                <a:gridCol w="34172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Questions</a:t>
                      </a:r>
                      <a:r>
                        <a:rPr lang="en-US" sz="2000" baseline="0" dirty="0" smtClean="0"/>
                        <a:t> </a:t>
                      </a:r>
                      <a:endParaRPr lang="en-US" sz="20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Contact</a:t>
                      </a:r>
                      <a:endParaRPr lang="en-US" sz="20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Email</a:t>
                      </a:r>
                      <a:endParaRPr lang="en-US" sz="20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General Questions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Margo Allen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hlinkClick r:id="rId2"/>
                        </a:rPr>
                        <a:t>allen_m@cde.state.co.us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CMAS &amp; PA</a:t>
                      </a:r>
                      <a:r>
                        <a:rPr lang="en-US" sz="1800" baseline="30000" dirty="0" smtClean="0"/>
                        <a:t>next</a:t>
                      </a:r>
                      <a:endParaRPr lang="en-US" baseline="30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Sara Loerzel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hlinkClick r:id="rId3"/>
                        </a:rPr>
                        <a:t>loerzel_s@cde.state.co.us</a:t>
                      </a:r>
                      <a:r>
                        <a:rPr lang="en-US" sz="1800" dirty="0" smtClean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CoAlt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&amp; Accommodations for Students with Disabilities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Mindy Roden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hlinkClick r:id="rId4"/>
                        </a:rPr>
                        <a:t>roden_m@cde.state.co.us</a:t>
                      </a:r>
                      <a:r>
                        <a:rPr lang="en-US" sz="1800" dirty="0" smtClean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WIDA: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ACCESS, Screener, W-APT &amp; Accommodations for English Learners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Heather Villalobos Pavia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hlinkClick r:id="rId5"/>
                        </a:rPr>
                        <a:t>villalobospavia_h@cde.state.co.us </a:t>
                      </a:r>
                      <a:r>
                        <a:rPr lang="en-US" sz="1800" dirty="0" smtClean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Technology &amp; PA</a:t>
                      </a:r>
                      <a:r>
                        <a:rPr lang="en-US" sz="1800" baseline="30000" dirty="0" smtClean="0"/>
                        <a:t>next</a:t>
                      </a:r>
                      <a:endParaRPr lang="en-US" baseline="30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Collin Bonner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hlinkClick r:id="rId6"/>
                        </a:rPr>
                        <a:t>bonner_c@cde.state.co.us</a:t>
                      </a:r>
                      <a:r>
                        <a:rPr lang="en-US" sz="1800" dirty="0" smtClean="0"/>
                        <a:t> 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 </a:t>
                      </a:r>
                      <a:r>
                        <a:rPr lang="en-US" baseline="0" dirty="0" smtClean="0"/>
                        <a:t>PSAT &amp; SAT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Jared Anthony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hlinkClick r:id="rId7"/>
                        </a:rPr>
                        <a:t>anthony_j@cde.state.co.us</a:t>
                      </a:r>
                      <a:r>
                        <a:rPr lang="en-US" dirty="0" smtClean="0"/>
                        <a:t> </a:t>
                      </a:r>
                      <a:endParaRPr lang="en-US" b="0" dirty="0" smtClean="0"/>
                    </a:p>
                  </a:txBody>
                  <a:tcPr anchor="ctr"/>
                </a:tc>
              </a:tr>
              <a:tr h="4329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NAEP &amp; International Assessments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Pam A. Sandoval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hlinkClick r:id="rId8"/>
                        </a:rPr>
                        <a:t>sandoval_p@cde.state.co.us</a:t>
                      </a:r>
                      <a:r>
                        <a:rPr lang="en-US" dirty="0" smtClean="0"/>
                        <a:t> </a:t>
                      </a:r>
                      <a:endParaRPr lang="en-US" b="0" dirty="0" smtClean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92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00844" y="2235200"/>
            <a:ext cx="8342313" cy="1646238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Thank you!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4181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Secure site used </a:t>
            </a:r>
            <a:r>
              <a:rPr lang="en-US" dirty="0">
                <a:solidFill>
                  <a:srgbClr val="000000"/>
                </a:solidFill>
              </a:rPr>
              <a:t>to transfer </a:t>
            </a:r>
            <a:r>
              <a:rPr lang="en-US" dirty="0" smtClean="0">
                <a:solidFill>
                  <a:srgbClr val="000000"/>
                </a:solidFill>
              </a:rPr>
              <a:t>files that contain sensitive information and PII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Syncplicity User guide </a:t>
            </a:r>
            <a:r>
              <a:rPr lang="en-US" u="sng" dirty="0" smtClean="0">
                <a:hlinkClick r:id="rId2"/>
              </a:rPr>
              <a:t>http</a:t>
            </a:r>
            <a:r>
              <a:rPr lang="en-US" u="sng" dirty="0">
                <a:hlinkClick r:id="rId2"/>
              </a:rPr>
              <a:t>://</a:t>
            </a:r>
            <a:r>
              <a:rPr lang="en-US" u="sng" dirty="0" smtClean="0">
                <a:hlinkClick r:id="rId2"/>
              </a:rPr>
              <a:t>www.cde.state.co.us/assessment/ausyncug</a:t>
            </a:r>
            <a:r>
              <a:rPr lang="en-US" dirty="0"/>
              <a:t>  </a:t>
            </a:r>
            <a:endParaRPr lang="en-US" dirty="0" smtClean="0"/>
          </a:p>
          <a:p>
            <a:r>
              <a:rPr lang="en-US" dirty="0">
                <a:solidFill>
                  <a:srgbClr val="000000"/>
                </a:solidFill>
              </a:rPr>
              <a:t>The guide includes information about the following topics: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Syncplicity </a:t>
            </a:r>
            <a:r>
              <a:rPr lang="en-US" dirty="0">
                <a:solidFill>
                  <a:srgbClr val="000000"/>
                </a:solidFill>
              </a:rPr>
              <a:t>Description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File </a:t>
            </a:r>
            <a:r>
              <a:rPr lang="en-US" dirty="0">
                <a:solidFill>
                  <a:srgbClr val="000000"/>
                </a:solidFill>
              </a:rPr>
              <a:t>Structure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User </a:t>
            </a:r>
            <a:r>
              <a:rPr lang="en-US" dirty="0">
                <a:solidFill>
                  <a:srgbClr val="000000"/>
                </a:solidFill>
              </a:rPr>
              <a:t>Directions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Contact Collin Bonner if you have difficulty accessing Syncplicity</a:t>
            </a:r>
            <a:endParaRPr lang="en-US" u="sng" dirty="0" smtClean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Syncplicity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162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628649" y="1202400"/>
            <a:ext cx="8324851" cy="5541300"/>
          </a:xfrm>
        </p:spPr>
        <p:txBody>
          <a:bodyPr>
            <a:normAutofit/>
          </a:bodyPr>
          <a:lstStyle/>
          <a:p>
            <a:r>
              <a:rPr lang="en-US" sz="2200" dirty="0">
                <a:solidFill>
                  <a:srgbClr val="000000"/>
                </a:solidFill>
              </a:rPr>
              <a:t>DAC must be trained annually on each state assessment</a:t>
            </a:r>
          </a:p>
          <a:p>
            <a:pPr lvl="1"/>
            <a:r>
              <a:rPr lang="en-US" dirty="0">
                <a:hlinkClick r:id="rId2"/>
              </a:rPr>
              <a:t>http://www.cde.state.co.us/assessment/annual_trng_requirements</a:t>
            </a:r>
            <a:endParaRPr lang="en-US" dirty="0"/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Attend </a:t>
            </a:r>
            <a:r>
              <a:rPr lang="en-US" dirty="0">
                <a:solidFill>
                  <a:srgbClr val="000000"/>
                </a:solidFill>
              </a:rPr>
              <a:t>in-person (sign in) or virtual trainings (email Margo)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Submit Security </a:t>
            </a:r>
            <a:r>
              <a:rPr lang="en-US" dirty="0" smtClean="0">
                <a:solidFill>
                  <a:srgbClr val="000000"/>
                </a:solidFill>
              </a:rPr>
              <a:t>Agreement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sz="2200" dirty="0">
                <a:solidFill>
                  <a:srgbClr val="000000"/>
                </a:solidFill>
              </a:rPr>
              <a:t>Ensure all staff </a:t>
            </a:r>
            <a:r>
              <a:rPr lang="en-US" sz="2200" dirty="0" smtClean="0">
                <a:solidFill>
                  <a:srgbClr val="000000"/>
                </a:solidFill>
              </a:rPr>
              <a:t>are </a:t>
            </a:r>
            <a:r>
              <a:rPr lang="en-US" sz="2200" dirty="0">
                <a:solidFill>
                  <a:srgbClr val="000000"/>
                </a:solidFill>
              </a:rPr>
              <a:t>trained </a:t>
            </a:r>
            <a:r>
              <a:rPr lang="en-US" sz="2200" dirty="0" smtClean="0">
                <a:solidFill>
                  <a:srgbClr val="000000"/>
                </a:solidFill>
              </a:rPr>
              <a:t>annually on each state assessment in which they are involved</a:t>
            </a:r>
            <a:endParaRPr lang="en-US" sz="2200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All district and school </a:t>
            </a:r>
            <a:r>
              <a:rPr lang="en-US" dirty="0">
                <a:solidFill>
                  <a:srgbClr val="000000"/>
                </a:solidFill>
              </a:rPr>
              <a:t>personnel involved in any aspect of Colorado’s state </a:t>
            </a:r>
            <a:r>
              <a:rPr lang="en-US" dirty="0" smtClean="0">
                <a:solidFill>
                  <a:srgbClr val="000000"/>
                </a:solidFill>
              </a:rPr>
              <a:t>assessments including handling secure materials</a:t>
            </a:r>
          </a:p>
          <a:p>
            <a:pPr lvl="1"/>
            <a:r>
              <a:rPr lang="en-US" b="0" dirty="0" smtClean="0">
                <a:solidFill>
                  <a:srgbClr val="000000"/>
                </a:solidFill>
              </a:rPr>
              <a:t>DACs </a:t>
            </a:r>
            <a:r>
              <a:rPr lang="en-US" b="0" dirty="0">
                <a:solidFill>
                  <a:srgbClr val="000000"/>
                </a:solidFill>
              </a:rPr>
              <a:t>must meet with </a:t>
            </a:r>
            <a:r>
              <a:rPr lang="en-US" b="0" dirty="0" smtClean="0">
                <a:solidFill>
                  <a:srgbClr val="000000"/>
                </a:solidFill>
              </a:rPr>
              <a:t>School Assessment Coordinators (SACs) </a:t>
            </a:r>
            <a:r>
              <a:rPr lang="en-US" b="0" dirty="0">
                <a:solidFill>
                  <a:srgbClr val="000000"/>
                </a:solidFill>
              </a:rPr>
              <a:t>to ensure that a training plan is in place for training Test Administrators, Test Examiners, Technology Coordinators, and any other school staff </a:t>
            </a:r>
            <a:endParaRPr lang="en-US" b="0" dirty="0" smtClean="0">
              <a:solidFill>
                <a:srgbClr val="000000"/>
              </a:solidFill>
            </a:endParaRPr>
          </a:p>
          <a:p>
            <a:r>
              <a:rPr lang="en-US" sz="2200" b="0" dirty="0" smtClean="0">
                <a:solidFill>
                  <a:srgbClr val="000000"/>
                </a:solidFill>
              </a:rPr>
              <a:t>Districts </a:t>
            </a:r>
            <a:r>
              <a:rPr lang="en-US" sz="2200" b="0" dirty="0">
                <a:solidFill>
                  <a:srgbClr val="000000"/>
                </a:solidFill>
              </a:rPr>
              <a:t>are required to </a:t>
            </a:r>
            <a:r>
              <a:rPr lang="en-US" sz="2200" b="0" dirty="0" smtClean="0">
                <a:solidFill>
                  <a:srgbClr val="000000"/>
                </a:solidFill>
              </a:rPr>
              <a:t>collect </a:t>
            </a:r>
            <a:r>
              <a:rPr lang="en-US" sz="2200" b="0" dirty="0">
                <a:solidFill>
                  <a:srgbClr val="000000"/>
                </a:solidFill>
              </a:rPr>
              <a:t>signed documentation that demonstrates an understanding of the policies and procedures set forth by the State of Colorado and the district</a:t>
            </a:r>
            <a:r>
              <a:rPr lang="en-US" sz="2200" b="0" dirty="0" smtClean="0"/>
              <a:t>.</a:t>
            </a:r>
          </a:p>
          <a:p>
            <a:pPr lvl="1"/>
            <a:r>
              <a:rPr lang="en-US" sz="1800" dirty="0" smtClean="0">
                <a:solidFill>
                  <a:srgbClr val="000000"/>
                </a:solidFill>
              </a:rPr>
              <a:t>Submit Verification </a:t>
            </a:r>
            <a:r>
              <a:rPr lang="en-US" sz="1800" dirty="0">
                <a:solidFill>
                  <a:srgbClr val="000000"/>
                </a:solidFill>
              </a:rPr>
              <a:t>of District Training</a:t>
            </a:r>
            <a:r>
              <a:rPr lang="en-US" sz="1800" b="0" dirty="0" smtClean="0"/>
              <a:t> to CDE</a:t>
            </a:r>
            <a:endParaRPr lang="en-US" sz="1800" b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Annual Training Requirement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47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0"/>
          </p:nvPr>
        </p:nvSpPr>
        <p:spPr>
          <a:xfrm>
            <a:off x="628650" y="1202399"/>
            <a:ext cx="8039100" cy="555082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As the DAC, you are CDE’s main point of contact for the district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Disseminate information from CDE and assessment vendors to the appropriate people within your school district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Create district-specific timelines within state windows</a:t>
            </a:r>
          </a:p>
          <a:p>
            <a:pPr lvl="1"/>
            <a:r>
              <a:rPr lang="en-US" sz="2200" dirty="0" smtClean="0">
                <a:solidFill>
                  <a:srgbClr val="000000"/>
                </a:solidFill>
              </a:rPr>
              <a:t>Allow time to get materials to/from schools and still meet the state deadlines. </a:t>
            </a:r>
          </a:p>
          <a:p>
            <a:pPr lvl="1"/>
            <a:r>
              <a:rPr lang="en-US" sz="2200" dirty="0" smtClean="0">
                <a:solidFill>
                  <a:srgbClr val="000000"/>
                </a:solidFill>
              </a:rPr>
              <a:t>Follow policies and procedures to ensure standardized administration of state assessments.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Work with District Technology Coordinator (DTC) to prepare for computer-based testing (CBT)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Communicate with Data Respondents regarding assessment-related collections such as Student Biographical Data (SBD) reviews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SBD provides a final opportunity for districts to review, update, and approve student demographic data and assessment invalidations before results are produced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SBD is optional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DAC Responsibilities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96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1702</TotalTime>
  <Words>4391</Words>
  <Application>Microsoft Office PowerPoint</Application>
  <PresentationFormat>On-screen Show (4:3)</PresentationFormat>
  <Paragraphs>678</Paragraphs>
  <Slides>63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70" baseType="lpstr">
      <vt:lpstr>Arial</vt:lpstr>
      <vt:lpstr>Calibri</vt:lpstr>
      <vt:lpstr>Courier New</vt:lpstr>
      <vt:lpstr>Museo Slab 500</vt:lpstr>
      <vt:lpstr>Times New Roman</vt:lpstr>
      <vt:lpstr>Trebuchet MS</vt:lpstr>
      <vt:lpstr>Office Theme</vt:lpstr>
      <vt:lpstr>PowerPoint Presentation</vt:lpstr>
      <vt:lpstr>Agenda</vt:lpstr>
      <vt:lpstr>General Assessment Information</vt:lpstr>
      <vt:lpstr>Assessment Acronyms</vt:lpstr>
      <vt:lpstr>Communication Expectations</vt:lpstr>
      <vt:lpstr>Data Privacy</vt:lpstr>
      <vt:lpstr>Syncplicity</vt:lpstr>
      <vt:lpstr>Annual Training Requirement</vt:lpstr>
      <vt:lpstr>DAC Responsibilities</vt:lpstr>
      <vt:lpstr>DAC Responsibilities </vt:lpstr>
      <vt:lpstr>Colorado Assessments Breakdown</vt:lpstr>
      <vt:lpstr>Test Cycle</vt:lpstr>
      <vt:lpstr>Assessments Through Other CDE Offices</vt:lpstr>
      <vt:lpstr>Overview of a DAC’s Year – Fall</vt:lpstr>
      <vt:lpstr>Overview of a DAC’s Year – Winter</vt:lpstr>
      <vt:lpstr>Overview of a DAC’s Year – Winter/Spring</vt:lpstr>
      <vt:lpstr>Overview of a DAC’s Year – Spring</vt:lpstr>
      <vt:lpstr>Overview of a DAC’s Year – Summer (Tentative)</vt:lpstr>
      <vt:lpstr>CMAS and CoAlt Documentation</vt:lpstr>
      <vt:lpstr>CDE Assessment Contacts</vt:lpstr>
      <vt:lpstr>CDE Assessment Data Contacts</vt:lpstr>
      <vt:lpstr>CDE Website</vt:lpstr>
      <vt:lpstr>Legislation</vt:lpstr>
      <vt:lpstr>Charter Schools</vt:lpstr>
      <vt:lpstr>Requirements &amp; District Responsibilities §22-7-1013(6), §22-7-1006.3(1)(d-e)</vt:lpstr>
      <vt:lpstr>Requirements &amp; District Responsibilities §22-7-1013(7)(a)</vt:lpstr>
      <vt:lpstr>Requirements &amp; District Responsibilities §22-7-1013(8)(a-c)</vt:lpstr>
      <vt:lpstr>WIDA ACCESS for ELLs, W-APT &amp; Screener  Heather Villalobos Pavia</vt:lpstr>
      <vt:lpstr>WIDA: ACCESS for ELLs</vt:lpstr>
      <vt:lpstr>WIDA: W-APT &amp; Screener</vt:lpstr>
      <vt:lpstr>CMAS Colorado Measures of Academic Success  Mathematics, English Language Arts/Literacy,  Science &amp; Social Studies  Sara Loerzel</vt:lpstr>
      <vt:lpstr>CMAS</vt:lpstr>
      <vt:lpstr>CMAS Schedule</vt:lpstr>
      <vt:lpstr>PearsonAccessnext</vt:lpstr>
      <vt:lpstr>Colorado Spanish Language Arts (CSLA)</vt:lpstr>
      <vt:lpstr>First Year in US – ELA Only</vt:lpstr>
      <vt:lpstr>CMAS Online Test Cycle </vt:lpstr>
      <vt:lpstr>CMAS Paper Test Cycle </vt:lpstr>
      <vt:lpstr>CoAlt Colorado Alternate  Mathematics, English Language Arts/Literacy,  Science &amp; Social Studies  Mindy Roden</vt:lpstr>
      <vt:lpstr>CoAlt</vt:lpstr>
      <vt:lpstr>CoAlt</vt:lpstr>
      <vt:lpstr>CoAlt: DLM ELA &amp; Math </vt:lpstr>
      <vt:lpstr>CoAlt: Science &amp; Social Studies</vt:lpstr>
      <vt:lpstr>CoAlt: DLM ELA &amp; Math Cycle</vt:lpstr>
      <vt:lpstr>CoAlt: Science &amp; Social Studies Cycle</vt:lpstr>
      <vt:lpstr>Accommodations  Mindy Roden &amp; Heather Villalobos Pavia</vt:lpstr>
      <vt:lpstr>Accommodations References</vt:lpstr>
      <vt:lpstr>Accommodations for 2017-18</vt:lpstr>
      <vt:lpstr>Unique Accommodations Request (UAR)</vt:lpstr>
      <vt:lpstr>Use of Unapproved Accommodations </vt:lpstr>
      <vt:lpstr>Unique Accommodation Requests</vt:lpstr>
      <vt:lpstr>Emergency Accommodations</vt:lpstr>
      <vt:lpstr>Accommodations Process  </vt:lpstr>
      <vt:lpstr>Colorado PSAT and SAT  Jared Anthony</vt:lpstr>
      <vt:lpstr>CO PSAT &amp; SAT</vt:lpstr>
      <vt:lpstr>National &amp; International Assessments  NAEP, TIMSS, &amp; ICILS  Pam A. Sandoval</vt:lpstr>
      <vt:lpstr>National Assessment of Educational Progress (NAEP)</vt:lpstr>
      <vt:lpstr>International Assessments: Field Tests March– May 2018</vt:lpstr>
      <vt:lpstr>Trainings &amp; Support</vt:lpstr>
      <vt:lpstr>Upcoming Trainings</vt:lpstr>
      <vt:lpstr>Support</vt:lpstr>
      <vt:lpstr>CDE Assessment Contacts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Acacia</dc:creator>
  <cp:lastModifiedBy>Boyd, Stephanie</cp:lastModifiedBy>
  <cp:revision>167</cp:revision>
  <cp:lastPrinted>2017-08-16T17:06:13Z</cp:lastPrinted>
  <dcterms:created xsi:type="dcterms:W3CDTF">2016-08-31T23:11:11Z</dcterms:created>
  <dcterms:modified xsi:type="dcterms:W3CDTF">2017-08-17T20:42:30Z</dcterms:modified>
</cp:coreProperties>
</file>