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 id="2147483657" r:id="rId2"/>
  </p:sldMasterIdLst>
  <p:notesMasterIdLst>
    <p:notesMasterId r:id="rId18"/>
  </p:notesMasterIdLst>
  <p:sldIdLst>
    <p:sldId id="256" r:id="rId3"/>
    <p:sldId id="257" r:id="rId4"/>
    <p:sldId id="258" r:id="rId5"/>
    <p:sldId id="259" r:id="rId6"/>
    <p:sldId id="260" r:id="rId7"/>
    <p:sldId id="261" r:id="rId8"/>
    <p:sldId id="262" r:id="rId9"/>
    <p:sldId id="263" r:id="rId10"/>
    <p:sldId id="264" r:id="rId11"/>
    <p:sldId id="265" r:id="rId12"/>
    <p:sldId id="266" r:id="rId13"/>
    <p:sldId id="267" r:id="rId14"/>
    <p:sldId id="268" r:id="rId15"/>
    <p:sldId id="269" r:id="rId16"/>
    <p:sldId id="270" r:id="rId17"/>
  </p:sldIdLst>
  <p:sldSz cx="9144000" cy="6858000" type="screen4x3"/>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22" roundtripDataSignature="AMtx7miTSIyEcER3TYxCfZ26tbgH4/Ui7A=="/>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BFF1812C-30D3-4507-908F-99B6C5FC60AE}">
  <a:tblStyle styleId="{BFF1812C-30D3-4507-908F-99B6C5FC60AE}" styleName="Table_0">
    <a:wholeTbl>
      <a:tcTxStyle b="off" i="off">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b="off" i="off"/>
      <a:tcStyle>
        <a:tcBdr/>
      </a:tcStyle>
    </a:band1H>
    <a:band2H>
      <a:tcTxStyle b="off" i="off"/>
      <a:tcStyle>
        <a:tcBdr/>
      </a:tcStyle>
    </a:band2H>
    <a:band1V>
      <a:tcTxStyle b="off" i="off"/>
      <a:tcStyle>
        <a:tcBdr/>
      </a:tcStyle>
    </a:band1V>
    <a:band2V>
      <a:tcTxStyle b="off" i="off"/>
      <a:tcStyle>
        <a:tcBdr/>
      </a:tcStyle>
    </a:band2V>
    <a:lastCol>
      <a:tcTxStyle b="off" i="off"/>
      <a:tcStyle>
        <a:tcBdr/>
      </a:tcStyle>
    </a:lastCol>
    <a:firstCol>
      <a:tcTxStyle b="off" i="off"/>
      <a:tcStyle>
        <a:tcBdr/>
      </a:tcStyle>
    </a:firstCol>
    <a:lastRow>
      <a:tcTxStyle b="off" i="off"/>
      <a:tcStyle>
        <a:tcBdr/>
      </a:tcStyle>
    </a:lastRow>
    <a:seCell>
      <a:tcTxStyle b="off" i="off"/>
      <a:tcStyle>
        <a:tcBdr/>
      </a:tcStyle>
    </a:seCell>
    <a:swCell>
      <a:tcTxStyle b="off" i="off"/>
      <a:tcStyle>
        <a:tcBdr/>
      </a:tcStyle>
    </a:swCell>
    <a:firstRow>
      <a:tcTxStyle b="off" i="off"/>
      <a:tcStyle>
        <a:tcBdr/>
      </a:tcStyle>
    </a:firstRow>
    <a:neCell>
      <a:tcTxStyle b="off" i="off"/>
      <a:tcStyle>
        <a:tcBdr/>
      </a:tcStyle>
    </a:neCell>
    <a:nwCell>
      <a:tcTxStyle b="off" i="off"/>
      <a:tcStyle>
        <a:tcBdr/>
      </a:tcStyle>
    </a:nwCell>
  </a:tblStyle>
  <a:tblStyle styleId="{1184F011-C8C7-43D2-9E12-1B22F693BBEA}" styleName="Table_1">
    <a:wholeTbl>
      <a:tcTxStyle b="off" i="off">
        <a:font>
          <a:latin typeface="Arial"/>
          <a:ea typeface="Arial"/>
          <a:cs typeface="Arial"/>
        </a:font>
        <a:srgbClr val="000000"/>
      </a:tcTxStyle>
      <a:tcStyle>
        <a:tcBdr/>
      </a:tcStyle>
    </a:wholeTbl>
    <a:band1H>
      <a:tcTxStyle b="off" i="off"/>
      <a:tcStyle>
        <a:tcBdr/>
      </a:tcStyle>
    </a:band1H>
    <a:band2H>
      <a:tcTxStyle b="off" i="off"/>
      <a:tcStyle>
        <a:tcBdr/>
      </a:tcStyle>
    </a:band2H>
    <a:band1V>
      <a:tcTxStyle b="off" i="off"/>
      <a:tcStyle>
        <a:tcBdr/>
      </a:tcStyle>
    </a:band1V>
    <a:band2V>
      <a:tcTxStyle b="off" i="off"/>
      <a:tcStyle>
        <a:tcBdr/>
      </a:tcStyle>
    </a:band2V>
    <a:lastCol>
      <a:tcTxStyle b="off" i="off"/>
      <a:tcStyle>
        <a:tcBdr/>
      </a:tcStyle>
    </a:lastCol>
    <a:firstCol>
      <a:tcTxStyle b="off" i="off"/>
      <a:tcStyle>
        <a:tcBdr/>
      </a:tcStyle>
    </a:firstCol>
    <a:lastRow>
      <a:tcTxStyle b="off" i="off"/>
      <a:tcStyle>
        <a:tcBdr/>
      </a:tcStyle>
    </a:lastRow>
    <a:seCell>
      <a:tcTxStyle b="off" i="off"/>
      <a:tcStyle>
        <a:tcBdr/>
      </a:tcStyle>
    </a:seCell>
    <a:swCell>
      <a:tcTxStyle b="off" i="off"/>
      <a:tcStyle>
        <a:tcBdr/>
      </a:tcStyle>
    </a:swCell>
    <a:firstRow>
      <a:tcTxStyle b="off" i="off"/>
      <a:tcStyle>
        <a:tcBdr/>
      </a:tcStyle>
    </a:firstRow>
    <a:neCell>
      <a:tcTxStyle b="off" i="off"/>
      <a:tcStyle>
        <a:tcBdr/>
      </a:tcStyle>
    </a:neCell>
    <a:nwCell>
      <a:tcTxStyle b="off" i="off"/>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8" d="100"/>
          <a:sy n="108" d="100"/>
        </p:scale>
        <p:origin x="1704" y="10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notesMaster" Target="notesMasters/notesMaster1.xml"/><Relationship Id="rId26" Type="http://schemas.openxmlformats.org/officeDocument/2006/relationships/tableStyles" Target="tableStyles.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4.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presProps" Target="presProps.xml"/><Relationship Id="rId10" Type="http://schemas.openxmlformats.org/officeDocument/2006/relationships/slide" Target="slides/slide8.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customschemas.google.com/relationships/presentationmetadata" Target="meta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L="914400" marR="0" lvl="1"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4pPr>
            <a:lvl5pPr marL="2286000" marR="0" lvl="4"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6"/>
        <p:cNvGrpSpPr/>
        <p:nvPr/>
      </p:nvGrpSpPr>
      <p:grpSpPr>
        <a:xfrm>
          <a:off x="0" y="0"/>
          <a:ext cx="0" cy="0"/>
          <a:chOff x="0" y="0"/>
          <a:chExt cx="0" cy="0"/>
        </a:xfrm>
      </p:grpSpPr>
      <p:sp>
        <p:nvSpPr>
          <p:cNvPr id="147" name="Google Shape;147;p1: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8" name="Google Shape;148;p1: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49" name="Google Shape;149;p1: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7"/>
        <p:cNvGrpSpPr/>
        <p:nvPr/>
      </p:nvGrpSpPr>
      <p:grpSpPr>
        <a:xfrm>
          <a:off x="0" y="0"/>
          <a:ext cx="0" cy="0"/>
          <a:chOff x="0" y="0"/>
          <a:chExt cx="0" cy="0"/>
        </a:xfrm>
      </p:grpSpPr>
      <p:sp>
        <p:nvSpPr>
          <p:cNvPr id="248" name="Google Shape;248;gc7b8073092_0_21:notes"/>
          <p:cNvSpPr>
            <a:spLocks noGrp="1" noRot="1" noChangeAspect="1"/>
          </p:cNvSpPr>
          <p:nvPr>
            <p:ph type="sldImg" idx="2"/>
          </p:nvPr>
        </p:nvSpPr>
        <p:spPr>
          <a:xfrm>
            <a:off x="11433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9" name="Google Shape;249;gc7b8073092_0_21: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3"/>
        <p:cNvGrpSpPr/>
        <p:nvPr/>
      </p:nvGrpSpPr>
      <p:grpSpPr>
        <a:xfrm>
          <a:off x="0" y="0"/>
          <a:ext cx="0" cy="0"/>
          <a:chOff x="0" y="0"/>
          <a:chExt cx="0" cy="0"/>
        </a:xfrm>
      </p:grpSpPr>
      <p:sp>
        <p:nvSpPr>
          <p:cNvPr id="254" name="Google Shape;254;gc7b8073092_0_26:notes"/>
          <p:cNvSpPr>
            <a:spLocks noGrp="1" noRot="1" noChangeAspect="1"/>
          </p:cNvSpPr>
          <p:nvPr>
            <p:ph type="sldImg" idx="2"/>
          </p:nvPr>
        </p:nvSpPr>
        <p:spPr>
          <a:xfrm>
            <a:off x="11433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5" name="Google Shape;255;gc7b8073092_0_26: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9"/>
        <p:cNvGrpSpPr/>
        <p:nvPr/>
      </p:nvGrpSpPr>
      <p:grpSpPr>
        <a:xfrm>
          <a:off x="0" y="0"/>
          <a:ext cx="0" cy="0"/>
          <a:chOff x="0" y="0"/>
          <a:chExt cx="0" cy="0"/>
        </a:xfrm>
      </p:grpSpPr>
      <p:sp>
        <p:nvSpPr>
          <p:cNvPr id="260" name="Google Shape;260;gc7b8073092_0_31:notes"/>
          <p:cNvSpPr>
            <a:spLocks noGrp="1" noRot="1" noChangeAspect="1"/>
          </p:cNvSpPr>
          <p:nvPr>
            <p:ph type="sldImg" idx="2"/>
          </p:nvPr>
        </p:nvSpPr>
        <p:spPr>
          <a:xfrm>
            <a:off x="11433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1" name="Google Shape;261;gc7b8073092_0_31: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5"/>
        <p:cNvGrpSpPr/>
        <p:nvPr/>
      </p:nvGrpSpPr>
      <p:grpSpPr>
        <a:xfrm>
          <a:off x="0" y="0"/>
          <a:ext cx="0" cy="0"/>
          <a:chOff x="0" y="0"/>
          <a:chExt cx="0" cy="0"/>
        </a:xfrm>
      </p:grpSpPr>
      <p:sp>
        <p:nvSpPr>
          <p:cNvPr id="266" name="Google Shape;266;gc7b8073092_0_36:notes"/>
          <p:cNvSpPr>
            <a:spLocks noGrp="1" noRot="1" noChangeAspect="1"/>
          </p:cNvSpPr>
          <p:nvPr>
            <p:ph type="sldImg" idx="2"/>
          </p:nvPr>
        </p:nvSpPr>
        <p:spPr>
          <a:xfrm>
            <a:off x="11433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7" name="Google Shape;267;gc7b8073092_0_36: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1"/>
        <p:cNvGrpSpPr/>
        <p:nvPr/>
      </p:nvGrpSpPr>
      <p:grpSpPr>
        <a:xfrm>
          <a:off x="0" y="0"/>
          <a:ext cx="0" cy="0"/>
          <a:chOff x="0" y="0"/>
          <a:chExt cx="0" cy="0"/>
        </a:xfrm>
      </p:grpSpPr>
      <p:sp>
        <p:nvSpPr>
          <p:cNvPr id="272" name="Google Shape;272;gc7b8073092_0_41:notes"/>
          <p:cNvSpPr>
            <a:spLocks noGrp="1" noRot="1" noChangeAspect="1"/>
          </p:cNvSpPr>
          <p:nvPr>
            <p:ph type="sldImg" idx="2"/>
          </p:nvPr>
        </p:nvSpPr>
        <p:spPr>
          <a:xfrm>
            <a:off x="11433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3" name="Google Shape;273;gc7b8073092_0_41: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7"/>
        <p:cNvGrpSpPr/>
        <p:nvPr/>
      </p:nvGrpSpPr>
      <p:grpSpPr>
        <a:xfrm>
          <a:off x="0" y="0"/>
          <a:ext cx="0" cy="0"/>
          <a:chOff x="0" y="0"/>
          <a:chExt cx="0" cy="0"/>
        </a:xfrm>
      </p:grpSpPr>
      <p:sp>
        <p:nvSpPr>
          <p:cNvPr id="278" name="Google Shape;278;gc7b8073092_0_46:notes"/>
          <p:cNvSpPr>
            <a:spLocks noGrp="1" noRot="1" noChangeAspect="1"/>
          </p:cNvSpPr>
          <p:nvPr>
            <p:ph type="sldImg" idx="2"/>
          </p:nvPr>
        </p:nvSpPr>
        <p:spPr>
          <a:xfrm>
            <a:off x="11433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9" name="Google Shape;279;gc7b8073092_0_46: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4"/>
        <p:cNvGrpSpPr/>
        <p:nvPr/>
      </p:nvGrpSpPr>
      <p:grpSpPr>
        <a:xfrm>
          <a:off x="0" y="0"/>
          <a:ext cx="0" cy="0"/>
          <a:chOff x="0" y="0"/>
          <a:chExt cx="0" cy="0"/>
        </a:xfrm>
      </p:grpSpPr>
      <p:sp>
        <p:nvSpPr>
          <p:cNvPr id="155" name="Google Shape;155;gc7b8073092_0_9: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6" name="Google Shape;156;gc7b8073092_0_9: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57" name="Google Shape;157;gc7b8073092_0_9: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2</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2"/>
        <p:cNvGrpSpPr/>
        <p:nvPr/>
      </p:nvGrpSpPr>
      <p:grpSpPr>
        <a:xfrm>
          <a:off x="0" y="0"/>
          <a:ext cx="0" cy="0"/>
          <a:chOff x="0" y="0"/>
          <a:chExt cx="0" cy="0"/>
        </a:xfrm>
      </p:grpSpPr>
      <p:sp>
        <p:nvSpPr>
          <p:cNvPr id="163" name="Google Shape;163;p2: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64" name="Google Shape;164;p2: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t>Of the 87 schools that were Y1 in 2020 (and 2019), 17 were on clock in 2017.  For 42 of the schools Y1 in 2020 (and 2019), this is the first time ever they’ve been on the clock (1 is on hold because of ISD; PI in 2018 in first year of operation).</a:t>
            </a:r>
            <a:endParaRPr/>
          </a:p>
        </p:txBody>
      </p:sp>
      <p:sp>
        <p:nvSpPr>
          <p:cNvPr id="165" name="Google Shape;165;p2: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a:t>3</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4"/>
        <p:cNvGrpSpPr/>
        <p:nvPr/>
      </p:nvGrpSpPr>
      <p:grpSpPr>
        <a:xfrm>
          <a:off x="0" y="0"/>
          <a:ext cx="0" cy="0"/>
          <a:chOff x="0" y="0"/>
          <a:chExt cx="0" cy="0"/>
        </a:xfrm>
      </p:grpSpPr>
      <p:sp>
        <p:nvSpPr>
          <p:cNvPr id="175" name="Google Shape;175;p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76" name="Google Shape;176;p3: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3"/>
        <p:cNvGrpSpPr/>
        <p:nvPr/>
      </p:nvGrpSpPr>
      <p:grpSpPr>
        <a:xfrm>
          <a:off x="0" y="0"/>
          <a:ext cx="0" cy="0"/>
          <a:chOff x="0" y="0"/>
          <a:chExt cx="0" cy="0"/>
        </a:xfrm>
      </p:grpSpPr>
      <p:sp>
        <p:nvSpPr>
          <p:cNvPr id="194" name="Google Shape;194;p4: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95" name="Google Shape;195;p4: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96" name="Google Shape;196;p4: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a:t>5</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3"/>
        <p:cNvGrpSpPr/>
        <p:nvPr/>
      </p:nvGrpSpPr>
      <p:grpSpPr>
        <a:xfrm>
          <a:off x="0" y="0"/>
          <a:ext cx="0" cy="0"/>
          <a:chOff x="0" y="0"/>
          <a:chExt cx="0" cy="0"/>
        </a:xfrm>
      </p:grpSpPr>
      <p:sp>
        <p:nvSpPr>
          <p:cNvPr id="204" name="Google Shape;204;gc350b9bbcf_0_0: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05" name="Google Shape;205;gc350b9bbcf_0_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06" name="Google Shape;206;gc350b9bbcf_0_0: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a:t>6</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4"/>
        <p:cNvGrpSpPr/>
        <p:nvPr/>
      </p:nvGrpSpPr>
      <p:grpSpPr>
        <a:xfrm>
          <a:off x="0" y="0"/>
          <a:ext cx="0" cy="0"/>
          <a:chOff x="0" y="0"/>
          <a:chExt cx="0" cy="0"/>
        </a:xfrm>
      </p:grpSpPr>
      <p:sp>
        <p:nvSpPr>
          <p:cNvPr id="215" name="Google Shape;215;p5: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16" name="Google Shape;216;p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1"/>
        <p:cNvGrpSpPr/>
        <p:nvPr/>
      </p:nvGrpSpPr>
      <p:grpSpPr>
        <a:xfrm>
          <a:off x="0" y="0"/>
          <a:ext cx="0" cy="0"/>
          <a:chOff x="0" y="0"/>
          <a:chExt cx="0" cy="0"/>
        </a:xfrm>
      </p:grpSpPr>
      <p:sp>
        <p:nvSpPr>
          <p:cNvPr id="232" name="Google Shape;232;gc5dcc0d7a7_0_0: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33" name="Google Shape;233;gc5dcc0d7a7_0_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34" name="Google Shape;234;gc5dcc0d7a7_0_0: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a:t>8</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1"/>
        <p:cNvGrpSpPr/>
        <p:nvPr/>
      </p:nvGrpSpPr>
      <p:grpSpPr>
        <a:xfrm>
          <a:off x="0" y="0"/>
          <a:ext cx="0" cy="0"/>
          <a:chOff x="0" y="0"/>
          <a:chExt cx="0" cy="0"/>
        </a:xfrm>
      </p:grpSpPr>
      <p:sp>
        <p:nvSpPr>
          <p:cNvPr id="242" name="Google Shape;242;gc7b8073092_0_16:notes"/>
          <p:cNvSpPr>
            <a:spLocks noGrp="1" noRot="1" noChangeAspect="1"/>
          </p:cNvSpPr>
          <p:nvPr>
            <p:ph type="sldImg" idx="2"/>
          </p:nvPr>
        </p:nvSpPr>
        <p:spPr>
          <a:xfrm>
            <a:off x="11433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3" name="Google Shape;243;gc7b8073092_0_16: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0.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2.xml"/><Relationship Id="rId4" Type="http://schemas.openxmlformats.org/officeDocument/2006/relationships/image" Target="../media/image4.png"/></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2.xml"/><Relationship Id="rId4" Type="http://schemas.openxmlformats.org/officeDocument/2006/relationships/image" Target="../media/image5.png"/></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2.xml"/><Relationship Id="rId4" Type="http://schemas.openxmlformats.org/officeDocument/2006/relationships/image" Target="../media/image6.png"/></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2.xml"/><Relationship Id="rId4" Type="http://schemas.openxmlformats.org/officeDocument/2006/relationships/image" Target="../media/image7.png"/></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2.xml"/><Relationship Id="rId4" Type="http://schemas.openxmlformats.org/officeDocument/2006/relationships/image" Target="../media/image8.png"/></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2.xml"/><Relationship Id="rId4" Type="http://schemas.openxmlformats.org/officeDocument/2006/relationships/image" Target="../media/image9.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7.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8.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9.pn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3"/>
        <p:cNvGrpSpPr/>
        <p:nvPr/>
      </p:nvGrpSpPr>
      <p:grpSpPr>
        <a:xfrm>
          <a:off x="0" y="0"/>
          <a:ext cx="0" cy="0"/>
          <a:chOff x="0" y="0"/>
          <a:chExt cx="0" cy="0"/>
        </a:xfrm>
      </p:grpSpPr>
      <p:sp>
        <p:nvSpPr>
          <p:cNvPr id="14" name="Google Shape;14;p9"/>
          <p:cNvSpPr/>
          <p:nvPr/>
        </p:nvSpPr>
        <p:spPr>
          <a:xfrm>
            <a:off x="0" y="4675238"/>
            <a:ext cx="9144000" cy="2182761"/>
          </a:xfrm>
          <a:prstGeom prst="rect">
            <a:avLst/>
          </a:prstGeom>
          <a:gradFill>
            <a:gsLst>
              <a:gs pos="0">
                <a:schemeClr val="lt1"/>
              </a:gs>
              <a:gs pos="100000">
                <a:srgbClr val="488BC9"/>
              </a:gs>
            </a:gsLst>
            <a:lin ang="5400000"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5" name="Google Shape;15;p9"/>
          <p:cNvSpPr txBox="1">
            <a:spLocks noGrp="1"/>
          </p:cNvSpPr>
          <p:nvPr>
            <p:ph type="ctrTitle"/>
          </p:nvPr>
        </p:nvSpPr>
        <p:spPr>
          <a:xfrm>
            <a:off x="685800" y="3236239"/>
            <a:ext cx="7772400" cy="1216589"/>
          </a:xfrm>
          <a:prstGeom prst="rect">
            <a:avLst/>
          </a:prstGeom>
          <a:noFill/>
          <a:ln>
            <a:noFill/>
          </a:ln>
        </p:spPr>
        <p:txBody>
          <a:bodyPr spcFirstLastPara="1" wrap="square" lIns="91425" tIns="45700" rIns="91425" bIns="45700" anchor="t" anchorCtr="0">
            <a:noAutofit/>
          </a:bodyPr>
          <a:lstStyle>
            <a:lvl1pPr lvl="0" algn="ctr">
              <a:lnSpc>
                <a:spcPct val="90000"/>
              </a:lnSpc>
              <a:spcBef>
                <a:spcPts val="0"/>
              </a:spcBef>
              <a:spcAft>
                <a:spcPts val="0"/>
              </a:spcAft>
              <a:buClr>
                <a:schemeClr val="dk1"/>
              </a:buClr>
              <a:buSzPts val="3600"/>
              <a:buFont typeface="Arial"/>
              <a:buNone/>
              <a:defRPr sz="3600">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6" name="Google Shape;16;p9"/>
          <p:cNvSpPr txBox="1">
            <a:spLocks noGrp="1"/>
          </p:cNvSpPr>
          <p:nvPr>
            <p:ph type="subTitle" idx="1"/>
          </p:nvPr>
        </p:nvSpPr>
        <p:spPr>
          <a:xfrm>
            <a:off x="685800" y="5073444"/>
            <a:ext cx="7772400" cy="1065925"/>
          </a:xfrm>
          <a:prstGeom prst="rect">
            <a:avLst/>
          </a:prstGeom>
          <a:noFill/>
          <a:ln>
            <a:noFill/>
          </a:ln>
        </p:spPr>
        <p:txBody>
          <a:bodyPr spcFirstLastPara="1" wrap="square" lIns="91425" tIns="45700" rIns="91425" bIns="45700" anchor="t" anchorCtr="0">
            <a:noAutofit/>
          </a:bodyPr>
          <a:lstStyle>
            <a:lvl1pPr lvl="0" algn="ctr">
              <a:lnSpc>
                <a:spcPct val="90000"/>
              </a:lnSpc>
              <a:spcBef>
                <a:spcPts val="1000"/>
              </a:spcBef>
              <a:spcAft>
                <a:spcPts val="0"/>
              </a:spcAft>
              <a:buClr>
                <a:schemeClr val="dk1"/>
              </a:buClr>
              <a:buSzPts val="2000"/>
              <a:buNone/>
              <a:defRPr sz="20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pic>
        <p:nvPicPr>
          <p:cNvPr id="17" name="Google Shape;17;p9"/>
          <p:cNvPicPr preferRelativeResize="0"/>
          <p:nvPr/>
        </p:nvPicPr>
        <p:blipFill rotWithShape="1">
          <a:blip r:embed="rId2">
            <a:alphaModFix/>
          </a:blip>
          <a:srcRect/>
          <a:stretch/>
        </p:blipFill>
        <p:spPr>
          <a:xfrm>
            <a:off x="3165737" y="632706"/>
            <a:ext cx="2821173" cy="1762730"/>
          </a:xfrm>
          <a:prstGeom prst="rect">
            <a:avLst/>
          </a:prstGeom>
          <a:noFill/>
          <a:ln>
            <a:noFill/>
          </a:ln>
        </p:spPr>
      </p:pic>
      <p:cxnSp>
        <p:nvCxnSpPr>
          <p:cNvPr id="18" name="Google Shape;18;p9"/>
          <p:cNvCxnSpPr/>
          <p:nvPr/>
        </p:nvCxnSpPr>
        <p:spPr>
          <a:xfrm>
            <a:off x="685800" y="2772696"/>
            <a:ext cx="7801897" cy="0"/>
          </a:xfrm>
          <a:prstGeom prst="straightConnector1">
            <a:avLst/>
          </a:prstGeom>
          <a:noFill/>
          <a:ln w="19050" cap="flat" cmpd="sng">
            <a:solidFill>
              <a:srgbClr val="488BC9"/>
            </a:solidFill>
            <a:prstDash val="solid"/>
            <a:miter lim="800000"/>
            <a:headEnd type="none" w="sm" len="sm"/>
            <a:tailEnd type="none" w="sm" len="sm"/>
          </a:ln>
        </p:spPr>
      </p:cxnSp>
      <p:sp>
        <p:nvSpPr>
          <p:cNvPr id="19" name="Google Shape;19;p9"/>
          <p:cNvSpPr txBox="1">
            <a:spLocks noGrp="1"/>
          </p:cNvSpPr>
          <p:nvPr>
            <p:ph type="sldNum" idx="12"/>
          </p:nvPr>
        </p:nvSpPr>
        <p:spPr>
          <a:xfrm>
            <a:off x="223071" y="6427018"/>
            <a:ext cx="2057400" cy="365125"/>
          </a:xfrm>
          <a:prstGeom prst="rect">
            <a:avLst/>
          </a:prstGeom>
          <a:noFill/>
          <a:ln>
            <a:noFill/>
          </a:ln>
        </p:spPr>
        <p:txBody>
          <a:bodyPr spcFirstLastPara="1" wrap="square" lIns="91425" tIns="45700" rIns="91425" bIns="45700" anchor="t" anchorCtr="0">
            <a:noAutofit/>
          </a:bodyPr>
          <a:lstStyle>
            <a:lvl1pPr marL="0" marR="0" lvl="0" indent="0" algn="l">
              <a:lnSpc>
                <a:spcPct val="100000"/>
              </a:lnSpc>
              <a:spcBef>
                <a:spcPts val="0"/>
              </a:spcBef>
              <a:spcAft>
                <a:spcPts val="0"/>
              </a:spcAft>
              <a:buClr>
                <a:srgbClr val="000000"/>
              </a:buClr>
              <a:buSzPts val="1600"/>
              <a:buFont typeface="Arial"/>
              <a:buNone/>
              <a:defRPr sz="1600" b="0" i="0" u="none" strike="noStrike" cap="none">
                <a:solidFill>
                  <a:schemeClr val="lt1"/>
                </a:solidFill>
                <a:latin typeface="Calibri"/>
                <a:ea typeface="Calibri"/>
                <a:cs typeface="Calibri"/>
                <a:sym typeface="Calibri"/>
              </a:defRPr>
            </a:lvl1pPr>
            <a:lvl2pPr marL="0" marR="0" lvl="1" indent="0" algn="l">
              <a:lnSpc>
                <a:spcPct val="100000"/>
              </a:lnSpc>
              <a:spcBef>
                <a:spcPts val="0"/>
              </a:spcBef>
              <a:spcAft>
                <a:spcPts val="0"/>
              </a:spcAft>
              <a:buClr>
                <a:srgbClr val="000000"/>
              </a:buClr>
              <a:buSzPts val="1600"/>
              <a:buFont typeface="Arial"/>
              <a:buNone/>
              <a:defRPr sz="1600" b="0" i="0" u="none" strike="noStrike" cap="none">
                <a:solidFill>
                  <a:schemeClr val="lt1"/>
                </a:solidFill>
                <a:latin typeface="Calibri"/>
                <a:ea typeface="Calibri"/>
                <a:cs typeface="Calibri"/>
                <a:sym typeface="Calibri"/>
              </a:defRPr>
            </a:lvl2pPr>
            <a:lvl3pPr marL="0" marR="0" lvl="2" indent="0" algn="l">
              <a:lnSpc>
                <a:spcPct val="100000"/>
              </a:lnSpc>
              <a:spcBef>
                <a:spcPts val="0"/>
              </a:spcBef>
              <a:spcAft>
                <a:spcPts val="0"/>
              </a:spcAft>
              <a:buClr>
                <a:srgbClr val="000000"/>
              </a:buClr>
              <a:buSzPts val="1600"/>
              <a:buFont typeface="Arial"/>
              <a:buNone/>
              <a:defRPr sz="1600" b="0" i="0" u="none" strike="noStrike" cap="none">
                <a:solidFill>
                  <a:schemeClr val="lt1"/>
                </a:solidFill>
                <a:latin typeface="Calibri"/>
                <a:ea typeface="Calibri"/>
                <a:cs typeface="Calibri"/>
                <a:sym typeface="Calibri"/>
              </a:defRPr>
            </a:lvl3pPr>
            <a:lvl4pPr marL="0" marR="0" lvl="3" indent="0" algn="l">
              <a:lnSpc>
                <a:spcPct val="100000"/>
              </a:lnSpc>
              <a:spcBef>
                <a:spcPts val="0"/>
              </a:spcBef>
              <a:spcAft>
                <a:spcPts val="0"/>
              </a:spcAft>
              <a:buClr>
                <a:srgbClr val="000000"/>
              </a:buClr>
              <a:buSzPts val="1600"/>
              <a:buFont typeface="Arial"/>
              <a:buNone/>
              <a:defRPr sz="1600" b="0" i="0" u="none" strike="noStrike" cap="none">
                <a:solidFill>
                  <a:schemeClr val="lt1"/>
                </a:solidFill>
                <a:latin typeface="Calibri"/>
                <a:ea typeface="Calibri"/>
                <a:cs typeface="Calibri"/>
                <a:sym typeface="Calibri"/>
              </a:defRPr>
            </a:lvl4pPr>
            <a:lvl5pPr marL="0" marR="0" lvl="4" indent="0" algn="l">
              <a:lnSpc>
                <a:spcPct val="100000"/>
              </a:lnSpc>
              <a:spcBef>
                <a:spcPts val="0"/>
              </a:spcBef>
              <a:spcAft>
                <a:spcPts val="0"/>
              </a:spcAft>
              <a:buClr>
                <a:srgbClr val="000000"/>
              </a:buClr>
              <a:buSzPts val="1600"/>
              <a:buFont typeface="Arial"/>
              <a:buNone/>
              <a:defRPr sz="1600" b="0" i="0" u="none" strike="noStrike" cap="none">
                <a:solidFill>
                  <a:schemeClr val="lt1"/>
                </a:solidFill>
                <a:latin typeface="Calibri"/>
                <a:ea typeface="Calibri"/>
                <a:cs typeface="Calibri"/>
                <a:sym typeface="Calibri"/>
              </a:defRPr>
            </a:lvl5pPr>
            <a:lvl6pPr marL="0" marR="0" lvl="5" indent="0" algn="l">
              <a:lnSpc>
                <a:spcPct val="100000"/>
              </a:lnSpc>
              <a:spcBef>
                <a:spcPts val="0"/>
              </a:spcBef>
              <a:spcAft>
                <a:spcPts val="0"/>
              </a:spcAft>
              <a:buClr>
                <a:srgbClr val="000000"/>
              </a:buClr>
              <a:buSzPts val="1600"/>
              <a:buFont typeface="Arial"/>
              <a:buNone/>
              <a:defRPr sz="1600" b="0" i="0" u="none" strike="noStrike" cap="none">
                <a:solidFill>
                  <a:schemeClr val="lt1"/>
                </a:solidFill>
                <a:latin typeface="Calibri"/>
                <a:ea typeface="Calibri"/>
                <a:cs typeface="Calibri"/>
                <a:sym typeface="Calibri"/>
              </a:defRPr>
            </a:lvl6pPr>
            <a:lvl7pPr marL="0" marR="0" lvl="6" indent="0" algn="l">
              <a:lnSpc>
                <a:spcPct val="100000"/>
              </a:lnSpc>
              <a:spcBef>
                <a:spcPts val="0"/>
              </a:spcBef>
              <a:spcAft>
                <a:spcPts val="0"/>
              </a:spcAft>
              <a:buClr>
                <a:srgbClr val="000000"/>
              </a:buClr>
              <a:buSzPts val="1600"/>
              <a:buFont typeface="Arial"/>
              <a:buNone/>
              <a:defRPr sz="1600" b="0" i="0" u="none" strike="noStrike" cap="none">
                <a:solidFill>
                  <a:schemeClr val="lt1"/>
                </a:solidFill>
                <a:latin typeface="Calibri"/>
                <a:ea typeface="Calibri"/>
                <a:cs typeface="Calibri"/>
                <a:sym typeface="Calibri"/>
              </a:defRPr>
            </a:lvl7pPr>
            <a:lvl8pPr marL="0" marR="0" lvl="7" indent="0" algn="l">
              <a:lnSpc>
                <a:spcPct val="100000"/>
              </a:lnSpc>
              <a:spcBef>
                <a:spcPts val="0"/>
              </a:spcBef>
              <a:spcAft>
                <a:spcPts val="0"/>
              </a:spcAft>
              <a:buClr>
                <a:srgbClr val="000000"/>
              </a:buClr>
              <a:buSzPts val="1600"/>
              <a:buFont typeface="Arial"/>
              <a:buNone/>
              <a:defRPr sz="1600" b="0" i="0" u="none" strike="noStrike" cap="none">
                <a:solidFill>
                  <a:schemeClr val="lt1"/>
                </a:solidFill>
                <a:latin typeface="Calibri"/>
                <a:ea typeface="Calibri"/>
                <a:cs typeface="Calibri"/>
                <a:sym typeface="Calibri"/>
              </a:defRPr>
            </a:lvl8pPr>
            <a:lvl9pPr marL="0" marR="0" lvl="8" indent="0" algn="l">
              <a:lnSpc>
                <a:spcPct val="100000"/>
              </a:lnSpc>
              <a:spcBef>
                <a:spcPts val="0"/>
              </a:spcBef>
              <a:spcAft>
                <a:spcPts val="0"/>
              </a:spcAft>
              <a:buClr>
                <a:srgbClr val="000000"/>
              </a:buClr>
              <a:buSzPts val="1600"/>
              <a:buFont typeface="Arial"/>
              <a:buNone/>
              <a:defRPr sz="1600" b="0" i="0" u="none" strike="noStrike" cap="none">
                <a:solidFill>
                  <a:schemeClr val="lt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wo Content">
  <p:cSld name="Two Content">
    <p:spTree>
      <p:nvGrpSpPr>
        <p:cNvPr id="1" name="Shape 75"/>
        <p:cNvGrpSpPr/>
        <p:nvPr/>
      </p:nvGrpSpPr>
      <p:grpSpPr>
        <a:xfrm>
          <a:off x="0" y="0"/>
          <a:ext cx="0" cy="0"/>
          <a:chOff x="0" y="0"/>
          <a:chExt cx="0" cy="0"/>
        </a:xfrm>
      </p:grpSpPr>
      <p:sp>
        <p:nvSpPr>
          <p:cNvPr id="76" name="Google Shape;76;p12"/>
          <p:cNvSpPr txBox="1">
            <a:spLocks noGrp="1"/>
          </p:cNvSpPr>
          <p:nvPr>
            <p:ph type="body" idx="1"/>
          </p:nvPr>
        </p:nvSpPr>
        <p:spPr>
          <a:xfrm>
            <a:off x="628650" y="1463042"/>
            <a:ext cx="3886200" cy="4583799"/>
          </a:xfrm>
          <a:prstGeom prst="rect">
            <a:avLst/>
          </a:prstGeom>
          <a:noFill/>
          <a:ln>
            <a:noFill/>
          </a:ln>
        </p:spPr>
        <p:txBody>
          <a:bodyPr spcFirstLastPara="1" wrap="square" lIns="91425" tIns="45700" rIns="91425" bIns="45700" anchor="t" anchorCtr="0">
            <a:noAutofit/>
          </a:bodyPr>
          <a:lstStyle>
            <a:lvl1pPr marL="457200" lvl="0" indent="-406400" algn="l">
              <a:lnSpc>
                <a:spcPct val="90000"/>
              </a:lnSpc>
              <a:spcBef>
                <a:spcPts val="750"/>
              </a:spcBef>
              <a:spcAft>
                <a:spcPts val="0"/>
              </a:spcAft>
              <a:buSzPts val="2800"/>
              <a:buChar char="•"/>
              <a:defRPr sz="1800"/>
            </a:lvl1pPr>
            <a:lvl2pPr marL="914400" lvl="1" indent="-381000" algn="l">
              <a:lnSpc>
                <a:spcPct val="90000"/>
              </a:lnSpc>
              <a:spcBef>
                <a:spcPts val="375"/>
              </a:spcBef>
              <a:spcAft>
                <a:spcPts val="0"/>
              </a:spcAft>
              <a:buSzPts val="2400"/>
              <a:buChar char="•"/>
              <a:defRPr sz="1500"/>
            </a:lvl2pPr>
            <a:lvl3pPr marL="1371600" lvl="2" indent="-355600" algn="l">
              <a:lnSpc>
                <a:spcPct val="90000"/>
              </a:lnSpc>
              <a:spcBef>
                <a:spcPts val="375"/>
              </a:spcBef>
              <a:spcAft>
                <a:spcPts val="0"/>
              </a:spcAft>
              <a:buSzPts val="2000"/>
              <a:buChar char="•"/>
              <a:defRPr sz="1350"/>
            </a:lvl3pPr>
            <a:lvl4pPr marL="1828800" lvl="3" indent="-342900" algn="l">
              <a:lnSpc>
                <a:spcPct val="90000"/>
              </a:lnSpc>
              <a:spcBef>
                <a:spcPts val="375"/>
              </a:spcBef>
              <a:spcAft>
                <a:spcPts val="0"/>
              </a:spcAft>
              <a:buSzPts val="1800"/>
              <a:buChar char="•"/>
              <a:defRPr/>
            </a:lvl4pPr>
            <a:lvl5pPr marL="2286000" lvl="4" indent="-342900" algn="l">
              <a:lnSpc>
                <a:spcPct val="90000"/>
              </a:lnSpc>
              <a:spcBef>
                <a:spcPts val="375"/>
              </a:spcBef>
              <a:spcAft>
                <a:spcPts val="0"/>
              </a:spcAft>
              <a:buSzPts val="1800"/>
              <a:buChar char="•"/>
              <a:defRPr/>
            </a:lvl5pPr>
            <a:lvl6pPr marL="2743200" lvl="5" indent="-342900" algn="l">
              <a:lnSpc>
                <a:spcPct val="90000"/>
              </a:lnSpc>
              <a:spcBef>
                <a:spcPts val="375"/>
              </a:spcBef>
              <a:spcAft>
                <a:spcPts val="0"/>
              </a:spcAft>
              <a:buSzPts val="1800"/>
              <a:buChar char="•"/>
              <a:defRPr/>
            </a:lvl6pPr>
            <a:lvl7pPr marL="3200400" lvl="6" indent="-342900" algn="l">
              <a:lnSpc>
                <a:spcPct val="90000"/>
              </a:lnSpc>
              <a:spcBef>
                <a:spcPts val="375"/>
              </a:spcBef>
              <a:spcAft>
                <a:spcPts val="0"/>
              </a:spcAft>
              <a:buSzPts val="1800"/>
              <a:buChar char="•"/>
              <a:defRPr/>
            </a:lvl7pPr>
            <a:lvl8pPr marL="3657600" lvl="7" indent="-342900" algn="l">
              <a:lnSpc>
                <a:spcPct val="90000"/>
              </a:lnSpc>
              <a:spcBef>
                <a:spcPts val="375"/>
              </a:spcBef>
              <a:spcAft>
                <a:spcPts val="0"/>
              </a:spcAft>
              <a:buSzPts val="1800"/>
              <a:buChar char="•"/>
              <a:defRPr/>
            </a:lvl8pPr>
            <a:lvl9pPr marL="4114800" lvl="8" indent="-342900" algn="l">
              <a:lnSpc>
                <a:spcPct val="90000"/>
              </a:lnSpc>
              <a:spcBef>
                <a:spcPts val="375"/>
              </a:spcBef>
              <a:spcAft>
                <a:spcPts val="0"/>
              </a:spcAft>
              <a:buSzPts val="1800"/>
              <a:buChar char="•"/>
              <a:defRPr/>
            </a:lvl9pPr>
          </a:lstStyle>
          <a:p>
            <a:endParaRPr/>
          </a:p>
        </p:txBody>
      </p:sp>
      <p:sp>
        <p:nvSpPr>
          <p:cNvPr id="77" name="Google Shape;77;p12"/>
          <p:cNvSpPr txBox="1">
            <a:spLocks noGrp="1"/>
          </p:cNvSpPr>
          <p:nvPr>
            <p:ph type="body" idx="2"/>
          </p:nvPr>
        </p:nvSpPr>
        <p:spPr>
          <a:xfrm>
            <a:off x="4629150" y="1463042"/>
            <a:ext cx="3886200" cy="4583799"/>
          </a:xfrm>
          <a:prstGeom prst="rect">
            <a:avLst/>
          </a:prstGeom>
          <a:noFill/>
          <a:ln>
            <a:noFill/>
          </a:ln>
        </p:spPr>
        <p:txBody>
          <a:bodyPr spcFirstLastPara="1" wrap="square" lIns="91425" tIns="45700" rIns="91425" bIns="45700" anchor="t" anchorCtr="0">
            <a:noAutofit/>
          </a:bodyPr>
          <a:lstStyle>
            <a:lvl1pPr marL="457200" lvl="0" indent="-406400" algn="l">
              <a:lnSpc>
                <a:spcPct val="90000"/>
              </a:lnSpc>
              <a:spcBef>
                <a:spcPts val="750"/>
              </a:spcBef>
              <a:spcAft>
                <a:spcPts val="0"/>
              </a:spcAft>
              <a:buSzPts val="2800"/>
              <a:buChar char="•"/>
              <a:defRPr sz="1800"/>
            </a:lvl1pPr>
            <a:lvl2pPr marL="914400" lvl="1" indent="-381000" algn="l">
              <a:lnSpc>
                <a:spcPct val="90000"/>
              </a:lnSpc>
              <a:spcBef>
                <a:spcPts val="375"/>
              </a:spcBef>
              <a:spcAft>
                <a:spcPts val="0"/>
              </a:spcAft>
              <a:buSzPts val="2400"/>
              <a:buChar char="•"/>
              <a:defRPr sz="1500"/>
            </a:lvl2pPr>
            <a:lvl3pPr marL="1371600" lvl="2" indent="-355600" algn="l">
              <a:lnSpc>
                <a:spcPct val="90000"/>
              </a:lnSpc>
              <a:spcBef>
                <a:spcPts val="375"/>
              </a:spcBef>
              <a:spcAft>
                <a:spcPts val="0"/>
              </a:spcAft>
              <a:buSzPts val="2000"/>
              <a:buChar char="•"/>
              <a:defRPr sz="1350"/>
            </a:lvl3pPr>
            <a:lvl4pPr marL="1828800" lvl="3" indent="-342900" algn="l">
              <a:lnSpc>
                <a:spcPct val="90000"/>
              </a:lnSpc>
              <a:spcBef>
                <a:spcPts val="375"/>
              </a:spcBef>
              <a:spcAft>
                <a:spcPts val="0"/>
              </a:spcAft>
              <a:buSzPts val="1800"/>
              <a:buChar char="•"/>
              <a:defRPr/>
            </a:lvl4pPr>
            <a:lvl5pPr marL="2286000" lvl="4" indent="-342900" algn="l">
              <a:lnSpc>
                <a:spcPct val="90000"/>
              </a:lnSpc>
              <a:spcBef>
                <a:spcPts val="375"/>
              </a:spcBef>
              <a:spcAft>
                <a:spcPts val="0"/>
              </a:spcAft>
              <a:buSzPts val="1800"/>
              <a:buChar char="•"/>
              <a:defRPr/>
            </a:lvl5pPr>
            <a:lvl6pPr marL="2743200" lvl="5" indent="-342900" algn="l">
              <a:lnSpc>
                <a:spcPct val="90000"/>
              </a:lnSpc>
              <a:spcBef>
                <a:spcPts val="375"/>
              </a:spcBef>
              <a:spcAft>
                <a:spcPts val="0"/>
              </a:spcAft>
              <a:buSzPts val="1800"/>
              <a:buChar char="•"/>
              <a:defRPr/>
            </a:lvl6pPr>
            <a:lvl7pPr marL="3200400" lvl="6" indent="-342900" algn="l">
              <a:lnSpc>
                <a:spcPct val="90000"/>
              </a:lnSpc>
              <a:spcBef>
                <a:spcPts val="375"/>
              </a:spcBef>
              <a:spcAft>
                <a:spcPts val="0"/>
              </a:spcAft>
              <a:buSzPts val="1800"/>
              <a:buChar char="•"/>
              <a:defRPr/>
            </a:lvl7pPr>
            <a:lvl8pPr marL="3657600" lvl="7" indent="-342900" algn="l">
              <a:lnSpc>
                <a:spcPct val="90000"/>
              </a:lnSpc>
              <a:spcBef>
                <a:spcPts val="375"/>
              </a:spcBef>
              <a:spcAft>
                <a:spcPts val="0"/>
              </a:spcAft>
              <a:buSzPts val="1800"/>
              <a:buChar char="•"/>
              <a:defRPr/>
            </a:lvl8pPr>
            <a:lvl9pPr marL="4114800" lvl="8" indent="-342900" algn="l">
              <a:lnSpc>
                <a:spcPct val="90000"/>
              </a:lnSpc>
              <a:spcBef>
                <a:spcPts val="375"/>
              </a:spcBef>
              <a:spcAft>
                <a:spcPts val="0"/>
              </a:spcAft>
              <a:buSzPts val="1800"/>
              <a:buChar char="•"/>
              <a:defRPr/>
            </a:lvl9pPr>
          </a:lstStyle>
          <a:p>
            <a:endParaRPr/>
          </a:p>
        </p:txBody>
      </p:sp>
      <p:pic>
        <p:nvPicPr>
          <p:cNvPr id="78" name="Google Shape;78;p12"/>
          <p:cNvPicPr preferRelativeResize="0"/>
          <p:nvPr/>
        </p:nvPicPr>
        <p:blipFill rotWithShape="1">
          <a:blip r:embed="rId2">
            <a:alphaModFix/>
          </a:blip>
          <a:srcRect/>
          <a:stretch/>
        </p:blipFill>
        <p:spPr>
          <a:xfrm>
            <a:off x="2" y="0"/>
            <a:ext cx="9143997" cy="1219200"/>
          </a:xfrm>
          <a:prstGeom prst="rect">
            <a:avLst/>
          </a:prstGeom>
          <a:noFill/>
          <a:ln>
            <a:noFill/>
          </a:ln>
        </p:spPr>
      </p:pic>
      <p:sp>
        <p:nvSpPr>
          <p:cNvPr id="79" name="Google Shape;79;p12"/>
          <p:cNvSpPr txBox="1">
            <a:spLocks noGrp="1"/>
          </p:cNvSpPr>
          <p:nvPr>
            <p:ph type="title"/>
          </p:nvPr>
        </p:nvSpPr>
        <p:spPr>
          <a:xfrm>
            <a:off x="245194" y="254514"/>
            <a:ext cx="6081865" cy="756418"/>
          </a:xfrm>
          <a:prstGeom prst="rect">
            <a:avLst/>
          </a:prstGeom>
          <a:noFill/>
          <a:ln>
            <a:noFill/>
          </a:ln>
        </p:spPr>
        <p:txBody>
          <a:bodyPr spcFirstLastPara="1" wrap="square" lIns="0" tIns="0" rIns="0" bIns="0" anchor="t" anchorCtr="0">
            <a:noAutofit/>
          </a:bodyPr>
          <a:lstStyle>
            <a:lvl1pPr lvl="0" algn="l">
              <a:lnSpc>
                <a:spcPct val="90000"/>
              </a:lnSpc>
              <a:spcBef>
                <a:spcPts val="0"/>
              </a:spcBef>
              <a:spcAft>
                <a:spcPts val="0"/>
              </a:spcAft>
              <a:buSzPts val="4400"/>
              <a:buNone/>
              <a:defRPr sz="1800">
                <a:solidFill>
                  <a:schemeClr val="lt1"/>
                </a:solidFill>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pic>
        <p:nvPicPr>
          <p:cNvPr id="80" name="Google Shape;80;p12"/>
          <p:cNvPicPr preferRelativeResize="0"/>
          <p:nvPr/>
        </p:nvPicPr>
        <p:blipFill rotWithShape="1">
          <a:blip r:embed="rId3">
            <a:alphaModFix/>
          </a:blip>
          <a:srcRect/>
          <a:stretch/>
        </p:blipFill>
        <p:spPr>
          <a:xfrm>
            <a:off x="7772400" y="6172202"/>
            <a:ext cx="1143000" cy="485919"/>
          </a:xfrm>
          <a:prstGeom prst="rect">
            <a:avLst/>
          </a:prstGeom>
          <a:noFill/>
          <a:ln>
            <a:noFill/>
          </a:ln>
        </p:spPr>
      </p:pic>
      <p:sp>
        <p:nvSpPr>
          <p:cNvPr id="81" name="Google Shape;81;p12"/>
          <p:cNvSpPr txBox="1">
            <a:spLocks noGrp="1"/>
          </p:cNvSpPr>
          <p:nvPr>
            <p:ph type="sldNum" idx="12"/>
          </p:nvPr>
        </p:nvSpPr>
        <p:spPr>
          <a:xfrm>
            <a:off x="223071" y="6427020"/>
            <a:ext cx="2057400" cy="365125"/>
          </a:xfrm>
          <a:prstGeom prst="rect">
            <a:avLst/>
          </a:prstGeom>
          <a:noFill/>
          <a:ln>
            <a:noFill/>
          </a:ln>
        </p:spPr>
        <p:txBody>
          <a:bodyPr spcFirstLastPara="1" wrap="square" lIns="91425" tIns="45700" rIns="91425" bIns="45700" anchor="ctr" anchorCtr="0">
            <a:noAutofit/>
          </a:bodyPr>
          <a:lstStyle>
            <a:lvl1pPr marL="0" marR="0" lvl="0" indent="0" algn="l">
              <a:lnSpc>
                <a:spcPct val="100000"/>
              </a:lnSpc>
              <a:spcBef>
                <a:spcPts val="0"/>
              </a:spcBef>
              <a:spcAft>
                <a:spcPts val="0"/>
              </a:spcAft>
              <a:buClr>
                <a:srgbClr val="000000"/>
              </a:buClr>
              <a:buSzPts val="1600"/>
              <a:buFont typeface="Arial"/>
              <a:buNone/>
              <a:defRPr sz="1200" b="0" i="0" u="none" strike="noStrike" cap="none">
                <a:solidFill>
                  <a:srgbClr val="7F7F7F"/>
                </a:solidFill>
                <a:latin typeface="Calibri"/>
                <a:ea typeface="Calibri"/>
                <a:cs typeface="Calibri"/>
                <a:sym typeface="Calibri"/>
              </a:defRPr>
            </a:lvl1pPr>
            <a:lvl2pPr marL="0" marR="0" lvl="1" indent="0" algn="l">
              <a:lnSpc>
                <a:spcPct val="100000"/>
              </a:lnSpc>
              <a:spcBef>
                <a:spcPts val="0"/>
              </a:spcBef>
              <a:spcAft>
                <a:spcPts val="0"/>
              </a:spcAft>
              <a:buClr>
                <a:srgbClr val="000000"/>
              </a:buClr>
              <a:buSzPts val="1600"/>
              <a:buFont typeface="Arial"/>
              <a:buNone/>
              <a:defRPr sz="1200" b="0" i="0" u="none" strike="noStrike" cap="none">
                <a:solidFill>
                  <a:srgbClr val="7F7F7F"/>
                </a:solidFill>
                <a:latin typeface="Calibri"/>
                <a:ea typeface="Calibri"/>
                <a:cs typeface="Calibri"/>
                <a:sym typeface="Calibri"/>
              </a:defRPr>
            </a:lvl2pPr>
            <a:lvl3pPr marL="0" marR="0" lvl="2" indent="0" algn="l">
              <a:lnSpc>
                <a:spcPct val="100000"/>
              </a:lnSpc>
              <a:spcBef>
                <a:spcPts val="0"/>
              </a:spcBef>
              <a:spcAft>
                <a:spcPts val="0"/>
              </a:spcAft>
              <a:buClr>
                <a:srgbClr val="000000"/>
              </a:buClr>
              <a:buSzPts val="1600"/>
              <a:buFont typeface="Arial"/>
              <a:buNone/>
              <a:defRPr sz="1200" b="0" i="0" u="none" strike="noStrike" cap="none">
                <a:solidFill>
                  <a:srgbClr val="7F7F7F"/>
                </a:solidFill>
                <a:latin typeface="Calibri"/>
                <a:ea typeface="Calibri"/>
                <a:cs typeface="Calibri"/>
                <a:sym typeface="Calibri"/>
              </a:defRPr>
            </a:lvl3pPr>
            <a:lvl4pPr marL="0" marR="0" lvl="3" indent="0" algn="l">
              <a:lnSpc>
                <a:spcPct val="100000"/>
              </a:lnSpc>
              <a:spcBef>
                <a:spcPts val="0"/>
              </a:spcBef>
              <a:spcAft>
                <a:spcPts val="0"/>
              </a:spcAft>
              <a:buClr>
                <a:srgbClr val="000000"/>
              </a:buClr>
              <a:buSzPts val="1600"/>
              <a:buFont typeface="Arial"/>
              <a:buNone/>
              <a:defRPr sz="1200" b="0" i="0" u="none" strike="noStrike" cap="none">
                <a:solidFill>
                  <a:srgbClr val="7F7F7F"/>
                </a:solidFill>
                <a:latin typeface="Calibri"/>
                <a:ea typeface="Calibri"/>
                <a:cs typeface="Calibri"/>
                <a:sym typeface="Calibri"/>
              </a:defRPr>
            </a:lvl4pPr>
            <a:lvl5pPr marL="0" marR="0" lvl="4" indent="0" algn="l">
              <a:lnSpc>
                <a:spcPct val="100000"/>
              </a:lnSpc>
              <a:spcBef>
                <a:spcPts val="0"/>
              </a:spcBef>
              <a:spcAft>
                <a:spcPts val="0"/>
              </a:spcAft>
              <a:buClr>
                <a:srgbClr val="000000"/>
              </a:buClr>
              <a:buSzPts val="1600"/>
              <a:buFont typeface="Arial"/>
              <a:buNone/>
              <a:defRPr sz="1200" b="0" i="0" u="none" strike="noStrike" cap="none">
                <a:solidFill>
                  <a:srgbClr val="7F7F7F"/>
                </a:solidFill>
                <a:latin typeface="Calibri"/>
                <a:ea typeface="Calibri"/>
                <a:cs typeface="Calibri"/>
                <a:sym typeface="Calibri"/>
              </a:defRPr>
            </a:lvl5pPr>
            <a:lvl6pPr marL="0" marR="0" lvl="5" indent="0" algn="l">
              <a:lnSpc>
                <a:spcPct val="100000"/>
              </a:lnSpc>
              <a:spcBef>
                <a:spcPts val="0"/>
              </a:spcBef>
              <a:spcAft>
                <a:spcPts val="0"/>
              </a:spcAft>
              <a:buClr>
                <a:srgbClr val="000000"/>
              </a:buClr>
              <a:buSzPts val="1600"/>
              <a:buFont typeface="Arial"/>
              <a:buNone/>
              <a:defRPr sz="1200" b="0" i="0" u="none" strike="noStrike" cap="none">
                <a:solidFill>
                  <a:srgbClr val="7F7F7F"/>
                </a:solidFill>
                <a:latin typeface="Calibri"/>
                <a:ea typeface="Calibri"/>
                <a:cs typeface="Calibri"/>
                <a:sym typeface="Calibri"/>
              </a:defRPr>
            </a:lvl6pPr>
            <a:lvl7pPr marL="0" marR="0" lvl="6" indent="0" algn="l">
              <a:lnSpc>
                <a:spcPct val="100000"/>
              </a:lnSpc>
              <a:spcBef>
                <a:spcPts val="0"/>
              </a:spcBef>
              <a:spcAft>
                <a:spcPts val="0"/>
              </a:spcAft>
              <a:buClr>
                <a:srgbClr val="000000"/>
              </a:buClr>
              <a:buSzPts val="1600"/>
              <a:buFont typeface="Arial"/>
              <a:buNone/>
              <a:defRPr sz="1200" b="0" i="0" u="none" strike="noStrike" cap="none">
                <a:solidFill>
                  <a:srgbClr val="7F7F7F"/>
                </a:solidFill>
                <a:latin typeface="Calibri"/>
                <a:ea typeface="Calibri"/>
                <a:cs typeface="Calibri"/>
                <a:sym typeface="Calibri"/>
              </a:defRPr>
            </a:lvl7pPr>
            <a:lvl8pPr marL="0" marR="0" lvl="7" indent="0" algn="l">
              <a:lnSpc>
                <a:spcPct val="100000"/>
              </a:lnSpc>
              <a:spcBef>
                <a:spcPts val="0"/>
              </a:spcBef>
              <a:spcAft>
                <a:spcPts val="0"/>
              </a:spcAft>
              <a:buClr>
                <a:srgbClr val="000000"/>
              </a:buClr>
              <a:buSzPts val="1600"/>
              <a:buFont typeface="Arial"/>
              <a:buNone/>
              <a:defRPr sz="1200" b="0" i="0" u="none" strike="noStrike" cap="none">
                <a:solidFill>
                  <a:srgbClr val="7F7F7F"/>
                </a:solidFill>
                <a:latin typeface="Calibri"/>
                <a:ea typeface="Calibri"/>
                <a:cs typeface="Calibri"/>
                <a:sym typeface="Calibri"/>
              </a:defRPr>
            </a:lvl8pPr>
            <a:lvl9pPr marL="0" marR="0" lvl="8" indent="0" algn="l">
              <a:lnSpc>
                <a:spcPct val="100000"/>
              </a:lnSpc>
              <a:spcBef>
                <a:spcPts val="0"/>
              </a:spcBef>
              <a:spcAft>
                <a:spcPts val="0"/>
              </a:spcAft>
              <a:buClr>
                <a:srgbClr val="000000"/>
              </a:buClr>
              <a:buSzPts val="1600"/>
              <a:buFont typeface="Arial"/>
              <a:buNone/>
              <a:defRPr sz="1200" b="0" i="0" u="none" strike="noStrike" cap="none">
                <a:solidFill>
                  <a:srgbClr val="7F7F7F"/>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transition spd="slow">
    <p:fade thruBlk="1"/>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82"/>
        <p:cNvGrpSpPr/>
        <p:nvPr/>
      </p:nvGrpSpPr>
      <p:grpSpPr>
        <a:xfrm>
          <a:off x="0" y="0"/>
          <a:ext cx="0" cy="0"/>
          <a:chOff x="0" y="0"/>
          <a:chExt cx="0" cy="0"/>
        </a:xfrm>
      </p:grpSpPr>
      <p:sp>
        <p:nvSpPr>
          <p:cNvPr id="83" name="Google Shape;83;p20"/>
          <p:cNvSpPr/>
          <p:nvPr/>
        </p:nvSpPr>
        <p:spPr>
          <a:xfrm>
            <a:off x="0" y="4675238"/>
            <a:ext cx="9144000" cy="2182761"/>
          </a:xfrm>
          <a:prstGeom prst="rect">
            <a:avLst/>
          </a:prstGeom>
          <a:gradFill>
            <a:gsLst>
              <a:gs pos="0">
                <a:schemeClr val="lt1"/>
              </a:gs>
              <a:gs pos="100000">
                <a:srgbClr val="488BC9"/>
              </a:gs>
            </a:gsLst>
            <a:lin ang="5400000"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84" name="Google Shape;84;p20"/>
          <p:cNvSpPr txBox="1">
            <a:spLocks noGrp="1"/>
          </p:cNvSpPr>
          <p:nvPr>
            <p:ph type="ctrTitle"/>
          </p:nvPr>
        </p:nvSpPr>
        <p:spPr>
          <a:xfrm>
            <a:off x="685800" y="3236239"/>
            <a:ext cx="7772400" cy="1216589"/>
          </a:xfrm>
          <a:prstGeom prst="rect">
            <a:avLst/>
          </a:prstGeom>
          <a:noFill/>
          <a:ln>
            <a:noFill/>
          </a:ln>
        </p:spPr>
        <p:txBody>
          <a:bodyPr spcFirstLastPara="1" wrap="square" lIns="91425" tIns="45700" rIns="91425" bIns="45700" anchor="t" anchorCtr="0">
            <a:noAutofit/>
          </a:bodyPr>
          <a:lstStyle>
            <a:lvl1pPr lvl="0" algn="ctr">
              <a:lnSpc>
                <a:spcPct val="90000"/>
              </a:lnSpc>
              <a:spcBef>
                <a:spcPts val="0"/>
              </a:spcBef>
              <a:spcAft>
                <a:spcPts val="0"/>
              </a:spcAft>
              <a:buClr>
                <a:schemeClr val="dk1"/>
              </a:buClr>
              <a:buSzPts val="3600"/>
              <a:buFont typeface="Arial"/>
              <a:buNone/>
              <a:defRPr sz="3600">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5" name="Google Shape;85;p20"/>
          <p:cNvSpPr txBox="1">
            <a:spLocks noGrp="1"/>
          </p:cNvSpPr>
          <p:nvPr>
            <p:ph type="subTitle" idx="1"/>
          </p:nvPr>
        </p:nvSpPr>
        <p:spPr>
          <a:xfrm>
            <a:off x="685800" y="5073444"/>
            <a:ext cx="7772400" cy="1065925"/>
          </a:xfrm>
          <a:prstGeom prst="rect">
            <a:avLst/>
          </a:prstGeom>
          <a:noFill/>
          <a:ln>
            <a:noFill/>
          </a:ln>
        </p:spPr>
        <p:txBody>
          <a:bodyPr spcFirstLastPara="1" wrap="square" lIns="91425" tIns="45700" rIns="91425" bIns="45700" anchor="t" anchorCtr="0">
            <a:noAutofit/>
          </a:bodyPr>
          <a:lstStyle>
            <a:lvl1pPr lvl="0" algn="ctr">
              <a:lnSpc>
                <a:spcPct val="90000"/>
              </a:lnSpc>
              <a:spcBef>
                <a:spcPts val="1000"/>
              </a:spcBef>
              <a:spcAft>
                <a:spcPts val="0"/>
              </a:spcAft>
              <a:buClr>
                <a:schemeClr val="dk1"/>
              </a:buClr>
              <a:buSzPts val="2000"/>
              <a:buNone/>
              <a:defRPr sz="20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pic>
        <p:nvPicPr>
          <p:cNvPr id="86" name="Google Shape;86;p20"/>
          <p:cNvPicPr preferRelativeResize="0"/>
          <p:nvPr/>
        </p:nvPicPr>
        <p:blipFill rotWithShape="1">
          <a:blip r:embed="rId2">
            <a:alphaModFix/>
          </a:blip>
          <a:srcRect/>
          <a:stretch/>
        </p:blipFill>
        <p:spPr>
          <a:xfrm>
            <a:off x="3165737" y="632706"/>
            <a:ext cx="2821173" cy="1762730"/>
          </a:xfrm>
          <a:prstGeom prst="rect">
            <a:avLst/>
          </a:prstGeom>
          <a:noFill/>
          <a:ln>
            <a:noFill/>
          </a:ln>
        </p:spPr>
      </p:pic>
      <p:cxnSp>
        <p:nvCxnSpPr>
          <p:cNvPr id="87" name="Google Shape;87;p20"/>
          <p:cNvCxnSpPr/>
          <p:nvPr/>
        </p:nvCxnSpPr>
        <p:spPr>
          <a:xfrm>
            <a:off x="685800" y="2772696"/>
            <a:ext cx="7801897" cy="0"/>
          </a:xfrm>
          <a:prstGeom prst="straightConnector1">
            <a:avLst/>
          </a:prstGeom>
          <a:noFill/>
          <a:ln w="19050" cap="flat" cmpd="sng">
            <a:solidFill>
              <a:srgbClr val="488BC9"/>
            </a:solidFill>
            <a:prstDash val="solid"/>
            <a:miter lim="800000"/>
            <a:headEnd type="none" w="sm" len="sm"/>
            <a:tailEnd type="none" w="sm" len="sm"/>
          </a:ln>
        </p:spPr>
      </p:cxnSp>
      <p:sp>
        <p:nvSpPr>
          <p:cNvPr id="88" name="Google Shape;88;p20"/>
          <p:cNvSpPr txBox="1">
            <a:spLocks noGrp="1"/>
          </p:cNvSpPr>
          <p:nvPr>
            <p:ph type="sldNum" idx="12"/>
          </p:nvPr>
        </p:nvSpPr>
        <p:spPr>
          <a:xfrm>
            <a:off x="223071" y="6427018"/>
            <a:ext cx="2057400" cy="365125"/>
          </a:xfrm>
          <a:prstGeom prst="rect">
            <a:avLst/>
          </a:prstGeom>
          <a:noFill/>
          <a:ln>
            <a:noFill/>
          </a:ln>
        </p:spPr>
        <p:txBody>
          <a:bodyPr spcFirstLastPara="1" wrap="square" lIns="91425" tIns="45700" rIns="91425" bIns="45700" anchor="t" anchorCtr="0">
            <a:noAutofit/>
          </a:bodyPr>
          <a:lstStyle>
            <a:lvl1pPr marL="0" marR="0" lvl="0" indent="0" algn="l">
              <a:lnSpc>
                <a:spcPct val="100000"/>
              </a:lnSpc>
              <a:spcBef>
                <a:spcPts val="0"/>
              </a:spcBef>
              <a:spcAft>
                <a:spcPts val="0"/>
              </a:spcAft>
              <a:buClr>
                <a:srgbClr val="000000"/>
              </a:buClr>
              <a:buSzPts val="1600"/>
              <a:buFont typeface="Arial"/>
              <a:buNone/>
              <a:defRPr sz="1600" b="0" i="0" u="none" strike="noStrike" cap="none">
                <a:solidFill>
                  <a:schemeClr val="lt1"/>
                </a:solidFill>
                <a:latin typeface="Calibri"/>
                <a:ea typeface="Calibri"/>
                <a:cs typeface="Calibri"/>
                <a:sym typeface="Calibri"/>
              </a:defRPr>
            </a:lvl1pPr>
            <a:lvl2pPr marL="0" marR="0" lvl="1" indent="0" algn="l">
              <a:lnSpc>
                <a:spcPct val="100000"/>
              </a:lnSpc>
              <a:spcBef>
                <a:spcPts val="0"/>
              </a:spcBef>
              <a:spcAft>
                <a:spcPts val="0"/>
              </a:spcAft>
              <a:buClr>
                <a:srgbClr val="000000"/>
              </a:buClr>
              <a:buSzPts val="1600"/>
              <a:buFont typeface="Arial"/>
              <a:buNone/>
              <a:defRPr sz="1600" b="0" i="0" u="none" strike="noStrike" cap="none">
                <a:solidFill>
                  <a:schemeClr val="lt1"/>
                </a:solidFill>
                <a:latin typeface="Calibri"/>
                <a:ea typeface="Calibri"/>
                <a:cs typeface="Calibri"/>
                <a:sym typeface="Calibri"/>
              </a:defRPr>
            </a:lvl2pPr>
            <a:lvl3pPr marL="0" marR="0" lvl="2" indent="0" algn="l">
              <a:lnSpc>
                <a:spcPct val="100000"/>
              </a:lnSpc>
              <a:spcBef>
                <a:spcPts val="0"/>
              </a:spcBef>
              <a:spcAft>
                <a:spcPts val="0"/>
              </a:spcAft>
              <a:buClr>
                <a:srgbClr val="000000"/>
              </a:buClr>
              <a:buSzPts val="1600"/>
              <a:buFont typeface="Arial"/>
              <a:buNone/>
              <a:defRPr sz="1600" b="0" i="0" u="none" strike="noStrike" cap="none">
                <a:solidFill>
                  <a:schemeClr val="lt1"/>
                </a:solidFill>
                <a:latin typeface="Calibri"/>
                <a:ea typeface="Calibri"/>
                <a:cs typeface="Calibri"/>
                <a:sym typeface="Calibri"/>
              </a:defRPr>
            </a:lvl3pPr>
            <a:lvl4pPr marL="0" marR="0" lvl="3" indent="0" algn="l">
              <a:lnSpc>
                <a:spcPct val="100000"/>
              </a:lnSpc>
              <a:spcBef>
                <a:spcPts val="0"/>
              </a:spcBef>
              <a:spcAft>
                <a:spcPts val="0"/>
              </a:spcAft>
              <a:buClr>
                <a:srgbClr val="000000"/>
              </a:buClr>
              <a:buSzPts val="1600"/>
              <a:buFont typeface="Arial"/>
              <a:buNone/>
              <a:defRPr sz="1600" b="0" i="0" u="none" strike="noStrike" cap="none">
                <a:solidFill>
                  <a:schemeClr val="lt1"/>
                </a:solidFill>
                <a:latin typeface="Calibri"/>
                <a:ea typeface="Calibri"/>
                <a:cs typeface="Calibri"/>
                <a:sym typeface="Calibri"/>
              </a:defRPr>
            </a:lvl4pPr>
            <a:lvl5pPr marL="0" marR="0" lvl="4" indent="0" algn="l">
              <a:lnSpc>
                <a:spcPct val="100000"/>
              </a:lnSpc>
              <a:spcBef>
                <a:spcPts val="0"/>
              </a:spcBef>
              <a:spcAft>
                <a:spcPts val="0"/>
              </a:spcAft>
              <a:buClr>
                <a:srgbClr val="000000"/>
              </a:buClr>
              <a:buSzPts val="1600"/>
              <a:buFont typeface="Arial"/>
              <a:buNone/>
              <a:defRPr sz="1600" b="0" i="0" u="none" strike="noStrike" cap="none">
                <a:solidFill>
                  <a:schemeClr val="lt1"/>
                </a:solidFill>
                <a:latin typeface="Calibri"/>
                <a:ea typeface="Calibri"/>
                <a:cs typeface="Calibri"/>
                <a:sym typeface="Calibri"/>
              </a:defRPr>
            </a:lvl5pPr>
            <a:lvl6pPr marL="0" marR="0" lvl="5" indent="0" algn="l">
              <a:lnSpc>
                <a:spcPct val="100000"/>
              </a:lnSpc>
              <a:spcBef>
                <a:spcPts val="0"/>
              </a:spcBef>
              <a:spcAft>
                <a:spcPts val="0"/>
              </a:spcAft>
              <a:buClr>
                <a:srgbClr val="000000"/>
              </a:buClr>
              <a:buSzPts val="1600"/>
              <a:buFont typeface="Arial"/>
              <a:buNone/>
              <a:defRPr sz="1600" b="0" i="0" u="none" strike="noStrike" cap="none">
                <a:solidFill>
                  <a:schemeClr val="lt1"/>
                </a:solidFill>
                <a:latin typeface="Calibri"/>
                <a:ea typeface="Calibri"/>
                <a:cs typeface="Calibri"/>
                <a:sym typeface="Calibri"/>
              </a:defRPr>
            </a:lvl6pPr>
            <a:lvl7pPr marL="0" marR="0" lvl="6" indent="0" algn="l">
              <a:lnSpc>
                <a:spcPct val="100000"/>
              </a:lnSpc>
              <a:spcBef>
                <a:spcPts val="0"/>
              </a:spcBef>
              <a:spcAft>
                <a:spcPts val="0"/>
              </a:spcAft>
              <a:buClr>
                <a:srgbClr val="000000"/>
              </a:buClr>
              <a:buSzPts val="1600"/>
              <a:buFont typeface="Arial"/>
              <a:buNone/>
              <a:defRPr sz="1600" b="0" i="0" u="none" strike="noStrike" cap="none">
                <a:solidFill>
                  <a:schemeClr val="lt1"/>
                </a:solidFill>
                <a:latin typeface="Calibri"/>
                <a:ea typeface="Calibri"/>
                <a:cs typeface="Calibri"/>
                <a:sym typeface="Calibri"/>
              </a:defRPr>
            </a:lvl7pPr>
            <a:lvl8pPr marL="0" marR="0" lvl="7" indent="0" algn="l">
              <a:lnSpc>
                <a:spcPct val="100000"/>
              </a:lnSpc>
              <a:spcBef>
                <a:spcPts val="0"/>
              </a:spcBef>
              <a:spcAft>
                <a:spcPts val="0"/>
              </a:spcAft>
              <a:buClr>
                <a:srgbClr val="000000"/>
              </a:buClr>
              <a:buSzPts val="1600"/>
              <a:buFont typeface="Arial"/>
              <a:buNone/>
              <a:defRPr sz="1600" b="0" i="0" u="none" strike="noStrike" cap="none">
                <a:solidFill>
                  <a:schemeClr val="lt1"/>
                </a:solidFill>
                <a:latin typeface="Calibri"/>
                <a:ea typeface="Calibri"/>
                <a:cs typeface="Calibri"/>
                <a:sym typeface="Calibri"/>
              </a:defRPr>
            </a:lvl8pPr>
            <a:lvl9pPr marL="0" marR="0" lvl="8" indent="0" algn="l">
              <a:lnSpc>
                <a:spcPct val="100000"/>
              </a:lnSpc>
              <a:spcBef>
                <a:spcPts val="0"/>
              </a:spcBef>
              <a:spcAft>
                <a:spcPts val="0"/>
              </a:spcAft>
              <a:buClr>
                <a:srgbClr val="000000"/>
              </a:buClr>
              <a:buSzPts val="1600"/>
              <a:buFont typeface="Arial"/>
              <a:buNone/>
              <a:defRPr sz="1600" b="0" i="0" u="none" strike="noStrike" cap="none">
                <a:solidFill>
                  <a:schemeClr val="lt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Blank with page number" type="blank">
  <p:cSld name="BLANK">
    <p:spTree>
      <p:nvGrpSpPr>
        <p:cNvPr id="1" name="Shape 89"/>
        <p:cNvGrpSpPr/>
        <p:nvPr/>
      </p:nvGrpSpPr>
      <p:grpSpPr>
        <a:xfrm>
          <a:off x="0" y="0"/>
          <a:ext cx="0" cy="0"/>
          <a:chOff x="0" y="0"/>
          <a:chExt cx="0" cy="0"/>
        </a:xfrm>
      </p:grpSpPr>
      <p:sp>
        <p:nvSpPr>
          <p:cNvPr id="90" name="Google Shape;90;p21"/>
          <p:cNvSpPr txBox="1">
            <a:spLocks noGrp="1"/>
          </p:cNvSpPr>
          <p:nvPr>
            <p:ph type="sldNum" idx="12"/>
          </p:nvPr>
        </p:nvSpPr>
        <p:spPr>
          <a:xfrm>
            <a:off x="220133" y="6356350"/>
            <a:ext cx="408517" cy="365125"/>
          </a:xfrm>
          <a:prstGeom prst="rect">
            <a:avLst/>
          </a:prstGeom>
          <a:noFill/>
          <a:ln>
            <a:noFill/>
          </a:ln>
        </p:spPr>
        <p:txBody>
          <a:bodyPr spcFirstLastPara="1" wrap="square" lIns="91425" tIns="45700" rIns="91425" bIns="45700" anchor="ctr" anchorCtr="0">
            <a:noAutofit/>
          </a:bodyPr>
          <a:lstStyle>
            <a:lvl1pPr marL="0" marR="0" lvl="0" indent="0" algn="ctr">
              <a:lnSpc>
                <a:spcPct val="100000"/>
              </a:lnSpc>
              <a:spcBef>
                <a:spcPts val="0"/>
              </a:spcBef>
              <a:spcAft>
                <a:spcPts val="0"/>
              </a:spcAft>
              <a:buClr>
                <a:srgbClr val="000000"/>
              </a:buClr>
              <a:buSzPts val="1800"/>
              <a:buFont typeface="Arial"/>
              <a:buNone/>
              <a:defRPr sz="1200" b="0" i="0" u="none" strike="noStrike" cap="none">
                <a:solidFill>
                  <a:srgbClr val="A5A5A5"/>
                </a:solidFill>
                <a:latin typeface="Calibri"/>
                <a:ea typeface="Calibri"/>
                <a:cs typeface="Calibri"/>
                <a:sym typeface="Calibri"/>
              </a:defRPr>
            </a:lvl1pPr>
            <a:lvl2pPr marL="0" marR="0" lvl="1" indent="0" algn="ctr">
              <a:lnSpc>
                <a:spcPct val="100000"/>
              </a:lnSpc>
              <a:spcBef>
                <a:spcPts val="0"/>
              </a:spcBef>
              <a:spcAft>
                <a:spcPts val="0"/>
              </a:spcAft>
              <a:buClr>
                <a:srgbClr val="000000"/>
              </a:buClr>
              <a:buSzPts val="1800"/>
              <a:buFont typeface="Arial"/>
              <a:buNone/>
              <a:defRPr sz="1200" b="0" i="0" u="none" strike="noStrike" cap="none">
                <a:solidFill>
                  <a:srgbClr val="A5A5A5"/>
                </a:solidFill>
                <a:latin typeface="Calibri"/>
                <a:ea typeface="Calibri"/>
                <a:cs typeface="Calibri"/>
                <a:sym typeface="Calibri"/>
              </a:defRPr>
            </a:lvl2pPr>
            <a:lvl3pPr marL="0" marR="0" lvl="2" indent="0" algn="ctr">
              <a:lnSpc>
                <a:spcPct val="100000"/>
              </a:lnSpc>
              <a:spcBef>
                <a:spcPts val="0"/>
              </a:spcBef>
              <a:spcAft>
                <a:spcPts val="0"/>
              </a:spcAft>
              <a:buClr>
                <a:srgbClr val="000000"/>
              </a:buClr>
              <a:buSzPts val="1800"/>
              <a:buFont typeface="Arial"/>
              <a:buNone/>
              <a:defRPr sz="1200" b="0" i="0" u="none" strike="noStrike" cap="none">
                <a:solidFill>
                  <a:srgbClr val="A5A5A5"/>
                </a:solidFill>
                <a:latin typeface="Calibri"/>
                <a:ea typeface="Calibri"/>
                <a:cs typeface="Calibri"/>
                <a:sym typeface="Calibri"/>
              </a:defRPr>
            </a:lvl3pPr>
            <a:lvl4pPr marL="0" marR="0" lvl="3" indent="0" algn="ctr">
              <a:lnSpc>
                <a:spcPct val="100000"/>
              </a:lnSpc>
              <a:spcBef>
                <a:spcPts val="0"/>
              </a:spcBef>
              <a:spcAft>
                <a:spcPts val="0"/>
              </a:spcAft>
              <a:buClr>
                <a:srgbClr val="000000"/>
              </a:buClr>
              <a:buSzPts val="1800"/>
              <a:buFont typeface="Arial"/>
              <a:buNone/>
              <a:defRPr sz="1200" b="0" i="0" u="none" strike="noStrike" cap="none">
                <a:solidFill>
                  <a:srgbClr val="A5A5A5"/>
                </a:solidFill>
                <a:latin typeface="Calibri"/>
                <a:ea typeface="Calibri"/>
                <a:cs typeface="Calibri"/>
                <a:sym typeface="Calibri"/>
              </a:defRPr>
            </a:lvl4pPr>
            <a:lvl5pPr marL="0" marR="0" lvl="4" indent="0" algn="ctr">
              <a:lnSpc>
                <a:spcPct val="100000"/>
              </a:lnSpc>
              <a:spcBef>
                <a:spcPts val="0"/>
              </a:spcBef>
              <a:spcAft>
                <a:spcPts val="0"/>
              </a:spcAft>
              <a:buClr>
                <a:srgbClr val="000000"/>
              </a:buClr>
              <a:buSzPts val="1800"/>
              <a:buFont typeface="Arial"/>
              <a:buNone/>
              <a:defRPr sz="1200" b="0" i="0" u="none" strike="noStrike" cap="none">
                <a:solidFill>
                  <a:srgbClr val="A5A5A5"/>
                </a:solidFill>
                <a:latin typeface="Calibri"/>
                <a:ea typeface="Calibri"/>
                <a:cs typeface="Calibri"/>
                <a:sym typeface="Calibri"/>
              </a:defRPr>
            </a:lvl5pPr>
            <a:lvl6pPr marL="0" marR="0" lvl="5" indent="0" algn="ctr">
              <a:lnSpc>
                <a:spcPct val="100000"/>
              </a:lnSpc>
              <a:spcBef>
                <a:spcPts val="0"/>
              </a:spcBef>
              <a:spcAft>
                <a:spcPts val="0"/>
              </a:spcAft>
              <a:buClr>
                <a:srgbClr val="000000"/>
              </a:buClr>
              <a:buSzPts val="1800"/>
              <a:buFont typeface="Arial"/>
              <a:buNone/>
              <a:defRPr sz="1200" b="0" i="0" u="none" strike="noStrike" cap="none">
                <a:solidFill>
                  <a:srgbClr val="A5A5A5"/>
                </a:solidFill>
                <a:latin typeface="Calibri"/>
                <a:ea typeface="Calibri"/>
                <a:cs typeface="Calibri"/>
                <a:sym typeface="Calibri"/>
              </a:defRPr>
            </a:lvl6pPr>
            <a:lvl7pPr marL="0" marR="0" lvl="6" indent="0" algn="ctr">
              <a:lnSpc>
                <a:spcPct val="100000"/>
              </a:lnSpc>
              <a:spcBef>
                <a:spcPts val="0"/>
              </a:spcBef>
              <a:spcAft>
                <a:spcPts val="0"/>
              </a:spcAft>
              <a:buClr>
                <a:srgbClr val="000000"/>
              </a:buClr>
              <a:buSzPts val="1800"/>
              <a:buFont typeface="Arial"/>
              <a:buNone/>
              <a:defRPr sz="1200" b="0" i="0" u="none" strike="noStrike" cap="none">
                <a:solidFill>
                  <a:srgbClr val="A5A5A5"/>
                </a:solidFill>
                <a:latin typeface="Calibri"/>
                <a:ea typeface="Calibri"/>
                <a:cs typeface="Calibri"/>
                <a:sym typeface="Calibri"/>
              </a:defRPr>
            </a:lvl7pPr>
            <a:lvl8pPr marL="0" marR="0" lvl="7" indent="0" algn="ctr">
              <a:lnSpc>
                <a:spcPct val="100000"/>
              </a:lnSpc>
              <a:spcBef>
                <a:spcPts val="0"/>
              </a:spcBef>
              <a:spcAft>
                <a:spcPts val="0"/>
              </a:spcAft>
              <a:buClr>
                <a:srgbClr val="000000"/>
              </a:buClr>
              <a:buSzPts val="1800"/>
              <a:buFont typeface="Arial"/>
              <a:buNone/>
              <a:defRPr sz="1200" b="0" i="0" u="none" strike="noStrike" cap="none">
                <a:solidFill>
                  <a:srgbClr val="A5A5A5"/>
                </a:solidFill>
                <a:latin typeface="Calibri"/>
                <a:ea typeface="Calibri"/>
                <a:cs typeface="Calibri"/>
                <a:sym typeface="Calibri"/>
              </a:defRPr>
            </a:lvl8pPr>
            <a:lvl9pPr marL="0" marR="0" lvl="8" indent="0" algn="ctr">
              <a:lnSpc>
                <a:spcPct val="100000"/>
              </a:lnSpc>
              <a:spcBef>
                <a:spcPts val="0"/>
              </a:spcBef>
              <a:spcAft>
                <a:spcPts val="0"/>
              </a:spcAft>
              <a:buClr>
                <a:srgbClr val="000000"/>
              </a:buClr>
              <a:buSzPts val="1800"/>
              <a:buFont typeface="Arial"/>
              <a:buNone/>
              <a:defRPr sz="1200" b="0" i="0" u="none" strike="noStrike" cap="none">
                <a:solidFill>
                  <a:srgbClr val="A5A5A5"/>
                </a:solidFill>
                <a:latin typeface="Calibri"/>
                <a:ea typeface="Calibri"/>
                <a:cs typeface="Calibri"/>
                <a:sym typeface="Calibri"/>
              </a:defRPr>
            </a:lvl9pPr>
          </a:lstStyle>
          <a:p>
            <a:pPr marL="0" lvl="0" indent="0" algn="ct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and Content 1">
  <p:cSld name="Title and Content 1">
    <p:spTree>
      <p:nvGrpSpPr>
        <p:cNvPr id="1" name="Shape 91"/>
        <p:cNvGrpSpPr/>
        <p:nvPr/>
      </p:nvGrpSpPr>
      <p:grpSpPr>
        <a:xfrm>
          <a:off x="0" y="0"/>
          <a:ext cx="0" cy="0"/>
          <a:chOff x="0" y="0"/>
          <a:chExt cx="0" cy="0"/>
        </a:xfrm>
      </p:grpSpPr>
      <p:pic>
        <p:nvPicPr>
          <p:cNvPr id="92" name="Google Shape;92;p22"/>
          <p:cNvPicPr preferRelativeResize="0"/>
          <p:nvPr/>
        </p:nvPicPr>
        <p:blipFill rotWithShape="1">
          <a:blip r:embed="rId2">
            <a:alphaModFix/>
          </a:blip>
          <a:srcRect/>
          <a:stretch/>
        </p:blipFill>
        <p:spPr>
          <a:xfrm>
            <a:off x="1" y="0"/>
            <a:ext cx="9143996" cy="1219200"/>
          </a:xfrm>
          <a:prstGeom prst="rect">
            <a:avLst/>
          </a:prstGeom>
          <a:noFill/>
          <a:ln>
            <a:noFill/>
          </a:ln>
        </p:spPr>
      </p:pic>
      <p:sp>
        <p:nvSpPr>
          <p:cNvPr id="93" name="Google Shape;93;p22"/>
          <p:cNvSpPr txBox="1">
            <a:spLocks noGrp="1"/>
          </p:cNvSpPr>
          <p:nvPr>
            <p:ph type="title"/>
          </p:nvPr>
        </p:nvSpPr>
        <p:spPr>
          <a:xfrm>
            <a:off x="245193" y="254514"/>
            <a:ext cx="6081900" cy="756300"/>
          </a:xfrm>
          <a:prstGeom prst="rect">
            <a:avLst/>
          </a:prstGeom>
          <a:noFill/>
          <a:ln>
            <a:noFill/>
          </a:ln>
        </p:spPr>
        <p:txBody>
          <a:bodyPr spcFirstLastPara="1" wrap="square" lIns="0" tIns="0" rIns="0" bIns="0" anchor="t" anchorCtr="0">
            <a:noAutofit/>
          </a:bodyPr>
          <a:lstStyle>
            <a:lvl1pPr lvl="0" algn="l">
              <a:lnSpc>
                <a:spcPct val="90000"/>
              </a:lnSpc>
              <a:spcBef>
                <a:spcPts val="0"/>
              </a:spcBef>
              <a:spcAft>
                <a:spcPts val="0"/>
              </a:spcAft>
              <a:buClr>
                <a:schemeClr val="lt1"/>
              </a:buClr>
              <a:buSzPts val="2400"/>
              <a:buFont typeface="Arial"/>
              <a:buNone/>
              <a:defRPr sz="2400">
                <a:solidFill>
                  <a:schemeClr val="lt1"/>
                </a:solidFill>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4" name="Google Shape;94;p22"/>
          <p:cNvSpPr txBox="1">
            <a:spLocks noGrp="1"/>
          </p:cNvSpPr>
          <p:nvPr>
            <p:ph type="body" idx="1"/>
          </p:nvPr>
        </p:nvSpPr>
        <p:spPr>
          <a:xfrm>
            <a:off x="628650" y="1463040"/>
            <a:ext cx="7886700" cy="4640700"/>
          </a:xfrm>
          <a:prstGeom prst="rect">
            <a:avLst/>
          </a:prstGeom>
          <a:noFill/>
          <a:ln>
            <a:noFill/>
          </a:ln>
        </p:spPr>
        <p:txBody>
          <a:bodyPr spcFirstLastPara="1" wrap="square" lIns="0" tIns="0" rIns="0" bIns="45700" anchor="t" anchorCtr="0">
            <a:noAutofit/>
          </a:bodyPr>
          <a:lstStyle>
            <a:lvl1pPr marL="457200" lvl="0" indent="-381000" algn="l">
              <a:lnSpc>
                <a:spcPct val="90000"/>
              </a:lnSpc>
              <a:spcBef>
                <a:spcPts val="1000"/>
              </a:spcBef>
              <a:spcAft>
                <a:spcPts val="0"/>
              </a:spcAft>
              <a:buClr>
                <a:schemeClr val="dk1"/>
              </a:buClr>
              <a:buSzPts val="2400"/>
              <a:buChar char="•"/>
              <a:defRPr sz="2400"/>
            </a:lvl1pPr>
            <a:lvl2pPr marL="914400" lvl="1" indent="-355600" algn="l">
              <a:lnSpc>
                <a:spcPct val="90000"/>
              </a:lnSpc>
              <a:spcBef>
                <a:spcPts val="500"/>
              </a:spcBef>
              <a:spcAft>
                <a:spcPts val="0"/>
              </a:spcAft>
              <a:buClr>
                <a:schemeClr val="dk1"/>
              </a:buClr>
              <a:buSzPts val="2000"/>
              <a:buChar char="•"/>
              <a:defRPr sz="2000"/>
            </a:lvl2pPr>
            <a:lvl3pPr marL="1371600" lvl="2" indent="-342900" algn="l">
              <a:lnSpc>
                <a:spcPct val="90000"/>
              </a:lnSpc>
              <a:spcBef>
                <a:spcPts val="500"/>
              </a:spcBef>
              <a:spcAft>
                <a:spcPts val="0"/>
              </a:spcAft>
              <a:buClr>
                <a:schemeClr val="dk1"/>
              </a:buClr>
              <a:buSzPts val="1800"/>
              <a:buChar char="•"/>
              <a:defRPr sz="1800"/>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pic>
        <p:nvPicPr>
          <p:cNvPr id="95" name="Google Shape;95;p22"/>
          <p:cNvPicPr preferRelativeResize="0"/>
          <p:nvPr/>
        </p:nvPicPr>
        <p:blipFill rotWithShape="1">
          <a:blip r:embed="rId3">
            <a:alphaModFix/>
          </a:blip>
          <a:srcRect/>
          <a:stretch/>
        </p:blipFill>
        <p:spPr>
          <a:xfrm>
            <a:off x="7772400" y="6172200"/>
            <a:ext cx="1143000" cy="485919"/>
          </a:xfrm>
          <a:prstGeom prst="rect">
            <a:avLst/>
          </a:prstGeom>
          <a:noFill/>
          <a:ln>
            <a:noFill/>
          </a:ln>
        </p:spPr>
      </p:pic>
      <p:sp>
        <p:nvSpPr>
          <p:cNvPr id="96" name="Google Shape;96;p22"/>
          <p:cNvSpPr txBox="1">
            <a:spLocks noGrp="1"/>
          </p:cNvSpPr>
          <p:nvPr>
            <p:ph type="sldNum" idx="12"/>
          </p:nvPr>
        </p:nvSpPr>
        <p:spPr>
          <a:xfrm>
            <a:off x="223071" y="6427018"/>
            <a:ext cx="2057400" cy="365100"/>
          </a:xfrm>
          <a:prstGeom prst="rect">
            <a:avLst/>
          </a:prstGeom>
          <a:noFill/>
          <a:ln>
            <a:noFill/>
          </a:ln>
        </p:spPr>
        <p:txBody>
          <a:bodyPr spcFirstLastPara="1" wrap="square" lIns="91425" tIns="45700" rIns="91425" bIns="45700" anchor="t" anchorCtr="0">
            <a:noAutofit/>
          </a:bodyPr>
          <a:lstStyle>
            <a:lvl1pPr marL="0" marR="0" lvl="0" indent="0" algn="l">
              <a:lnSpc>
                <a:spcPct val="100000"/>
              </a:lnSpc>
              <a:spcBef>
                <a:spcPts val="0"/>
              </a:spcBef>
              <a:spcAft>
                <a:spcPts val="0"/>
              </a:spcAft>
              <a:buClr>
                <a:srgbClr val="000000"/>
              </a:buClr>
              <a:buSzPts val="1600"/>
              <a:buFont typeface="Arial"/>
              <a:buNone/>
              <a:defRPr sz="1600" b="0" i="0" u="none" strike="noStrike" cap="none">
                <a:solidFill>
                  <a:srgbClr val="7F7F7F"/>
                </a:solidFill>
                <a:latin typeface="Calibri"/>
                <a:ea typeface="Calibri"/>
                <a:cs typeface="Calibri"/>
                <a:sym typeface="Calibri"/>
              </a:defRPr>
            </a:lvl1pPr>
            <a:lvl2pPr marL="0" marR="0" lvl="1" indent="0" algn="l">
              <a:lnSpc>
                <a:spcPct val="100000"/>
              </a:lnSpc>
              <a:spcBef>
                <a:spcPts val="0"/>
              </a:spcBef>
              <a:spcAft>
                <a:spcPts val="0"/>
              </a:spcAft>
              <a:buClr>
                <a:srgbClr val="000000"/>
              </a:buClr>
              <a:buSzPts val="1600"/>
              <a:buFont typeface="Arial"/>
              <a:buNone/>
              <a:defRPr sz="1600" b="0" i="0" u="none" strike="noStrike" cap="none">
                <a:solidFill>
                  <a:srgbClr val="7F7F7F"/>
                </a:solidFill>
                <a:latin typeface="Calibri"/>
                <a:ea typeface="Calibri"/>
                <a:cs typeface="Calibri"/>
                <a:sym typeface="Calibri"/>
              </a:defRPr>
            </a:lvl2pPr>
            <a:lvl3pPr marL="0" marR="0" lvl="2" indent="0" algn="l">
              <a:lnSpc>
                <a:spcPct val="100000"/>
              </a:lnSpc>
              <a:spcBef>
                <a:spcPts val="0"/>
              </a:spcBef>
              <a:spcAft>
                <a:spcPts val="0"/>
              </a:spcAft>
              <a:buClr>
                <a:srgbClr val="000000"/>
              </a:buClr>
              <a:buSzPts val="1600"/>
              <a:buFont typeface="Arial"/>
              <a:buNone/>
              <a:defRPr sz="1600" b="0" i="0" u="none" strike="noStrike" cap="none">
                <a:solidFill>
                  <a:srgbClr val="7F7F7F"/>
                </a:solidFill>
                <a:latin typeface="Calibri"/>
                <a:ea typeface="Calibri"/>
                <a:cs typeface="Calibri"/>
                <a:sym typeface="Calibri"/>
              </a:defRPr>
            </a:lvl3pPr>
            <a:lvl4pPr marL="0" marR="0" lvl="3" indent="0" algn="l">
              <a:lnSpc>
                <a:spcPct val="100000"/>
              </a:lnSpc>
              <a:spcBef>
                <a:spcPts val="0"/>
              </a:spcBef>
              <a:spcAft>
                <a:spcPts val="0"/>
              </a:spcAft>
              <a:buClr>
                <a:srgbClr val="000000"/>
              </a:buClr>
              <a:buSzPts val="1600"/>
              <a:buFont typeface="Arial"/>
              <a:buNone/>
              <a:defRPr sz="1600" b="0" i="0" u="none" strike="noStrike" cap="none">
                <a:solidFill>
                  <a:srgbClr val="7F7F7F"/>
                </a:solidFill>
                <a:latin typeface="Calibri"/>
                <a:ea typeface="Calibri"/>
                <a:cs typeface="Calibri"/>
                <a:sym typeface="Calibri"/>
              </a:defRPr>
            </a:lvl4pPr>
            <a:lvl5pPr marL="0" marR="0" lvl="4" indent="0" algn="l">
              <a:lnSpc>
                <a:spcPct val="100000"/>
              </a:lnSpc>
              <a:spcBef>
                <a:spcPts val="0"/>
              </a:spcBef>
              <a:spcAft>
                <a:spcPts val="0"/>
              </a:spcAft>
              <a:buClr>
                <a:srgbClr val="000000"/>
              </a:buClr>
              <a:buSzPts val="1600"/>
              <a:buFont typeface="Arial"/>
              <a:buNone/>
              <a:defRPr sz="1600" b="0" i="0" u="none" strike="noStrike" cap="none">
                <a:solidFill>
                  <a:srgbClr val="7F7F7F"/>
                </a:solidFill>
                <a:latin typeface="Calibri"/>
                <a:ea typeface="Calibri"/>
                <a:cs typeface="Calibri"/>
                <a:sym typeface="Calibri"/>
              </a:defRPr>
            </a:lvl5pPr>
            <a:lvl6pPr marL="0" marR="0" lvl="5" indent="0" algn="l">
              <a:lnSpc>
                <a:spcPct val="100000"/>
              </a:lnSpc>
              <a:spcBef>
                <a:spcPts val="0"/>
              </a:spcBef>
              <a:spcAft>
                <a:spcPts val="0"/>
              </a:spcAft>
              <a:buClr>
                <a:srgbClr val="000000"/>
              </a:buClr>
              <a:buSzPts val="1600"/>
              <a:buFont typeface="Arial"/>
              <a:buNone/>
              <a:defRPr sz="1600" b="0" i="0" u="none" strike="noStrike" cap="none">
                <a:solidFill>
                  <a:srgbClr val="7F7F7F"/>
                </a:solidFill>
                <a:latin typeface="Calibri"/>
                <a:ea typeface="Calibri"/>
                <a:cs typeface="Calibri"/>
                <a:sym typeface="Calibri"/>
              </a:defRPr>
            </a:lvl6pPr>
            <a:lvl7pPr marL="0" marR="0" lvl="6" indent="0" algn="l">
              <a:lnSpc>
                <a:spcPct val="100000"/>
              </a:lnSpc>
              <a:spcBef>
                <a:spcPts val="0"/>
              </a:spcBef>
              <a:spcAft>
                <a:spcPts val="0"/>
              </a:spcAft>
              <a:buClr>
                <a:srgbClr val="000000"/>
              </a:buClr>
              <a:buSzPts val="1600"/>
              <a:buFont typeface="Arial"/>
              <a:buNone/>
              <a:defRPr sz="1600" b="0" i="0" u="none" strike="noStrike" cap="none">
                <a:solidFill>
                  <a:srgbClr val="7F7F7F"/>
                </a:solidFill>
                <a:latin typeface="Calibri"/>
                <a:ea typeface="Calibri"/>
                <a:cs typeface="Calibri"/>
                <a:sym typeface="Calibri"/>
              </a:defRPr>
            </a:lvl7pPr>
            <a:lvl8pPr marL="0" marR="0" lvl="7" indent="0" algn="l">
              <a:lnSpc>
                <a:spcPct val="100000"/>
              </a:lnSpc>
              <a:spcBef>
                <a:spcPts val="0"/>
              </a:spcBef>
              <a:spcAft>
                <a:spcPts val="0"/>
              </a:spcAft>
              <a:buClr>
                <a:srgbClr val="000000"/>
              </a:buClr>
              <a:buSzPts val="1600"/>
              <a:buFont typeface="Arial"/>
              <a:buNone/>
              <a:defRPr sz="1600" b="0" i="0" u="none" strike="noStrike" cap="none">
                <a:solidFill>
                  <a:srgbClr val="7F7F7F"/>
                </a:solidFill>
                <a:latin typeface="Calibri"/>
                <a:ea typeface="Calibri"/>
                <a:cs typeface="Calibri"/>
                <a:sym typeface="Calibri"/>
              </a:defRPr>
            </a:lvl8pPr>
            <a:lvl9pPr marL="0" marR="0" lvl="8" indent="0" algn="l">
              <a:lnSpc>
                <a:spcPct val="100000"/>
              </a:lnSpc>
              <a:spcBef>
                <a:spcPts val="0"/>
              </a:spcBef>
              <a:spcAft>
                <a:spcPts val="0"/>
              </a:spcAft>
              <a:buClr>
                <a:srgbClr val="000000"/>
              </a:buClr>
              <a:buSzPts val="1600"/>
              <a:buFont typeface="Arial"/>
              <a:buNone/>
              <a:defRPr sz="1600" b="0" i="0" u="none" strike="noStrike" cap="none">
                <a:solidFill>
                  <a:srgbClr val="7F7F7F"/>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transition spd="slow">
    <p:fade thruBlk="1"/>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1_Title and Content">
  <p:cSld name="1_Title and Content">
    <p:spTree>
      <p:nvGrpSpPr>
        <p:cNvPr id="1" name="Shape 97"/>
        <p:cNvGrpSpPr/>
        <p:nvPr/>
      </p:nvGrpSpPr>
      <p:grpSpPr>
        <a:xfrm>
          <a:off x="0" y="0"/>
          <a:ext cx="0" cy="0"/>
          <a:chOff x="0" y="0"/>
          <a:chExt cx="0" cy="0"/>
        </a:xfrm>
      </p:grpSpPr>
      <p:pic>
        <p:nvPicPr>
          <p:cNvPr id="98" name="Google Shape;98;p23"/>
          <p:cNvPicPr preferRelativeResize="0"/>
          <p:nvPr/>
        </p:nvPicPr>
        <p:blipFill rotWithShape="1">
          <a:blip r:embed="rId2">
            <a:alphaModFix/>
          </a:blip>
          <a:srcRect/>
          <a:stretch/>
        </p:blipFill>
        <p:spPr>
          <a:xfrm>
            <a:off x="1" y="0"/>
            <a:ext cx="9143997" cy="1219200"/>
          </a:xfrm>
          <a:prstGeom prst="rect">
            <a:avLst/>
          </a:prstGeom>
          <a:noFill/>
          <a:ln>
            <a:noFill/>
          </a:ln>
        </p:spPr>
      </p:pic>
      <p:sp>
        <p:nvSpPr>
          <p:cNvPr id="99" name="Google Shape;99;p23"/>
          <p:cNvSpPr txBox="1">
            <a:spLocks noGrp="1"/>
          </p:cNvSpPr>
          <p:nvPr>
            <p:ph type="title"/>
          </p:nvPr>
        </p:nvSpPr>
        <p:spPr>
          <a:xfrm>
            <a:off x="1168811" y="420328"/>
            <a:ext cx="5158247" cy="590603"/>
          </a:xfrm>
          <a:prstGeom prst="rect">
            <a:avLst/>
          </a:prstGeom>
          <a:noFill/>
          <a:ln>
            <a:noFill/>
          </a:ln>
        </p:spPr>
        <p:txBody>
          <a:bodyPr spcFirstLastPara="1" wrap="square" lIns="0" tIns="0" rIns="0" bIns="0" anchor="t" anchorCtr="0">
            <a:noAutofit/>
          </a:bodyPr>
          <a:lstStyle>
            <a:lvl1pPr lvl="0" algn="l">
              <a:lnSpc>
                <a:spcPct val="90000"/>
              </a:lnSpc>
              <a:spcBef>
                <a:spcPts val="0"/>
              </a:spcBef>
              <a:spcAft>
                <a:spcPts val="0"/>
              </a:spcAft>
              <a:buClr>
                <a:schemeClr val="lt1"/>
              </a:buClr>
              <a:buSzPts val="2400"/>
              <a:buFont typeface="Arial"/>
              <a:buNone/>
              <a:defRPr sz="2400">
                <a:solidFill>
                  <a:schemeClr val="lt1"/>
                </a:solidFill>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00" name="Google Shape;100;p23"/>
          <p:cNvSpPr txBox="1">
            <a:spLocks noGrp="1"/>
          </p:cNvSpPr>
          <p:nvPr>
            <p:ph type="body" idx="1"/>
          </p:nvPr>
        </p:nvSpPr>
        <p:spPr>
          <a:xfrm>
            <a:off x="628650" y="1463040"/>
            <a:ext cx="7886700" cy="4640674"/>
          </a:xfrm>
          <a:prstGeom prst="rect">
            <a:avLst/>
          </a:prstGeom>
          <a:noFill/>
          <a:ln>
            <a:noFill/>
          </a:ln>
        </p:spPr>
        <p:txBody>
          <a:bodyPr spcFirstLastPara="1" wrap="square" lIns="0" tIns="0" rIns="0" bIns="45700" anchor="t" anchorCtr="0">
            <a:noAutofit/>
          </a:bodyPr>
          <a:lstStyle>
            <a:lvl1pPr marL="457200" lvl="0" indent="-381000" algn="l">
              <a:lnSpc>
                <a:spcPct val="90000"/>
              </a:lnSpc>
              <a:spcBef>
                <a:spcPts val="1000"/>
              </a:spcBef>
              <a:spcAft>
                <a:spcPts val="0"/>
              </a:spcAft>
              <a:buClr>
                <a:schemeClr val="dk1"/>
              </a:buClr>
              <a:buSzPts val="2400"/>
              <a:buChar char="•"/>
              <a:defRPr sz="2400"/>
            </a:lvl1pPr>
            <a:lvl2pPr marL="914400" lvl="1" indent="-355600" algn="l">
              <a:lnSpc>
                <a:spcPct val="90000"/>
              </a:lnSpc>
              <a:spcBef>
                <a:spcPts val="500"/>
              </a:spcBef>
              <a:spcAft>
                <a:spcPts val="0"/>
              </a:spcAft>
              <a:buClr>
                <a:schemeClr val="dk1"/>
              </a:buClr>
              <a:buSzPts val="2000"/>
              <a:buChar char="•"/>
              <a:defRPr sz="2000"/>
            </a:lvl2pPr>
            <a:lvl3pPr marL="1371600" lvl="2" indent="-342900" algn="l">
              <a:lnSpc>
                <a:spcPct val="90000"/>
              </a:lnSpc>
              <a:spcBef>
                <a:spcPts val="500"/>
              </a:spcBef>
              <a:spcAft>
                <a:spcPts val="0"/>
              </a:spcAft>
              <a:buClr>
                <a:schemeClr val="dk1"/>
              </a:buClr>
              <a:buSzPts val="1800"/>
              <a:buChar char="•"/>
              <a:defRPr sz="1800"/>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pic>
        <p:nvPicPr>
          <p:cNvPr id="101" name="Google Shape;101;p23"/>
          <p:cNvPicPr preferRelativeResize="0"/>
          <p:nvPr/>
        </p:nvPicPr>
        <p:blipFill rotWithShape="1">
          <a:blip r:embed="rId3">
            <a:alphaModFix/>
          </a:blip>
          <a:srcRect/>
          <a:stretch/>
        </p:blipFill>
        <p:spPr>
          <a:xfrm>
            <a:off x="7772400" y="6172200"/>
            <a:ext cx="1143000" cy="485919"/>
          </a:xfrm>
          <a:prstGeom prst="rect">
            <a:avLst/>
          </a:prstGeom>
          <a:noFill/>
          <a:ln>
            <a:noFill/>
          </a:ln>
        </p:spPr>
      </p:pic>
      <p:sp>
        <p:nvSpPr>
          <p:cNvPr id="102" name="Google Shape;102;p23"/>
          <p:cNvSpPr txBox="1">
            <a:spLocks noGrp="1"/>
          </p:cNvSpPr>
          <p:nvPr>
            <p:ph type="sldNum" idx="12"/>
          </p:nvPr>
        </p:nvSpPr>
        <p:spPr>
          <a:xfrm>
            <a:off x="223071" y="6427018"/>
            <a:ext cx="2057400" cy="365125"/>
          </a:xfrm>
          <a:prstGeom prst="rect">
            <a:avLst/>
          </a:prstGeom>
          <a:noFill/>
          <a:ln>
            <a:noFill/>
          </a:ln>
        </p:spPr>
        <p:txBody>
          <a:bodyPr spcFirstLastPara="1" wrap="square" lIns="91425" tIns="45700" rIns="91425" bIns="45700" anchor="t" anchorCtr="0">
            <a:noAutofit/>
          </a:bodyPr>
          <a:lstStyle>
            <a:lvl1pPr marL="0" marR="0" lvl="0" indent="0" algn="l">
              <a:lnSpc>
                <a:spcPct val="100000"/>
              </a:lnSpc>
              <a:spcBef>
                <a:spcPts val="0"/>
              </a:spcBef>
              <a:spcAft>
                <a:spcPts val="0"/>
              </a:spcAft>
              <a:buClr>
                <a:srgbClr val="000000"/>
              </a:buClr>
              <a:buSzPts val="1600"/>
              <a:buFont typeface="Arial"/>
              <a:buNone/>
              <a:defRPr sz="1600" b="0" i="0" u="none" strike="noStrike" cap="none">
                <a:solidFill>
                  <a:srgbClr val="7F7F7F"/>
                </a:solidFill>
                <a:latin typeface="Calibri"/>
                <a:ea typeface="Calibri"/>
                <a:cs typeface="Calibri"/>
                <a:sym typeface="Calibri"/>
              </a:defRPr>
            </a:lvl1pPr>
            <a:lvl2pPr marL="0" marR="0" lvl="1" indent="0" algn="l">
              <a:lnSpc>
                <a:spcPct val="100000"/>
              </a:lnSpc>
              <a:spcBef>
                <a:spcPts val="0"/>
              </a:spcBef>
              <a:spcAft>
                <a:spcPts val="0"/>
              </a:spcAft>
              <a:buClr>
                <a:srgbClr val="000000"/>
              </a:buClr>
              <a:buSzPts val="1600"/>
              <a:buFont typeface="Arial"/>
              <a:buNone/>
              <a:defRPr sz="1600" b="0" i="0" u="none" strike="noStrike" cap="none">
                <a:solidFill>
                  <a:srgbClr val="7F7F7F"/>
                </a:solidFill>
                <a:latin typeface="Calibri"/>
                <a:ea typeface="Calibri"/>
                <a:cs typeface="Calibri"/>
                <a:sym typeface="Calibri"/>
              </a:defRPr>
            </a:lvl2pPr>
            <a:lvl3pPr marL="0" marR="0" lvl="2" indent="0" algn="l">
              <a:lnSpc>
                <a:spcPct val="100000"/>
              </a:lnSpc>
              <a:spcBef>
                <a:spcPts val="0"/>
              </a:spcBef>
              <a:spcAft>
                <a:spcPts val="0"/>
              </a:spcAft>
              <a:buClr>
                <a:srgbClr val="000000"/>
              </a:buClr>
              <a:buSzPts val="1600"/>
              <a:buFont typeface="Arial"/>
              <a:buNone/>
              <a:defRPr sz="1600" b="0" i="0" u="none" strike="noStrike" cap="none">
                <a:solidFill>
                  <a:srgbClr val="7F7F7F"/>
                </a:solidFill>
                <a:latin typeface="Calibri"/>
                <a:ea typeface="Calibri"/>
                <a:cs typeface="Calibri"/>
                <a:sym typeface="Calibri"/>
              </a:defRPr>
            </a:lvl3pPr>
            <a:lvl4pPr marL="0" marR="0" lvl="3" indent="0" algn="l">
              <a:lnSpc>
                <a:spcPct val="100000"/>
              </a:lnSpc>
              <a:spcBef>
                <a:spcPts val="0"/>
              </a:spcBef>
              <a:spcAft>
                <a:spcPts val="0"/>
              </a:spcAft>
              <a:buClr>
                <a:srgbClr val="000000"/>
              </a:buClr>
              <a:buSzPts val="1600"/>
              <a:buFont typeface="Arial"/>
              <a:buNone/>
              <a:defRPr sz="1600" b="0" i="0" u="none" strike="noStrike" cap="none">
                <a:solidFill>
                  <a:srgbClr val="7F7F7F"/>
                </a:solidFill>
                <a:latin typeface="Calibri"/>
                <a:ea typeface="Calibri"/>
                <a:cs typeface="Calibri"/>
                <a:sym typeface="Calibri"/>
              </a:defRPr>
            </a:lvl4pPr>
            <a:lvl5pPr marL="0" marR="0" lvl="4" indent="0" algn="l">
              <a:lnSpc>
                <a:spcPct val="100000"/>
              </a:lnSpc>
              <a:spcBef>
                <a:spcPts val="0"/>
              </a:spcBef>
              <a:spcAft>
                <a:spcPts val="0"/>
              </a:spcAft>
              <a:buClr>
                <a:srgbClr val="000000"/>
              </a:buClr>
              <a:buSzPts val="1600"/>
              <a:buFont typeface="Arial"/>
              <a:buNone/>
              <a:defRPr sz="1600" b="0" i="0" u="none" strike="noStrike" cap="none">
                <a:solidFill>
                  <a:srgbClr val="7F7F7F"/>
                </a:solidFill>
                <a:latin typeface="Calibri"/>
                <a:ea typeface="Calibri"/>
                <a:cs typeface="Calibri"/>
                <a:sym typeface="Calibri"/>
              </a:defRPr>
            </a:lvl5pPr>
            <a:lvl6pPr marL="0" marR="0" lvl="5" indent="0" algn="l">
              <a:lnSpc>
                <a:spcPct val="100000"/>
              </a:lnSpc>
              <a:spcBef>
                <a:spcPts val="0"/>
              </a:spcBef>
              <a:spcAft>
                <a:spcPts val="0"/>
              </a:spcAft>
              <a:buClr>
                <a:srgbClr val="000000"/>
              </a:buClr>
              <a:buSzPts val="1600"/>
              <a:buFont typeface="Arial"/>
              <a:buNone/>
              <a:defRPr sz="1600" b="0" i="0" u="none" strike="noStrike" cap="none">
                <a:solidFill>
                  <a:srgbClr val="7F7F7F"/>
                </a:solidFill>
                <a:latin typeface="Calibri"/>
                <a:ea typeface="Calibri"/>
                <a:cs typeface="Calibri"/>
                <a:sym typeface="Calibri"/>
              </a:defRPr>
            </a:lvl6pPr>
            <a:lvl7pPr marL="0" marR="0" lvl="6" indent="0" algn="l">
              <a:lnSpc>
                <a:spcPct val="100000"/>
              </a:lnSpc>
              <a:spcBef>
                <a:spcPts val="0"/>
              </a:spcBef>
              <a:spcAft>
                <a:spcPts val="0"/>
              </a:spcAft>
              <a:buClr>
                <a:srgbClr val="000000"/>
              </a:buClr>
              <a:buSzPts val="1600"/>
              <a:buFont typeface="Arial"/>
              <a:buNone/>
              <a:defRPr sz="1600" b="0" i="0" u="none" strike="noStrike" cap="none">
                <a:solidFill>
                  <a:srgbClr val="7F7F7F"/>
                </a:solidFill>
                <a:latin typeface="Calibri"/>
                <a:ea typeface="Calibri"/>
                <a:cs typeface="Calibri"/>
                <a:sym typeface="Calibri"/>
              </a:defRPr>
            </a:lvl7pPr>
            <a:lvl8pPr marL="0" marR="0" lvl="7" indent="0" algn="l">
              <a:lnSpc>
                <a:spcPct val="100000"/>
              </a:lnSpc>
              <a:spcBef>
                <a:spcPts val="0"/>
              </a:spcBef>
              <a:spcAft>
                <a:spcPts val="0"/>
              </a:spcAft>
              <a:buClr>
                <a:srgbClr val="000000"/>
              </a:buClr>
              <a:buSzPts val="1600"/>
              <a:buFont typeface="Arial"/>
              <a:buNone/>
              <a:defRPr sz="1600" b="0" i="0" u="none" strike="noStrike" cap="none">
                <a:solidFill>
                  <a:srgbClr val="7F7F7F"/>
                </a:solidFill>
                <a:latin typeface="Calibri"/>
                <a:ea typeface="Calibri"/>
                <a:cs typeface="Calibri"/>
                <a:sym typeface="Calibri"/>
              </a:defRPr>
            </a:lvl8pPr>
            <a:lvl9pPr marL="0" marR="0" lvl="8" indent="0" algn="l">
              <a:lnSpc>
                <a:spcPct val="100000"/>
              </a:lnSpc>
              <a:spcBef>
                <a:spcPts val="0"/>
              </a:spcBef>
              <a:spcAft>
                <a:spcPts val="0"/>
              </a:spcAft>
              <a:buClr>
                <a:srgbClr val="000000"/>
              </a:buClr>
              <a:buSzPts val="1600"/>
              <a:buFont typeface="Arial"/>
              <a:buNone/>
              <a:defRPr sz="1600" b="0" i="0" u="none" strike="noStrike" cap="none">
                <a:solidFill>
                  <a:srgbClr val="7F7F7F"/>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pic>
        <p:nvPicPr>
          <p:cNvPr id="103" name="Google Shape;103;p23"/>
          <p:cNvPicPr preferRelativeResize="0"/>
          <p:nvPr/>
        </p:nvPicPr>
        <p:blipFill rotWithShape="1">
          <a:blip r:embed="rId4">
            <a:alphaModFix/>
          </a:blip>
          <a:srcRect/>
          <a:stretch/>
        </p:blipFill>
        <p:spPr>
          <a:xfrm>
            <a:off x="117219" y="41458"/>
            <a:ext cx="934373" cy="1068472"/>
          </a:xfrm>
          <a:prstGeom prst="rect">
            <a:avLst/>
          </a:prstGeom>
          <a:noFill/>
          <a:ln>
            <a:noFill/>
          </a:ln>
        </p:spPr>
      </p:pic>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2_Title and Content">
  <p:cSld name="2_Title and Content">
    <p:spTree>
      <p:nvGrpSpPr>
        <p:cNvPr id="1" name="Shape 104"/>
        <p:cNvGrpSpPr/>
        <p:nvPr/>
      </p:nvGrpSpPr>
      <p:grpSpPr>
        <a:xfrm>
          <a:off x="0" y="0"/>
          <a:ext cx="0" cy="0"/>
          <a:chOff x="0" y="0"/>
          <a:chExt cx="0" cy="0"/>
        </a:xfrm>
      </p:grpSpPr>
      <p:pic>
        <p:nvPicPr>
          <p:cNvPr id="105" name="Google Shape;105;p24"/>
          <p:cNvPicPr preferRelativeResize="0"/>
          <p:nvPr/>
        </p:nvPicPr>
        <p:blipFill rotWithShape="1">
          <a:blip r:embed="rId2">
            <a:alphaModFix/>
          </a:blip>
          <a:srcRect/>
          <a:stretch/>
        </p:blipFill>
        <p:spPr>
          <a:xfrm>
            <a:off x="1" y="0"/>
            <a:ext cx="9143997" cy="1219199"/>
          </a:xfrm>
          <a:prstGeom prst="rect">
            <a:avLst/>
          </a:prstGeom>
          <a:noFill/>
          <a:ln>
            <a:noFill/>
          </a:ln>
        </p:spPr>
      </p:pic>
      <p:sp>
        <p:nvSpPr>
          <p:cNvPr id="106" name="Google Shape;106;p24"/>
          <p:cNvSpPr txBox="1">
            <a:spLocks noGrp="1"/>
          </p:cNvSpPr>
          <p:nvPr>
            <p:ph type="title"/>
          </p:nvPr>
        </p:nvSpPr>
        <p:spPr>
          <a:xfrm>
            <a:off x="1168811" y="420328"/>
            <a:ext cx="5158247" cy="590603"/>
          </a:xfrm>
          <a:prstGeom prst="rect">
            <a:avLst/>
          </a:prstGeom>
          <a:noFill/>
          <a:ln>
            <a:noFill/>
          </a:ln>
        </p:spPr>
        <p:txBody>
          <a:bodyPr spcFirstLastPara="1" wrap="square" lIns="0" tIns="0" rIns="0" bIns="0" anchor="t" anchorCtr="0">
            <a:noAutofit/>
          </a:bodyPr>
          <a:lstStyle>
            <a:lvl1pPr lvl="0" algn="l">
              <a:lnSpc>
                <a:spcPct val="90000"/>
              </a:lnSpc>
              <a:spcBef>
                <a:spcPts val="0"/>
              </a:spcBef>
              <a:spcAft>
                <a:spcPts val="0"/>
              </a:spcAft>
              <a:buClr>
                <a:schemeClr val="lt1"/>
              </a:buClr>
              <a:buSzPts val="2400"/>
              <a:buFont typeface="Arial"/>
              <a:buNone/>
              <a:defRPr sz="2400">
                <a:solidFill>
                  <a:schemeClr val="lt1"/>
                </a:solidFill>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07" name="Google Shape;107;p24"/>
          <p:cNvSpPr txBox="1">
            <a:spLocks noGrp="1"/>
          </p:cNvSpPr>
          <p:nvPr>
            <p:ph type="body" idx="1"/>
          </p:nvPr>
        </p:nvSpPr>
        <p:spPr>
          <a:xfrm>
            <a:off x="628650" y="1463040"/>
            <a:ext cx="7886700" cy="4640674"/>
          </a:xfrm>
          <a:prstGeom prst="rect">
            <a:avLst/>
          </a:prstGeom>
          <a:noFill/>
          <a:ln>
            <a:noFill/>
          </a:ln>
        </p:spPr>
        <p:txBody>
          <a:bodyPr spcFirstLastPara="1" wrap="square" lIns="0" tIns="0" rIns="0" bIns="45700" anchor="t" anchorCtr="0">
            <a:noAutofit/>
          </a:bodyPr>
          <a:lstStyle>
            <a:lvl1pPr marL="457200" lvl="0" indent="-381000" algn="l">
              <a:lnSpc>
                <a:spcPct val="90000"/>
              </a:lnSpc>
              <a:spcBef>
                <a:spcPts val="1000"/>
              </a:spcBef>
              <a:spcAft>
                <a:spcPts val="0"/>
              </a:spcAft>
              <a:buClr>
                <a:schemeClr val="dk1"/>
              </a:buClr>
              <a:buSzPts val="2400"/>
              <a:buChar char="•"/>
              <a:defRPr sz="2400"/>
            </a:lvl1pPr>
            <a:lvl2pPr marL="914400" lvl="1" indent="-355600" algn="l">
              <a:lnSpc>
                <a:spcPct val="90000"/>
              </a:lnSpc>
              <a:spcBef>
                <a:spcPts val="500"/>
              </a:spcBef>
              <a:spcAft>
                <a:spcPts val="0"/>
              </a:spcAft>
              <a:buClr>
                <a:schemeClr val="dk1"/>
              </a:buClr>
              <a:buSzPts val="2000"/>
              <a:buChar char="•"/>
              <a:defRPr sz="2000"/>
            </a:lvl2pPr>
            <a:lvl3pPr marL="1371600" lvl="2" indent="-342900" algn="l">
              <a:lnSpc>
                <a:spcPct val="90000"/>
              </a:lnSpc>
              <a:spcBef>
                <a:spcPts val="500"/>
              </a:spcBef>
              <a:spcAft>
                <a:spcPts val="0"/>
              </a:spcAft>
              <a:buClr>
                <a:schemeClr val="dk1"/>
              </a:buClr>
              <a:buSzPts val="1800"/>
              <a:buChar char="•"/>
              <a:defRPr sz="1800"/>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pic>
        <p:nvPicPr>
          <p:cNvPr id="108" name="Google Shape;108;p24"/>
          <p:cNvPicPr preferRelativeResize="0"/>
          <p:nvPr/>
        </p:nvPicPr>
        <p:blipFill rotWithShape="1">
          <a:blip r:embed="rId3">
            <a:alphaModFix/>
          </a:blip>
          <a:srcRect/>
          <a:stretch/>
        </p:blipFill>
        <p:spPr>
          <a:xfrm>
            <a:off x="7772400" y="6172200"/>
            <a:ext cx="1143000" cy="485919"/>
          </a:xfrm>
          <a:prstGeom prst="rect">
            <a:avLst/>
          </a:prstGeom>
          <a:noFill/>
          <a:ln>
            <a:noFill/>
          </a:ln>
        </p:spPr>
      </p:pic>
      <p:sp>
        <p:nvSpPr>
          <p:cNvPr id="109" name="Google Shape;109;p24"/>
          <p:cNvSpPr txBox="1">
            <a:spLocks noGrp="1"/>
          </p:cNvSpPr>
          <p:nvPr>
            <p:ph type="sldNum" idx="12"/>
          </p:nvPr>
        </p:nvSpPr>
        <p:spPr>
          <a:xfrm>
            <a:off x="223071" y="6427018"/>
            <a:ext cx="2057400" cy="365125"/>
          </a:xfrm>
          <a:prstGeom prst="rect">
            <a:avLst/>
          </a:prstGeom>
          <a:noFill/>
          <a:ln>
            <a:noFill/>
          </a:ln>
        </p:spPr>
        <p:txBody>
          <a:bodyPr spcFirstLastPara="1" wrap="square" lIns="91425" tIns="45700" rIns="91425" bIns="45700" anchor="t" anchorCtr="0">
            <a:noAutofit/>
          </a:bodyPr>
          <a:lstStyle>
            <a:lvl1pPr marL="0" marR="0" lvl="0" indent="0" algn="l">
              <a:lnSpc>
                <a:spcPct val="100000"/>
              </a:lnSpc>
              <a:spcBef>
                <a:spcPts val="0"/>
              </a:spcBef>
              <a:spcAft>
                <a:spcPts val="0"/>
              </a:spcAft>
              <a:buClr>
                <a:srgbClr val="000000"/>
              </a:buClr>
              <a:buSzPts val="1600"/>
              <a:buFont typeface="Arial"/>
              <a:buNone/>
              <a:defRPr sz="1600" b="0" i="0" u="none" strike="noStrike" cap="none">
                <a:solidFill>
                  <a:srgbClr val="7F7F7F"/>
                </a:solidFill>
                <a:latin typeface="Calibri"/>
                <a:ea typeface="Calibri"/>
                <a:cs typeface="Calibri"/>
                <a:sym typeface="Calibri"/>
              </a:defRPr>
            </a:lvl1pPr>
            <a:lvl2pPr marL="0" marR="0" lvl="1" indent="0" algn="l">
              <a:lnSpc>
                <a:spcPct val="100000"/>
              </a:lnSpc>
              <a:spcBef>
                <a:spcPts val="0"/>
              </a:spcBef>
              <a:spcAft>
                <a:spcPts val="0"/>
              </a:spcAft>
              <a:buClr>
                <a:srgbClr val="000000"/>
              </a:buClr>
              <a:buSzPts val="1600"/>
              <a:buFont typeface="Arial"/>
              <a:buNone/>
              <a:defRPr sz="1600" b="0" i="0" u="none" strike="noStrike" cap="none">
                <a:solidFill>
                  <a:srgbClr val="7F7F7F"/>
                </a:solidFill>
                <a:latin typeface="Calibri"/>
                <a:ea typeface="Calibri"/>
                <a:cs typeface="Calibri"/>
                <a:sym typeface="Calibri"/>
              </a:defRPr>
            </a:lvl2pPr>
            <a:lvl3pPr marL="0" marR="0" lvl="2" indent="0" algn="l">
              <a:lnSpc>
                <a:spcPct val="100000"/>
              </a:lnSpc>
              <a:spcBef>
                <a:spcPts val="0"/>
              </a:spcBef>
              <a:spcAft>
                <a:spcPts val="0"/>
              </a:spcAft>
              <a:buClr>
                <a:srgbClr val="000000"/>
              </a:buClr>
              <a:buSzPts val="1600"/>
              <a:buFont typeface="Arial"/>
              <a:buNone/>
              <a:defRPr sz="1600" b="0" i="0" u="none" strike="noStrike" cap="none">
                <a:solidFill>
                  <a:srgbClr val="7F7F7F"/>
                </a:solidFill>
                <a:latin typeface="Calibri"/>
                <a:ea typeface="Calibri"/>
                <a:cs typeface="Calibri"/>
                <a:sym typeface="Calibri"/>
              </a:defRPr>
            </a:lvl3pPr>
            <a:lvl4pPr marL="0" marR="0" lvl="3" indent="0" algn="l">
              <a:lnSpc>
                <a:spcPct val="100000"/>
              </a:lnSpc>
              <a:spcBef>
                <a:spcPts val="0"/>
              </a:spcBef>
              <a:spcAft>
                <a:spcPts val="0"/>
              </a:spcAft>
              <a:buClr>
                <a:srgbClr val="000000"/>
              </a:buClr>
              <a:buSzPts val="1600"/>
              <a:buFont typeface="Arial"/>
              <a:buNone/>
              <a:defRPr sz="1600" b="0" i="0" u="none" strike="noStrike" cap="none">
                <a:solidFill>
                  <a:srgbClr val="7F7F7F"/>
                </a:solidFill>
                <a:latin typeface="Calibri"/>
                <a:ea typeface="Calibri"/>
                <a:cs typeface="Calibri"/>
                <a:sym typeface="Calibri"/>
              </a:defRPr>
            </a:lvl4pPr>
            <a:lvl5pPr marL="0" marR="0" lvl="4" indent="0" algn="l">
              <a:lnSpc>
                <a:spcPct val="100000"/>
              </a:lnSpc>
              <a:spcBef>
                <a:spcPts val="0"/>
              </a:spcBef>
              <a:spcAft>
                <a:spcPts val="0"/>
              </a:spcAft>
              <a:buClr>
                <a:srgbClr val="000000"/>
              </a:buClr>
              <a:buSzPts val="1600"/>
              <a:buFont typeface="Arial"/>
              <a:buNone/>
              <a:defRPr sz="1600" b="0" i="0" u="none" strike="noStrike" cap="none">
                <a:solidFill>
                  <a:srgbClr val="7F7F7F"/>
                </a:solidFill>
                <a:latin typeface="Calibri"/>
                <a:ea typeface="Calibri"/>
                <a:cs typeface="Calibri"/>
                <a:sym typeface="Calibri"/>
              </a:defRPr>
            </a:lvl5pPr>
            <a:lvl6pPr marL="0" marR="0" lvl="5" indent="0" algn="l">
              <a:lnSpc>
                <a:spcPct val="100000"/>
              </a:lnSpc>
              <a:spcBef>
                <a:spcPts val="0"/>
              </a:spcBef>
              <a:spcAft>
                <a:spcPts val="0"/>
              </a:spcAft>
              <a:buClr>
                <a:srgbClr val="000000"/>
              </a:buClr>
              <a:buSzPts val="1600"/>
              <a:buFont typeface="Arial"/>
              <a:buNone/>
              <a:defRPr sz="1600" b="0" i="0" u="none" strike="noStrike" cap="none">
                <a:solidFill>
                  <a:srgbClr val="7F7F7F"/>
                </a:solidFill>
                <a:latin typeface="Calibri"/>
                <a:ea typeface="Calibri"/>
                <a:cs typeface="Calibri"/>
                <a:sym typeface="Calibri"/>
              </a:defRPr>
            </a:lvl6pPr>
            <a:lvl7pPr marL="0" marR="0" lvl="6" indent="0" algn="l">
              <a:lnSpc>
                <a:spcPct val="100000"/>
              </a:lnSpc>
              <a:spcBef>
                <a:spcPts val="0"/>
              </a:spcBef>
              <a:spcAft>
                <a:spcPts val="0"/>
              </a:spcAft>
              <a:buClr>
                <a:srgbClr val="000000"/>
              </a:buClr>
              <a:buSzPts val="1600"/>
              <a:buFont typeface="Arial"/>
              <a:buNone/>
              <a:defRPr sz="1600" b="0" i="0" u="none" strike="noStrike" cap="none">
                <a:solidFill>
                  <a:srgbClr val="7F7F7F"/>
                </a:solidFill>
                <a:latin typeface="Calibri"/>
                <a:ea typeface="Calibri"/>
                <a:cs typeface="Calibri"/>
                <a:sym typeface="Calibri"/>
              </a:defRPr>
            </a:lvl7pPr>
            <a:lvl8pPr marL="0" marR="0" lvl="7" indent="0" algn="l">
              <a:lnSpc>
                <a:spcPct val="100000"/>
              </a:lnSpc>
              <a:spcBef>
                <a:spcPts val="0"/>
              </a:spcBef>
              <a:spcAft>
                <a:spcPts val="0"/>
              </a:spcAft>
              <a:buClr>
                <a:srgbClr val="000000"/>
              </a:buClr>
              <a:buSzPts val="1600"/>
              <a:buFont typeface="Arial"/>
              <a:buNone/>
              <a:defRPr sz="1600" b="0" i="0" u="none" strike="noStrike" cap="none">
                <a:solidFill>
                  <a:srgbClr val="7F7F7F"/>
                </a:solidFill>
                <a:latin typeface="Calibri"/>
                <a:ea typeface="Calibri"/>
                <a:cs typeface="Calibri"/>
                <a:sym typeface="Calibri"/>
              </a:defRPr>
            </a:lvl8pPr>
            <a:lvl9pPr marL="0" marR="0" lvl="8" indent="0" algn="l">
              <a:lnSpc>
                <a:spcPct val="100000"/>
              </a:lnSpc>
              <a:spcBef>
                <a:spcPts val="0"/>
              </a:spcBef>
              <a:spcAft>
                <a:spcPts val="0"/>
              </a:spcAft>
              <a:buClr>
                <a:srgbClr val="000000"/>
              </a:buClr>
              <a:buSzPts val="1600"/>
              <a:buFont typeface="Arial"/>
              <a:buNone/>
              <a:defRPr sz="1600" b="0" i="0" u="none" strike="noStrike" cap="none">
                <a:solidFill>
                  <a:srgbClr val="7F7F7F"/>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pic>
        <p:nvPicPr>
          <p:cNvPr id="110" name="Google Shape;110;p24"/>
          <p:cNvPicPr preferRelativeResize="0"/>
          <p:nvPr/>
        </p:nvPicPr>
        <p:blipFill rotWithShape="1">
          <a:blip r:embed="rId4">
            <a:alphaModFix/>
          </a:blip>
          <a:srcRect/>
          <a:stretch/>
        </p:blipFill>
        <p:spPr>
          <a:xfrm>
            <a:off x="117219" y="41458"/>
            <a:ext cx="934373" cy="1068472"/>
          </a:xfrm>
          <a:prstGeom prst="rect">
            <a:avLst/>
          </a:prstGeom>
          <a:noFill/>
          <a:ln>
            <a:noFill/>
          </a:ln>
        </p:spPr>
      </p:pic>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3_Title and Content">
  <p:cSld name="3_Title and Content">
    <p:spTree>
      <p:nvGrpSpPr>
        <p:cNvPr id="1" name="Shape 111"/>
        <p:cNvGrpSpPr/>
        <p:nvPr/>
      </p:nvGrpSpPr>
      <p:grpSpPr>
        <a:xfrm>
          <a:off x="0" y="0"/>
          <a:ext cx="0" cy="0"/>
          <a:chOff x="0" y="0"/>
          <a:chExt cx="0" cy="0"/>
        </a:xfrm>
      </p:grpSpPr>
      <p:pic>
        <p:nvPicPr>
          <p:cNvPr id="112" name="Google Shape;112;p25"/>
          <p:cNvPicPr preferRelativeResize="0"/>
          <p:nvPr/>
        </p:nvPicPr>
        <p:blipFill rotWithShape="1">
          <a:blip r:embed="rId2">
            <a:alphaModFix/>
          </a:blip>
          <a:srcRect/>
          <a:stretch/>
        </p:blipFill>
        <p:spPr>
          <a:xfrm>
            <a:off x="1" y="0"/>
            <a:ext cx="9143997" cy="1219199"/>
          </a:xfrm>
          <a:prstGeom prst="rect">
            <a:avLst/>
          </a:prstGeom>
          <a:noFill/>
          <a:ln>
            <a:noFill/>
          </a:ln>
        </p:spPr>
      </p:pic>
      <p:sp>
        <p:nvSpPr>
          <p:cNvPr id="113" name="Google Shape;113;p25"/>
          <p:cNvSpPr txBox="1">
            <a:spLocks noGrp="1"/>
          </p:cNvSpPr>
          <p:nvPr>
            <p:ph type="title"/>
          </p:nvPr>
        </p:nvSpPr>
        <p:spPr>
          <a:xfrm>
            <a:off x="1168811" y="420328"/>
            <a:ext cx="5158247" cy="590603"/>
          </a:xfrm>
          <a:prstGeom prst="rect">
            <a:avLst/>
          </a:prstGeom>
          <a:noFill/>
          <a:ln>
            <a:noFill/>
          </a:ln>
        </p:spPr>
        <p:txBody>
          <a:bodyPr spcFirstLastPara="1" wrap="square" lIns="0" tIns="0" rIns="0" bIns="0" anchor="t" anchorCtr="0">
            <a:noAutofit/>
          </a:bodyPr>
          <a:lstStyle>
            <a:lvl1pPr lvl="0" algn="l">
              <a:lnSpc>
                <a:spcPct val="90000"/>
              </a:lnSpc>
              <a:spcBef>
                <a:spcPts val="0"/>
              </a:spcBef>
              <a:spcAft>
                <a:spcPts val="0"/>
              </a:spcAft>
              <a:buClr>
                <a:schemeClr val="lt1"/>
              </a:buClr>
              <a:buSzPts val="2400"/>
              <a:buFont typeface="Arial"/>
              <a:buNone/>
              <a:defRPr sz="2400">
                <a:solidFill>
                  <a:schemeClr val="lt1"/>
                </a:solidFill>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14" name="Google Shape;114;p25"/>
          <p:cNvSpPr txBox="1">
            <a:spLocks noGrp="1"/>
          </p:cNvSpPr>
          <p:nvPr>
            <p:ph type="body" idx="1"/>
          </p:nvPr>
        </p:nvSpPr>
        <p:spPr>
          <a:xfrm>
            <a:off x="628650" y="1463040"/>
            <a:ext cx="7886700" cy="4640674"/>
          </a:xfrm>
          <a:prstGeom prst="rect">
            <a:avLst/>
          </a:prstGeom>
          <a:noFill/>
          <a:ln>
            <a:noFill/>
          </a:ln>
        </p:spPr>
        <p:txBody>
          <a:bodyPr spcFirstLastPara="1" wrap="square" lIns="0" tIns="0" rIns="0" bIns="45700" anchor="t" anchorCtr="0">
            <a:noAutofit/>
          </a:bodyPr>
          <a:lstStyle>
            <a:lvl1pPr marL="457200" lvl="0" indent="-381000" algn="l">
              <a:lnSpc>
                <a:spcPct val="90000"/>
              </a:lnSpc>
              <a:spcBef>
                <a:spcPts val="1000"/>
              </a:spcBef>
              <a:spcAft>
                <a:spcPts val="0"/>
              </a:spcAft>
              <a:buClr>
                <a:schemeClr val="dk1"/>
              </a:buClr>
              <a:buSzPts val="2400"/>
              <a:buChar char="•"/>
              <a:defRPr sz="2400"/>
            </a:lvl1pPr>
            <a:lvl2pPr marL="914400" lvl="1" indent="-355600" algn="l">
              <a:lnSpc>
                <a:spcPct val="90000"/>
              </a:lnSpc>
              <a:spcBef>
                <a:spcPts val="500"/>
              </a:spcBef>
              <a:spcAft>
                <a:spcPts val="0"/>
              </a:spcAft>
              <a:buClr>
                <a:schemeClr val="dk1"/>
              </a:buClr>
              <a:buSzPts val="2000"/>
              <a:buChar char="•"/>
              <a:defRPr sz="2000"/>
            </a:lvl2pPr>
            <a:lvl3pPr marL="1371600" lvl="2" indent="-342900" algn="l">
              <a:lnSpc>
                <a:spcPct val="90000"/>
              </a:lnSpc>
              <a:spcBef>
                <a:spcPts val="500"/>
              </a:spcBef>
              <a:spcAft>
                <a:spcPts val="0"/>
              </a:spcAft>
              <a:buClr>
                <a:schemeClr val="dk1"/>
              </a:buClr>
              <a:buSzPts val="1800"/>
              <a:buChar char="•"/>
              <a:defRPr sz="1800"/>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pic>
        <p:nvPicPr>
          <p:cNvPr id="115" name="Google Shape;115;p25"/>
          <p:cNvPicPr preferRelativeResize="0"/>
          <p:nvPr/>
        </p:nvPicPr>
        <p:blipFill rotWithShape="1">
          <a:blip r:embed="rId3">
            <a:alphaModFix/>
          </a:blip>
          <a:srcRect/>
          <a:stretch/>
        </p:blipFill>
        <p:spPr>
          <a:xfrm>
            <a:off x="7772400" y="6172200"/>
            <a:ext cx="1143000" cy="485919"/>
          </a:xfrm>
          <a:prstGeom prst="rect">
            <a:avLst/>
          </a:prstGeom>
          <a:noFill/>
          <a:ln>
            <a:noFill/>
          </a:ln>
        </p:spPr>
      </p:pic>
      <p:sp>
        <p:nvSpPr>
          <p:cNvPr id="116" name="Google Shape;116;p25"/>
          <p:cNvSpPr txBox="1">
            <a:spLocks noGrp="1"/>
          </p:cNvSpPr>
          <p:nvPr>
            <p:ph type="sldNum" idx="12"/>
          </p:nvPr>
        </p:nvSpPr>
        <p:spPr>
          <a:xfrm>
            <a:off x="223071" y="6427018"/>
            <a:ext cx="2057400" cy="365125"/>
          </a:xfrm>
          <a:prstGeom prst="rect">
            <a:avLst/>
          </a:prstGeom>
          <a:noFill/>
          <a:ln>
            <a:noFill/>
          </a:ln>
        </p:spPr>
        <p:txBody>
          <a:bodyPr spcFirstLastPara="1" wrap="square" lIns="91425" tIns="45700" rIns="91425" bIns="45700" anchor="t" anchorCtr="0">
            <a:noAutofit/>
          </a:bodyPr>
          <a:lstStyle>
            <a:lvl1pPr marL="0" marR="0" lvl="0" indent="0" algn="l">
              <a:lnSpc>
                <a:spcPct val="100000"/>
              </a:lnSpc>
              <a:spcBef>
                <a:spcPts val="0"/>
              </a:spcBef>
              <a:spcAft>
                <a:spcPts val="0"/>
              </a:spcAft>
              <a:buClr>
                <a:srgbClr val="000000"/>
              </a:buClr>
              <a:buSzPts val="1600"/>
              <a:buFont typeface="Arial"/>
              <a:buNone/>
              <a:defRPr sz="1600" b="0" i="0" u="none" strike="noStrike" cap="none">
                <a:solidFill>
                  <a:srgbClr val="7F7F7F"/>
                </a:solidFill>
                <a:latin typeface="Calibri"/>
                <a:ea typeface="Calibri"/>
                <a:cs typeface="Calibri"/>
                <a:sym typeface="Calibri"/>
              </a:defRPr>
            </a:lvl1pPr>
            <a:lvl2pPr marL="0" marR="0" lvl="1" indent="0" algn="l">
              <a:lnSpc>
                <a:spcPct val="100000"/>
              </a:lnSpc>
              <a:spcBef>
                <a:spcPts val="0"/>
              </a:spcBef>
              <a:spcAft>
                <a:spcPts val="0"/>
              </a:spcAft>
              <a:buClr>
                <a:srgbClr val="000000"/>
              </a:buClr>
              <a:buSzPts val="1600"/>
              <a:buFont typeface="Arial"/>
              <a:buNone/>
              <a:defRPr sz="1600" b="0" i="0" u="none" strike="noStrike" cap="none">
                <a:solidFill>
                  <a:srgbClr val="7F7F7F"/>
                </a:solidFill>
                <a:latin typeface="Calibri"/>
                <a:ea typeface="Calibri"/>
                <a:cs typeface="Calibri"/>
                <a:sym typeface="Calibri"/>
              </a:defRPr>
            </a:lvl2pPr>
            <a:lvl3pPr marL="0" marR="0" lvl="2" indent="0" algn="l">
              <a:lnSpc>
                <a:spcPct val="100000"/>
              </a:lnSpc>
              <a:spcBef>
                <a:spcPts val="0"/>
              </a:spcBef>
              <a:spcAft>
                <a:spcPts val="0"/>
              </a:spcAft>
              <a:buClr>
                <a:srgbClr val="000000"/>
              </a:buClr>
              <a:buSzPts val="1600"/>
              <a:buFont typeface="Arial"/>
              <a:buNone/>
              <a:defRPr sz="1600" b="0" i="0" u="none" strike="noStrike" cap="none">
                <a:solidFill>
                  <a:srgbClr val="7F7F7F"/>
                </a:solidFill>
                <a:latin typeface="Calibri"/>
                <a:ea typeface="Calibri"/>
                <a:cs typeface="Calibri"/>
                <a:sym typeface="Calibri"/>
              </a:defRPr>
            </a:lvl3pPr>
            <a:lvl4pPr marL="0" marR="0" lvl="3" indent="0" algn="l">
              <a:lnSpc>
                <a:spcPct val="100000"/>
              </a:lnSpc>
              <a:spcBef>
                <a:spcPts val="0"/>
              </a:spcBef>
              <a:spcAft>
                <a:spcPts val="0"/>
              </a:spcAft>
              <a:buClr>
                <a:srgbClr val="000000"/>
              </a:buClr>
              <a:buSzPts val="1600"/>
              <a:buFont typeface="Arial"/>
              <a:buNone/>
              <a:defRPr sz="1600" b="0" i="0" u="none" strike="noStrike" cap="none">
                <a:solidFill>
                  <a:srgbClr val="7F7F7F"/>
                </a:solidFill>
                <a:latin typeface="Calibri"/>
                <a:ea typeface="Calibri"/>
                <a:cs typeface="Calibri"/>
                <a:sym typeface="Calibri"/>
              </a:defRPr>
            </a:lvl4pPr>
            <a:lvl5pPr marL="0" marR="0" lvl="4" indent="0" algn="l">
              <a:lnSpc>
                <a:spcPct val="100000"/>
              </a:lnSpc>
              <a:spcBef>
                <a:spcPts val="0"/>
              </a:spcBef>
              <a:spcAft>
                <a:spcPts val="0"/>
              </a:spcAft>
              <a:buClr>
                <a:srgbClr val="000000"/>
              </a:buClr>
              <a:buSzPts val="1600"/>
              <a:buFont typeface="Arial"/>
              <a:buNone/>
              <a:defRPr sz="1600" b="0" i="0" u="none" strike="noStrike" cap="none">
                <a:solidFill>
                  <a:srgbClr val="7F7F7F"/>
                </a:solidFill>
                <a:latin typeface="Calibri"/>
                <a:ea typeface="Calibri"/>
                <a:cs typeface="Calibri"/>
                <a:sym typeface="Calibri"/>
              </a:defRPr>
            </a:lvl5pPr>
            <a:lvl6pPr marL="0" marR="0" lvl="5" indent="0" algn="l">
              <a:lnSpc>
                <a:spcPct val="100000"/>
              </a:lnSpc>
              <a:spcBef>
                <a:spcPts val="0"/>
              </a:spcBef>
              <a:spcAft>
                <a:spcPts val="0"/>
              </a:spcAft>
              <a:buClr>
                <a:srgbClr val="000000"/>
              </a:buClr>
              <a:buSzPts val="1600"/>
              <a:buFont typeface="Arial"/>
              <a:buNone/>
              <a:defRPr sz="1600" b="0" i="0" u="none" strike="noStrike" cap="none">
                <a:solidFill>
                  <a:srgbClr val="7F7F7F"/>
                </a:solidFill>
                <a:latin typeface="Calibri"/>
                <a:ea typeface="Calibri"/>
                <a:cs typeface="Calibri"/>
                <a:sym typeface="Calibri"/>
              </a:defRPr>
            </a:lvl6pPr>
            <a:lvl7pPr marL="0" marR="0" lvl="6" indent="0" algn="l">
              <a:lnSpc>
                <a:spcPct val="100000"/>
              </a:lnSpc>
              <a:spcBef>
                <a:spcPts val="0"/>
              </a:spcBef>
              <a:spcAft>
                <a:spcPts val="0"/>
              </a:spcAft>
              <a:buClr>
                <a:srgbClr val="000000"/>
              </a:buClr>
              <a:buSzPts val="1600"/>
              <a:buFont typeface="Arial"/>
              <a:buNone/>
              <a:defRPr sz="1600" b="0" i="0" u="none" strike="noStrike" cap="none">
                <a:solidFill>
                  <a:srgbClr val="7F7F7F"/>
                </a:solidFill>
                <a:latin typeface="Calibri"/>
                <a:ea typeface="Calibri"/>
                <a:cs typeface="Calibri"/>
                <a:sym typeface="Calibri"/>
              </a:defRPr>
            </a:lvl7pPr>
            <a:lvl8pPr marL="0" marR="0" lvl="7" indent="0" algn="l">
              <a:lnSpc>
                <a:spcPct val="100000"/>
              </a:lnSpc>
              <a:spcBef>
                <a:spcPts val="0"/>
              </a:spcBef>
              <a:spcAft>
                <a:spcPts val="0"/>
              </a:spcAft>
              <a:buClr>
                <a:srgbClr val="000000"/>
              </a:buClr>
              <a:buSzPts val="1600"/>
              <a:buFont typeface="Arial"/>
              <a:buNone/>
              <a:defRPr sz="1600" b="0" i="0" u="none" strike="noStrike" cap="none">
                <a:solidFill>
                  <a:srgbClr val="7F7F7F"/>
                </a:solidFill>
                <a:latin typeface="Calibri"/>
                <a:ea typeface="Calibri"/>
                <a:cs typeface="Calibri"/>
                <a:sym typeface="Calibri"/>
              </a:defRPr>
            </a:lvl8pPr>
            <a:lvl9pPr marL="0" marR="0" lvl="8" indent="0" algn="l">
              <a:lnSpc>
                <a:spcPct val="100000"/>
              </a:lnSpc>
              <a:spcBef>
                <a:spcPts val="0"/>
              </a:spcBef>
              <a:spcAft>
                <a:spcPts val="0"/>
              </a:spcAft>
              <a:buClr>
                <a:srgbClr val="000000"/>
              </a:buClr>
              <a:buSzPts val="1600"/>
              <a:buFont typeface="Arial"/>
              <a:buNone/>
              <a:defRPr sz="1600" b="0" i="0" u="none" strike="noStrike" cap="none">
                <a:solidFill>
                  <a:srgbClr val="7F7F7F"/>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pic>
        <p:nvPicPr>
          <p:cNvPr id="117" name="Google Shape;117;p25"/>
          <p:cNvPicPr preferRelativeResize="0"/>
          <p:nvPr/>
        </p:nvPicPr>
        <p:blipFill rotWithShape="1">
          <a:blip r:embed="rId4">
            <a:alphaModFix/>
          </a:blip>
          <a:srcRect/>
          <a:stretch/>
        </p:blipFill>
        <p:spPr>
          <a:xfrm>
            <a:off x="117219" y="41458"/>
            <a:ext cx="934373" cy="1068472"/>
          </a:xfrm>
          <a:prstGeom prst="rect">
            <a:avLst/>
          </a:prstGeom>
          <a:noFill/>
          <a:ln>
            <a:noFill/>
          </a:ln>
        </p:spPr>
      </p:pic>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4_Title and Content">
  <p:cSld name="4_Title and Content">
    <p:spTree>
      <p:nvGrpSpPr>
        <p:cNvPr id="1" name="Shape 118"/>
        <p:cNvGrpSpPr/>
        <p:nvPr/>
      </p:nvGrpSpPr>
      <p:grpSpPr>
        <a:xfrm>
          <a:off x="0" y="0"/>
          <a:ext cx="0" cy="0"/>
          <a:chOff x="0" y="0"/>
          <a:chExt cx="0" cy="0"/>
        </a:xfrm>
      </p:grpSpPr>
      <p:pic>
        <p:nvPicPr>
          <p:cNvPr id="119" name="Google Shape;119;p26"/>
          <p:cNvPicPr preferRelativeResize="0"/>
          <p:nvPr/>
        </p:nvPicPr>
        <p:blipFill rotWithShape="1">
          <a:blip r:embed="rId2">
            <a:alphaModFix/>
          </a:blip>
          <a:srcRect/>
          <a:stretch/>
        </p:blipFill>
        <p:spPr>
          <a:xfrm>
            <a:off x="1" y="0"/>
            <a:ext cx="9143997" cy="1219199"/>
          </a:xfrm>
          <a:prstGeom prst="rect">
            <a:avLst/>
          </a:prstGeom>
          <a:noFill/>
          <a:ln>
            <a:noFill/>
          </a:ln>
        </p:spPr>
      </p:pic>
      <p:sp>
        <p:nvSpPr>
          <p:cNvPr id="120" name="Google Shape;120;p26"/>
          <p:cNvSpPr txBox="1">
            <a:spLocks noGrp="1"/>
          </p:cNvSpPr>
          <p:nvPr>
            <p:ph type="title"/>
          </p:nvPr>
        </p:nvSpPr>
        <p:spPr>
          <a:xfrm>
            <a:off x="1168811" y="420328"/>
            <a:ext cx="5158247" cy="590603"/>
          </a:xfrm>
          <a:prstGeom prst="rect">
            <a:avLst/>
          </a:prstGeom>
          <a:noFill/>
          <a:ln>
            <a:noFill/>
          </a:ln>
        </p:spPr>
        <p:txBody>
          <a:bodyPr spcFirstLastPara="1" wrap="square" lIns="0" tIns="0" rIns="0" bIns="0" anchor="t" anchorCtr="0">
            <a:noAutofit/>
          </a:bodyPr>
          <a:lstStyle>
            <a:lvl1pPr lvl="0" algn="l">
              <a:lnSpc>
                <a:spcPct val="90000"/>
              </a:lnSpc>
              <a:spcBef>
                <a:spcPts val="0"/>
              </a:spcBef>
              <a:spcAft>
                <a:spcPts val="0"/>
              </a:spcAft>
              <a:buClr>
                <a:schemeClr val="lt1"/>
              </a:buClr>
              <a:buSzPts val="2400"/>
              <a:buFont typeface="Arial"/>
              <a:buNone/>
              <a:defRPr sz="2400">
                <a:solidFill>
                  <a:schemeClr val="lt1"/>
                </a:solidFill>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21" name="Google Shape;121;p26"/>
          <p:cNvSpPr txBox="1">
            <a:spLocks noGrp="1"/>
          </p:cNvSpPr>
          <p:nvPr>
            <p:ph type="body" idx="1"/>
          </p:nvPr>
        </p:nvSpPr>
        <p:spPr>
          <a:xfrm>
            <a:off x="628650" y="1463040"/>
            <a:ext cx="7886700" cy="4640674"/>
          </a:xfrm>
          <a:prstGeom prst="rect">
            <a:avLst/>
          </a:prstGeom>
          <a:noFill/>
          <a:ln>
            <a:noFill/>
          </a:ln>
        </p:spPr>
        <p:txBody>
          <a:bodyPr spcFirstLastPara="1" wrap="square" lIns="0" tIns="0" rIns="0" bIns="45700" anchor="t" anchorCtr="0">
            <a:noAutofit/>
          </a:bodyPr>
          <a:lstStyle>
            <a:lvl1pPr marL="457200" lvl="0" indent="-381000" algn="l">
              <a:lnSpc>
                <a:spcPct val="90000"/>
              </a:lnSpc>
              <a:spcBef>
                <a:spcPts val="1000"/>
              </a:spcBef>
              <a:spcAft>
                <a:spcPts val="0"/>
              </a:spcAft>
              <a:buClr>
                <a:schemeClr val="dk1"/>
              </a:buClr>
              <a:buSzPts val="2400"/>
              <a:buChar char="•"/>
              <a:defRPr sz="2400"/>
            </a:lvl1pPr>
            <a:lvl2pPr marL="914400" lvl="1" indent="-355600" algn="l">
              <a:lnSpc>
                <a:spcPct val="90000"/>
              </a:lnSpc>
              <a:spcBef>
                <a:spcPts val="500"/>
              </a:spcBef>
              <a:spcAft>
                <a:spcPts val="0"/>
              </a:spcAft>
              <a:buClr>
                <a:schemeClr val="dk1"/>
              </a:buClr>
              <a:buSzPts val="2000"/>
              <a:buChar char="•"/>
              <a:defRPr sz="2000"/>
            </a:lvl2pPr>
            <a:lvl3pPr marL="1371600" lvl="2" indent="-342900" algn="l">
              <a:lnSpc>
                <a:spcPct val="90000"/>
              </a:lnSpc>
              <a:spcBef>
                <a:spcPts val="500"/>
              </a:spcBef>
              <a:spcAft>
                <a:spcPts val="0"/>
              </a:spcAft>
              <a:buClr>
                <a:schemeClr val="dk1"/>
              </a:buClr>
              <a:buSzPts val="1800"/>
              <a:buChar char="•"/>
              <a:defRPr sz="1800"/>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pic>
        <p:nvPicPr>
          <p:cNvPr id="122" name="Google Shape;122;p26"/>
          <p:cNvPicPr preferRelativeResize="0"/>
          <p:nvPr/>
        </p:nvPicPr>
        <p:blipFill rotWithShape="1">
          <a:blip r:embed="rId3">
            <a:alphaModFix/>
          </a:blip>
          <a:srcRect/>
          <a:stretch/>
        </p:blipFill>
        <p:spPr>
          <a:xfrm>
            <a:off x="7772400" y="6172200"/>
            <a:ext cx="1143000" cy="485919"/>
          </a:xfrm>
          <a:prstGeom prst="rect">
            <a:avLst/>
          </a:prstGeom>
          <a:noFill/>
          <a:ln>
            <a:noFill/>
          </a:ln>
        </p:spPr>
      </p:pic>
      <p:sp>
        <p:nvSpPr>
          <p:cNvPr id="123" name="Google Shape;123;p26"/>
          <p:cNvSpPr txBox="1">
            <a:spLocks noGrp="1"/>
          </p:cNvSpPr>
          <p:nvPr>
            <p:ph type="sldNum" idx="12"/>
          </p:nvPr>
        </p:nvSpPr>
        <p:spPr>
          <a:xfrm>
            <a:off x="223071" y="6427018"/>
            <a:ext cx="2057400" cy="365125"/>
          </a:xfrm>
          <a:prstGeom prst="rect">
            <a:avLst/>
          </a:prstGeom>
          <a:noFill/>
          <a:ln>
            <a:noFill/>
          </a:ln>
        </p:spPr>
        <p:txBody>
          <a:bodyPr spcFirstLastPara="1" wrap="square" lIns="91425" tIns="45700" rIns="91425" bIns="45700" anchor="t" anchorCtr="0">
            <a:noAutofit/>
          </a:bodyPr>
          <a:lstStyle>
            <a:lvl1pPr marL="0" marR="0" lvl="0" indent="0" algn="l">
              <a:lnSpc>
                <a:spcPct val="100000"/>
              </a:lnSpc>
              <a:spcBef>
                <a:spcPts val="0"/>
              </a:spcBef>
              <a:spcAft>
                <a:spcPts val="0"/>
              </a:spcAft>
              <a:buClr>
                <a:srgbClr val="000000"/>
              </a:buClr>
              <a:buSzPts val="1600"/>
              <a:buFont typeface="Arial"/>
              <a:buNone/>
              <a:defRPr sz="1600" b="0" i="0" u="none" strike="noStrike" cap="none">
                <a:solidFill>
                  <a:srgbClr val="7F7F7F"/>
                </a:solidFill>
                <a:latin typeface="Calibri"/>
                <a:ea typeface="Calibri"/>
                <a:cs typeface="Calibri"/>
                <a:sym typeface="Calibri"/>
              </a:defRPr>
            </a:lvl1pPr>
            <a:lvl2pPr marL="0" marR="0" lvl="1" indent="0" algn="l">
              <a:lnSpc>
                <a:spcPct val="100000"/>
              </a:lnSpc>
              <a:spcBef>
                <a:spcPts val="0"/>
              </a:spcBef>
              <a:spcAft>
                <a:spcPts val="0"/>
              </a:spcAft>
              <a:buClr>
                <a:srgbClr val="000000"/>
              </a:buClr>
              <a:buSzPts val="1600"/>
              <a:buFont typeface="Arial"/>
              <a:buNone/>
              <a:defRPr sz="1600" b="0" i="0" u="none" strike="noStrike" cap="none">
                <a:solidFill>
                  <a:srgbClr val="7F7F7F"/>
                </a:solidFill>
                <a:latin typeface="Calibri"/>
                <a:ea typeface="Calibri"/>
                <a:cs typeface="Calibri"/>
                <a:sym typeface="Calibri"/>
              </a:defRPr>
            </a:lvl2pPr>
            <a:lvl3pPr marL="0" marR="0" lvl="2" indent="0" algn="l">
              <a:lnSpc>
                <a:spcPct val="100000"/>
              </a:lnSpc>
              <a:spcBef>
                <a:spcPts val="0"/>
              </a:spcBef>
              <a:spcAft>
                <a:spcPts val="0"/>
              </a:spcAft>
              <a:buClr>
                <a:srgbClr val="000000"/>
              </a:buClr>
              <a:buSzPts val="1600"/>
              <a:buFont typeface="Arial"/>
              <a:buNone/>
              <a:defRPr sz="1600" b="0" i="0" u="none" strike="noStrike" cap="none">
                <a:solidFill>
                  <a:srgbClr val="7F7F7F"/>
                </a:solidFill>
                <a:latin typeface="Calibri"/>
                <a:ea typeface="Calibri"/>
                <a:cs typeface="Calibri"/>
                <a:sym typeface="Calibri"/>
              </a:defRPr>
            </a:lvl3pPr>
            <a:lvl4pPr marL="0" marR="0" lvl="3" indent="0" algn="l">
              <a:lnSpc>
                <a:spcPct val="100000"/>
              </a:lnSpc>
              <a:spcBef>
                <a:spcPts val="0"/>
              </a:spcBef>
              <a:spcAft>
                <a:spcPts val="0"/>
              </a:spcAft>
              <a:buClr>
                <a:srgbClr val="000000"/>
              </a:buClr>
              <a:buSzPts val="1600"/>
              <a:buFont typeface="Arial"/>
              <a:buNone/>
              <a:defRPr sz="1600" b="0" i="0" u="none" strike="noStrike" cap="none">
                <a:solidFill>
                  <a:srgbClr val="7F7F7F"/>
                </a:solidFill>
                <a:latin typeface="Calibri"/>
                <a:ea typeface="Calibri"/>
                <a:cs typeface="Calibri"/>
                <a:sym typeface="Calibri"/>
              </a:defRPr>
            </a:lvl4pPr>
            <a:lvl5pPr marL="0" marR="0" lvl="4" indent="0" algn="l">
              <a:lnSpc>
                <a:spcPct val="100000"/>
              </a:lnSpc>
              <a:spcBef>
                <a:spcPts val="0"/>
              </a:spcBef>
              <a:spcAft>
                <a:spcPts val="0"/>
              </a:spcAft>
              <a:buClr>
                <a:srgbClr val="000000"/>
              </a:buClr>
              <a:buSzPts val="1600"/>
              <a:buFont typeface="Arial"/>
              <a:buNone/>
              <a:defRPr sz="1600" b="0" i="0" u="none" strike="noStrike" cap="none">
                <a:solidFill>
                  <a:srgbClr val="7F7F7F"/>
                </a:solidFill>
                <a:latin typeface="Calibri"/>
                <a:ea typeface="Calibri"/>
                <a:cs typeface="Calibri"/>
                <a:sym typeface="Calibri"/>
              </a:defRPr>
            </a:lvl5pPr>
            <a:lvl6pPr marL="0" marR="0" lvl="5" indent="0" algn="l">
              <a:lnSpc>
                <a:spcPct val="100000"/>
              </a:lnSpc>
              <a:spcBef>
                <a:spcPts val="0"/>
              </a:spcBef>
              <a:spcAft>
                <a:spcPts val="0"/>
              </a:spcAft>
              <a:buClr>
                <a:srgbClr val="000000"/>
              </a:buClr>
              <a:buSzPts val="1600"/>
              <a:buFont typeface="Arial"/>
              <a:buNone/>
              <a:defRPr sz="1600" b="0" i="0" u="none" strike="noStrike" cap="none">
                <a:solidFill>
                  <a:srgbClr val="7F7F7F"/>
                </a:solidFill>
                <a:latin typeface="Calibri"/>
                <a:ea typeface="Calibri"/>
                <a:cs typeface="Calibri"/>
                <a:sym typeface="Calibri"/>
              </a:defRPr>
            </a:lvl6pPr>
            <a:lvl7pPr marL="0" marR="0" lvl="6" indent="0" algn="l">
              <a:lnSpc>
                <a:spcPct val="100000"/>
              </a:lnSpc>
              <a:spcBef>
                <a:spcPts val="0"/>
              </a:spcBef>
              <a:spcAft>
                <a:spcPts val="0"/>
              </a:spcAft>
              <a:buClr>
                <a:srgbClr val="000000"/>
              </a:buClr>
              <a:buSzPts val="1600"/>
              <a:buFont typeface="Arial"/>
              <a:buNone/>
              <a:defRPr sz="1600" b="0" i="0" u="none" strike="noStrike" cap="none">
                <a:solidFill>
                  <a:srgbClr val="7F7F7F"/>
                </a:solidFill>
                <a:latin typeface="Calibri"/>
                <a:ea typeface="Calibri"/>
                <a:cs typeface="Calibri"/>
                <a:sym typeface="Calibri"/>
              </a:defRPr>
            </a:lvl7pPr>
            <a:lvl8pPr marL="0" marR="0" lvl="7" indent="0" algn="l">
              <a:lnSpc>
                <a:spcPct val="100000"/>
              </a:lnSpc>
              <a:spcBef>
                <a:spcPts val="0"/>
              </a:spcBef>
              <a:spcAft>
                <a:spcPts val="0"/>
              </a:spcAft>
              <a:buClr>
                <a:srgbClr val="000000"/>
              </a:buClr>
              <a:buSzPts val="1600"/>
              <a:buFont typeface="Arial"/>
              <a:buNone/>
              <a:defRPr sz="1600" b="0" i="0" u="none" strike="noStrike" cap="none">
                <a:solidFill>
                  <a:srgbClr val="7F7F7F"/>
                </a:solidFill>
                <a:latin typeface="Calibri"/>
                <a:ea typeface="Calibri"/>
                <a:cs typeface="Calibri"/>
                <a:sym typeface="Calibri"/>
              </a:defRPr>
            </a:lvl8pPr>
            <a:lvl9pPr marL="0" marR="0" lvl="8" indent="0" algn="l">
              <a:lnSpc>
                <a:spcPct val="100000"/>
              </a:lnSpc>
              <a:spcBef>
                <a:spcPts val="0"/>
              </a:spcBef>
              <a:spcAft>
                <a:spcPts val="0"/>
              </a:spcAft>
              <a:buClr>
                <a:srgbClr val="000000"/>
              </a:buClr>
              <a:buSzPts val="1600"/>
              <a:buFont typeface="Arial"/>
              <a:buNone/>
              <a:defRPr sz="1600" b="0" i="0" u="none" strike="noStrike" cap="none">
                <a:solidFill>
                  <a:srgbClr val="7F7F7F"/>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pic>
        <p:nvPicPr>
          <p:cNvPr id="124" name="Google Shape;124;p26"/>
          <p:cNvPicPr preferRelativeResize="0"/>
          <p:nvPr/>
        </p:nvPicPr>
        <p:blipFill rotWithShape="1">
          <a:blip r:embed="rId4">
            <a:alphaModFix/>
          </a:blip>
          <a:srcRect/>
          <a:stretch/>
        </p:blipFill>
        <p:spPr>
          <a:xfrm>
            <a:off x="117219" y="41458"/>
            <a:ext cx="934373" cy="1068472"/>
          </a:xfrm>
          <a:prstGeom prst="rect">
            <a:avLst/>
          </a:prstGeom>
          <a:noFill/>
          <a:ln>
            <a:noFill/>
          </a:ln>
        </p:spPr>
      </p:pic>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5_Title and Content">
  <p:cSld name="5_Title and Content">
    <p:spTree>
      <p:nvGrpSpPr>
        <p:cNvPr id="1" name="Shape 125"/>
        <p:cNvGrpSpPr/>
        <p:nvPr/>
      </p:nvGrpSpPr>
      <p:grpSpPr>
        <a:xfrm>
          <a:off x="0" y="0"/>
          <a:ext cx="0" cy="0"/>
          <a:chOff x="0" y="0"/>
          <a:chExt cx="0" cy="0"/>
        </a:xfrm>
      </p:grpSpPr>
      <p:pic>
        <p:nvPicPr>
          <p:cNvPr id="126" name="Google Shape;126;p27"/>
          <p:cNvPicPr preferRelativeResize="0"/>
          <p:nvPr/>
        </p:nvPicPr>
        <p:blipFill rotWithShape="1">
          <a:blip r:embed="rId2">
            <a:alphaModFix/>
          </a:blip>
          <a:srcRect/>
          <a:stretch/>
        </p:blipFill>
        <p:spPr>
          <a:xfrm>
            <a:off x="1" y="0"/>
            <a:ext cx="9143997" cy="1219199"/>
          </a:xfrm>
          <a:prstGeom prst="rect">
            <a:avLst/>
          </a:prstGeom>
          <a:noFill/>
          <a:ln>
            <a:noFill/>
          </a:ln>
        </p:spPr>
      </p:pic>
      <p:sp>
        <p:nvSpPr>
          <p:cNvPr id="127" name="Google Shape;127;p27"/>
          <p:cNvSpPr txBox="1">
            <a:spLocks noGrp="1"/>
          </p:cNvSpPr>
          <p:nvPr>
            <p:ph type="title"/>
          </p:nvPr>
        </p:nvSpPr>
        <p:spPr>
          <a:xfrm>
            <a:off x="1168811" y="420328"/>
            <a:ext cx="5158247" cy="590603"/>
          </a:xfrm>
          <a:prstGeom prst="rect">
            <a:avLst/>
          </a:prstGeom>
          <a:noFill/>
          <a:ln>
            <a:noFill/>
          </a:ln>
        </p:spPr>
        <p:txBody>
          <a:bodyPr spcFirstLastPara="1" wrap="square" lIns="0" tIns="0" rIns="0" bIns="0" anchor="t" anchorCtr="0">
            <a:noAutofit/>
          </a:bodyPr>
          <a:lstStyle>
            <a:lvl1pPr lvl="0" algn="l">
              <a:lnSpc>
                <a:spcPct val="90000"/>
              </a:lnSpc>
              <a:spcBef>
                <a:spcPts val="0"/>
              </a:spcBef>
              <a:spcAft>
                <a:spcPts val="0"/>
              </a:spcAft>
              <a:buClr>
                <a:schemeClr val="lt1"/>
              </a:buClr>
              <a:buSzPts val="2400"/>
              <a:buFont typeface="Arial"/>
              <a:buNone/>
              <a:defRPr sz="2400">
                <a:solidFill>
                  <a:schemeClr val="lt1"/>
                </a:solidFill>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28" name="Google Shape;128;p27"/>
          <p:cNvSpPr txBox="1">
            <a:spLocks noGrp="1"/>
          </p:cNvSpPr>
          <p:nvPr>
            <p:ph type="body" idx="1"/>
          </p:nvPr>
        </p:nvSpPr>
        <p:spPr>
          <a:xfrm>
            <a:off x="628650" y="1463040"/>
            <a:ext cx="7886700" cy="4640674"/>
          </a:xfrm>
          <a:prstGeom prst="rect">
            <a:avLst/>
          </a:prstGeom>
          <a:noFill/>
          <a:ln>
            <a:noFill/>
          </a:ln>
        </p:spPr>
        <p:txBody>
          <a:bodyPr spcFirstLastPara="1" wrap="square" lIns="0" tIns="0" rIns="0" bIns="45700" anchor="t" anchorCtr="0">
            <a:noAutofit/>
          </a:bodyPr>
          <a:lstStyle>
            <a:lvl1pPr marL="457200" lvl="0" indent="-381000" algn="l">
              <a:lnSpc>
                <a:spcPct val="90000"/>
              </a:lnSpc>
              <a:spcBef>
                <a:spcPts val="1000"/>
              </a:spcBef>
              <a:spcAft>
                <a:spcPts val="0"/>
              </a:spcAft>
              <a:buClr>
                <a:schemeClr val="dk1"/>
              </a:buClr>
              <a:buSzPts val="2400"/>
              <a:buChar char="•"/>
              <a:defRPr sz="2400"/>
            </a:lvl1pPr>
            <a:lvl2pPr marL="914400" lvl="1" indent="-355600" algn="l">
              <a:lnSpc>
                <a:spcPct val="90000"/>
              </a:lnSpc>
              <a:spcBef>
                <a:spcPts val="500"/>
              </a:spcBef>
              <a:spcAft>
                <a:spcPts val="0"/>
              </a:spcAft>
              <a:buClr>
                <a:schemeClr val="dk1"/>
              </a:buClr>
              <a:buSzPts val="2000"/>
              <a:buChar char="•"/>
              <a:defRPr sz="2000"/>
            </a:lvl2pPr>
            <a:lvl3pPr marL="1371600" lvl="2" indent="-342900" algn="l">
              <a:lnSpc>
                <a:spcPct val="90000"/>
              </a:lnSpc>
              <a:spcBef>
                <a:spcPts val="500"/>
              </a:spcBef>
              <a:spcAft>
                <a:spcPts val="0"/>
              </a:spcAft>
              <a:buClr>
                <a:schemeClr val="dk1"/>
              </a:buClr>
              <a:buSzPts val="1800"/>
              <a:buChar char="•"/>
              <a:defRPr sz="1800"/>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pic>
        <p:nvPicPr>
          <p:cNvPr id="129" name="Google Shape;129;p27"/>
          <p:cNvPicPr preferRelativeResize="0"/>
          <p:nvPr/>
        </p:nvPicPr>
        <p:blipFill rotWithShape="1">
          <a:blip r:embed="rId3">
            <a:alphaModFix/>
          </a:blip>
          <a:srcRect/>
          <a:stretch/>
        </p:blipFill>
        <p:spPr>
          <a:xfrm>
            <a:off x="7772400" y="6172200"/>
            <a:ext cx="1143000" cy="485919"/>
          </a:xfrm>
          <a:prstGeom prst="rect">
            <a:avLst/>
          </a:prstGeom>
          <a:noFill/>
          <a:ln>
            <a:noFill/>
          </a:ln>
        </p:spPr>
      </p:pic>
      <p:sp>
        <p:nvSpPr>
          <p:cNvPr id="130" name="Google Shape;130;p27"/>
          <p:cNvSpPr txBox="1">
            <a:spLocks noGrp="1"/>
          </p:cNvSpPr>
          <p:nvPr>
            <p:ph type="sldNum" idx="12"/>
          </p:nvPr>
        </p:nvSpPr>
        <p:spPr>
          <a:xfrm>
            <a:off x="223071" y="6427018"/>
            <a:ext cx="2057400" cy="365125"/>
          </a:xfrm>
          <a:prstGeom prst="rect">
            <a:avLst/>
          </a:prstGeom>
          <a:noFill/>
          <a:ln>
            <a:noFill/>
          </a:ln>
        </p:spPr>
        <p:txBody>
          <a:bodyPr spcFirstLastPara="1" wrap="square" lIns="91425" tIns="45700" rIns="91425" bIns="45700" anchor="t" anchorCtr="0">
            <a:noAutofit/>
          </a:bodyPr>
          <a:lstStyle>
            <a:lvl1pPr marL="0" marR="0" lvl="0" indent="0" algn="l">
              <a:lnSpc>
                <a:spcPct val="100000"/>
              </a:lnSpc>
              <a:spcBef>
                <a:spcPts val="0"/>
              </a:spcBef>
              <a:spcAft>
                <a:spcPts val="0"/>
              </a:spcAft>
              <a:buClr>
                <a:srgbClr val="000000"/>
              </a:buClr>
              <a:buSzPts val="1600"/>
              <a:buFont typeface="Arial"/>
              <a:buNone/>
              <a:defRPr sz="1600" b="0" i="0" u="none" strike="noStrike" cap="none">
                <a:solidFill>
                  <a:srgbClr val="7F7F7F"/>
                </a:solidFill>
                <a:latin typeface="Calibri"/>
                <a:ea typeface="Calibri"/>
                <a:cs typeface="Calibri"/>
                <a:sym typeface="Calibri"/>
              </a:defRPr>
            </a:lvl1pPr>
            <a:lvl2pPr marL="0" marR="0" lvl="1" indent="0" algn="l">
              <a:lnSpc>
                <a:spcPct val="100000"/>
              </a:lnSpc>
              <a:spcBef>
                <a:spcPts val="0"/>
              </a:spcBef>
              <a:spcAft>
                <a:spcPts val="0"/>
              </a:spcAft>
              <a:buClr>
                <a:srgbClr val="000000"/>
              </a:buClr>
              <a:buSzPts val="1600"/>
              <a:buFont typeface="Arial"/>
              <a:buNone/>
              <a:defRPr sz="1600" b="0" i="0" u="none" strike="noStrike" cap="none">
                <a:solidFill>
                  <a:srgbClr val="7F7F7F"/>
                </a:solidFill>
                <a:latin typeface="Calibri"/>
                <a:ea typeface="Calibri"/>
                <a:cs typeface="Calibri"/>
                <a:sym typeface="Calibri"/>
              </a:defRPr>
            </a:lvl2pPr>
            <a:lvl3pPr marL="0" marR="0" lvl="2" indent="0" algn="l">
              <a:lnSpc>
                <a:spcPct val="100000"/>
              </a:lnSpc>
              <a:spcBef>
                <a:spcPts val="0"/>
              </a:spcBef>
              <a:spcAft>
                <a:spcPts val="0"/>
              </a:spcAft>
              <a:buClr>
                <a:srgbClr val="000000"/>
              </a:buClr>
              <a:buSzPts val="1600"/>
              <a:buFont typeface="Arial"/>
              <a:buNone/>
              <a:defRPr sz="1600" b="0" i="0" u="none" strike="noStrike" cap="none">
                <a:solidFill>
                  <a:srgbClr val="7F7F7F"/>
                </a:solidFill>
                <a:latin typeface="Calibri"/>
                <a:ea typeface="Calibri"/>
                <a:cs typeface="Calibri"/>
                <a:sym typeface="Calibri"/>
              </a:defRPr>
            </a:lvl3pPr>
            <a:lvl4pPr marL="0" marR="0" lvl="3" indent="0" algn="l">
              <a:lnSpc>
                <a:spcPct val="100000"/>
              </a:lnSpc>
              <a:spcBef>
                <a:spcPts val="0"/>
              </a:spcBef>
              <a:spcAft>
                <a:spcPts val="0"/>
              </a:spcAft>
              <a:buClr>
                <a:srgbClr val="000000"/>
              </a:buClr>
              <a:buSzPts val="1600"/>
              <a:buFont typeface="Arial"/>
              <a:buNone/>
              <a:defRPr sz="1600" b="0" i="0" u="none" strike="noStrike" cap="none">
                <a:solidFill>
                  <a:srgbClr val="7F7F7F"/>
                </a:solidFill>
                <a:latin typeface="Calibri"/>
                <a:ea typeface="Calibri"/>
                <a:cs typeface="Calibri"/>
                <a:sym typeface="Calibri"/>
              </a:defRPr>
            </a:lvl4pPr>
            <a:lvl5pPr marL="0" marR="0" lvl="4" indent="0" algn="l">
              <a:lnSpc>
                <a:spcPct val="100000"/>
              </a:lnSpc>
              <a:spcBef>
                <a:spcPts val="0"/>
              </a:spcBef>
              <a:spcAft>
                <a:spcPts val="0"/>
              </a:spcAft>
              <a:buClr>
                <a:srgbClr val="000000"/>
              </a:buClr>
              <a:buSzPts val="1600"/>
              <a:buFont typeface="Arial"/>
              <a:buNone/>
              <a:defRPr sz="1600" b="0" i="0" u="none" strike="noStrike" cap="none">
                <a:solidFill>
                  <a:srgbClr val="7F7F7F"/>
                </a:solidFill>
                <a:latin typeface="Calibri"/>
                <a:ea typeface="Calibri"/>
                <a:cs typeface="Calibri"/>
                <a:sym typeface="Calibri"/>
              </a:defRPr>
            </a:lvl5pPr>
            <a:lvl6pPr marL="0" marR="0" lvl="5" indent="0" algn="l">
              <a:lnSpc>
                <a:spcPct val="100000"/>
              </a:lnSpc>
              <a:spcBef>
                <a:spcPts val="0"/>
              </a:spcBef>
              <a:spcAft>
                <a:spcPts val="0"/>
              </a:spcAft>
              <a:buClr>
                <a:srgbClr val="000000"/>
              </a:buClr>
              <a:buSzPts val="1600"/>
              <a:buFont typeface="Arial"/>
              <a:buNone/>
              <a:defRPr sz="1600" b="0" i="0" u="none" strike="noStrike" cap="none">
                <a:solidFill>
                  <a:srgbClr val="7F7F7F"/>
                </a:solidFill>
                <a:latin typeface="Calibri"/>
                <a:ea typeface="Calibri"/>
                <a:cs typeface="Calibri"/>
                <a:sym typeface="Calibri"/>
              </a:defRPr>
            </a:lvl6pPr>
            <a:lvl7pPr marL="0" marR="0" lvl="6" indent="0" algn="l">
              <a:lnSpc>
                <a:spcPct val="100000"/>
              </a:lnSpc>
              <a:spcBef>
                <a:spcPts val="0"/>
              </a:spcBef>
              <a:spcAft>
                <a:spcPts val="0"/>
              </a:spcAft>
              <a:buClr>
                <a:srgbClr val="000000"/>
              </a:buClr>
              <a:buSzPts val="1600"/>
              <a:buFont typeface="Arial"/>
              <a:buNone/>
              <a:defRPr sz="1600" b="0" i="0" u="none" strike="noStrike" cap="none">
                <a:solidFill>
                  <a:srgbClr val="7F7F7F"/>
                </a:solidFill>
                <a:latin typeface="Calibri"/>
                <a:ea typeface="Calibri"/>
                <a:cs typeface="Calibri"/>
                <a:sym typeface="Calibri"/>
              </a:defRPr>
            </a:lvl7pPr>
            <a:lvl8pPr marL="0" marR="0" lvl="7" indent="0" algn="l">
              <a:lnSpc>
                <a:spcPct val="100000"/>
              </a:lnSpc>
              <a:spcBef>
                <a:spcPts val="0"/>
              </a:spcBef>
              <a:spcAft>
                <a:spcPts val="0"/>
              </a:spcAft>
              <a:buClr>
                <a:srgbClr val="000000"/>
              </a:buClr>
              <a:buSzPts val="1600"/>
              <a:buFont typeface="Arial"/>
              <a:buNone/>
              <a:defRPr sz="1600" b="0" i="0" u="none" strike="noStrike" cap="none">
                <a:solidFill>
                  <a:srgbClr val="7F7F7F"/>
                </a:solidFill>
                <a:latin typeface="Calibri"/>
                <a:ea typeface="Calibri"/>
                <a:cs typeface="Calibri"/>
                <a:sym typeface="Calibri"/>
              </a:defRPr>
            </a:lvl8pPr>
            <a:lvl9pPr marL="0" marR="0" lvl="8" indent="0" algn="l">
              <a:lnSpc>
                <a:spcPct val="100000"/>
              </a:lnSpc>
              <a:spcBef>
                <a:spcPts val="0"/>
              </a:spcBef>
              <a:spcAft>
                <a:spcPts val="0"/>
              </a:spcAft>
              <a:buClr>
                <a:srgbClr val="000000"/>
              </a:buClr>
              <a:buSzPts val="1600"/>
              <a:buFont typeface="Arial"/>
              <a:buNone/>
              <a:defRPr sz="1600" b="0" i="0" u="none" strike="noStrike" cap="none">
                <a:solidFill>
                  <a:srgbClr val="7F7F7F"/>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pic>
        <p:nvPicPr>
          <p:cNvPr id="131" name="Google Shape;131;p27"/>
          <p:cNvPicPr preferRelativeResize="0"/>
          <p:nvPr/>
        </p:nvPicPr>
        <p:blipFill rotWithShape="1">
          <a:blip r:embed="rId4">
            <a:alphaModFix/>
          </a:blip>
          <a:srcRect/>
          <a:stretch/>
        </p:blipFill>
        <p:spPr>
          <a:xfrm>
            <a:off x="117219" y="41458"/>
            <a:ext cx="934373" cy="1068472"/>
          </a:xfrm>
          <a:prstGeom prst="rect">
            <a:avLst/>
          </a:prstGeom>
          <a:noFill/>
          <a:ln>
            <a:noFill/>
          </a:ln>
        </p:spPr>
      </p:pic>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6_Title and Content">
  <p:cSld name="6_Title and Content">
    <p:spTree>
      <p:nvGrpSpPr>
        <p:cNvPr id="1" name="Shape 132"/>
        <p:cNvGrpSpPr/>
        <p:nvPr/>
      </p:nvGrpSpPr>
      <p:grpSpPr>
        <a:xfrm>
          <a:off x="0" y="0"/>
          <a:ext cx="0" cy="0"/>
          <a:chOff x="0" y="0"/>
          <a:chExt cx="0" cy="0"/>
        </a:xfrm>
      </p:grpSpPr>
      <p:pic>
        <p:nvPicPr>
          <p:cNvPr id="133" name="Google Shape;133;p28"/>
          <p:cNvPicPr preferRelativeResize="0"/>
          <p:nvPr/>
        </p:nvPicPr>
        <p:blipFill rotWithShape="1">
          <a:blip r:embed="rId2">
            <a:alphaModFix/>
          </a:blip>
          <a:srcRect/>
          <a:stretch/>
        </p:blipFill>
        <p:spPr>
          <a:xfrm>
            <a:off x="1" y="0"/>
            <a:ext cx="9143997" cy="1219199"/>
          </a:xfrm>
          <a:prstGeom prst="rect">
            <a:avLst/>
          </a:prstGeom>
          <a:noFill/>
          <a:ln>
            <a:noFill/>
          </a:ln>
        </p:spPr>
      </p:pic>
      <p:sp>
        <p:nvSpPr>
          <p:cNvPr id="134" name="Google Shape;134;p28"/>
          <p:cNvSpPr txBox="1">
            <a:spLocks noGrp="1"/>
          </p:cNvSpPr>
          <p:nvPr>
            <p:ph type="title"/>
          </p:nvPr>
        </p:nvSpPr>
        <p:spPr>
          <a:xfrm>
            <a:off x="1168811" y="420328"/>
            <a:ext cx="5158247" cy="590603"/>
          </a:xfrm>
          <a:prstGeom prst="rect">
            <a:avLst/>
          </a:prstGeom>
          <a:noFill/>
          <a:ln>
            <a:noFill/>
          </a:ln>
        </p:spPr>
        <p:txBody>
          <a:bodyPr spcFirstLastPara="1" wrap="square" lIns="0" tIns="0" rIns="0" bIns="0" anchor="t" anchorCtr="0">
            <a:noAutofit/>
          </a:bodyPr>
          <a:lstStyle>
            <a:lvl1pPr lvl="0" algn="l">
              <a:lnSpc>
                <a:spcPct val="90000"/>
              </a:lnSpc>
              <a:spcBef>
                <a:spcPts val="0"/>
              </a:spcBef>
              <a:spcAft>
                <a:spcPts val="0"/>
              </a:spcAft>
              <a:buClr>
                <a:schemeClr val="lt1"/>
              </a:buClr>
              <a:buSzPts val="2400"/>
              <a:buFont typeface="Arial"/>
              <a:buNone/>
              <a:defRPr sz="2400">
                <a:solidFill>
                  <a:schemeClr val="lt1"/>
                </a:solidFill>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35" name="Google Shape;135;p28"/>
          <p:cNvSpPr txBox="1">
            <a:spLocks noGrp="1"/>
          </p:cNvSpPr>
          <p:nvPr>
            <p:ph type="body" idx="1"/>
          </p:nvPr>
        </p:nvSpPr>
        <p:spPr>
          <a:xfrm>
            <a:off x="628650" y="1463040"/>
            <a:ext cx="7886700" cy="4640674"/>
          </a:xfrm>
          <a:prstGeom prst="rect">
            <a:avLst/>
          </a:prstGeom>
          <a:noFill/>
          <a:ln>
            <a:noFill/>
          </a:ln>
        </p:spPr>
        <p:txBody>
          <a:bodyPr spcFirstLastPara="1" wrap="square" lIns="0" tIns="0" rIns="0" bIns="45700" anchor="t" anchorCtr="0">
            <a:noAutofit/>
          </a:bodyPr>
          <a:lstStyle>
            <a:lvl1pPr marL="457200" lvl="0" indent="-381000" algn="l">
              <a:lnSpc>
                <a:spcPct val="90000"/>
              </a:lnSpc>
              <a:spcBef>
                <a:spcPts val="1000"/>
              </a:spcBef>
              <a:spcAft>
                <a:spcPts val="0"/>
              </a:spcAft>
              <a:buClr>
                <a:schemeClr val="dk1"/>
              </a:buClr>
              <a:buSzPts val="2400"/>
              <a:buChar char="•"/>
              <a:defRPr sz="2400"/>
            </a:lvl1pPr>
            <a:lvl2pPr marL="914400" lvl="1" indent="-355600" algn="l">
              <a:lnSpc>
                <a:spcPct val="90000"/>
              </a:lnSpc>
              <a:spcBef>
                <a:spcPts val="500"/>
              </a:spcBef>
              <a:spcAft>
                <a:spcPts val="0"/>
              </a:spcAft>
              <a:buClr>
                <a:schemeClr val="dk1"/>
              </a:buClr>
              <a:buSzPts val="2000"/>
              <a:buChar char="•"/>
              <a:defRPr sz="2000"/>
            </a:lvl2pPr>
            <a:lvl3pPr marL="1371600" lvl="2" indent="-342900" algn="l">
              <a:lnSpc>
                <a:spcPct val="90000"/>
              </a:lnSpc>
              <a:spcBef>
                <a:spcPts val="500"/>
              </a:spcBef>
              <a:spcAft>
                <a:spcPts val="0"/>
              </a:spcAft>
              <a:buClr>
                <a:schemeClr val="dk1"/>
              </a:buClr>
              <a:buSzPts val="1800"/>
              <a:buChar char="•"/>
              <a:defRPr sz="1800"/>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pic>
        <p:nvPicPr>
          <p:cNvPr id="136" name="Google Shape;136;p28"/>
          <p:cNvPicPr preferRelativeResize="0"/>
          <p:nvPr/>
        </p:nvPicPr>
        <p:blipFill rotWithShape="1">
          <a:blip r:embed="rId3">
            <a:alphaModFix/>
          </a:blip>
          <a:srcRect/>
          <a:stretch/>
        </p:blipFill>
        <p:spPr>
          <a:xfrm>
            <a:off x="7772400" y="6172200"/>
            <a:ext cx="1143000" cy="485919"/>
          </a:xfrm>
          <a:prstGeom prst="rect">
            <a:avLst/>
          </a:prstGeom>
          <a:noFill/>
          <a:ln>
            <a:noFill/>
          </a:ln>
        </p:spPr>
      </p:pic>
      <p:sp>
        <p:nvSpPr>
          <p:cNvPr id="137" name="Google Shape;137;p28"/>
          <p:cNvSpPr txBox="1">
            <a:spLocks noGrp="1"/>
          </p:cNvSpPr>
          <p:nvPr>
            <p:ph type="sldNum" idx="12"/>
          </p:nvPr>
        </p:nvSpPr>
        <p:spPr>
          <a:xfrm>
            <a:off x="223071" y="6427018"/>
            <a:ext cx="2057400" cy="365125"/>
          </a:xfrm>
          <a:prstGeom prst="rect">
            <a:avLst/>
          </a:prstGeom>
          <a:noFill/>
          <a:ln>
            <a:noFill/>
          </a:ln>
        </p:spPr>
        <p:txBody>
          <a:bodyPr spcFirstLastPara="1" wrap="square" lIns="91425" tIns="45700" rIns="91425" bIns="45700" anchor="t" anchorCtr="0">
            <a:noAutofit/>
          </a:bodyPr>
          <a:lstStyle>
            <a:lvl1pPr marL="0" marR="0" lvl="0" indent="0" algn="l">
              <a:lnSpc>
                <a:spcPct val="100000"/>
              </a:lnSpc>
              <a:spcBef>
                <a:spcPts val="0"/>
              </a:spcBef>
              <a:spcAft>
                <a:spcPts val="0"/>
              </a:spcAft>
              <a:buClr>
                <a:srgbClr val="000000"/>
              </a:buClr>
              <a:buSzPts val="1600"/>
              <a:buFont typeface="Arial"/>
              <a:buNone/>
              <a:defRPr sz="1600" b="0" i="0" u="none" strike="noStrike" cap="none">
                <a:solidFill>
                  <a:srgbClr val="7F7F7F"/>
                </a:solidFill>
                <a:latin typeface="Calibri"/>
                <a:ea typeface="Calibri"/>
                <a:cs typeface="Calibri"/>
                <a:sym typeface="Calibri"/>
              </a:defRPr>
            </a:lvl1pPr>
            <a:lvl2pPr marL="0" marR="0" lvl="1" indent="0" algn="l">
              <a:lnSpc>
                <a:spcPct val="100000"/>
              </a:lnSpc>
              <a:spcBef>
                <a:spcPts val="0"/>
              </a:spcBef>
              <a:spcAft>
                <a:spcPts val="0"/>
              </a:spcAft>
              <a:buClr>
                <a:srgbClr val="000000"/>
              </a:buClr>
              <a:buSzPts val="1600"/>
              <a:buFont typeface="Arial"/>
              <a:buNone/>
              <a:defRPr sz="1600" b="0" i="0" u="none" strike="noStrike" cap="none">
                <a:solidFill>
                  <a:srgbClr val="7F7F7F"/>
                </a:solidFill>
                <a:latin typeface="Calibri"/>
                <a:ea typeface="Calibri"/>
                <a:cs typeface="Calibri"/>
                <a:sym typeface="Calibri"/>
              </a:defRPr>
            </a:lvl2pPr>
            <a:lvl3pPr marL="0" marR="0" lvl="2" indent="0" algn="l">
              <a:lnSpc>
                <a:spcPct val="100000"/>
              </a:lnSpc>
              <a:spcBef>
                <a:spcPts val="0"/>
              </a:spcBef>
              <a:spcAft>
                <a:spcPts val="0"/>
              </a:spcAft>
              <a:buClr>
                <a:srgbClr val="000000"/>
              </a:buClr>
              <a:buSzPts val="1600"/>
              <a:buFont typeface="Arial"/>
              <a:buNone/>
              <a:defRPr sz="1600" b="0" i="0" u="none" strike="noStrike" cap="none">
                <a:solidFill>
                  <a:srgbClr val="7F7F7F"/>
                </a:solidFill>
                <a:latin typeface="Calibri"/>
                <a:ea typeface="Calibri"/>
                <a:cs typeface="Calibri"/>
                <a:sym typeface="Calibri"/>
              </a:defRPr>
            </a:lvl3pPr>
            <a:lvl4pPr marL="0" marR="0" lvl="3" indent="0" algn="l">
              <a:lnSpc>
                <a:spcPct val="100000"/>
              </a:lnSpc>
              <a:spcBef>
                <a:spcPts val="0"/>
              </a:spcBef>
              <a:spcAft>
                <a:spcPts val="0"/>
              </a:spcAft>
              <a:buClr>
                <a:srgbClr val="000000"/>
              </a:buClr>
              <a:buSzPts val="1600"/>
              <a:buFont typeface="Arial"/>
              <a:buNone/>
              <a:defRPr sz="1600" b="0" i="0" u="none" strike="noStrike" cap="none">
                <a:solidFill>
                  <a:srgbClr val="7F7F7F"/>
                </a:solidFill>
                <a:latin typeface="Calibri"/>
                <a:ea typeface="Calibri"/>
                <a:cs typeface="Calibri"/>
                <a:sym typeface="Calibri"/>
              </a:defRPr>
            </a:lvl4pPr>
            <a:lvl5pPr marL="0" marR="0" lvl="4" indent="0" algn="l">
              <a:lnSpc>
                <a:spcPct val="100000"/>
              </a:lnSpc>
              <a:spcBef>
                <a:spcPts val="0"/>
              </a:spcBef>
              <a:spcAft>
                <a:spcPts val="0"/>
              </a:spcAft>
              <a:buClr>
                <a:srgbClr val="000000"/>
              </a:buClr>
              <a:buSzPts val="1600"/>
              <a:buFont typeface="Arial"/>
              <a:buNone/>
              <a:defRPr sz="1600" b="0" i="0" u="none" strike="noStrike" cap="none">
                <a:solidFill>
                  <a:srgbClr val="7F7F7F"/>
                </a:solidFill>
                <a:latin typeface="Calibri"/>
                <a:ea typeface="Calibri"/>
                <a:cs typeface="Calibri"/>
                <a:sym typeface="Calibri"/>
              </a:defRPr>
            </a:lvl5pPr>
            <a:lvl6pPr marL="0" marR="0" lvl="5" indent="0" algn="l">
              <a:lnSpc>
                <a:spcPct val="100000"/>
              </a:lnSpc>
              <a:spcBef>
                <a:spcPts val="0"/>
              </a:spcBef>
              <a:spcAft>
                <a:spcPts val="0"/>
              </a:spcAft>
              <a:buClr>
                <a:srgbClr val="000000"/>
              </a:buClr>
              <a:buSzPts val="1600"/>
              <a:buFont typeface="Arial"/>
              <a:buNone/>
              <a:defRPr sz="1600" b="0" i="0" u="none" strike="noStrike" cap="none">
                <a:solidFill>
                  <a:srgbClr val="7F7F7F"/>
                </a:solidFill>
                <a:latin typeface="Calibri"/>
                <a:ea typeface="Calibri"/>
                <a:cs typeface="Calibri"/>
                <a:sym typeface="Calibri"/>
              </a:defRPr>
            </a:lvl6pPr>
            <a:lvl7pPr marL="0" marR="0" lvl="6" indent="0" algn="l">
              <a:lnSpc>
                <a:spcPct val="100000"/>
              </a:lnSpc>
              <a:spcBef>
                <a:spcPts val="0"/>
              </a:spcBef>
              <a:spcAft>
                <a:spcPts val="0"/>
              </a:spcAft>
              <a:buClr>
                <a:srgbClr val="000000"/>
              </a:buClr>
              <a:buSzPts val="1600"/>
              <a:buFont typeface="Arial"/>
              <a:buNone/>
              <a:defRPr sz="1600" b="0" i="0" u="none" strike="noStrike" cap="none">
                <a:solidFill>
                  <a:srgbClr val="7F7F7F"/>
                </a:solidFill>
                <a:latin typeface="Calibri"/>
                <a:ea typeface="Calibri"/>
                <a:cs typeface="Calibri"/>
                <a:sym typeface="Calibri"/>
              </a:defRPr>
            </a:lvl7pPr>
            <a:lvl8pPr marL="0" marR="0" lvl="7" indent="0" algn="l">
              <a:lnSpc>
                <a:spcPct val="100000"/>
              </a:lnSpc>
              <a:spcBef>
                <a:spcPts val="0"/>
              </a:spcBef>
              <a:spcAft>
                <a:spcPts val="0"/>
              </a:spcAft>
              <a:buClr>
                <a:srgbClr val="000000"/>
              </a:buClr>
              <a:buSzPts val="1600"/>
              <a:buFont typeface="Arial"/>
              <a:buNone/>
              <a:defRPr sz="1600" b="0" i="0" u="none" strike="noStrike" cap="none">
                <a:solidFill>
                  <a:srgbClr val="7F7F7F"/>
                </a:solidFill>
                <a:latin typeface="Calibri"/>
                <a:ea typeface="Calibri"/>
                <a:cs typeface="Calibri"/>
                <a:sym typeface="Calibri"/>
              </a:defRPr>
            </a:lvl8pPr>
            <a:lvl9pPr marL="0" marR="0" lvl="8" indent="0" algn="l">
              <a:lnSpc>
                <a:spcPct val="100000"/>
              </a:lnSpc>
              <a:spcBef>
                <a:spcPts val="0"/>
              </a:spcBef>
              <a:spcAft>
                <a:spcPts val="0"/>
              </a:spcAft>
              <a:buClr>
                <a:srgbClr val="000000"/>
              </a:buClr>
              <a:buSzPts val="1600"/>
              <a:buFont typeface="Arial"/>
              <a:buNone/>
              <a:defRPr sz="1600" b="0" i="0" u="none" strike="noStrike" cap="none">
                <a:solidFill>
                  <a:srgbClr val="7F7F7F"/>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pic>
        <p:nvPicPr>
          <p:cNvPr id="138" name="Google Shape;138;p28"/>
          <p:cNvPicPr preferRelativeResize="0"/>
          <p:nvPr/>
        </p:nvPicPr>
        <p:blipFill rotWithShape="1">
          <a:blip r:embed="rId4">
            <a:alphaModFix/>
          </a:blip>
          <a:srcRect/>
          <a:stretch/>
        </p:blipFill>
        <p:spPr>
          <a:xfrm>
            <a:off x="117219" y="41458"/>
            <a:ext cx="934373" cy="1068472"/>
          </a:xfrm>
          <a:prstGeom prst="rect">
            <a:avLst/>
          </a:prstGeom>
          <a:noFill/>
          <a:ln>
            <a:noFill/>
          </a:ln>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1_Title and Content">
  <p:cSld name="1_Title and Content">
    <p:spTree>
      <p:nvGrpSpPr>
        <p:cNvPr id="1" name="Shape 20"/>
        <p:cNvGrpSpPr/>
        <p:nvPr/>
      </p:nvGrpSpPr>
      <p:grpSpPr>
        <a:xfrm>
          <a:off x="0" y="0"/>
          <a:ext cx="0" cy="0"/>
          <a:chOff x="0" y="0"/>
          <a:chExt cx="0" cy="0"/>
        </a:xfrm>
      </p:grpSpPr>
      <p:pic>
        <p:nvPicPr>
          <p:cNvPr id="21" name="Google Shape;21;p13"/>
          <p:cNvPicPr preferRelativeResize="0"/>
          <p:nvPr/>
        </p:nvPicPr>
        <p:blipFill rotWithShape="1">
          <a:blip r:embed="rId2">
            <a:alphaModFix/>
          </a:blip>
          <a:srcRect/>
          <a:stretch/>
        </p:blipFill>
        <p:spPr>
          <a:xfrm>
            <a:off x="1" y="0"/>
            <a:ext cx="9143997" cy="1219200"/>
          </a:xfrm>
          <a:prstGeom prst="rect">
            <a:avLst/>
          </a:prstGeom>
          <a:noFill/>
          <a:ln>
            <a:noFill/>
          </a:ln>
        </p:spPr>
      </p:pic>
      <p:sp>
        <p:nvSpPr>
          <p:cNvPr id="22" name="Google Shape;22;p13"/>
          <p:cNvSpPr txBox="1">
            <a:spLocks noGrp="1"/>
          </p:cNvSpPr>
          <p:nvPr>
            <p:ph type="title"/>
          </p:nvPr>
        </p:nvSpPr>
        <p:spPr>
          <a:xfrm>
            <a:off x="1168811" y="420328"/>
            <a:ext cx="5158247" cy="590603"/>
          </a:xfrm>
          <a:prstGeom prst="rect">
            <a:avLst/>
          </a:prstGeom>
          <a:noFill/>
          <a:ln>
            <a:noFill/>
          </a:ln>
        </p:spPr>
        <p:txBody>
          <a:bodyPr spcFirstLastPara="1" wrap="square" lIns="0" tIns="0" rIns="0" bIns="0" anchor="t" anchorCtr="0">
            <a:noAutofit/>
          </a:bodyPr>
          <a:lstStyle>
            <a:lvl1pPr lvl="0" algn="l">
              <a:lnSpc>
                <a:spcPct val="90000"/>
              </a:lnSpc>
              <a:spcBef>
                <a:spcPts val="0"/>
              </a:spcBef>
              <a:spcAft>
                <a:spcPts val="0"/>
              </a:spcAft>
              <a:buClr>
                <a:schemeClr val="lt1"/>
              </a:buClr>
              <a:buSzPts val="2400"/>
              <a:buFont typeface="Arial"/>
              <a:buNone/>
              <a:defRPr sz="2400">
                <a:solidFill>
                  <a:schemeClr val="lt1"/>
                </a:solidFill>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3" name="Google Shape;23;p13"/>
          <p:cNvSpPr txBox="1">
            <a:spLocks noGrp="1"/>
          </p:cNvSpPr>
          <p:nvPr>
            <p:ph type="body" idx="1"/>
          </p:nvPr>
        </p:nvSpPr>
        <p:spPr>
          <a:xfrm>
            <a:off x="628650" y="1463040"/>
            <a:ext cx="7886700" cy="4640674"/>
          </a:xfrm>
          <a:prstGeom prst="rect">
            <a:avLst/>
          </a:prstGeom>
          <a:noFill/>
          <a:ln>
            <a:noFill/>
          </a:ln>
        </p:spPr>
        <p:txBody>
          <a:bodyPr spcFirstLastPara="1" wrap="square" lIns="0" tIns="0" rIns="0" bIns="45700" anchor="t" anchorCtr="0">
            <a:noAutofit/>
          </a:bodyPr>
          <a:lstStyle>
            <a:lvl1pPr marL="457200" lvl="0" indent="-381000" algn="l">
              <a:lnSpc>
                <a:spcPct val="90000"/>
              </a:lnSpc>
              <a:spcBef>
                <a:spcPts val="1000"/>
              </a:spcBef>
              <a:spcAft>
                <a:spcPts val="0"/>
              </a:spcAft>
              <a:buClr>
                <a:schemeClr val="dk1"/>
              </a:buClr>
              <a:buSzPts val="2400"/>
              <a:buChar char="•"/>
              <a:defRPr sz="2400"/>
            </a:lvl1pPr>
            <a:lvl2pPr marL="914400" lvl="1" indent="-355600" algn="l">
              <a:lnSpc>
                <a:spcPct val="90000"/>
              </a:lnSpc>
              <a:spcBef>
                <a:spcPts val="500"/>
              </a:spcBef>
              <a:spcAft>
                <a:spcPts val="0"/>
              </a:spcAft>
              <a:buClr>
                <a:schemeClr val="dk1"/>
              </a:buClr>
              <a:buSzPts val="2000"/>
              <a:buChar char="•"/>
              <a:defRPr sz="2000"/>
            </a:lvl2pPr>
            <a:lvl3pPr marL="1371600" lvl="2" indent="-342900" algn="l">
              <a:lnSpc>
                <a:spcPct val="90000"/>
              </a:lnSpc>
              <a:spcBef>
                <a:spcPts val="500"/>
              </a:spcBef>
              <a:spcAft>
                <a:spcPts val="0"/>
              </a:spcAft>
              <a:buClr>
                <a:schemeClr val="dk1"/>
              </a:buClr>
              <a:buSzPts val="1800"/>
              <a:buChar char="•"/>
              <a:defRPr sz="1800"/>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pic>
        <p:nvPicPr>
          <p:cNvPr id="24" name="Google Shape;24;p13"/>
          <p:cNvPicPr preferRelativeResize="0"/>
          <p:nvPr/>
        </p:nvPicPr>
        <p:blipFill rotWithShape="1">
          <a:blip r:embed="rId3">
            <a:alphaModFix/>
          </a:blip>
          <a:srcRect/>
          <a:stretch/>
        </p:blipFill>
        <p:spPr>
          <a:xfrm>
            <a:off x="7772400" y="6172200"/>
            <a:ext cx="1143000" cy="485919"/>
          </a:xfrm>
          <a:prstGeom prst="rect">
            <a:avLst/>
          </a:prstGeom>
          <a:noFill/>
          <a:ln>
            <a:noFill/>
          </a:ln>
        </p:spPr>
      </p:pic>
      <p:sp>
        <p:nvSpPr>
          <p:cNvPr id="25" name="Google Shape;25;p13"/>
          <p:cNvSpPr txBox="1">
            <a:spLocks noGrp="1"/>
          </p:cNvSpPr>
          <p:nvPr>
            <p:ph type="sldNum" idx="12"/>
          </p:nvPr>
        </p:nvSpPr>
        <p:spPr>
          <a:xfrm>
            <a:off x="223071" y="6427018"/>
            <a:ext cx="2057400" cy="365125"/>
          </a:xfrm>
          <a:prstGeom prst="rect">
            <a:avLst/>
          </a:prstGeom>
          <a:noFill/>
          <a:ln>
            <a:noFill/>
          </a:ln>
        </p:spPr>
        <p:txBody>
          <a:bodyPr spcFirstLastPara="1" wrap="square" lIns="91425" tIns="45700" rIns="91425" bIns="45700" anchor="t" anchorCtr="0">
            <a:noAutofit/>
          </a:bodyPr>
          <a:lstStyle>
            <a:lvl1pPr marL="0" marR="0" lvl="0" indent="0" algn="l">
              <a:lnSpc>
                <a:spcPct val="100000"/>
              </a:lnSpc>
              <a:spcBef>
                <a:spcPts val="0"/>
              </a:spcBef>
              <a:spcAft>
                <a:spcPts val="0"/>
              </a:spcAft>
              <a:buClr>
                <a:srgbClr val="000000"/>
              </a:buClr>
              <a:buSzPts val="1600"/>
              <a:buFont typeface="Arial"/>
              <a:buNone/>
              <a:defRPr sz="1600" b="0" i="0" u="none" strike="noStrike" cap="none">
                <a:solidFill>
                  <a:srgbClr val="7F7F7F"/>
                </a:solidFill>
                <a:latin typeface="Calibri"/>
                <a:ea typeface="Calibri"/>
                <a:cs typeface="Calibri"/>
                <a:sym typeface="Calibri"/>
              </a:defRPr>
            </a:lvl1pPr>
            <a:lvl2pPr marL="0" marR="0" lvl="1" indent="0" algn="l">
              <a:lnSpc>
                <a:spcPct val="100000"/>
              </a:lnSpc>
              <a:spcBef>
                <a:spcPts val="0"/>
              </a:spcBef>
              <a:spcAft>
                <a:spcPts val="0"/>
              </a:spcAft>
              <a:buClr>
                <a:srgbClr val="000000"/>
              </a:buClr>
              <a:buSzPts val="1600"/>
              <a:buFont typeface="Arial"/>
              <a:buNone/>
              <a:defRPr sz="1600" b="0" i="0" u="none" strike="noStrike" cap="none">
                <a:solidFill>
                  <a:srgbClr val="7F7F7F"/>
                </a:solidFill>
                <a:latin typeface="Calibri"/>
                <a:ea typeface="Calibri"/>
                <a:cs typeface="Calibri"/>
                <a:sym typeface="Calibri"/>
              </a:defRPr>
            </a:lvl2pPr>
            <a:lvl3pPr marL="0" marR="0" lvl="2" indent="0" algn="l">
              <a:lnSpc>
                <a:spcPct val="100000"/>
              </a:lnSpc>
              <a:spcBef>
                <a:spcPts val="0"/>
              </a:spcBef>
              <a:spcAft>
                <a:spcPts val="0"/>
              </a:spcAft>
              <a:buClr>
                <a:srgbClr val="000000"/>
              </a:buClr>
              <a:buSzPts val="1600"/>
              <a:buFont typeface="Arial"/>
              <a:buNone/>
              <a:defRPr sz="1600" b="0" i="0" u="none" strike="noStrike" cap="none">
                <a:solidFill>
                  <a:srgbClr val="7F7F7F"/>
                </a:solidFill>
                <a:latin typeface="Calibri"/>
                <a:ea typeface="Calibri"/>
                <a:cs typeface="Calibri"/>
                <a:sym typeface="Calibri"/>
              </a:defRPr>
            </a:lvl3pPr>
            <a:lvl4pPr marL="0" marR="0" lvl="3" indent="0" algn="l">
              <a:lnSpc>
                <a:spcPct val="100000"/>
              </a:lnSpc>
              <a:spcBef>
                <a:spcPts val="0"/>
              </a:spcBef>
              <a:spcAft>
                <a:spcPts val="0"/>
              </a:spcAft>
              <a:buClr>
                <a:srgbClr val="000000"/>
              </a:buClr>
              <a:buSzPts val="1600"/>
              <a:buFont typeface="Arial"/>
              <a:buNone/>
              <a:defRPr sz="1600" b="0" i="0" u="none" strike="noStrike" cap="none">
                <a:solidFill>
                  <a:srgbClr val="7F7F7F"/>
                </a:solidFill>
                <a:latin typeface="Calibri"/>
                <a:ea typeface="Calibri"/>
                <a:cs typeface="Calibri"/>
                <a:sym typeface="Calibri"/>
              </a:defRPr>
            </a:lvl4pPr>
            <a:lvl5pPr marL="0" marR="0" lvl="4" indent="0" algn="l">
              <a:lnSpc>
                <a:spcPct val="100000"/>
              </a:lnSpc>
              <a:spcBef>
                <a:spcPts val="0"/>
              </a:spcBef>
              <a:spcAft>
                <a:spcPts val="0"/>
              </a:spcAft>
              <a:buClr>
                <a:srgbClr val="000000"/>
              </a:buClr>
              <a:buSzPts val="1600"/>
              <a:buFont typeface="Arial"/>
              <a:buNone/>
              <a:defRPr sz="1600" b="0" i="0" u="none" strike="noStrike" cap="none">
                <a:solidFill>
                  <a:srgbClr val="7F7F7F"/>
                </a:solidFill>
                <a:latin typeface="Calibri"/>
                <a:ea typeface="Calibri"/>
                <a:cs typeface="Calibri"/>
                <a:sym typeface="Calibri"/>
              </a:defRPr>
            </a:lvl5pPr>
            <a:lvl6pPr marL="0" marR="0" lvl="5" indent="0" algn="l">
              <a:lnSpc>
                <a:spcPct val="100000"/>
              </a:lnSpc>
              <a:spcBef>
                <a:spcPts val="0"/>
              </a:spcBef>
              <a:spcAft>
                <a:spcPts val="0"/>
              </a:spcAft>
              <a:buClr>
                <a:srgbClr val="000000"/>
              </a:buClr>
              <a:buSzPts val="1600"/>
              <a:buFont typeface="Arial"/>
              <a:buNone/>
              <a:defRPr sz="1600" b="0" i="0" u="none" strike="noStrike" cap="none">
                <a:solidFill>
                  <a:srgbClr val="7F7F7F"/>
                </a:solidFill>
                <a:latin typeface="Calibri"/>
                <a:ea typeface="Calibri"/>
                <a:cs typeface="Calibri"/>
                <a:sym typeface="Calibri"/>
              </a:defRPr>
            </a:lvl6pPr>
            <a:lvl7pPr marL="0" marR="0" lvl="6" indent="0" algn="l">
              <a:lnSpc>
                <a:spcPct val="100000"/>
              </a:lnSpc>
              <a:spcBef>
                <a:spcPts val="0"/>
              </a:spcBef>
              <a:spcAft>
                <a:spcPts val="0"/>
              </a:spcAft>
              <a:buClr>
                <a:srgbClr val="000000"/>
              </a:buClr>
              <a:buSzPts val="1600"/>
              <a:buFont typeface="Arial"/>
              <a:buNone/>
              <a:defRPr sz="1600" b="0" i="0" u="none" strike="noStrike" cap="none">
                <a:solidFill>
                  <a:srgbClr val="7F7F7F"/>
                </a:solidFill>
                <a:latin typeface="Calibri"/>
                <a:ea typeface="Calibri"/>
                <a:cs typeface="Calibri"/>
                <a:sym typeface="Calibri"/>
              </a:defRPr>
            </a:lvl7pPr>
            <a:lvl8pPr marL="0" marR="0" lvl="7" indent="0" algn="l">
              <a:lnSpc>
                <a:spcPct val="100000"/>
              </a:lnSpc>
              <a:spcBef>
                <a:spcPts val="0"/>
              </a:spcBef>
              <a:spcAft>
                <a:spcPts val="0"/>
              </a:spcAft>
              <a:buClr>
                <a:srgbClr val="000000"/>
              </a:buClr>
              <a:buSzPts val="1600"/>
              <a:buFont typeface="Arial"/>
              <a:buNone/>
              <a:defRPr sz="1600" b="0" i="0" u="none" strike="noStrike" cap="none">
                <a:solidFill>
                  <a:srgbClr val="7F7F7F"/>
                </a:solidFill>
                <a:latin typeface="Calibri"/>
                <a:ea typeface="Calibri"/>
                <a:cs typeface="Calibri"/>
                <a:sym typeface="Calibri"/>
              </a:defRPr>
            </a:lvl8pPr>
            <a:lvl9pPr marL="0" marR="0" lvl="8" indent="0" algn="l">
              <a:lnSpc>
                <a:spcPct val="100000"/>
              </a:lnSpc>
              <a:spcBef>
                <a:spcPts val="0"/>
              </a:spcBef>
              <a:spcAft>
                <a:spcPts val="0"/>
              </a:spcAft>
              <a:buClr>
                <a:srgbClr val="000000"/>
              </a:buClr>
              <a:buSzPts val="1600"/>
              <a:buFont typeface="Arial"/>
              <a:buNone/>
              <a:defRPr sz="1600" b="0" i="0" u="none" strike="noStrike" cap="none">
                <a:solidFill>
                  <a:srgbClr val="7F7F7F"/>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pic>
        <p:nvPicPr>
          <p:cNvPr id="26" name="Google Shape;26;p13"/>
          <p:cNvPicPr preferRelativeResize="0"/>
          <p:nvPr/>
        </p:nvPicPr>
        <p:blipFill rotWithShape="1">
          <a:blip r:embed="rId4">
            <a:alphaModFix/>
          </a:blip>
          <a:srcRect/>
          <a:stretch/>
        </p:blipFill>
        <p:spPr>
          <a:xfrm>
            <a:off x="117219" y="41458"/>
            <a:ext cx="934373" cy="1068472"/>
          </a:xfrm>
          <a:prstGeom prst="rect">
            <a:avLst/>
          </a:prstGeom>
          <a:noFill/>
          <a:ln>
            <a:noFill/>
          </a:ln>
        </p:spPr>
      </p:pic>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Title Only">
  <p:cSld name="Title Only">
    <p:spTree>
      <p:nvGrpSpPr>
        <p:cNvPr id="1" name="Shape 139"/>
        <p:cNvGrpSpPr/>
        <p:nvPr/>
      </p:nvGrpSpPr>
      <p:grpSpPr>
        <a:xfrm>
          <a:off x="0" y="0"/>
          <a:ext cx="0" cy="0"/>
          <a:chOff x="0" y="0"/>
          <a:chExt cx="0" cy="0"/>
        </a:xfrm>
      </p:grpSpPr>
      <p:sp>
        <p:nvSpPr>
          <p:cNvPr id="140" name="Google Shape;140;p29"/>
          <p:cNvSpPr txBox="1">
            <a:spLocks noGrp="1"/>
          </p:cNvSpPr>
          <p:nvPr>
            <p:ph type="sldNum" idx="12"/>
          </p:nvPr>
        </p:nvSpPr>
        <p:spPr>
          <a:xfrm>
            <a:off x="223071" y="6427018"/>
            <a:ext cx="2057400" cy="365125"/>
          </a:xfrm>
          <a:prstGeom prst="rect">
            <a:avLst/>
          </a:prstGeom>
          <a:noFill/>
          <a:ln>
            <a:noFill/>
          </a:ln>
        </p:spPr>
        <p:txBody>
          <a:bodyPr spcFirstLastPara="1" wrap="square" lIns="91425" tIns="45700" rIns="91425" bIns="45700" anchor="t" anchorCtr="0">
            <a:noAutofit/>
          </a:bodyPr>
          <a:lstStyle>
            <a:lvl1pPr marL="0" marR="0" lvl="0" indent="0" algn="l">
              <a:lnSpc>
                <a:spcPct val="100000"/>
              </a:lnSpc>
              <a:spcBef>
                <a:spcPts val="0"/>
              </a:spcBef>
              <a:spcAft>
                <a:spcPts val="0"/>
              </a:spcAft>
              <a:buClr>
                <a:srgbClr val="000000"/>
              </a:buClr>
              <a:buSzPts val="1600"/>
              <a:buFont typeface="Arial"/>
              <a:buNone/>
              <a:defRPr sz="1600" b="0" i="0" u="none" strike="noStrike" cap="none">
                <a:solidFill>
                  <a:srgbClr val="7F7F7F"/>
                </a:solidFill>
                <a:latin typeface="Calibri"/>
                <a:ea typeface="Calibri"/>
                <a:cs typeface="Calibri"/>
                <a:sym typeface="Calibri"/>
              </a:defRPr>
            </a:lvl1pPr>
            <a:lvl2pPr marL="0" marR="0" lvl="1" indent="0" algn="l">
              <a:lnSpc>
                <a:spcPct val="100000"/>
              </a:lnSpc>
              <a:spcBef>
                <a:spcPts val="0"/>
              </a:spcBef>
              <a:spcAft>
                <a:spcPts val="0"/>
              </a:spcAft>
              <a:buClr>
                <a:srgbClr val="000000"/>
              </a:buClr>
              <a:buSzPts val="1600"/>
              <a:buFont typeface="Arial"/>
              <a:buNone/>
              <a:defRPr sz="1600" b="0" i="0" u="none" strike="noStrike" cap="none">
                <a:solidFill>
                  <a:srgbClr val="7F7F7F"/>
                </a:solidFill>
                <a:latin typeface="Calibri"/>
                <a:ea typeface="Calibri"/>
                <a:cs typeface="Calibri"/>
                <a:sym typeface="Calibri"/>
              </a:defRPr>
            </a:lvl2pPr>
            <a:lvl3pPr marL="0" marR="0" lvl="2" indent="0" algn="l">
              <a:lnSpc>
                <a:spcPct val="100000"/>
              </a:lnSpc>
              <a:spcBef>
                <a:spcPts val="0"/>
              </a:spcBef>
              <a:spcAft>
                <a:spcPts val="0"/>
              </a:spcAft>
              <a:buClr>
                <a:srgbClr val="000000"/>
              </a:buClr>
              <a:buSzPts val="1600"/>
              <a:buFont typeface="Arial"/>
              <a:buNone/>
              <a:defRPr sz="1600" b="0" i="0" u="none" strike="noStrike" cap="none">
                <a:solidFill>
                  <a:srgbClr val="7F7F7F"/>
                </a:solidFill>
                <a:latin typeface="Calibri"/>
                <a:ea typeface="Calibri"/>
                <a:cs typeface="Calibri"/>
                <a:sym typeface="Calibri"/>
              </a:defRPr>
            </a:lvl3pPr>
            <a:lvl4pPr marL="0" marR="0" lvl="3" indent="0" algn="l">
              <a:lnSpc>
                <a:spcPct val="100000"/>
              </a:lnSpc>
              <a:spcBef>
                <a:spcPts val="0"/>
              </a:spcBef>
              <a:spcAft>
                <a:spcPts val="0"/>
              </a:spcAft>
              <a:buClr>
                <a:srgbClr val="000000"/>
              </a:buClr>
              <a:buSzPts val="1600"/>
              <a:buFont typeface="Arial"/>
              <a:buNone/>
              <a:defRPr sz="1600" b="0" i="0" u="none" strike="noStrike" cap="none">
                <a:solidFill>
                  <a:srgbClr val="7F7F7F"/>
                </a:solidFill>
                <a:latin typeface="Calibri"/>
                <a:ea typeface="Calibri"/>
                <a:cs typeface="Calibri"/>
                <a:sym typeface="Calibri"/>
              </a:defRPr>
            </a:lvl4pPr>
            <a:lvl5pPr marL="0" marR="0" lvl="4" indent="0" algn="l">
              <a:lnSpc>
                <a:spcPct val="100000"/>
              </a:lnSpc>
              <a:spcBef>
                <a:spcPts val="0"/>
              </a:spcBef>
              <a:spcAft>
                <a:spcPts val="0"/>
              </a:spcAft>
              <a:buClr>
                <a:srgbClr val="000000"/>
              </a:buClr>
              <a:buSzPts val="1600"/>
              <a:buFont typeface="Arial"/>
              <a:buNone/>
              <a:defRPr sz="1600" b="0" i="0" u="none" strike="noStrike" cap="none">
                <a:solidFill>
                  <a:srgbClr val="7F7F7F"/>
                </a:solidFill>
                <a:latin typeface="Calibri"/>
                <a:ea typeface="Calibri"/>
                <a:cs typeface="Calibri"/>
                <a:sym typeface="Calibri"/>
              </a:defRPr>
            </a:lvl5pPr>
            <a:lvl6pPr marL="0" marR="0" lvl="5" indent="0" algn="l">
              <a:lnSpc>
                <a:spcPct val="100000"/>
              </a:lnSpc>
              <a:spcBef>
                <a:spcPts val="0"/>
              </a:spcBef>
              <a:spcAft>
                <a:spcPts val="0"/>
              </a:spcAft>
              <a:buClr>
                <a:srgbClr val="000000"/>
              </a:buClr>
              <a:buSzPts val="1600"/>
              <a:buFont typeface="Arial"/>
              <a:buNone/>
              <a:defRPr sz="1600" b="0" i="0" u="none" strike="noStrike" cap="none">
                <a:solidFill>
                  <a:srgbClr val="7F7F7F"/>
                </a:solidFill>
                <a:latin typeface="Calibri"/>
                <a:ea typeface="Calibri"/>
                <a:cs typeface="Calibri"/>
                <a:sym typeface="Calibri"/>
              </a:defRPr>
            </a:lvl6pPr>
            <a:lvl7pPr marL="0" marR="0" lvl="6" indent="0" algn="l">
              <a:lnSpc>
                <a:spcPct val="100000"/>
              </a:lnSpc>
              <a:spcBef>
                <a:spcPts val="0"/>
              </a:spcBef>
              <a:spcAft>
                <a:spcPts val="0"/>
              </a:spcAft>
              <a:buClr>
                <a:srgbClr val="000000"/>
              </a:buClr>
              <a:buSzPts val="1600"/>
              <a:buFont typeface="Arial"/>
              <a:buNone/>
              <a:defRPr sz="1600" b="0" i="0" u="none" strike="noStrike" cap="none">
                <a:solidFill>
                  <a:srgbClr val="7F7F7F"/>
                </a:solidFill>
                <a:latin typeface="Calibri"/>
                <a:ea typeface="Calibri"/>
                <a:cs typeface="Calibri"/>
                <a:sym typeface="Calibri"/>
              </a:defRPr>
            </a:lvl7pPr>
            <a:lvl8pPr marL="0" marR="0" lvl="7" indent="0" algn="l">
              <a:lnSpc>
                <a:spcPct val="100000"/>
              </a:lnSpc>
              <a:spcBef>
                <a:spcPts val="0"/>
              </a:spcBef>
              <a:spcAft>
                <a:spcPts val="0"/>
              </a:spcAft>
              <a:buClr>
                <a:srgbClr val="000000"/>
              </a:buClr>
              <a:buSzPts val="1600"/>
              <a:buFont typeface="Arial"/>
              <a:buNone/>
              <a:defRPr sz="1600" b="0" i="0" u="none" strike="noStrike" cap="none">
                <a:solidFill>
                  <a:srgbClr val="7F7F7F"/>
                </a:solidFill>
                <a:latin typeface="Calibri"/>
                <a:ea typeface="Calibri"/>
                <a:cs typeface="Calibri"/>
                <a:sym typeface="Calibri"/>
              </a:defRPr>
            </a:lvl8pPr>
            <a:lvl9pPr marL="0" marR="0" lvl="8" indent="0" algn="l">
              <a:lnSpc>
                <a:spcPct val="100000"/>
              </a:lnSpc>
              <a:spcBef>
                <a:spcPts val="0"/>
              </a:spcBef>
              <a:spcAft>
                <a:spcPts val="0"/>
              </a:spcAft>
              <a:buClr>
                <a:srgbClr val="000000"/>
              </a:buClr>
              <a:buSzPts val="1600"/>
              <a:buFont typeface="Arial"/>
              <a:buNone/>
              <a:defRPr sz="1600" b="0" i="0" u="none" strike="noStrike" cap="none">
                <a:solidFill>
                  <a:srgbClr val="7F7F7F"/>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sp>
        <p:nvSpPr>
          <p:cNvPr id="141" name="Google Shape;141;p29"/>
          <p:cNvSpPr txBox="1">
            <a:spLocks noGrp="1"/>
          </p:cNvSpPr>
          <p:nvPr>
            <p:ph type="title"/>
          </p:nvPr>
        </p:nvSpPr>
        <p:spPr>
          <a:xfrm>
            <a:off x="245193" y="254514"/>
            <a:ext cx="6081865" cy="756418"/>
          </a:xfrm>
          <a:prstGeom prst="rect">
            <a:avLst/>
          </a:prstGeom>
          <a:noFill/>
          <a:ln>
            <a:noFill/>
          </a:ln>
        </p:spPr>
        <p:txBody>
          <a:bodyPr spcFirstLastPara="1" wrap="square" lIns="0" tIns="0" rIns="0" bIns="0" anchor="t" anchorCtr="0">
            <a:noAutofit/>
          </a:bodyPr>
          <a:lstStyle>
            <a:lvl1pPr lvl="0" algn="l">
              <a:lnSpc>
                <a:spcPct val="90000"/>
              </a:lnSpc>
              <a:spcBef>
                <a:spcPts val="0"/>
              </a:spcBef>
              <a:spcAft>
                <a:spcPts val="0"/>
              </a:spcAft>
              <a:buClr>
                <a:schemeClr val="dk1"/>
              </a:buClr>
              <a:buSzPts val="2400"/>
              <a:buFont typeface="Arial"/>
              <a:buNone/>
              <a:defRPr sz="2400">
                <a:solidFill>
                  <a:schemeClr val="dk1"/>
                </a:solidFill>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42"/>
        <p:cNvGrpSpPr/>
        <p:nvPr/>
      </p:nvGrpSpPr>
      <p:grpSpPr>
        <a:xfrm>
          <a:off x="0" y="0"/>
          <a:ext cx="0" cy="0"/>
          <a:chOff x="0" y="0"/>
          <a:chExt cx="0" cy="0"/>
        </a:xfrm>
      </p:grpSpPr>
      <p:sp>
        <p:nvSpPr>
          <p:cNvPr id="143" name="Google Shape;143;gc7b8073092_0_96"/>
          <p:cNvSpPr txBox="1">
            <a:spLocks noGrp="1"/>
          </p:cNvSpPr>
          <p:nvPr>
            <p:ph type="title"/>
          </p:nvPr>
        </p:nvSpPr>
        <p:spPr>
          <a:xfrm>
            <a:off x="311700" y="593367"/>
            <a:ext cx="8520600" cy="763500"/>
          </a:xfrm>
          <a:prstGeom prst="rect">
            <a:avLst/>
          </a:prstGeom>
        </p:spPr>
        <p:txBody>
          <a:bodyPr spcFirstLastPara="1" wrap="square" lIns="91425" tIns="45700" rIns="91425" bIns="45700" anchor="ctr" anchorCtr="0">
            <a:noAutofit/>
          </a:bodyPr>
          <a:lstStyle>
            <a:lvl1pPr lvl="0" rtl="0">
              <a:spcBef>
                <a:spcPts val="0"/>
              </a:spcBef>
              <a:spcAft>
                <a:spcPts val="0"/>
              </a:spcAft>
              <a:buSzPts val="44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144" name="Google Shape;144;gc7b8073092_0_96"/>
          <p:cNvSpPr txBox="1">
            <a:spLocks noGrp="1"/>
          </p:cNvSpPr>
          <p:nvPr>
            <p:ph type="body" idx="1"/>
          </p:nvPr>
        </p:nvSpPr>
        <p:spPr>
          <a:xfrm>
            <a:off x="311700" y="1536633"/>
            <a:ext cx="8520600" cy="4555200"/>
          </a:xfrm>
          <a:prstGeom prst="rect">
            <a:avLst/>
          </a:prstGeom>
        </p:spPr>
        <p:txBody>
          <a:bodyPr spcFirstLastPara="1" wrap="square" lIns="91425" tIns="45700" rIns="91425" bIns="45700" anchor="t" anchorCtr="0">
            <a:noAutofit/>
          </a:bodyPr>
          <a:lstStyle>
            <a:lvl1pPr marL="457200" lvl="0" indent="-406400" rtl="0">
              <a:spcBef>
                <a:spcPts val="1000"/>
              </a:spcBef>
              <a:spcAft>
                <a:spcPts val="0"/>
              </a:spcAft>
              <a:buSzPts val="2800"/>
              <a:buChar char="•"/>
              <a:defRPr/>
            </a:lvl1pPr>
            <a:lvl2pPr marL="914400" lvl="1" indent="-381000" rtl="0">
              <a:spcBef>
                <a:spcPts val="500"/>
              </a:spcBef>
              <a:spcAft>
                <a:spcPts val="0"/>
              </a:spcAft>
              <a:buSzPts val="2400"/>
              <a:buChar char="•"/>
              <a:defRPr/>
            </a:lvl2pPr>
            <a:lvl3pPr marL="1371600" lvl="2" indent="-355600" rtl="0">
              <a:spcBef>
                <a:spcPts val="500"/>
              </a:spcBef>
              <a:spcAft>
                <a:spcPts val="0"/>
              </a:spcAft>
              <a:buSzPts val="2000"/>
              <a:buChar char="•"/>
              <a:defRPr/>
            </a:lvl3pPr>
            <a:lvl4pPr marL="1828800" lvl="3" indent="-342900" rtl="0">
              <a:spcBef>
                <a:spcPts val="500"/>
              </a:spcBef>
              <a:spcAft>
                <a:spcPts val="0"/>
              </a:spcAft>
              <a:buSzPts val="1800"/>
              <a:buChar char="•"/>
              <a:defRPr/>
            </a:lvl4pPr>
            <a:lvl5pPr marL="2286000" lvl="4" indent="-342900" rtl="0">
              <a:spcBef>
                <a:spcPts val="500"/>
              </a:spcBef>
              <a:spcAft>
                <a:spcPts val="0"/>
              </a:spcAft>
              <a:buSzPts val="1800"/>
              <a:buChar char="•"/>
              <a:defRPr/>
            </a:lvl5pPr>
            <a:lvl6pPr marL="2743200" lvl="5" indent="-342900" rtl="0">
              <a:spcBef>
                <a:spcPts val="500"/>
              </a:spcBef>
              <a:spcAft>
                <a:spcPts val="0"/>
              </a:spcAft>
              <a:buSzPts val="1800"/>
              <a:buChar char="•"/>
              <a:defRPr/>
            </a:lvl6pPr>
            <a:lvl7pPr marL="3200400" lvl="6" indent="-342900" rtl="0">
              <a:spcBef>
                <a:spcPts val="500"/>
              </a:spcBef>
              <a:spcAft>
                <a:spcPts val="0"/>
              </a:spcAft>
              <a:buSzPts val="1800"/>
              <a:buChar char="•"/>
              <a:defRPr/>
            </a:lvl7pPr>
            <a:lvl8pPr marL="3657600" lvl="7" indent="-342900" rtl="0">
              <a:spcBef>
                <a:spcPts val="500"/>
              </a:spcBef>
              <a:spcAft>
                <a:spcPts val="0"/>
              </a:spcAft>
              <a:buSzPts val="1800"/>
              <a:buChar char="•"/>
              <a:defRPr/>
            </a:lvl8pPr>
            <a:lvl9pPr marL="4114800" lvl="8" indent="-342900" rtl="0">
              <a:spcBef>
                <a:spcPts val="500"/>
              </a:spcBef>
              <a:spcAft>
                <a:spcPts val="0"/>
              </a:spcAft>
              <a:buSzPts val="1800"/>
              <a:buChar char="•"/>
              <a:defRPr/>
            </a:lvl9pPr>
          </a:lstStyle>
          <a:p>
            <a:endParaRPr/>
          </a:p>
        </p:txBody>
      </p:sp>
      <p:sp>
        <p:nvSpPr>
          <p:cNvPr id="145" name="Google Shape;145;gc7b8073092_0_96"/>
          <p:cNvSpPr txBox="1">
            <a:spLocks noGrp="1"/>
          </p:cNvSpPr>
          <p:nvPr>
            <p:ph type="sldNum" idx="12"/>
          </p:nvPr>
        </p:nvSpPr>
        <p:spPr>
          <a:xfrm>
            <a:off x="8472458" y="6217622"/>
            <a:ext cx="548700" cy="524700"/>
          </a:xfrm>
          <a:prstGeom prst="rect">
            <a:avLst/>
          </a:prstGeom>
        </p:spPr>
        <p:txBody>
          <a:bodyPr spcFirstLastPara="1" wrap="square" lIns="91425" tIns="45700" rIns="91425" bIns="45700" anchor="t"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2_Title and Content">
  <p:cSld name="2_Title and Content">
    <p:spTree>
      <p:nvGrpSpPr>
        <p:cNvPr id="1" name="Shape 27"/>
        <p:cNvGrpSpPr/>
        <p:nvPr/>
      </p:nvGrpSpPr>
      <p:grpSpPr>
        <a:xfrm>
          <a:off x="0" y="0"/>
          <a:ext cx="0" cy="0"/>
          <a:chOff x="0" y="0"/>
          <a:chExt cx="0" cy="0"/>
        </a:xfrm>
      </p:grpSpPr>
      <p:pic>
        <p:nvPicPr>
          <p:cNvPr id="28" name="Google Shape;28;p14"/>
          <p:cNvPicPr preferRelativeResize="0"/>
          <p:nvPr/>
        </p:nvPicPr>
        <p:blipFill rotWithShape="1">
          <a:blip r:embed="rId2">
            <a:alphaModFix/>
          </a:blip>
          <a:srcRect/>
          <a:stretch/>
        </p:blipFill>
        <p:spPr>
          <a:xfrm>
            <a:off x="1" y="0"/>
            <a:ext cx="9143997" cy="1219199"/>
          </a:xfrm>
          <a:prstGeom prst="rect">
            <a:avLst/>
          </a:prstGeom>
          <a:noFill/>
          <a:ln>
            <a:noFill/>
          </a:ln>
        </p:spPr>
      </p:pic>
      <p:sp>
        <p:nvSpPr>
          <p:cNvPr id="29" name="Google Shape;29;p14"/>
          <p:cNvSpPr txBox="1">
            <a:spLocks noGrp="1"/>
          </p:cNvSpPr>
          <p:nvPr>
            <p:ph type="title"/>
          </p:nvPr>
        </p:nvSpPr>
        <p:spPr>
          <a:xfrm>
            <a:off x="1168811" y="420328"/>
            <a:ext cx="5158247" cy="590603"/>
          </a:xfrm>
          <a:prstGeom prst="rect">
            <a:avLst/>
          </a:prstGeom>
          <a:noFill/>
          <a:ln>
            <a:noFill/>
          </a:ln>
        </p:spPr>
        <p:txBody>
          <a:bodyPr spcFirstLastPara="1" wrap="square" lIns="0" tIns="0" rIns="0" bIns="0" anchor="t" anchorCtr="0">
            <a:noAutofit/>
          </a:bodyPr>
          <a:lstStyle>
            <a:lvl1pPr lvl="0" algn="l">
              <a:lnSpc>
                <a:spcPct val="90000"/>
              </a:lnSpc>
              <a:spcBef>
                <a:spcPts val="0"/>
              </a:spcBef>
              <a:spcAft>
                <a:spcPts val="0"/>
              </a:spcAft>
              <a:buClr>
                <a:schemeClr val="lt1"/>
              </a:buClr>
              <a:buSzPts val="2400"/>
              <a:buFont typeface="Arial"/>
              <a:buNone/>
              <a:defRPr sz="2400">
                <a:solidFill>
                  <a:schemeClr val="lt1"/>
                </a:solidFill>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0" name="Google Shape;30;p14"/>
          <p:cNvSpPr txBox="1">
            <a:spLocks noGrp="1"/>
          </p:cNvSpPr>
          <p:nvPr>
            <p:ph type="body" idx="1"/>
          </p:nvPr>
        </p:nvSpPr>
        <p:spPr>
          <a:xfrm>
            <a:off x="628650" y="1463040"/>
            <a:ext cx="7886700" cy="4640674"/>
          </a:xfrm>
          <a:prstGeom prst="rect">
            <a:avLst/>
          </a:prstGeom>
          <a:noFill/>
          <a:ln>
            <a:noFill/>
          </a:ln>
        </p:spPr>
        <p:txBody>
          <a:bodyPr spcFirstLastPara="1" wrap="square" lIns="0" tIns="0" rIns="0" bIns="45700" anchor="t" anchorCtr="0">
            <a:noAutofit/>
          </a:bodyPr>
          <a:lstStyle>
            <a:lvl1pPr marL="457200" lvl="0" indent="-381000" algn="l">
              <a:lnSpc>
                <a:spcPct val="90000"/>
              </a:lnSpc>
              <a:spcBef>
                <a:spcPts val="1000"/>
              </a:spcBef>
              <a:spcAft>
                <a:spcPts val="0"/>
              </a:spcAft>
              <a:buClr>
                <a:schemeClr val="dk1"/>
              </a:buClr>
              <a:buSzPts val="2400"/>
              <a:buChar char="•"/>
              <a:defRPr sz="2400"/>
            </a:lvl1pPr>
            <a:lvl2pPr marL="914400" lvl="1" indent="-355600" algn="l">
              <a:lnSpc>
                <a:spcPct val="90000"/>
              </a:lnSpc>
              <a:spcBef>
                <a:spcPts val="500"/>
              </a:spcBef>
              <a:spcAft>
                <a:spcPts val="0"/>
              </a:spcAft>
              <a:buClr>
                <a:schemeClr val="dk1"/>
              </a:buClr>
              <a:buSzPts val="2000"/>
              <a:buChar char="•"/>
              <a:defRPr sz="2000"/>
            </a:lvl2pPr>
            <a:lvl3pPr marL="1371600" lvl="2" indent="-342900" algn="l">
              <a:lnSpc>
                <a:spcPct val="90000"/>
              </a:lnSpc>
              <a:spcBef>
                <a:spcPts val="500"/>
              </a:spcBef>
              <a:spcAft>
                <a:spcPts val="0"/>
              </a:spcAft>
              <a:buClr>
                <a:schemeClr val="dk1"/>
              </a:buClr>
              <a:buSzPts val="1800"/>
              <a:buChar char="•"/>
              <a:defRPr sz="1800"/>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pic>
        <p:nvPicPr>
          <p:cNvPr id="31" name="Google Shape;31;p14"/>
          <p:cNvPicPr preferRelativeResize="0"/>
          <p:nvPr/>
        </p:nvPicPr>
        <p:blipFill rotWithShape="1">
          <a:blip r:embed="rId3">
            <a:alphaModFix/>
          </a:blip>
          <a:srcRect/>
          <a:stretch/>
        </p:blipFill>
        <p:spPr>
          <a:xfrm>
            <a:off x="7772400" y="6172200"/>
            <a:ext cx="1143000" cy="485919"/>
          </a:xfrm>
          <a:prstGeom prst="rect">
            <a:avLst/>
          </a:prstGeom>
          <a:noFill/>
          <a:ln>
            <a:noFill/>
          </a:ln>
        </p:spPr>
      </p:pic>
      <p:sp>
        <p:nvSpPr>
          <p:cNvPr id="32" name="Google Shape;32;p14"/>
          <p:cNvSpPr txBox="1">
            <a:spLocks noGrp="1"/>
          </p:cNvSpPr>
          <p:nvPr>
            <p:ph type="sldNum" idx="12"/>
          </p:nvPr>
        </p:nvSpPr>
        <p:spPr>
          <a:xfrm>
            <a:off x="223071" y="6427018"/>
            <a:ext cx="2057400" cy="365125"/>
          </a:xfrm>
          <a:prstGeom prst="rect">
            <a:avLst/>
          </a:prstGeom>
          <a:noFill/>
          <a:ln>
            <a:noFill/>
          </a:ln>
        </p:spPr>
        <p:txBody>
          <a:bodyPr spcFirstLastPara="1" wrap="square" lIns="91425" tIns="45700" rIns="91425" bIns="45700" anchor="t" anchorCtr="0">
            <a:noAutofit/>
          </a:bodyPr>
          <a:lstStyle>
            <a:lvl1pPr marL="0" marR="0" lvl="0" indent="0" algn="l">
              <a:lnSpc>
                <a:spcPct val="100000"/>
              </a:lnSpc>
              <a:spcBef>
                <a:spcPts val="0"/>
              </a:spcBef>
              <a:spcAft>
                <a:spcPts val="0"/>
              </a:spcAft>
              <a:buClr>
                <a:srgbClr val="000000"/>
              </a:buClr>
              <a:buSzPts val="1600"/>
              <a:buFont typeface="Arial"/>
              <a:buNone/>
              <a:defRPr sz="1600" b="0" i="0" u="none" strike="noStrike" cap="none">
                <a:solidFill>
                  <a:srgbClr val="7F7F7F"/>
                </a:solidFill>
                <a:latin typeface="Calibri"/>
                <a:ea typeface="Calibri"/>
                <a:cs typeface="Calibri"/>
                <a:sym typeface="Calibri"/>
              </a:defRPr>
            </a:lvl1pPr>
            <a:lvl2pPr marL="0" marR="0" lvl="1" indent="0" algn="l">
              <a:lnSpc>
                <a:spcPct val="100000"/>
              </a:lnSpc>
              <a:spcBef>
                <a:spcPts val="0"/>
              </a:spcBef>
              <a:spcAft>
                <a:spcPts val="0"/>
              </a:spcAft>
              <a:buClr>
                <a:srgbClr val="000000"/>
              </a:buClr>
              <a:buSzPts val="1600"/>
              <a:buFont typeface="Arial"/>
              <a:buNone/>
              <a:defRPr sz="1600" b="0" i="0" u="none" strike="noStrike" cap="none">
                <a:solidFill>
                  <a:srgbClr val="7F7F7F"/>
                </a:solidFill>
                <a:latin typeface="Calibri"/>
                <a:ea typeface="Calibri"/>
                <a:cs typeface="Calibri"/>
                <a:sym typeface="Calibri"/>
              </a:defRPr>
            </a:lvl2pPr>
            <a:lvl3pPr marL="0" marR="0" lvl="2" indent="0" algn="l">
              <a:lnSpc>
                <a:spcPct val="100000"/>
              </a:lnSpc>
              <a:spcBef>
                <a:spcPts val="0"/>
              </a:spcBef>
              <a:spcAft>
                <a:spcPts val="0"/>
              </a:spcAft>
              <a:buClr>
                <a:srgbClr val="000000"/>
              </a:buClr>
              <a:buSzPts val="1600"/>
              <a:buFont typeface="Arial"/>
              <a:buNone/>
              <a:defRPr sz="1600" b="0" i="0" u="none" strike="noStrike" cap="none">
                <a:solidFill>
                  <a:srgbClr val="7F7F7F"/>
                </a:solidFill>
                <a:latin typeface="Calibri"/>
                <a:ea typeface="Calibri"/>
                <a:cs typeface="Calibri"/>
                <a:sym typeface="Calibri"/>
              </a:defRPr>
            </a:lvl3pPr>
            <a:lvl4pPr marL="0" marR="0" lvl="3" indent="0" algn="l">
              <a:lnSpc>
                <a:spcPct val="100000"/>
              </a:lnSpc>
              <a:spcBef>
                <a:spcPts val="0"/>
              </a:spcBef>
              <a:spcAft>
                <a:spcPts val="0"/>
              </a:spcAft>
              <a:buClr>
                <a:srgbClr val="000000"/>
              </a:buClr>
              <a:buSzPts val="1600"/>
              <a:buFont typeface="Arial"/>
              <a:buNone/>
              <a:defRPr sz="1600" b="0" i="0" u="none" strike="noStrike" cap="none">
                <a:solidFill>
                  <a:srgbClr val="7F7F7F"/>
                </a:solidFill>
                <a:latin typeface="Calibri"/>
                <a:ea typeface="Calibri"/>
                <a:cs typeface="Calibri"/>
                <a:sym typeface="Calibri"/>
              </a:defRPr>
            </a:lvl4pPr>
            <a:lvl5pPr marL="0" marR="0" lvl="4" indent="0" algn="l">
              <a:lnSpc>
                <a:spcPct val="100000"/>
              </a:lnSpc>
              <a:spcBef>
                <a:spcPts val="0"/>
              </a:spcBef>
              <a:spcAft>
                <a:spcPts val="0"/>
              </a:spcAft>
              <a:buClr>
                <a:srgbClr val="000000"/>
              </a:buClr>
              <a:buSzPts val="1600"/>
              <a:buFont typeface="Arial"/>
              <a:buNone/>
              <a:defRPr sz="1600" b="0" i="0" u="none" strike="noStrike" cap="none">
                <a:solidFill>
                  <a:srgbClr val="7F7F7F"/>
                </a:solidFill>
                <a:latin typeface="Calibri"/>
                <a:ea typeface="Calibri"/>
                <a:cs typeface="Calibri"/>
                <a:sym typeface="Calibri"/>
              </a:defRPr>
            </a:lvl5pPr>
            <a:lvl6pPr marL="0" marR="0" lvl="5" indent="0" algn="l">
              <a:lnSpc>
                <a:spcPct val="100000"/>
              </a:lnSpc>
              <a:spcBef>
                <a:spcPts val="0"/>
              </a:spcBef>
              <a:spcAft>
                <a:spcPts val="0"/>
              </a:spcAft>
              <a:buClr>
                <a:srgbClr val="000000"/>
              </a:buClr>
              <a:buSzPts val="1600"/>
              <a:buFont typeface="Arial"/>
              <a:buNone/>
              <a:defRPr sz="1600" b="0" i="0" u="none" strike="noStrike" cap="none">
                <a:solidFill>
                  <a:srgbClr val="7F7F7F"/>
                </a:solidFill>
                <a:latin typeface="Calibri"/>
                <a:ea typeface="Calibri"/>
                <a:cs typeface="Calibri"/>
                <a:sym typeface="Calibri"/>
              </a:defRPr>
            </a:lvl6pPr>
            <a:lvl7pPr marL="0" marR="0" lvl="6" indent="0" algn="l">
              <a:lnSpc>
                <a:spcPct val="100000"/>
              </a:lnSpc>
              <a:spcBef>
                <a:spcPts val="0"/>
              </a:spcBef>
              <a:spcAft>
                <a:spcPts val="0"/>
              </a:spcAft>
              <a:buClr>
                <a:srgbClr val="000000"/>
              </a:buClr>
              <a:buSzPts val="1600"/>
              <a:buFont typeface="Arial"/>
              <a:buNone/>
              <a:defRPr sz="1600" b="0" i="0" u="none" strike="noStrike" cap="none">
                <a:solidFill>
                  <a:srgbClr val="7F7F7F"/>
                </a:solidFill>
                <a:latin typeface="Calibri"/>
                <a:ea typeface="Calibri"/>
                <a:cs typeface="Calibri"/>
                <a:sym typeface="Calibri"/>
              </a:defRPr>
            </a:lvl7pPr>
            <a:lvl8pPr marL="0" marR="0" lvl="7" indent="0" algn="l">
              <a:lnSpc>
                <a:spcPct val="100000"/>
              </a:lnSpc>
              <a:spcBef>
                <a:spcPts val="0"/>
              </a:spcBef>
              <a:spcAft>
                <a:spcPts val="0"/>
              </a:spcAft>
              <a:buClr>
                <a:srgbClr val="000000"/>
              </a:buClr>
              <a:buSzPts val="1600"/>
              <a:buFont typeface="Arial"/>
              <a:buNone/>
              <a:defRPr sz="1600" b="0" i="0" u="none" strike="noStrike" cap="none">
                <a:solidFill>
                  <a:srgbClr val="7F7F7F"/>
                </a:solidFill>
                <a:latin typeface="Calibri"/>
                <a:ea typeface="Calibri"/>
                <a:cs typeface="Calibri"/>
                <a:sym typeface="Calibri"/>
              </a:defRPr>
            </a:lvl8pPr>
            <a:lvl9pPr marL="0" marR="0" lvl="8" indent="0" algn="l">
              <a:lnSpc>
                <a:spcPct val="100000"/>
              </a:lnSpc>
              <a:spcBef>
                <a:spcPts val="0"/>
              </a:spcBef>
              <a:spcAft>
                <a:spcPts val="0"/>
              </a:spcAft>
              <a:buClr>
                <a:srgbClr val="000000"/>
              </a:buClr>
              <a:buSzPts val="1600"/>
              <a:buFont typeface="Arial"/>
              <a:buNone/>
              <a:defRPr sz="1600" b="0" i="0" u="none" strike="noStrike" cap="none">
                <a:solidFill>
                  <a:srgbClr val="7F7F7F"/>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pic>
        <p:nvPicPr>
          <p:cNvPr id="33" name="Google Shape;33;p14"/>
          <p:cNvPicPr preferRelativeResize="0"/>
          <p:nvPr/>
        </p:nvPicPr>
        <p:blipFill rotWithShape="1">
          <a:blip r:embed="rId4">
            <a:alphaModFix/>
          </a:blip>
          <a:srcRect/>
          <a:stretch/>
        </p:blipFill>
        <p:spPr>
          <a:xfrm>
            <a:off x="117219" y="41458"/>
            <a:ext cx="934373" cy="1068472"/>
          </a:xfrm>
          <a:prstGeom prst="rect">
            <a:avLst/>
          </a:prstGeom>
          <a:noFill/>
          <a:ln>
            <a:noFill/>
          </a:ln>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3_Title and Content">
  <p:cSld name="3_Title and Content">
    <p:spTree>
      <p:nvGrpSpPr>
        <p:cNvPr id="1" name="Shape 34"/>
        <p:cNvGrpSpPr/>
        <p:nvPr/>
      </p:nvGrpSpPr>
      <p:grpSpPr>
        <a:xfrm>
          <a:off x="0" y="0"/>
          <a:ext cx="0" cy="0"/>
          <a:chOff x="0" y="0"/>
          <a:chExt cx="0" cy="0"/>
        </a:xfrm>
      </p:grpSpPr>
      <p:pic>
        <p:nvPicPr>
          <p:cNvPr id="35" name="Google Shape;35;p15"/>
          <p:cNvPicPr preferRelativeResize="0"/>
          <p:nvPr/>
        </p:nvPicPr>
        <p:blipFill rotWithShape="1">
          <a:blip r:embed="rId2">
            <a:alphaModFix/>
          </a:blip>
          <a:srcRect/>
          <a:stretch/>
        </p:blipFill>
        <p:spPr>
          <a:xfrm>
            <a:off x="1" y="0"/>
            <a:ext cx="9143997" cy="1219199"/>
          </a:xfrm>
          <a:prstGeom prst="rect">
            <a:avLst/>
          </a:prstGeom>
          <a:noFill/>
          <a:ln>
            <a:noFill/>
          </a:ln>
        </p:spPr>
      </p:pic>
      <p:sp>
        <p:nvSpPr>
          <p:cNvPr id="36" name="Google Shape;36;p15"/>
          <p:cNvSpPr txBox="1">
            <a:spLocks noGrp="1"/>
          </p:cNvSpPr>
          <p:nvPr>
            <p:ph type="title"/>
          </p:nvPr>
        </p:nvSpPr>
        <p:spPr>
          <a:xfrm>
            <a:off x="1168811" y="420328"/>
            <a:ext cx="5158247" cy="590603"/>
          </a:xfrm>
          <a:prstGeom prst="rect">
            <a:avLst/>
          </a:prstGeom>
          <a:noFill/>
          <a:ln>
            <a:noFill/>
          </a:ln>
        </p:spPr>
        <p:txBody>
          <a:bodyPr spcFirstLastPara="1" wrap="square" lIns="0" tIns="0" rIns="0" bIns="0" anchor="t" anchorCtr="0">
            <a:noAutofit/>
          </a:bodyPr>
          <a:lstStyle>
            <a:lvl1pPr lvl="0" algn="l">
              <a:lnSpc>
                <a:spcPct val="90000"/>
              </a:lnSpc>
              <a:spcBef>
                <a:spcPts val="0"/>
              </a:spcBef>
              <a:spcAft>
                <a:spcPts val="0"/>
              </a:spcAft>
              <a:buClr>
                <a:schemeClr val="lt1"/>
              </a:buClr>
              <a:buSzPts val="2400"/>
              <a:buFont typeface="Arial"/>
              <a:buNone/>
              <a:defRPr sz="2400">
                <a:solidFill>
                  <a:schemeClr val="lt1"/>
                </a:solidFill>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7" name="Google Shape;37;p15"/>
          <p:cNvSpPr txBox="1">
            <a:spLocks noGrp="1"/>
          </p:cNvSpPr>
          <p:nvPr>
            <p:ph type="body" idx="1"/>
          </p:nvPr>
        </p:nvSpPr>
        <p:spPr>
          <a:xfrm>
            <a:off x="628650" y="1463040"/>
            <a:ext cx="7886700" cy="4640674"/>
          </a:xfrm>
          <a:prstGeom prst="rect">
            <a:avLst/>
          </a:prstGeom>
          <a:noFill/>
          <a:ln>
            <a:noFill/>
          </a:ln>
        </p:spPr>
        <p:txBody>
          <a:bodyPr spcFirstLastPara="1" wrap="square" lIns="0" tIns="0" rIns="0" bIns="45700" anchor="t" anchorCtr="0">
            <a:noAutofit/>
          </a:bodyPr>
          <a:lstStyle>
            <a:lvl1pPr marL="457200" lvl="0" indent="-381000" algn="l">
              <a:lnSpc>
                <a:spcPct val="90000"/>
              </a:lnSpc>
              <a:spcBef>
                <a:spcPts val="1000"/>
              </a:spcBef>
              <a:spcAft>
                <a:spcPts val="0"/>
              </a:spcAft>
              <a:buClr>
                <a:schemeClr val="dk1"/>
              </a:buClr>
              <a:buSzPts val="2400"/>
              <a:buChar char="•"/>
              <a:defRPr sz="2400"/>
            </a:lvl1pPr>
            <a:lvl2pPr marL="914400" lvl="1" indent="-355600" algn="l">
              <a:lnSpc>
                <a:spcPct val="90000"/>
              </a:lnSpc>
              <a:spcBef>
                <a:spcPts val="500"/>
              </a:spcBef>
              <a:spcAft>
                <a:spcPts val="0"/>
              </a:spcAft>
              <a:buClr>
                <a:schemeClr val="dk1"/>
              </a:buClr>
              <a:buSzPts val="2000"/>
              <a:buChar char="•"/>
              <a:defRPr sz="2000"/>
            </a:lvl2pPr>
            <a:lvl3pPr marL="1371600" lvl="2" indent="-342900" algn="l">
              <a:lnSpc>
                <a:spcPct val="90000"/>
              </a:lnSpc>
              <a:spcBef>
                <a:spcPts val="500"/>
              </a:spcBef>
              <a:spcAft>
                <a:spcPts val="0"/>
              </a:spcAft>
              <a:buClr>
                <a:schemeClr val="dk1"/>
              </a:buClr>
              <a:buSzPts val="1800"/>
              <a:buChar char="•"/>
              <a:defRPr sz="1800"/>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pic>
        <p:nvPicPr>
          <p:cNvPr id="38" name="Google Shape;38;p15"/>
          <p:cNvPicPr preferRelativeResize="0"/>
          <p:nvPr/>
        </p:nvPicPr>
        <p:blipFill rotWithShape="1">
          <a:blip r:embed="rId3">
            <a:alphaModFix/>
          </a:blip>
          <a:srcRect/>
          <a:stretch/>
        </p:blipFill>
        <p:spPr>
          <a:xfrm>
            <a:off x="7772400" y="6172200"/>
            <a:ext cx="1143000" cy="485919"/>
          </a:xfrm>
          <a:prstGeom prst="rect">
            <a:avLst/>
          </a:prstGeom>
          <a:noFill/>
          <a:ln>
            <a:noFill/>
          </a:ln>
        </p:spPr>
      </p:pic>
      <p:sp>
        <p:nvSpPr>
          <p:cNvPr id="39" name="Google Shape;39;p15"/>
          <p:cNvSpPr txBox="1">
            <a:spLocks noGrp="1"/>
          </p:cNvSpPr>
          <p:nvPr>
            <p:ph type="sldNum" idx="12"/>
          </p:nvPr>
        </p:nvSpPr>
        <p:spPr>
          <a:xfrm>
            <a:off x="223071" y="6427018"/>
            <a:ext cx="2057400" cy="365125"/>
          </a:xfrm>
          <a:prstGeom prst="rect">
            <a:avLst/>
          </a:prstGeom>
          <a:noFill/>
          <a:ln>
            <a:noFill/>
          </a:ln>
        </p:spPr>
        <p:txBody>
          <a:bodyPr spcFirstLastPara="1" wrap="square" lIns="91425" tIns="45700" rIns="91425" bIns="45700" anchor="t" anchorCtr="0">
            <a:noAutofit/>
          </a:bodyPr>
          <a:lstStyle>
            <a:lvl1pPr marL="0" marR="0" lvl="0" indent="0" algn="l">
              <a:lnSpc>
                <a:spcPct val="100000"/>
              </a:lnSpc>
              <a:spcBef>
                <a:spcPts val="0"/>
              </a:spcBef>
              <a:spcAft>
                <a:spcPts val="0"/>
              </a:spcAft>
              <a:buClr>
                <a:srgbClr val="000000"/>
              </a:buClr>
              <a:buSzPts val="1600"/>
              <a:buFont typeface="Arial"/>
              <a:buNone/>
              <a:defRPr sz="1600" b="0" i="0" u="none" strike="noStrike" cap="none">
                <a:solidFill>
                  <a:srgbClr val="7F7F7F"/>
                </a:solidFill>
                <a:latin typeface="Calibri"/>
                <a:ea typeface="Calibri"/>
                <a:cs typeface="Calibri"/>
                <a:sym typeface="Calibri"/>
              </a:defRPr>
            </a:lvl1pPr>
            <a:lvl2pPr marL="0" marR="0" lvl="1" indent="0" algn="l">
              <a:lnSpc>
                <a:spcPct val="100000"/>
              </a:lnSpc>
              <a:spcBef>
                <a:spcPts val="0"/>
              </a:spcBef>
              <a:spcAft>
                <a:spcPts val="0"/>
              </a:spcAft>
              <a:buClr>
                <a:srgbClr val="000000"/>
              </a:buClr>
              <a:buSzPts val="1600"/>
              <a:buFont typeface="Arial"/>
              <a:buNone/>
              <a:defRPr sz="1600" b="0" i="0" u="none" strike="noStrike" cap="none">
                <a:solidFill>
                  <a:srgbClr val="7F7F7F"/>
                </a:solidFill>
                <a:latin typeface="Calibri"/>
                <a:ea typeface="Calibri"/>
                <a:cs typeface="Calibri"/>
                <a:sym typeface="Calibri"/>
              </a:defRPr>
            </a:lvl2pPr>
            <a:lvl3pPr marL="0" marR="0" lvl="2" indent="0" algn="l">
              <a:lnSpc>
                <a:spcPct val="100000"/>
              </a:lnSpc>
              <a:spcBef>
                <a:spcPts val="0"/>
              </a:spcBef>
              <a:spcAft>
                <a:spcPts val="0"/>
              </a:spcAft>
              <a:buClr>
                <a:srgbClr val="000000"/>
              </a:buClr>
              <a:buSzPts val="1600"/>
              <a:buFont typeface="Arial"/>
              <a:buNone/>
              <a:defRPr sz="1600" b="0" i="0" u="none" strike="noStrike" cap="none">
                <a:solidFill>
                  <a:srgbClr val="7F7F7F"/>
                </a:solidFill>
                <a:latin typeface="Calibri"/>
                <a:ea typeface="Calibri"/>
                <a:cs typeface="Calibri"/>
                <a:sym typeface="Calibri"/>
              </a:defRPr>
            </a:lvl3pPr>
            <a:lvl4pPr marL="0" marR="0" lvl="3" indent="0" algn="l">
              <a:lnSpc>
                <a:spcPct val="100000"/>
              </a:lnSpc>
              <a:spcBef>
                <a:spcPts val="0"/>
              </a:spcBef>
              <a:spcAft>
                <a:spcPts val="0"/>
              </a:spcAft>
              <a:buClr>
                <a:srgbClr val="000000"/>
              </a:buClr>
              <a:buSzPts val="1600"/>
              <a:buFont typeface="Arial"/>
              <a:buNone/>
              <a:defRPr sz="1600" b="0" i="0" u="none" strike="noStrike" cap="none">
                <a:solidFill>
                  <a:srgbClr val="7F7F7F"/>
                </a:solidFill>
                <a:latin typeface="Calibri"/>
                <a:ea typeface="Calibri"/>
                <a:cs typeface="Calibri"/>
                <a:sym typeface="Calibri"/>
              </a:defRPr>
            </a:lvl4pPr>
            <a:lvl5pPr marL="0" marR="0" lvl="4" indent="0" algn="l">
              <a:lnSpc>
                <a:spcPct val="100000"/>
              </a:lnSpc>
              <a:spcBef>
                <a:spcPts val="0"/>
              </a:spcBef>
              <a:spcAft>
                <a:spcPts val="0"/>
              </a:spcAft>
              <a:buClr>
                <a:srgbClr val="000000"/>
              </a:buClr>
              <a:buSzPts val="1600"/>
              <a:buFont typeface="Arial"/>
              <a:buNone/>
              <a:defRPr sz="1600" b="0" i="0" u="none" strike="noStrike" cap="none">
                <a:solidFill>
                  <a:srgbClr val="7F7F7F"/>
                </a:solidFill>
                <a:latin typeface="Calibri"/>
                <a:ea typeface="Calibri"/>
                <a:cs typeface="Calibri"/>
                <a:sym typeface="Calibri"/>
              </a:defRPr>
            </a:lvl5pPr>
            <a:lvl6pPr marL="0" marR="0" lvl="5" indent="0" algn="l">
              <a:lnSpc>
                <a:spcPct val="100000"/>
              </a:lnSpc>
              <a:spcBef>
                <a:spcPts val="0"/>
              </a:spcBef>
              <a:spcAft>
                <a:spcPts val="0"/>
              </a:spcAft>
              <a:buClr>
                <a:srgbClr val="000000"/>
              </a:buClr>
              <a:buSzPts val="1600"/>
              <a:buFont typeface="Arial"/>
              <a:buNone/>
              <a:defRPr sz="1600" b="0" i="0" u="none" strike="noStrike" cap="none">
                <a:solidFill>
                  <a:srgbClr val="7F7F7F"/>
                </a:solidFill>
                <a:latin typeface="Calibri"/>
                <a:ea typeface="Calibri"/>
                <a:cs typeface="Calibri"/>
                <a:sym typeface="Calibri"/>
              </a:defRPr>
            </a:lvl6pPr>
            <a:lvl7pPr marL="0" marR="0" lvl="6" indent="0" algn="l">
              <a:lnSpc>
                <a:spcPct val="100000"/>
              </a:lnSpc>
              <a:spcBef>
                <a:spcPts val="0"/>
              </a:spcBef>
              <a:spcAft>
                <a:spcPts val="0"/>
              </a:spcAft>
              <a:buClr>
                <a:srgbClr val="000000"/>
              </a:buClr>
              <a:buSzPts val="1600"/>
              <a:buFont typeface="Arial"/>
              <a:buNone/>
              <a:defRPr sz="1600" b="0" i="0" u="none" strike="noStrike" cap="none">
                <a:solidFill>
                  <a:srgbClr val="7F7F7F"/>
                </a:solidFill>
                <a:latin typeface="Calibri"/>
                <a:ea typeface="Calibri"/>
                <a:cs typeface="Calibri"/>
                <a:sym typeface="Calibri"/>
              </a:defRPr>
            </a:lvl7pPr>
            <a:lvl8pPr marL="0" marR="0" lvl="7" indent="0" algn="l">
              <a:lnSpc>
                <a:spcPct val="100000"/>
              </a:lnSpc>
              <a:spcBef>
                <a:spcPts val="0"/>
              </a:spcBef>
              <a:spcAft>
                <a:spcPts val="0"/>
              </a:spcAft>
              <a:buClr>
                <a:srgbClr val="000000"/>
              </a:buClr>
              <a:buSzPts val="1600"/>
              <a:buFont typeface="Arial"/>
              <a:buNone/>
              <a:defRPr sz="1600" b="0" i="0" u="none" strike="noStrike" cap="none">
                <a:solidFill>
                  <a:srgbClr val="7F7F7F"/>
                </a:solidFill>
                <a:latin typeface="Calibri"/>
                <a:ea typeface="Calibri"/>
                <a:cs typeface="Calibri"/>
                <a:sym typeface="Calibri"/>
              </a:defRPr>
            </a:lvl8pPr>
            <a:lvl9pPr marL="0" marR="0" lvl="8" indent="0" algn="l">
              <a:lnSpc>
                <a:spcPct val="100000"/>
              </a:lnSpc>
              <a:spcBef>
                <a:spcPts val="0"/>
              </a:spcBef>
              <a:spcAft>
                <a:spcPts val="0"/>
              </a:spcAft>
              <a:buClr>
                <a:srgbClr val="000000"/>
              </a:buClr>
              <a:buSzPts val="1600"/>
              <a:buFont typeface="Arial"/>
              <a:buNone/>
              <a:defRPr sz="1600" b="0" i="0" u="none" strike="noStrike" cap="none">
                <a:solidFill>
                  <a:srgbClr val="7F7F7F"/>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pic>
        <p:nvPicPr>
          <p:cNvPr id="40" name="Google Shape;40;p15"/>
          <p:cNvPicPr preferRelativeResize="0"/>
          <p:nvPr/>
        </p:nvPicPr>
        <p:blipFill rotWithShape="1">
          <a:blip r:embed="rId4">
            <a:alphaModFix/>
          </a:blip>
          <a:srcRect/>
          <a:stretch/>
        </p:blipFill>
        <p:spPr>
          <a:xfrm>
            <a:off x="117219" y="41458"/>
            <a:ext cx="934373" cy="1068472"/>
          </a:xfrm>
          <a:prstGeom prst="rect">
            <a:avLst/>
          </a:prstGeom>
          <a:noFill/>
          <a:ln>
            <a:noFill/>
          </a:ln>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4_Title and Content">
  <p:cSld name="4_Title and Content">
    <p:spTree>
      <p:nvGrpSpPr>
        <p:cNvPr id="1" name="Shape 41"/>
        <p:cNvGrpSpPr/>
        <p:nvPr/>
      </p:nvGrpSpPr>
      <p:grpSpPr>
        <a:xfrm>
          <a:off x="0" y="0"/>
          <a:ext cx="0" cy="0"/>
          <a:chOff x="0" y="0"/>
          <a:chExt cx="0" cy="0"/>
        </a:xfrm>
      </p:grpSpPr>
      <p:pic>
        <p:nvPicPr>
          <p:cNvPr id="42" name="Google Shape;42;p16"/>
          <p:cNvPicPr preferRelativeResize="0"/>
          <p:nvPr/>
        </p:nvPicPr>
        <p:blipFill rotWithShape="1">
          <a:blip r:embed="rId2">
            <a:alphaModFix/>
          </a:blip>
          <a:srcRect/>
          <a:stretch/>
        </p:blipFill>
        <p:spPr>
          <a:xfrm>
            <a:off x="1" y="0"/>
            <a:ext cx="9143997" cy="1219199"/>
          </a:xfrm>
          <a:prstGeom prst="rect">
            <a:avLst/>
          </a:prstGeom>
          <a:noFill/>
          <a:ln>
            <a:noFill/>
          </a:ln>
        </p:spPr>
      </p:pic>
      <p:sp>
        <p:nvSpPr>
          <p:cNvPr id="43" name="Google Shape;43;p16"/>
          <p:cNvSpPr txBox="1">
            <a:spLocks noGrp="1"/>
          </p:cNvSpPr>
          <p:nvPr>
            <p:ph type="title"/>
          </p:nvPr>
        </p:nvSpPr>
        <p:spPr>
          <a:xfrm>
            <a:off x="1168811" y="420328"/>
            <a:ext cx="5158247" cy="590603"/>
          </a:xfrm>
          <a:prstGeom prst="rect">
            <a:avLst/>
          </a:prstGeom>
          <a:noFill/>
          <a:ln>
            <a:noFill/>
          </a:ln>
        </p:spPr>
        <p:txBody>
          <a:bodyPr spcFirstLastPara="1" wrap="square" lIns="0" tIns="0" rIns="0" bIns="0" anchor="t" anchorCtr="0">
            <a:noAutofit/>
          </a:bodyPr>
          <a:lstStyle>
            <a:lvl1pPr lvl="0" algn="l">
              <a:lnSpc>
                <a:spcPct val="90000"/>
              </a:lnSpc>
              <a:spcBef>
                <a:spcPts val="0"/>
              </a:spcBef>
              <a:spcAft>
                <a:spcPts val="0"/>
              </a:spcAft>
              <a:buClr>
                <a:schemeClr val="lt1"/>
              </a:buClr>
              <a:buSzPts val="2400"/>
              <a:buFont typeface="Arial"/>
              <a:buNone/>
              <a:defRPr sz="2400">
                <a:solidFill>
                  <a:schemeClr val="lt1"/>
                </a:solidFill>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4" name="Google Shape;44;p16"/>
          <p:cNvSpPr txBox="1">
            <a:spLocks noGrp="1"/>
          </p:cNvSpPr>
          <p:nvPr>
            <p:ph type="body" idx="1"/>
          </p:nvPr>
        </p:nvSpPr>
        <p:spPr>
          <a:xfrm>
            <a:off x="628650" y="1463040"/>
            <a:ext cx="7886700" cy="4640674"/>
          </a:xfrm>
          <a:prstGeom prst="rect">
            <a:avLst/>
          </a:prstGeom>
          <a:noFill/>
          <a:ln>
            <a:noFill/>
          </a:ln>
        </p:spPr>
        <p:txBody>
          <a:bodyPr spcFirstLastPara="1" wrap="square" lIns="0" tIns="0" rIns="0" bIns="45700" anchor="t" anchorCtr="0">
            <a:noAutofit/>
          </a:bodyPr>
          <a:lstStyle>
            <a:lvl1pPr marL="457200" lvl="0" indent="-381000" algn="l">
              <a:lnSpc>
                <a:spcPct val="90000"/>
              </a:lnSpc>
              <a:spcBef>
                <a:spcPts val="1000"/>
              </a:spcBef>
              <a:spcAft>
                <a:spcPts val="0"/>
              </a:spcAft>
              <a:buClr>
                <a:schemeClr val="dk1"/>
              </a:buClr>
              <a:buSzPts val="2400"/>
              <a:buChar char="•"/>
              <a:defRPr sz="2400"/>
            </a:lvl1pPr>
            <a:lvl2pPr marL="914400" lvl="1" indent="-355600" algn="l">
              <a:lnSpc>
                <a:spcPct val="90000"/>
              </a:lnSpc>
              <a:spcBef>
                <a:spcPts val="500"/>
              </a:spcBef>
              <a:spcAft>
                <a:spcPts val="0"/>
              </a:spcAft>
              <a:buClr>
                <a:schemeClr val="dk1"/>
              </a:buClr>
              <a:buSzPts val="2000"/>
              <a:buChar char="•"/>
              <a:defRPr sz="2000"/>
            </a:lvl2pPr>
            <a:lvl3pPr marL="1371600" lvl="2" indent="-342900" algn="l">
              <a:lnSpc>
                <a:spcPct val="90000"/>
              </a:lnSpc>
              <a:spcBef>
                <a:spcPts val="500"/>
              </a:spcBef>
              <a:spcAft>
                <a:spcPts val="0"/>
              </a:spcAft>
              <a:buClr>
                <a:schemeClr val="dk1"/>
              </a:buClr>
              <a:buSzPts val="1800"/>
              <a:buChar char="•"/>
              <a:defRPr sz="1800"/>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pic>
        <p:nvPicPr>
          <p:cNvPr id="45" name="Google Shape;45;p16"/>
          <p:cNvPicPr preferRelativeResize="0"/>
          <p:nvPr/>
        </p:nvPicPr>
        <p:blipFill rotWithShape="1">
          <a:blip r:embed="rId3">
            <a:alphaModFix/>
          </a:blip>
          <a:srcRect/>
          <a:stretch/>
        </p:blipFill>
        <p:spPr>
          <a:xfrm>
            <a:off x="7772400" y="6172200"/>
            <a:ext cx="1143000" cy="485919"/>
          </a:xfrm>
          <a:prstGeom prst="rect">
            <a:avLst/>
          </a:prstGeom>
          <a:noFill/>
          <a:ln>
            <a:noFill/>
          </a:ln>
        </p:spPr>
      </p:pic>
      <p:sp>
        <p:nvSpPr>
          <p:cNvPr id="46" name="Google Shape;46;p16"/>
          <p:cNvSpPr txBox="1">
            <a:spLocks noGrp="1"/>
          </p:cNvSpPr>
          <p:nvPr>
            <p:ph type="sldNum" idx="12"/>
          </p:nvPr>
        </p:nvSpPr>
        <p:spPr>
          <a:xfrm>
            <a:off x="223071" y="6427018"/>
            <a:ext cx="2057400" cy="365125"/>
          </a:xfrm>
          <a:prstGeom prst="rect">
            <a:avLst/>
          </a:prstGeom>
          <a:noFill/>
          <a:ln>
            <a:noFill/>
          </a:ln>
        </p:spPr>
        <p:txBody>
          <a:bodyPr spcFirstLastPara="1" wrap="square" lIns="91425" tIns="45700" rIns="91425" bIns="45700" anchor="t" anchorCtr="0">
            <a:noAutofit/>
          </a:bodyPr>
          <a:lstStyle>
            <a:lvl1pPr marL="0" marR="0" lvl="0" indent="0" algn="l">
              <a:lnSpc>
                <a:spcPct val="100000"/>
              </a:lnSpc>
              <a:spcBef>
                <a:spcPts val="0"/>
              </a:spcBef>
              <a:spcAft>
                <a:spcPts val="0"/>
              </a:spcAft>
              <a:buClr>
                <a:srgbClr val="000000"/>
              </a:buClr>
              <a:buSzPts val="1600"/>
              <a:buFont typeface="Arial"/>
              <a:buNone/>
              <a:defRPr sz="1600" b="0" i="0" u="none" strike="noStrike" cap="none">
                <a:solidFill>
                  <a:srgbClr val="7F7F7F"/>
                </a:solidFill>
                <a:latin typeface="Calibri"/>
                <a:ea typeface="Calibri"/>
                <a:cs typeface="Calibri"/>
                <a:sym typeface="Calibri"/>
              </a:defRPr>
            </a:lvl1pPr>
            <a:lvl2pPr marL="0" marR="0" lvl="1" indent="0" algn="l">
              <a:lnSpc>
                <a:spcPct val="100000"/>
              </a:lnSpc>
              <a:spcBef>
                <a:spcPts val="0"/>
              </a:spcBef>
              <a:spcAft>
                <a:spcPts val="0"/>
              </a:spcAft>
              <a:buClr>
                <a:srgbClr val="000000"/>
              </a:buClr>
              <a:buSzPts val="1600"/>
              <a:buFont typeface="Arial"/>
              <a:buNone/>
              <a:defRPr sz="1600" b="0" i="0" u="none" strike="noStrike" cap="none">
                <a:solidFill>
                  <a:srgbClr val="7F7F7F"/>
                </a:solidFill>
                <a:latin typeface="Calibri"/>
                <a:ea typeface="Calibri"/>
                <a:cs typeface="Calibri"/>
                <a:sym typeface="Calibri"/>
              </a:defRPr>
            </a:lvl2pPr>
            <a:lvl3pPr marL="0" marR="0" lvl="2" indent="0" algn="l">
              <a:lnSpc>
                <a:spcPct val="100000"/>
              </a:lnSpc>
              <a:spcBef>
                <a:spcPts val="0"/>
              </a:spcBef>
              <a:spcAft>
                <a:spcPts val="0"/>
              </a:spcAft>
              <a:buClr>
                <a:srgbClr val="000000"/>
              </a:buClr>
              <a:buSzPts val="1600"/>
              <a:buFont typeface="Arial"/>
              <a:buNone/>
              <a:defRPr sz="1600" b="0" i="0" u="none" strike="noStrike" cap="none">
                <a:solidFill>
                  <a:srgbClr val="7F7F7F"/>
                </a:solidFill>
                <a:latin typeface="Calibri"/>
                <a:ea typeface="Calibri"/>
                <a:cs typeface="Calibri"/>
                <a:sym typeface="Calibri"/>
              </a:defRPr>
            </a:lvl3pPr>
            <a:lvl4pPr marL="0" marR="0" lvl="3" indent="0" algn="l">
              <a:lnSpc>
                <a:spcPct val="100000"/>
              </a:lnSpc>
              <a:spcBef>
                <a:spcPts val="0"/>
              </a:spcBef>
              <a:spcAft>
                <a:spcPts val="0"/>
              </a:spcAft>
              <a:buClr>
                <a:srgbClr val="000000"/>
              </a:buClr>
              <a:buSzPts val="1600"/>
              <a:buFont typeface="Arial"/>
              <a:buNone/>
              <a:defRPr sz="1600" b="0" i="0" u="none" strike="noStrike" cap="none">
                <a:solidFill>
                  <a:srgbClr val="7F7F7F"/>
                </a:solidFill>
                <a:latin typeface="Calibri"/>
                <a:ea typeface="Calibri"/>
                <a:cs typeface="Calibri"/>
                <a:sym typeface="Calibri"/>
              </a:defRPr>
            </a:lvl4pPr>
            <a:lvl5pPr marL="0" marR="0" lvl="4" indent="0" algn="l">
              <a:lnSpc>
                <a:spcPct val="100000"/>
              </a:lnSpc>
              <a:spcBef>
                <a:spcPts val="0"/>
              </a:spcBef>
              <a:spcAft>
                <a:spcPts val="0"/>
              </a:spcAft>
              <a:buClr>
                <a:srgbClr val="000000"/>
              </a:buClr>
              <a:buSzPts val="1600"/>
              <a:buFont typeface="Arial"/>
              <a:buNone/>
              <a:defRPr sz="1600" b="0" i="0" u="none" strike="noStrike" cap="none">
                <a:solidFill>
                  <a:srgbClr val="7F7F7F"/>
                </a:solidFill>
                <a:latin typeface="Calibri"/>
                <a:ea typeface="Calibri"/>
                <a:cs typeface="Calibri"/>
                <a:sym typeface="Calibri"/>
              </a:defRPr>
            </a:lvl5pPr>
            <a:lvl6pPr marL="0" marR="0" lvl="5" indent="0" algn="l">
              <a:lnSpc>
                <a:spcPct val="100000"/>
              </a:lnSpc>
              <a:spcBef>
                <a:spcPts val="0"/>
              </a:spcBef>
              <a:spcAft>
                <a:spcPts val="0"/>
              </a:spcAft>
              <a:buClr>
                <a:srgbClr val="000000"/>
              </a:buClr>
              <a:buSzPts val="1600"/>
              <a:buFont typeface="Arial"/>
              <a:buNone/>
              <a:defRPr sz="1600" b="0" i="0" u="none" strike="noStrike" cap="none">
                <a:solidFill>
                  <a:srgbClr val="7F7F7F"/>
                </a:solidFill>
                <a:latin typeface="Calibri"/>
                <a:ea typeface="Calibri"/>
                <a:cs typeface="Calibri"/>
                <a:sym typeface="Calibri"/>
              </a:defRPr>
            </a:lvl6pPr>
            <a:lvl7pPr marL="0" marR="0" lvl="6" indent="0" algn="l">
              <a:lnSpc>
                <a:spcPct val="100000"/>
              </a:lnSpc>
              <a:spcBef>
                <a:spcPts val="0"/>
              </a:spcBef>
              <a:spcAft>
                <a:spcPts val="0"/>
              </a:spcAft>
              <a:buClr>
                <a:srgbClr val="000000"/>
              </a:buClr>
              <a:buSzPts val="1600"/>
              <a:buFont typeface="Arial"/>
              <a:buNone/>
              <a:defRPr sz="1600" b="0" i="0" u="none" strike="noStrike" cap="none">
                <a:solidFill>
                  <a:srgbClr val="7F7F7F"/>
                </a:solidFill>
                <a:latin typeface="Calibri"/>
                <a:ea typeface="Calibri"/>
                <a:cs typeface="Calibri"/>
                <a:sym typeface="Calibri"/>
              </a:defRPr>
            </a:lvl7pPr>
            <a:lvl8pPr marL="0" marR="0" lvl="7" indent="0" algn="l">
              <a:lnSpc>
                <a:spcPct val="100000"/>
              </a:lnSpc>
              <a:spcBef>
                <a:spcPts val="0"/>
              </a:spcBef>
              <a:spcAft>
                <a:spcPts val="0"/>
              </a:spcAft>
              <a:buClr>
                <a:srgbClr val="000000"/>
              </a:buClr>
              <a:buSzPts val="1600"/>
              <a:buFont typeface="Arial"/>
              <a:buNone/>
              <a:defRPr sz="1600" b="0" i="0" u="none" strike="noStrike" cap="none">
                <a:solidFill>
                  <a:srgbClr val="7F7F7F"/>
                </a:solidFill>
                <a:latin typeface="Calibri"/>
                <a:ea typeface="Calibri"/>
                <a:cs typeface="Calibri"/>
                <a:sym typeface="Calibri"/>
              </a:defRPr>
            </a:lvl8pPr>
            <a:lvl9pPr marL="0" marR="0" lvl="8" indent="0" algn="l">
              <a:lnSpc>
                <a:spcPct val="100000"/>
              </a:lnSpc>
              <a:spcBef>
                <a:spcPts val="0"/>
              </a:spcBef>
              <a:spcAft>
                <a:spcPts val="0"/>
              </a:spcAft>
              <a:buClr>
                <a:srgbClr val="000000"/>
              </a:buClr>
              <a:buSzPts val="1600"/>
              <a:buFont typeface="Arial"/>
              <a:buNone/>
              <a:defRPr sz="1600" b="0" i="0" u="none" strike="noStrike" cap="none">
                <a:solidFill>
                  <a:srgbClr val="7F7F7F"/>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pic>
        <p:nvPicPr>
          <p:cNvPr id="47" name="Google Shape;47;p16"/>
          <p:cNvPicPr preferRelativeResize="0"/>
          <p:nvPr/>
        </p:nvPicPr>
        <p:blipFill rotWithShape="1">
          <a:blip r:embed="rId4">
            <a:alphaModFix/>
          </a:blip>
          <a:srcRect/>
          <a:stretch/>
        </p:blipFill>
        <p:spPr>
          <a:xfrm>
            <a:off x="117219" y="41458"/>
            <a:ext cx="934373" cy="1068472"/>
          </a:xfrm>
          <a:prstGeom prst="rect">
            <a:avLst/>
          </a:prstGeom>
          <a:noFill/>
          <a:ln>
            <a:noFill/>
          </a:ln>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5_Title and Content">
  <p:cSld name="5_Title and Content">
    <p:spTree>
      <p:nvGrpSpPr>
        <p:cNvPr id="1" name="Shape 48"/>
        <p:cNvGrpSpPr/>
        <p:nvPr/>
      </p:nvGrpSpPr>
      <p:grpSpPr>
        <a:xfrm>
          <a:off x="0" y="0"/>
          <a:ext cx="0" cy="0"/>
          <a:chOff x="0" y="0"/>
          <a:chExt cx="0" cy="0"/>
        </a:xfrm>
      </p:grpSpPr>
      <p:pic>
        <p:nvPicPr>
          <p:cNvPr id="49" name="Google Shape;49;p17"/>
          <p:cNvPicPr preferRelativeResize="0"/>
          <p:nvPr/>
        </p:nvPicPr>
        <p:blipFill rotWithShape="1">
          <a:blip r:embed="rId2">
            <a:alphaModFix/>
          </a:blip>
          <a:srcRect/>
          <a:stretch/>
        </p:blipFill>
        <p:spPr>
          <a:xfrm>
            <a:off x="1" y="0"/>
            <a:ext cx="9143997" cy="1219199"/>
          </a:xfrm>
          <a:prstGeom prst="rect">
            <a:avLst/>
          </a:prstGeom>
          <a:noFill/>
          <a:ln>
            <a:noFill/>
          </a:ln>
        </p:spPr>
      </p:pic>
      <p:sp>
        <p:nvSpPr>
          <p:cNvPr id="50" name="Google Shape;50;p17"/>
          <p:cNvSpPr txBox="1">
            <a:spLocks noGrp="1"/>
          </p:cNvSpPr>
          <p:nvPr>
            <p:ph type="title"/>
          </p:nvPr>
        </p:nvSpPr>
        <p:spPr>
          <a:xfrm>
            <a:off x="1168811" y="420328"/>
            <a:ext cx="5158247" cy="590603"/>
          </a:xfrm>
          <a:prstGeom prst="rect">
            <a:avLst/>
          </a:prstGeom>
          <a:noFill/>
          <a:ln>
            <a:noFill/>
          </a:ln>
        </p:spPr>
        <p:txBody>
          <a:bodyPr spcFirstLastPara="1" wrap="square" lIns="0" tIns="0" rIns="0" bIns="0" anchor="t" anchorCtr="0">
            <a:noAutofit/>
          </a:bodyPr>
          <a:lstStyle>
            <a:lvl1pPr lvl="0" algn="l">
              <a:lnSpc>
                <a:spcPct val="90000"/>
              </a:lnSpc>
              <a:spcBef>
                <a:spcPts val="0"/>
              </a:spcBef>
              <a:spcAft>
                <a:spcPts val="0"/>
              </a:spcAft>
              <a:buClr>
                <a:schemeClr val="lt1"/>
              </a:buClr>
              <a:buSzPts val="2400"/>
              <a:buFont typeface="Arial"/>
              <a:buNone/>
              <a:defRPr sz="2400">
                <a:solidFill>
                  <a:schemeClr val="lt1"/>
                </a:solidFill>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1" name="Google Shape;51;p17"/>
          <p:cNvSpPr txBox="1">
            <a:spLocks noGrp="1"/>
          </p:cNvSpPr>
          <p:nvPr>
            <p:ph type="body" idx="1"/>
          </p:nvPr>
        </p:nvSpPr>
        <p:spPr>
          <a:xfrm>
            <a:off x="628650" y="1463040"/>
            <a:ext cx="7886700" cy="4640674"/>
          </a:xfrm>
          <a:prstGeom prst="rect">
            <a:avLst/>
          </a:prstGeom>
          <a:noFill/>
          <a:ln>
            <a:noFill/>
          </a:ln>
        </p:spPr>
        <p:txBody>
          <a:bodyPr spcFirstLastPara="1" wrap="square" lIns="0" tIns="0" rIns="0" bIns="45700" anchor="t" anchorCtr="0">
            <a:noAutofit/>
          </a:bodyPr>
          <a:lstStyle>
            <a:lvl1pPr marL="457200" lvl="0" indent="-381000" algn="l">
              <a:lnSpc>
                <a:spcPct val="90000"/>
              </a:lnSpc>
              <a:spcBef>
                <a:spcPts val="1000"/>
              </a:spcBef>
              <a:spcAft>
                <a:spcPts val="0"/>
              </a:spcAft>
              <a:buClr>
                <a:schemeClr val="dk1"/>
              </a:buClr>
              <a:buSzPts val="2400"/>
              <a:buChar char="•"/>
              <a:defRPr sz="2400"/>
            </a:lvl1pPr>
            <a:lvl2pPr marL="914400" lvl="1" indent="-355600" algn="l">
              <a:lnSpc>
                <a:spcPct val="90000"/>
              </a:lnSpc>
              <a:spcBef>
                <a:spcPts val="500"/>
              </a:spcBef>
              <a:spcAft>
                <a:spcPts val="0"/>
              </a:spcAft>
              <a:buClr>
                <a:schemeClr val="dk1"/>
              </a:buClr>
              <a:buSzPts val="2000"/>
              <a:buChar char="•"/>
              <a:defRPr sz="2000"/>
            </a:lvl2pPr>
            <a:lvl3pPr marL="1371600" lvl="2" indent="-342900" algn="l">
              <a:lnSpc>
                <a:spcPct val="90000"/>
              </a:lnSpc>
              <a:spcBef>
                <a:spcPts val="500"/>
              </a:spcBef>
              <a:spcAft>
                <a:spcPts val="0"/>
              </a:spcAft>
              <a:buClr>
                <a:schemeClr val="dk1"/>
              </a:buClr>
              <a:buSzPts val="1800"/>
              <a:buChar char="•"/>
              <a:defRPr sz="1800"/>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pic>
        <p:nvPicPr>
          <p:cNvPr id="52" name="Google Shape;52;p17"/>
          <p:cNvPicPr preferRelativeResize="0"/>
          <p:nvPr/>
        </p:nvPicPr>
        <p:blipFill rotWithShape="1">
          <a:blip r:embed="rId3">
            <a:alphaModFix/>
          </a:blip>
          <a:srcRect/>
          <a:stretch/>
        </p:blipFill>
        <p:spPr>
          <a:xfrm>
            <a:off x="7772400" y="6172200"/>
            <a:ext cx="1143000" cy="485919"/>
          </a:xfrm>
          <a:prstGeom prst="rect">
            <a:avLst/>
          </a:prstGeom>
          <a:noFill/>
          <a:ln>
            <a:noFill/>
          </a:ln>
        </p:spPr>
      </p:pic>
      <p:sp>
        <p:nvSpPr>
          <p:cNvPr id="53" name="Google Shape;53;p17"/>
          <p:cNvSpPr txBox="1">
            <a:spLocks noGrp="1"/>
          </p:cNvSpPr>
          <p:nvPr>
            <p:ph type="sldNum" idx="12"/>
          </p:nvPr>
        </p:nvSpPr>
        <p:spPr>
          <a:xfrm>
            <a:off x="223071" y="6427018"/>
            <a:ext cx="2057400" cy="365125"/>
          </a:xfrm>
          <a:prstGeom prst="rect">
            <a:avLst/>
          </a:prstGeom>
          <a:noFill/>
          <a:ln>
            <a:noFill/>
          </a:ln>
        </p:spPr>
        <p:txBody>
          <a:bodyPr spcFirstLastPara="1" wrap="square" lIns="91425" tIns="45700" rIns="91425" bIns="45700" anchor="t" anchorCtr="0">
            <a:noAutofit/>
          </a:bodyPr>
          <a:lstStyle>
            <a:lvl1pPr marL="0" marR="0" lvl="0" indent="0" algn="l">
              <a:lnSpc>
                <a:spcPct val="100000"/>
              </a:lnSpc>
              <a:spcBef>
                <a:spcPts val="0"/>
              </a:spcBef>
              <a:spcAft>
                <a:spcPts val="0"/>
              </a:spcAft>
              <a:buClr>
                <a:srgbClr val="000000"/>
              </a:buClr>
              <a:buSzPts val="1600"/>
              <a:buFont typeface="Arial"/>
              <a:buNone/>
              <a:defRPr sz="1600" b="0" i="0" u="none" strike="noStrike" cap="none">
                <a:solidFill>
                  <a:srgbClr val="7F7F7F"/>
                </a:solidFill>
                <a:latin typeface="Calibri"/>
                <a:ea typeface="Calibri"/>
                <a:cs typeface="Calibri"/>
                <a:sym typeface="Calibri"/>
              </a:defRPr>
            </a:lvl1pPr>
            <a:lvl2pPr marL="0" marR="0" lvl="1" indent="0" algn="l">
              <a:lnSpc>
                <a:spcPct val="100000"/>
              </a:lnSpc>
              <a:spcBef>
                <a:spcPts val="0"/>
              </a:spcBef>
              <a:spcAft>
                <a:spcPts val="0"/>
              </a:spcAft>
              <a:buClr>
                <a:srgbClr val="000000"/>
              </a:buClr>
              <a:buSzPts val="1600"/>
              <a:buFont typeface="Arial"/>
              <a:buNone/>
              <a:defRPr sz="1600" b="0" i="0" u="none" strike="noStrike" cap="none">
                <a:solidFill>
                  <a:srgbClr val="7F7F7F"/>
                </a:solidFill>
                <a:latin typeface="Calibri"/>
                <a:ea typeface="Calibri"/>
                <a:cs typeface="Calibri"/>
                <a:sym typeface="Calibri"/>
              </a:defRPr>
            </a:lvl2pPr>
            <a:lvl3pPr marL="0" marR="0" lvl="2" indent="0" algn="l">
              <a:lnSpc>
                <a:spcPct val="100000"/>
              </a:lnSpc>
              <a:spcBef>
                <a:spcPts val="0"/>
              </a:spcBef>
              <a:spcAft>
                <a:spcPts val="0"/>
              </a:spcAft>
              <a:buClr>
                <a:srgbClr val="000000"/>
              </a:buClr>
              <a:buSzPts val="1600"/>
              <a:buFont typeface="Arial"/>
              <a:buNone/>
              <a:defRPr sz="1600" b="0" i="0" u="none" strike="noStrike" cap="none">
                <a:solidFill>
                  <a:srgbClr val="7F7F7F"/>
                </a:solidFill>
                <a:latin typeface="Calibri"/>
                <a:ea typeface="Calibri"/>
                <a:cs typeface="Calibri"/>
                <a:sym typeface="Calibri"/>
              </a:defRPr>
            </a:lvl3pPr>
            <a:lvl4pPr marL="0" marR="0" lvl="3" indent="0" algn="l">
              <a:lnSpc>
                <a:spcPct val="100000"/>
              </a:lnSpc>
              <a:spcBef>
                <a:spcPts val="0"/>
              </a:spcBef>
              <a:spcAft>
                <a:spcPts val="0"/>
              </a:spcAft>
              <a:buClr>
                <a:srgbClr val="000000"/>
              </a:buClr>
              <a:buSzPts val="1600"/>
              <a:buFont typeface="Arial"/>
              <a:buNone/>
              <a:defRPr sz="1600" b="0" i="0" u="none" strike="noStrike" cap="none">
                <a:solidFill>
                  <a:srgbClr val="7F7F7F"/>
                </a:solidFill>
                <a:latin typeface="Calibri"/>
                <a:ea typeface="Calibri"/>
                <a:cs typeface="Calibri"/>
                <a:sym typeface="Calibri"/>
              </a:defRPr>
            </a:lvl4pPr>
            <a:lvl5pPr marL="0" marR="0" lvl="4" indent="0" algn="l">
              <a:lnSpc>
                <a:spcPct val="100000"/>
              </a:lnSpc>
              <a:spcBef>
                <a:spcPts val="0"/>
              </a:spcBef>
              <a:spcAft>
                <a:spcPts val="0"/>
              </a:spcAft>
              <a:buClr>
                <a:srgbClr val="000000"/>
              </a:buClr>
              <a:buSzPts val="1600"/>
              <a:buFont typeface="Arial"/>
              <a:buNone/>
              <a:defRPr sz="1600" b="0" i="0" u="none" strike="noStrike" cap="none">
                <a:solidFill>
                  <a:srgbClr val="7F7F7F"/>
                </a:solidFill>
                <a:latin typeface="Calibri"/>
                <a:ea typeface="Calibri"/>
                <a:cs typeface="Calibri"/>
                <a:sym typeface="Calibri"/>
              </a:defRPr>
            </a:lvl5pPr>
            <a:lvl6pPr marL="0" marR="0" lvl="5" indent="0" algn="l">
              <a:lnSpc>
                <a:spcPct val="100000"/>
              </a:lnSpc>
              <a:spcBef>
                <a:spcPts val="0"/>
              </a:spcBef>
              <a:spcAft>
                <a:spcPts val="0"/>
              </a:spcAft>
              <a:buClr>
                <a:srgbClr val="000000"/>
              </a:buClr>
              <a:buSzPts val="1600"/>
              <a:buFont typeface="Arial"/>
              <a:buNone/>
              <a:defRPr sz="1600" b="0" i="0" u="none" strike="noStrike" cap="none">
                <a:solidFill>
                  <a:srgbClr val="7F7F7F"/>
                </a:solidFill>
                <a:latin typeface="Calibri"/>
                <a:ea typeface="Calibri"/>
                <a:cs typeface="Calibri"/>
                <a:sym typeface="Calibri"/>
              </a:defRPr>
            </a:lvl6pPr>
            <a:lvl7pPr marL="0" marR="0" lvl="6" indent="0" algn="l">
              <a:lnSpc>
                <a:spcPct val="100000"/>
              </a:lnSpc>
              <a:spcBef>
                <a:spcPts val="0"/>
              </a:spcBef>
              <a:spcAft>
                <a:spcPts val="0"/>
              </a:spcAft>
              <a:buClr>
                <a:srgbClr val="000000"/>
              </a:buClr>
              <a:buSzPts val="1600"/>
              <a:buFont typeface="Arial"/>
              <a:buNone/>
              <a:defRPr sz="1600" b="0" i="0" u="none" strike="noStrike" cap="none">
                <a:solidFill>
                  <a:srgbClr val="7F7F7F"/>
                </a:solidFill>
                <a:latin typeface="Calibri"/>
                <a:ea typeface="Calibri"/>
                <a:cs typeface="Calibri"/>
                <a:sym typeface="Calibri"/>
              </a:defRPr>
            </a:lvl7pPr>
            <a:lvl8pPr marL="0" marR="0" lvl="7" indent="0" algn="l">
              <a:lnSpc>
                <a:spcPct val="100000"/>
              </a:lnSpc>
              <a:spcBef>
                <a:spcPts val="0"/>
              </a:spcBef>
              <a:spcAft>
                <a:spcPts val="0"/>
              </a:spcAft>
              <a:buClr>
                <a:srgbClr val="000000"/>
              </a:buClr>
              <a:buSzPts val="1600"/>
              <a:buFont typeface="Arial"/>
              <a:buNone/>
              <a:defRPr sz="1600" b="0" i="0" u="none" strike="noStrike" cap="none">
                <a:solidFill>
                  <a:srgbClr val="7F7F7F"/>
                </a:solidFill>
                <a:latin typeface="Calibri"/>
                <a:ea typeface="Calibri"/>
                <a:cs typeface="Calibri"/>
                <a:sym typeface="Calibri"/>
              </a:defRPr>
            </a:lvl8pPr>
            <a:lvl9pPr marL="0" marR="0" lvl="8" indent="0" algn="l">
              <a:lnSpc>
                <a:spcPct val="100000"/>
              </a:lnSpc>
              <a:spcBef>
                <a:spcPts val="0"/>
              </a:spcBef>
              <a:spcAft>
                <a:spcPts val="0"/>
              </a:spcAft>
              <a:buClr>
                <a:srgbClr val="000000"/>
              </a:buClr>
              <a:buSzPts val="1600"/>
              <a:buFont typeface="Arial"/>
              <a:buNone/>
              <a:defRPr sz="1600" b="0" i="0" u="none" strike="noStrike" cap="none">
                <a:solidFill>
                  <a:srgbClr val="7F7F7F"/>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pic>
        <p:nvPicPr>
          <p:cNvPr id="54" name="Google Shape;54;p17"/>
          <p:cNvPicPr preferRelativeResize="0"/>
          <p:nvPr/>
        </p:nvPicPr>
        <p:blipFill rotWithShape="1">
          <a:blip r:embed="rId4">
            <a:alphaModFix/>
          </a:blip>
          <a:srcRect/>
          <a:stretch/>
        </p:blipFill>
        <p:spPr>
          <a:xfrm>
            <a:off x="117219" y="41458"/>
            <a:ext cx="934373" cy="1068472"/>
          </a:xfrm>
          <a:prstGeom prst="rect">
            <a:avLst/>
          </a:prstGeom>
          <a:noFill/>
          <a:ln>
            <a:noFill/>
          </a:ln>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6_Title and Content">
  <p:cSld name="6_Title and Content">
    <p:spTree>
      <p:nvGrpSpPr>
        <p:cNvPr id="1" name="Shape 55"/>
        <p:cNvGrpSpPr/>
        <p:nvPr/>
      </p:nvGrpSpPr>
      <p:grpSpPr>
        <a:xfrm>
          <a:off x="0" y="0"/>
          <a:ext cx="0" cy="0"/>
          <a:chOff x="0" y="0"/>
          <a:chExt cx="0" cy="0"/>
        </a:xfrm>
      </p:grpSpPr>
      <p:pic>
        <p:nvPicPr>
          <p:cNvPr id="56" name="Google Shape;56;p18"/>
          <p:cNvPicPr preferRelativeResize="0"/>
          <p:nvPr/>
        </p:nvPicPr>
        <p:blipFill rotWithShape="1">
          <a:blip r:embed="rId2">
            <a:alphaModFix/>
          </a:blip>
          <a:srcRect/>
          <a:stretch/>
        </p:blipFill>
        <p:spPr>
          <a:xfrm>
            <a:off x="1" y="0"/>
            <a:ext cx="9143997" cy="1219199"/>
          </a:xfrm>
          <a:prstGeom prst="rect">
            <a:avLst/>
          </a:prstGeom>
          <a:noFill/>
          <a:ln>
            <a:noFill/>
          </a:ln>
        </p:spPr>
      </p:pic>
      <p:sp>
        <p:nvSpPr>
          <p:cNvPr id="57" name="Google Shape;57;p18"/>
          <p:cNvSpPr txBox="1">
            <a:spLocks noGrp="1"/>
          </p:cNvSpPr>
          <p:nvPr>
            <p:ph type="title"/>
          </p:nvPr>
        </p:nvSpPr>
        <p:spPr>
          <a:xfrm>
            <a:off x="1168811" y="420328"/>
            <a:ext cx="5158247" cy="590603"/>
          </a:xfrm>
          <a:prstGeom prst="rect">
            <a:avLst/>
          </a:prstGeom>
          <a:noFill/>
          <a:ln>
            <a:noFill/>
          </a:ln>
        </p:spPr>
        <p:txBody>
          <a:bodyPr spcFirstLastPara="1" wrap="square" lIns="0" tIns="0" rIns="0" bIns="0" anchor="t" anchorCtr="0">
            <a:noAutofit/>
          </a:bodyPr>
          <a:lstStyle>
            <a:lvl1pPr lvl="0" algn="l">
              <a:lnSpc>
                <a:spcPct val="90000"/>
              </a:lnSpc>
              <a:spcBef>
                <a:spcPts val="0"/>
              </a:spcBef>
              <a:spcAft>
                <a:spcPts val="0"/>
              </a:spcAft>
              <a:buClr>
                <a:schemeClr val="lt1"/>
              </a:buClr>
              <a:buSzPts val="2400"/>
              <a:buFont typeface="Arial"/>
              <a:buNone/>
              <a:defRPr sz="2400">
                <a:solidFill>
                  <a:schemeClr val="lt1"/>
                </a:solidFill>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8" name="Google Shape;58;p18"/>
          <p:cNvSpPr txBox="1">
            <a:spLocks noGrp="1"/>
          </p:cNvSpPr>
          <p:nvPr>
            <p:ph type="body" idx="1"/>
          </p:nvPr>
        </p:nvSpPr>
        <p:spPr>
          <a:xfrm>
            <a:off x="628650" y="1463040"/>
            <a:ext cx="7886700" cy="4640674"/>
          </a:xfrm>
          <a:prstGeom prst="rect">
            <a:avLst/>
          </a:prstGeom>
          <a:noFill/>
          <a:ln>
            <a:noFill/>
          </a:ln>
        </p:spPr>
        <p:txBody>
          <a:bodyPr spcFirstLastPara="1" wrap="square" lIns="0" tIns="0" rIns="0" bIns="45700" anchor="t" anchorCtr="0">
            <a:noAutofit/>
          </a:bodyPr>
          <a:lstStyle>
            <a:lvl1pPr marL="457200" lvl="0" indent="-381000" algn="l">
              <a:lnSpc>
                <a:spcPct val="90000"/>
              </a:lnSpc>
              <a:spcBef>
                <a:spcPts val="1000"/>
              </a:spcBef>
              <a:spcAft>
                <a:spcPts val="0"/>
              </a:spcAft>
              <a:buClr>
                <a:schemeClr val="dk1"/>
              </a:buClr>
              <a:buSzPts val="2400"/>
              <a:buChar char="•"/>
              <a:defRPr sz="2400"/>
            </a:lvl1pPr>
            <a:lvl2pPr marL="914400" lvl="1" indent="-355600" algn="l">
              <a:lnSpc>
                <a:spcPct val="90000"/>
              </a:lnSpc>
              <a:spcBef>
                <a:spcPts val="500"/>
              </a:spcBef>
              <a:spcAft>
                <a:spcPts val="0"/>
              </a:spcAft>
              <a:buClr>
                <a:schemeClr val="dk1"/>
              </a:buClr>
              <a:buSzPts val="2000"/>
              <a:buChar char="•"/>
              <a:defRPr sz="2000"/>
            </a:lvl2pPr>
            <a:lvl3pPr marL="1371600" lvl="2" indent="-342900" algn="l">
              <a:lnSpc>
                <a:spcPct val="90000"/>
              </a:lnSpc>
              <a:spcBef>
                <a:spcPts val="500"/>
              </a:spcBef>
              <a:spcAft>
                <a:spcPts val="0"/>
              </a:spcAft>
              <a:buClr>
                <a:schemeClr val="dk1"/>
              </a:buClr>
              <a:buSzPts val="1800"/>
              <a:buChar char="•"/>
              <a:defRPr sz="1800"/>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pic>
        <p:nvPicPr>
          <p:cNvPr id="59" name="Google Shape;59;p18"/>
          <p:cNvPicPr preferRelativeResize="0"/>
          <p:nvPr/>
        </p:nvPicPr>
        <p:blipFill rotWithShape="1">
          <a:blip r:embed="rId3">
            <a:alphaModFix/>
          </a:blip>
          <a:srcRect/>
          <a:stretch/>
        </p:blipFill>
        <p:spPr>
          <a:xfrm>
            <a:off x="7772400" y="6172200"/>
            <a:ext cx="1143000" cy="485919"/>
          </a:xfrm>
          <a:prstGeom prst="rect">
            <a:avLst/>
          </a:prstGeom>
          <a:noFill/>
          <a:ln>
            <a:noFill/>
          </a:ln>
        </p:spPr>
      </p:pic>
      <p:sp>
        <p:nvSpPr>
          <p:cNvPr id="60" name="Google Shape;60;p18"/>
          <p:cNvSpPr txBox="1">
            <a:spLocks noGrp="1"/>
          </p:cNvSpPr>
          <p:nvPr>
            <p:ph type="sldNum" idx="12"/>
          </p:nvPr>
        </p:nvSpPr>
        <p:spPr>
          <a:xfrm>
            <a:off x="223071" y="6427018"/>
            <a:ext cx="2057400" cy="365125"/>
          </a:xfrm>
          <a:prstGeom prst="rect">
            <a:avLst/>
          </a:prstGeom>
          <a:noFill/>
          <a:ln>
            <a:noFill/>
          </a:ln>
        </p:spPr>
        <p:txBody>
          <a:bodyPr spcFirstLastPara="1" wrap="square" lIns="91425" tIns="45700" rIns="91425" bIns="45700" anchor="t" anchorCtr="0">
            <a:noAutofit/>
          </a:bodyPr>
          <a:lstStyle>
            <a:lvl1pPr marL="0" marR="0" lvl="0" indent="0" algn="l">
              <a:lnSpc>
                <a:spcPct val="100000"/>
              </a:lnSpc>
              <a:spcBef>
                <a:spcPts val="0"/>
              </a:spcBef>
              <a:spcAft>
                <a:spcPts val="0"/>
              </a:spcAft>
              <a:buClr>
                <a:srgbClr val="000000"/>
              </a:buClr>
              <a:buSzPts val="1600"/>
              <a:buFont typeface="Arial"/>
              <a:buNone/>
              <a:defRPr sz="1600" b="0" i="0" u="none" strike="noStrike" cap="none">
                <a:solidFill>
                  <a:srgbClr val="7F7F7F"/>
                </a:solidFill>
                <a:latin typeface="Calibri"/>
                <a:ea typeface="Calibri"/>
                <a:cs typeface="Calibri"/>
                <a:sym typeface="Calibri"/>
              </a:defRPr>
            </a:lvl1pPr>
            <a:lvl2pPr marL="0" marR="0" lvl="1" indent="0" algn="l">
              <a:lnSpc>
                <a:spcPct val="100000"/>
              </a:lnSpc>
              <a:spcBef>
                <a:spcPts val="0"/>
              </a:spcBef>
              <a:spcAft>
                <a:spcPts val="0"/>
              </a:spcAft>
              <a:buClr>
                <a:srgbClr val="000000"/>
              </a:buClr>
              <a:buSzPts val="1600"/>
              <a:buFont typeface="Arial"/>
              <a:buNone/>
              <a:defRPr sz="1600" b="0" i="0" u="none" strike="noStrike" cap="none">
                <a:solidFill>
                  <a:srgbClr val="7F7F7F"/>
                </a:solidFill>
                <a:latin typeface="Calibri"/>
                <a:ea typeface="Calibri"/>
                <a:cs typeface="Calibri"/>
                <a:sym typeface="Calibri"/>
              </a:defRPr>
            </a:lvl2pPr>
            <a:lvl3pPr marL="0" marR="0" lvl="2" indent="0" algn="l">
              <a:lnSpc>
                <a:spcPct val="100000"/>
              </a:lnSpc>
              <a:spcBef>
                <a:spcPts val="0"/>
              </a:spcBef>
              <a:spcAft>
                <a:spcPts val="0"/>
              </a:spcAft>
              <a:buClr>
                <a:srgbClr val="000000"/>
              </a:buClr>
              <a:buSzPts val="1600"/>
              <a:buFont typeface="Arial"/>
              <a:buNone/>
              <a:defRPr sz="1600" b="0" i="0" u="none" strike="noStrike" cap="none">
                <a:solidFill>
                  <a:srgbClr val="7F7F7F"/>
                </a:solidFill>
                <a:latin typeface="Calibri"/>
                <a:ea typeface="Calibri"/>
                <a:cs typeface="Calibri"/>
                <a:sym typeface="Calibri"/>
              </a:defRPr>
            </a:lvl3pPr>
            <a:lvl4pPr marL="0" marR="0" lvl="3" indent="0" algn="l">
              <a:lnSpc>
                <a:spcPct val="100000"/>
              </a:lnSpc>
              <a:spcBef>
                <a:spcPts val="0"/>
              </a:spcBef>
              <a:spcAft>
                <a:spcPts val="0"/>
              </a:spcAft>
              <a:buClr>
                <a:srgbClr val="000000"/>
              </a:buClr>
              <a:buSzPts val="1600"/>
              <a:buFont typeface="Arial"/>
              <a:buNone/>
              <a:defRPr sz="1600" b="0" i="0" u="none" strike="noStrike" cap="none">
                <a:solidFill>
                  <a:srgbClr val="7F7F7F"/>
                </a:solidFill>
                <a:latin typeface="Calibri"/>
                <a:ea typeface="Calibri"/>
                <a:cs typeface="Calibri"/>
                <a:sym typeface="Calibri"/>
              </a:defRPr>
            </a:lvl4pPr>
            <a:lvl5pPr marL="0" marR="0" lvl="4" indent="0" algn="l">
              <a:lnSpc>
                <a:spcPct val="100000"/>
              </a:lnSpc>
              <a:spcBef>
                <a:spcPts val="0"/>
              </a:spcBef>
              <a:spcAft>
                <a:spcPts val="0"/>
              </a:spcAft>
              <a:buClr>
                <a:srgbClr val="000000"/>
              </a:buClr>
              <a:buSzPts val="1600"/>
              <a:buFont typeface="Arial"/>
              <a:buNone/>
              <a:defRPr sz="1600" b="0" i="0" u="none" strike="noStrike" cap="none">
                <a:solidFill>
                  <a:srgbClr val="7F7F7F"/>
                </a:solidFill>
                <a:latin typeface="Calibri"/>
                <a:ea typeface="Calibri"/>
                <a:cs typeface="Calibri"/>
                <a:sym typeface="Calibri"/>
              </a:defRPr>
            </a:lvl5pPr>
            <a:lvl6pPr marL="0" marR="0" lvl="5" indent="0" algn="l">
              <a:lnSpc>
                <a:spcPct val="100000"/>
              </a:lnSpc>
              <a:spcBef>
                <a:spcPts val="0"/>
              </a:spcBef>
              <a:spcAft>
                <a:spcPts val="0"/>
              </a:spcAft>
              <a:buClr>
                <a:srgbClr val="000000"/>
              </a:buClr>
              <a:buSzPts val="1600"/>
              <a:buFont typeface="Arial"/>
              <a:buNone/>
              <a:defRPr sz="1600" b="0" i="0" u="none" strike="noStrike" cap="none">
                <a:solidFill>
                  <a:srgbClr val="7F7F7F"/>
                </a:solidFill>
                <a:latin typeface="Calibri"/>
                <a:ea typeface="Calibri"/>
                <a:cs typeface="Calibri"/>
                <a:sym typeface="Calibri"/>
              </a:defRPr>
            </a:lvl6pPr>
            <a:lvl7pPr marL="0" marR="0" lvl="6" indent="0" algn="l">
              <a:lnSpc>
                <a:spcPct val="100000"/>
              </a:lnSpc>
              <a:spcBef>
                <a:spcPts val="0"/>
              </a:spcBef>
              <a:spcAft>
                <a:spcPts val="0"/>
              </a:spcAft>
              <a:buClr>
                <a:srgbClr val="000000"/>
              </a:buClr>
              <a:buSzPts val="1600"/>
              <a:buFont typeface="Arial"/>
              <a:buNone/>
              <a:defRPr sz="1600" b="0" i="0" u="none" strike="noStrike" cap="none">
                <a:solidFill>
                  <a:srgbClr val="7F7F7F"/>
                </a:solidFill>
                <a:latin typeface="Calibri"/>
                <a:ea typeface="Calibri"/>
                <a:cs typeface="Calibri"/>
                <a:sym typeface="Calibri"/>
              </a:defRPr>
            </a:lvl7pPr>
            <a:lvl8pPr marL="0" marR="0" lvl="7" indent="0" algn="l">
              <a:lnSpc>
                <a:spcPct val="100000"/>
              </a:lnSpc>
              <a:spcBef>
                <a:spcPts val="0"/>
              </a:spcBef>
              <a:spcAft>
                <a:spcPts val="0"/>
              </a:spcAft>
              <a:buClr>
                <a:srgbClr val="000000"/>
              </a:buClr>
              <a:buSzPts val="1600"/>
              <a:buFont typeface="Arial"/>
              <a:buNone/>
              <a:defRPr sz="1600" b="0" i="0" u="none" strike="noStrike" cap="none">
                <a:solidFill>
                  <a:srgbClr val="7F7F7F"/>
                </a:solidFill>
                <a:latin typeface="Calibri"/>
                <a:ea typeface="Calibri"/>
                <a:cs typeface="Calibri"/>
                <a:sym typeface="Calibri"/>
              </a:defRPr>
            </a:lvl8pPr>
            <a:lvl9pPr marL="0" marR="0" lvl="8" indent="0" algn="l">
              <a:lnSpc>
                <a:spcPct val="100000"/>
              </a:lnSpc>
              <a:spcBef>
                <a:spcPts val="0"/>
              </a:spcBef>
              <a:spcAft>
                <a:spcPts val="0"/>
              </a:spcAft>
              <a:buClr>
                <a:srgbClr val="000000"/>
              </a:buClr>
              <a:buSzPts val="1600"/>
              <a:buFont typeface="Arial"/>
              <a:buNone/>
              <a:defRPr sz="1600" b="0" i="0" u="none" strike="noStrike" cap="none">
                <a:solidFill>
                  <a:srgbClr val="7F7F7F"/>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pic>
        <p:nvPicPr>
          <p:cNvPr id="61" name="Google Shape;61;p18"/>
          <p:cNvPicPr preferRelativeResize="0"/>
          <p:nvPr/>
        </p:nvPicPr>
        <p:blipFill rotWithShape="1">
          <a:blip r:embed="rId4">
            <a:alphaModFix/>
          </a:blip>
          <a:srcRect/>
          <a:stretch/>
        </p:blipFill>
        <p:spPr>
          <a:xfrm>
            <a:off x="117219" y="41458"/>
            <a:ext cx="934373" cy="1068472"/>
          </a:xfrm>
          <a:prstGeom prst="rect">
            <a:avLst/>
          </a:prstGeom>
          <a:noFill/>
          <a:ln>
            <a:noFill/>
          </a:ln>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itle Only">
  <p:cSld name="Title Only">
    <p:spTree>
      <p:nvGrpSpPr>
        <p:cNvPr id="1" name="Shape 62"/>
        <p:cNvGrpSpPr/>
        <p:nvPr/>
      </p:nvGrpSpPr>
      <p:grpSpPr>
        <a:xfrm>
          <a:off x="0" y="0"/>
          <a:ext cx="0" cy="0"/>
          <a:chOff x="0" y="0"/>
          <a:chExt cx="0" cy="0"/>
        </a:xfrm>
      </p:grpSpPr>
      <p:sp>
        <p:nvSpPr>
          <p:cNvPr id="63" name="Google Shape;63;p19"/>
          <p:cNvSpPr txBox="1">
            <a:spLocks noGrp="1"/>
          </p:cNvSpPr>
          <p:nvPr>
            <p:ph type="sldNum" idx="12"/>
          </p:nvPr>
        </p:nvSpPr>
        <p:spPr>
          <a:xfrm>
            <a:off x="223071" y="6427018"/>
            <a:ext cx="2057400" cy="365125"/>
          </a:xfrm>
          <a:prstGeom prst="rect">
            <a:avLst/>
          </a:prstGeom>
          <a:noFill/>
          <a:ln>
            <a:noFill/>
          </a:ln>
        </p:spPr>
        <p:txBody>
          <a:bodyPr spcFirstLastPara="1" wrap="square" lIns="91425" tIns="45700" rIns="91425" bIns="45700" anchor="t" anchorCtr="0">
            <a:noAutofit/>
          </a:bodyPr>
          <a:lstStyle>
            <a:lvl1pPr marL="0" marR="0" lvl="0" indent="0" algn="l">
              <a:lnSpc>
                <a:spcPct val="100000"/>
              </a:lnSpc>
              <a:spcBef>
                <a:spcPts val="0"/>
              </a:spcBef>
              <a:spcAft>
                <a:spcPts val="0"/>
              </a:spcAft>
              <a:buClr>
                <a:srgbClr val="000000"/>
              </a:buClr>
              <a:buSzPts val="1600"/>
              <a:buFont typeface="Arial"/>
              <a:buNone/>
              <a:defRPr sz="1600" b="0" i="0" u="none" strike="noStrike" cap="none">
                <a:solidFill>
                  <a:srgbClr val="7F7F7F"/>
                </a:solidFill>
                <a:latin typeface="Calibri"/>
                <a:ea typeface="Calibri"/>
                <a:cs typeface="Calibri"/>
                <a:sym typeface="Calibri"/>
              </a:defRPr>
            </a:lvl1pPr>
            <a:lvl2pPr marL="0" marR="0" lvl="1" indent="0" algn="l">
              <a:lnSpc>
                <a:spcPct val="100000"/>
              </a:lnSpc>
              <a:spcBef>
                <a:spcPts val="0"/>
              </a:spcBef>
              <a:spcAft>
                <a:spcPts val="0"/>
              </a:spcAft>
              <a:buClr>
                <a:srgbClr val="000000"/>
              </a:buClr>
              <a:buSzPts val="1600"/>
              <a:buFont typeface="Arial"/>
              <a:buNone/>
              <a:defRPr sz="1600" b="0" i="0" u="none" strike="noStrike" cap="none">
                <a:solidFill>
                  <a:srgbClr val="7F7F7F"/>
                </a:solidFill>
                <a:latin typeface="Calibri"/>
                <a:ea typeface="Calibri"/>
                <a:cs typeface="Calibri"/>
                <a:sym typeface="Calibri"/>
              </a:defRPr>
            </a:lvl2pPr>
            <a:lvl3pPr marL="0" marR="0" lvl="2" indent="0" algn="l">
              <a:lnSpc>
                <a:spcPct val="100000"/>
              </a:lnSpc>
              <a:spcBef>
                <a:spcPts val="0"/>
              </a:spcBef>
              <a:spcAft>
                <a:spcPts val="0"/>
              </a:spcAft>
              <a:buClr>
                <a:srgbClr val="000000"/>
              </a:buClr>
              <a:buSzPts val="1600"/>
              <a:buFont typeface="Arial"/>
              <a:buNone/>
              <a:defRPr sz="1600" b="0" i="0" u="none" strike="noStrike" cap="none">
                <a:solidFill>
                  <a:srgbClr val="7F7F7F"/>
                </a:solidFill>
                <a:latin typeface="Calibri"/>
                <a:ea typeface="Calibri"/>
                <a:cs typeface="Calibri"/>
                <a:sym typeface="Calibri"/>
              </a:defRPr>
            </a:lvl3pPr>
            <a:lvl4pPr marL="0" marR="0" lvl="3" indent="0" algn="l">
              <a:lnSpc>
                <a:spcPct val="100000"/>
              </a:lnSpc>
              <a:spcBef>
                <a:spcPts val="0"/>
              </a:spcBef>
              <a:spcAft>
                <a:spcPts val="0"/>
              </a:spcAft>
              <a:buClr>
                <a:srgbClr val="000000"/>
              </a:buClr>
              <a:buSzPts val="1600"/>
              <a:buFont typeface="Arial"/>
              <a:buNone/>
              <a:defRPr sz="1600" b="0" i="0" u="none" strike="noStrike" cap="none">
                <a:solidFill>
                  <a:srgbClr val="7F7F7F"/>
                </a:solidFill>
                <a:latin typeface="Calibri"/>
                <a:ea typeface="Calibri"/>
                <a:cs typeface="Calibri"/>
                <a:sym typeface="Calibri"/>
              </a:defRPr>
            </a:lvl4pPr>
            <a:lvl5pPr marL="0" marR="0" lvl="4" indent="0" algn="l">
              <a:lnSpc>
                <a:spcPct val="100000"/>
              </a:lnSpc>
              <a:spcBef>
                <a:spcPts val="0"/>
              </a:spcBef>
              <a:spcAft>
                <a:spcPts val="0"/>
              </a:spcAft>
              <a:buClr>
                <a:srgbClr val="000000"/>
              </a:buClr>
              <a:buSzPts val="1600"/>
              <a:buFont typeface="Arial"/>
              <a:buNone/>
              <a:defRPr sz="1600" b="0" i="0" u="none" strike="noStrike" cap="none">
                <a:solidFill>
                  <a:srgbClr val="7F7F7F"/>
                </a:solidFill>
                <a:latin typeface="Calibri"/>
                <a:ea typeface="Calibri"/>
                <a:cs typeface="Calibri"/>
                <a:sym typeface="Calibri"/>
              </a:defRPr>
            </a:lvl5pPr>
            <a:lvl6pPr marL="0" marR="0" lvl="5" indent="0" algn="l">
              <a:lnSpc>
                <a:spcPct val="100000"/>
              </a:lnSpc>
              <a:spcBef>
                <a:spcPts val="0"/>
              </a:spcBef>
              <a:spcAft>
                <a:spcPts val="0"/>
              </a:spcAft>
              <a:buClr>
                <a:srgbClr val="000000"/>
              </a:buClr>
              <a:buSzPts val="1600"/>
              <a:buFont typeface="Arial"/>
              <a:buNone/>
              <a:defRPr sz="1600" b="0" i="0" u="none" strike="noStrike" cap="none">
                <a:solidFill>
                  <a:srgbClr val="7F7F7F"/>
                </a:solidFill>
                <a:latin typeface="Calibri"/>
                <a:ea typeface="Calibri"/>
                <a:cs typeface="Calibri"/>
                <a:sym typeface="Calibri"/>
              </a:defRPr>
            </a:lvl6pPr>
            <a:lvl7pPr marL="0" marR="0" lvl="6" indent="0" algn="l">
              <a:lnSpc>
                <a:spcPct val="100000"/>
              </a:lnSpc>
              <a:spcBef>
                <a:spcPts val="0"/>
              </a:spcBef>
              <a:spcAft>
                <a:spcPts val="0"/>
              </a:spcAft>
              <a:buClr>
                <a:srgbClr val="000000"/>
              </a:buClr>
              <a:buSzPts val="1600"/>
              <a:buFont typeface="Arial"/>
              <a:buNone/>
              <a:defRPr sz="1600" b="0" i="0" u="none" strike="noStrike" cap="none">
                <a:solidFill>
                  <a:srgbClr val="7F7F7F"/>
                </a:solidFill>
                <a:latin typeface="Calibri"/>
                <a:ea typeface="Calibri"/>
                <a:cs typeface="Calibri"/>
                <a:sym typeface="Calibri"/>
              </a:defRPr>
            </a:lvl7pPr>
            <a:lvl8pPr marL="0" marR="0" lvl="7" indent="0" algn="l">
              <a:lnSpc>
                <a:spcPct val="100000"/>
              </a:lnSpc>
              <a:spcBef>
                <a:spcPts val="0"/>
              </a:spcBef>
              <a:spcAft>
                <a:spcPts val="0"/>
              </a:spcAft>
              <a:buClr>
                <a:srgbClr val="000000"/>
              </a:buClr>
              <a:buSzPts val="1600"/>
              <a:buFont typeface="Arial"/>
              <a:buNone/>
              <a:defRPr sz="1600" b="0" i="0" u="none" strike="noStrike" cap="none">
                <a:solidFill>
                  <a:srgbClr val="7F7F7F"/>
                </a:solidFill>
                <a:latin typeface="Calibri"/>
                <a:ea typeface="Calibri"/>
                <a:cs typeface="Calibri"/>
                <a:sym typeface="Calibri"/>
              </a:defRPr>
            </a:lvl8pPr>
            <a:lvl9pPr marL="0" marR="0" lvl="8" indent="0" algn="l">
              <a:lnSpc>
                <a:spcPct val="100000"/>
              </a:lnSpc>
              <a:spcBef>
                <a:spcPts val="0"/>
              </a:spcBef>
              <a:spcAft>
                <a:spcPts val="0"/>
              </a:spcAft>
              <a:buClr>
                <a:srgbClr val="000000"/>
              </a:buClr>
              <a:buSzPts val="1600"/>
              <a:buFont typeface="Arial"/>
              <a:buNone/>
              <a:defRPr sz="1600" b="0" i="0" u="none" strike="noStrike" cap="none">
                <a:solidFill>
                  <a:srgbClr val="7F7F7F"/>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sp>
        <p:nvSpPr>
          <p:cNvPr id="64" name="Google Shape;64;p19"/>
          <p:cNvSpPr txBox="1">
            <a:spLocks noGrp="1"/>
          </p:cNvSpPr>
          <p:nvPr>
            <p:ph type="title"/>
          </p:nvPr>
        </p:nvSpPr>
        <p:spPr>
          <a:xfrm>
            <a:off x="245193" y="254514"/>
            <a:ext cx="6081865" cy="756418"/>
          </a:xfrm>
          <a:prstGeom prst="rect">
            <a:avLst/>
          </a:prstGeom>
          <a:noFill/>
          <a:ln>
            <a:noFill/>
          </a:ln>
        </p:spPr>
        <p:txBody>
          <a:bodyPr spcFirstLastPara="1" wrap="square" lIns="0" tIns="0" rIns="0" bIns="0" anchor="t" anchorCtr="0">
            <a:noAutofit/>
          </a:bodyPr>
          <a:lstStyle>
            <a:lvl1pPr lvl="0" algn="l">
              <a:lnSpc>
                <a:spcPct val="90000"/>
              </a:lnSpc>
              <a:spcBef>
                <a:spcPts val="0"/>
              </a:spcBef>
              <a:spcAft>
                <a:spcPts val="0"/>
              </a:spcAft>
              <a:buClr>
                <a:schemeClr val="dk1"/>
              </a:buClr>
              <a:buSzPts val="2400"/>
              <a:buFont typeface="Arial"/>
              <a:buNone/>
              <a:defRPr sz="2400">
                <a:solidFill>
                  <a:schemeClr val="dk1"/>
                </a:solidFill>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69"/>
        <p:cNvGrpSpPr/>
        <p:nvPr/>
      </p:nvGrpSpPr>
      <p:grpSpPr>
        <a:xfrm>
          <a:off x="0" y="0"/>
          <a:ext cx="0" cy="0"/>
          <a:chOff x="0" y="0"/>
          <a:chExt cx="0" cy="0"/>
        </a:xfrm>
      </p:grpSpPr>
      <p:pic>
        <p:nvPicPr>
          <p:cNvPr id="70" name="Google Shape;70;p11"/>
          <p:cNvPicPr preferRelativeResize="0"/>
          <p:nvPr/>
        </p:nvPicPr>
        <p:blipFill rotWithShape="1">
          <a:blip r:embed="rId2">
            <a:alphaModFix/>
          </a:blip>
          <a:srcRect/>
          <a:stretch/>
        </p:blipFill>
        <p:spPr>
          <a:xfrm>
            <a:off x="1" y="0"/>
            <a:ext cx="9143997" cy="1219200"/>
          </a:xfrm>
          <a:prstGeom prst="rect">
            <a:avLst/>
          </a:prstGeom>
          <a:noFill/>
          <a:ln>
            <a:noFill/>
          </a:ln>
        </p:spPr>
      </p:pic>
      <p:sp>
        <p:nvSpPr>
          <p:cNvPr id="71" name="Google Shape;71;p11"/>
          <p:cNvSpPr txBox="1">
            <a:spLocks noGrp="1"/>
          </p:cNvSpPr>
          <p:nvPr>
            <p:ph type="title"/>
          </p:nvPr>
        </p:nvSpPr>
        <p:spPr>
          <a:xfrm>
            <a:off x="245193" y="254514"/>
            <a:ext cx="6081865" cy="756418"/>
          </a:xfrm>
          <a:prstGeom prst="rect">
            <a:avLst/>
          </a:prstGeom>
          <a:noFill/>
          <a:ln>
            <a:noFill/>
          </a:ln>
        </p:spPr>
        <p:txBody>
          <a:bodyPr spcFirstLastPara="1" wrap="square" lIns="0" tIns="0" rIns="0" bIns="0" anchor="t" anchorCtr="0">
            <a:noAutofit/>
          </a:bodyPr>
          <a:lstStyle>
            <a:lvl1pPr lvl="0" algn="l">
              <a:lnSpc>
                <a:spcPct val="90000"/>
              </a:lnSpc>
              <a:spcBef>
                <a:spcPts val="0"/>
              </a:spcBef>
              <a:spcAft>
                <a:spcPts val="0"/>
              </a:spcAft>
              <a:buClr>
                <a:schemeClr val="lt1"/>
              </a:buClr>
              <a:buSzPts val="2400"/>
              <a:buFont typeface="Arial"/>
              <a:buNone/>
              <a:defRPr sz="2400">
                <a:solidFill>
                  <a:schemeClr val="lt1"/>
                </a:solidFill>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2" name="Google Shape;72;p11"/>
          <p:cNvSpPr txBox="1">
            <a:spLocks noGrp="1"/>
          </p:cNvSpPr>
          <p:nvPr>
            <p:ph type="body" idx="1"/>
          </p:nvPr>
        </p:nvSpPr>
        <p:spPr>
          <a:xfrm>
            <a:off x="628650" y="1463040"/>
            <a:ext cx="7886700" cy="4640674"/>
          </a:xfrm>
          <a:prstGeom prst="rect">
            <a:avLst/>
          </a:prstGeom>
          <a:noFill/>
          <a:ln>
            <a:noFill/>
          </a:ln>
        </p:spPr>
        <p:txBody>
          <a:bodyPr spcFirstLastPara="1" wrap="square" lIns="0" tIns="0" rIns="0" bIns="45700" anchor="t" anchorCtr="0">
            <a:noAutofit/>
          </a:bodyPr>
          <a:lstStyle>
            <a:lvl1pPr marL="457200" lvl="0" indent="-381000" algn="l">
              <a:lnSpc>
                <a:spcPct val="90000"/>
              </a:lnSpc>
              <a:spcBef>
                <a:spcPts val="1000"/>
              </a:spcBef>
              <a:spcAft>
                <a:spcPts val="0"/>
              </a:spcAft>
              <a:buClr>
                <a:schemeClr val="dk1"/>
              </a:buClr>
              <a:buSzPts val="2400"/>
              <a:buChar char="•"/>
              <a:defRPr sz="2400"/>
            </a:lvl1pPr>
            <a:lvl2pPr marL="914400" lvl="1" indent="-355600" algn="l">
              <a:lnSpc>
                <a:spcPct val="90000"/>
              </a:lnSpc>
              <a:spcBef>
                <a:spcPts val="500"/>
              </a:spcBef>
              <a:spcAft>
                <a:spcPts val="0"/>
              </a:spcAft>
              <a:buClr>
                <a:schemeClr val="dk1"/>
              </a:buClr>
              <a:buSzPts val="2000"/>
              <a:buChar char="•"/>
              <a:defRPr sz="2000"/>
            </a:lvl2pPr>
            <a:lvl3pPr marL="1371600" lvl="2" indent="-342900" algn="l">
              <a:lnSpc>
                <a:spcPct val="90000"/>
              </a:lnSpc>
              <a:spcBef>
                <a:spcPts val="500"/>
              </a:spcBef>
              <a:spcAft>
                <a:spcPts val="0"/>
              </a:spcAft>
              <a:buClr>
                <a:schemeClr val="dk1"/>
              </a:buClr>
              <a:buSzPts val="1800"/>
              <a:buChar char="•"/>
              <a:defRPr sz="1800"/>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pic>
        <p:nvPicPr>
          <p:cNvPr id="73" name="Google Shape;73;p11"/>
          <p:cNvPicPr preferRelativeResize="0"/>
          <p:nvPr/>
        </p:nvPicPr>
        <p:blipFill rotWithShape="1">
          <a:blip r:embed="rId3">
            <a:alphaModFix/>
          </a:blip>
          <a:srcRect/>
          <a:stretch/>
        </p:blipFill>
        <p:spPr>
          <a:xfrm>
            <a:off x="7772400" y="6172200"/>
            <a:ext cx="1143000" cy="485919"/>
          </a:xfrm>
          <a:prstGeom prst="rect">
            <a:avLst/>
          </a:prstGeom>
          <a:noFill/>
          <a:ln>
            <a:noFill/>
          </a:ln>
        </p:spPr>
      </p:pic>
      <p:sp>
        <p:nvSpPr>
          <p:cNvPr id="74" name="Google Shape;74;p11"/>
          <p:cNvSpPr txBox="1">
            <a:spLocks noGrp="1"/>
          </p:cNvSpPr>
          <p:nvPr>
            <p:ph type="sldNum" idx="12"/>
          </p:nvPr>
        </p:nvSpPr>
        <p:spPr>
          <a:xfrm>
            <a:off x="223071" y="6427018"/>
            <a:ext cx="2057400" cy="365125"/>
          </a:xfrm>
          <a:prstGeom prst="rect">
            <a:avLst/>
          </a:prstGeom>
          <a:noFill/>
          <a:ln>
            <a:noFill/>
          </a:ln>
        </p:spPr>
        <p:txBody>
          <a:bodyPr spcFirstLastPara="1" wrap="square" lIns="91425" tIns="45700" rIns="91425" bIns="45700" anchor="t" anchorCtr="0">
            <a:noAutofit/>
          </a:bodyPr>
          <a:lstStyle>
            <a:lvl1pPr marL="0" marR="0" lvl="0" indent="0" algn="l">
              <a:lnSpc>
                <a:spcPct val="100000"/>
              </a:lnSpc>
              <a:spcBef>
                <a:spcPts val="0"/>
              </a:spcBef>
              <a:spcAft>
                <a:spcPts val="0"/>
              </a:spcAft>
              <a:buClr>
                <a:srgbClr val="000000"/>
              </a:buClr>
              <a:buSzPts val="1600"/>
              <a:buFont typeface="Arial"/>
              <a:buNone/>
              <a:defRPr sz="1600" b="0" i="0" u="none" strike="noStrike" cap="none">
                <a:solidFill>
                  <a:srgbClr val="7F7F7F"/>
                </a:solidFill>
                <a:latin typeface="Calibri"/>
                <a:ea typeface="Calibri"/>
                <a:cs typeface="Calibri"/>
                <a:sym typeface="Calibri"/>
              </a:defRPr>
            </a:lvl1pPr>
            <a:lvl2pPr marL="0" marR="0" lvl="1" indent="0" algn="l">
              <a:lnSpc>
                <a:spcPct val="100000"/>
              </a:lnSpc>
              <a:spcBef>
                <a:spcPts val="0"/>
              </a:spcBef>
              <a:spcAft>
                <a:spcPts val="0"/>
              </a:spcAft>
              <a:buClr>
                <a:srgbClr val="000000"/>
              </a:buClr>
              <a:buSzPts val="1600"/>
              <a:buFont typeface="Arial"/>
              <a:buNone/>
              <a:defRPr sz="1600" b="0" i="0" u="none" strike="noStrike" cap="none">
                <a:solidFill>
                  <a:srgbClr val="7F7F7F"/>
                </a:solidFill>
                <a:latin typeface="Calibri"/>
                <a:ea typeface="Calibri"/>
                <a:cs typeface="Calibri"/>
                <a:sym typeface="Calibri"/>
              </a:defRPr>
            </a:lvl2pPr>
            <a:lvl3pPr marL="0" marR="0" lvl="2" indent="0" algn="l">
              <a:lnSpc>
                <a:spcPct val="100000"/>
              </a:lnSpc>
              <a:spcBef>
                <a:spcPts val="0"/>
              </a:spcBef>
              <a:spcAft>
                <a:spcPts val="0"/>
              </a:spcAft>
              <a:buClr>
                <a:srgbClr val="000000"/>
              </a:buClr>
              <a:buSzPts val="1600"/>
              <a:buFont typeface="Arial"/>
              <a:buNone/>
              <a:defRPr sz="1600" b="0" i="0" u="none" strike="noStrike" cap="none">
                <a:solidFill>
                  <a:srgbClr val="7F7F7F"/>
                </a:solidFill>
                <a:latin typeface="Calibri"/>
                <a:ea typeface="Calibri"/>
                <a:cs typeface="Calibri"/>
                <a:sym typeface="Calibri"/>
              </a:defRPr>
            </a:lvl3pPr>
            <a:lvl4pPr marL="0" marR="0" lvl="3" indent="0" algn="l">
              <a:lnSpc>
                <a:spcPct val="100000"/>
              </a:lnSpc>
              <a:spcBef>
                <a:spcPts val="0"/>
              </a:spcBef>
              <a:spcAft>
                <a:spcPts val="0"/>
              </a:spcAft>
              <a:buClr>
                <a:srgbClr val="000000"/>
              </a:buClr>
              <a:buSzPts val="1600"/>
              <a:buFont typeface="Arial"/>
              <a:buNone/>
              <a:defRPr sz="1600" b="0" i="0" u="none" strike="noStrike" cap="none">
                <a:solidFill>
                  <a:srgbClr val="7F7F7F"/>
                </a:solidFill>
                <a:latin typeface="Calibri"/>
                <a:ea typeface="Calibri"/>
                <a:cs typeface="Calibri"/>
                <a:sym typeface="Calibri"/>
              </a:defRPr>
            </a:lvl4pPr>
            <a:lvl5pPr marL="0" marR="0" lvl="4" indent="0" algn="l">
              <a:lnSpc>
                <a:spcPct val="100000"/>
              </a:lnSpc>
              <a:spcBef>
                <a:spcPts val="0"/>
              </a:spcBef>
              <a:spcAft>
                <a:spcPts val="0"/>
              </a:spcAft>
              <a:buClr>
                <a:srgbClr val="000000"/>
              </a:buClr>
              <a:buSzPts val="1600"/>
              <a:buFont typeface="Arial"/>
              <a:buNone/>
              <a:defRPr sz="1600" b="0" i="0" u="none" strike="noStrike" cap="none">
                <a:solidFill>
                  <a:srgbClr val="7F7F7F"/>
                </a:solidFill>
                <a:latin typeface="Calibri"/>
                <a:ea typeface="Calibri"/>
                <a:cs typeface="Calibri"/>
                <a:sym typeface="Calibri"/>
              </a:defRPr>
            </a:lvl5pPr>
            <a:lvl6pPr marL="0" marR="0" lvl="5" indent="0" algn="l">
              <a:lnSpc>
                <a:spcPct val="100000"/>
              </a:lnSpc>
              <a:spcBef>
                <a:spcPts val="0"/>
              </a:spcBef>
              <a:spcAft>
                <a:spcPts val="0"/>
              </a:spcAft>
              <a:buClr>
                <a:srgbClr val="000000"/>
              </a:buClr>
              <a:buSzPts val="1600"/>
              <a:buFont typeface="Arial"/>
              <a:buNone/>
              <a:defRPr sz="1600" b="0" i="0" u="none" strike="noStrike" cap="none">
                <a:solidFill>
                  <a:srgbClr val="7F7F7F"/>
                </a:solidFill>
                <a:latin typeface="Calibri"/>
                <a:ea typeface="Calibri"/>
                <a:cs typeface="Calibri"/>
                <a:sym typeface="Calibri"/>
              </a:defRPr>
            </a:lvl6pPr>
            <a:lvl7pPr marL="0" marR="0" lvl="6" indent="0" algn="l">
              <a:lnSpc>
                <a:spcPct val="100000"/>
              </a:lnSpc>
              <a:spcBef>
                <a:spcPts val="0"/>
              </a:spcBef>
              <a:spcAft>
                <a:spcPts val="0"/>
              </a:spcAft>
              <a:buClr>
                <a:srgbClr val="000000"/>
              </a:buClr>
              <a:buSzPts val="1600"/>
              <a:buFont typeface="Arial"/>
              <a:buNone/>
              <a:defRPr sz="1600" b="0" i="0" u="none" strike="noStrike" cap="none">
                <a:solidFill>
                  <a:srgbClr val="7F7F7F"/>
                </a:solidFill>
                <a:latin typeface="Calibri"/>
                <a:ea typeface="Calibri"/>
                <a:cs typeface="Calibri"/>
                <a:sym typeface="Calibri"/>
              </a:defRPr>
            </a:lvl7pPr>
            <a:lvl8pPr marL="0" marR="0" lvl="7" indent="0" algn="l">
              <a:lnSpc>
                <a:spcPct val="100000"/>
              </a:lnSpc>
              <a:spcBef>
                <a:spcPts val="0"/>
              </a:spcBef>
              <a:spcAft>
                <a:spcPts val="0"/>
              </a:spcAft>
              <a:buClr>
                <a:srgbClr val="000000"/>
              </a:buClr>
              <a:buSzPts val="1600"/>
              <a:buFont typeface="Arial"/>
              <a:buNone/>
              <a:defRPr sz="1600" b="0" i="0" u="none" strike="noStrike" cap="none">
                <a:solidFill>
                  <a:srgbClr val="7F7F7F"/>
                </a:solidFill>
                <a:latin typeface="Calibri"/>
                <a:ea typeface="Calibri"/>
                <a:cs typeface="Calibri"/>
                <a:sym typeface="Calibri"/>
              </a:defRPr>
            </a:lvl8pPr>
            <a:lvl9pPr marL="0" marR="0" lvl="8" indent="0" algn="l">
              <a:lnSpc>
                <a:spcPct val="100000"/>
              </a:lnSpc>
              <a:spcBef>
                <a:spcPts val="0"/>
              </a:spcBef>
              <a:spcAft>
                <a:spcPts val="0"/>
              </a:spcAft>
              <a:buClr>
                <a:srgbClr val="000000"/>
              </a:buClr>
              <a:buSzPts val="1600"/>
              <a:buFont typeface="Arial"/>
              <a:buNone/>
              <a:defRPr sz="1600" b="0" i="0" u="none" strike="noStrike" cap="none">
                <a:solidFill>
                  <a:srgbClr val="7F7F7F"/>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6.xml"/><Relationship Id="rId13" Type="http://schemas.openxmlformats.org/officeDocument/2006/relationships/slideLayout" Target="../slideLayouts/slideLayout21.xml"/><Relationship Id="rId3" Type="http://schemas.openxmlformats.org/officeDocument/2006/relationships/slideLayout" Target="../slideLayouts/slideLayout11.xml"/><Relationship Id="rId7" Type="http://schemas.openxmlformats.org/officeDocument/2006/relationships/slideLayout" Target="../slideLayouts/slideLayout15.xml"/><Relationship Id="rId12" Type="http://schemas.openxmlformats.org/officeDocument/2006/relationships/slideLayout" Target="../slideLayouts/slideLayout20.xml"/><Relationship Id="rId2" Type="http://schemas.openxmlformats.org/officeDocument/2006/relationships/slideLayout" Target="../slideLayouts/slideLayout10.xml"/><Relationship Id="rId1" Type="http://schemas.openxmlformats.org/officeDocument/2006/relationships/slideLayout" Target="../slideLayouts/slideLayout9.xml"/><Relationship Id="rId6" Type="http://schemas.openxmlformats.org/officeDocument/2006/relationships/slideLayout" Target="../slideLayouts/slideLayout14.xml"/><Relationship Id="rId11" Type="http://schemas.openxmlformats.org/officeDocument/2006/relationships/slideLayout" Target="../slideLayouts/slideLayout19.xml"/><Relationship Id="rId5" Type="http://schemas.openxmlformats.org/officeDocument/2006/relationships/slideLayout" Target="../slideLayouts/slideLayout13.xml"/><Relationship Id="rId10" Type="http://schemas.openxmlformats.org/officeDocument/2006/relationships/slideLayout" Target="../slideLayouts/slideLayout18.xml"/><Relationship Id="rId4" Type="http://schemas.openxmlformats.org/officeDocument/2006/relationships/slideLayout" Target="../slideLayouts/slideLayout12.xml"/><Relationship Id="rId9" Type="http://schemas.openxmlformats.org/officeDocument/2006/relationships/slideLayout" Target="../slideLayouts/slideLayout17.xml"/><Relationship Id="rId1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8"/>
          <p:cNvSpPr txBox="1">
            <a:spLocks noGrp="1"/>
          </p:cNvSpPr>
          <p:nvPr>
            <p:ph type="title"/>
          </p:nvPr>
        </p:nvSpPr>
        <p:spPr>
          <a:xfrm>
            <a:off x="628650" y="365126"/>
            <a:ext cx="7886700" cy="1325563"/>
          </a:xfrm>
          <a:prstGeom prst="rect">
            <a:avLst/>
          </a:prstGeom>
          <a:noFill/>
          <a:ln>
            <a:noFill/>
          </a:ln>
        </p:spPr>
        <p:txBody>
          <a:bodyPr spcFirstLastPara="1" wrap="square" lIns="91425" tIns="45700" rIns="91425" bIns="45700" anchor="ctr" anchorCtr="0">
            <a:no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1" name="Google Shape;11;p8"/>
          <p:cNvSpPr txBox="1">
            <a:spLocks noGrp="1"/>
          </p:cNvSpPr>
          <p:nvPr>
            <p:ph type="body" idx="1"/>
          </p:nvPr>
        </p:nvSpPr>
        <p:spPr>
          <a:xfrm>
            <a:off x="628650" y="1825625"/>
            <a:ext cx="7886700" cy="4351338"/>
          </a:xfrm>
          <a:prstGeom prst="rect">
            <a:avLst/>
          </a:prstGeom>
          <a:noFill/>
          <a:ln>
            <a:noFill/>
          </a:ln>
        </p:spPr>
        <p:txBody>
          <a:bodyPr spcFirstLastPara="1" wrap="square" lIns="91425" tIns="45700" rIns="91425" bIns="45700" anchor="t" anchorCtr="0">
            <a:no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 name="Google Shape;12;p8"/>
          <p:cNvSpPr txBox="1">
            <a:spLocks noGrp="1"/>
          </p:cNvSpPr>
          <p:nvPr>
            <p:ph type="sldNum" idx="12"/>
          </p:nvPr>
        </p:nvSpPr>
        <p:spPr>
          <a:xfrm>
            <a:off x="245193" y="6360652"/>
            <a:ext cx="2057400" cy="365125"/>
          </a:xfrm>
          <a:prstGeom prst="rect">
            <a:avLst/>
          </a:prstGeom>
          <a:noFill/>
          <a:ln>
            <a:noFill/>
          </a:ln>
        </p:spPr>
        <p:txBody>
          <a:bodyPr spcFirstLastPara="1" wrap="square" lIns="91425" tIns="45700" rIns="91425" bIns="45700" anchor="t" anchorCtr="0">
            <a:noAutofit/>
          </a:bodyPr>
          <a:lstStyle>
            <a:lvl1pPr marL="0" marR="0" lvl="0"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1pPr>
            <a:lvl2pPr marL="0" marR="0" lvl="1"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2pPr>
            <a:lvl3pPr marL="0" marR="0" lvl="2"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3pPr>
            <a:lvl4pPr marL="0" marR="0" lvl="3"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4pPr>
            <a:lvl5pPr marL="0" marR="0" lvl="4"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5pPr>
            <a:lvl6pPr marL="0" marR="0" lvl="5"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6pPr>
            <a:lvl7pPr marL="0" marR="0" lvl="6"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7pPr>
            <a:lvl8pPr marL="0" marR="0" lvl="7"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8pPr>
            <a:lvl9pPr marL="0" marR="0" lvl="8"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65"/>
        <p:cNvGrpSpPr/>
        <p:nvPr/>
      </p:nvGrpSpPr>
      <p:grpSpPr>
        <a:xfrm>
          <a:off x="0" y="0"/>
          <a:ext cx="0" cy="0"/>
          <a:chOff x="0" y="0"/>
          <a:chExt cx="0" cy="0"/>
        </a:xfrm>
      </p:grpSpPr>
      <p:sp>
        <p:nvSpPr>
          <p:cNvPr id="66" name="Google Shape;66;p10"/>
          <p:cNvSpPr txBox="1">
            <a:spLocks noGrp="1"/>
          </p:cNvSpPr>
          <p:nvPr>
            <p:ph type="title"/>
          </p:nvPr>
        </p:nvSpPr>
        <p:spPr>
          <a:xfrm>
            <a:off x="628650" y="365126"/>
            <a:ext cx="7886700" cy="1325563"/>
          </a:xfrm>
          <a:prstGeom prst="rect">
            <a:avLst/>
          </a:prstGeom>
          <a:noFill/>
          <a:ln>
            <a:noFill/>
          </a:ln>
        </p:spPr>
        <p:txBody>
          <a:bodyPr spcFirstLastPara="1" wrap="square" lIns="91425" tIns="45700" rIns="91425" bIns="45700" anchor="ctr" anchorCtr="0">
            <a:no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67" name="Google Shape;67;p10"/>
          <p:cNvSpPr txBox="1">
            <a:spLocks noGrp="1"/>
          </p:cNvSpPr>
          <p:nvPr>
            <p:ph type="body" idx="1"/>
          </p:nvPr>
        </p:nvSpPr>
        <p:spPr>
          <a:xfrm>
            <a:off x="628650" y="1825625"/>
            <a:ext cx="7886700" cy="4351338"/>
          </a:xfrm>
          <a:prstGeom prst="rect">
            <a:avLst/>
          </a:prstGeom>
          <a:noFill/>
          <a:ln>
            <a:noFill/>
          </a:ln>
        </p:spPr>
        <p:txBody>
          <a:bodyPr spcFirstLastPara="1" wrap="square" lIns="91425" tIns="45700" rIns="91425" bIns="45700" anchor="t" anchorCtr="0">
            <a:no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68" name="Google Shape;68;p10"/>
          <p:cNvSpPr txBox="1">
            <a:spLocks noGrp="1"/>
          </p:cNvSpPr>
          <p:nvPr>
            <p:ph type="sldNum" idx="12"/>
          </p:nvPr>
        </p:nvSpPr>
        <p:spPr>
          <a:xfrm>
            <a:off x="245193" y="6360652"/>
            <a:ext cx="2057400" cy="365125"/>
          </a:xfrm>
          <a:prstGeom prst="rect">
            <a:avLst/>
          </a:prstGeom>
          <a:noFill/>
          <a:ln>
            <a:noFill/>
          </a:ln>
        </p:spPr>
        <p:txBody>
          <a:bodyPr spcFirstLastPara="1" wrap="square" lIns="91425" tIns="45700" rIns="91425" bIns="45700" anchor="t" anchorCtr="0">
            <a:noAutofit/>
          </a:bodyPr>
          <a:lstStyle>
            <a:lvl1pPr marL="0" marR="0" lvl="0"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1pPr>
            <a:lvl2pPr marL="0" marR="0" lvl="1"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2pPr>
            <a:lvl3pPr marL="0" marR="0" lvl="2"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3pPr>
            <a:lvl4pPr marL="0" marR="0" lvl="3"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4pPr>
            <a:lvl5pPr marL="0" marR="0" lvl="4"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5pPr>
            <a:lvl6pPr marL="0" marR="0" lvl="5"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6pPr>
            <a:lvl7pPr marL="0" marR="0" lvl="6"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7pPr>
            <a:lvl8pPr marL="0" marR="0" lvl="7"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8pPr>
            <a:lvl9pPr marL="0" marR="0" lvl="8"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58" r:id="rId1"/>
    <p:sldLayoutId id="2147483659" r:id="rId2"/>
    <p:sldLayoutId id="2147483660" r:id="rId3"/>
    <p:sldLayoutId id="2147483661" r:id="rId4"/>
    <p:sldLayoutId id="2147483662" r:id="rId5"/>
    <p:sldLayoutId id="2147483663" r:id="rId6"/>
    <p:sldLayoutId id="2147483664" r:id="rId7"/>
    <p:sldLayoutId id="2147483665" r:id="rId8"/>
    <p:sldLayoutId id="2147483666" r:id="rId9"/>
    <p:sldLayoutId id="2147483667" r:id="rId10"/>
    <p:sldLayoutId id="2147483668" r:id="rId11"/>
    <p:sldLayoutId id="2147483669" r:id="rId12"/>
    <p:sldLayoutId id="2147483670" r:id="rId13"/>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1.xml"/></Relationships>
</file>

<file path=ppt/slides/_rels/slide15.xml.rels><?xml version="1.0" encoding="UTF-8" standalone="yes"?>
<Relationships xmlns="http://schemas.openxmlformats.org/package/2006/relationships"><Relationship Id="rId3" Type="http://schemas.openxmlformats.org/officeDocument/2006/relationships/hyperlink" Target="https://docs.google.com/forms/d/e/1FAIpQLSchBxrzfB2-o4uc6ievRWoqwxSDwgblkldil8T09XWSX-CMDA/viewform" TargetMode="External"/><Relationship Id="rId2" Type="http://schemas.openxmlformats.org/officeDocument/2006/relationships/notesSlide" Target="../notesSlides/notesSlide15.xml"/><Relationship Id="rId1" Type="http://schemas.openxmlformats.org/officeDocument/2006/relationships/slideLayout" Target="../slideLayouts/slideLayout2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xml"/><Relationship Id="rId1" Type="http://schemas.openxmlformats.org/officeDocument/2006/relationships/slideLayout" Target="../slideLayouts/slideLayout9.xml"/><Relationship Id="rId4" Type="http://schemas.openxmlformats.org/officeDocument/2006/relationships/image" Target="../media/image12.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5.xml"/><Relationship Id="rId1" Type="http://schemas.openxmlformats.org/officeDocument/2006/relationships/slideLayout" Target="../slideLayouts/slideLayout10.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0.xml"/></Relationships>
</file>

<file path=ppt/slides/_rels/slide7.xml.rels><?xml version="1.0" encoding="UTF-8" standalone="yes"?>
<Relationships xmlns="http://schemas.openxmlformats.org/package/2006/relationships"><Relationship Id="rId3" Type="http://schemas.openxmlformats.org/officeDocument/2006/relationships/hyperlink" Target="https://docs.google.com/document/d/1yClDnsSpWxbqBSQ0t4xskUqjJdWa7aPOcjUJE2_hKtU/edit" TargetMode="External"/><Relationship Id="rId2" Type="http://schemas.openxmlformats.org/officeDocument/2006/relationships/notesSlide" Target="../notesSlides/notesSlide7.xml"/><Relationship Id="rId1" Type="http://schemas.openxmlformats.org/officeDocument/2006/relationships/slideLayout" Target="../slideLayouts/slideLayout10.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0.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50"/>
        <p:cNvGrpSpPr/>
        <p:nvPr/>
      </p:nvGrpSpPr>
      <p:grpSpPr>
        <a:xfrm>
          <a:off x="0" y="0"/>
          <a:ext cx="0" cy="0"/>
          <a:chOff x="0" y="0"/>
          <a:chExt cx="0" cy="0"/>
        </a:xfrm>
      </p:grpSpPr>
      <p:sp>
        <p:nvSpPr>
          <p:cNvPr id="151" name="Google Shape;151;p1"/>
          <p:cNvSpPr txBox="1">
            <a:spLocks noGrp="1"/>
          </p:cNvSpPr>
          <p:nvPr>
            <p:ph type="ctrTitle"/>
          </p:nvPr>
        </p:nvSpPr>
        <p:spPr>
          <a:xfrm>
            <a:off x="685800" y="3236239"/>
            <a:ext cx="7772400" cy="1216500"/>
          </a:xfrm>
          <a:prstGeom prst="rect">
            <a:avLst/>
          </a:prstGeom>
          <a:noFill/>
          <a:ln>
            <a:noFill/>
          </a:ln>
        </p:spPr>
        <p:txBody>
          <a:bodyPr spcFirstLastPara="1" wrap="square" lIns="91425" tIns="45700" rIns="91425" bIns="45700" anchor="t" anchorCtr="0">
            <a:noAutofit/>
          </a:bodyPr>
          <a:lstStyle/>
          <a:p>
            <a:pPr marL="0" lvl="0" indent="0" algn="ctr" rtl="0">
              <a:lnSpc>
                <a:spcPct val="90000"/>
              </a:lnSpc>
              <a:spcBef>
                <a:spcPts val="0"/>
              </a:spcBef>
              <a:spcAft>
                <a:spcPts val="0"/>
              </a:spcAft>
              <a:buClr>
                <a:schemeClr val="dk1"/>
              </a:buClr>
              <a:buSzPts val="3600"/>
              <a:buFont typeface="Arial"/>
              <a:buNone/>
            </a:pPr>
            <a:r>
              <a:rPr lang="en-US"/>
              <a:t>Accountability Work Group: Discussion on Request to Reconsider</a:t>
            </a:r>
            <a:endParaRPr/>
          </a:p>
        </p:txBody>
      </p:sp>
      <p:sp>
        <p:nvSpPr>
          <p:cNvPr id="152" name="Google Shape;152;p1"/>
          <p:cNvSpPr txBox="1">
            <a:spLocks noGrp="1"/>
          </p:cNvSpPr>
          <p:nvPr>
            <p:ph type="subTitle" idx="1"/>
          </p:nvPr>
        </p:nvSpPr>
        <p:spPr>
          <a:xfrm>
            <a:off x="685800" y="5073444"/>
            <a:ext cx="7772400" cy="1065900"/>
          </a:xfrm>
          <a:prstGeom prst="rect">
            <a:avLst/>
          </a:prstGeom>
          <a:noFill/>
          <a:ln>
            <a:noFill/>
          </a:ln>
        </p:spPr>
        <p:txBody>
          <a:bodyPr spcFirstLastPara="1" wrap="square" lIns="91425" tIns="45700" rIns="91425" bIns="45700" anchor="t" anchorCtr="0">
            <a:noAutofit/>
          </a:bodyPr>
          <a:lstStyle/>
          <a:p>
            <a:pPr marL="0" lvl="0" indent="0" algn="ctr" rtl="0">
              <a:lnSpc>
                <a:spcPct val="90000"/>
              </a:lnSpc>
              <a:spcBef>
                <a:spcPts val="0"/>
              </a:spcBef>
              <a:spcAft>
                <a:spcPts val="0"/>
              </a:spcAft>
              <a:buClr>
                <a:schemeClr val="dk1"/>
              </a:buClr>
              <a:buSzPts val="2000"/>
              <a:buNone/>
            </a:pPr>
            <a:r>
              <a:rPr lang="en-US"/>
              <a:t>March 26, 2021</a:t>
            </a:r>
            <a:endParaRPr/>
          </a:p>
        </p:txBody>
      </p:sp>
      <p:sp>
        <p:nvSpPr>
          <p:cNvPr id="153" name="Google Shape;153;p1"/>
          <p:cNvSpPr txBox="1">
            <a:spLocks noGrp="1"/>
          </p:cNvSpPr>
          <p:nvPr>
            <p:ph type="sldNum" idx="12"/>
          </p:nvPr>
        </p:nvSpPr>
        <p:spPr>
          <a:xfrm>
            <a:off x="223071" y="6427018"/>
            <a:ext cx="2057400" cy="3651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rgbClr val="000000"/>
              </a:buClr>
              <a:buSzPts val="1600"/>
              <a:buFont typeface="Arial"/>
              <a:buNone/>
            </a:pPr>
            <a:fld id="{00000000-1234-1234-1234-123412341234}" type="slidenum">
              <a:rPr lang="en-US"/>
              <a:t>1</a:t>
            </a:fld>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50"/>
        <p:cNvGrpSpPr/>
        <p:nvPr/>
      </p:nvGrpSpPr>
      <p:grpSpPr>
        <a:xfrm>
          <a:off x="0" y="0"/>
          <a:ext cx="0" cy="0"/>
          <a:chOff x="0" y="0"/>
          <a:chExt cx="0" cy="0"/>
        </a:xfrm>
      </p:grpSpPr>
      <p:sp>
        <p:nvSpPr>
          <p:cNvPr id="251" name="Google Shape;251;gc7b8073092_0_21"/>
          <p:cNvSpPr txBox="1">
            <a:spLocks noGrp="1"/>
          </p:cNvSpPr>
          <p:nvPr>
            <p:ph type="title"/>
          </p:nvPr>
        </p:nvSpPr>
        <p:spPr>
          <a:xfrm>
            <a:off x="311700" y="593367"/>
            <a:ext cx="8520600" cy="7635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None/>
            </a:pPr>
            <a:r>
              <a:rPr lang="en-US"/>
              <a:t>Context</a:t>
            </a:r>
            <a:endParaRPr/>
          </a:p>
        </p:txBody>
      </p:sp>
      <p:sp>
        <p:nvSpPr>
          <p:cNvPr id="252" name="Google Shape;252;gc7b8073092_0_21"/>
          <p:cNvSpPr txBox="1">
            <a:spLocks noGrp="1"/>
          </p:cNvSpPr>
          <p:nvPr>
            <p:ph type="body" idx="1"/>
          </p:nvPr>
        </p:nvSpPr>
        <p:spPr>
          <a:xfrm>
            <a:off x="311700" y="1536633"/>
            <a:ext cx="8520600" cy="4555200"/>
          </a:xfrm>
          <a:prstGeom prst="rect">
            <a:avLst/>
          </a:prstGeom>
        </p:spPr>
        <p:txBody>
          <a:bodyPr spcFirstLastPara="1" wrap="square" lIns="91425" tIns="45700" rIns="91425" bIns="45700" anchor="t" anchorCtr="0">
            <a:noAutofit/>
          </a:bodyPr>
          <a:lstStyle/>
          <a:p>
            <a:pPr marL="457200" lvl="0" indent="-406400" algn="l" rtl="0">
              <a:spcBef>
                <a:spcPts val="1000"/>
              </a:spcBef>
              <a:spcAft>
                <a:spcPts val="0"/>
              </a:spcAft>
              <a:buSzPts val="2800"/>
              <a:buChar char="•"/>
            </a:pPr>
            <a:r>
              <a:rPr lang="en-US"/>
              <a:t>With the passage of HB21-1161, Colorado will experience another accountability pause in 21-22. </a:t>
            </a:r>
            <a:endParaRPr/>
          </a:p>
          <a:p>
            <a:pPr marL="457200" lvl="0" indent="-406400" algn="l" rtl="0">
              <a:spcBef>
                <a:spcPts val="1000"/>
              </a:spcBef>
              <a:spcAft>
                <a:spcPts val="0"/>
              </a:spcAft>
              <a:buSzPts val="2800"/>
              <a:buChar char="•"/>
            </a:pPr>
            <a:r>
              <a:rPr lang="en-US"/>
              <a:t>As a result, no schools will be added to the eligibility list for CDE’s School Improvement Support and Funding through the EASI grant process</a:t>
            </a:r>
            <a:endParaRPr/>
          </a:p>
          <a:p>
            <a:pPr marL="457200" lvl="0" indent="-406400" algn="l" rtl="0">
              <a:spcBef>
                <a:spcPts val="1000"/>
              </a:spcBef>
              <a:spcAft>
                <a:spcPts val="0"/>
              </a:spcAft>
              <a:buSzPts val="2800"/>
              <a:buChar char="•"/>
            </a:pPr>
            <a:r>
              <a:rPr lang="en-US"/>
              <a:t>Given that context, CDE is interested in gathering field input on how to approach EASI in the coming year. </a:t>
            </a:r>
            <a:endParaRPr/>
          </a:p>
          <a:p>
            <a:pPr marL="457200" lvl="0" indent="-406400" algn="l" rtl="0">
              <a:spcBef>
                <a:spcPts val="1000"/>
              </a:spcBef>
              <a:spcAft>
                <a:spcPts val="0"/>
              </a:spcAft>
              <a:buSzPts val="2800"/>
              <a:buChar char="•"/>
            </a:pPr>
            <a:r>
              <a:rPr lang="en-US"/>
              <a:t>In addition, CDE has the opportunity to allocate stimulus funds to support identified schools.  We would appreciate field input on how best to allocate those funds.</a:t>
            </a:r>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56"/>
        <p:cNvGrpSpPr/>
        <p:nvPr/>
      </p:nvGrpSpPr>
      <p:grpSpPr>
        <a:xfrm>
          <a:off x="0" y="0"/>
          <a:ext cx="0" cy="0"/>
          <a:chOff x="0" y="0"/>
          <a:chExt cx="0" cy="0"/>
        </a:xfrm>
      </p:grpSpPr>
      <p:sp>
        <p:nvSpPr>
          <p:cNvPr id="257" name="Google Shape;257;gc7b8073092_0_26"/>
          <p:cNvSpPr txBox="1">
            <a:spLocks noGrp="1"/>
          </p:cNvSpPr>
          <p:nvPr>
            <p:ph type="title"/>
          </p:nvPr>
        </p:nvSpPr>
        <p:spPr>
          <a:xfrm>
            <a:off x="311700" y="593367"/>
            <a:ext cx="8520600" cy="7635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None/>
            </a:pPr>
            <a:r>
              <a:rPr lang="en-US"/>
              <a:t>Options for EASI Timeline</a:t>
            </a:r>
            <a:endParaRPr/>
          </a:p>
        </p:txBody>
      </p:sp>
      <p:sp>
        <p:nvSpPr>
          <p:cNvPr id="258" name="Google Shape;258;gc7b8073092_0_26"/>
          <p:cNvSpPr txBox="1">
            <a:spLocks noGrp="1"/>
          </p:cNvSpPr>
          <p:nvPr>
            <p:ph type="body" idx="1"/>
          </p:nvPr>
        </p:nvSpPr>
        <p:spPr>
          <a:xfrm>
            <a:off x="311700" y="1536633"/>
            <a:ext cx="8520600" cy="4555200"/>
          </a:xfrm>
          <a:prstGeom prst="rect">
            <a:avLst/>
          </a:prstGeom>
        </p:spPr>
        <p:txBody>
          <a:bodyPr spcFirstLastPara="1" wrap="square" lIns="91425" tIns="45700" rIns="91425" bIns="45700" anchor="t" anchorCtr="0">
            <a:noAutofit/>
          </a:bodyPr>
          <a:lstStyle/>
          <a:p>
            <a:pPr marL="0" lvl="0" indent="0" algn="l" rtl="0">
              <a:spcBef>
                <a:spcPts val="1000"/>
              </a:spcBef>
              <a:spcAft>
                <a:spcPts val="0"/>
              </a:spcAft>
              <a:buNone/>
            </a:pPr>
            <a:r>
              <a:rPr lang="en-US"/>
              <a:t>EASI is the process through which schools opt into CDE supports (e.g. Turnaround Leadership, Turnaround Network, Diagnostic Reviews) and how school improvement funding is allocated</a:t>
            </a:r>
            <a:endParaRPr/>
          </a:p>
          <a:p>
            <a:pPr marL="0" lvl="0" indent="0" algn="l" rtl="0">
              <a:spcBef>
                <a:spcPts val="1000"/>
              </a:spcBef>
              <a:spcAft>
                <a:spcPts val="0"/>
              </a:spcAft>
              <a:buNone/>
            </a:pPr>
            <a:endParaRPr/>
          </a:p>
          <a:p>
            <a:pPr marL="457200" lvl="0" indent="-406400" algn="l" rtl="0">
              <a:spcBef>
                <a:spcPts val="1000"/>
              </a:spcBef>
              <a:spcAft>
                <a:spcPts val="0"/>
              </a:spcAft>
              <a:buSzPts val="2800"/>
              <a:buChar char="•"/>
            </a:pPr>
            <a:r>
              <a:rPr lang="en-US"/>
              <a:t>Maintain the timeline/flow of EASI (open in Sept, due in Dec.) or adjust the timing?</a:t>
            </a:r>
            <a:endParaRPr/>
          </a:p>
          <a:p>
            <a:pPr marL="457200" lvl="0" indent="-406400" algn="l" rtl="0">
              <a:spcBef>
                <a:spcPts val="1000"/>
              </a:spcBef>
              <a:spcAft>
                <a:spcPts val="0"/>
              </a:spcAft>
              <a:buSzPts val="2800"/>
              <a:buChar char="•"/>
            </a:pPr>
            <a:r>
              <a:rPr lang="en-US"/>
              <a:t>If we change the application window, what timing would be most supportive?</a:t>
            </a:r>
            <a:endParaRPr/>
          </a:p>
          <a:p>
            <a:pPr marL="0" lvl="0" indent="0" algn="l" rtl="0">
              <a:spcBef>
                <a:spcPts val="1000"/>
              </a:spcBef>
              <a:spcAft>
                <a:spcPts val="0"/>
              </a:spcAft>
              <a:buNone/>
            </a:pPr>
            <a:endParaRPr/>
          </a:p>
          <a:p>
            <a:pPr marL="0" lvl="0" indent="0" algn="l" rtl="0">
              <a:spcBef>
                <a:spcPts val="1000"/>
              </a:spcBef>
              <a:spcAft>
                <a:spcPts val="0"/>
              </a:spcAft>
              <a:buNone/>
            </a:pPr>
            <a:r>
              <a:rPr lang="en-US"/>
              <a:t>						Thoughts &amp; Reflections?</a:t>
            </a:r>
            <a:endParaRPr/>
          </a:p>
          <a:p>
            <a:pPr marL="457200" lvl="0" indent="0" algn="l" rtl="0">
              <a:spcBef>
                <a:spcPts val="1000"/>
              </a:spcBef>
              <a:spcAft>
                <a:spcPts val="0"/>
              </a:spcAft>
              <a:buNone/>
            </a:pPr>
            <a:r>
              <a:rPr lang="en-US"/>
              <a:t> </a:t>
            </a:r>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62"/>
        <p:cNvGrpSpPr/>
        <p:nvPr/>
      </p:nvGrpSpPr>
      <p:grpSpPr>
        <a:xfrm>
          <a:off x="0" y="0"/>
          <a:ext cx="0" cy="0"/>
          <a:chOff x="0" y="0"/>
          <a:chExt cx="0" cy="0"/>
        </a:xfrm>
      </p:grpSpPr>
      <p:sp>
        <p:nvSpPr>
          <p:cNvPr id="263" name="Google Shape;263;gc7b8073092_0_31"/>
          <p:cNvSpPr txBox="1">
            <a:spLocks noGrp="1"/>
          </p:cNvSpPr>
          <p:nvPr>
            <p:ph type="title"/>
          </p:nvPr>
        </p:nvSpPr>
        <p:spPr>
          <a:xfrm>
            <a:off x="311700" y="593367"/>
            <a:ext cx="8520600" cy="7635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None/>
            </a:pPr>
            <a:r>
              <a:rPr lang="en-US"/>
              <a:t>Options for use of stimulus funds aligned to EASI</a:t>
            </a:r>
            <a:endParaRPr/>
          </a:p>
        </p:txBody>
      </p:sp>
      <p:sp>
        <p:nvSpPr>
          <p:cNvPr id="264" name="Google Shape;264;gc7b8073092_0_31"/>
          <p:cNvSpPr txBox="1">
            <a:spLocks noGrp="1"/>
          </p:cNvSpPr>
          <p:nvPr>
            <p:ph type="body" idx="1"/>
          </p:nvPr>
        </p:nvSpPr>
        <p:spPr>
          <a:xfrm>
            <a:off x="311700" y="1536633"/>
            <a:ext cx="8520600" cy="4555200"/>
          </a:xfrm>
          <a:prstGeom prst="rect">
            <a:avLst/>
          </a:prstGeom>
        </p:spPr>
        <p:txBody>
          <a:bodyPr spcFirstLastPara="1" wrap="square" lIns="91425" tIns="45700" rIns="91425" bIns="45700" anchor="t" anchorCtr="0">
            <a:noAutofit/>
          </a:bodyPr>
          <a:lstStyle/>
          <a:p>
            <a:pPr marL="0" lvl="0" indent="0" algn="l" rtl="0">
              <a:spcBef>
                <a:spcPts val="1000"/>
              </a:spcBef>
              <a:spcAft>
                <a:spcPts val="0"/>
              </a:spcAft>
              <a:buNone/>
            </a:pPr>
            <a:r>
              <a:rPr lang="en-US"/>
              <a:t>Because of the accountability pause, no new schools will be eligible for EASI (and current schools will remain eligible even with R2R with a few exceptions)</a:t>
            </a:r>
            <a:endParaRPr/>
          </a:p>
          <a:p>
            <a:pPr marL="0" lvl="0" indent="0" algn="l" rtl="0">
              <a:spcBef>
                <a:spcPts val="1000"/>
              </a:spcBef>
              <a:spcAft>
                <a:spcPts val="0"/>
              </a:spcAft>
              <a:buNone/>
            </a:pPr>
            <a:r>
              <a:rPr lang="en-US" b="1"/>
              <a:t>Option 1:</a:t>
            </a:r>
            <a:r>
              <a:rPr lang="en-US"/>
              <a:t> Open eligibility for support programs to non-EASI schools.  These schools would not be eligible for funding, but could gain access to support.  </a:t>
            </a:r>
            <a:endParaRPr/>
          </a:p>
          <a:p>
            <a:pPr marL="0" lvl="0" indent="0" algn="l" rtl="0">
              <a:spcBef>
                <a:spcPts val="1000"/>
              </a:spcBef>
              <a:spcAft>
                <a:spcPts val="0"/>
              </a:spcAft>
              <a:buNone/>
            </a:pPr>
            <a:r>
              <a:rPr lang="en-US" b="1"/>
              <a:t>Option 2: </a:t>
            </a:r>
            <a:r>
              <a:rPr lang="en-US"/>
              <a:t>Allocate some ESSER funding to EASI without expanding eligibility list.  ESSER funding could enable CDE to serve more schools who apply.</a:t>
            </a:r>
            <a:endParaRPr/>
          </a:p>
          <a:p>
            <a:pPr marL="0" lvl="0" indent="0" algn="l" rtl="0">
              <a:spcBef>
                <a:spcPts val="1000"/>
              </a:spcBef>
              <a:spcAft>
                <a:spcPts val="0"/>
              </a:spcAft>
              <a:buNone/>
            </a:pPr>
            <a:r>
              <a:rPr lang="en-US" b="1"/>
              <a:t>Option 3: </a:t>
            </a:r>
            <a:r>
              <a:rPr lang="en-US"/>
              <a:t>Allocate some ESSER funding to EASI and expand eligibility.</a:t>
            </a:r>
            <a:endParaRPr/>
          </a:p>
          <a:p>
            <a:pPr marL="0" lvl="0" indent="0" algn="l" rtl="0">
              <a:spcBef>
                <a:spcPts val="1000"/>
              </a:spcBef>
              <a:spcAft>
                <a:spcPts val="0"/>
              </a:spcAft>
              <a:buNone/>
            </a:pPr>
            <a:endParaRPr/>
          </a:p>
          <a:p>
            <a:pPr marL="0" lvl="0" indent="0" algn="l" rtl="0">
              <a:spcBef>
                <a:spcPts val="1000"/>
              </a:spcBef>
              <a:spcAft>
                <a:spcPts val="0"/>
              </a:spcAft>
              <a:buNone/>
            </a:pPr>
            <a:r>
              <a:rPr lang="en-US"/>
              <a:t>						Thoughts/Reflections?</a:t>
            </a:r>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68"/>
        <p:cNvGrpSpPr/>
        <p:nvPr/>
      </p:nvGrpSpPr>
      <p:grpSpPr>
        <a:xfrm>
          <a:off x="0" y="0"/>
          <a:ext cx="0" cy="0"/>
          <a:chOff x="0" y="0"/>
          <a:chExt cx="0" cy="0"/>
        </a:xfrm>
      </p:grpSpPr>
      <p:sp>
        <p:nvSpPr>
          <p:cNvPr id="269" name="Google Shape;269;gc7b8073092_0_36"/>
          <p:cNvSpPr txBox="1">
            <a:spLocks noGrp="1"/>
          </p:cNvSpPr>
          <p:nvPr>
            <p:ph type="title"/>
          </p:nvPr>
        </p:nvSpPr>
        <p:spPr>
          <a:xfrm>
            <a:off x="311700" y="593367"/>
            <a:ext cx="8520600" cy="7635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None/>
            </a:pPr>
            <a:r>
              <a:rPr lang="en-US"/>
              <a:t>CDE’s current ‘menu’ of support</a:t>
            </a:r>
            <a:endParaRPr/>
          </a:p>
        </p:txBody>
      </p:sp>
      <p:sp>
        <p:nvSpPr>
          <p:cNvPr id="270" name="Google Shape;270;gc7b8073092_0_36"/>
          <p:cNvSpPr txBox="1">
            <a:spLocks noGrp="1"/>
          </p:cNvSpPr>
          <p:nvPr>
            <p:ph type="body" idx="1"/>
          </p:nvPr>
        </p:nvSpPr>
        <p:spPr>
          <a:xfrm>
            <a:off x="311700" y="1536633"/>
            <a:ext cx="8520600" cy="4555200"/>
          </a:xfrm>
          <a:prstGeom prst="rect">
            <a:avLst/>
          </a:prstGeom>
        </p:spPr>
        <p:txBody>
          <a:bodyPr spcFirstLastPara="1" wrap="square" lIns="91425" tIns="45700" rIns="91425" bIns="45700" anchor="t" anchorCtr="0">
            <a:noAutofit/>
          </a:bodyPr>
          <a:lstStyle/>
          <a:p>
            <a:pPr marL="0" lvl="0" indent="0" algn="l" rtl="0">
              <a:spcBef>
                <a:spcPts val="1000"/>
              </a:spcBef>
              <a:spcAft>
                <a:spcPts val="0"/>
              </a:spcAft>
              <a:buNone/>
            </a:pPr>
            <a:r>
              <a:rPr lang="en-US"/>
              <a:t>Currently EASI has four ‘routes’ of support that allow for districts to match school needs with various levels of support from CDE.  These include: Exploration, CDE Offered Services, District-Designed and Led, and Piloted Services. </a:t>
            </a:r>
            <a:endParaRPr/>
          </a:p>
          <a:p>
            <a:pPr marL="0" lvl="0" indent="0" algn="l" rtl="0">
              <a:spcBef>
                <a:spcPts val="1000"/>
              </a:spcBef>
              <a:spcAft>
                <a:spcPts val="0"/>
              </a:spcAft>
              <a:buNone/>
            </a:pPr>
            <a:endParaRPr/>
          </a:p>
          <a:p>
            <a:pPr marL="0" lvl="0" indent="0" algn="l" rtl="0">
              <a:spcBef>
                <a:spcPts val="1000"/>
              </a:spcBef>
              <a:spcAft>
                <a:spcPts val="0"/>
              </a:spcAft>
              <a:buNone/>
            </a:pPr>
            <a:r>
              <a:rPr lang="en-US"/>
              <a:t>Looking ahead to next year, what types of support or resources would be helpful from CDE?</a:t>
            </a:r>
            <a:endParaRPr/>
          </a:p>
          <a:p>
            <a:pPr marL="0" lvl="0" indent="0" algn="l" rtl="0">
              <a:spcBef>
                <a:spcPts val="1000"/>
              </a:spcBef>
              <a:spcAft>
                <a:spcPts val="0"/>
              </a:spcAft>
              <a:buNone/>
            </a:pPr>
            <a:endParaRPr/>
          </a:p>
          <a:p>
            <a:pPr marL="0" lvl="0" indent="0" algn="l" rtl="0">
              <a:spcBef>
                <a:spcPts val="1000"/>
              </a:spcBef>
              <a:spcAft>
                <a:spcPts val="0"/>
              </a:spcAft>
              <a:buNone/>
            </a:pPr>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74"/>
        <p:cNvGrpSpPr/>
        <p:nvPr/>
      </p:nvGrpSpPr>
      <p:grpSpPr>
        <a:xfrm>
          <a:off x="0" y="0"/>
          <a:ext cx="0" cy="0"/>
          <a:chOff x="0" y="0"/>
          <a:chExt cx="0" cy="0"/>
        </a:xfrm>
      </p:grpSpPr>
      <p:sp>
        <p:nvSpPr>
          <p:cNvPr id="275" name="Google Shape;275;gc7b8073092_0_41"/>
          <p:cNvSpPr txBox="1">
            <a:spLocks noGrp="1"/>
          </p:cNvSpPr>
          <p:nvPr>
            <p:ph type="title"/>
          </p:nvPr>
        </p:nvSpPr>
        <p:spPr>
          <a:xfrm>
            <a:off x="311700" y="593367"/>
            <a:ext cx="8520600" cy="7635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None/>
            </a:pPr>
            <a:r>
              <a:rPr lang="en-US"/>
              <a:t>CDE Supports, continued</a:t>
            </a:r>
            <a:endParaRPr/>
          </a:p>
        </p:txBody>
      </p:sp>
      <p:sp>
        <p:nvSpPr>
          <p:cNvPr id="276" name="Google Shape;276;gc7b8073092_0_41"/>
          <p:cNvSpPr txBox="1">
            <a:spLocks noGrp="1"/>
          </p:cNvSpPr>
          <p:nvPr>
            <p:ph type="body" idx="1"/>
          </p:nvPr>
        </p:nvSpPr>
        <p:spPr>
          <a:xfrm>
            <a:off x="311700" y="1536633"/>
            <a:ext cx="8520600" cy="4555200"/>
          </a:xfrm>
          <a:prstGeom prst="rect">
            <a:avLst/>
          </a:prstGeom>
        </p:spPr>
        <p:txBody>
          <a:bodyPr spcFirstLastPara="1" wrap="square" lIns="91425" tIns="45700" rIns="91425" bIns="45700" anchor="t" anchorCtr="0">
            <a:noAutofit/>
          </a:bodyPr>
          <a:lstStyle/>
          <a:p>
            <a:pPr marL="457200" lvl="0" indent="-406400" algn="l" rtl="0">
              <a:spcBef>
                <a:spcPts val="1000"/>
              </a:spcBef>
              <a:spcAft>
                <a:spcPts val="0"/>
              </a:spcAft>
              <a:buSzPts val="2800"/>
              <a:buChar char="•"/>
            </a:pPr>
            <a:r>
              <a:rPr lang="en-US"/>
              <a:t>Would it be helpful to have diagnostic review from CDE staff or external partners?  What areas of focus would be helpful for a diagnostic review?</a:t>
            </a:r>
            <a:endParaRPr/>
          </a:p>
          <a:p>
            <a:pPr marL="457200" lvl="0" indent="-406400" algn="l" rtl="0">
              <a:spcBef>
                <a:spcPts val="1000"/>
              </a:spcBef>
              <a:spcAft>
                <a:spcPts val="0"/>
              </a:spcAft>
              <a:buSzPts val="2800"/>
              <a:buChar char="•"/>
            </a:pPr>
            <a:r>
              <a:rPr lang="en-US"/>
              <a:t>Would progress monitoring visits from CDE or external partners be helpful?</a:t>
            </a:r>
            <a:endParaRPr/>
          </a:p>
          <a:p>
            <a:pPr marL="457200" lvl="0" indent="-406400" algn="l" rtl="0">
              <a:spcBef>
                <a:spcPts val="1000"/>
              </a:spcBef>
              <a:spcAft>
                <a:spcPts val="0"/>
              </a:spcAft>
              <a:buSzPts val="2800"/>
              <a:buChar char="•"/>
            </a:pPr>
            <a:r>
              <a:rPr lang="en-US"/>
              <a:t>Would districts be interested in partnering with organizations that have expertise in school design/strategic planning in areas such as scheduling, staffing, and curriculum?</a:t>
            </a:r>
            <a:endParaRPr/>
          </a:p>
          <a:p>
            <a:pPr marL="457200" lvl="0" indent="-406400" algn="l" rtl="0">
              <a:spcBef>
                <a:spcPts val="1000"/>
              </a:spcBef>
              <a:spcAft>
                <a:spcPts val="0"/>
              </a:spcAft>
              <a:buSzPts val="2800"/>
              <a:buChar char="•"/>
            </a:pPr>
            <a:r>
              <a:rPr lang="en-US"/>
              <a:t>Would you support allocating funds to schools that should be ending supports but are in limbo with the accountability pause (e.g. a Year 3 school finishing UVA but not able to exit performance watch).</a:t>
            </a:r>
            <a:endParaRPr/>
          </a:p>
          <a:p>
            <a:pPr marL="457200" lvl="0" indent="-406400" algn="l" rtl="0">
              <a:spcBef>
                <a:spcPts val="1000"/>
              </a:spcBef>
              <a:spcAft>
                <a:spcPts val="0"/>
              </a:spcAft>
              <a:buSzPts val="2800"/>
              <a:buChar char="•"/>
            </a:pPr>
            <a:r>
              <a:rPr lang="en-US"/>
              <a:t>What might we be missing?</a:t>
            </a:r>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80"/>
        <p:cNvGrpSpPr/>
        <p:nvPr/>
      </p:nvGrpSpPr>
      <p:grpSpPr>
        <a:xfrm>
          <a:off x="0" y="0"/>
          <a:ext cx="0" cy="0"/>
          <a:chOff x="0" y="0"/>
          <a:chExt cx="0" cy="0"/>
        </a:xfrm>
      </p:grpSpPr>
      <p:sp>
        <p:nvSpPr>
          <p:cNvPr id="281" name="Google Shape;281;gc7b8073092_0_46"/>
          <p:cNvSpPr txBox="1">
            <a:spLocks noGrp="1"/>
          </p:cNvSpPr>
          <p:nvPr>
            <p:ph type="title"/>
          </p:nvPr>
        </p:nvSpPr>
        <p:spPr>
          <a:xfrm>
            <a:off x="311700" y="593367"/>
            <a:ext cx="8520600" cy="7635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None/>
            </a:pPr>
            <a:r>
              <a:rPr lang="en-US"/>
              <a:t>Quick survey</a:t>
            </a:r>
            <a:endParaRPr/>
          </a:p>
        </p:txBody>
      </p:sp>
      <p:sp>
        <p:nvSpPr>
          <p:cNvPr id="282" name="Google Shape;282;gc7b8073092_0_46"/>
          <p:cNvSpPr txBox="1">
            <a:spLocks noGrp="1"/>
          </p:cNvSpPr>
          <p:nvPr>
            <p:ph type="body" idx="1"/>
          </p:nvPr>
        </p:nvSpPr>
        <p:spPr>
          <a:xfrm>
            <a:off x="311700" y="1536633"/>
            <a:ext cx="8520600" cy="4555200"/>
          </a:xfrm>
          <a:prstGeom prst="rect">
            <a:avLst/>
          </a:prstGeom>
        </p:spPr>
        <p:txBody>
          <a:bodyPr spcFirstLastPara="1" wrap="square" lIns="91425" tIns="45700" rIns="91425" bIns="45700" anchor="t" anchorCtr="0">
            <a:noAutofit/>
          </a:bodyPr>
          <a:lstStyle/>
          <a:p>
            <a:pPr marL="0" lvl="0" indent="0" algn="l" rtl="0">
              <a:spcBef>
                <a:spcPts val="1000"/>
              </a:spcBef>
              <a:spcAft>
                <a:spcPts val="0"/>
              </a:spcAft>
              <a:buNone/>
            </a:pPr>
            <a:r>
              <a:rPr lang="en-US"/>
              <a:t>We’ve created a quick feedback survey that captures some of these questions. Please complete it or let us know who else we could forward it to who may want to weigh in on these questions.</a:t>
            </a:r>
            <a:endParaRPr/>
          </a:p>
          <a:p>
            <a:pPr marL="0" lvl="0" indent="0" algn="l" rtl="0">
              <a:spcBef>
                <a:spcPts val="1000"/>
              </a:spcBef>
              <a:spcAft>
                <a:spcPts val="0"/>
              </a:spcAft>
              <a:buNone/>
            </a:pPr>
            <a:r>
              <a:rPr lang="en-US" u="sng">
                <a:solidFill>
                  <a:schemeClr val="hlink"/>
                </a:solidFill>
                <a:hlinkClick r:id="rId3"/>
              </a:rPr>
              <a:t>Feedback Survey</a:t>
            </a:r>
            <a:endParaRPr/>
          </a:p>
          <a:p>
            <a:pPr marL="0" lvl="0" indent="0" algn="l" rtl="0">
              <a:spcBef>
                <a:spcPts val="1000"/>
              </a:spcBef>
              <a:spcAft>
                <a:spcPts val="0"/>
              </a:spcAft>
              <a:buNone/>
            </a:pPr>
            <a:endParaRPr/>
          </a:p>
          <a:p>
            <a:pPr marL="914400" lvl="0" indent="457200" algn="l" rtl="0">
              <a:spcBef>
                <a:spcPts val="1000"/>
              </a:spcBef>
              <a:spcAft>
                <a:spcPts val="0"/>
              </a:spcAft>
              <a:buNone/>
            </a:pPr>
            <a:r>
              <a:rPr lang="en-US"/>
              <a:t>Thank you for all of your help and feedback! We appreciate it! </a:t>
            </a:r>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58"/>
        <p:cNvGrpSpPr/>
        <p:nvPr/>
      </p:nvGrpSpPr>
      <p:grpSpPr>
        <a:xfrm>
          <a:off x="0" y="0"/>
          <a:ext cx="0" cy="0"/>
          <a:chOff x="0" y="0"/>
          <a:chExt cx="0" cy="0"/>
        </a:xfrm>
      </p:grpSpPr>
      <p:sp>
        <p:nvSpPr>
          <p:cNvPr id="159" name="Google Shape;159;gc7b8073092_0_9"/>
          <p:cNvSpPr txBox="1">
            <a:spLocks noGrp="1"/>
          </p:cNvSpPr>
          <p:nvPr>
            <p:ph type="title"/>
          </p:nvPr>
        </p:nvSpPr>
        <p:spPr>
          <a:xfrm>
            <a:off x="245200" y="254525"/>
            <a:ext cx="6306900" cy="756300"/>
          </a:xfrm>
          <a:prstGeom prst="rect">
            <a:avLst/>
          </a:prstGeom>
        </p:spPr>
        <p:txBody>
          <a:bodyPr spcFirstLastPara="1" wrap="square" lIns="0" tIns="0" rIns="0" bIns="0" anchor="t" anchorCtr="0">
            <a:noAutofit/>
          </a:bodyPr>
          <a:lstStyle/>
          <a:p>
            <a:pPr marL="0" lvl="0" indent="0" algn="l" rtl="0">
              <a:spcBef>
                <a:spcPts val="0"/>
              </a:spcBef>
              <a:spcAft>
                <a:spcPts val="0"/>
              </a:spcAft>
              <a:buNone/>
            </a:pPr>
            <a:r>
              <a:rPr lang="en-US"/>
              <a:t>Request to Reconsider Subcommittee Overarching Questions for Recommendations</a:t>
            </a:r>
            <a:endParaRPr/>
          </a:p>
        </p:txBody>
      </p:sp>
      <p:sp>
        <p:nvSpPr>
          <p:cNvPr id="160" name="Google Shape;160;gc7b8073092_0_9"/>
          <p:cNvSpPr txBox="1">
            <a:spLocks noGrp="1"/>
          </p:cNvSpPr>
          <p:nvPr>
            <p:ph type="body" idx="1"/>
          </p:nvPr>
        </p:nvSpPr>
        <p:spPr>
          <a:xfrm>
            <a:off x="628650" y="1463040"/>
            <a:ext cx="7886700" cy="4640700"/>
          </a:xfrm>
          <a:prstGeom prst="rect">
            <a:avLst/>
          </a:prstGeom>
        </p:spPr>
        <p:txBody>
          <a:bodyPr spcFirstLastPara="1" wrap="square" lIns="0" tIns="0" rIns="0" bIns="45700" anchor="t" anchorCtr="0">
            <a:noAutofit/>
          </a:bodyPr>
          <a:lstStyle/>
          <a:p>
            <a:pPr marL="457200" lvl="0" indent="-381000" algn="l" rtl="0">
              <a:spcBef>
                <a:spcPts val="1000"/>
              </a:spcBef>
              <a:spcAft>
                <a:spcPts val="0"/>
              </a:spcAft>
              <a:buSzPts val="2400"/>
              <a:buChar char="●"/>
            </a:pPr>
            <a:r>
              <a:rPr lang="en-US"/>
              <a:t>Does the benefit of participating in a request process warrant the effort required by schools, districts and the state?</a:t>
            </a:r>
            <a:br>
              <a:rPr lang="en-US"/>
            </a:br>
            <a:endParaRPr/>
          </a:p>
          <a:p>
            <a:pPr marL="457200" lvl="0" indent="-381000" algn="l" rtl="0">
              <a:spcBef>
                <a:spcPts val="0"/>
              </a:spcBef>
              <a:spcAft>
                <a:spcPts val="0"/>
              </a:spcAft>
              <a:buSzPts val="2400"/>
              <a:buChar char="●"/>
            </a:pPr>
            <a:r>
              <a:rPr lang="en-US"/>
              <a:t>How should the overall structure of the process operate?</a:t>
            </a:r>
            <a:br>
              <a:rPr lang="en-US"/>
            </a:br>
            <a:endParaRPr/>
          </a:p>
          <a:p>
            <a:pPr marL="457200" lvl="0" indent="-381000" algn="l" rtl="0">
              <a:spcBef>
                <a:spcPts val="0"/>
              </a:spcBef>
              <a:spcAft>
                <a:spcPts val="0"/>
              </a:spcAft>
              <a:buSzPts val="2400"/>
              <a:buChar char="●"/>
            </a:pPr>
            <a:r>
              <a:rPr lang="en-US"/>
              <a:t>What parameters should be included in student performance review (state and local data)?</a:t>
            </a:r>
            <a:br>
              <a:rPr lang="en-US"/>
            </a:br>
            <a:endParaRPr/>
          </a:p>
          <a:p>
            <a:pPr marL="457200" lvl="0" indent="-381000" algn="l" rtl="0">
              <a:spcBef>
                <a:spcPts val="0"/>
              </a:spcBef>
              <a:spcAft>
                <a:spcPts val="0"/>
              </a:spcAft>
              <a:buSzPts val="2400"/>
              <a:buChar char="●"/>
            </a:pPr>
            <a:r>
              <a:rPr lang="en-US"/>
              <a:t>What parameters should be included in the qualitative review (improvement plan, site visit)?</a:t>
            </a:r>
            <a:endParaRPr/>
          </a:p>
        </p:txBody>
      </p:sp>
      <p:sp>
        <p:nvSpPr>
          <p:cNvPr id="161" name="Google Shape;161;gc7b8073092_0_9"/>
          <p:cNvSpPr txBox="1">
            <a:spLocks noGrp="1"/>
          </p:cNvSpPr>
          <p:nvPr>
            <p:ph type="sldNum" idx="12"/>
          </p:nvPr>
        </p:nvSpPr>
        <p:spPr>
          <a:xfrm>
            <a:off x="223071" y="6427018"/>
            <a:ext cx="2057400" cy="3651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Clr>
                <a:srgbClr val="000000"/>
              </a:buClr>
              <a:buSzPts val="1600"/>
              <a:buFont typeface="Arial"/>
              <a:buNone/>
            </a:pPr>
            <a:fld id="{00000000-1234-1234-1234-123412341234}" type="slidenum">
              <a:rPr lang="en-US"/>
              <a:t>2</a:t>
            </a:fld>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66"/>
        <p:cNvGrpSpPr/>
        <p:nvPr/>
      </p:nvGrpSpPr>
      <p:grpSpPr>
        <a:xfrm>
          <a:off x="0" y="0"/>
          <a:ext cx="0" cy="0"/>
          <a:chOff x="0" y="0"/>
          <a:chExt cx="0" cy="0"/>
        </a:xfrm>
      </p:grpSpPr>
      <p:sp>
        <p:nvSpPr>
          <p:cNvPr id="167" name="Google Shape;167;p2"/>
          <p:cNvSpPr txBox="1">
            <a:spLocks noGrp="1"/>
          </p:cNvSpPr>
          <p:nvPr>
            <p:ph type="title"/>
          </p:nvPr>
        </p:nvSpPr>
        <p:spPr>
          <a:xfrm>
            <a:off x="245193" y="254514"/>
            <a:ext cx="6081900" cy="756300"/>
          </a:xfrm>
          <a:prstGeom prst="rect">
            <a:avLst/>
          </a:prstGeom>
          <a:noFill/>
          <a:ln>
            <a:noFill/>
          </a:ln>
        </p:spPr>
        <p:txBody>
          <a:bodyPr spcFirstLastPara="1" wrap="square" lIns="0" tIns="0" rIns="0" bIns="0" anchor="t" anchorCtr="0">
            <a:noAutofit/>
          </a:bodyPr>
          <a:lstStyle/>
          <a:p>
            <a:pPr marL="0" lvl="0" indent="0" algn="l" rtl="0">
              <a:lnSpc>
                <a:spcPct val="90000"/>
              </a:lnSpc>
              <a:spcBef>
                <a:spcPts val="0"/>
              </a:spcBef>
              <a:spcAft>
                <a:spcPts val="0"/>
              </a:spcAft>
              <a:buSzPts val="2400"/>
              <a:buNone/>
            </a:pPr>
            <a:r>
              <a:rPr lang="en-US"/>
              <a:t>Districts and Schools on </a:t>
            </a:r>
            <a:br>
              <a:rPr lang="en-US"/>
            </a:br>
            <a:r>
              <a:rPr lang="en-US"/>
              <a:t>Performance Watch in 2020</a:t>
            </a:r>
            <a:endParaRPr/>
          </a:p>
        </p:txBody>
      </p:sp>
      <p:sp>
        <p:nvSpPr>
          <p:cNvPr id="168" name="Google Shape;168;p2">
            <a:extLst>
              <a:ext uri="{C183D7F6-B498-43B3-948B-1728B52AA6E4}">
                <adec:decorative xmlns:adec="http://schemas.microsoft.com/office/drawing/2017/decorative" val="1"/>
              </a:ext>
            </a:extLst>
          </p:cNvPr>
          <p:cNvSpPr txBox="1">
            <a:spLocks noGrp="1"/>
          </p:cNvSpPr>
          <p:nvPr>
            <p:ph type="sldNum" idx="12"/>
          </p:nvPr>
        </p:nvSpPr>
        <p:spPr>
          <a:xfrm>
            <a:off x="223071" y="6427018"/>
            <a:ext cx="2057400" cy="3651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rgbClr val="000000"/>
              </a:buClr>
              <a:buSzPts val="1600"/>
              <a:buFont typeface="Arial"/>
              <a:buNone/>
            </a:pPr>
            <a:fld id="{00000000-1234-1234-1234-123412341234}" type="slidenum">
              <a:rPr lang="en-US"/>
              <a:t>3</a:t>
            </a:fld>
            <a:endParaRPr/>
          </a:p>
        </p:txBody>
      </p:sp>
      <p:pic>
        <p:nvPicPr>
          <p:cNvPr id="169" name="Google Shape;169;p2" descr="Pie chart of districts on performance watch in 2020. "/>
          <p:cNvPicPr preferRelativeResize="0"/>
          <p:nvPr/>
        </p:nvPicPr>
        <p:blipFill rotWithShape="1">
          <a:blip r:embed="rId3">
            <a:alphaModFix/>
          </a:blip>
          <a:srcRect/>
          <a:stretch/>
        </p:blipFill>
        <p:spPr>
          <a:xfrm>
            <a:off x="223071" y="1234375"/>
            <a:ext cx="3529964" cy="2640875"/>
          </a:xfrm>
          <a:prstGeom prst="rect">
            <a:avLst/>
          </a:prstGeom>
          <a:noFill/>
          <a:ln>
            <a:noFill/>
          </a:ln>
        </p:spPr>
      </p:pic>
      <p:pic>
        <p:nvPicPr>
          <p:cNvPr id="170" name="Google Shape;170;p2" descr="Pie chart of schools on performance watch in 2020. "/>
          <p:cNvPicPr preferRelativeResize="0"/>
          <p:nvPr/>
        </p:nvPicPr>
        <p:blipFill rotWithShape="1">
          <a:blip r:embed="rId4">
            <a:alphaModFix/>
          </a:blip>
          <a:srcRect/>
          <a:stretch/>
        </p:blipFill>
        <p:spPr>
          <a:xfrm>
            <a:off x="4572000" y="1217771"/>
            <a:ext cx="4033300" cy="2649658"/>
          </a:xfrm>
          <a:prstGeom prst="rect">
            <a:avLst/>
          </a:prstGeom>
          <a:noFill/>
          <a:ln>
            <a:noFill/>
          </a:ln>
        </p:spPr>
      </p:pic>
      <p:sp>
        <p:nvSpPr>
          <p:cNvPr id="172" name="Google Shape;172;p2"/>
          <p:cNvSpPr txBox="1"/>
          <p:nvPr/>
        </p:nvSpPr>
        <p:spPr>
          <a:xfrm>
            <a:off x="8233814" y="1214308"/>
            <a:ext cx="1129500" cy="258300"/>
          </a:xfrm>
          <a:prstGeom prst="rect">
            <a:avLst/>
          </a:prstGeom>
          <a:no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r>
              <a:rPr lang="en-US" b="0" i="0" u="none" strike="noStrike" cap="none" dirty="0">
                <a:solidFill>
                  <a:srgbClr val="000000"/>
                </a:solidFill>
                <a:latin typeface="Calibri"/>
                <a:ea typeface="Calibri"/>
                <a:cs typeface="Calibri"/>
                <a:sym typeface="Calibri"/>
              </a:rPr>
              <a:t>Schools</a:t>
            </a:r>
            <a:endParaRPr b="0" i="0" u="none" strike="noStrike" cap="none" dirty="0">
              <a:solidFill>
                <a:srgbClr val="000000"/>
              </a:solidFill>
              <a:latin typeface="Calibri"/>
              <a:ea typeface="Calibri"/>
              <a:cs typeface="Calibri"/>
              <a:sym typeface="Calibri"/>
            </a:endParaRPr>
          </a:p>
        </p:txBody>
      </p:sp>
      <p:sp>
        <p:nvSpPr>
          <p:cNvPr id="171" name="Google Shape;171;p2">
            <a:extLst>
              <a:ext uri="{C183D7F6-B498-43B3-948B-1728B52AA6E4}">
                <adec:decorative xmlns:adec="http://schemas.microsoft.com/office/drawing/2017/decorative" val="1"/>
              </a:ext>
            </a:extLst>
          </p:cNvPr>
          <p:cNvSpPr txBox="1"/>
          <p:nvPr/>
        </p:nvSpPr>
        <p:spPr>
          <a:xfrm>
            <a:off x="0" y="1197704"/>
            <a:ext cx="1129500" cy="258300"/>
          </a:xfrm>
          <a:prstGeom prst="rect">
            <a:avLst/>
          </a:prstGeom>
          <a:no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r>
              <a:rPr lang="en-US" sz="1400" b="0" i="0" u="none" strike="noStrike" cap="none">
                <a:solidFill>
                  <a:srgbClr val="000000"/>
                </a:solidFill>
                <a:latin typeface="Calibri"/>
                <a:ea typeface="Calibri"/>
                <a:cs typeface="Calibri"/>
                <a:sym typeface="Calibri"/>
              </a:rPr>
              <a:t>Districts</a:t>
            </a:r>
            <a:endParaRPr sz="1400" b="0" i="0" u="none" strike="noStrike" cap="none">
              <a:solidFill>
                <a:srgbClr val="000000"/>
              </a:solidFill>
              <a:latin typeface="Calibri"/>
              <a:ea typeface="Calibri"/>
              <a:cs typeface="Calibri"/>
              <a:sym typeface="Calibri"/>
            </a:endParaRPr>
          </a:p>
        </p:txBody>
      </p:sp>
      <p:graphicFrame>
        <p:nvGraphicFramePr>
          <p:cNvPr id="173" name="Google Shape;173;p2"/>
          <p:cNvGraphicFramePr/>
          <p:nvPr>
            <p:extLst>
              <p:ext uri="{D42A27DB-BD31-4B8C-83A1-F6EECF244321}">
                <p14:modId xmlns:p14="http://schemas.microsoft.com/office/powerpoint/2010/main" val="348768479"/>
              </p:ext>
            </p:extLst>
          </p:nvPr>
        </p:nvGraphicFramePr>
        <p:xfrm>
          <a:off x="324816" y="3867429"/>
          <a:ext cx="7422175" cy="2948730"/>
        </p:xfrm>
        <a:graphic>
          <a:graphicData uri="http://schemas.openxmlformats.org/drawingml/2006/table">
            <a:tbl>
              <a:tblPr firstRow="1">
                <a:noFill/>
                <a:tableStyleId>{BFF1812C-30D3-4507-908F-99B6C5FC60AE}</a:tableStyleId>
              </a:tblPr>
              <a:tblGrid>
                <a:gridCol w="1997750">
                  <a:extLst>
                    <a:ext uri="{9D8B030D-6E8A-4147-A177-3AD203B41FA5}">
                      <a16:colId xmlns:a16="http://schemas.microsoft.com/office/drawing/2014/main" val="20000"/>
                    </a:ext>
                  </a:extLst>
                </a:gridCol>
                <a:gridCol w="1078450">
                  <a:extLst>
                    <a:ext uri="{9D8B030D-6E8A-4147-A177-3AD203B41FA5}">
                      <a16:colId xmlns:a16="http://schemas.microsoft.com/office/drawing/2014/main" val="20001"/>
                    </a:ext>
                  </a:extLst>
                </a:gridCol>
                <a:gridCol w="1116700">
                  <a:extLst>
                    <a:ext uri="{9D8B030D-6E8A-4147-A177-3AD203B41FA5}">
                      <a16:colId xmlns:a16="http://schemas.microsoft.com/office/drawing/2014/main" val="20002"/>
                    </a:ext>
                  </a:extLst>
                </a:gridCol>
                <a:gridCol w="1330625">
                  <a:extLst>
                    <a:ext uri="{9D8B030D-6E8A-4147-A177-3AD203B41FA5}">
                      <a16:colId xmlns:a16="http://schemas.microsoft.com/office/drawing/2014/main" val="20003"/>
                    </a:ext>
                  </a:extLst>
                </a:gridCol>
                <a:gridCol w="1898650">
                  <a:extLst>
                    <a:ext uri="{9D8B030D-6E8A-4147-A177-3AD203B41FA5}">
                      <a16:colId xmlns:a16="http://schemas.microsoft.com/office/drawing/2014/main" val="20004"/>
                    </a:ext>
                  </a:extLst>
                </a:gridCol>
              </a:tblGrid>
              <a:tr h="365725">
                <a:tc>
                  <a:txBody>
                    <a:bodyPr/>
                    <a:lstStyle/>
                    <a:p>
                      <a:pPr marL="0" marR="0" lvl="0" indent="0" algn="l" rtl="0">
                        <a:lnSpc>
                          <a:spcPct val="100000"/>
                        </a:lnSpc>
                        <a:spcBef>
                          <a:spcPts val="0"/>
                        </a:spcBef>
                        <a:spcAft>
                          <a:spcPts val="0"/>
                        </a:spcAft>
                        <a:buClr>
                          <a:srgbClr val="000000"/>
                        </a:buClr>
                        <a:buSzPts val="1200"/>
                        <a:buFont typeface="Arial"/>
                        <a:buNone/>
                      </a:pPr>
                      <a:endParaRPr sz="1200" u="none" strike="noStrike" cap="none"/>
                    </a:p>
                  </a:txBody>
                  <a:tcPr marL="91425" marR="91425" marT="91425" marB="91425">
                    <a:lnL w="9525" cap="flat" cmpd="sng">
                      <a:solidFill>
                        <a:srgbClr val="9E9E9E">
                          <a:alpha val="0"/>
                        </a:srgbClr>
                      </a:solidFill>
                      <a:prstDash val="solid"/>
                      <a:round/>
                      <a:headEnd type="none" w="sm" len="sm"/>
                      <a:tailEnd type="none" w="sm" len="sm"/>
                    </a:lnL>
                    <a:lnR w="9525" cap="flat" cmpd="sng">
                      <a:solidFill>
                        <a:srgbClr val="999999"/>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666666"/>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200"/>
                        <a:buFont typeface="Arial"/>
                        <a:buNone/>
                      </a:pPr>
                      <a:r>
                        <a:rPr lang="en-US" sz="1200" b="1" u="none" strike="noStrike" cap="none">
                          <a:solidFill>
                            <a:srgbClr val="FFFFFF"/>
                          </a:solidFill>
                        </a:rPr>
                        <a:t>Districts</a:t>
                      </a:r>
                      <a:endParaRPr sz="1200" b="1" u="none" strike="noStrike" cap="none">
                        <a:solidFill>
                          <a:srgbClr val="FFFFFF"/>
                        </a:solidFill>
                      </a:endParaRPr>
                    </a:p>
                  </a:txBody>
                  <a:tcPr marL="91425" marR="91425" marT="91425" marB="91425">
                    <a:lnL w="9525" cap="flat" cmpd="sng">
                      <a:solidFill>
                        <a:srgbClr val="999999"/>
                      </a:solidFill>
                      <a:prstDash val="solid"/>
                      <a:round/>
                      <a:headEnd type="none" w="sm" len="sm"/>
                      <a:tailEnd type="none" w="sm" len="sm"/>
                    </a:lnL>
                    <a:lnR w="9525" cap="flat" cmpd="sng">
                      <a:solidFill>
                        <a:srgbClr val="999999"/>
                      </a:solidFill>
                      <a:prstDash val="solid"/>
                      <a:round/>
                      <a:headEnd type="none" w="sm" len="sm"/>
                      <a:tailEnd type="none" w="sm" len="sm"/>
                    </a:lnR>
                    <a:lnT w="9525" cap="flat" cmpd="sng">
                      <a:solidFill>
                        <a:srgbClr val="999999"/>
                      </a:solidFill>
                      <a:prstDash val="solid"/>
                      <a:round/>
                      <a:headEnd type="none" w="sm" len="sm"/>
                      <a:tailEnd type="none" w="sm" len="sm"/>
                    </a:lnT>
                    <a:lnB w="9525" cap="flat" cmpd="sng">
                      <a:solidFill>
                        <a:srgbClr val="999999"/>
                      </a:solidFill>
                      <a:prstDash val="solid"/>
                      <a:round/>
                      <a:headEnd type="none" w="sm" len="sm"/>
                      <a:tailEnd type="none" w="sm" len="sm"/>
                    </a:lnB>
                    <a:solidFill>
                      <a:srgbClr val="000000"/>
                    </a:solidFill>
                  </a:tcPr>
                </a:tc>
                <a:tc>
                  <a:txBody>
                    <a:bodyPr/>
                    <a:lstStyle/>
                    <a:p>
                      <a:pPr marL="0" marR="0" lvl="0" indent="0" algn="ctr" rtl="0">
                        <a:lnSpc>
                          <a:spcPct val="100000"/>
                        </a:lnSpc>
                        <a:spcBef>
                          <a:spcPts val="0"/>
                        </a:spcBef>
                        <a:spcAft>
                          <a:spcPts val="0"/>
                        </a:spcAft>
                        <a:buClr>
                          <a:srgbClr val="000000"/>
                        </a:buClr>
                        <a:buSzPts val="1000"/>
                        <a:buFont typeface="Arial"/>
                        <a:buNone/>
                      </a:pPr>
                      <a:r>
                        <a:rPr lang="en-US" sz="1000" b="1" u="none" strike="noStrike" cap="none">
                          <a:solidFill>
                            <a:srgbClr val="FFFFFF"/>
                          </a:solidFill>
                        </a:rPr>
                        <a:t>Decreased Due to Participation</a:t>
                      </a:r>
                      <a:endParaRPr sz="1000" b="1" u="none" strike="noStrike" cap="none">
                        <a:solidFill>
                          <a:srgbClr val="FFFFFF"/>
                        </a:solidFill>
                      </a:endParaRPr>
                    </a:p>
                  </a:txBody>
                  <a:tcPr marL="91425" marR="91425" marT="91425" marB="91425">
                    <a:lnL w="9525" cap="flat" cmpd="sng">
                      <a:solidFill>
                        <a:srgbClr val="999999"/>
                      </a:solidFill>
                      <a:prstDash val="solid"/>
                      <a:round/>
                      <a:headEnd type="none" w="sm" len="sm"/>
                      <a:tailEnd type="none" w="sm" len="sm"/>
                    </a:lnL>
                    <a:lnR w="9525" cap="flat" cmpd="sng">
                      <a:solidFill>
                        <a:srgbClr val="999999"/>
                      </a:solidFill>
                      <a:prstDash val="solid"/>
                      <a:round/>
                      <a:headEnd type="none" w="sm" len="sm"/>
                      <a:tailEnd type="none" w="sm" len="sm"/>
                    </a:lnR>
                    <a:lnT w="9525" cap="flat" cmpd="sng">
                      <a:solidFill>
                        <a:srgbClr val="999999"/>
                      </a:solidFill>
                      <a:prstDash val="solid"/>
                      <a:round/>
                      <a:headEnd type="none" w="sm" len="sm"/>
                      <a:tailEnd type="none" w="sm" len="sm"/>
                    </a:lnT>
                    <a:lnB w="9525" cap="flat" cmpd="sng">
                      <a:solidFill>
                        <a:srgbClr val="999999"/>
                      </a:solidFill>
                      <a:prstDash val="solid"/>
                      <a:round/>
                      <a:headEnd type="none" w="sm" len="sm"/>
                      <a:tailEnd type="none" w="sm" len="sm"/>
                    </a:lnB>
                    <a:solidFill>
                      <a:srgbClr val="000000"/>
                    </a:solidFill>
                  </a:tcPr>
                </a:tc>
                <a:tc>
                  <a:txBody>
                    <a:bodyPr/>
                    <a:lstStyle/>
                    <a:p>
                      <a:pPr marL="0" marR="0" lvl="0" indent="0" algn="ctr" rtl="0">
                        <a:lnSpc>
                          <a:spcPct val="100000"/>
                        </a:lnSpc>
                        <a:spcBef>
                          <a:spcPts val="0"/>
                        </a:spcBef>
                        <a:spcAft>
                          <a:spcPts val="0"/>
                        </a:spcAft>
                        <a:buClr>
                          <a:srgbClr val="000000"/>
                        </a:buClr>
                        <a:buSzPts val="1200"/>
                        <a:buFont typeface="Arial"/>
                        <a:buNone/>
                      </a:pPr>
                      <a:r>
                        <a:rPr lang="en-US" sz="1200" b="1" u="none" strike="noStrike" cap="none">
                          <a:solidFill>
                            <a:srgbClr val="FFFFFF"/>
                          </a:solidFill>
                        </a:rPr>
                        <a:t>Schools</a:t>
                      </a:r>
                      <a:endParaRPr sz="1200" b="1" u="none" strike="noStrike" cap="none">
                        <a:solidFill>
                          <a:srgbClr val="FFFFFF"/>
                        </a:solidFill>
                      </a:endParaRPr>
                    </a:p>
                  </a:txBody>
                  <a:tcPr marL="91425" marR="91425" marT="91425" marB="91425">
                    <a:lnL w="9525" cap="flat" cmpd="sng">
                      <a:solidFill>
                        <a:srgbClr val="999999"/>
                      </a:solidFill>
                      <a:prstDash val="solid"/>
                      <a:round/>
                      <a:headEnd type="none" w="sm" len="sm"/>
                      <a:tailEnd type="none" w="sm" len="sm"/>
                    </a:lnL>
                    <a:lnR w="9525" cap="flat" cmpd="sng">
                      <a:solidFill>
                        <a:srgbClr val="999999"/>
                      </a:solidFill>
                      <a:prstDash val="solid"/>
                      <a:round/>
                      <a:headEnd type="none" w="sm" len="sm"/>
                      <a:tailEnd type="none" w="sm" len="sm"/>
                    </a:lnR>
                    <a:lnT w="9525" cap="flat" cmpd="sng">
                      <a:solidFill>
                        <a:srgbClr val="999999"/>
                      </a:solidFill>
                      <a:prstDash val="solid"/>
                      <a:round/>
                      <a:headEnd type="none" w="sm" len="sm"/>
                      <a:tailEnd type="none" w="sm" len="sm"/>
                    </a:lnT>
                    <a:lnB w="9525" cap="flat" cmpd="sng">
                      <a:solidFill>
                        <a:srgbClr val="999999"/>
                      </a:solidFill>
                      <a:prstDash val="solid"/>
                      <a:round/>
                      <a:headEnd type="none" w="sm" len="sm"/>
                      <a:tailEnd type="none" w="sm" len="sm"/>
                    </a:lnB>
                    <a:solidFill>
                      <a:srgbClr val="000000"/>
                    </a:solidFill>
                  </a:tcPr>
                </a:tc>
                <a:tc>
                  <a:txBody>
                    <a:bodyPr/>
                    <a:lstStyle/>
                    <a:p>
                      <a:pPr marL="0" marR="0" lvl="0" indent="0" algn="ctr" rtl="0">
                        <a:lnSpc>
                          <a:spcPct val="100000"/>
                        </a:lnSpc>
                        <a:spcBef>
                          <a:spcPts val="0"/>
                        </a:spcBef>
                        <a:spcAft>
                          <a:spcPts val="0"/>
                        </a:spcAft>
                        <a:buClr>
                          <a:srgbClr val="000000"/>
                        </a:buClr>
                        <a:buSzPts val="1000"/>
                        <a:buFont typeface="Arial"/>
                        <a:buNone/>
                      </a:pPr>
                      <a:r>
                        <a:rPr lang="en-US" sz="1000" b="1" u="none" strike="noStrike" cap="none">
                          <a:solidFill>
                            <a:srgbClr val="FFFFFF"/>
                          </a:solidFill>
                        </a:rPr>
                        <a:t>Decreased due to Participation</a:t>
                      </a:r>
                      <a:endParaRPr sz="1000" b="1" u="none" strike="noStrike" cap="none">
                        <a:solidFill>
                          <a:srgbClr val="FFFFFF"/>
                        </a:solidFill>
                      </a:endParaRPr>
                    </a:p>
                  </a:txBody>
                  <a:tcPr marL="91425" marR="91425" marT="91425" marB="91425">
                    <a:lnL w="9525" cap="flat" cmpd="sng">
                      <a:solidFill>
                        <a:srgbClr val="999999"/>
                      </a:solidFill>
                      <a:prstDash val="solid"/>
                      <a:round/>
                      <a:headEnd type="none" w="sm" len="sm"/>
                      <a:tailEnd type="none" w="sm" len="sm"/>
                    </a:lnL>
                    <a:lnR w="9525" cap="flat" cmpd="sng">
                      <a:solidFill>
                        <a:srgbClr val="999999"/>
                      </a:solidFill>
                      <a:prstDash val="solid"/>
                      <a:round/>
                      <a:headEnd type="none" w="sm" len="sm"/>
                      <a:tailEnd type="none" w="sm" len="sm"/>
                    </a:lnR>
                    <a:lnT w="9525" cap="flat" cmpd="sng">
                      <a:solidFill>
                        <a:srgbClr val="999999"/>
                      </a:solidFill>
                      <a:prstDash val="solid"/>
                      <a:round/>
                      <a:headEnd type="none" w="sm" len="sm"/>
                      <a:tailEnd type="none" w="sm" len="sm"/>
                    </a:lnT>
                    <a:lnB w="9525" cap="flat" cmpd="sng">
                      <a:solidFill>
                        <a:srgbClr val="999999"/>
                      </a:solidFill>
                      <a:prstDash val="solid"/>
                      <a:round/>
                      <a:headEnd type="none" w="sm" len="sm"/>
                      <a:tailEnd type="none" w="sm" len="sm"/>
                    </a:lnB>
                    <a:solidFill>
                      <a:srgbClr val="000000"/>
                    </a:solidFill>
                  </a:tcPr>
                </a:tc>
                <a:extLst>
                  <a:ext uri="{0D108BD9-81ED-4DB2-BD59-A6C34878D82A}">
                    <a16:rowId xmlns:a16="http://schemas.microsoft.com/office/drawing/2014/main" val="10000"/>
                  </a:ext>
                </a:extLst>
              </a:tr>
              <a:tr h="277150">
                <a:tc>
                  <a:txBody>
                    <a:bodyPr/>
                    <a:lstStyle/>
                    <a:p>
                      <a:pPr marL="0" marR="0" lvl="0" indent="0" algn="l" rtl="0">
                        <a:lnSpc>
                          <a:spcPct val="100000"/>
                        </a:lnSpc>
                        <a:spcBef>
                          <a:spcPts val="0"/>
                        </a:spcBef>
                        <a:spcAft>
                          <a:spcPts val="0"/>
                        </a:spcAft>
                        <a:buClr>
                          <a:srgbClr val="000000"/>
                        </a:buClr>
                        <a:buSzPts val="1200"/>
                        <a:buFont typeface="Arial"/>
                        <a:buNone/>
                      </a:pPr>
                      <a:r>
                        <a:rPr lang="en-US" sz="1200" u="none" strike="noStrike" cap="none"/>
                        <a:t># on Clock </a:t>
                      </a:r>
                      <a:r>
                        <a:rPr lang="en-US" sz="700" u="none" strike="noStrike" cap="none"/>
                        <a:t>(PI, Turnaround)</a:t>
                      </a:r>
                      <a:endParaRPr sz="700" u="none" strike="noStrike" cap="none"/>
                    </a:p>
                  </a:txBody>
                  <a:tcPr marL="91425" marR="91425" marT="91425" marB="91425">
                    <a:lnL w="9525" cap="flat" cmpd="sng">
                      <a:solidFill>
                        <a:srgbClr val="666666"/>
                      </a:solidFill>
                      <a:prstDash val="solid"/>
                      <a:round/>
                      <a:headEnd type="none" w="sm" len="sm"/>
                      <a:tailEnd type="none" w="sm" len="sm"/>
                    </a:lnL>
                    <a:lnR w="9525" cap="flat" cmpd="sng">
                      <a:solidFill>
                        <a:srgbClr val="666666"/>
                      </a:solidFill>
                      <a:prstDash val="solid"/>
                      <a:round/>
                      <a:headEnd type="none" w="sm" len="sm"/>
                      <a:tailEnd type="none" w="sm" len="sm"/>
                    </a:lnR>
                    <a:lnT w="9525" cap="flat" cmpd="sng">
                      <a:solidFill>
                        <a:srgbClr val="666666"/>
                      </a:solidFill>
                      <a:prstDash val="solid"/>
                      <a:round/>
                      <a:headEnd type="none" w="sm" len="sm"/>
                      <a:tailEnd type="none" w="sm" len="sm"/>
                    </a:lnT>
                    <a:lnB w="9525" cap="flat" cmpd="sng">
                      <a:solidFill>
                        <a:srgbClr val="666666"/>
                      </a:solidFill>
                      <a:prstDash val="solid"/>
                      <a:round/>
                      <a:headEnd type="none" w="sm" len="sm"/>
                      <a:tailEnd type="none" w="sm" len="sm"/>
                    </a:lnB>
                    <a:solidFill>
                      <a:srgbClr val="CCCCCC"/>
                    </a:solidFill>
                  </a:tcPr>
                </a:tc>
                <a:tc>
                  <a:txBody>
                    <a:bodyPr/>
                    <a:lstStyle/>
                    <a:p>
                      <a:pPr marL="0" marR="0" lvl="0" indent="0" algn="ctr" rtl="0">
                        <a:lnSpc>
                          <a:spcPct val="100000"/>
                        </a:lnSpc>
                        <a:spcBef>
                          <a:spcPts val="0"/>
                        </a:spcBef>
                        <a:spcAft>
                          <a:spcPts val="0"/>
                        </a:spcAft>
                        <a:buClr>
                          <a:srgbClr val="000000"/>
                        </a:buClr>
                        <a:buSzPts val="1200"/>
                        <a:buFont typeface="Arial"/>
                        <a:buNone/>
                      </a:pPr>
                      <a:r>
                        <a:rPr lang="en-US" sz="1200" u="none" strike="noStrike" cap="none"/>
                        <a:t>4</a:t>
                      </a:r>
                      <a:endParaRPr sz="1200" u="none" strike="noStrike" cap="none"/>
                    </a:p>
                  </a:txBody>
                  <a:tcPr marL="91425" marR="91425" marT="91425" marB="91425">
                    <a:lnL w="9525" cap="flat" cmpd="sng">
                      <a:solidFill>
                        <a:srgbClr val="666666"/>
                      </a:solidFill>
                      <a:prstDash val="solid"/>
                      <a:round/>
                      <a:headEnd type="none" w="sm" len="sm"/>
                      <a:tailEnd type="none" w="sm" len="sm"/>
                    </a:lnL>
                    <a:lnR w="9525" cap="flat" cmpd="sng">
                      <a:solidFill>
                        <a:srgbClr val="666666"/>
                      </a:solidFill>
                      <a:prstDash val="solid"/>
                      <a:round/>
                      <a:headEnd type="none" w="sm" len="sm"/>
                      <a:tailEnd type="none" w="sm" len="sm"/>
                    </a:lnR>
                    <a:lnT w="9525" cap="flat" cmpd="sng">
                      <a:solidFill>
                        <a:srgbClr val="999999"/>
                      </a:solidFill>
                      <a:prstDash val="solid"/>
                      <a:round/>
                      <a:headEnd type="none" w="sm" len="sm"/>
                      <a:tailEnd type="none" w="sm" len="sm"/>
                    </a:lnT>
                    <a:lnB w="9525" cap="flat" cmpd="sng">
                      <a:solidFill>
                        <a:srgbClr val="666666"/>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200"/>
                        <a:buFont typeface="Arial"/>
                        <a:buNone/>
                      </a:pPr>
                      <a:endParaRPr sz="1200" u="none" strike="noStrike" cap="none"/>
                    </a:p>
                  </a:txBody>
                  <a:tcPr marL="91425" marR="91425" marT="91425" marB="91425">
                    <a:lnL w="9525" cap="flat" cmpd="sng">
                      <a:solidFill>
                        <a:srgbClr val="666666"/>
                      </a:solidFill>
                      <a:prstDash val="solid"/>
                      <a:round/>
                      <a:headEnd type="none" w="sm" len="sm"/>
                      <a:tailEnd type="none" w="sm" len="sm"/>
                    </a:lnL>
                    <a:lnR w="9525" cap="flat" cmpd="sng">
                      <a:solidFill>
                        <a:srgbClr val="666666"/>
                      </a:solidFill>
                      <a:prstDash val="solid"/>
                      <a:round/>
                      <a:headEnd type="none" w="sm" len="sm"/>
                      <a:tailEnd type="none" w="sm" len="sm"/>
                    </a:lnR>
                    <a:lnT w="9525" cap="flat" cmpd="sng">
                      <a:solidFill>
                        <a:srgbClr val="999999"/>
                      </a:solidFill>
                      <a:prstDash val="solid"/>
                      <a:round/>
                      <a:headEnd type="none" w="sm" len="sm"/>
                      <a:tailEnd type="none" w="sm" len="sm"/>
                    </a:lnT>
                    <a:lnB w="9525" cap="flat" cmpd="sng">
                      <a:solidFill>
                        <a:srgbClr val="666666"/>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200"/>
                        <a:buFont typeface="Arial"/>
                        <a:buNone/>
                      </a:pPr>
                      <a:r>
                        <a:rPr lang="en-US" sz="1200" u="none" strike="noStrike" cap="none"/>
                        <a:t>149 </a:t>
                      </a:r>
                      <a:r>
                        <a:rPr lang="en-US" sz="1050" u="none" strike="noStrike" cap="none"/>
                        <a:t>(+2 ISD) across 49 dists</a:t>
                      </a:r>
                      <a:endParaRPr sz="1050" u="none" strike="noStrike" cap="none"/>
                    </a:p>
                  </a:txBody>
                  <a:tcPr marL="91425" marR="91425" marT="91425" marB="91425">
                    <a:lnL w="9525" cap="flat" cmpd="sng">
                      <a:solidFill>
                        <a:srgbClr val="666666"/>
                      </a:solidFill>
                      <a:prstDash val="solid"/>
                      <a:round/>
                      <a:headEnd type="none" w="sm" len="sm"/>
                      <a:tailEnd type="none" w="sm" len="sm"/>
                    </a:lnL>
                    <a:lnR w="9525" cap="flat" cmpd="sng">
                      <a:solidFill>
                        <a:srgbClr val="666666"/>
                      </a:solidFill>
                      <a:prstDash val="solid"/>
                      <a:round/>
                      <a:headEnd type="none" w="sm" len="sm"/>
                      <a:tailEnd type="none" w="sm" len="sm"/>
                    </a:lnR>
                    <a:lnT w="9525" cap="flat" cmpd="sng">
                      <a:solidFill>
                        <a:srgbClr val="999999"/>
                      </a:solidFill>
                      <a:prstDash val="solid"/>
                      <a:round/>
                      <a:headEnd type="none" w="sm" len="sm"/>
                      <a:tailEnd type="none" w="sm" len="sm"/>
                    </a:lnT>
                    <a:lnB w="9525" cap="flat" cmpd="sng">
                      <a:solidFill>
                        <a:srgbClr val="666666"/>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200"/>
                        <a:buFont typeface="Arial"/>
                        <a:buNone/>
                      </a:pPr>
                      <a:r>
                        <a:rPr lang="en-US" sz="1200" u="none" strike="noStrike" cap="none"/>
                        <a:t>13</a:t>
                      </a:r>
                      <a:endParaRPr sz="1200" u="none" strike="noStrike" cap="none"/>
                    </a:p>
                  </a:txBody>
                  <a:tcPr marL="91425" marR="91425" marT="91425" marB="91425">
                    <a:lnL w="9525" cap="flat" cmpd="sng">
                      <a:solidFill>
                        <a:srgbClr val="666666"/>
                      </a:solidFill>
                      <a:prstDash val="solid"/>
                      <a:round/>
                      <a:headEnd type="none" w="sm" len="sm"/>
                      <a:tailEnd type="none" w="sm" len="sm"/>
                    </a:lnL>
                    <a:lnR w="9525" cap="flat" cmpd="sng">
                      <a:solidFill>
                        <a:srgbClr val="666666"/>
                      </a:solidFill>
                      <a:prstDash val="solid"/>
                      <a:round/>
                      <a:headEnd type="none" w="sm" len="sm"/>
                      <a:tailEnd type="none" w="sm" len="sm"/>
                    </a:lnR>
                    <a:lnT w="9525" cap="flat" cmpd="sng">
                      <a:solidFill>
                        <a:srgbClr val="999999"/>
                      </a:solidFill>
                      <a:prstDash val="solid"/>
                      <a:round/>
                      <a:headEnd type="none" w="sm" len="sm"/>
                      <a:tailEnd type="none" w="sm" len="sm"/>
                    </a:lnT>
                    <a:lnB w="9525" cap="flat" cmpd="sng">
                      <a:solidFill>
                        <a:srgbClr val="666666"/>
                      </a:solidFill>
                      <a:prstDash val="solid"/>
                      <a:round/>
                      <a:headEnd type="none" w="sm" len="sm"/>
                      <a:tailEnd type="none" w="sm" len="sm"/>
                    </a:lnB>
                  </a:tcPr>
                </a:tc>
                <a:extLst>
                  <a:ext uri="{0D108BD9-81ED-4DB2-BD59-A6C34878D82A}">
                    <a16:rowId xmlns:a16="http://schemas.microsoft.com/office/drawing/2014/main" val="10001"/>
                  </a:ext>
                </a:extLst>
              </a:tr>
              <a:tr h="317425">
                <a:tc>
                  <a:txBody>
                    <a:bodyPr/>
                    <a:lstStyle/>
                    <a:p>
                      <a:pPr marL="171450" marR="0" lvl="0" indent="0" algn="l" rtl="0">
                        <a:lnSpc>
                          <a:spcPct val="100000"/>
                        </a:lnSpc>
                        <a:spcBef>
                          <a:spcPts val="0"/>
                        </a:spcBef>
                        <a:spcAft>
                          <a:spcPts val="0"/>
                        </a:spcAft>
                        <a:buClr>
                          <a:srgbClr val="000000"/>
                        </a:buClr>
                        <a:buSzPts val="1200"/>
                        <a:buFont typeface="Arial"/>
                        <a:buNone/>
                      </a:pPr>
                      <a:r>
                        <a:rPr lang="en-US" sz="1200" u="none" strike="noStrike" cap="none"/>
                        <a:t>Years 1-3</a:t>
                      </a:r>
                      <a:endParaRPr sz="1200" u="none" strike="noStrike" cap="none"/>
                    </a:p>
                  </a:txBody>
                  <a:tcPr marL="91425" marR="91425" marT="91425" marB="91425">
                    <a:lnL w="9525" cap="flat" cmpd="sng">
                      <a:solidFill>
                        <a:srgbClr val="666666"/>
                      </a:solidFill>
                      <a:prstDash val="solid"/>
                      <a:round/>
                      <a:headEnd type="none" w="sm" len="sm"/>
                      <a:tailEnd type="none" w="sm" len="sm"/>
                    </a:lnL>
                    <a:lnR w="9525" cap="flat" cmpd="sng">
                      <a:solidFill>
                        <a:srgbClr val="666666"/>
                      </a:solidFill>
                      <a:prstDash val="solid"/>
                      <a:round/>
                      <a:headEnd type="none" w="sm" len="sm"/>
                      <a:tailEnd type="none" w="sm" len="sm"/>
                    </a:lnR>
                    <a:lnT w="9525" cap="flat" cmpd="sng">
                      <a:solidFill>
                        <a:srgbClr val="666666"/>
                      </a:solidFill>
                      <a:prstDash val="solid"/>
                      <a:round/>
                      <a:headEnd type="none" w="sm" len="sm"/>
                      <a:tailEnd type="none" w="sm" len="sm"/>
                    </a:lnT>
                    <a:lnB w="9525" cap="flat" cmpd="sng">
                      <a:solidFill>
                        <a:srgbClr val="666666"/>
                      </a:solidFill>
                      <a:prstDash val="solid"/>
                      <a:round/>
                      <a:headEnd type="none" w="sm" len="sm"/>
                      <a:tailEnd type="none" w="sm" len="sm"/>
                    </a:lnB>
                    <a:solidFill>
                      <a:srgbClr val="CCCCCC"/>
                    </a:solidFill>
                  </a:tcPr>
                </a:tc>
                <a:tc>
                  <a:txBody>
                    <a:bodyPr/>
                    <a:lstStyle/>
                    <a:p>
                      <a:pPr marL="0" marR="0" lvl="0" indent="0" algn="ctr" rtl="0">
                        <a:lnSpc>
                          <a:spcPct val="100000"/>
                        </a:lnSpc>
                        <a:spcBef>
                          <a:spcPts val="0"/>
                        </a:spcBef>
                        <a:spcAft>
                          <a:spcPts val="0"/>
                        </a:spcAft>
                        <a:buClr>
                          <a:srgbClr val="000000"/>
                        </a:buClr>
                        <a:buSzPts val="1200"/>
                        <a:buFont typeface="Arial"/>
                        <a:buNone/>
                      </a:pPr>
                      <a:r>
                        <a:rPr lang="en-US" sz="1200" u="none" strike="noStrike" cap="none"/>
                        <a:t>3</a:t>
                      </a:r>
                      <a:endParaRPr sz="1200" u="none" strike="noStrike" cap="none"/>
                    </a:p>
                  </a:txBody>
                  <a:tcPr marL="91425" marR="91425" marT="91425" marB="91425">
                    <a:lnL w="9525" cap="flat" cmpd="sng">
                      <a:solidFill>
                        <a:srgbClr val="666666"/>
                      </a:solidFill>
                      <a:prstDash val="solid"/>
                      <a:round/>
                      <a:headEnd type="none" w="sm" len="sm"/>
                      <a:tailEnd type="none" w="sm" len="sm"/>
                    </a:lnL>
                    <a:lnR w="9525" cap="flat" cmpd="sng">
                      <a:solidFill>
                        <a:srgbClr val="666666"/>
                      </a:solidFill>
                      <a:prstDash val="solid"/>
                      <a:round/>
                      <a:headEnd type="none" w="sm" len="sm"/>
                      <a:tailEnd type="none" w="sm" len="sm"/>
                    </a:lnR>
                    <a:lnT w="9525" cap="flat" cmpd="sng">
                      <a:solidFill>
                        <a:srgbClr val="666666"/>
                      </a:solidFill>
                      <a:prstDash val="solid"/>
                      <a:round/>
                      <a:headEnd type="none" w="sm" len="sm"/>
                      <a:tailEnd type="none" w="sm" len="sm"/>
                    </a:lnT>
                    <a:lnB w="9525" cap="flat" cmpd="sng">
                      <a:solidFill>
                        <a:srgbClr val="666666"/>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200"/>
                        <a:buFont typeface="Arial"/>
                        <a:buNone/>
                      </a:pPr>
                      <a:r>
                        <a:rPr lang="en-US" sz="1200" u="none" strike="noStrike" cap="none"/>
                        <a:t>1 (Y1)</a:t>
                      </a:r>
                      <a:endParaRPr sz="1200" u="none" strike="noStrike" cap="none"/>
                    </a:p>
                  </a:txBody>
                  <a:tcPr marL="91425" marR="91425" marT="91425" marB="91425">
                    <a:lnL w="9525" cap="flat" cmpd="sng">
                      <a:solidFill>
                        <a:srgbClr val="666666"/>
                      </a:solidFill>
                      <a:prstDash val="solid"/>
                      <a:round/>
                      <a:headEnd type="none" w="sm" len="sm"/>
                      <a:tailEnd type="none" w="sm" len="sm"/>
                    </a:lnL>
                    <a:lnR w="9525" cap="flat" cmpd="sng">
                      <a:solidFill>
                        <a:srgbClr val="666666"/>
                      </a:solidFill>
                      <a:prstDash val="solid"/>
                      <a:round/>
                      <a:headEnd type="none" w="sm" len="sm"/>
                      <a:tailEnd type="none" w="sm" len="sm"/>
                    </a:lnR>
                    <a:lnT w="9525" cap="flat" cmpd="sng">
                      <a:solidFill>
                        <a:srgbClr val="666666"/>
                      </a:solidFill>
                      <a:prstDash val="solid"/>
                      <a:round/>
                      <a:headEnd type="none" w="sm" len="sm"/>
                      <a:tailEnd type="none" w="sm" len="sm"/>
                    </a:lnT>
                    <a:lnB w="9525" cap="flat" cmpd="sng">
                      <a:solidFill>
                        <a:srgbClr val="666666"/>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200"/>
                        <a:buFont typeface="Arial"/>
                        <a:buNone/>
                      </a:pPr>
                      <a:r>
                        <a:rPr lang="en-US" sz="1200" u="none" strike="noStrike" cap="none"/>
                        <a:t>131 </a:t>
                      </a:r>
                      <a:r>
                        <a:rPr lang="en-US" sz="1050" u="none" strike="noStrike" cap="none"/>
                        <a:t>(+1 ISD)</a:t>
                      </a:r>
                      <a:endParaRPr sz="1050" u="none" strike="noStrike" cap="none"/>
                    </a:p>
                  </a:txBody>
                  <a:tcPr marL="91425" marR="91425" marT="91425" marB="91425">
                    <a:lnL w="9525" cap="flat" cmpd="sng">
                      <a:solidFill>
                        <a:srgbClr val="666666"/>
                      </a:solidFill>
                      <a:prstDash val="solid"/>
                      <a:round/>
                      <a:headEnd type="none" w="sm" len="sm"/>
                      <a:tailEnd type="none" w="sm" len="sm"/>
                    </a:lnL>
                    <a:lnR w="9525" cap="flat" cmpd="sng">
                      <a:solidFill>
                        <a:srgbClr val="666666"/>
                      </a:solidFill>
                      <a:prstDash val="solid"/>
                      <a:round/>
                      <a:headEnd type="none" w="sm" len="sm"/>
                      <a:tailEnd type="none" w="sm" len="sm"/>
                    </a:lnR>
                    <a:lnT w="9525" cap="flat" cmpd="sng">
                      <a:solidFill>
                        <a:srgbClr val="666666"/>
                      </a:solidFill>
                      <a:prstDash val="solid"/>
                      <a:round/>
                      <a:headEnd type="none" w="sm" len="sm"/>
                      <a:tailEnd type="none" w="sm" len="sm"/>
                    </a:lnT>
                    <a:lnB w="9525" cap="flat" cmpd="sng">
                      <a:solidFill>
                        <a:srgbClr val="666666"/>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200"/>
                        <a:buFont typeface="Arial"/>
                        <a:buNone/>
                      </a:pPr>
                      <a:r>
                        <a:rPr lang="en-US" sz="1200" u="none" strike="noStrike" cap="none"/>
                        <a:t>12</a:t>
                      </a:r>
                      <a:r>
                        <a:rPr lang="en-US" sz="700" u="none" strike="noStrike" cap="none"/>
                        <a:t> </a:t>
                      </a:r>
                      <a:r>
                        <a:rPr lang="en-US" sz="1050" u="none" strike="noStrike" cap="none"/>
                        <a:t>(9 at Y1; 2 at Y2; 1 at Y3)</a:t>
                      </a:r>
                      <a:endParaRPr sz="1050" u="none" strike="noStrike" cap="none"/>
                    </a:p>
                  </a:txBody>
                  <a:tcPr marL="91425" marR="91425" marT="91425" marB="91425">
                    <a:lnL w="9525" cap="flat" cmpd="sng">
                      <a:solidFill>
                        <a:srgbClr val="666666"/>
                      </a:solidFill>
                      <a:prstDash val="solid"/>
                      <a:round/>
                      <a:headEnd type="none" w="sm" len="sm"/>
                      <a:tailEnd type="none" w="sm" len="sm"/>
                    </a:lnL>
                    <a:lnR w="9525" cap="flat" cmpd="sng">
                      <a:solidFill>
                        <a:srgbClr val="666666"/>
                      </a:solidFill>
                      <a:prstDash val="solid"/>
                      <a:round/>
                      <a:headEnd type="none" w="sm" len="sm"/>
                      <a:tailEnd type="none" w="sm" len="sm"/>
                    </a:lnR>
                    <a:lnT w="9525" cap="flat" cmpd="sng">
                      <a:solidFill>
                        <a:srgbClr val="666666"/>
                      </a:solidFill>
                      <a:prstDash val="solid"/>
                      <a:round/>
                      <a:headEnd type="none" w="sm" len="sm"/>
                      <a:tailEnd type="none" w="sm" len="sm"/>
                    </a:lnT>
                    <a:lnB w="9525" cap="flat" cmpd="sng">
                      <a:solidFill>
                        <a:srgbClr val="666666"/>
                      </a:solidFill>
                      <a:prstDash val="solid"/>
                      <a:round/>
                      <a:headEnd type="none" w="sm" len="sm"/>
                      <a:tailEnd type="none" w="sm" len="sm"/>
                    </a:lnB>
                  </a:tcPr>
                </a:tc>
                <a:extLst>
                  <a:ext uri="{0D108BD9-81ED-4DB2-BD59-A6C34878D82A}">
                    <a16:rowId xmlns:a16="http://schemas.microsoft.com/office/drawing/2014/main" val="10002"/>
                  </a:ext>
                </a:extLst>
              </a:tr>
              <a:tr h="317425">
                <a:tc>
                  <a:txBody>
                    <a:bodyPr/>
                    <a:lstStyle/>
                    <a:p>
                      <a:pPr marL="171450" marR="0" lvl="0" indent="0" algn="l" rtl="0">
                        <a:lnSpc>
                          <a:spcPct val="100000"/>
                        </a:lnSpc>
                        <a:spcBef>
                          <a:spcPts val="0"/>
                        </a:spcBef>
                        <a:spcAft>
                          <a:spcPts val="0"/>
                        </a:spcAft>
                        <a:buClr>
                          <a:srgbClr val="000000"/>
                        </a:buClr>
                        <a:buSzPts val="1200"/>
                        <a:buFont typeface="Arial"/>
                        <a:buNone/>
                      </a:pPr>
                      <a:r>
                        <a:rPr lang="en-US" sz="1200" u="none" strike="noStrike" cap="none"/>
                        <a:t>Years 4-5</a:t>
                      </a:r>
                      <a:endParaRPr sz="1200" u="none" strike="noStrike" cap="none"/>
                    </a:p>
                  </a:txBody>
                  <a:tcPr marL="91425" marR="91425" marT="91425" marB="91425">
                    <a:lnL w="9525" cap="flat" cmpd="sng">
                      <a:solidFill>
                        <a:srgbClr val="666666"/>
                      </a:solidFill>
                      <a:prstDash val="solid"/>
                      <a:round/>
                      <a:headEnd type="none" w="sm" len="sm"/>
                      <a:tailEnd type="none" w="sm" len="sm"/>
                    </a:lnL>
                    <a:lnR w="9525" cap="flat" cmpd="sng">
                      <a:solidFill>
                        <a:srgbClr val="666666"/>
                      </a:solidFill>
                      <a:prstDash val="solid"/>
                      <a:round/>
                      <a:headEnd type="none" w="sm" len="sm"/>
                      <a:tailEnd type="none" w="sm" len="sm"/>
                    </a:lnR>
                    <a:lnT w="9525" cap="flat" cmpd="sng">
                      <a:solidFill>
                        <a:srgbClr val="666666"/>
                      </a:solidFill>
                      <a:prstDash val="solid"/>
                      <a:round/>
                      <a:headEnd type="none" w="sm" len="sm"/>
                      <a:tailEnd type="none" w="sm" len="sm"/>
                    </a:lnT>
                    <a:lnB w="9525" cap="flat" cmpd="sng">
                      <a:solidFill>
                        <a:srgbClr val="666666"/>
                      </a:solidFill>
                      <a:prstDash val="solid"/>
                      <a:round/>
                      <a:headEnd type="none" w="sm" len="sm"/>
                      <a:tailEnd type="none" w="sm" len="sm"/>
                    </a:lnB>
                    <a:solidFill>
                      <a:srgbClr val="CCCCCC"/>
                    </a:solidFill>
                  </a:tcPr>
                </a:tc>
                <a:tc>
                  <a:txBody>
                    <a:bodyPr/>
                    <a:lstStyle/>
                    <a:p>
                      <a:pPr marL="0" marR="0" lvl="0" indent="0" algn="ctr" rtl="0">
                        <a:lnSpc>
                          <a:spcPct val="100000"/>
                        </a:lnSpc>
                        <a:spcBef>
                          <a:spcPts val="0"/>
                        </a:spcBef>
                        <a:spcAft>
                          <a:spcPts val="0"/>
                        </a:spcAft>
                        <a:buClr>
                          <a:srgbClr val="000000"/>
                        </a:buClr>
                        <a:buSzPts val="1200"/>
                        <a:buFont typeface="Arial"/>
                        <a:buNone/>
                      </a:pPr>
                      <a:r>
                        <a:rPr lang="en-US" sz="1200" u="none" strike="noStrike" cap="none"/>
                        <a:t>n/a</a:t>
                      </a:r>
                      <a:endParaRPr sz="1200" u="none" strike="noStrike" cap="none"/>
                    </a:p>
                  </a:txBody>
                  <a:tcPr marL="91425" marR="91425" marT="91425" marB="91425">
                    <a:lnL w="9525" cap="flat" cmpd="sng">
                      <a:solidFill>
                        <a:srgbClr val="666666"/>
                      </a:solidFill>
                      <a:prstDash val="solid"/>
                      <a:round/>
                      <a:headEnd type="none" w="sm" len="sm"/>
                      <a:tailEnd type="none" w="sm" len="sm"/>
                    </a:lnL>
                    <a:lnR w="9525" cap="flat" cmpd="sng">
                      <a:solidFill>
                        <a:srgbClr val="666666"/>
                      </a:solidFill>
                      <a:prstDash val="solid"/>
                      <a:round/>
                      <a:headEnd type="none" w="sm" len="sm"/>
                      <a:tailEnd type="none" w="sm" len="sm"/>
                    </a:lnR>
                    <a:lnT w="9525" cap="flat" cmpd="sng">
                      <a:solidFill>
                        <a:srgbClr val="666666"/>
                      </a:solidFill>
                      <a:prstDash val="solid"/>
                      <a:round/>
                      <a:headEnd type="none" w="sm" len="sm"/>
                      <a:tailEnd type="none" w="sm" len="sm"/>
                    </a:lnT>
                    <a:lnB w="9525" cap="flat" cmpd="sng">
                      <a:solidFill>
                        <a:srgbClr val="666666"/>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200"/>
                        <a:buFont typeface="Arial"/>
                        <a:buNone/>
                      </a:pPr>
                      <a:endParaRPr sz="1200" u="none" strike="noStrike" cap="none"/>
                    </a:p>
                  </a:txBody>
                  <a:tcPr marL="91425" marR="91425" marT="91425" marB="91425">
                    <a:lnL w="9525" cap="flat" cmpd="sng">
                      <a:solidFill>
                        <a:srgbClr val="666666"/>
                      </a:solidFill>
                      <a:prstDash val="solid"/>
                      <a:round/>
                      <a:headEnd type="none" w="sm" len="sm"/>
                      <a:tailEnd type="none" w="sm" len="sm"/>
                    </a:lnL>
                    <a:lnR w="9525" cap="flat" cmpd="sng">
                      <a:solidFill>
                        <a:srgbClr val="666666"/>
                      </a:solidFill>
                      <a:prstDash val="solid"/>
                      <a:round/>
                      <a:headEnd type="none" w="sm" len="sm"/>
                      <a:tailEnd type="none" w="sm" len="sm"/>
                    </a:lnR>
                    <a:lnT w="9525" cap="flat" cmpd="sng">
                      <a:solidFill>
                        <a:srgbClr val="666666"/>
                      </a:solidFill>
                      <a:prstDash val="solid"/>
                      <a:round/>
                      <a:headEnd type="none" w="sm" len="sm"/>
                      <a:tailEnd type="none" w="sm" len="sm"/>
                    </a:lnT>
                    <a:lnB w="9525" cap="flat" cmpd="sng">
                      <a:solidFill>
                        <a:srgbClr val="666666"/>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200"/>
                        <a:buFont typeface="Arial"/>
                        <a:buNone/>
                      </a:pPr>
                      <a:r>
                        <a:rPr lang="en-US" sz="1200" u="none" strike="noStrike" cap="none"/>
                        <a:t>13 </a:t>
                      </a:r>
                      <a:r>
                        <a:rPr lang="en-US" sz="1050" u="none" strike="noStrike" cap="none"/>
                        <a:t>(+1 ISD)</a:t>
                      </a:r>
                      <a:endParaRPr sz="1050" u="none" strike="noStrike" cap="none"/>
                    </a:p>
                  </a:txBody>
                  <a:tcPr marL="91425" marR="91425" marT="91425" marB="91425">
                    <a:lnL w="9525" cap="flat" cmpd="sng">
                      <a:solidFill>
                        <a:srgbClr val="666666"/>
                      </a:solidFill>
                      <a:prstDash val="solid"/>
                      <a:round/>
                      <a:headEnd type="none" w="sm" len="sm"/>
                      <a:tailEnd type="none" w="sm" len="sm"/>
                    </a:lnL>
                    <a:lnR w="9525" cap="flat" cmpd="sng">
                      <a:solidFill>
                        <a:srgbClr val="666666"/>
                      </a:solidFill>
                      <a:prstDash val="solid"/>
                      <a:round/>
                      <a:headEnd type="none" w="sm" len="sm"/>
                      <a:tailEnd type="none" w="sm" len="sm"/>
                    </a:lnR>
                    <a:lnT w="9525" cap="flat" cmpd="sng">
                      <a:solidFill>
                        <a:srgbClr val="666666"/>
                      </a:solidFill>
                      <a:prstDash val="solid"/>
                      <a:round/>
                      <a:headEnd type="none" w="sm" len="sm"/>
                      <a:tailEnd type="none" w="sm" len="sm"/>
                    </a:lnT>
                    <a:lnB w="9525" cap="flat" cmpd="sng">
                      <a:solidFill>
                        <a:srgbClr val="666666"/>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200"/>
                        <a:buFont typeface="Arial"/>
                        <a:buNone/>
                      </a:pPr>
                      <a:r>
                        <a:rPr lang="en-US" sz="1200" u="none" strike="noStrike" cap="none"/>
                        <a:t>1 at Y5</a:t>
                      </a:r>
                      <a:endParaRPr sz="1200" u="none" strike="noStrike" cap="none"/>
                    </a:p>
                  </a:txBody>
                  <a:tcPr marL="91425" marR="91425" marT="91425" marB="91425">
                    <a:lnL w="9525" cap="flat" cmpd="sng">
                      <a:solidFill>
                        <a:srgbClr val="666666"/>
                      </a:solidFill>
                      <a:prstDash val="solid"/>
                      <a:round/>
                      <a:headEnd type="none" w="sm" len="sm"/>
                      <a:tailEnd type="none" w="sm" len="sm"/>
                    </a:lnL>
                    <a:lnR w="9525" cap="flat" cmpd="sng">
                      <a:solidFill>
                        <a:srgbClr val="666666"/>
                      </a:solidFill>
                      <a:prstDash val="solid"/>
                      <a:round/>
                      <a:headEnd type="none" w="sm" len="sm"/>
                      <a:tailEnd type="none" w="sm" len="sm"/>
                    </a:lnR>
                    <a:lnT w="9525" cap="flat" cmpd="sng">
                      <a:solidFill>
                        <a:srgbClr val="666666"/>
                      </a:solidFill>
                      <a:prstDash val="solid"/>
                      <a:round/>
                      <a:headEnd type="none" w="sm" len="sm"/>
                      <a:tailEnd type="none" w="sm" len="sm"/>
                    </a:lnT>
                    <a:lnB w="9525" cap="flat" cmpd="sng">
                      <a:solidFill>
                        <a:srgbClr val="666666"/>
                      </a:solidFill>
                      <a:prstDash val="solid"/>
                      <a:round/>
                      <a:headEnd type="none" w="sm" len="sm"/>
                      <a:tailEnd type="none" w="sm" len="sm"/>
                    </a:lnB>
                  </a:tcPr>
                </a:tc>
                <a:extLst>
                  <a:ext uri="{0D108BD9-81ED-4DB2-BD59-A6C34878D82A}">
                    <a16:rowId xmlns:a16="http://schemas.microsoft.com/office/drawing/2014/main" val="10003"/>
                  </a:ext>
                </a:extLst>
              </a:tr>
              <a:tr h="317425">
                <a:tc>
                  <a:txBody>
                    <a:bodyPr/>
                    <a:lstStyle/>
                    <a:p>
                      <a:pPr marL="171450" marR="0" lvl="0" indent="0" algn="l" rtl="0">
                        <a:lnSpc>
                          <a:spcPct val="100000"/>
                        </a:lnSpc>
                        <a:spcBef>
                          <a:spcPts val="0"/>
                        </a:spcBef>
                        <a:spcAft>
                          <a:spcPts val="0"/>
                        </a:spcAft>
                        <a:buClr>
                          <a:srgbClr val="000000"/>
                        </a:buClr>
                        <a:buSzPts val="1200"/>
                        <a:buFont typeface="Arial"/>
                        <a:buNone/>
                      </a:pPr>
                      <a:r>
                        <a:rPr lang="en-US" sz="1200" u="none" strike="noStrike" cap="none"/>
                        <a:t>Years 6+</a:t>
                      </a:r>
                      <a:endParaRPr sz="1200" u="none" strike="noStrike" cap="none"/>
                    </a:p>
                  </a:txBody>
                  <a:tcPr marL="91425" marR="91425" marT="91425" marB="91425">
                    <a:lnL w="9525" cap="flat" cmpd="sng">
                      <a:solidFill>
                        <a:srgbClr val="666666"/>
                      </a:solidFill>
                      <a:prstDash val="solid"/>
                      <a:round/>
                      <a:headEnd type="none" w="sm" len="sm"/>
                      <a:tailEnd type="none" w="sm" len="sm"/>
                    </a:lnL>
                    <a:lnR w="9525" cap="flat" cmpd="sng">
                      <a:solidFill>
                        <a:srgbClr val="666666"/>
                      </a:solidFill>
                      <a:prstDash val="solid"/>
                      <a:round/>
                      <a:headEnd type="none" w="sm" len="sm"/>
                      <a:tailEnd type="none" w="sm" len="sm"/>
                    </a:lnR>
                    <a:lnT w="9525" cap="flat" cmpd="sng">
                      <a:solidFill>
                        <a:srgbClr val="666666"/>
                      </a:solidFill>
                      <a:prstDash val="solid"/>
                      <a:round/>
                      <a:headEnd type="none" w="sm" len="sm"/>
                      <a:tailEnd type="none" w="sm" len="sm"/>
                    </a:lnT>
                    <a:lnB w="9525" cap="flat" cmpd="sng">
                      <a:solidFill>
                        <a:srgbClr val="666666"/>
                      </a:solidFill>
                      <a:prstDash val="solid"/>
                      <a:round/>
                      <a:headEnd type="none" w="sm" len="sm"/>
                      <a:tailEnd type="none" w="sm" len="sm"/>
                    </a:lnB>
                    <a:solidFill>
                      <a:srgbClr val="CCCCCC"/>
                    </a:solidFill>
                  </a:tcPr>
                </a:tc>
                <a:tc>
                  <a:txBody>
                    <a:bodyPr/>
                    <a:lstStyle/>
                    <a:p>
                      <a:pPr marL="0" marR="0" lvl="0" indent="0" algn="ctr" rtl="0">
                        <a:lnSpc>
                          <a:spcPct val="100000"/>
                        </a:lnSpc>
                        <a:spcBef>
                          <a:spcPts val="0"/>
                        </a:spcBef>
                        <a:spcAft>
                          <a:spcPts val="0"/>
                        </a:spcAft>
                        <a:buClr>
                          <a:srgbClr val="000000"/>
                        </a:buClr>
                        <a:buSzPts val="1200"/>
                        <a:buFont typeface="Arial"/>
                        <a:buNone/>
                      </a:pPr>
                      <a:r>
                        <a:rPr lang="en-US" sz="1200" u="none" strike="noStrike" cap="none"/>
                        <a:t>1</a:t>
                      </a:r>
                      <a:endParaRPr sz="1200" u="none" strike="noStrike" cap="none"/>
                    </a:p>
                  </a:txBody>
                  <a:tcPr marL="91425" marR="91425" marT="91425" marB="91425">
                    <a:lnL w="9525" cap="flat" cmpd="sng">
                      <a:solidFill>
                        <a:srgbClr val="666666"/>
                      </a:solidFill>
                      <a:prstDash val="solid"/>
                      <a:round/>
                      <a:headEnd type="none" w="sm" len="sm"/>
                      <a:tailEnd type="none" w="sm" len="sm"/>
                    </a:lnL>
                    <a:lnR w="9525" cap="flat" cmpd="sng">
                      <a:solidFill>
                        <a:srgbClr val="666666"/>
                      </a:solidFill>
                      <a:prstDash val="solid"/>
                      <a:round/>
                      <a:headEnd type="none" w="sm" len="sm"/>
                      <a:tailEnd type="none" w="sm" len="sm"/>
                    </a:lnR>
                    <a:lnT w="9525" cap="flat" cmpd="sng">
                      <a:solidFill>
                        <a:srgbClr val="666666"/>
                      </a:solidFill>
                      <a:prstDash val="solid"/>
                      <a:round/>
                      <a:headEnd type="none" w="sm" len="sm"/>
                      <a:tailEnd type="none" w="sm" len="sm"/>
                    </a:lnT>
                    <a:lnB w="9525" cap="flat" cmpd="sng">
                      <a:solidFill>
                        <a:srgbClr val="666666"/>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200"/>
                        <a:buFont typeface="Arial"/>
                        <a:buNone/>
                      </a:pPr>
                      <a:endParaRPr sz="1200" u="none" strike="noStrike" cap="none"/>
                    </a:p>
                  </a:txBody>
                  <a:tcPr marL="91425" marR="91425" marT="91425" marB="91425">
                    <a:lnL w="9525" cap="flat" cmpd="sng">
                      <a:solidFill>
                        <a:srgbClr val="666666"/>
                      </a:solidFill>
                      <a:prstDash val="solid"/>
                      <a:round/>
                      <a:headEnd type="none" w="sm" len="sm"/>
                      <a:tailEnd type="none" w="sm" len="sm"/>
                    </a:lnL>
                    <a:lnR w="9525" cap="flat" cmpd="sng">
                      <a:solidFill>
                        <a:srgbClr val="666666"/>
                      </a:solidFill>
                      <a:prstDash val="solid"/>
                      <a:round/>
                      <a:headEnd type="none" w="sm" len="sm"/>
                      <a:tailEnd type="none" w="sm" len="sm"/>
                    </a:lnR>
                    <a:lnT w="9525" cap="flat" cmpd="sng">
                      <a:solidFill>
                        <a:srgbClr val="666666"/>
                      </a:solidFill>
                      <a:prstDash val="solid"/>
                      <a:round/>
                      <a:headEnd type="none" w="sm" len="sm"/>
                      <a:tailEnd type="none" w="sm" len="sm"/>
                    </a:lnT>
                    <a:lnB w="9525" cap="flat" cmpd="sng">
                      <a:solidFill>
                        <a:srgbClr val="666666"/>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200"/>
                        <a:buFont typeface="Arial"/>
                        <a:buNone/>
                      </a:pPr>
                      <a:r>
                        <a:rPr lang="en-US" sz="1200" u="none" strike="noStrike" cap="none"/>
                        <a:t>5</a:t>
                      </a:r>
                      <a:endParaRPr sz="1200" u="none" strike="noStrike" cap="none"/>
                    </a:p>
                  </a:txBody>
                  <a:tcPr marL="91425" marR="91425" marT="91425" marB="91425">
                    <a:lnL w="9525" cap="flat" cmpd="sng">
                      <a:solidFill>
                        <a:srgbClr val="666666"/>
                      </a:solidFill>
                      <a:prstDash val="solid"/>
                      <a:round/>
                      <a:headEnd type="none" w="sm" len="sm"/>
                      <a:tailEnd type="none" w="sm" len="sm"/>
                    </a:lnL>
                    <a:lnR w="9525" cap="flat" cmpd="sng">
                      <a:solidFill>
                        <a:srgbClr val="666666"/>
                      </a:solidFill>
                      <a:prstDash val="solid"/>
                      <a:round/>
                      <a:headEnd type="none" w="sm" len="sm"/>
                      <a:tailEnd type="none" w="sm" len="sm"/>
                    </a:lnR>
                    <a:lnT w="9525" cap="flat" cmpd="sng">
                      <a:solidFill>
                        <a:srgbClr val="666666"/>
                      </a:solidFill>
                      <a:prstDash val="solid"/>
                      <a:round/>
                      <a:headEnd type="none" w="sm" len="sm"/>
                      <a:tailEnd type="none" w="sm" len="sm"/>
                    </a:lnT>
                    <a:lnB w="9525" cap="flat" cmpd="sng">
                      <a:solidFill>
                        <a:srgbClr val="666666"/>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200"/>
                        <a:buFont typeface="Arial"/>
                        <a:buNone/>
                      </a:pPr>
                      <a:endParaRPr sz="1200" u="none" strike="noStrike" cap="none"/>
                    </a:p>
                  </a:txBody>
                  <a:tcPr marL="91425" marR="91425" marT="91425" marB="91425">
                    <a:lnL w="9525" cap="flat" cmpd="sng">
                      <a:solidFill>
                        <a:srgbClr val="666666"/>
                      </a:solidFill>
                      <a:prstDash val="solid"/>
                      <a:round/>
                      <a:headEnd type="none" w="sm" len="sm"/>
                      <a:tailEnd type="none" w="sm" len="sm"/>
                    </a:lnL>
                    <a:lnR w="9525" cap="flat" cmpd="sng">
                      <a:solidFill>
                        <a:srgbClr val="666666"/>
                      </a:solidFill>
                      <a:prstDash val="solid"/>
                      <a:round/>
                      <a:headEnd type="none" w="sm" len="sm"/>
                      <a:tailEnd type="none" w="sm" len="sm"/>
                    </a:lnR>
                    <a:lnT w="9525" cap="flat" cmpd="sng">
                      <a:solidFill>
                        <a:srgbClr val="666666"/>
                      </a:solidFill>
                      <a:prstDash val="solid"/>
                      <a:round/>
                      <a:headEnd type="none" w="sm" len="sm"/>
                      <a:tailEnd type="none" w="sm" len="sm"/>
                    </a:lnT>
                    <a:lnB w="9525" cap="flat" cmpd="sng">
                      <a:solidFill>
                        <a:srgbClr val="666666"/>
                      </a:solidFill>
                      <a:prstDash val="solid"/>
                      <a:round/>
                      <a:headEnd type="none" w="sm" len="sm"/>
                      <a:tailEnd type="none" w="sm" len="sm"/>
                    </a:lnB>
                  </a:tcPr>
                </a:tc>
                <a:extLst>
                  <a:ext uri="{0D108BD9-81ED-4DB2-BD59-A6C34878D82A}">
                    <a16:rowId xmlns:a16="http://schemas.microsoft.com/office/drawing/2014/main" val="10004"/>
                  </a:ext>
                </a:extLst>
              </a:tr>
              <a:tr h="317425">
                <a:tc>
                  <a:txBody>
                    <a:bodyPr/>
                    <a:lstStyle/>
                    <a:p>
                      <a:pPr marL="0" marR="0" lvl="0" indent="0" algn="l" rtl="0">
                        <a:lnSpc>
                          <a:spcPct val="100000"/>
                        </a:lnSpc>
                        <a:spcBef>
                          <a:spcPts val="0"/>
                        </a:spcBef>
                        <a:spcAft>
                          <a:spcPts val="0"/>
                        </a:spcAft>
                        <a:buClr>
                          <a:srgbClr val="000000"/>
                        </a:buClr>
                        <a:buSzPts val="1200"/>
                        <a:buFont typeface="Arial"/>
                        <a:buNone/>
                      </a:pPr>
                      <a:r>
                        <a:rPr lang="en-US" sz="1200" u="none" strike="noStrike" cap="none"/>
                        <a:t># on Watch </a:t>
                      </a:r>
                      <a:r>
                        <a:rPr lang="en-US" sz="700" u="none" strike="noStrike" cap="none"/>
                        <a:t>(Imp, Performance)</a:t>
                      </a:r>
                      <a:endParaRPr sz="700" u="none" strike="noStrike" cap="none"/>
                    </a:p>
                  </a:txBody>
                  <a:tcPr marL="91425" marR="91425" marT="91425" marB="91425">
                    <a:lnL w="9525" cap="flat" cmpd="sng">
                      <a:solidFill>
                        <a:srgbClr val="666666"/>
                      </a:solidFill>
                      <a:prstDash val="solid"/>
                      <a:round/>
                      <a:headEnd type="none" w="sm" len="sm"/>
                      <a:tailEnd type="none" w="sm" len="sm"/>
                    </a:lnL>
                    <a:lnR w="9525" cap="flat" cmpd="sng">
                      <a:solidFill>
                        <a:srgbClr val="666666"/>
                      </a:solidFill>
                      <a:prstDash val="solid"/>
                      <a:round/>
                      <a:headEnd type="none" w="sm" len="sm"/>
                      <a:tailEnd type="none" w="sm" len="sm"/>
                    </a:lnR>
                    <a:lnT w="9525" cap="flat" cmpd="sng">
                      <a:solidFill>
                        <a:srgbClr val="666666"/>
                      </a:solidFill>
                      <a:prstDash val="solid"/>
                      <a:round/>
                      <a:headEnd type="none" w="sm" len="sm"/>
                      <a:tailEnd type="none" w="sm" len="sm"/>
                    </a:lnT>
                    <a:lnB w="9525" cap="flat" cmpd="sng">
                      <a:solidFill>
                        <a:srgbClr val="666666"/>
                      </a:solidFill>
                      <a:prstDash val="solid"/>
                      <a:round/>
                      <a:headEnd type="none" w="sm" len="sm"/>
                      <a:tailEnd type="none" w="sm" len="sm"/>
                    </a:lnB>
                    <a:solidFill>
                      <a:srgbClr val="CCCCCC"/>
                    </a:solidFill>
                  </a:tcPr>
                </a:tc>
                <a:tc>
                  <a:txBody>
                    <a:bodyPr/>
                    <a:lstStyle/>
                    <a:p>
                      <a:pPr marL="0" marR="0" lvl="0" indent="0" algn="ctr" rtl="0">
                        <a:lnSpc>
                          <a:spcPct val="100000"/>
                        </a:lnSpc>
                        <a:spcBef>
                          <a:spcPts val="0"/>
                        </a:spcBef>
                        <a:spcAft>
                          <a:spcPts val="0"/>
                        </a:spcAft>
                        <a:buClr>
                          <a:srgbClr val="000000"/>
                        </a:buClr>
                        <a:buSzPts val="1200"/>
                        <a:buFont typeface="Arial"/>
                        <a:buNone/>
                      </a:pPr>
                      <a:r>
                        <a:rPr lang="en-US" sz="1200" u="none" strike="noStrike" cap="none"/>
                        <a:t>2</a:t>
                      </a:r>
                      <a:endParaRPr sz="1200" u="none" strike="noStrike" cap="none"/>
                    </a:p>
                  </a:txBody>
                  <a:tcPr marL="91425" marR="91425" marT="91425" marB="91425">
                    <a:lnL w="9525" cap="flat" cmpd="sng">
                      <a:solidFill>
                        <a:srgbClr val="666666"/>
                      </a:solidFill>
                      <a:prstDash val="solid"/>
                      <a:round/>
                      <a:headEnd type="none" w="sm" len="sm"/>
                      <a:tailEnd type="none" w="sm" len="sm"/>
                    </a:lnL>
                    <a:lnR w="9525" cap="flat" cmpd="sng">
                      <a:solidFill>
                        <a:srgbClr val="666666"/>
                      </a:solidFill>
                      <a:prstDash val="solid"/>
                      <a:round/>
                      <a:headEnd type="none" w="sm" len="sm"/>
                      <a:tailEnd type="none" w="sm" len="sm"/>
                    </a:lnR>
                    <a:lnT w="9525" cap="flat" cmpd="sng">
                      <a:solidFill>
                        <a:srgbClr val="666666"/>
                      </a:solidFill>
                      <a:prstDash val="solid"/>
                      <a:round/>
                      <a:headEnd type="none" w="sm" len="sm"/>
                      <a:tailEnd type="none" w="sm" len="sm"/>
                    </a:lnT>
                    <a:lnB w="9525" cap="flat" cmpd="sng">
                      <a:solidFill>
                        <a:srgbClr val="666666"/>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200"/>
                        <a:buFont typeface="Arial"/>
                        <a:buNone/>
                      </a:pPr>
                      <a:endParaRPr sz="1200" u="none" strike="noStrike" cap="none"/>
                    </a:p>
                  </a:txBody>
                  <a:tcPr marL="91425" marR="91425" marT="91425" marB="91425">
                    <a:lnL w="9525" cap="flat" cmpd="sng">
                      <a:solidFill>
                        <a:srgbClr val="666666"/>
                      </a:solidFill>
                      <a:prstDash val="solid"/>
                      <a:round/>
                      <a:headEnd type="none" w="sm" len="sm"/>
                      <a:tailEnd type="none" w="sm" len="sm"/>
                    </a:lnL>
                    <a:lnR w="9525" cap="flat" cmpd="sng">
                      <a:solidFill>
                        <a:srgbClr val="666666"/>
                      </a:solidFill>
                      <a:prstDash val="solid"/>
                      <a:round/>
                      <a:headEnd type="none" w="sm" len="sm"/>
                      <a:tailEnd type="none" w="sm" len="sm"/>
                    </a:lnR>
                    <a:lnT w="9525" cap="flat" cmpd="sng">
                      <a:solidFill>
                        <a:srgbClr val="666666"/>
                      </a:solidFill>
                      <a:prstDash val="solid"/>
                      <a:round/>
                      <a:headEnd type="none" w="sm" len="sm"/>
                      <a:tailEnd type="none" w="sm" len="sm"/>
                    </a:lnT>
                    <a:lnB w="9525" cap="flat" cmpd="sng">
                      <a:solidFill>
                        <a:srgbClr val="666666"/>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200"/>
                        <a:buFont typeface="Arial"/>
                        <a:buNone/>
                      </a:pPr>
                      <a:r>
                        <a:rPr lang="en-US" sz="1200" u="none" strike="noStrike" cap="none"/>
                        <a:t>28</a:t>
                      </a:r>
                      <a:endParaRPr sz="1200" u="none" strike="noStrike" cap="none"/>
                    </a:p>
                  </a:txBody>
                  <a:tcPr marL="91425" marR="91425" marT="91425" marB="91425">
                    <a:lnL w="9525" cap="flat" cmpd="sng">
                      <a:solidFill>
                        <a:srgbClr val="666666"/>
                      </a:solidFill>
                      <a:prstDash val="solid"/>
                      <a:round/>
                      <a:headEnd type="none" w="sm" len="sm"/>
                      <a:tailEnd type="none" w="sm" len="sm"/>
                    </a:lnL>
                    <a:lnR w="9525" cap="flat" cmpd="sng">
                      <a:solidFill>
                        <a:srgbClr val="666666"/>
                      </a:solidFill>
                      <a:prstDash val="solid"/>
                      <a:round/>
                      <a:headEnd type="none" w="sm" len="sm"/>
                      <a:tailEnd type="none" w="sm" len="sm"/>
                    </a:lnR>
                    <a:lnT w="9525" cap="flat" cmpd="sng">
                      <a:solidFill>
                        <a:srgbClr val="666666"/>
                      </a:solidFill>
                      <a:prstDash val="solid"/>
                      <a:round/>
                      <a:headEnd type="none" w="sm" len="sm"/>
                      <a:tailEnd type="none" w="sm" len="sm"/>
                    </a:lnT>
                    <a:lnB w="9525" cap="flat" cmpd="sng">
                      <a:solidFill>
                        <a:srgbClr val="666666"/>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200"/>
                        <a:buFont typeface="Arial"/>
                        <a:buNone/>
                      </a:pPr>
                      <a:endParaRPr sz="1200" u="none" strike="noStrike" cap="none"/>
                    </a:p>
                  </a:txBody>
                  <a:tcPr marL="91425" marR="91425" marT="91425" marB="91425">
                    <a:lnL w="9525" cap="flat" cmpd="sng">
                      <a:solidFill>
                        <a:srgbClr val="666666"/>
                      </a:solidFill>
                      <a:prstDash val="solid"/>
                      <a:round/>
                      <a:headEnd type="none" w="sm" len="sm"/>
                      <a:tailEnd type="none" w="sm" len="sm"/>
                    </a:lnL>
                    <a:lnR w="9525" cap="flat" cmpd="sng">
                      <a:solidFill>
                        <a:srgbClr val="666666"/>
                      </a:solidFill>
                      <a:prstDash val="solid"/>
                      <a:round/>
                      <a:headEnd type="none" w="sm" len="sm"/>
                      <a:tailEnd type="none" w="sm" len="sm"/>
                    </a:lnR>
                    <a:lnT w="9525" cap="flat" cmpd="sng">
                      <a:solidFill>
                        <a:srgbClr val="666666"/>
                      </a:solidFill>
                      <a:prstDash val="solid"/>
                      <a:round/>
                      <a:headEnd type="none" w="sm" len="sm"/>
                      <a:tailEnd type="none" w="sm" len="sm"/>
                    </a:lnT>
                    <a:lnB w="9525" cap="flat" cmpd="sng">
                      <a:solidFill>
                        <a:srgbClr val="666666"/>
                      </a:solidFill>
                      <a:prstDash val="solid"/>
                      <a:round/>
                      <a:headEnd type="none" w="sm" len="sm"/>
                      <a:tailEnd type="none" w="sm" len="sm"/>
                    </a:lnB>
                  </a:tcPr>
                </a:tc>
                <a:extLst>
                  <a:ext uri="{0D108BD9-81ED-4DB2-BD59-A6C34878D82A}">
                    <a16:rowId xmlns:a16="http://schemas.microsoft.com/office/drawing/2014/main" val="10005"/>
                  </a:ext>
                </a:extLst>
              </a:tr>
              <a:tr h="365725">
                <a:tc>
                  <a:txBody>
                    <a:bodyPr/>
                    <a:lstStyle/>
                    <a:p>
                      <a:pPr marL="171450" marR="0" lvl="0" indent="-171450" algn="l" rtl="0">
                        <a:lnSpc>
                          <a:spcPct val="100000"/>
                        </a:lnSpc>
                        <a:spcBef>
                          <a:spcPts val="0"/>
                        </a:spcBef>
                        <a:spcAft>
                          <a:spcPts val="0"/>
                        </a:spcAft>
                        <a:buClr>
                          <a:srgbClr val="000000"/>
                        </a:buClr>
                        <a:buSzPts val="1200"/>
                        <a:buFont typeface="Arial"/>
                        <a:buNone/>
                      </a:pPr>
                      <a:r>
                        <a:rPr lang="en-US" sz="1200" u="none" strike="noStrike" cap="none"/>
                        <a:t># with an SBE Order </a:t>
                      </a:r>
                      <a:r>
                        <a:rPr lang="en-US" sz="700" u="none" strike="noStrike" cap="none"/>
                        <a:t>(inc Early Action and On Watch)</a:t>
                      </a:r>
                      <a:endParaRPr sz="700" u="none" strike="noStrike" cap="none"/>
                    </a:p>
                  </a:txBody>
                  <a:tcPr marL="91425" marR="91425" marT="91425" marB="91425">
                    <a:lnL w="9525" cap="flat" cmpd="sng">
                      <a:solidFill>
                        <a:srgbClr val="666666"/>
                      </a:solidFill>
                      <a:prstDash val="solid"/>
                      <a:round/>
                      <a:headEnd type="none" w="sm" len="sm"/>
                      <a:tailEnd type="none" w="sm" len="sm"/>
                    </a:lnL>
                    <a:lnR w="9525" cap="flat" cmpd="sng">
                      <a:solidFill>
                        <a:srgbClr val="666666"/>
                      </a:solidFill>
                      <a:prstDash val="solid"/>
                      <a:round/>
                      <a:headEnd type="none" w="sm" len="sm"/>
                      <a:tailEnd type="none" w="sm" len="sm"/>
                    </a:lnR>
                    <a:lnT w="9525" cap="flat" cmpd="sng">
                      <a:solidFill>
                        <a:srgbClr val="666666"/>
                      </a:solidFill>
                      <a:prstDash val="solid"/>
                      <a:round/>
                      <a:headEnd type="none" w="sm" len="sm"/>
                      <a:tailEnd type="none" w="sm" len="sm"/>
                    </a:lnT>
                    <a:lnB w="9525" cap="flat" cmpd="sng">
                      <a:solidFill>
                        <a:srgbClr val="666666"/>
                      </a:solidFill>
                      <a:prstDash val="solid"/>
                      <a:round/>
                      <a:headEnd type="none" w="sm" len="sm"/>
                      <a:tailEnd type="none" w="sm" len="sm"/>
                    </a:lnB>
                    <a:solidFill>
                      <a:srgbClr val="CCCCCC"/>
                    </a:solidFill>
                  </a:tcPr>
                </a:tc>
                <a:tc>
                  <a:txBody>
                    <a:bodyPr/>
                    <a:lstStyle/>
                    <a:p>
                      <a:pPr marL="0" marR="0" lvl="0" indent="0" algn="ctr" rtl="0">
                        <a:lnSpc>
                          <a:spcPct val="100000"/>
                        </a:lnSpc>
                        <a:spcBef>
                          <a:spcPts val="0"/>
                        </a:spcBef>
                        <a:spcAft>
                          <a:spcPts val="0"/>
                        </a:spcAft>
                        <a:buClr>
                          <a:srgbClr val="000000"/>
                        </a:buClr>
                        <a:buSzPts val="1200"/>
                        <a:buFont typeface="Arial"/>
                        <a:buNone/>
                      </a:pPr>
                      <a:r>
                        <a:rPr lang="en-US" sz="1200" u="none" strike="noStrike" cap="none"/>
                        <a:t>2</a:t>
                      </a:r>
                      <a:endParaRPr sz="1200" u="none" strike="noStrike" cap="none"/>
                    </a:p>
                  </a:txBody>
                  <a:tcPr marL="91425" marR="91425" marT="91425" marB="91425">
                    <a:lnL w="9525" cap="flat" cmpd="sng">
                      <a:solidFill>
                        <a:srgbClr val="666666"/>
                      </a:solidFill>
                      <a:prstDash val="solid"/>
                      <a:round/>
                      <a:headEnd type="none" w="sm" len="sm"/>
                      <a:tailEnd type="none" w="sm" len="sm"/>
                    </a:lnL>
                    <a:lnR w="9525" cap="flat" cmpd="sng">
                      <a:solidFill>
                        <a:srgbClr val="666666"/>
                      </a:solidFill>
                      <a:prstDash val="solid"/>
                      <a:round/>
                      <a:headEnd type="none" w="sm" len="sm"/>
                      <a:tailEnd type="none" w="sm" len="sm"/>
                    </a:lnR>
                    <a:lnT w="9525" cap="flat" cmpd="sng">
                      <a:solidFill>
                        <a:srgbClr val="666666"/>
                      </a:solidFill>
                      <a:prstDash val="solid"/>
                      <a:round/>
                      <a:headEnd type="none" w="sm" len="sm"/>
                      <a:tailEnd type="none" w="sm" len="sm"/>
                    </a:lnT>
                    <a:lnB w="9525" cap="flat" cmpd="sng">
                      <a:solidFill>
                        <a:srgbClr val="666666"/>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200"/>
                        <a:buFont typeface="Arial"/>
                        <a:buNone/>
                      </a:pPr>
                      <a:endParaRPr sz="1200" u="none" strike="noStrike" cap="none"/>
                    </a:p>
                  </a:txBody>
                  <a:tcPr marL="91425" marR="91425" marT="91425" marB="91425">
                    <a:lnL w="9525" cap="flat" cmpd="sng">
                      <a:solidFill>
                        <a:srgbClr val="666666"/>
                      </a:solidFill>
                      <a:prstDash val="solid"/>
                      <a:round/>
                      <a:headEnd type="none" w="sm" len="sm"/>
                      <a:tailEnd type="none" w="sm" len="sm"/>
                    </a:lnL>
                    <a:lnR w="9525" cap="flat" cmpd="sng">
                      <a:solidFill>
                        <a:srgbClr val="666666"/>
                      </a:solidFill>
                      <a:prstDash val="solid"/>
                      <a:round/>
                      <a:headEnd type="none" w="sm" len="sm"/>
                      <a:tailEnd type="none" w="sm" len="sm"/>
                    </a:lnR>
                    <a:lnT w="9525" cap="flat" cmpd="sng">
                      <a:solidFill>
                        <a:srgbClr val="666666"/>
                      </a:solidFill>
                      <a:prstDash val="solid"/>
                      <a:round/>
                      <a:headEnd type="none" w="sm" len="sm"/>
                      <a:tailEnd type="none" w="sm" len="sm"/>
                    </a:lnT>
                    <a:lnB w="9525" cap="flat" cmpd="sng">
                      <a:solidFill>
                        <a:srgbClr val="666666"/>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200"/>
                        <a:buFont typeface="Arial"/>
                        <a:buNone/>
                      </a:pPr>
                      <a:r>
                        <a:rPr lang="en-US" sz="1200" u="none" strike="noStrike" cap="none"/>
                        <a:t>9</a:t>
                      </a:r>
                      <a:endParaRPr sz="1200" u="none" strike="noStrike" cap="none"/>
                    </a:p>
                  </a:txBody>
                  <a:tcPr marL="91425" marR="91425" marT="91425" marB="91425">
                    <a:lnL w="9525" cap="flat" cmpd="sng">
                      <a:solidFill>
                        <a:srgbClr val="666666"/>
                      </a:solidFill>
                      <a:prstDash val="solid"/>
                      <a:round/>
                      <a:headEnd type="none" w="sm" len="sm"/>
                      <a:tailEnd type="none" w="sm" len="sm"/>
                    </a:lnL>
                    <a:lnR w="9525" cap="flat" cmpd="sng">
                      <a:solidFill>
                        <a:srgbClr val="666666"/>
                      </a:solidFill>
                      <a:prstDash val="solid"/>
                      <a:round/>
                      <a:headEnd type="none" w="sm" len="sm"/>
                      <a:tailEnd type="none" w="sm" len="sm"/>
                    </a:lnR>
                    <a:lnT w="9525" cap="flat" cmpd="sng">
                      <a:solidFill>
                        <a:srgbClr val="666666"/>
                      </a:solidFill>
                      <a:prstDash val="solid"/>
                      <a:round/>
                      <a:headEnd type="none" w="sm" len="sm"/>
                      <a:tailEnd type="none" w="sm" len="sm"/>
                    </a:lnT>
                    <a:lnB w="9525" cap="flat" cmpd="sng">
                      <a:solidFill>
                        <a:srgbClr val="666666"/>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200"/>
                        <a:buFont typeface="Arial"/>
                        <a:buNone/>
                      </a:pPr>
                      <a:r>
                        <a:rPr lang="en-US" sz="1200" u="none" strike="noStrike" cap="none" dirty="0"/>
                        <a:t>1 </a:t>
                      </a:r>
                      <a:r>
                        <a:rPr lang="en-US" sz="1050" u="none" strike="noStrike" cap="none" dirty="0"/>
                        <a:t>(early action Y5)</a:t>
                      </a:r>
                      <a:endParaRPr sz="1050" u="none" strike="noStrike" cap="none" dirty="0"/>
                    </a:p>
                  </a:txBody>
                  <a:tcPr marL="91425" marR="91425" marT="91425" marB="91425">
                    <a:lnL w="9525" cap="flat" cmpd="sng">
                      <a:solidFill>
                        <a:srgbClr val="666666"/>
                      </a:solidFill>
                      <a:prstDash val="solid"/>
                      <a:round/>
                      <a:headEnd type="none" w="sm" len="sm"/>
                      <a:tailEnd type="none" w="sm" len="sm"/>
                    </a:lnL>
                    <a:lnR w="9525" cap="flat" cmpd="sng">
                      <a:solidFill>
                        <a:srgbClr val="666666"/>
                      </a:solidFill>
                      <a:prstDash val="solid"/>
                      <a:round/>
                      <a:headEnd type="none" w="sm" len="sm"/>
                      <a:tailEnd type="none" w="sm" len="sm"/>
                    </a:lnR>
                    <a:lnT w="9525" cap="flat" cmpd="sng">
                      <a:solidFill>
                        <a:srgbClr val="666666"/>
                      </a:solidFill>
                      <a:prstDash val="solid"/>
                      <a:round/>
                      <a:headEnd type="none" w="sm" len="sm"/>
                      <a:tailEnd type="none" w="sm" len="sm"/>
                    </a:lnT>
                    <a:lnB w="9525" cap="flat" cmpd="sng">
                      <a:solidFill>
                        <a:srgbClr val="666666"/>
                      </a:solidFill>
                      <a:prstDash val="solid"/>
                      <a:round/>
                      <a:headEnd type="none" w="sm" len="sm"/>
                      <a:tailEnd type="none" w="sm" len="sm"/>
                    </a:lnB>
                  </a:tcPr>
                </a:tc>
                <a:extLst>
                  <a:ext uri="{0D108BD9-81ED-4DB2-BD59-A6C34878D82A}">
                    <a16:rowId xmlns:a16="http://schemas.microsoft.com/office/drawing/2014/main" val="10006"/>
                  </a:ext>
                </a:extLst>
              </a:tr>
            </a:tbl>
          </a:graphicData>
        </a:graphic>
      </p:graphicFrame>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77"/>
        <p:cNvGrpSpPr/>
        <p:nvPr/>
      </p:nvGrpSpPr>
      <p:grpSpPr>
        <a:xfrm>
          <a:off x="0" y="0"/>
          <a:ext cx="0" cy="0"/>
          <a:chOff x="0" y="0"/>
          <a:chExt cx="0" cy="0"/>
        </a:xfrm>
      </p:grpSpPr>
      <p:sp>
        <p:nvSpPr>
          <p:cNvPr id="178" name="Google Shape;178;p3"/>
          <p:cNvSpPr txBox="1">
            <a:spLocks noGrp="1"/>
          </p:cNvSpPr>
          <p:nvPr>
            <p:ph type="title"/>
          </p:nvPr>
        </p:nvSpPr>
        <p:spPr>
          <a:xfrm>
            <a:off x="245193" y="254514"/>
            <a:ext cx="6081865" cy="756418"/>
          </a:xfrm>
          <a:prstGeom prst="rect">
            <a:avLst/>
          </a:prstGeom>
          <a:noFill/>
          <a:ln>
            <a:noFill/>
          </a:ln>
        </p:spPr>
        <p:txBody>
          <a:bodyPr spcFirstLastPara="1" wrap="square" lIns="0" tIns="0" rIns="0" bIns="0" anchor="t" anchorCtr="0">
            <a:noAutofit/>
          </a:bodyPr>
          <a:lstStyle/>
          <a:p>
            <a:pPr marL="0" lvl="0" indent="0" algn="l" rtl="0">
              <a:lnSpc>
                <a:spcPct val="90000"/>
              </a:lnSpc>
              <a:spcBef>
                <a:spcPts val="0"/>
              </a:spcBef>
              <a:spcAft>
                <a:spcPts val="0"/>
              </a:spcAft>
              <a:buClr>
                <a:schemeClr val="lt1"/>
              </a:buClr>
              <a:buSzPts val="2400"/>
              <a:buFont typeface="Arial"/>
              <a:buNone/>
            </a:pPr>
            <a:r>
              <a:rPr lang="en-US"/>
              <a:t>Accountability Clock Process</a:t>
            </a:r>
            <a:endParaRPr/>
          </a:p>
        </p:txBody>
      </p:sp>
      <p:sp>
        <p:nvSpPr>
          <p:cNvPr id="179" name="Google Shape;179;p3"/>
          <p:cNvSpPr txBox="1">
            <a:spLocks noGrp="1"/>
          </p:cNvSpPr>
          <p:nvPr>
            <p:ph type="sldNum" idx="12"/>
          </p:nvPr>
        </p:nvSpPr>
        <p:spPr>
          <a:xfrm>
            <a:off x="223071" y="6427018"/>
            <a:ext cx="2057400" cy="365125"/>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600"/>
              <a:buNone/>
            </a:pPr>
            <a:fld id="{00000000-1234-1234-1234-123412341234}" type="slidenum">
              <a:rPr lang="en-US"/>
              <a:t>4</a:t>
            </a:fld>
            <a:endParaRPr/>
          </a:p>
        </p:txBody>
      </p:sp>
      <p:sp>
        <p:nvSpPr>
          <p:cNvPr id="180" name="Google Shape;180;p3">
            <a:extLst>
              <a:ext uri="{C183D7F6-B498-43B3-948B-1728B52AA6E4}">
                <adec:decorative xmlns:adec="http://schemas.microsoft.com/office/drawing/2017/decorative" val="1"/>
              </a:ext>
            </a:extLst>
          </p:cNvPr>
          <p:cNvSpPr/>
          <p:nvPr/>
        </p:nvSpPr>
        <p:spPr>
          <a:xfrm rot="-5400000">
            <a:off x="4122925" y="-2194006"/>
            <a:ext cx="840600" cy="8640300"/>
          </a:xfrm>
          <a:prstGeom prst="triangle">
            <a:avLst>
              <a:gd name="adj" fmla="val 50000"/>
            </a:avLst>
          </a:prstGeom>
          <a:gradFill>
            <a:gsLst>
              <a:gs pos="0">
                <a:srgbClr val="F6F9FC"/>
              </a:gs>
              <a:gs pos="58000">
                <a:srgbClr val="B3D1EC"/>
              </a:gs>
              <a:gs pos="100000">
                <a:srgbClr val="7030A0"/>
              </a:gs>
            </a:gsLst>
            <a:lin ang="5400000" scaled="0"/>
          </a:gradFill>
          <a:ln w="25400" cap="flat" cmpd="sng">
            <a:solidFill>
              <a:srgbClr val="42719B"/>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181" name="Google Shape;181;p3"/>
          <p:cNvSpPr txBox="1"/>
          <p:nvPr/>
        </p:nvSpPr>
        <p:spPr>
          <a:xfrm>
            <a:off x="2280471" y="1398334"/>
            <a:ext cx="757382" cy="307777"/>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rgbClr val="000000"/>
                </a:solidFill>
                <a:latin typeface="Arial"/>
                <a:ea typeface="Arial"/>
                <a:cs typeface="Arial"/>
                <a:sym typeface="Arial"/>
              </a:rPr>
              <a:t>Year 1</a:t>
            </a:r>
            <a:endParaRPr sz="1400" b="0" i="0" u="none" strike="noStrike" cap="none">
              <a:solidFill>
                <a:srgbClr val="000000"/>
              </a:solidFill>
              <a:latin typeface="Arial"/>
              <a:ea typeface="Arial"/>
              <a:cs typeface="Arial"/>
              <a:sym typeface="Arial"/>
            </a:endParaRPr>
          </a:p>
        </p:txBody>
      </p:sp>
      <p:sp>
        <p:nvSpPr>
          <p:cNvPr id="182" name="Google Shape;182;p3"/>
          <p:cNvSpPr txBox="1"/>
          <p:nvPr/>
        </p:nvSpPr>
        <p:spPr>
          <a:xfrm>
            <a:off x="5350845" y="1404821"/>
            <a:ext cx="757382" cy="307777"/>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rgbClr val="000000"/>
                </a:solidFill>
                <a:latin typeface="Arial"/>
                <a:ea typeface="Arial"/>
                <a:cs typeface="Arial"/>
                <a:sym typeface="Arial"/>
              </a:rPr>
              <a:t>Year 4</a:t>
            </a:r>
            <a:endParaRPr sz="1400" b="0" i="0" u="none" strike="noStrike" cap="none">
              <a:solidFill>
                <a:srgbClr val="000000"/>
              </a:solidFill>
              <a:latin typeface="Arial"/>
              <a:ea typeface="Arial"/>
              <a:cs typeface="Arial"/>
              <a:sym typeface="Arial"/>
            </a:endParaRPr>
          </a:p>
        </p:txBody>
      </p:sp>
      <p:sp>
        <p:nvSpPr>
          <p:cNvPr id="183" name="Google Shape;183;p3"/>
          <p:cNvSpPr txBox="1"/>
          <p:nvPr/>
        </p:nvSpPr>
        <p:spPr>
          <a:xfrm>
            <a:off x="6483674" y="1398335"/>
            <a:ext cx="757382" cy="307777"/>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rgbClr val="000000"/>
                </a:solidFill>
                <a:latin typeface="Arial"/>
                <a:ea typeface="Arial"/>
                <a:cs typeface="Arial"/>
                <a:sym typeface="Arial"/>
              </a:rPr>
              <a:t>Year 5</a:t>
            </a:r>
            <a:endParaRPr sz="1400" b="0" i="0" u="none" strike="noStrike" cap="none">
              <a:solidFill>
                <a:srgbClr val="000000"/>
              </a:solidFill>
              <a:latin typeface="Arial"/>
              <a:ea typeface="Arial"/>
              <a:cs typeface="Arial"/>
              <a:sym typeface="Arial"/>
            </a:endParaRPr>
          </a:p>
        </p:txBody>
      </p:sp>
      <p:sp>
        <p:nvSpPr>
          <p:cNvPr id="184" name="Google Shape;184;p3"/>
          <p:cNvSpPr txBox="1"/>
          <p:nvPr/>
        </p:nvSpPr>
        <p:spPr>
          <a:xfrm>
            <a:off x="7616504" y="1411306"/>
            <a:ext cx="1473201" cy="307777"/>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rgbClr val="000000"/>
                </a:solidFill>
                <a:latin typeface="Arial"/>
                <a:ea typeface="Arial"/>
                <a:cs typeface="Arial"/>
                <a:sym typeface="Arial"/>
              </a:rPr>
              <a:t>And Beyond</a:t>
            </a:r>
            <a:endParaRPr sz="1400" b="0" i="0" u="none" strike="noStrike" cap="none">
              <a:solidFill>
                <a:srgbClr val="000000"/>
              </a:solidFill>
              <a:latin typeface="Arial"/>
              <a:ea typeface="Arial"/>
              <a:cs typeface="Arial"/>
              <a:sym typeface="Arial"/>
            </a:endParaRPr>
          </a:p>
        </p:txBody>
      </p:sp>
      <p:graphicFrame>
        <p:nvGraphicFramePr>
          <p:cNvPr id="185" name="Google Shape;185;p3"/>
          <p:cNvGraphicFramePr/>
          <p:nvPr/>
        </p:nvGraphicFramePr>
        <p:xfrm>
          <a:off x="245193" y="2782667"/>
          <a:ext cx="1777575" cy="2570540"/>
        </p:xfrm>
        <a:graphic>
          <a:graphicData uri="http://schemas.openxmlformats.org/drawingml/2006/table">
            <a:tbl>
              <a:tblPr firstRow="1" bandRow="1">
                <a:noFill/>
                <a:tableStyleId>{BFF1812C-30D3-4507-908F-99B6C5FC60AE}</a:tableStyleId>
              </a:tblPr>
              <a:tblGrid>
                <a:gridCol w="1777575">
                  <a:extLst>
                    <a:ext uri="{9D8B030D-6E8A-4147-A177-3AD203B41FA5}">
                      <a16:colId xmlns:a16="http://schemas.microsoft.com/office/drawing/2014/main" val="20000"/>
                    </a:ext>
                  </a:extLst>
                </a:gridCol>
              </a:tblGrid>
              <a:tr h="370850">
                <a:tc>
                  <a:txBody>
                    <a:bodyPr/>
                    <a:lstStyle/>
                    <a:p>
                      <a:pPr marL="0" marR="0" lvl="0" indent="0" algn="l" rtl="0">
                        <a:lnSpc>
                          <a:spcPct val="100000"/>
                        </a:lnSpc>
                        <a:spcBef>
                          <a:spcPts val="0"/>
                        </a:spcBef>
                        <a:spcAft>
                          <a:spcPts val="0"/>
                        </a:spcAft>
                        <a:buClr>
                          <a:srgbClr val="000000"/>
                        </a:buClr>
                        <a:buSzPts val="1200"/>
                        <a:buFont typeface="Arial"/>
                        <a:buNone/>
                      </a:pPr>
                      <a:r>
                        <a:rPr lang="en-US" sz="1200" b="1" u="none" strike="noStrike" cap="none">
                          <a:solidFill>
                            <a:schemeClr val="lt1"/>
                          </a:solidFill>
                        </a:rPr>
                        <a:t>Local Accountability and Transparency</a:t>
                      </a:r>
                      <a:endParaRPr sz="1400" u="none" strike="noStrike" cap="none"/>
                    </a:p>
                  </a:txBody>
                  <a:tcPr marL="91450" marR="91450" marT="45725" marB="45725">
                    <a:solidFill>
                      <a:srgbClr val="2F5496"/>
                    </a:solidFill>
                  </a:tcPr>
                </a:tc>
                <a:extLst>
                  <a:ext uri="{0D108BD9-81ED-4DB2-BD59-A6C34878D82A}">
                    <a16:rowId xmlns:a16="http://schemas.microsoft.com/office/drawing/2014/main" val="10000"/>
                  </a:ext>
                </a:extLst>
              </a:tr>
              <a:tr h="226325">
                <a:tc>
                  <a:txBody>
                    <a:bodyPr/>
                    <a:lstStyle/>
                    <a:p>
                      <a:pPr marL="0" marR="0" lvl="0" indent="0" algn="l" rtl="0">
                        <a:lnSpc>
                          <a:spcPct val="100000"/>
                        </a:lnSpc>
                        <a:spcBef>
                          <a:spcPts val="0"/>
                        </a:spcBef>
                        <a:spcAft>
                          <a:spcPts val="0"/>
                        </a:spcAft>
                        <a:buClr>
                          <a:srgbClr val="000000"/>
                        </a:buClr>
                        <a:buSzPts val="1200"/>
                        <a:buFont typeface="Arial"/>
                        <a:buNone/>
                      </a:pPr>
                      <a:r>
                        <a:rPr lang="en-US" sz="1200" b="1" u="none" strike="noStrike" cap="none">
                          <a:solidFill>
                            <a:schemeClr val="lt1"/>
                          </a:solidFill>
                        </a:rPr>
                        <a:t>Improvement Planning and Review</a:t>
                      </a:r>
                      <a:endParaRPr sz="1200" b="1" u="none" strike="noStrike" cap="none">
                        <a:solidFill>
                          <a:schemeClr val="lt1"/>
                        </a:solidFill>
                      </a:endParaRPr>
                    </a:p>
                  </a:txBody>
                  <a:tcPr marL="91450" marR="91450" marT="45725" marB="45725">
                    <a:solidFill>
                      <a:srgbClr val="548135"/>
                    </a:solidFill>
                  </a:tcPr>
                </a:tc>
                <a:extLst>
                  <a:ext uri="{0D108BD9-81ED-4DB2-BD59-A6C34878D82A}">
                    <a16:rowId xmlns:a16="http://schemas.microsoft.com/office/drawing/2014/main" val="10001"/>
                  </a:ext>
                </a:extLst>
              </a:tr>
              <a:tr h="370850">
                <a:tc>
                  <a:txBody>
                    <a:bodyPr/>
                    <a:lstStyle/>
                    <a:p>
                      <a:pPr marL="0" marR="0" lvl="0" indent="0" algn="l" rtl="0">
                        <a:lnSpc>
                          <a:spcPct val="100000"/>
                        </a:lnSpc>
                        <a:spcBef>
                          <a:spcPts val="0"/>
                        </a:spcBef>
                        <a:spcAft>
                          <a:spcPts val="0"/>
                        </a:spcAft>
                        <a:buClr>
                          <a:srgbClr val="000000"/>
                        </a:buClr>
                        <a:buSzPts val="1200"/>
                        <a:buFont typeface="Arial"/>
                        <a:buNone/>
                      </a:pPr>
                      <a:r>
                        <a:rPr lang="en-US" sz="1200" b="1" u="none" strike="noStrike" cap="none">
                          <a:solidFill>
                            <a:schemeClr val="lt1"/>
                          </a:solidFill>
                        </a:rPr>
                        <a:t>Grants and Supports</a:t>
                      </a:r>
                      <a:endParaRPr sz="1200" b="1" u="none" strike="noStrike" cap="none">
                        <a:solidFill>
                          <a:schemeClr val="lt1"/>
                        </a:solidFill>
                      </a:endParaRPr>
                    </a:p>
                  </a:txBody>
                  <a:tcPr marL="91450" marR="91450" marT="45725" marB="45725">
                    <a:solidFill>
                      <a:srgbClr val="2F5496"/>
                    </a:solidFill>
                  </a:tcPr>
                </a:tc>
                <a:extLst>
                  <a:ext uri="{0D108BD9-81ED-4DB2-BD59-A6C34878D82A}">
                    <a16:rowId xmlns:a16="http://schemas.microsoft.com/office/drawing/2014/main" val="10002"/>
                  </a:ext>
                </a:extLst>
              </a:tr>
              <a:tr h="370850">
                <a:tc>
                  <a:txBody>
                    <a:bodyPr/>
                    <a:lstStyle/>
                    <a:p>
                      <a:pPr marL="0" marR="0" lvl="0" indent="0" algn="l" rtl="0">
                        <a:lnSpc>
                          <a:spcPct val="100000"/>
                        </a:lnSpc>
                        <a:spcBef>
                          <a:spcPts val="0"/>
                        </a:spcBef>
                        <a:spcAft>
                          <a:spcPts val="0"/>
                        </a:spcAft>
                        <a:buClr>
                          <a:srgbClr val="000000"/>
                        </a:buClr>
                        <a:buSzPts val="1200"/>
                        <a:buFont typeface="Arial"/>
                        <a:buNone/>
                      </a:pPr>
                      <a:r>
                        <a:rPr lang="en-US" sz="1200" b="1" u="none" strike="noStrike" cap="none">
                          <a:solidFill>
                            <a:schemeClr val="lt1"/>
                          </a:solidFill>
                        </a:rPr>
                        <a:t>State Review Panel</a:t>
                      </a:r>
                      <a:endParaRPr sz="1400" u="none" strike="noStrike" cap="none"/>
                    </a:p>
                  </a:txBody>
                  <a:tcPr marL="91450" marR="91450" marT="45725" marB="45725">
                    <a:solidFill>
                      <a:srgbClr val="548135"/>
                    </a:solidFill>
                  </a:tcPr>
                </a:tc>
                <a:extLst>
                  <a:ext uri="{0D108BD9-81ED-4DB2-BD59-A6C34878D82A}">
                    <a16:rowId xmlns:a16="http://schemas.microsoft.com/office/drawing/2014/main" val="10003"/>
                  </a:ext>
                </a:extLst>
              </a:tr>
              <a:tr h="370850">
                <a:tc>
                  <a:txBody>
                    <a:bodyPr/>
                    <a:lstStyle/>
                    <a:p>
                      <a:pPr marL="0" marR="0" lvl="0" indent="0" algn="l" rtl="0">
                        <a:lnSpc>
                          <a:spcPct val="100000"/>
                        </a:lnSpc>
                        <a:spcBef>
                          <a:spcPts val="0"/>
                        </a:spcBef>
                        <a:spcAft>
                          <a:spcPts val="0"/>
                        </a:spcAft>
                        <a:buClr>
                          <a:srgbClr val="000000"/>
                        </a:buClr>
                        <a:buSzPts val="1200"/>
                        <a:buFont typeface="Arial"/>
                        <a:buNone/>
                      </a:pPr>
                      <a:r>
                        <a:rPr lang="en-US" sz="1200" b="1" u="none" strike="noStrike" cap="none">
                          <a:solidFill>
                            <a:schemeClr val="lt1"/>
                          </a:solidFill>
                        </a:rPr>
                        <a:t>State Board Hearing and Order</a:t>
                      </a:r>
                      <a:endParaRPr sz="1200" b="1" u="none" strike="noStrike" cap="none">
                        <a:solidFill>
                          <a:schemeClr val="lt1"/>
                        </a:solidFill>
                      </a:endParaRPr>
                    </a:p>
                  </a:txBody>
                  <a:tcPr marL="91450" marR="91450" marT="45725" marB="45725">
                    <a:solidFill>
                      <a:srgbClr val="2F5496"/>
                    </a:solidFill>
                  </a:tcPr>
                </a:tc>
                <a:extLst>
                  <a:ext uri="{0D108BD9-81ED-4DB2-BD59-A6C34878D82A}">
                    <a16:rowId xmlns:a16="http://schemas.microsoft.com/office/drawing/2014/main" val="10004"/>
                  </a:ext>
                </a:extLst>
              </a:tr>
              <a:tr h="370850">
                <a:tc>
                  <a:txBody>
                    <a:bodyPr/>
                    <a:lstStyle/>
                    <a:p>
                      <a:pPr marL="0" marR="0" lvl="0" indent="0" algn="l" rtl="0">
                        <a:lnSpc>
                          <a:spcPct val="100000"/>
                        </a:lnSpc>
                        <a:spcBef>
                          <a:spcPts val="0"/>
                        </a:spcBef>
                        <a:spcAft>
                          <a:spcPts val="0"/>
                        </a:spcAft>
                        <a:buClr>
                          <a:srgbClr val="000000"/>
                        </a:buClr>
                        <a:buSzPts val="1200"/>
                        <a:buFont typeface="Arial"/>
                        <a:buNone/>
                      </a:pPr>
                      <a:r>
                        <a:rPr lang="en-US" sz="1200" b="1" u="none" strike="noStrike" cap="none">
                          <a:solidFill>
                            <a:schemeClr val="lt1"/>
                          </a:solidFill>
                        </a:rPr>
                        <a:t>Ongoing Progress Monitoring</a:t>
                      </a:r>
                      <a:endParaRPr sz="1400" u="none" strike="noStrike" cap="none"/>
                    </a:p>
                  </a:txBody>
                  <a:tcPr marL="91450" marR="91450" marT="45725" marB="45725">
                    <a:solidFill>
                      <a:srgbClr val="548135"/>
                    </a:solidFill>
                  </a:tcPr>
                </a:tc>
                <a:extLst>
                  <a:ext uri="{0D108BD9-81ED-4DB2-BD59-A6C34878D82A}">
                    <a16:rowId xmlns:a16="http://schemas.microsoft.com/office/drawing/2014/main" val="10005"/>
                  </a:ext>
                </a:extLst>
              </a:tr>
            </a:tbl>
          </a:graphicData>
        </a:graphic>
      </p:graphicFrame>
      <p:sp>
        <p:nvSpPr>
          <p:cNvPr id="186" name="Google Shape;186;p3"/>
          <p:cNvSpPr txBox="1"/>
          <p:nvPr/>
        </p:nvSpPr>
        <p:spPr>
          <a:xfrm>
            <a:off x="223071" y="1388330"/>
            <a:ext cx="1619225" cy="52322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1400"/>
              <a:buFont typeface="Arial"/>
              <a:buNone/>
            </a:pPr>
            <a:r>
              <a:rPr lang="en-US" sz="1400" b="0" i="0" u="none" strike="noStrike" cap="none">
                <a:solidFill>
                  <a:srgbClr val="000000"/>
                </a:solidFill>
                <a:latin typeface="Arial"/>
                <a:ea typeface="Arial"/>
                <a:cs typeface="Arial"/>
                <a:sym typeface="Arial"/>
              </a:rPr>
              <a:t>Level of State Intervention</a:t>
            </a:r>
            <a:endParaRPr sz="1400" b="0" i="0" u="none" strike="noStrike" cap="none">
              <a:solidFill>
                <a:srgbClr val="000000"/>
              </a:solidFill>
              <a:latin typeface="Arial"/>
              <a:ea typeface="Arial"/>
              <a:cs typeface="Arial"/>
              <a:sym typeface="Arial"/>
            </a:endParaRPr>
          </a:p>
        </p:txBody>
      </p:sp>
      <p:cxnSp>
        <p:nvCxnSpPr>
          <p:cNvPr id="187" name="Google Shape;187;p3">
            <a:extLst>
              <a:ext uri="{C183D7F6-B498-43B3-948B-1728B52AA6E4}">
                <adec:decorative xmlns:adec="http://schemas.microsoft.com/office/drawing/2017/decorative" val="1"/>
              </a:ext>
            </a:extLst>
          </p:cNvPr>
          <p:cNvCxnSpPr/>
          <p:nvPr/>
        </p:nvCxnSpPr>
        <p:spPr>
          <a:xfrm>
            <a:off x="2280471" y="2999509"/>
            <a:ext cx="6494100" cy="0"/>
          </a:xfrm>
          <a:prstGeom prst="straightConnector1">
            <a:avLst/>
          </a:prstGeom>
          <a:noFill/>
          <a:ln w="38100" cap="flat" cmpd="sng">
            <a:solidFill>
              <a:srgbClr val="5597D3"/>
            </a:solidFill>
            <a:prstDash val="solid"/>
            <a:round/>
            <a:headEnd type="oval" w="med" len="med"/>
            <a:tailEnd type="triangle" w="med" len="med"/>
          </a:ln>
        </p:spPr>
      </p:cxnSp>
      <p:cxnSp>
        <p:nvCxnSpPr>
          <p:cNvPr id="188" name="Google Shape;188;p3">
            <a:extLst>
              <a:ext uri="{C183D7F6-B498-43B3-948B-1728B52AA6E4}">
                <adec:decorative xmlns:adec="http://schemas.microsoft.com/office/drawing/2017/decorative" val="1"/>
              </a:ext>
            </a:extLst>
          </p:cNvPr>
          <p:cNvCxnSpPr/>
          <p:nvPr/>
        </p:nvCxnSpPr>
        <p:spPr>
          <a:xfrm>
            <a:off x="2280471" y="3419763"/>
            <a:ext cx="6494100" cy="0"/>
          </a:xfrm>
          <a:prstGeom prst="straightConnector1">
            <a:avLst/>
          </a:prstGeom>
          <a:noFill/>
          <a:ln w="38100" cap="flat" cmpd="sng">
            <a:solidFill>
              <a:srgbClr val="6CAB42"/>
            </a:solidFill>
            <a:prstDash val="solid"/>
            <a:round/>
            <a:headEnd type="oval" w="med" len="med"/>
            <a:tailEnd type="triangle" w="med" len="med"/>
          </a:ln>
        </p:spPr>
      </p:cxnSp>
      <p:cxnSp>
        <p:nvCxnSpPr>
          <p:cNvPr id="189" name="Google Shape;189;p3">
            <a:extLst>
              <a:ext uri="{C183D7F6-B498-43B3-948B-1728B52AA6E4}">
                <adec:decorative xmlns:adec="http://schemas.microsoft.com/office/drawing/2017/decorative" val="1"/>
              </a:ext>
            </a:extLst>
          </p:cNvPr>
          <p:cNvCxnSpPr/>
          <p:nvPr/>
        </p:nvCxnSpPr>
        <p:spPr>
          <a:xfrm>
            <a:off x="5527508" y="4218709"/>
            <a:ext cx="3246900" cy="0"/>
          </a:xfrm>
          <a:prstGeom prst="straightConnector1">
            <a:avLst/>
          </a:prstGeom>
          <a:noFill/>
          <a:ln w="38100" cap="flat" cmpd="sng">
            <a:solidFill>
              <a:srgbClr val="6CAB42"/>
            </a:solidFill>
            <a:prstDash val="solid"/>
            <a:round/>
            <a:headEnd type="oval" w="med" len="med"/>
            <a:tailEnd type="triangle" w="med" len="med"/>
          </a:ln>
        </p:spPr>
      </p:cxnSp>
      <p:cxnSp>
        <p:nvCxnSpPr>
          <p:cNvPr id="190" name="Google Shape;190;p3">
            <a:extLst>
              <a:ext uri="{C183D7F6-B498-43B3-948B-1728B52AA6E4}">
                <adec:decorative xmlns:adec="http://schemas.microsoft.com/office/drawing/2017/decorative" val="1"/>
              </a:ext>
            </a:extLst>
          </p:cNvPr>
          <p:cNvCxnSpPr/>
          <p:nvPr/>
        </p:nvCxnSpPr>
        <p:spPr>
          <a:xfrm>
            <a:off x="7546109" y="5063836"/>
            <a:ext cx="1228500" cy="0"/>
          </a:xfrm>
          <a:prstGeom prst="straightConnector1">
            <a:avLst/>
          </a:prstGeom>
          <a:noFill/>
          <a:ln w="38100" cap="flat" cmpd="sng">
            <a:solidFill>
              <a:srgbClr val="6CAB42"/>
            </a:solidFill>
            <a:prstDash val="solid"/>
            <a:round/>
            <a:headEnd type="oval" w="med" len="med"/>
            <a:tailEnd type="triangle" w="med" len="med"/>
          </a:ln>
        </p:spPr>
      </p:cxnSp>
      <p:cxnSp>
        <p:nvCxnSpPr>
          <p:cNvPr id="191" name="Google Shape;191;p3">
            <a:extLst>
              <a:ext uri="{C183D7F6-B498-43B3-948B-1728B52AA6E4}">
                <adec:decorative xmlns:adec="http://schemas.microsoft.com/office/drawing/2017/decorative" val="1"/>
              </a:ext>
            </a:extLst>
          </p:cNvPr>
          <p:cNvCxnSpPr/>
          <p:nvPr/>
        </p:nvCxnSpPr>
        <p:spPr>
          <a:xfrm>
            <a:off x="2280471" y="3853872"/>
            <a:ext cx="6494100" cy="0"/>
          </a:xfrm>
          <a:prstGeom prst="straightConnector1">
            <a:avLst/>
          </a:prstGeom>
          <a:noFill/>
          <a:ln w="38100" cap="flat" cmpd="sng">
            <a:solidFill>
              <a:srgbClr val="5597D3"/>
            </a:solidFill>
            <a:prstDash val="solid"/>
            <a:round/>
            <a:headEnd type="oval" w="med" len="med"/>
            <a:tailEnd type="triangle" w="med" len="med"/>
          </a:ln>
        </p:spPr>
      </p:cxnSp>
      <p:cxnSp>
        <p:nvCxnSpPr>
          <p:cNvPr id="192" name="Google Shape;192;p3">
            <a:extLst>
              <a:ext uri="{C183D7F6-B498-43B3-948B-1728B52AA6E4}">
                <adec:decorative xmlns:adec="http://schemas.microsoft.com/office/drawing/2017/decorative" val="1"/>
              </a:ext>
            </a:extLst>
          </p:cNvPr>
          <p:cNvCxnSpPr/>
          <p:nvPr/>
        </p:nvCxnSpPr>
        <p:spPr>
          <a:xfrm>
            <a:off x="6696364" y="4629726"/>
            <a:ext cx="2078100" cy="0"/>
          </a:xfrm>
          <a:prstGeom prst="straightConnector1">
            <a:avLst/>
          </a:prstGeom>
          <a:noFill/>
          <a:ln w="38100" cap="flat" cmpd="sng">
            <a:solidFill>
              <a:srgbClr val="5597D3"/>
            </a:solidFill>
            <a:prstDash val="solid"/>
            <a:round/>
            <a:headEnd type="oval" w="med" len="med"/>
            <a:tailEnd type="triangle" w="med" len="med"/>
          </a:ln>
        </p:spPr>
      </p:cxn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97"/>
        <p:cNvGrpSpPr/>
        <p:nvPr/>
      </p:nvGrpSpPr>
      <p:grpSpPr>
        <a:xfrm>
          <a:off x="0" y="0"/>
          <a:ext cx="0" cy="0"/>
          <a:chOff x="0" y="0"/>
          <a:chExt cx="0" cy="0"/>
        </a:xfrm>
      </p:grpSpPr>
      <p:sp>
        <p:nvSpPr>
          <p:cNvPr id="200" name="Google Shape;200;p4"/>
          <p:cNvSpPr txBox="1">
            <a:spLocks noGrp="1"/>
          </p:cNvSpPr>
          <p:nvPr>
            <p:ph type="title"/>
          </p:nvPr>
        </p:nvSpPr>
        <p:spPr>
          <a:xfrm>
            <a:off x="2709525" y="438544"/>
            <a:ext cx="3617550" cy="567225"/>
          </a:xfrm>
          <a:prstGeom prst="rect">
            <a:avLst/>
          </a:prstGeom>
          <a:noFill/>
          <a:ln>
            <a:noFill/>
          </a:ln>
        </p:spPr>
        <p:txBody>
          <a:bodyPr spcFirstLastPara="1" wrap="square" lIns="0" tIns="0" rIns="0" bIns="0" anchor="t" anchorCtr="0">
            <a:noAutofit/>
          </a:bodyPr>
          <a:lstStyle/>
          <a:p>
            <a:pPr marL="0" lvl="0" indent="0" algn="l" rtl="0">
              <a:lnSpc>
                <a:spcPct val="90000"/>
              </a:lnSpc>
              <a:spcBef>
                <a:spcPts val="0"/>
              </a:spcBef>
              <a:spcAft>
                <a:spcPts val="0"/>
              </a:spcAft>
              <a:buSzPts val="4400"/>
              <a:buNone/>
            </a:pPr>
            <a:r>
              <a:rPr lang="en-US" sz="2400"/>
              <a:t>Setting the Stage</a:t>
            </a:r>
            <a:endParaRPr sz="2400"/>
          </a:p>
        </p:txBody>
      </p:sp>
      <p:sp>
        <p:nvSpPr>
          <p:cNvPr id="199" name="Google Shape;199;p4"/>
          <p:cNvSpPr txBox="1">
            <a:spLocks noGrp="1"/>
          </p:cNvSpPr>
          <p:nvPr>
            <p:ph type="body" idx="2"/>
          </p:nvPr>
        </p:nvSpPr>
        <p:spPr>
          <a:xfrm>
            <a:off x="2709525" y="1884169"/>
            <a:ext cx="6118650" cy="3508200"/>
          </a:xfrm>
          <a:prstGeom prst="rect">
            <a:avLst/>
          </a:prstGeom>
          <a:noFill/>
          <a:ln>
            <a:noFill/>
          </a:ln>
        </p:spPr>
        <p:txBody>
          <a:bodyPr spcFirstLastPara="1" wrap="square" lIns="68550" tIns="34275" rIns="68550" bIns="34275" anchor="t" anchorCtr="0">
            <a:noAutofit/>
          </a:bodyPr>
          <a:lstStyle/>
          <a:p>
            <a:pPr marL="342900" lvl="0" indent="-276225" algn="l" rtl="0">
              <a:lnSpc>
                <a:spcPct val="90000"/>
              </a:lnSpc>
              <a:spcBef>
                <a:spcPts val="750"/>
              </a:spcBef>
              <a:spcAft>
                <a:spcPts val="0"/>
              </a:spcAft>
              <a:buSzPts val="2200"/>
              <a:buChar char="●"/>
            </a:pPr>
            <a:r>
              <a:rPr lang="en-US" sz="1650"/>
              <a:t>A lot is at play on the policy front (e.g., state legislature, state board)</a:t>
            </a:r>
            <a:endParaRPr sz="1650"/>
          </a:p>
          <a:p>
            <a:pPr marL="342900" lvl="0" indent="-276225" algn="l" rtl="0">
              <a:lnSpc>
                <a:spcPct val="90000"/>
              </a:lnSpc>
              <a:spcBef>
                <a:spcPts val="0"/>
              </a:spcBef>
              <a:spcAft>
                <a:spcPts val="0"/>
              </a:spcAft>
              <a:buSzPts val="2200"/>
              <a:buChar char="●"/>
            </a:pPr>
            <a:r>
              <a:rPr lang="en-US" sz="1650"/>
              <a:t>As a thought exercise: What if statute is passed for a year 2 accountability pause that allows for a request to reconsider process? </a:t>
            </a:r>
            <a:endParaRPr sz="1650"/>
          </a:p>
          <a:p>
            <a:pPr marL="342900" lvl="0" indent="-276225" algn="l" rtl="0">
              <a:lnSpc>
                <a:spcPct val="90000"/>
              </a:lnSpc>
              <a:spcBef>
                <a:spcPts val="0"/>
              </a:spcBef>
              <a:spcAft>
                <a:spcPts val="0"/>
              </a:spcAft>
              <a:buSzPts val="2200"/>
              <a:buChar char="●"/>
            </a:pPr>
            <a:r>
              <a:rPr lang="en-US" sz="1650"/>
              <a:t>No decisions have been made.  CDE is only gathering input from the field.</a:t>
            </a:r>
            <a:endParaRPr sz="1650"/>
          </a:p>
          <a:p>
            <a:pPr marL="342900" lvl="0" indent="-276225" algn="l" rtl="0">
              <a:lnSpc>
                <a:spcPct val="90000"/>
              </a:lnSpc>
              <a:spcBef>
                <a:spcPts val="0"/>
              </a:spcBef>
              <a:spcAft>
                <a:spcPts val="0"/>
              </a:spcAft>
              <a:buSzPts val="2200"/>
              <a:buChar char="●"/>
            </a:pPr>
            <a:r>
              <a:rPr lang="en-US" sz="1650"/>
              <a:t>Potential parameters for an adjusted R2R:</a:t>
            </a:r>
            <a:endParaRPr sz="1650"/>
          </a:p>
          <a:p>
            <a:pPr marL="685800" lvl="1" indent="-285750" algn="l" rtl="0">
              <a:lnSpc>
                <a:spcPct val="90000"/>
              </a:lnSpc>
              <a:spcBef>
                <a:spcPts val="0"/>
              </a:spcBef>
              <a:spcAft>
                <a:spcPts val="0"/>
              </a:spcAft>
              <a:buSzPts val="2400"/>
              <a:buChar char="○"/>
            </a:pPr>
            <a:r>
              <a:rPr lang="en-US"/>
              <a:t>High bar based upon compelling evidence</a:t>
            </a:r>
            <a:endParaRPr/>
          </a:p>
          <a:p>
            <a:pPr marL="685800" lvl="1" indent="-285750" algn="l" rtl="0">
              <a:lnSpc>
                <a:spcPct val="90000"/>
              </a:lnSpc>
              <a:spcBef>
                <a:spcPts val="0"/>
              </a:spcBef>
              <a:spcAft>
                <a:spcPts val="0"/>
              </a:spcAft>
              <a:buSzPts val="2400"/>
              <a:buChar char="○"/>
            </a:pPr>
            <a:r>
              <a:rPr lang="en-US"/>
              <a:t>Balance with current messages of learning loss due to COVID</a:t>
            </a:r>
            <a:endParaRPr/>
          </a:p>
          <a:p>
            <a:pPr marL="685800" lvl="1" indent="-285750" algn="l" rtl="0">
              <a:lnSpc>
                <a:spcPct val="90000"/>
              </a:lnSpc>
              <a:spcBef>
                <a:spcPts val="0"/>
              </a:spcBef>
              <a:spcAft>
                <a:spcPts val="0"/>
              </a:spcAft>
              <a:buSzPts val="2400"/>
              <a:buChar char="○"/>
            </a:pPr>
            <a:r>
              <a:rPr lang="en-US"/>
              <a:t>Cannot fully exit schools/districts from Performance Watch without a performance framework</a:t>
            </a:r>
            <a:endParaRPr/>
          </a:p>
          <a:p>
            <a:pPr marL="685800" lvl="1" indent="-285750" algn="l" rtl="0">
              <a:lnSpc>
                <a:spcPct val="90000"/>
              </a:lnSpc>
              <a:spcBef>
                <a:spcPts val="0"/>
              </a:spcBef>
              <a:spcAft>
                <a:spcPts val="0"/>
              </a:spcAft>
              <a:buSzPts val="2400"/>
              <a:buChar char="○"/>
            </a:pPr>
            <a:r>
              <a:rPr lang="en-US"/>
              <a:t>Keep improvement work and support moving forward</a:t>
            </a:r>
            <a:endParaRPr/>
          </a:p>
          <a:p>
            <a:pPr marL="685800" lvl="0" indent="-600075" algn="l" rtl="0">
              <a:lnSpc>
                <a:spcPct val="90000"/>
              </a:lnSpc>
              <a:spcBef>
                <a:spcPts val="750"/>
              </a:spcBef>
              <a:spcAft>
                <a:spcPts val="0"/>
              </a:spcAft>
              <a:buSzPts val="2800"/>
              <a:buNone/>
            </a:pPr>
            <a:r>
              <a:rPr lang="en-US"/>
              <a:t>Relax and put on your thinking cap.  This is complicated stuff.</a:t>
            </a:r>
            <a:endParaRPr/>
          </a:p>
        </p:txBody>
      </p:sp>
      <p:sp>
        <p:nvSpPr>
          <p:cNvPr id="198" name="Google Shape;198;p4">
            <a:extLst>
              <a:ext uri="{C183D7F6-B498-43B3-948B-1728B52AA6E4}">
                <adec:decorative xmlns:adec="http://schemas.microsoft.com/office/drawing/2017/decorative" val="1"/>
              </a:ext>
            </a:extLst>
          </p:cNvPr>
          <p:cNvSpPr txBox="1">
            <a:spLocks noGrp="1"/>
          </p:cNvSpPr>
          <p:nvPr>
            <p:ph type="body" idx="1"/>
          </p:nvPr>
        </p:nvSpPr>
        <p:spPr>
          <a:xfrm>
            <a:off x="628650" y="1954538"/>
            <a:ext cx="1453275" cy="3437775"/>
          </a:xfrm>
          <a:prstGeom prst="rect">
            <a:avLst/>
          </a:prstGeom>
          <a:noFill/>
          <a:ln>
            <a:noFill/>
          </a:ln>
        </p:spPr>
        <p:txBody>
          <a:bodyPr spcFirstLastPara="1" wrap="square" lIns="68550" tIns="34275" rIns="68550" bIns="34275" anchor="t" anchorCtr="0">
            <a:noAutofit/>
          </a:bodyPr>
          <a:lstStyle/>
          <a:p>
            <a:pPr marL="0" lvl="0" indent="0" algn="l" rtl="0">
              <a:lnSpc>
                <a:spcPct val="90000"/>
              </a:lnSpc>
              <a:spcBef>
                <a:spcPts val="750"/>
              </a:spcBef>
              <a:spcAft>
                <a:spcPts val="0"/>
              </a:spcAft>
              <a:buSzPts val="2800"/>
              <a:buNone/>
            </a:pPr>
            <a:endParaRPr/>
          </a:p>
        </p:txBody>
      </p:sp>
      <p:sp>
        <p:nvSpPr>
          <p:cNvPr id="201" name="Google Shape;201;p4">
            <a:extLst>
              <a:ext uri="{C183D7F6-B498-43B3-948B-1728B52AA6E4}">
                <adec:decorative xmlns:adec="http://schemas.microsoft.com/office/drawing/2017/decorative" val="1"/>
              </a:ext>
            </a:extLst>
          </p:cNvPr>
          <p:cNvSpPr txBox="1">
            <a:spLocks noGrp="1"/>
          </p:cNvSpPr>
          <p:nvPr>
            <p:ph type="sldNum" idx="12"/>
          </p:nvPr>
        </p:nvSpPr>
        <p:spPr>
          <a:xfrm>
            <a:off x="223071" y="5677514"/>
            <a:ext cx="2057400" cy="273825"/>
          </a:xfrm>
          <a:prstGeom prst="rect">
            <a:avLst/>
          </a:prstGeom>
          <a:noFill/>
          <a:ln>
            <a:noFill/>
          </a:ln>
        </p:spPr>
        <p:txBody>
          <a:bodyPr spcFirstLastPara="1" wrap="square" lIns="68550" tIns="34275" rIns="68550" bIns="34275" anchor="ctr" anchorCtr="0">
            <a:noAutofit/>
          </a:bodyPr>
          <a:lstStyle/>
          <a:p>
            <a:pPr marL="0" lvl="0" indent="0" algn="l" rtl="0">
              <a:lnSpc>
                <a:spcPct val="100000"/>
              </a:lnSpc>
              <a:spcBef>
                <a:spcPts val="0"/>
              </a:spcBef>
              <a:spcAft>
                <a:spcPts val="0"/>
              </a:spcAft>
              <a:buSzPts val="1600"/>
              <a:buNone/>
            </a:pPr>
            <a:fld id="{00000000-1234-1234-1234-123412341234}" type="slidenum">
              <a:rPr lang="en-US"/>
              <a:t>5</a:t>
            </a:fld>
            <a:endParaRPr/>
          </a:p>
        </p:txBody>
      </p:sp>
      <p:pic>
        <p:nvPicPr>
          <p:cNvPr id="202" name="Google Shape;202;p4">
            <a:extLst>
              <a:ext uri="{C183D7F6-B498-43B3-948B-1728B52AA6E4}">
                <adec:decorative xmlns:adec="http://schemas.microsoft.com/office/drawing/2017/decorative" val="1"/>
              </a:ext>
            </a:extLst>
          </p:cNvPr>
          <p:cNvPicPr preferRelativeResize="0"/>
          <p:nvPr/>
        </p:nvPicPr>
        <p:blipFill rotWithShape="1">
          <a:blip r:embed="rId3">
            <a:alphaModFix/>
          </a:blip>
          <a:srcRect b="19276"/>
          <a:stretch/>
        </p:blipFill>
        <p:spPr>
          <a:xfrm>
            <a:off x="-38084" y="0"/>
            <a:ext cx="2617575" cy="6858000"/>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07"/>
        <p:cNvGrpSpPr/>
        <p:nvPr/>
      </p:nvGrpSpPr>
      <p:grpSpPr>
        <a:xfrm>
          <a:off x="0" y="0"/>
          <a:ext cx="0" cy="0"/>
          <a:chOff x="0" y="0"/>
          <a:chExt cx="0" cy="0"/>
        </a:xfrm>
      </p:grpSpPr>
      <p:sp>
        <p:nvSpPr>
          <p:cNvPr id="208" name="Google Shape;208;gc350b9bbcf_0_0"/>
          <p:cNvSpPr txBox="1">
            <a:spLocks noGrp="1"/>
          </p:cNvSpPr>
          <p:nvPr>
            <p:ph type="title"/>
          </p:nvPr>
        </p:nvSpPr>
        <p:spPr>
          <a:xfrm>
            <a:off x="245194" y="254514"/>
            <a:ext cx="6081900" cy="756300"/>
          </a:xfrm>
          <a:prstGeom prst="rect">
            <a:avLst/>
          </a:prstGeom>
          <a:noFill/>
          <a:ln>
            <a:noFill/>
          </a:ln>
        </p:spPr>
        <p:txBody>
          <a:bodyPr spcFirstLastPara="1" wrap="square" lIns="0" tIns="0" rIns="0" bIns="0" anchor="t" anchorCtr="0">
            <a:noAutofit/>
          </a:bodyPr>
          <a:lstStyle/>
          <a:p>
            <a:pPr marL="0" lvl="0" indent="0" algn="l" rtl="0">
              <a:lnSpc>
                <a:spcPct val="90000"/>
              </a:lnSpc>
              <a:spcBef>
                <a:spcPts val="0"/>
              </a:spcBef>
              <a:spcAft>
                <a:spcPts val="0"/>
              </a:spcAft>
              <a:buSzPts val="4400"/>
              <a:buNone/>
            </a:pPr>
            <a:r>
              <a:rPr lang="en-US"/>
              <a:t>Request to Reconsider Scenarios</a:t>
            </a:r>
            <a:endParaRPr/>
          </a:p>
        </p:txBody>
      </p:sp>
      <p:sp>
        <p:nvSpPr>
          <p:cNvPr id="212" name="Google Shape;212;gc350b9bbcf_0_0"/>
          <p:cNvSpPr txBox="1"/>
          <p:nvPr/>
        </p:nvSpPr>
        <p:spPr>
          <a:xfrm>
            <a:off x="296025" y="1294125"/>
            <a:ext cx="23385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a:latin typeface="Calibri"/>
                <a:ea typeface="Calibri"/>
                <a:cs typeface="Calibri"/>
                <a:sym typeface="Calibri"/>
              </a:rPr>
              <a:t>With a Year 2 Pause</a:t>
            </a:r>
            <a:endParaRPr>
              <a:latin typeface="Calibri"/>
              <a:ea typeface="Calibri"/>
              <a:cs typeface="Calibri"/>
              <a:sym typeface="Calibri"/>
            </a:endParaRPr>
          </a:p>
        </p:txBody>
      </p:sp>
      <p:graphicFrame>
        <p:nvGraphicFramePr>
          <p:cNvPr id="210" name="Google Shape;210;gc350b9bbcf_0_0"/>
          <p:cNvGraphicFramePr/>
          <p:nvPr>
            <p:extLst>
              <p:ext uri="{D42A27DB-BD31-4B8C-83A1-F6EECF244321}">
                <p14:modId xmlns:p14="http://schemas.microsoft.com/office/powerpoint/2010/main" val="2293381210"/>
              </p:ext>
            </p:extLst>
          </p:nvPr>
        </p:nvGraphicFramePr>
        <p:xfrm>
          <a:off x="289675" y="1694325"/>
          <a:ext cx="5737025" cy="1513650"/>
        </p:xfrm>
        <a:graphic>
          <a:graphicData uri="http://schemas.openxmlformats.org/drawingml/2006/table">
            <a:tbl>
              <a:tblPr firstRow="1">
                <a:noFill/>
                <a:tableStyleId>{1184F011-C8C7-43D2-9E12-1B22F693BBEA}</a:tableStyleId>
              </a:tblPr>
              <a:tblGrid>
                <a:gridCol w="1319100">
                  <a:extLst>
                    <a:ext uri="{9D8B030D-6E8A-4147-A177-3AD203B41FA5}">
                      <a16:colId xmlns:a16="http://schemas.microsoft.com/office/drawing/2014/main" val="20000"/>
                    </a:ext>
                  </a:extLst>
                </a:gridCol>
                <a:gridCol w="1517025">
                  <a:extLst>
                    <a:ext uri="{9D8B030D-6E8A-4147-A177-3AD203B41FA5}">
                      <a16:colId xmlns:a16="http://schemas.microsoft.com/office/drawing/2014/main" val="20001"/>
                    </a:ext>
                  </a:extLst>
                </a:gridCol>
                <a:gridCol w="1566700">
                  <a:extLst>
                    <a:ext uri="{9D8B030D-6E8A-4147-A177-3AD203B41FA5}">
                      <a16:colId xmlns:a16="http://schemas.microsoft.com/office/drawing/2014/main" val="20002"/>
                    </a:ext>
                  </a:extLst>
                </a:gridCol>
                <a:gridCol w="1334200">
                  <a:extLst>
                    <a:ext uri="{9D8B030D-6E8A-4147-A177-3AD203B41FA5}">
                      <a16:colId xmlns:a16="http://schemas.microsoft.com/office/drawing/2014/main" val="20003"/>
                    </a:ext>
                  </a:extLst>
                </a:gridCol>
              </a:tblGrid>
              <a:tr h="730175">
                <a:tc>
                  <a:txBody>
                    <a:bodyPr/>
                    <a:lstStyle/>
                    <a:p>
                      <a:pPr marL="0" marR="0" lvl="0" indent="0" algn="l" rtl="0">
                        <a:lnSpc>
                          <a:spcPct val="115000"/>
                        </a:lnSpc>
                        <a:spcBef>
                          <a:spcPts val="0"/>
                        </a:spcBef>
                        <a:spcAft>
                          <a:spcPts val="0"/>
                        </a:spcAft>
                        <a:buClr>
                          <a:srgbClr val="000000"/>
                        </a:buClr>
                        <a:buSzPts val="1400"/>
                        <a:buFont typeface="Arial"/>
                        <a:buNone/>
                      </a:pPr>
                      <a:r>
                        <a:rPr lang="en-US" sz="1400" u="none" strike="noStrike" cap="none"/>
                        <a:t>Scenario </a:t>
                      </a:r>
                      <a:r>
                        <a:rPr lang="en-US" sz="1000" u="none" strike="noStrike" cap="none"/>
                        <a:t>(Rating as of 2020-21)</a:t>
                      </a:r>
                      <a:endParaRPr sz="1000" u="none" strike="noStrike" cap="none"/>
                    </a:p>
                  </a:txBody>
                  <a:tcPr marL="68575" marR="68575" marT="91425" marB="91425">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D9D9D9"/>
                    </a:solidFill>
                  </a:tcPr>
                </a:tc>
                <a:tc>
                  <a:txBody>
                    <a:bodyPr/>
                    <a:lstStyle/>
                    <a:p>
                      <a:pPr marL="0" marR="0" lvl="0" indent="0" algn="l" rtl="0">
                        <a:lnSpc>
                          <a:spcPct val="115000"/>
                        </a:lnSpc>
                        <a:spcBef>
                          <a:spcPts val="0"/>
                        </a:spcBef>
                        <a:spcAft>
                          <a:spcPts val="0"/>
                        </a:spcAft>
                        <a:buClr>
                          <a:srgbClr val="000000"/>
                        </a:buClr>
                        <a:buSzPts val="1400"/>
                        <a:buFont typeface="Arial"/>
                        <a:buNone/>
                      </a:pPr>
                      <a:r>
                        <a:rPr lang="en-US" sz="1400" u="none" strike="noStrike" cap="none"/>
                        <a:t>2021-22 </a:t>
                      </a:r>
                      <a:r>
                        <a:rPr lang="en-US" sz="1000" u="none" strike="noStrike" cap="none"/>
                        <a:t>(Approved R2R)</a:t>
                      </a:r>
                      <a:endParaRPr sz="1000" u="none" strike="noStrike" cap="none"/>
                    </a:p>
                  </a:txBody>
                  <a:tcPr marL="68575" marR="68575" marT="91425" marB="91425">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D9D9D9"/>
                    </a:solidFill>
                  </a:tcPr>
                </a:tc>
                <a:tc>
                  <a:txBody>
                    <a:bodyPr/>
                    <a:lstStyle/>
                    <a:p>
                      <a:pPr marL="0" marR="0" lvl="0" indent="0" algn="l" rtl="0">
                        <a:lnSpc>
                          <a:spcPct val="115000"/>
                        </a:lnSpc>
                        <a:spcBef>
                          <a:spcPts val="0"/>
                        </a:spcBef>
                        <a:spcAft>
                          <a:spcPts val="0"/>
                        </a:spcAft>
                        <a:buClr>
                          <a:srgbClr val="000000"/>
                        </a:buClr>
                        <a:buSzPts val="1400"/>
                        <a:buFont typeface="Arial"/>
                        <a:buNone/>
                      </a:pPr>
                      <a:r>
                        <a:rPr lang="en-US" sz="1400" u="none" strike="noStrike" cap="none"/>
                        <a:t>2022-23 </a:t>
                      </a:r>
                      <a:r>
                        <a:rPr lang="en-US" sz="1000" u="none" strike="noStrike" cap="none"/>
                        <a:t>(Frameworks resume)</a:t>
                      </a:r>
                      <a:endParaRPr sz="1000" u="none" strike="noStrike" cap="none"/>
                    </a:p>
                  </a:txBody>
                  <a:tcPr marL="68575" marR="68575" marT="91425" marB="91425">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D9D9D9"/>
                    </a:solidFill>
                  </a:tcPr>
                </a:tc>
                <a:tc>
                  <a:txBody>
                    <a:bodyPr/>
                    <a:lstStyle/>
                    <a:p>
                      <a:pPr marL="0" marR="0" lvl="0" indent="0" algn="l" rtl="0">
                        <a:lnSpc>
                          <a:spcPct val="115000"/>
                        </a:lnSpc>
                        <a:spcBef>
                          <a:spcPts val="0"/>
                        </a:spcBef>
                        <a:spcAft>
                          <a:spcPts val="0"/>
                        </a:spcAft>
                        <a:buClr>
                          <a:srgbClr val="000000"/>
                        </a:buClr>
                        <a:buSzPts val="1400"/>
                        <a:buFont typeface="Arial"/>
                        <a:buNone/>
                      </a:pPr>
                      <a:r>
                        <a:rPr lang="en-US" sz="1400" u="none" strike="noStrike" cap="none"/>
                        <a:t>2023-24</a:t>
                      </a:r>
                      <a:endParaRPr sz="1400" u="none" strike="noStrike" cap="none"/>
                    </a:p>
                  </a:txBody>
                  <a:tcPr marL="68575" marR="68575" marT="91425" marB="91425">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28575" cap="flat" cmpd="sng">
                      <a:solidFill>
                        <a:srgbClr val="70AD47"/>
                      </a:solidFill>
                      <a:prstDash val="solid"/>
                      <a:round/>
                      <a:headEnd type="none" w="sm" len="sm"/>
                      <a:tailEnd type="none" w="sm" len="sm"/>
                    </a:lnB>
                    <a:solidFill>
                      <a:srgbClr val="D9D9D9"/>
                    </a:solidFill>
                  </a:tcPr>
                </a:tc>
                <a:extLst>
                  <a:ext uri="{0D108BD9-81ED-4DB2-BD59-A6C34878D82A}">
                    <a16:rowId xmlns:a16="http://schemas.microsoft.com/office/drawing/2014/main" val="10000"/>
                  </a:ext>
                </a:extLst>
              </a:tr>
              <a:tr h="783475">
                <a:tc>
                  <a:txBody>
                    <a:bodyPr/>
                    <a:lstStyle/>
                    <a:p>
                      <a:pPr marL="0" marR="0" lvl="0" indent="0" algn="l" rtl="0">
                        <a:lnSpc>
                          <a:spcPct val="115000"/>
                        </a:lnSpc>
                        <a:spcBef>
                          <a:spcPts val="0"/>
                        </a:spcBef>
                        <a:spcAft>
                          <a:spcPts val="0"/>
                        </a:spcAft>
                        <a:buClr>
                          <a:srgbClr val="000000"/>
                        </a:buClr>
                        <a:buSzPts val="900"/>
                        <a:buFont typeface="Arial"/>
                        <a:buNone/>
                      </a:pPr>
                      <a:r>
                        <a:rPr lang="en-US" sz="900" u="none" strike="noStrike" cap="none"/>
                        <a:t>PI – Y3</a:t>
                      </a:r>
                      <a:endParaRPr sz="900" u="none" strike="noStrike" cap="none"/>
                    </a:p>
                  </a:txBody>
                  <a:tcPr marL="68575" marR="68575" marT="91425" marB="91425">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F7CAAC"/>
                    </a:solidFill>
                  </a:tcPr>
                </a:tc>
                <a:tc>
                  <a:txBody>
                    <a:bodyPr/>
                    <a:lstStyle/>
                    <a:p>
                      <a:pPr marL="0" marR="0" lvl="0" indent="0" algn="l" rtl="0">
                        <a:lnSpc>
                          <a:spcPct val="115000"/>
                        </a:lnSpc>
                        <a:spcBef>
                          <a:spcPts val="0"/>
                        </a:spcBef>
                        <a:spcAft>
                          <a:spcPts val="0"/>
                        </a:spcAft>
                        <a:buClr>
                          <a:srgbClr val="000000"/>
                        </a:buClr>
                        <a:buSzPts val="900"/>
                        <a:buFont typeface="Arial"/>
                        <a:buNone/>
                      </a:pPr>
                      <a:r>
                        <a:rPr lang="en-US" sz="900" u="none" strike="noStrike" cap="none"/>
                        <a:t>Improvement Y3</a:t>
                      </a:r>
                      <a:endParaRPr sz="900" u="none" strike="noStrike" cap="none"/>
                    </a:p>
                  </a:txBody>
                  <a:tcPr marL="68575" marR="68575" marT="91425" marB="91425">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FFF2CC"/>
                    </a:solidFill>
                  </a:tcPr>
                </a:tc>
                <a:tc>
                  <a:txBody>
                    <a:bodyPr/>
                    <a:lstStyle/>
                    <a:p>
                      <a:pPr marL="0" marR="0" lvl="0" indent="0" algn="l" rtl="0">
                        <a:lnSpc>
                          <a:spcPct val="115000"/>
                        </a:lnSpc>
                        <a:spcBef>
                          <a:spcPts val="0"/>
                        </a:spcBef>
                        <a:spcAft>
                          <a:spcPts val="0"/>
                        </a:spcAft>
                        <a:buClr>
                          <a:srgbClr val="000000"/>
                        </a:buClr>
                        <a:buSzPts val="900"/>
                        <a:buFont typeface="Arial"/>
                        <a:buNone/>
                      </a:pPr>
                      <a:r>
                        <a:rPr lang="en-US" sz="900" u="none" strike="noStrike" cap="none"/>
                        <a:t>Improvement On Watch Y3</a:t>
                      </a:r>
                      <a:endParaRPr sz="900" u="none" strike="noStrike" cap="none"/>
                    </a:p>
                  </a:txBody>
                  <a:tcPr marL="68575" marR="68575" marT="91425" marB="91425">
                    <a:lnL w="12700" cap="flat" cmpd="sng">
                      <a:solidFill>
                        <a:srgbClr val="000000"/>
                      </a:solidFill>
                      <a:prstDash val="solid"/>
                      <a:round/>
                      <a:headEnd type="none" w="sm" len="sm"/>
                      <a:tailEnd type="none" w="sm" len="sm"/>
                    </a:lnL>
                    <a:lnR w="28575" cap="flat" cmpd="sng">
                      <a:solidFill>
                        <a:srgbClr val="70AD47"/>
                      </a:solidFill>
                      <a:prstDash val="solid"/>
                      <a:round/>
                      <a:headEnd type="none" w="sm" len="sm"/>
                      <a:tailEnd type="none" w="sm" len="sm"/>
                    </a:lnR>
                    <a:lnT w="12700" cap="flat" cmpd="sng">
                      <a:solidFill>
                        <a:srgbClr val="000000"/>
                      </a:solidFill>
                      <a:prstDash val="solid"/>
                      <a:round/>
                      <a:headEnd type="none" w="sm" len="sm"/>
                      <a:tailEnd type="none" w="sm" len="sm"/>
                    </a:lnT>
                    <a:lnB w="28575" cap="flat" cmpd="sng">
                      <a:solidFill>
                        <a:srgbClr val="70AD47"/>
                      </a:solidFill>
                      <a:prstDash val="solid"/>
                      <a:round/>
                      <a:headEnd type="none" w="sm" len="sm"/>
                      <a:tailEnd type="none" w="sm" len="sm"/>
                    </a:lnB>
                    <a:solidFill>
                      <a:srgbClr val="FFF2CC"/>
                    </a:solidFill>
                  </a:tcPr>
                </a:tc>
                <a:tc>
                  <a:txBody>
                    <a:bodyPr/>
                    <a:lstStyle/>
                    <a:p>
                      <a:pPr marL="0" marR="0" lvl="0" indent="0" algn="l" rtl="0">
                        <a:lnSpc>
                          <a:spcPct val="115000"/>
                        </a:lnSpc>
                        <a:spcBef>
                          <a:spcPts val="0"/>
                        </a:spcBef>
                        <a:spcAft>
                          <a:spcPts val="0"/>
                        </a:spcAft>
                        <a:buClr>
                          <a:srgbClr val="000000"/>
                        </a:buClr>
                        <a:buSzPts val="900"/>
                        <a:buFont typeface="Arial"/>
                        <a:buNone/>
                      </a:pPr>
                      <a:r>
                        <a:rPr lang="en-US" sz="900" u="none" strike="noStrike" cap="none" dirty="0"/>
                        <a:t>Improvement (exit performance watch)</a:t>
                      </a:r>
                      <a:endParaRPr sz="900" u="none" strike="noStrike" cap="none" dirty="0"/>
                    </a:p>
                  </a:txBody>
                  <a:tcPr marL="68575" marR="68575" marT="91425" marB="91425">
                    <a:lnL w="28575" cap="flat" cmpd="sng">
                      <a:solidFill>
                        <a:srgbClr val="70AD47"/>
                      </a:solidFill>
                      <a:prstDash val="solid"/>
                      <a:round/>
                      <a:headEnd type="none" w="sm" len="sm"/>
                      <a:tailEnd type="none" w="sm" len="sm"/>
                    </a:lnL>
                    <a:lnR w="28575" cap="flat" cmpd="sng">
                      <a:solidFill>
                        <a:srgbClr val="70AD47"/>
                      </a:solidFill>
                      <a:prstDash val="solid"/>
                      <a:round/>
                      <a:headEnd type="none" w="sm" len="sm"/>
                      <a:tailEnd type="none" w="sm" len="sm"/>
                    </a:lnR>
                    <a:lnT w="28575" cap="flat" cmpd="sng">
                      <a:solidFill>
                        <a:srgbClr val="70AD47"/>
                      </a:solidFill>
                      <a:prstDash val="solid"/>
                      <a:round/>
                      <a:headEnd type="none" w="sm" len="sm"/>
                      <a:tailEnd type="none" w="sm" len="sm"/>
                    </a:lnT>
                    <a:lnB w="28575" cap="flat" cmpd="sng">
                      <a:solidFill>
                        <a:srgbClr val="70AD47"/>
                      </a:solidFill>
                      <a:prstDash val="solid"/>
                      <a:round/>
                      <a:headEnd type="none" w="sm" len="sm"/>
                      <a:tailEnd type="none" w="sm" len="sm"/>
                    </a:lnB>
                    <a:solidFill>
                      <a:srgbClr val="FFF2CC"/>
                    </a:solidFill>
                  </a:tcPr>
                </a:tc>
                <a:extLst>
                  <a:ext uri="{0D108BD9-81ED-4DB2-BD59-A6C34878D82A}">
                    <a16:rowId xmlns:a16="http://schemas.microsoft.com/office/drawing/2014/main" val="10001"/>
                  </a:ext>
                </a:extLst>
              </a:tr>
            </a:tbl>
          </a:graphicData>
        </a:graphic>
      </p:graphicFrame>
      <p:sp>
        <p:nvSpPr>
          <p:cNvPr id="213" name="Google Shape;213;gc350b9bbcf_0_0"/>
          <p:cNvSpPr txBox="1"/>
          <p:nvPr/>
        </p:nvSpPr>
        <p:spPr>
          <a:xfrm>
            <a:off x="296025" y="3443775"/>
            <a:ext cx="34833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a:latin typeface="Calibri"/>
                <a:ea typeface="Calibri"/>
                <a:cs typeface="Calibri"/>
                <a:sym typeface="Calibri"/>
              </a:rPr>
              <a:t>With a Year 3 Pause (if that were to happen)</a:t>
            </a:r>
            <a:endParaRPr>
              <a:latin typeface="Calibri"/>
              <a:ea typeface="Calibri"/>
              <a:cs typeface="Calibri"/>
              <a:sym typeface="Calibri"/>
            </a:endParaRPr>
          </a:p>
        </p:txBody>
      </p:sp>
      <p:graphicFrame>
        <p:nvGraphicFramePr>
          <p:cNvPr id="211" name="Google Shape;211;gc350b9bbcf_0_0"/>
          <p:cNvGraphicFramePr/>
          <p:nvPr>
            <p:extLst>
              <p:ext uri="{D42A27DB-BD31-4B8C-83A1-F6EECF244321}">
                <p14:modId xmlns:p14="http://schemas.microsoft.com/office/powerpoint/2010/main" val="1812690124"/>
              </p:ext>
            </p:extLst>
          </p:nvPr>
        </p:nvGraphicFramePr>
        <p:xfrm>
          <a:off x="223075" y="3891475"/>
          <a:ext cx="7265625" cy="1301000"/>
        </p:xfrm>
        <a:graphic>
          <a:graphicData uri="http://schemas.openxmlformats.org/drawingml/2006/table">
            <a:tbl>
              <a:tblPr firstRow="1">
                <a:noFill/>
                <a:tableStyleId>{1184F011-C8C7-43D2-9E12-1B22F693BBEA}</a:tableStyleId>
              </a:tblPr>
              <a:tblGrid>
                <a:gridCol w="1341225">
                  <a:extLst>
                    <a:ext uri="{9D8B030D-6E8A-4147-A177-3AD203B41FA5}">
                      <a16:colId xmlns:a16="http://schemas.microsoft.com/office/drawing/2014/main" val="20000"/>
                    </a:ext>
                  </a:extLst>
                </a:gridCol>
                <a:gridCol w="1517025">
                  <a:extLst>
                    <a:ext uri="{9D8B030D-6E8A-4147-A177-3AD203B41FA5}">
                      <a16:colId xmlns:a16="http://schemas.microsoft.com/office/drawing/2014/main" val="20001"/>
                    </a:ext>
                  </a:extLst>
                </a:gridCol>
                <a:gridCol w="1513325">
                  <a:extLst>
                    <a:ext uri="{9D8B030D-6E8A-4147-A177-3AD203B41FA5}">
                      <a16:colId xmlns:a16="http://schemas.microsoft.com/office/drawing/2014/main" val="20002"/>
                    </a:ext>
                  </a:extLst>
                </a:gridCol>
                <a:gridCol w="1432050">
                  <a:extLst>
                    <a:ext uri="{9D8B030D-6E8A-4147-A177-3AD203B41FA5}">
                      <a16:colId xmlns:a16="http://schemas.microsoft.com/office/drawing/2014/main" val="20003"/>
                    </a:ext>
                  </a:extLst>
                </a:gridCol>
                <a:gridCol w="1462000">
                  <a:extLst>
                    <a:ext uri="{9D8B030D-6E8A-4147-A177-3AD203B41FA5}">
                      <a16:colId xmlns:a16="http://schemas.microsoft.com/office/drawing/2014/main" val="20004"/>
                    </a:ext>
                  </a:extLst>
                </a:gridCol>
              </a:tblGrid>
              <a:tr h="739025">
                <a:tc>
                  <a:txBody>
                    <a:bodyPr/>
                    <a:lstStyle/>
                    <a:p>
                      <a:pPr marL="0" marR="0" lvl="0" indent="0" algn="l" rtl="0">
                        <a:lnSpc>
                          <a:spcPct val="115000"/>
                        </a:lnSpc>
                        <a:spcBef>
                          <a:spcPts val="0"/>
                        </a:spcBef>
                        <a:spcAft>
                          <a:spcPts val="0"/>
                        </a:spcAft>
                        <a:buClr>
                          <a:srgbClr val="000000"/>
                        </a:buClr>
                        <a:buSzPts val="1400"/>
                        <a:buFont typeface="Arial"/>
                        <a:buNone/>
                      </a:pPr>
                      <a:r>
                        <a:rPr lang="en-US" sz="1400" u="none" strike="noStrike" cap="none"/>
                        <a:t>Scenario </a:t>
                      </a:r>
                      <a:r>
                        <a:rPr lang="en-US" sz="1000" u="none" strike="noStrike" cap="none"/>
                        <a:t>(Rating as of 2020-21)</a:t>
                      </a:r>
                      <a:endParaRPr sz="1000" u="none" strike="noStrike" cap="none"/>
                    </a:p>
                  </a:txBody>
                  <a:tcPr marL="68575" marR="68575" marT="91425" marB="91425">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D9D9D9"/>
                    </a:solidFill>
                  </a:tcPr>
                </a:tc>
                <a:tc>
                  <a:txBody>
                    <a:bodyPr/>
                    <a:lstStyle/>
                    <a:p>
                      <a:pPr marL="0" marR="0" lvl="0" indent="0" algn="l" rtl="0">
                        <a:lnSpc>
                          <a:spcPct val="115000"/>
                        </a:lnSpc>
                        <a:spcBef>
                          <a:spcPts val="0"/>
                        </a:spcBef>
                        <a:spcAft>
                          <a:spcPts val="0"/>
                        </a:spcAft>
                        <a:buClr>
                          <a:srgbClr val="000000"/>
                        </a:buClr>
                        <a:buSzPts val="1400"/>
                        <a:buFont typeface="Arial"/>
                        <a:buNone/>
                      </a:pPr>
                      <a:r>
                        <a:rPr lang="en-US" sz="1400" u="none" strike="noStrike" cap="none"/>
                        <a:t>2021-22 </a:t>
                      </a:r>
                      <a:r>
                        <a:rPr lang="en-US" sz="1000" u="none" strike="noStrike" cap="none"/>
                        <a:t>(Approved R2R)</a:t>
                      </a:r>
                      <a:endParaRPr sz="1000" u="none" strike="noStrike" cap="none"/>
                    </a:p>
                  </a:txBody>
                  <a:tcPr marL="68575" marR="68575" marT="91425" marB="91425">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D9D9D9"/>
                    </a:solidFill>
                  </a:tcPr>
                </a:tc>
                <a:tc>
                  <a:txBody>
                    <a:bodyPr/>
                    <a:lstStyle/>
                    <a:p>
                      <a:pPr marL="0" marR="0" lvl="0" indent="0" algn="l" rtl="0">
                        <a:lnSpc>
                          <a:spcPct val="115000"/>
                        </a:lnSpc>
                        <a:spcBef>
                          <a:spcPts val="0"/>
                        </a:spcBef>
                        <a:spcAft>
                          <a:spcPts val="0"/>
                        </a:spcAft>
                        <a:buClr>
                          <a:srgbClr val="000000"/>
                        </a:buClr>
                        <a:buSzPts val="1400"/>
                        <a:buFont typeface="Arial"/>
                        <a:buNone/>
                      </a:pPr>
                      <a:r>
                        <a:rPr lang="en-US" sz="1400" u="none" strike="noStrike" cap="none"/>
                        <a:t>2022-23 </a:t>
                      </a:r>
                      <a:r>
                        <a:rPr lang="en-US" sz="1000" u="none" strike="noStrike" cap="none"/>
                        <a:t>(Year 3 Pause)</a:t>
                      </a:r>
                      <a:endParaRPr sz="1000" u="none" strike="noStrike" cap="none"/>
                    </a:p>
                  </a:txBody>
                  <a:tcPr marL="68575" marR="68575" marT="91425" marB="91425">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D9D9D9"/>
                    </a:solidFill>
                  </a:tcPr>
                </a:tc>
                <a:tc>
                  <a:txBody>
                    <a:bodyPr/>
                    <a:lstStyle/>
                    <a:p>
                      <a:pPr marL="0" marR="0" lvl="0" indent="0" algn="l" rtl="0">
                        <a:lnSpc>
                          <a:spcPct val="115000"/>
                        </a:lnSpc>
                        <a:spcBef>
                          <a:spcPts val="0"/>
                        </a:spcBef>
                        <a:spcAft>
                          <a:spcPts val="0"/>
                        </a:spcAft>
                        <a:buClr>
                          <a:srgbClr val="000000"/>
                        </a:buClr>
                        <a:buSzPts val="1400"/>
                        <a:buFont typeface="Arial"/>
                        <a:buNone/>
                      </a:pPr>
                      <a:r>
                        <a:rPr lang="en-US" sz="1400" u="none" strike="noStrike" cap="none"/>
                        <a:t>2023-24 </a:t>
                      </a:r>
                      <a:r>
                        <a:rPr lang="en-US" sz="1000" u="none" strike="noStrike" cap="none"/>
                        <a:t>(Frameworks resume)</a:t>
                      </a:r>
                      <a:endParaRPr sz="1000" u="none" strike="noStrike" cap="none"/>
                    </a:p>
                  </a:txBody>
                  <a:tcPr marL="68575" marR="68575" marT="91425" marB="91425">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D9D9D9"/>
                    </a:solidFill>
                  </a:tcPr>
                </a:tc>
                <a:tc>
                  <a:txBody>
                    <a:bodyPr/>
                    <a:lstStyle/>
                    <a:p>
                      <a:pPr marL="0" marR="0" lvl="0" indent="0" algn="l" rtl="0">
                        <a:lnSpc>
                          <a:spcPct val="115000"/>
                        </a:lnSpc>
                        <a:spcBef>
                          <a:spcPts val="0"/>
                        </a:spcBef>
                        <a:spcAft>
                          <a:spcPts val="0"/>
                        </a:spcAft>
                        <a:buClr>
                          <a:srgbClr val="000000"/>
                        </a:buClr>
                        <a:buSzPts val="1400"/>
                        <a:buFont typeface="Arial"/>
                        <a:buNone/>
                      </a:pPr>
                      <a:r>
                        <a:rPr lang="en-US" sz="1400" u="none" strike="noStrike" cap="none"/>
                        <a:t>2023-24</a:t>
                      </a:r>
                      <a:endParaRPr sz="1400" u="none" strike="noStrike" cap="none"/>
                    </a:p>
                  </a:txBody>
                  <a:tcPr marL="68575" marR="68575" marT="91425" marB="91425">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28575" cap="flat" cmpd="sng">
                      <a:solidFill>
                        <a:srgbClr val="70AD47"/>
                      </a:solidFill>
                      <a:prstDash val="solid"/>
                      <a:round/>
                      <a:headEnd type="none" w="sm" len="sm"/>
                      <a:tailEnd type="none" w="sm" len="sm"/>
                    </a:lnB>
                    <a:solidFill>
                      <a:srgbClr val="D9D9D9"/>
                    </a:solidFill>
                  </a:tcPr>
                </a:tc>
                <a:extLst>
                  <a:ext uri="{0D108BD9-81ED-4DB2-BD59-A6C34878D82A}">
                    <a16:rowId xmlns:a16="http://schemas.microsoft.com/office/drawing/2014/main" val="10000"/>
                  </a:ext>
                </a:extLst>
              </a:tr>
              <a:tr h="561975">
                <a:tc>
                  <a:txBody>
                    <a:bodyPr/>
                    <a:lstStyle/>
                    <a:p>
                      <a:pPr marL="0" marR="0" lvl="0" indent="0" algn="l" rtl="0">
                        <a:lnSpc>
                          <a:spcPct val="115000"/>
                        </a:lnSpc>
                        <a:spcBef>
                          <a:spcPts val="0"/>
                        </a:spcBef>
                        <a:spcAft>
                          <a:spcPts val="0"/>
                        </a:spcAft>
                        <a:buClr>
                          <a:srgbClr val="000000"/>
                        </a:buClr>
                        <a:buSzPts val="900"/>
                        <a:buFont typeface="Arial"/>
                        <a:buNone/>
                      </a:pPr>
                      <a:r>
                        <a:rPr lang="en-US" sz="900" u="none" strike="noStrike" cap="none"/>
                        <a:t>PI – Y3</a:t>
                      </a:r>
                      <a:endParaRPr sz="900" u="none" strike="noStrike" cap="none"/>
                    </a:p>
                  </a:txBody>
                  <a:tcPr marL="68575" marR="68575" marT="91425" marB="91425">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F7CAAC"/>
                    </a:solidFill>
                  </a:tcPr>
                </a:tc>
                <a:tc>
                  <a:txBody>
                    <a:bodyPr/>
                    <a:lstStyle/>
                    <a:p>
                      <a:pPr marL="0" marR="0" lvl="0" indent="0" algn="l" rtl="0">
                        <a:lnSpc>
                          <a:spcPct val="115000"/>
                        </a:lnSpc>
                        <a:spcBef>
                          <a:spcPts val="0"/>
                        </a:spcBef>
                        <a:spcAft>
                          <a:spcPts val="0"/>
                        </a:spcAft>
                        <a:buClr>
                          <a:srgbClr val="000000"/>
                        </a:buClr>
                        <a:buSzPts val="900"/>
                        <a:buFont typeface="Arial"/>
                        <a:buNone/>
                      </a:pPr>
                      <a:r>
                        <a:rPr lang="en-US" sz="900" u="none" strike="noStrike" cap="none"/>
                        <a:t>Improvement Y3</a:t>
                      </a:r>
                      <a:endParaRPr sz="900" u="none" strike="noStrike" cap="none"/>
                    </a:p>
                  </a:txBody>
                  <a:tcPr marL="68575" marR="68575" marT="91425" marB="91425">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FFF2CC"/>
                    </a:solidFill>
                  </a:tcPr>
                </a:tc>
                <a:tc>
                  <a:txBody>
                    <a:bodyPr/>
                    <a:lstStyle/>
                    <a:p>
                      <a:pPr marL="0" marR="0" lvl="0" indent="0" algn="l" rtl="0">
                        <a:lnSpc>
                          <a:spcPct val="115000"/>
                        </a:lnSpc>
                        <a:spcBef>
                          <a:spcPts val="0"/>
                        </a:spcBef>
                        <a:spcAft>
                          <a:spcPts val="0"/>
                        </a:spcAft>
                        <a:buClr>
                          <a:srgbClr val="000000"/>
                        </a:buClr>
                        <a:buSzPts val="900"/>
                        <a:buFont typeface="Arial"/>
                        <a:buNone/>
                      </a:pPr>
                      <a:r>
                        <a:rPr lang="en-US" sz="900" u="none" strike="noStrike" cap="none"/>
                        <a:t>Improvement Y3</a:t>
                      </a:r>
                      <a:endParaRPr sz="900" u="none" strike="noStrike" cap="none"/>
                    </a:p>
                  </a:txBody>
                  <a:tcPr marL="68575" marR="68575" marT="91425" marB="91425">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FFF2CC"/>
                    </a:solidFill>
                  </a:tcPr>
                </a:tc>
                <a:tc>
                  <a:txBody>
                    <a:bodyPr/>
                    <a:lstStyle/>
                    <a:p>
                      <a:pPr marL="0" marR="0" lvl="0" indent="0" algn="l" rtl="0">
                        <a:lnSpc>
                          <a:spcPct val="115000"/>
                        </a:lnSpc>
                        <a:spcBef>
                          <a:spcPts val="0"/>
                        </a:spcBef>
                        <a:spcAft>
                          <a:spcPts val="0"/>
                        </a:spcAft>
                        <a:buClr>
                          <a:srgbClr val="000000"/>
                        </a:buClr>
                        <a:buSzPts val="900"/>
                        <a:buFont typeface="Arial"/>
                        <a:buNone/>
                      </a:pPr>
                      <a:r>
                        <a:rPr lang="en-US" sz="900" u="none" strike="noStrike" cap="none"/>
                        <a:t>Improvement On Watch Y3</a:t>
                      </a:r>
                      <a:endParaRPr sz="900" u="none" strike="noStrike" cap="none"/>
                    </a:p>
                  </a:txBody>
                  <a:tcPr marL="68575" marR="68575" marT="91425" marB="91425">
                    <a:lnL w="12700" cap="flat" cmpd="sng">
                      <a:solidFill>
                        <a:srgbClr val="000000"/>
                      </a:solidFill>
                      <a:prstDash val="solid"/>
                      <a:round/>
                      <a:headEnd type="none" w="sm" len="sm"/>
                      <a:tailEnd type="none" w="sm" len="sm"/>
                    </a:lnL>
                    <a:lnR w="28575" cap="flat" cmpd="sng">
                      <a:solidFill>
                        <a:srgbClr val="70AD47"/>
                      </a:solidFill>
                      <a:prstDash val="solid"/>
                      <a:round/>
                      <a:headEnd type="none" w="sm" len="sm"/>
                      <a:tailEnd type="none" w="sm" len="sm"/>
                    </a:lnR>
                    <a:lnT w="12700" cap="flat" cmpd="sng">
                      <a:solidFill>
                        <a:srgbClr val="000000"/>
                      </a:solidFill>
                      <a:prstDash val="solid"/>
                      <a:round/>
                      <a:headEnd type="none" w="sm" len="sm"/>
                      <a:tailEnd type="none" w="sm" len="sm"/>
                    </a:lnT>
                    <a:lnB w="28575" cap="flat" cmpd="sng">
                      <a:solidFill>
                        <a:srgbClr val="70AD47"/>
                      </a:solidFill>
                      <a:prstDash val="solid"/>
                      <a:round/>
                      <a:headEnd type="none" w="sm" len="sm"/>
                      <a:tailEnd type="none" w="sm" len="sm"/>
                    </a:lnB>
                    <a:solidFill>
                      <a:srgbClr val="FFF2CC"/>
                    </a:solidFill>
                  </a:tcPr>
                </a:tc>
                <a:tc>
                  <a:txBody>
                    <a:bodyPr/>
                    <a:lstStyle/>
                    <a:p>
                      <a:pPr marL="0" marR="0" lvl="0" indent="0" algn="l" rtl="0">
                        <a:lnSpc>
                          <a:spcPct val="115000"/>
                        </a:lnSpc>
                        <a:spcBef>
                          <a:spcPts val="0"/>
                        </a:spcBef>
                        <a:spcAft>
                          <a:spcPts val="0"/>
                        </a:spcAft>
                        <a:buClr>
                          <a:srgbClr val="000000"/>
                        </a:buClr>
                        <a:buSzPts val="900"/>
                        <a:buFont typeface="Arial"/>
                        <a:buNone/>
                      </a:pPr>
                      <a:r>
                        <a:rPr lang="en-US" sz="900" u="none" strike="noStrike" cap="none" dirty="0"/>
                        <a:t>Improvement (exit performance watch)</a:t>
                      </a:r>
                      <a:endParaRPr sz="900" u="none" strike="noStrike" cap="none" dirty="0"/>
                    </a:p>
                  </a:txBody>
                  <a:tcPr marL="68575" marR="68575" marT="91425" marB="91425">
                    <a:lnL w="28575" cap="flat" cmpd="sng">
                      <a:solidFill>
                        <a:srgbClr val="70AD47"/>
                      </a:solidFill>
                      <a:prstDash val="solid"/>
                      <a:round/>
                      <a:headEnd type="none" w="sm" len="sm"/>
                      <a:tailEnd type="none" w="sm" len="sm"/>
                    </a:lnL>
                    <a:lnR w="28575" cap="flat" cmpd="sng">
                      <a:solidFill>
                        <a:srgbClr val="70AD47"/>
                      </a:solidFill>
                      <a:prstDash val="solid"/>
                      <a:round/>
                      <a:headEnd type="none" w="sm" len="sm"/>
                      <a:tailEnd type="none" w="sm" len="sm"/>
                    </a:lnR>
                    <a:lnT w="28575" cap="flat" cmpd="sng">
                      <a:solidFill>
                        <a:srgbClr val="70AD47"/>
                      </a:solidFill>
                      <a:prstDash val="solid"/>
                      <a:round/>
                      <a:headEnd type="none" w="sm" len="sm"/>
                      <a:tailEnd type="none" w="sm" len="sm"/>
                    </a:lnT>
                    <a:lnB w="28575" cap="flat" cmpd="sng">
                      <a:solidFill>
                        <a:srgbClr val="70AD47"/>
                      </a:solidFill>
                      <a:prstDash val="solid"/>
                      <a:round/>
                      <a:headEnd type="none" w="sm" len="sm"/>
                      <a:tailEnd type="none" w="sm" len="sm"/>
                    </a:lnB>
                    <a:solidFill>
                      <a:srgbClr val="FFF2CC"/>
                    </a:solidFill>
                  </a:tcPr>
                </a:tc>
                <a:extLst>
                  <a:ext uri="{0D108BD9-81ED-4DB2-BD59-A6C34878D82A}">
                    <a16:rowId xmlns:a16="http://schemas.microsoft.com/office/drawing/2014/main" val="10001"/>
                  </a:ext>
                </a:extLst>
              </a:tr>
            </a:tbl>
          </a:graphicData>
        </a:graphic>
      </p:graphicFrame>
      <p:sp>
        <p:nvSpPr>
          <p:cNvPr id="209" name="Google Shape;209;gc350b9bbcf_0_0"/>
          <p:cNvSpPr txBox="1">
            <a:spLocks noGrp="1"/>
          </p:cNvSpPr>
          <p:nvPr>
            <p:ph type="sldNum" idx="12"/>
          </p:nvPr>
        </p:nvSpPr>
        <p:spPr>
          <a:xfrm>
            <a:off x="223071" y="6427020"/>
            <a:ext cx="2057400" cy="3651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Clr>
                <a:srgbClr val="000000"/>
              </a:buClr>
              <a:buSzPts val="1600"/>
              <a:buFont typeface="Arial"/>
              <a:buNone/>
            </a:pPr>
            <a:fld id="{00000000-1234-1234-1234-123412341234}" type="slidenum">
              <a:rPr lang="en-US"/>
              <a:t>6</a:t>
            </a:fld>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17"/>
        <p:cNvGrpSpPr/>
        <p:nvPr/>
      </p:nvGrpSpPr>
      <p:grpSpPr>
        <a:xfrm>
          <a:off x="0" y="0"/>
          <a:ext cx="0" cy="0"/>
          <a:chOff x="0" y="0"/>
          <a:chExt cx="0" cy="0"/>
        </a:xfrm>
      </p:grpSpPr>
      <p:sp>
        <p:nvSpPr>
          <p:cNvPr id="219" name="Google Shape;219;p5"/>
          <p:cNvSpPr txBox="1">
            <a:spLocks noGrp="1"/>
          </p:cNvSpPr>
          <p:nvPr>
            <p:ph type="title"/>
          </p:nvPr>
        </p:nvSpPr>
        <p:spPr>
          <a:xfrm>
            <a:off x="223071" y="376242"/>
            <a:ext cx="6595011" cy="567225"/>
          </a:xfrm>
          <a:prstGeom prst="rect">
            <a:avLst/>
          </a:prstGeom>
          <a:noFill/>
          <a:ln>
            <a:noFill/>
          </a:ln>
        </p:spPr>
        <p:txBody>
          <a:bodyPr spcFirstLastPara="1" wrap="square" lIns="0" tIns="0" rIns="0" bIns="0" anchor="t" anchorCtr="0">
            <a:noAutofit/>
          </a:bodyPr>
          <a:lstStyle/>
          <a:p>
            <a:pPr marL="0" lvl="0" indent="0" algn="l" rtl="0">
              <a:lnSpc>
                <a:spcPct val="90000"/>
              </a:lnSpc>
              <a:spcBef>
                <a:spcPts val="0"/>
              </a:spcBef>
              <a:spcAft>
                <a:spcPts val="0"/>
              </a:spcAft>
              <a:buClr>
                <a:schemeClr val="lt1"/>
              </a:buClr>
              <a:buSzPts val="2400"/>
              <a:buNone/>
            </a:pPr>
            <a:r>
              <a:rPr lang="en-US" sz="2400"/>
              <a:t>Possible Path for Accountability Adjustments During Accountability Pause Year 2 (2021-22) </a:t>
            </a:r>
            <a:endParaRPr sz="2400"/>
          </a:p>
        </p:txBody>
      </p:sp>
      <p:sp>
        <p:nvSpPr>
          <p:cNvPr id="230" name="Google Shape;230;p5"/>
          <p:cNvSpPr txBox="1"/>
          <p:nvPr/>
        </p:nvSpPr>
        <p:spPr>
          <a:xfrm>
            <a:off x="6818082" y="1751009"/>
            <a:ext cx="4555350" cy="276975"/>
          </a:xfrm>
          <a:prstGeom prst="rect">
            <a:avLst/>
          </a:prstGeom>
          <a:noFill/>
          <a:ln>
            <a:noFill/>
          </a:ln>
        </p:spPr>
        <p:txBody>
          <a:bodyPr spcFirstLastPara="1" wrap="square" lIns="68550" tIns="34275" rIns="68550" bIns="34275" anchor="t" anchorCtr="0">
            <a:noAutofit/>
          </a:bodyPr>
          <a:lstStyle/>
          <a:p>
            <a:pPr marL="0" marR="0" lvl="0" indent="0" algn="l" rtl="0">
              <a:lnSpc>
                <a:spcPct val="100000"/>
              </a:lnSpc>
              <a:spcBef>
                <a:spcPts val="0"/>
              </a:spcBef>
              <a:spcAft>
                <a:spcPts val="0"/>
              </a:spcAft>
              <a:buClr>
                <a:srgbClr val="000000"/>
              </a:buClr>
              <a:buSzPts val="1350"/>
              <a:buFont typeface="Arial"/>
              <a:buNone/>
            </a:pPr>
            <a:r>
              <a:rPr lang="en-US" sz="1350" b="1" i="0" u="none" strike="noStrike" cap="none">
                <a:solidFill>
                  <a:srgbClr val="FF0000"/>
                </a:solidFill>
                <a:latin typeface="Calibri"/>
                <a:ea typeface="Calibri"/>
                <a:cs typeface="Calibri"/>
                <a:sym typeface="Calibri"/>
              </a:rPr>
              <a:t>DRAFT – For Discussion Only</a:t>
            </a:r>
            <a:endParaRPr sz="1050" b="1" i="0" u="none" strike="noStrike" cap="none">
              <a:solidFill>
                <a:srgbClr val="FF0000"/>
              </a:solidFill>
              <a:latin typeface="Arial"/>
              <a:ea typeface="Arial"/>
              <a:cs typeface="Arial"/>
              <a:sym typeface="Arial"/>
            </a:endParaRPr>
          </a:p>
        </p:txBody>
      </p:sp>
      <p:sp>
        <p:nvSpPr>
          <p:cNvPr id="221" name="Google Shape;221;p5"/>
          <p:cNvSpPr txBox="1"/>
          <p:nvPr/>
        </p:nvSpPr>
        <p:spPr>
          <a:xfrm>
            <a:off x="236220" y="2244090"/>
            <a:ext cx="1196325" cy="276975"/>
          </a:xfrm>
          <a:prstGeom prst="rect">
            <a:avLst/>
          </a:prstGeom>
          <a:solidFill>
            <a:srgbClr val="C4E0B2"/>
          </a:solidFill>
          <a:ln>
            <a:noFill/>
          </a:ln>
        </p:spPr>
        <p:txBody>
          <a:bodyPr spcFirstLastPara="1" wrap="square" lIns="68550" tIns="34275" rIns="68550" bIns="34275" anchor="t" anchorCtr="0">
            <a:noAutofit/>
          </a:bodyPr>
          <a:lstStyle/>
          <a:p>
            <a:pPr marL="0" marR="0" lvl="0" indent="0" algn="l" rtl="0">
              <a:lnSpc>
                <a:spcPct val="100000"/>
              </a:lnSpc>
              <a:spcBef>
                <a:spcPts val="0"/>
              </a:spcBef>
              <a:spcAft>
                <a:spcPts val="0"/>
              </a:spcAft>
              <a:buClr>
                <a:srgbClr val="000000"/>
              </a:buClr>
              <a:buSzPts val="1350"/>
              <a:buFont typeface="Arial"/>
              <a:buNone/>
            </a:pPr>
            <a:r>
              <a:rPr lang="en-US" sz="1350" b="0" i="0" u="none" strike="noStrike" cap="none">
                <a:solidFill>
                  <a:schemeClr val="dk1"/>
                </a:solidFill>
                <a:latin typeface="Calibri"/>
                <a:ea typeface="Calibri"/>
                <a:cs typeface="Calibri"/>
                <a:sym typeface="Calibri"/>
              </a:rPr>
              <a:t>Performance</a:t>
            </a:r>
            <a:endParaRPr sz="1050" b="0" i="0" u="none" strike="noStrike" cap="none">
              <a:solidFill>
                <a:srgbClr val="000000"/>
              </a:solidFill>
              <a:latin typeface="Arial"/>
              <a:ea typeface="Arial"/>
              <a:cs typeface="Arial"/>
              <a:sym typeface="Arial"/>
            </a:endParaRPr>
          </a:p>
        </p:txBody>
      </p:sp>
      <p:sp>
        <p:nvSpPr>
          <p:cNvPr id="224" name="Google Shape;224;p5"/>
          <p:cNvSpPr txBox="1"/>
          <p:nvPr/>
        </p:nvSpPr>
        <p:spPr>
          <a:xfrm>
            <a:off x="234501" y="2618442"/>
            <a:ext cx="1196325" cy="276975"/>
          </a:xfrm>
          <a:prstGeom prst="rect">
            <a:avLst/>
          </a:prstGeom>
          <a:solidFill>
            <a:srgbClr val="FFFF99"/>
          </a:solidFill>
          <a:ln>
            <a:noFill/>
          </a:ln>
        </p:spPr>
        <p:txBody>
          <a:bodyPr spcFirstLastPara="1" wrap="square" lIns="68550" tIns="34275" rIns="68550" bIns="34275" anchor="t" anchorCtr="0">
            <a:noAutofit/>
          </a:bodyPr>
          <a:lstStyle/>
          <a:p>
            <a:pPr marL="0" marR="0" lvl="0" indent="0" algn="l" rtl="0">
              <a:lnSpc>
                <a:spcPct val="100000"/>
              </a:lnSpc>
              <a:spcBef>
                <a:spcPts val="0"/>
              </a:spcBef>
              <a:spcAft>
                <a:spcPts val="0"/>
              </a:spcAft>
              <a:buClr>
                <a:srgbClr val="000000"/>
              </a:buClr>
              <a:buSzPts val="1350"/>
              <a:buFont typeface="Arial"/>
              <a:buNone/>
            </a:pPr>
            <a:r>
              <a:rPr lang="en-US" sz="1350" b="0" i="0" u="none" strike="noStrike" cap="none">
                <a:solidFill>
                  <a:schemeClr val="dk1"/>
                </a:solidFill>
                <a:latin typeface="Calibri"/>
                <a:ea typeface="Calibri"/>
                <a:cs typeface="Calibri"/>
                <a:sym typeface="Calibri"/>
              </a:rPr>
              <a:t>Improvement</a:t>
            </a:r>
            <a:endParaRPr sz="1050" b="0" i="0" u="none" strike="noStrike" cap="none">
              <a:solidFill>
                <a:srgbClr val="000000"/>
              </a:solidFill>
              <a:latin typeface="Arial"/>
              <a:ea typeface="Arial"/>
              <a:cs typeface="Arial"/>
              <a:sym typeface="Arial"/>
            </a:endParaRPr>
          </a:p>
        </p:txBody>
      </p:sp>
      <p:sp>
        <p:nvSpPr>
          <p:cNvPr id="225" name="Google Shape;225;p5"/>
          <p:cNvSpPr txBox="1"/>
          <p:nvPr/>
        </p:nvSpPr>
        <p:spPr>
          <a:xfrm>
            <a:off x="1602291" y="2133694"/>
            <a:ext cx="365850" cy="761850"/>
          </a:xfrm>
          <a:prstGeom prst="rect">
            <a:avLst/>
          </a:prstGeom>
          <a:noFill/>
          <a:ln>
            <a:noFill/>
          </a:ln>
        </p:spPr>
        <p:txBody>
          <a:bodyPr spcFirstLastPara="1" wrap="square" lIns="68550" tIns="34275" rIns="68550" bIns="34275" anchor="t" anchorCtr="0">
            <a:noAutofit/>
          </a:bodyPr>
          <a:lstStyle/>
          <a:p>
            <a:pPr marL="0" marR="0" lvl="0" indent="0" algn="l" rtl="0">
              <a:lnSpc>
                <a:spcPct val="100000"/>
              </a:lnSpc>
              <a:spcBef>
                <a:spcPts val="0"/>
              </a:spcBef>
              <a:spcAft>
                <a:spcPts val="0"/>
              </a:spcAft>
              <a:buClr>
                <a:srgbClr val="000000"/>
              </a:buClr>
              <a:buSzPts val="4500"/>
              <a:buFont typeface="Arial"/>
              <a:buNone/>
            </a:pPr>
            <a:r>
              <a:rPr lang="en-US" sz="4500" b="0" i="0" u="none" strike="noStrike" cap="none">
                <a:solidFill>
                  <a:schemeClr val="dk1"/>
                </a:solidFill>
                <a:latin typeface="Calibri"/>
                <a:ea typeface="Calibri"/>
                <a:cs typeface="Calibri"/>
                <a:sym typeface="Calibri"/>
              </a:rPr>
              <a:t>}</a:t>
            </a:r>
            <a:endParaRPr sz="1050" b="0" i="0" u="none" strike="noStrike" cap="none">
              <a:solidFill>
                <a:srgbClr val="000000"/>
              </a:solidFill>
              <a:latin typeface="Arial"/>
              <a:ea typeface="Arial"/>
              <a:cs typeface="Arial"/>
              <a:sym typeface="Arial"/>
            </a:endParaRPr>
          </a:p>
        </p:txBody>
      </p:sp>
      <p:sp>
        <p:nvSpPr>
          <p:cNvPr id="227" name="Google Shape;227;p5"/>
          <p:cNvSpPr txBox="1"/>
          <p:nvPr/>
        </p:nvSpPr>
        <p:spPr>
          <a:xfrm>
            <a:off x="2151300" y="2068838"/>
            <a:ext cx="6437700" cy="761850"/>
          </a:xfrm>
          <a:prstGeom prst="rect">
            <a:avLst/>
          </a:prstGeom>
          <a:solidFill>
            <a:srgbClr val="F2F2F2"/>
          </a:solidFill>
          <a:ln>
            <a:noFill/>
          </a:ln>
        </p:spPr>
        <p:txBody>
          <a:bodyPr spcFirstLastPara="1" wrap="square" lIns="68550" tIns="34275" rIns="68550" bIns="34275" anchor="t" anchorCtr="0">
            <a:noAutofit/>
          </a:bodyPr>
          <a:lstStyle/>
          <a:p>
            <a:pPr marL="0" marR="0" lvl="0" indent="0" algn="ctr" rtl="0">
              <a:lnSpc>
                <a:spcPct val="90000"/>
              </a:lnSpc>
              <a:spcBef>
                <a:spcPts val="0"/>
              </a:spcBef>
              <a:spcAft>
                <a:spcPts val="0"/>
              </a:spcAft>
              <a:buClr>
                <a:srgbClr val="000000"/>
              </a:buClr>
              <a:buSzPts val="1350"/>
              <a:buFont typeface="Arial"/>
              <a:buNone/>
            </a:pPr>
            <a:r>
              <a:rPr lang="en-US" sz="1350" b="1" i="0" u="none" strike="noStrike" cap="none">
                <a:solidFill>
                  <a:schemeClr val="dk1"/>
                </a:solidFill>
                <a:latin typeface="Calibri"/>
                <a:ea typeface="Calibri"/>
                <a:cs typeface="Calibri"/>
                <a:sym typeface="Calibri"/>
              </a:rPr>
              <a:t>Request to Reconsider</a:t>
            </a:r>
            <a:endParaRPr sz="1050" b="0" i="0" u="none" strike="noStrike" cap="none">
              <a:solidFill>
                <a:srgbClr val="000000"/>
              </a:solidFill>
              <a:latin typeface="Arial"/>
              <a:ea typeface="Arial"/>
              <a:cs typeface="Arial"/>
              <a:sym typeface="Arial"/>
            </a:endParaRPr>
          </a:p>
          <a:p>
            <a:pPr marL="171450" marR="0" lvl="0" indent="-171450" algn="l" rtl="0">
              <a:lnSpc>
                <a:spcPct val="90000"/>
              </a:lnSpc>
              <a:spcBef>
                <a:spcPts val="750"/>
              </a:spcBef>
              <a:spcAft>
                <a:spcPts val="0"/>
              </a:spcAft>
              <a:buClr>
                <a:schemeClr val="dk1"/>
              </a:buClr>
              <a:buSzPts val="1800"/>
              <a:buFont typeface="Arial"/>
              <a:buChar char="•"/>
            </a:pPr>
            <a:r>
              <a:rPr lang="en-US" sz="1350" b="0" i="0" u="none" strike="noStrike" cap="none">
                <a:solidFill>
                  <a:schemeClr val="dk1"/>
                </a:solidFill>
                <a:latin typeface="Calibri"/>
                <a:ea typeface="Calibri"/>
                <a:cs typeface="Calibri"/>
                <a:sym typeface="Calibri"/>
              </a:rPr>
              <a:t>Technical fixes only and non-performance related adjustments </a:t>
            </a:r>
            <a:endParaRPr sz="1050" b="0" i="0" u="none" strike="noStrike" cap="none">
              <a:solidFill>
                <a:srgbClr val="000000"/>
              </a:solidFill>
              <a:latin typeface="Arial"/>
              <a:ea typeface="Arial"/>
              <a:cs typeface="Arial"/>
              <a:sym typeface="Arial"/>
            </a:endParaRPr>
          </a:p>
        </p:txBody>
      </p:sp>
      <p:sp>
        <p:nvSpPr>
          <p:cNvPr id="229" name="Google Shape;229;p5"/>
          <p:cNvSpPr txBox="1"/>
          <p:nvPr/>
        </p:nvSpPr>
        <p:spPr>
          <a:xfrm>
            <a:off x="39529" y="3155111"/>
            <a:ext cx="1692300" cy="276900"/>
          </a:xfrm>
          <a:prstGeom prst="rect">
            <a:avLst/>
          </a:prstGeom>
          <a:noFill/>
          <a:ln>
            <a:noFill/>
          </a:ln>
        </p:spPr>
        <p:txBody>
          <a:bodyPr spcFirstLastPara="1" wrap="square" lIns="68550" tIns="34275" rIns="68550" bIns="34275" anchor="t" anchorCtr="0">
            <a:noAutofit/>
          </a:bodyPr>
          <a:lstStyle/>
          <a:p>
            <a:pPr marL="0" marR="0" lvl="0" indent="0" algn="ctr" rtl="0">
              <a:lnSpc>
                <a:spcPct val="100000"/>
              </a:lnSpc>
              <a:spcBef>
                <a:spcPts val="0"/>
              </a:spcBef>
              <a:spcAft>
                <a:spcPts val="0"/>
              </a:spcAft>
              <a:buClr>
                <a:srgbClr val="000000"/>
              </a:buClr>
              <a:buSzPts val="1350"/>
              <a:buFont typeface="Arial"/>
              <a:buNone/>
            </a:pPr>
            <a:r>
              <a:rPr lang="en-US" sz="1350">
                <a:solidFill>
                  <a:srgbClr val="A5A5A5"/>
                </a:solidFill>
                <a:latin typeface="Calibri"/>
                <a:ea typeface="Calibri"/>
                <a:cs typeface="Calibri"/>
                <a:sym typeface="Calibri"/>
              </a:rPr>
              <a:t>Accountability Clock</a:t>
            </a:r>
            <a:endParaRPr sz="1050" b="0" i="0" u="none" strike="noStrike" cap="none">
              <a:solidFill>
                <a:srgbClr val="000000"/>
              </a:solidFill>
              <a:latin typeface="Arial"/>
              <a:ea typeface="Arial"/>
              <a:cs typeface="Arial"/>
              <a:sym typeface="Arial"/>
            </a:endParaRPr>
          </a:p>
        </p:txBody>
      </p:sp>
      <p:sp>
        <p:nvSpPr>
          <p:cNvPr id="223" name="Google Shape;223;p5"/>
          <p:cNvSpPr txBox="1"/>
          <p:nvPr/>
        </p:nvSpPr>
        <p:spPr>
          <a:xfrm>
            <a:off x="248006" y="3581399"/>
            <a:ext cx="1196400" cy="484800"/>
          </a:xfrm>
          <a:prstGeom prst="rect">
            <a:avLst/>
          </a:prstGeom>
          <a:solidFill>
            <a:srgbClr val="F7CAAC"/>
          </a:solidFill>
          <a:ln>
            <a:noFill/>
          </a:ln>
        </p:spPr>
        <p:txBody>
          <a:bodyPr spcFirstLastPara="1" wrap="square" lIns="68550" tIns="34275" rIns="68550" bIns="34275" anchor="t" anchorCtr="0">
            <a:noAutofit/>
          </a:bodyPr>
          <a:lstStyle/>
          <a:p>
            <a:pPr marL="0" marR="0" lvl="0" indent="0" algn="ctr" rtl="0">
              <a:lnSpc>
                <a:spcPct val="100000"/>
              </a:lnSpc>
              <a:spcBef>
                <a:spcPts val="0"/>
              </a:spcBef>
              <a:spcAft>
                <a:spcPts val="0"/>
              </a:spcAft>
              <a:buClr>
                <a:srgbClr val="000000"/>
              </a:buClr>
              <a:buSzPts val="1350"/>
              <a:buFont typeface="Arial"/>
              <a:buNone/>
            </a:pPr>
            <a:r>
              <a:rPr lang="en-US" sz="1350" b="0" i="0" u="none" strike="noStrike" cap="none">
                <a:solidFill>
                  <a:schemeClr val="dk1"/>
                </a:solidFill>
                <a:latin typeface="Calibri"/>
                <a:ea typeface="Calibri"/>
                <a:cs typeface="Calibri"/>
                <a:sym typeface="Calibri"/>
              </a:rPr>
              <a:t>Priority Improvement</a:t>
            </a:r>
            <a:endParaRPr sz="1050" b="0" i="0" u="none" strike="noStrike" cap="none">
              <a:solidFill>
                <a:srgbClr val="000000"/>
              </a:solidFill>
              <a:latin typeface="Arial"/>
              <a:ea typeface="Arial"/>
              <a:cs typeface="Arial"/>
              <a:sym typeface="Arial"/>
            </a:endParaRPr>
          </a:p>
        </p:txBody>
      </p:sp>
      <p:sp>
        <p:nvSpPr>
          <p:cNvPr id="222" name="Google Shape;222;p5"/>
          <p:cNvSpPr txBox="1"/>
          <p:nvPr/>
        </p:nvSpPr>
        <p:spPr>
          <a:xfrm>
            <a:off x="234490" y="4215626"/>
            <a:ext cx="1196400" cy="276900"/>
          </a:xfrm>
          <a:prstGeom prst="rect">
            <a:avLst/>
          </a:prstGeom>
          <a:solidFill>
            <a:srgbClr val="FF6699"/>
          </a:solidFill>
          <a:ln>
            <a:noFill/>
          </a:ln>
        </p:spPr>
        <p:txBody>
          <a:bodyPr spcFirstLastPara="1" wrap="square" lIns="68550" tIns="34275" rIns="68550" bIns="34275" anchor="t" anchorCtr="0">
            <a:noAutofit/>
          </a:bodyPr>
          <a:lstStyle/>
          <a:p>
            <a:pPr marL="0" marR="0" lvl="0" indent="0" algn="ctr" rtl="0">
              <a:lnSpc>
                <a:spcPct val="100000"/>
              </a:lnSpc>
              <a:spcBef>
                <a:spcPts val="0"/>
              </a:spcBef>
              <a:spcAft>
                <a:spcPts val="0"/>
              </a:spcAft>
              <a:buClr>
                <a:srgbClr val="000000"/>
              </a:buClr>
              <a:buSzPts val="1350"/>
              <a:buFont typeface="Arial"/>
              <a:buNone/>
            </a:pPr>
            <a:r>
              <a:rPr lang="en-US" sz="1350" b="0" i="0" u="none" strike="noStrike" cap="none">
                <a:solidFill>
                  <a:schemeClr val="dk1"/>
                </a:solidFill>
                <a:latin typeface="Calibri"/>
                <a:ea typeface="Calibri"/>
                <a:cs typeface="Calibri"/>
                <a:sym typeface="Calibri"/>
              </a:rPr>
              <a:t>Turnaround</a:t>
            </a:r>
            <a:endParaRPr sz="1050" b="0" i="0" u="none" strike="noStrike" cap="none">
              <a:solidFill>
                <a:srgbClr val="000000"/>
              </a:solidFill>
              <a:latin typeface="Arial"/>
              <a:ea typeface="Arial"/>
              <a:cs typeface="Arial"/>
              <a:sym typeface="Arial"/>
            </a:endParaRPr>
          </a:p>
        </p:txBody>
      </p:sp>
      <p:sp>
        <p:nvSpPr>
          <p:cNvPr id="226" name="Google Shape;226;p5"/>
          <p:cNvSpPr txBox="1"/>
          <p:nvPr/>
        </p:nvSpPr>
        <p:spPr>
          <a:xfrm>
            <a:off x="1559816" y="3641749"/>
            <a:ext cx="366000" cy="761700"/>
          </a:xfrm>
          <a:prstGeom prst="rect">
            <a:avLst/>
          </a:prstGeom>
          <a:noFill/>
          <a:ln>
            <a:noFill/>
          </a:ln>
        </p:spPr>
        <p:txBody>
          <a:bodyPr spcFirstLastPara="1" wrap="square" lIns="68550" tIns="34275" rIns="68550" bIns="34275" anchor="t" anchorCtr="0">
            <a:noAutofit/>
          </a:bodyPr>
          <a:lstStyle/>
          <a:p>
            <a:pPr marL="0" marR="0" lvl="0" indent="0" algn="l" rtl="0">
              <a:lnSpc>
                <a:spcPct val="100000"/>
              </a:lnSpc>
              <a:spcBef>
                <a:spcPts val="0"/>
              </a:spcBef>
              <a:spcAft>
                <a:spcPts val="0"/>
              </a:spcAft>
              <a:buClr>
                <a:srgbClr val="000000"/>
              </a:buClr>
              <a:buSzPts val="4500"/>
              <a:buFont typeface="Arial"/>
              <a:buNone/>
            </a:pPr>
            <a:r>
              <a:rPr lang="en-US" sz="4500" b="0" i="0" u="none" strike="noStrike" cap="none">
                <a:solidFill>
                  <a:schemeClr val="dk1"/>
                </a:solidFill>
                <a:latin typeface="Calibri"/>
                <a:ea typeface="Calibri"/>
                <a:cs typeface="Calibri"/>
                <a:sym typeface="Calibri"/>
              </a:rPr>
              <a:t>}</a:t>
            </a:r>
            <a:endParaRPr sz="1050" b="0" i="0" u="none" strike="noStrike" cap="none">
              <a:solidFill>
                <a:srgbClr val="000000"/>
              </a:solidFill>
              <a:latin typeface="Arial"/>
              <a:ea typeface="Arial"/>
              <a:cs typeface="Arial"/>
              <a:sym typeface="Arial"/>
            </a:endParaRPr>
          </a:p>
        </p:txBody>
      </p:sp>
      <p:sp>
        <p:nvSpPr>
          <p:cNvPr id="218" name="Google Shape;218;p5"/>
          <p:cNvSpPr txBox="1">
            <a:spLocks noGrp="1"/>
          </p:cNvSpPr>
          <p:nvPr>
            <p:ph type="body" idx="1"/>
          </p:nvPr>
        </p:nvSpPr>
        <p:spPr>
          <a:xfrm>
            <a:off x="2041100" y="3284149"/>
            <a:ext cx="2859000" cy="2241600"/>
          </a:xfrm>
          <a:prstGeom prst="rect">
            <a:avLst/>
          </a:prstGeom>
          <a:solidFill>
            <a:srgbClr val="F2F2F2"/>
          </a:solidFill>
          <a:ln>
            <a:noFill/>
          </a:ln>
        </p:spPr>
        <p:txBody>
          <a:bodyPr spcFirstLastPara="1" wrap="square" lIns="68550" tIns="34275" rIns="68550" bIns="34275" anchor="t" anchorCtr="0">
            <a:noAutofit/>
          </a:bodyPr>
          <a:lstStyle/>
          <a:p>
            <a:pPr marL="0" lvl="0" indent="0" algn="l" rtl="0">
              <a:lnSpc>
                <a:spcPct val="90000"/>
              </a:lnSpc>
              <a:spcBef>
                <a:spcPts val="0"/>
              </a:spcBef>
              <a:spcAft>
                <a:spcPts val="0"/>
              </a:spcAft>
              <a:buSzPts val="2800"/>
              <a:buNone/>
            </a:pPr>
            <a:r>
              <a:rPr lang="en-US" sz="1350"/>
              <a:t>Stage 1:  Quantitative Data Review of State and/or Local Data.  See Data Filter Decision Tree: </a:t>
            </a:r>
            <a:r>
              <a:rPr lang="en-US" sz="1400">
                <a:latin typeface="Arial"/>
                <a:ea typeface="Arial"/>
                <a:cs typeface="Arial"/>
                <a:sym typeface="Arial"/>
              </a:rPr>
              <a:t>  </a:t>
            </a:r>
            <a:r>
              <a:rPr lang="en-US" sz="1400" u="sng">
                <a:solidFill>
                  <a:schemeClr val="hlink"/>
                </a:solidFill>
                <a:latin typeface="Arial"/>
                <a:ea typeface="Arial"/>
                <a:cs typeface="Arial"/>
                <a:sym typeface="Arial"/>
                <a:hlinkClick r:id="rId3"/>
              </a:rPr>
              <a:t>https://docs.google.com/document/d/1yClDnsSpWxbqBSQ0t4xskUqjJdWa7aPOcjUJE2_hKtU/edit</a:t>
            </a:r>
            <a:r>
              <a:rPr lang="en-US" sz="1400">
                <a:latin typeface="Arial"/>
                <a:ea typeface="Arial"/>
                <a:cs typeface="Arial"/>
                <a:sym typeface="Arial"/>
              </a:rPr>
              <a:t> </a:t>
            </a:r>
            <a:endParaRPr/>
          </a:p>
        </p:txBody>
      </p:sp>
      <p:sp>
        <p:nvSpPr>
          <p:cNvPr id="228" name="Google Shape;228;p5"/>
          <p:cNvSpPr txBox="1"/>
          <p:nvPr/>
        </p:nvSpPr>
        <p:spPr>
          <a:xfrm>
            <a:off x="5100125" y="3284150"/>
            <a:ext cx="3489000" cy="2241600"/>
          </a:xfrm>
          <a:prstGeom prst="rect">
            <a:avLst/>
          </a:prstGeom>
          <a:solidFill>
            <a:srgbClr val="F2F2F2"/>
          </a:solidFill>
          <a:ln>
            <a:noFill/>
          </a:ln>
        </p:spPr>
        <p:txBody>
          <a:bodyPr spcFirstLastPara="1" wrap="square" lIns="68550" tIns="34275" rIns="68550" bIns="34275" anchor="t" anchorCtr="0">
            <a:noAutofit/>
          </a:bodyPr>
          <a:lstStyle/>
          <a:p>
            <a:pPr marL="0" marR="0" lvl="0" indent="0" algn="l" rtl="0">
              <a:lnSpc>
                <a:spcPct val="90000"/>
              </a:lnSpc>
              <a:spcBef>
                <a:spcPts val="0"/>
              </a:spcBef>
              <a:spcAft>
                <a:spcPts val="0"/>
              </a:spcAft>
              <a:buClr>
                <a:srgbClr val="000000"/>
              </a:buClr>
              <a:buSzPts val="1350"/>
              <a:buFont typeface="Arial"/>
              <a:buNone/>
            </a:pPr>
            <a:r>
              <a:rPr lang="en-US" sz="1350">
                <a:latin typeface="Calibri"/>
                <a:ea typeface="Calibri"/>
                <a:cs typeface="Calibri"/>
                <a:sym typeface="Calibri"/>
              </a:rPr>
              <a:t>Stage 2: U</a:t>
            </a:r>
            <a:r>
              <a:rPr lang="en-US" sz="1350" b="0" i="0" u="none" strike="noStrike" cap="none">
                <a:solidFill>
                  <a:srgbClr val="000000"/>
                </a:solidFill>
                <a:latin typeface="Calibri"/>
                <a:ea typeface="Calibri"/>
                <a:cs typeface="Calibri"/>
                <a:sym typeface="Calibri"/>
              </a:rPr>
              <a:t>se an adjusted body of evidence:</a:t>
            </a:r>
            <a:endParaRPr sz="1350" b="0" i="0" u="none" strike="noStrike" cap="none">
              <a:solidFill>
                <a:srgbClr val="000000"/>
              </a:solidFill>
              <a:latin typeface="Calibri"/>
              <a:ea typeface="Calibri"/>
              <a:cs typeface="Calibri"/>
              <a:sym typeface="Calibri"/>
            </a:endParaRPr>
          </a:p>
          <a:p>
            <a:pPr marL="214312" marR="0" lvl="0" indent="-166687" algn="l" rtl="0">
              <a:lnSpc>
                <a:spcPct val="90000"/>
              </a:lnSpc>
              <a:spcBef>
                <a:spcPts val="0"/>
              </a:spcBef>
              <a:spcAft>
                <a:spcPts val="0"/>
              </a:spcAft>
              <a:buClr>
                <a:schemeClr val="dk1"/>
              </a:buClr>
              <a:buSzPts val="1700"/>
              <a:buFont typeface="Arial"/>
              <a:buChar char="•"/>
            </a:pPr>
            <a:r>
              <a:rPr lang="en-US" sz="1275" b="1" i="0" u="none" strike="noStrike" cap="none">
                <a:solidFill>
                  <a:schemeClr val="dk1"/>
                </a:solidFill>
                <a:latin typeface="Calibri"/>
                <a:ea typeface="Calibri"/>
                <a:cs typeface="Calibri"/>
                <a:sym typeface="Calibri"/>
              </a:rPr>
              <a:t>Strong plan: </a:t>
            </a:r>
            <a:r>
              <a:rPr lang="en-US" sz="1275" b="0" i="0" u="none" strike="noStrike" cap="none">
                <a:solidFill>
                  <a:schemeClr val="dk1"/>
                </a:solidFill>
                <a:latin typeface="Calibri"/>
                <a:ea typeface="Calibri"/>
                <a:cs typeface="Calibri"/>
                <a:sym typeface="Calibri"/>
              </a:rPr>
              <a:t> Approved UIP with strong research-based strategies</a:t>
            </a:r>
            <a:endParaRPr sz="1275" b="0" i="0" u="none" strike="noStrike" cap="none">
              <a:solidFill>
                <a:schemeClr val="dk1"/>
              </a:solidFill>
              <a:latin typeface="Calibri"/>
              <a:ea typeface="Calibri"/>
              <a:cs typeface="Calibri"/>
              <a:sym typeface="Calibri"/>
            </a:endParaRPr>
          </a:p>
          <a:p>
            <a:pPr marL="214313" marR="0" lvl="1" indent="-85725" algn="l" rtl="0">
              <a:lnSpc>
                <a:spcPct val="90000"/>
              </a:lnSpc>
              <a:spcBef>
                <a:spcPts val="375"/>
              </a:spcBef>
              <a:spcAft>
                <a:spcPts val="0"/>
              </a:spcAft>
              <a:buClr>
                <a:srgbClr val="000000"/>
              </a:buClr>
              <a:buSzPts val="1275"/>
              <a:buFont typeface="Arial"/>
              <a:buNone/>
            </a:pPr>
            <a:r>
              <a:rPr lang="en-US" sz="1275" b="0" i="0" u="none" strike="noStrike" cap="none">
                <a:solidFill>
                  <a:schemeClr val="dk1"/>
                </a:solidFill>
                <a:latin typeface="Calibri"/>
                <a:ea typeface="Calibri"/>
                <a:cs typeface="Calibri"/>
                <a:sym typeface="Calibri"/>
              </a:rPr>
              <a:t>AND</a:t>
            </a:r>
            <a:endParaRPr sz="1275" b="0" i="0" u="none" strike="noStrike" cap="none">
              <a:solidFill>
                <a:schemeClr val="dk1"/>
              </a:solidFill>
              <a:latin typeface="Calibri"/>
              <a:ea typeface="Calibri"/>
              <a:cs typeface="Calibri"/>
              <a:sym typeface="Calibri"/>
            </a:endParaRPr>
          </a:p>
          <a:p>
            <a:pPr marL="214313" marR="0" lvl="1" indent="-166688" algn="l" rtl="0">
              <a:lnSpc>
                <a:spcPct val="90000"/>
              </a:lnSpc>
              <a:spcBef>
                <a:spcPts val="375"/>
              </a:spcBef>
              <a:spcAft>
                <a:spcPts val="0"/>
              </a:spcAft>
              <a:buClr>
                <a:schemeClr val="dk1"/>
              </a:buClr>
              <a:buSzPts val="1700"/>
              <a:buFont typeface="Arial"/>
              <a:buChar char="•"/>
            </a:pPr>
            <a:r>
              <a:rPr lang="en-US" sz="1275" b="1" i="0" u="none" strike="noStrike" cap="none">
                <a:solidFill>
                  <a:schemeClr val="dk1"/>
                </a:solidFill>
                <a:latin typeface="Calibri"/>
                <a:ea typeface="Calibri"/>
                <a:cs typeface="Calibri"/>
                <a:sym typeface="Calibri"/>
              </a:rPr>
              <a:t>Solid implementation:  </a:t>
            </a:r>
            <a:r>
              <a:rPr lang="en-US" sz="1275" b="0" i="0" u="none" strike="noStrike" cap="none">
                <a:solidFill>
                  <a:schemeClr val="dk1"/>
                </a:solidFill>
                <a:latin typeface="Calibri"/>
                <a:ea typeface="Calibri"/>
                <a:cs typeface="Calibri"/>
                <a:sym typeface="Calibri"/>
              </a:rPr>
              <a:t>Documented through an external review (State Review Panel)</a:t>
            </a:r>
            <a:endParaRPr sz="1275" b="0" i="0" u="none" strike="noStrike" cap="none">
              <a:solidFill>
                <a:schemeClr val="dk1"/>
              </a:solidFill>
              <a:latin typeface="Calibri"/>
              <a:ea typeface="Calibri"/>
              <a:cs typeface="Calibri"/>
              <a:sym typeface="Calibri"/>
            </a:endParaRPr>
          </a:p>
          <a:p>
            <a:pPr marL="0" marR="0" lvl="0" indent="0" algn="l" rtl="0">
              <a:lnSpc>
                <a:spcPct val="90000"/>
              </a:lnSpc>
              <a:spcBef>
                <a:spcPts val="0"/>
              </a:spcBef>
              <a:spcAft>
                <a:spcPts val="0"/>
              </a:spcAft>
              <a:buClr>
                <a:srgbClr val="000000"/>
              </a:buClr>
              <a:buSzPts val="1125"/>
              <a:buFont typeface="Arial"/>
              <a:buNone/>
            </a:pPr>
            <a:endParaRPr sz="1125" b="0" i="0" u="none" strike="noStrike" cap="none">
              <a:solidFill>
                <a:srgbClr val="000000"/>
              </a:solidFill>
              <a:latin typeface="Arial"/>
              <a:ea typeface="Arial"/>
              <a:cs typeface="Arial"/>
              <a:sym typeface="Arial"/>
            </a:endParaRPr>
          </a:p>
        </p:txBody>
      </p:sp>
      <p:sp>
        <p:nvSpPr>
          <p:cNvPr id="220" name="Google Shape;220;p5"/>
          <p:cNvSpPr txBox="1">
            <a:spLocks noGrp="1"/>
          </p:cNvSpPr>
          <p:nvPr>
            <p:ph type="sldNum" idx="12"/>
          </p:nvPr>
        </p:nvSpPr>
        <p:spPr>
          <a:xfrm>
            <a:off x="223071" y="5677514"/>
            <a:ext cx="2057400" cy="273825"/>
          </a:xfrm>
          <a:prstGeom prst="rect">
            <a:avLst/>
          </a:prstGeom>
          <a:noFill/>
          <a:ln>
            <a:noFill/>
          </a:ln>
        </p:spPr>
        <p:txBody>
          <a:bodyPr spcFirstLastPara="1" wrap="square" lIns="68550" tIns="34275" rIns="68550" bIns="34275" anchor="t" anchorCtr="0">
            <a:noAutofit/>
          </a:bodyPr>
          <a:lstStyle/>
          <a:p>
            <a:pPr marL="0" lvl="0" indent="0" algn="l" rtl="0">
              <a:lnSpc>
                <a:spcPct val="100000"/>
              </a:lnSpc>
              <a:spcBef>
                <a:spcPts val="0"/>
              </a:spcBef>
              <a:spcAft>
                <a:spcPts val="0"/>
              </a:spcAft>
              <a:buSzPts val="1600"/>
              <a:buNone/>
            </a:pPr>
            <a:fld id="{00000000-1234-1234-1234-123412341234}" type="slidenum">
              <a:rPr lang="en-US"/>
              <a:t>7</a:t>
            </a:fld>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35"/>
        <p:cNvGrpSpPr/>
        <p:nvPr/>
      </p:nvGrpSpPr>
      <p:grpSpPr>
        <a:xfrm>
          <a:off x="0" y="0"/>
          <a:ext cx="0" cy="0"/>
          <a:chOff x="0" y="0"/>
          <a:chExt cx="0" cy="0"/>
        </a:xfrm>
      </p:grpSpPr>
      <p:sp>
        <p:nvSpPr>
          <p:cNvPr id="238" name="Google Shape;238;gc5dcc0d7a7_0_0"/>
          <p:cNvSpPr txBox="1">
            <a:spLocks noGrp="1"/>
          </p:cNvSpPr>
          <p:nvPr>
            <p:ph type="title"/>
          </p:nvPr>
        </p:nvSpPr>
        <p:spPr>
          <a:xfrm>
            <a:off x="245194" y="254514"/>
            <a:ext cx="6081900" cy="756300"/>
          </a:xfrm>
          <a:prstGeom prst="rect">
            <a:avLst/>
          </a:prstGeom>
          <a:noFill/>
          <a:ln>
            <a:noFill/>
          </a:ln>
        </p:spPr>
        <p:txBody>
          <a:bodyPr spcFirstLastPara="1" wrap="square" lIns="0" tIns="0" rIns="0" bIns="0" anchor="t" anchorCtr="0">
            <a:noAutofit/>
          </a:bodyPr>
          <a:lstStyle/>
          <a:p>
            <a:pPr marL="0" lvl="0" indent="0" algn="l" rtl="0">
              <a:lnSpc>
                <a:spcPct val="90000"/>
              </a:lnSpc>
              <a:spcBef>
                <a:spcPts val="0"/>
              </a:spcBef>
              <a:spcAft>
                <a:spcPts val="0"/>
              </a:spcAft>
              <a:buSzPts val="4400"/>
              <a:buNone/>
            </a:pPr>
            <a:r>
              <a:rPr lang="en-US"/>
              <a:t>Adjusted R2R Review Process</a:t>
            </a:r>
            <a:endParaRPr/>
          </a:p>
        </p:txBody>
      </p:sp>
      <p:sp>
        <p:nvSpPr>
          <p:cNvPr id="240" name="Google Shape;240;gc5dcc0d7a7_0_0"/>
          <p:cNvSpPr txBox="1"/>
          <p:nvPr/>
        </p:nvSpPr>
        <p:spPr>
          <a:xfrm>
            <a:off x="5693157" y="843184"/>
            <a:ext cx="4555500" cy="276900"/>
          </a:xfrm>
          <a:prstGeom prst="rect">
            <a:avLst/>
          </a:prstGeom>
          <a:noFill/>
          <a:ln>
            <a:noFill/>
          </a:ln>
        </p:spPr>
        <p:txBody>
          <a:bodyPr spcFirstLastPara="1" wrap="square" lIns="68550" tIns="34275" rIns="68550" bIns="34275" anchor="t" anchorCtr="0">
            <a:noAutofit/>
          </a:bodyPr>
          <a:lstStyle/>
          <a:p>
            <a:pPr marL="0" marR="0" lvl="0" indent="0" algn="l" rtl="0">
              <a:lnSpc>
                <a:spcPct val="100000"/>
              </a:lnSpc>
              <a:spcBef>
                <a:spcPts val="0"/>
              </a:spcBef>
              <a:spcAft>
                <a:spcPts val="0"/>
              </a:spcAft>
              <a:buClr>
                <a:srgbClr val="000000"/>
              </a:buClr>
              <a:buSzPts val="1350"/>
              <a:buFont typeface="Arial"/>
              <a:buNone/>
            </a:pPr>
            <a:r>
              <a:rPr lang="en-US" sz="1350" b="1" i="0" u="none" strike="noStrike" cap="none">
                <a:solidFill>
                  <a:srgbClr val="FF0000"/>
                </a:solidFill>
                <a:latin typeface="Calibri"/>
                <a:ea typeface="Calibri"/>
                <a:cs typeface="Calibri"/>
                <a:sym typeface="Calibri"/>
              </a:rPr>
              <a:t>DRAFT – For Discussion Only</a:t>
            </a:r>
            <a:endParaRPr sz="1050" b="1" i="0" u="none" strike="noStrike" cap="none">
              <a:solidFill>
                <a:srgbClr val="FF0000"/>
              </a:solidFill>
              <a:latin typeface="Arial"/>
              <a:ea typeface="Arial"/>
              <a:cs typeface="Arial"/>
              <a:sym typeface="Arial"/>
            </a:endParaRPr>
          </a:p>
        </p:txBody>
      </p:sp>
      <p:sp>
        <p:nvSpPr>
          <p:cNvPr id="236" name="Google Shape;236;gc5dcc0d7a7_0_0"/>
          <p:cNvSpPr txBox="1">
            <a:spLocks noGrp="1"/>
          </p:cNvSpPr>
          <p:nvPr>
            <p:ph type="body" idx="1"/>
          </p:nvPr>
        </p:nvSpPr>
        <p:spPr>
          <a:xfrm>
            <a:off x="578225" y="1427067"/>
            <a:ext cx="3886200" cy="4583700"/>
          </a:xfrm>
          <a:prstGeom prst="rect">
            <a:avLst/>
          </a:prstGeom>
          <a:noFill/>
          <a:ln w="28575" cap="flat" cmpd="sng">
            <a:solidFill>
              <a:srgbClr val="FF0000"/>
            </a:solidFill>
            <a:prstDash val="solid"/>
            <a:round/>
            <a:headEnd type="none" w="sm" len="sm"/>
            <a:tailEnd type="none" w="sm" len="sm"/>
          </a:ln>
        </p:spPr>
        <p:txBody>
          <a:bodyPr spcFirstLastPara="1" wrap="square" lIns="91425" tIns="45700" rIns="91425" bIns="45700" anchor="t" anchorCtr="0">
            <a:noAutofit/>
          </a:bodyPr>
          <a:lstStyle/>
          <a:p>
            <a:pPr marL="38100" lvl="0" indent="0" algn="l" rtl="0">
              <a:lnSpc>
                <a:spcPct val="90000"/>
              </a:lnSpc>
              <a:spcBef>
                <a:spcPts val="800"/>
              </a:spcBef>
              <a:spcAft>
                <a:spcPts val="0"/>
              </a:spcAft>
              <a:buClr>
                <a:schemeClr val="dk1"/>
              </a:buClr>
              <a:buSzPts val="1100"/>
              <a:buFont typeface="Arial"/>
              <a:buNone/>
            </a:pPr>
            <a:r>
              <a:rPr lang="en-US" b="1"/>
              <a:t>Stage 1:  Quantitative Data Review (State and Local Data)</a:t>
            </a:r>
            <a:endParaRPr b="1"/>
          </a:p>
          <a:p>
            <a:pPr marL="457200" lvl="0" indent="-406400" algn="l" rtl="0">
              <a:lnSpc>
                <a:spcPct val="90000"/>
              </a:lnSpc>
              <a:spcBef>
                <a:spcPts val="750"/>
              </a:spcBef>
              <a:spcAft>
                <a:spcPts val="0"/>
              </a:spcAft>
              <a:buSzPts val="2800"/>
              <a:buChar char="•"/>
            </a:pPr>
            <a:r>
              <a:rPr lang="en-US"/>
              <a:t>Participation thresholds</a:t>
            </a:r>
            <a:endParaRPr/>
          </a:p>
          <a:p>
            <a:pPr marL="914400" lvl="1" indent="-381000" algn="l" rtl="0">
              <a:lnSpc>
                <a:spcPct val="90000"/>
              </a:lnSpc>
              <a:spcBef>
                <a:spcPts val="0"/>
              </a:spcBef>
              <a:spcAft>
                <a:spcPts val="0"/>
              </a:spcAft>
              <a:buSzPts val="2400"/>
              <a:buChar char="•"/>
            </a:pPr>
            <a:r>
              <a:rPr lang="en-US"/>
              <a:t>No locally developed assessments</a:t>
            </a:r>
            <a:endParaRPr/>
          </a:p>
          <a:p>
            <a:pPr marL="914400" lvl="1" indent="-381000" algn="l" rtl="0">
              <a:lnSpc>
                <a:spcPct val="90000"/>
              </a:lnSpc>
              <a:spcBef>
                <a:spcPts val="0"/>
              </a:spcBef>
              <a:spcAft>
                <a:spcPts val="0"/>
              </a:spcAft>
              <a:buSzPts val="2400"/>
              <a:buChar char="•"/>
            </a:pPr>
            <a:r>
              <a:rPr lang="en-US"/>
              <a:t>What are appropriate thresholds?  Disaggregated groups?</a:t>
            </a:r>
            <a:endParaRPr/>
          </a:p>
          <a:p>
            <a:pPr marL="914400" lvl="1" indent="-381000" algn="l" rtl="0">
              <a:lnSpc>
                <a:spcPct val="90000"/>
              </a:lnSpc>
              <a:spcBef>
                <a:spcPts val="0"/>
              </a:spcBef>
              <a:spcAft>
                <a:spcPts val="0"/>
              </a:spcAft>
              <a:buSzPts val="2400"/>
              <a:buChar char="•"/>
            </a:pPr>
            <a:r>
              <a:rPr lang="en-US"/>
              <a:t>What if participation is not great?  What if its COVID related?</a:t>
            </a:r>
            <a:endParaRPr/>
          </a:p>
          <a:p>
            <a:pPr marL="457200" lvl="0" indent="-406400" algn="l" rtl="0">
              <a:lnSpc>
                <a:spcPct val="90000"/>
              </a:lnSpc>
              <a:spcBef>
                <a:spcPts val="0"/>
              </a:spcBef>
              <a:spcAft>
                <a:spcPts val="0"/>
              </a:spcAft>
              <a:buSzPts val="2800"/>
              <a:buChar char="•"/>
            </a:pPr>
            <a:r>
              <a:rPr lang="en-US"/>
              <a:t>Analysis</a:t>
            </a:r>
            <a:endParaRPr/>
          </a:p>
          <a:p>
            <a:pPr marL="914400" lvl="1" indent="-381000" algn="l" rtl="0">
              <a:lnSpc>
                <a:spcPct val="90000"/>
              </a:lnSpc>
              <a:spcBef>
                <a:spcPts val="0"/>
              </a:spcBef>
              <a:spcAft>
                <a:spcPts val="0"/>
              </a:spcAft>
              <a:buSzPts val="2400"/>
              <a:buChar char="•"/>
            </a:pPr>
            <a:r>
              <a:rPr lang="en-US"/>
              <a:t>Nationally normed vendor assessments.  </a:t>
            </a:r>
            <a:endParaRPr/>
          </a:p>
          <a:p>
            <a:pPr marL="914400" lvl="1" indent="-381000" algn="l" rtl="0">
              <a:lnSpc>
                <a:spcPct val="90000"/>
              </a:lnSpc>
              <a:spcBef>
                <a:spcPts val="0"/>
              </a:spcBef>
              <a:spcAft>
                <a:spcPts val="0"/>
              </a:spcAft>
              <a:buSzPts val="2400"/>
              <a:buChar char="•"/>
            </a:pPr>
            <a:r>
              <a:rPr lang="en-US"/>
              <a:t>Use a detailed template</a:t>
            </a:r>
            <a:endParaRPr/>
          </a:p>
          <a:p>
            <a:pPr marL="914400" lvl="1" indent="-381000" algn="l" rtl="0">
              <a:lnSpc>
                <a:spcPct val="90000"/>
              </a:lnSpc>
              <a:spcBef>
                <a:spcPts val="0"/>
              </a:spcBef>
              <a:spcAft>
                <a:spcPts val="0"/>
              </a:spcAft>
              <a:buSzPts val="2400"/>
              <a:buChar char="•"/>
            </a:pPr>
            <a:r>
              <a:rPr lang="en-US"/>
              <a:t>How good is good enough?</a:t>
            </a:r>
            <a:endParaRPr/>
          </a:p>
        </p:txBody>
      </p:sp>
      <p:sp>
        <p:nvSpPr>
          <p:cNvPr id="237" name="Google Shape;237;gc5dcc0d7a7_0_0"/>
          <p:cNvSpPr txBox="1">
            <a:spLocks noGrp="1"/>
          </p:cNvSpPr>
          <p:nvPr>
            <p:ph type="body" idx="2"/>
          </p:nvPr>
        </p:nvSpPr>
        <p:spPr>
          <a:xfrm>
            <a:off x="4629150" y="1463042"/>
            <a:ext cx="3886200" cy="4583700"/>
          </a:xfrm>
          <a:prstGeom prst="rect">
            <a:avLst/>
          </a:prstGeom>
          <a:noFill/>
          <a:ln>
            <a:noFill/>
          </a:ln>
        </p:spPr>
        <p:txBody>
          <a:bodyPr spcFirstLastPara="1" wrap="square" lIns="91425" tIns="45700" rIns="91425" bIns="45700" anchor="t" anchorCtr="0">
            <a:noAutofit/>
          </a:bodyPr>
          <a:lstStyle/>
          <a:p>
            <a:pPr marL="38100" lvl="0" indent="0" algn="l" rtl="0">
              <a:lnSpc>
                <a:spcPct val="90000"/>
              </a:lnSpc>
              <a:spcBef>
                <a:spcPts val="800"/>
              </a:spcBef>
              <a:spcAft>
                <a:spcPts val="0"/>
              </a:spcAft>
              <a:buClr>
                <a:schemeClr val="dk1"/>
              </a:buClr>
              <a:buSzPts val="1100"/>
              <a:buFont typeface="Arial"/>
              <a:buNone/>
            </a:pPr>
            <a:r>
              <a:rPr lang="en-US" b="1"/>
              <a:t>Stage 2:  Qualitative Data Review (UIP and Site Visit)</a:t>
            </a:r>
            <a:endParaRPr b="1"/>
          </a:p>
          <a:p>
            <a:pPr marL="457200" lvl="0" indent="-406400" algn="l" rtl="0">
              <a:lnSpc>
                <a:spcPct val="90000"/>
              </a:lnSpc>
              <a:spcBef>
                <a:spcPts val="750"/>
              </a:spcBef>
              <a:spcAft>
                <a:spcPts val="0"/>
              </a:spcAft>
              <a:buSzPts val="2800"/>
              <a:buChar char="•"/>
            </a:pPr>
            <a:r>
              <a:rPr lang="en-US"/>
              <a:t>Detailed review of UIP</a:t>
            </a:r>
            <a:endParaRPr/>
          </a:p>
          <a:p>
            <a:pPr marL="914400" lvl="1" indent="-381000" algn="l" rtl="0">
              <a:lnSpc>
                <a:spcPct val="90000"/>
              </a:lnSpc>
              <a:spcBef>
                <a:spcPts val="0"/>
              </a:spcBef>
              <a:spcAft>
                <a:spcPts val="0"/>
              </a:spcAft>
              <a:buSzPts val="2400"/>
              <a:buChar char="•"/>
            </a:pPr>
            <a:r>
              <a:rPr lang="en-US"/>
              <a:t>Looking for an approvable plan with strong research based strategies and action plan</a:t>
            </a:r>
            <a:endParaRPr/>
          </a:p>
          <a:p>
            <a:pPr marL="914400" lvl="1" indent="-381000" algn="l" rtl="0">
              <a:lnSpc>
                <a:spcPct val="90000"/>
              </a:lnSpc>
              <a:spcBef>
                <a:spcPts val="0"/>
              </a:spcBef>
              <a:spcAft>
                <a:spcPts val="0"/>
              </a:spcAft>
              <a:buSzPts val="2400"/>
              <a:buChar char="•"/>
            </a:pPr>
            <a:r>
              <a:rPr lang="en-US"/>
              <a:t>Place for non-assessment data</a:t>
            </a:r>
            <a:endParaRPr/>
          </a:p>
          <a:p>
            <a:pPr marL="457200" lvl="0" indent="-406400" algn="l" rtl="0">
              <a:lnSpc>
                <a:spcPct val="90000"/>
              </a:lnSpc>
              <a:spcBef>
                <a:spcPts val="0"/>
              </a:spcBef>
              <a:spcAft>
                <a:spcPts val="0"/>
              </a:spcAft>
              <a:buSzPts val="2800"/>
              <a:buChar char="•"/>
            </a:pPr>
            <a:r>
              <a:rPr lang="en-US"/>
              <a:t>Site Visit</a:t>
            </a:r>
            <a:endParaRPr/>
          </a:p>
          <a:p>
            <a:pPr marL="914400" lvl="1" indent="-381000" algn="l" rtl="0">
              <a:lnSpc>
                <a:spcPct val="90000"/>
              </a:lnSpc>
              <a:spcBef>
                <a:spcPts val="0"/>
              </a:spcBef>
              <a:spcAft>
                <a:spcPts val="0"/>
              </a:spcAft>
              <a:buSzPts val="2400"/>
              <a:buChar char="•"/>
            </a:pPr>
            <a:r>
              <a:rPr lang="en-US"/>
              <a:t>May use State Review Panel -- Need to balance with 10 progress monitoring visits</a:t>
            </a:r>
            <a:endParaRPr/>
          </a:p>
          <a:p>
            <a:pPr marL="914400" lvl="1" indent="-381000" algn="l" rtl="0">
              <a:lnSpc>
                <a:spcPct val="90000"/>
              </a:lnSpc>
              <a:spcBef>
                <a:spcPts val="0"/>
              </a:spcBef>
              <a:spcAft>
                <a:spcPts val="0"/>
              </a:spcAft>
              <a:buSzPts val="2400"/>
              <a:buChar char="•"/>
            </a:pPr>
            <a:r>
              <a:rPr lang="en-US"/>
              <a:t>Need to alter protocols and process (e.g., length, number of visitors)</a:t>
            </a:r>
            <a:endParaRPr/>
          </a:p>
          <a:p>
            <a:pPr marL="914400" lvl="1" indent="-381000" algn="l" rtl="0">
              <a:lnSpc>
                <a:spcPct val="90000"/>
              </a:lnSpc>
              <a:spcBef>
                <a:spcPts val="0"/>
              </a:spcBef>
              <a:spcAft>
                <a:spcPts val="0"/>
              </a:spcAft>
              <a:buSzPts val="2400"/>
              <a:buChar char="•"/>
            </a:pPr>
            <a:r>
              <a:rPr lang="en-US"/>
              <a:t>What evidence is needed?</a:t>
            </a:r>
            <a:endParaRPr/>
          </a:p>
          <a:p>
            <a:pPr marL="914400" lvl="1" indent="-381000" algn="l" rtl="0">
              <a:lnSpc>
                <a:spcPct val="90000"/>
              </a:lnSpc>
              <a:spcBef>
                <a:spcPts val="0"/>
              </a:spcBef>
              <a:spcAft>
                <a:spcPts val="0"/>
              </a:spcAft>
              <a:buSzPts val="2400"/>
              <a:buChar char="•"/>
            </a:pPr>
            <a:r>
              <a:rPr lang="en-US"/>
              <a:t>Timeline?</a:t>
            </a:r>
            <a:endParaRPr/>
          </a:p>
        </p:txBody>
      </p:sp>
      <p:sp>
        <p:nvSpPr>
          <p:cNvPr id="239" name="Google Shape;239;gc5dcc0d7a7_0_0"/>
          <p:cNvSpPr txBox="1">
            <a:spLocks noGrp="1"/>
          </p:cNvSpPr>
          <p:nvPr>
            <p:ph type="sldNum" idx="12"/>
          </p:nvPr>
        </p:nvSpPr>
        <p:spPr>
          <a:xfrm>
            <a:off x="223071" y="6427020"/>
            <a:ext cx="2057400" cy="3651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Clr>
                <a:srgbClr val="000000"/>
              </a:buClr>
              <a:buSzPts val="1600"/>
              <a:buFont typeface="Arial"/>
              <a:buNone/>
            </a:pPr>
            <a:fld id="{00000000-1234-1234-1234-123412341234}" type="slidenum">
              <a:rPr lang="en-US"/>
              <a:t>8</a:t>
            </a:fld>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44"/>
        <p:cNvGrpSpPr/>
        <p:nvPr/>
      </p:nvGrpSpPr>
      <p:grpSpPr>
        <a:xfrm>
          <a:off x="0" y="0"/>
          <a:ext cx="0" cy="0"/>
          <a:chOff x="0" y="0"/>
          <a:chExt cx="0" cy="0"/>
        </a:xfrm>
      </p:grpSpPr>
      <p:sp>
        <p:nvSpPr>
          <p:cNvPr id="245" name="Google Shape;245;gc7b8073092_0_16"/>
          <p:cNvSpPr txBox="1">
            <a:spLocks noGrp="1"/>
          </p:cNvSpPr>
          <p:nvPr>
            <p:ph type="ctrTitle"/>
          </p:nvPr>
        </p:nvSpPr>
        <p:spPr>
          <a:xfrm>
            <a:off x="685800" y="4314985"/>
            <a:ext cx="7772400" cy="1622100"/>
          </a:xfrm>
          <a:prstGeom prst="rect">
            <a:avLst/>
          </a:prstGeom>
        </p:spPr>
        <p:txBody>
          <a:bodyPr spcFirstLastPara="1" wrap="square" lIns="91425" tIns="45700" rIns="91425" bIns="45700" anchor="t" anchorCtr="0">
            <a:noAutofit/>
          </a:bodyPr>
          <a:lstStyle/>
          <a:p>
            <a:pPr marL="0" lvl="0" indent="0" algn="ctr" rtl="0">
              <a:spcBef>
                <a:spcPts val="0"/>
              </a:spcBef>
              <a:spcAft>
                <a:spcPts val="0"/>
              </a:spcAft>
              <a:buNone/>
            </a:pPr>
            <a:r>
              <a:rPr lang="en-US"/>
              <a:t>School Improvement Support</a:t>
            </a:r>
            <a:endParaRPr/>
          </a:p>
        </p:txBody>
      </p:sp>
      <p:sp>
        <p:nvSpPr>
          <p:cNvPr id="246" name="Google Shape;246;gc7b8073092_0_16"/>
          <p:cNvSpPr txBox="1">
            <a:spLocks noGrp="1"/>
          </p:cNvSpPr>
          <p:nvPr>
            <p:ph type="subTitle" idx="1"/>
          </p:nvPr>
        </p:nvSpPr>
        <p:spPr>
          <a:xfrm>
            <a:off x="685800" y="4988417"/>
            <a:ext cx="7772400" cy="1421100"/>
          </a:xfrm>
          <a:prstGeom prst="rect">
            <a:avLst/>
          </a:prstGeom>
        </p:spPr>
        <p:txBody>
          <a:bodyPr spcFirstLastPara="1" wrap="square" lIns="91425" tIns="45700" rIns="91425" bIns="45700" anchor="t" anchorCtr="0">
            <a:noAutofit/>
          </a:bodyPr>
          <a:lstStyle/>
          <a:p>
            <a:pPr marL="0" lvl="0" indent="0" algn="ctr" rtl="0">
              <a:spcBef>
                <a:spcPts val="1000"/>
              </a:spcBef>
              <a:spcAft>
                <a:spcPts val="0"/>
              </a:spcAft>
              <a:buNone/>
            </a:pPr>
            <a:r>
              <a:rPr lang="en-US"/>
              <a:t>Approach to EASI during 21-22 school year</a:t>
            </a:r>
            <a:endParaRPr/>
          </a:p>
          <a:p>
            <a:pPr marL="0" lvl="0" indent="0" algn="ctr" rtl="0">
              <a:spcBef>
                <a:spcPts val="1000"/>
              </a:spcBef>
              <a:spcAft>
                <a:spcPts val="0"/>
              </a:spcAft>
              <a:buNone/>
            </a:pPr>
            <a:r>
              <a:rPr lang="en-US"/>
              <a:t>Feedback from the field</a:t>
            </a:r>
            <a:endParaRPr/>
          </a:p>
        </p:txBody>
      </p:sp>
    </p:spTree>
  </p:cSld>
  <p:clrMapOvr>
    <a:masterClrMapping/>
  </p:clrMapOvr>
</p:sld>
</file>

<file path=ppt/theme/theme1.xml><?xml version="1.0" encoding="utf-8"?>
<a:theme xmlns:a="http://schemas.openxmlformats.org/drawingml/2006/main" name="Office Theme">
  <a:themeElements>
    <a:clrScheme name="Office Them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Them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19</TotalTime>
  <Words>1310</Words>
  <Application>Microsoft Office PowerPoint</Application>
  <PresentationFormat>On-screen Show (4:3)</PresentationFormat>
  <Paragraphs>169</Paragraphs>
  <Slides>15</Slides>
  <Notes>15</Notes>
  <HiddenSlides>0</HiddenSlides>
  <MMClips>0</MMClips>
  <ScaleCrop>false</ScaleCrop>
  <HeadingPairs>
    <vt:vector size="6" baseType="variant">
      <vt:variant>
        <vt:lpstr>Fonts Used</vt:lpstr>
      </vt:variant>
      <vt:variant>
        <vt:i4>2</vt:i4>
      </vt:variant>
      <vt:variant>
        <vt:lpstr>Theme</vt:lpstr>
      </vt:variant>
      <vt:variant>
        <vt:i4>2</vt:i4>
      </vt:variant>
      <vt:variant>
        <vt:lpstr>Slide Titles</vt:lpstr>
      </vt:variant>
      <vt:variant>
        <vt:i4>15</vt:i4>
      </vt:variant>
    </vt:vector>
  </HeadingPairs>
  <TitlesOfParts>
    <vt:vector size="19" baseType="lpstr">
      <vt:lpstr>Arial</vt:lpstr>
      <vt:lpstr>Calibri</vt:lpstr>
      <vt:lpstr>Office Theme</vt:lpstr>
      <vt:lpstr>Office Theme</vt:lpstr>
      <vt:lpstr>Accountability Work Group: Discussion on Request to Reconsider</vt:lpstr>
      <vt:lpstr>Request to Reconsider Subcommittee Overarching Questions for Recommendations</vt:lpstr>
      <vt:lpstr>Districts and Schools on  Performance Watch in 2020</vt:lpstr>
      <vt:lpstr>Accountability Clock Process</vt:lpstr>
      <vt:lpstr>Setting the Stage</vt:lpstr>
      <vt:lpstr>Request to Reconsider Scenarios</vt:lpstr>
      <vt:lpstr>Possible Path for Accountability Adjustments During Accountability Pause Year 2 (2021-22) </vt:lpstr>
      <vt:lpstr>Adjusted R2R Review Process</vt:lpstr>
      <vt:lpstr>School Improvement Support</vt:lpstr>
      <vt:lpstr>Context</vt:lpstr>
      <vt:lpstr>Options for EASI Timeline</vt:lpstr>
      <vt:lpstr>Options for use of stimulus funds aligned to EASI</vt:lpstr>
      <vt:lpstr>CDE’s current ‘menu’ of support</vt:lpstr>
      <vt:lpstr>CDE Supports, continued</vt:lpstr>
      <vt:lpstr>Quick survey</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Accountability Work Group: Discussion on Request to Reconsider</dc:title>
  <dc:creator>Medler, Lisa</dc:creator>
  <cp:lastModifiedBy>Gonzales, Marissa</cp:lastModifiedBy>
  <cp:revision>3</cp:revision>
  <dcterms:modified xsi:type="dcterms:W3CDTF">2021-03-30T20:59:44Z</dcterms:modified>
</cp:coreProperties>
</file>