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6858000" cx="12192000"/>
  <p:notesSz cx="6858000" cy="9144000"/>
  <p:embeddedFontLst>
    <p:embeddedFont>
      <p:font typeface="Roboto Slab"/>
      <p:regular r:id="rId55"/>
      <p:bold r:id="rId56"/>
    </p:embeddedFont>
    <p:embeddedFont>
      <p:font typeface="Robot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j4fQK324nBO6REX1gi73tCB7Nu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4B23A7-8592-49AE-90A5-CCD0FB9B7CFB}">
  <a:tblStyle styleId="{194B23A7-8592-49AE-90A5-CCD0FB9B7CF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BD0F1D3-25AE-49FC-91E5-5D844FD8C47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Slab-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regular.fntdata"/><Relationship Id="rId12" Type="http://schemas.openxmlformats.org/officeDocument/2006/relationships/slide" Target="slides/slide6.xml"/><Relationship Id="rId56" Type="http://schemas.openxmlformats.org/officeDocument/2006/relationships/font" Target="fonts/RobotoSlab-bold.fntdata"/><Relationship Id="rId15" Type="http://schemas.openxmlformats.org/officeDocument/2006/relationships/slide" Target="slides/slide9.xml"/><Relationship Id="rId59" Type="http://schemas.openxmlformats.org/officeDocument/2006/relationships/font" Target="fonts/Roboto-italic.fntdata"/><Relationship Id="rId14" Type="http://schemas.openxmlformats.org/officeDocument/2006/relationships/slide" Target="slides/slide8.xml"/><Relationship Id="rId58"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70ea5cc92b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70ea5cc92b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Every two years educators are invited to participate in this anonymous survey to collect information on what is working well and what needs improvement in schools and districts.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is my first TLCC survey as commissioner and I am excited for the results, which we released today.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More than 45,000 educators filled out the survey, which was open to teachers, education support professionals (including positions such as teacher assistants and paraprofessionals), school leaders and special service providers such as psychologists and social workers.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30" name="Google Shape;530;g270ea5cc92b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70ea5cc92b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70ea5cc92b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g270ea5cc92b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70ea5cc92b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Mention first bullet - note vast majority are classroom teachers.  We took care to differentiate who we are referencing.  All respondents - not educators.  Share the threshold #s</a:t>
            </a:r>
            <a:endParaRPr/>
          </a:p>
        </p:txBody>
      </p:sp>
      <p:sp>
        <p:nvSpPr>
          <p:cNvPr id="560" name="Google Shape;560;g270ea5cc92b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70ea5cc92b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good news is that we see our educators as a good place to work and learn and they have the broader support   Research has shown a positive relationship between community support and student growth,</a:t>
            </a:r>
            <a:endParaRPr/>
          </a:p>
        </p:txBody>
      </p:sp>
      <p:sp>
        <p:nvSpPr>
          <p:cNvPr id="567" name="Google Shape;567;g270ea5cc92b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70ea5cc92b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we are seeing majority of teachers have reasonable class sizes, adequate instructional resources and are trusted to use their professional judgement.  We do see that teachers continue to struggle with access to enough time to perform their duties.</a:t>
            </a:r>
            <a:endParaRPr/>
          </a:p>
        </p:txBody>
      </p:sp>
      <p:sp>
        <p:nvSpPr>
          <p:cNvPr id="576" name="Google Shape;576;g270ea5cc92b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70ea5cc92b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Comm. Cordova mentioned that there are tremendous demands on educators’ time.  The survey data backs this up and has an historical trend.  Look at press release.  Highlight the 2 bullets at the end.</a:t>
            </a:r>
            <a:endParaRPr/>
          </a:p>
        </p:txBody>
      </p:sp>
      <p:sp>
        <p:nvSpPr>
          <p:cNvPr id="585" name="Google Shape;585;g270ea5cc92b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70ea5cc92b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270ea5cc92b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Refer to the Heathly Kids Survey quote from press release.  We know that x kids contemplated committing suicide.  Teachers as an important figure in students their comfort with supporting students…Teachers are comfortable with …but not…  Adults need to take care of themselves to serve others</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The most recent Colorado Healthy Kids Survey reported nearly 40% of students surveyed experienced feeling sad or hopeless and 17% seriously considered suicide in the past year. TLCC survey results show that while most educators (95%) feel comfortable discussing resilience strategies with their students, only 52% feel comfortable discussing suicide. </a:t>
            </a:r>
            <a:endParaRPr/>
          </a:p>
        </p:txBody>
      </p:sp>
      <p:sp>
        <p:nvSpPr>
          <p:cNvPr id="594" name="Google Shape;594;g270ea5cc92b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70ea5cc92b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270ea5cc92b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improvements in students understanding, still see issues in consistency in how students are held accountable.  Encouraged to some improvements since 2020.</a:t>
            </a:r>
            <a:endParaRPr/>
          </a:p>
        </p:txBody>
      </p:sp>
      <p:sp>
        <p:nvSpPr>
          <p:cNvPr id="603" name="Google Shape;603;g270ea5cc92b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70ea5cc92b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lang="en-US"/>
              <a:t>Educators ranked ordered (top 5).  Refer back to earlier points on SEL.  Pull out for student groups…</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n-US"/>
              <a:t>Search/replace disabilities to students with special needs</a:t>
            </a:r>
            <a:endParaRPr/>
          </a:p>
        </p:txBody>
      </p:sp>
      <p:sp>
        <p:nvSpPr>
          <p:cNvPr id="610" name="Google Shape;610;g270ea5cc92b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70ea5cc92b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270ea5cc92b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70ea5cc92b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g270ea5cc92b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70ea5cc92b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Positions such as </a:t>
            </a:r>
            <a:r>
              <a:rPr lang="en-US">
                <a:solidFill>
                  <a:srgbClr val="3F3375"/>
                </a:solidFill>
              </a:rPr>
              <a:t>Teaching Assistant, Therapist Assistant,</a:t>
            </a:r>
            <a:r>
              <a:rPr lang="en-US"/>
              <a:t> </a:t>
            </a:r>
            <a:r>
              <a:rPr lang="en-US">
                <a:solidFill>
                  <a:srgbClr val="3F3375"/>
                </a:solidFill>
              </a:rPr>
              <a:t>Student Monitor, Health Tech</a:t>
            </a:r>
            <a:r>
              <a:rPr lang="en-US"/>
              <a:t>.. Were pleased to see the overwhelming majority are comfortable </a:t>
            </a:r>
            <a:endParaRPr/>
          </a:p>
        </p:txBody>
      </p:sp>
      <p:sp>
        <p:nvSpPr>
          <p:cNvPr id="636" name="Google Shape;636;g270ea5cc92b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70ea5cc92b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270ea5cc92b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70ea5cc92b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70ea5cc92b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270ea5cc92b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g270ea5cc92b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709c0bac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g2709c0bac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dc84e65b8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2dc84e65b89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dc84e65b89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2dc84e65b89_3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dc84e65b89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2dc84e65b89_3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dc84e65b89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g2dc84e65b89_3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dc84e65b89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g2dc84e65b89_3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dc84e65b89_3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1" name="Google Shape;711;g2dc84e65b89_3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dc84e65b89_3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2dc84e65b89_3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dc84e65b89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2dc84e65b89_3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dc84e65b89_3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g2dc84e65b89_3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dc84e65b89_3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g2dc84e65b89_3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dc84e65b89_3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g2dc84e65b89_3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dc84e65b89_3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g2dc84e65b89_3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dc84e65b89_3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g2dc84e65b89_3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Joyce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2dc84e65b89_3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g2dc84e65b89_3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dc84e65b89_3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g2dc84e65b89_3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dc84e65b89_3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7" name="Google Shape;837;g2dc84e65b89_3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717fa3086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717fa30861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g2717fa30861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709c0bac3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709c0bac3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g2709c0bac35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709c0bac3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0" name="Google Shape;860;g2709c0bac3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6e5df40995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26e5df40995_1_3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cd38de4f5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g2cd38de4f5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g2cd38de4f5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8" name="Google Shape;88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6e5df40995_1_327:notes"/>
          <p:cNvSpPr txBox="1"/>
          <p:nvPr>
            <p:ph idx="1" type="body"/>
          </p:nvPr>
        </p:nvSpPr>
        <p:spPr>
          <a:xfrm>
            <a:off x="670891" y="4300100"/>
            <a:ext cx="5367000" cy="4073700"/>
          </a:xfrm>
          <a:prstGeom prst="rect">
            <a:avLst/>
          </a:prstGeom>
          <a:noFill/>
          <a:ln>
            <a:noFill/>
          </a:ln>
        </p:spPr>
        <p:txBody>
          <a:bodyPr anchorCtr="0" anchor="t" bIns="89800" lIns="89800" spcFirstLastPara="1" rIns="89800" wrap="square" tIns="89800">
            <a:noAutofit/>
          </a:bodyPr>
          <a:lstStyle/>
          <a:p>
            <a:pPr indent="0" lvl="0" marL="0" rtl="0" algn="l">
              <a:lnSpc>
                <a:spcPct val="100000"/>
              </a:lnSpc>
              <a:spcBef>
                <a:spcPts val="0"/>
              </a:spcBef>
              <a:spcAft>
                <a:spcPts val="0"/>
              </a:spcAft>
              <a:buSzPts val="1100"/>
              <a:buNone/>
            </a:pPr>
            <a:r>
              <a:t/>
            </a:r>
            <a:endParaRPr/>
          </a:p>
        </p:txBody>
      </p:sp>
      <p:sp>
        <p:nvSpPr>
          <p:cNvPr id="460" name="Google Shape;460;g26e5df40995_1_327:notes"/>
          <p:cNvSpPr/>
          <p:nvPr>
            <p:ph idx="2" type="sldImg"/>
          </p:nvPr>
        </p:nvSpPr>
        <p:spPr>
          <a:xfrm>
            <a:off x="372717" y="678963"/>
            <a:ext cx="5963400" cy="3394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6e5df40995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6e5df40995_1_3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dc84e65b89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dc84e65b89_9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2dc84e65b89_9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70ea5cc9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g270ea5cc92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Welcome.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Colorado, we are fortunate to have a tool for feedback from educators called the Teaching Learning Conditions Colorado survey.</a:t>
            </a:r>
            <a:endParaRPr sz="1100">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70ea5cc92b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survey is intended to help us amplify the voices of our educators, including teachers, school leaders, support staff and and special service providers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we use the feedback to help us continually improve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amd we also are able to have the data that is so important to drive a k-12 research agenda</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Thank the partners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Similar to previous years, we found that most educators have a positive outlook on their school experience and say their school is a good place to work and for students to learn. They feel respected by parents and supported by the community. Educator retention looks promising.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But we continue to see challenges with teachers having the time they need to be adequately prepared for their classes , seivings student’s social-emotional needs and support for working with students with special needs or who are multilingual learners.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More on the results, I turn this over to Lisa Medler, our Executive Director of Accountability and Continuous Improvement</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513" name="Google Shape;513;g270ea5cc92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p:nvPr/>
        </p:nvSpPr>
        <p:spPr>
          <a:xfrm>
            <a:off x="0" y="4675241"/>
            <a:ext cx="12192000" cy="2182761"/>
          </a:xfrm>
          <a:prstGeom prst="rect">
            <a:avLst/>
          </a:prstGeom>
          <a:gradFill>
            <a:gsLst>
              <a:gs pos="0">
                <a:schemeClr val="lt1"/>
              </a:gs>
              <a:gs pos="100000">
                <a:srgbClr val="00953A">
                  <a:alpha val="4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42"/>
          <p:cNvSpPr txBox="1"/>
          <p:nvPr>
            <p:ph type="ctrTitle"/>
          </p:nvPr>
        </p:nvSpPr>
        <p:spPr>
          <a:xfrm>
            <a:off x="914401" y="3324170"/>
            <a:ext cx="10402529" cy="973464"/>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4800"/>
              <a:buFont typeface="Rockwell"/>
              <a:buNone/>
              <a:defRPr sz="4800">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18" name="Google Shape;18;p42"/>
          <p:cNvSpPr txBox="1"/>
          <p:nvPr>
            <p:ph idx="1" type="subTitle"/>
          </p:nvPr>
        </p:nvSpPr>
        <p:spPr>
          <a:xfrm>
            <a:off x="914401" y="4675240"/>
            <a:ext cx="10402529" cy="58255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42"/>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0" name="Google Shape;20;p42"/>
          <p:cNvPicPr preferRelativeResize="0"/>
          <p:nvPr/>
        </p:nvPicPr>
        <p:blipFill rotWithShape="1">
          <a:blip r:embed="rId2">
            <a:alphaModFix/>
          </a:blip>
          <a:srcRect b="0" l="0" r="0" t="0"/>
          <a:stretch/>
        </p:blipFill>
        <p:spPr>
          <a:xfrm>
            <a:off x="4682994" y="632707"/>
            <a:ext cx="2822307" cy="1762383"/>
          </a:xfrm>
          <a:prstGeom prst="rect">
            <a:avLst/>
          </a:prstGeom>
          <a:noFill/>
          <a:ln>
            <a:noFill/>
          </a:ln>
        </p:spPr>
      </p:pic>
      <p:cxnSp>
        <p:nvCxnSpPr>
          <p:cNvPr id="21" name="Google Shape;21;p42"/>
          <p:cNvCxnSpPr/>
          <p:nvPr/>
        </p:nvCxnSpPr>
        <p:spPr>
          <a:xfrm>
            <a:off x="914402" y="2772696"/>
            <a:ext cx="10402529" cy="0"/>
          </a:xfrm>
          <a:prstGeom prst="straightConnector1">
            <a:avLst/>
          </a:prstGeom>
          <a:noFill/>
          <a:ln cap="flat" cmpd="sng" w="19050">
            <a:solidFill>
              <a:srgbClr val="00953A"/>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4" name="Shape 74"/>
        <p:cNvGrpSpPr/>
        <p:nvPr/>
      </p:nvGrpSpPr>
      <p:grpSpPr>
        <a:xfrm>
          <a:off x="0" y="0"/>
          <a:ext cx="0" cy="0"/>
          <a:chOff x="0" y="0"/>
          <a:chExt cx="0" cy="0"/>
        </a:xfrm>
      </p:grpSpPr>
      <p:sp>
        <p:nvSpPr>
          <p:cNvPr id="75" name="Google Shape;75;p51"/>
          <p:cNvSpPr txBox="1"/>
          <p:nvPr>
            <p:ph idx="1" type="body"/>
          </p:nvPr>
        </p:nvSpPr>
        <p:spPr>
          <a:xfrm>
            <a:off x="838200" y="1554480"/>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51"/>
          <p:cNvSpPr txBox="1"/>
          <p:nvPr>
            <p:ph idx="2" type="body"/>
          </p:nvPr>
        </p:nvSpPr>
        <p:spPr>
          <a:xfrm>
            <a:off x="6172200" y="1554480"/>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 name="Google Shape;77;p51"/>
          <p:cNvPicPr preferRelativeResize="0"/>
          <p:nvPr/>
        </p:nvPicPr>
        <p:blipFill rotWithShape="1">
          <a:blip r:embed="rId2">
            <a:alphaModFix/>
          </a:blip>
          <a:srcRect b="0" l="0" r="0" t="0"/>
          <a:stretch/>
        </p:blipFill>
        <p:spPr>
          <a:xfrm>
            <a:off x="10782272" y="6172202"/>
            <a:ext cx="1143055" cy="486318"/>
          </a:xfrm>
          <a:prstGeom prst="rect">
            <a:avLst/>
          </a:prstGeom>
          <a:noFill/>
          <a:ln>
            <a:noFill/>
          </a:ln>
        </p:spPr>
      </p:pic>
      <p:sp>
        <p:nvSpPr>
          <p:cNvPr id="78" name="Google Shape;78;p51"/>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9" name="Google Shape;79;p51"/>
          <p:cNvPicPr preferRelativeResize="0"/>
          <p:nvPr/>
        </p:nvPicPr>
        <p:blipFill rotWithShape="1">
          <a:blip r:embed="rId3">
            <a:alphaModFix/>
          </a:blip>
          <a:srcRect b="0" l="0" r="0" t="0"/>
          <a:stretch/>
        </p:blipFill>
        <p:spPr>
          <a:xfrm>
            <a:off x="7" y="0"/>
            <a:ext cx="12191987" cy="1219199"/>
          </a:xfrm>
          <a:prstGeom prst="rect">
            <a:avLst/>
          </a:prstGeom>
          <a:noFill/>
          <a:ln>
            <a:noFill/>
          </a:ln>
        </p:spPr>
      </p:pic>
      <p:sp>
        <p:nvSpPr>
          <p:cNvPr id="80" name="Google Shape;80;p51"/>
          <p:cNvSpPr txBox="1"/>
          <p:nvPr>
            <p:ph type="title"/>
          </p:nvPr>
        </p:nvSpPr>
        <p:spPr>
          <a:xfrm>
            <a:off x="443565" y="205176"/>
            <a:ext cx="8065168" cy="898524"/>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1" name="Shape 81"/>
        <p:cNvGrpSpPr/>
        <p:nvPr/>
      </p:nvGrpSpPr>
      <p:grpSpPr>
        <a:xfrm>
          <a:off x="0" y="0"/>
          <a:ext cx="0" cy="0"/>
          <a:chOff x="0" y="0"/>
          <a:chExt cx="0" cy="0"/>
        </a:xfrm>
      </p:grpSpPr>
      <p:sp>
        <p:nvSpPr>
          <p:cNvPr id="82" name="Google Shape;82;p52"/>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800"/>
              <a:buFont typeface="Rockwell"/>
              <a:buNone/>
              <a:defRPr sz="2800">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83" name="Google Shape;83;p52"/>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84" name="Shape 84"/>
        <p:cNvGrpSpPr/>
        <p:nvPr/>
      </p:nvGrpSpPr>
      <p:grpSpPr>
        <a:xfrm>
          <a:off x="0" y="0"/>
          <a:ext cx="0" cy="0"/>
          <a:chOff x="0" y="0"/>
          <a:chExt cx="0" cy="0"/>
        </a:xfrm>
      </p:grpSpPr>
      <p:pic>
        <p:nvPicPr>
          <p:cNvPr id="85" name="Google Shape;85;p53"/>
          <p:cNvPicPr preferRelativeResize="0"/>
          <p:nvPr/>
        </p:nvPicPr>
        <p:blipFill rotWithShape="1">
          <a:blip r:embed="rId2">
            <a:alphaModFix/>
          </a:blip>
          <a:srcRect b="0" l="0" r="0" t="0"/>
          <a:stretch/>
        </p:blipFill>
        <p:spPr>
          <a:xfrm>
            <a:off x="0" y="3"/>
            <a:ext cx="12191999" cy="6857999"/>
          </a:xfrm>
          <a:prstGeom prst="rect">
            <a:avLst/>
          </a:prstGeom>
          <a:noFill/>
          <a:ln>
            <a:noFill/>
          </a:ln>
        </p:spPr>
      </p:pic>
      <p:sp>
        <p:nvSpPr>
          <p:cNvPr id="86" name="Google Shape;86;p53"/>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87" name="Google Shape;87;p53"/>
          <p:cNvSpPr txBox="1"/>
          <p:nvPr>
            <p:ph idx="12" type="sldNum"/>
          </p:nvPr>
        </p:nvSpPr>
        <p:spPr>
          <a:xfrm>
            <a:off x="227916" y="6427021"/>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88" name="Shape 88"/>
        <p:cNvGrpSpPr/>
        <p:nvPr/>
      </p:nvGrpSpPr>
      <p:grpSpPr>
        <a:xfrm>
          <a:off x="0" y="0"/>
          <a:ext cx="0" cy="0"/>
          <a:chOff x="0" y="0"/>
          <a:chExt cx="0" cy="0"/>
        </a:xfrm>
      </p:grpSpPr>
      <p:sp>
        <p:nvSpPr>
          <p:cNvPr id="89" name="Google Shape;89;p54"/>
          <p:cNvSpPr txBox="1"/>
          <p:nvPr>
            <p:ph idx="10" type="dt"/>
          </p:nvPr>
        </p:nvSpPr>
        <p:spPr>
          <a:xfrm>
            <a:off x="838200" y="6356350"/>
            <a:ext cx="2743200" cy="3651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54"/>
          <p:cNvSpPr txBox="1"/>
          <p:nvPr>
            <p:ph idx="11" type="ftr"/>
          </p:nvPr>
        </p:nvSpPr>
        <p:spPr>
          <a:xfrm>
            <a:off x="4038600" y="6356350"/>
            <a:ext cx="4114800" cy="3651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p54"/>
          <p:cNvSpPr txBox="1"/>
          <p:nvPr>
            <p:ph idx="12" type="sldNum"/>
          </p:nvPr>
        </p:nvSpPr>
        <p:spPr>
          <a:xfrm>
            <a:off x="8610600" y="6356350"/>
            <a:ext cx="27432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2" name="Shape 92"/>
        <p:cNvGrpSpPr/>
        <p:nvPr/>
      </p:nvGrpSpPr>
      <p:grpSpPr>
        <a:xfrm>
          <a:off x="0" y="0"/>
          <a:ext cx="0" cy="0"/>
          <a:chOff x="0" y="0"/>
          <a:chExt cx="0" cy="0"/>
        </a:xfrm>
      </p:grpSpPr>
      <p:pic>
        <p:nvPicPr>
          <p:cNvPr id="93" name="Google Shape;93;g2dc84e65b89_3_8"/>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94" name="Google Shape;94;g2dc84e65b89_3_8"/>
          <p:cNvSpPr txBox="1"/>
          <p:nvPr>
            <p:ph type="ctrTitle"/>
          </p:nvPr>
        </p:nvSpPr>
        <p:spPr>
          <a:xfrm>
            <a:off x="914400" y="2595716"/>
            <a:ext cx="103632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dc84e65b89_3_8"/>
          <p:cNvSpPr txBox="1"/>
          <p:nvPr>
            <p:ph idx="12" type="sldNum"/>
          </p:nvPr>
        </p:nvSpPr>
        <p:spPr>
          <a:xfrm>
            <a:off x="287596" y="6427018"/>
            <a:ext cx="2743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102" name="Shape 102"/>
        <p:cNvGrpSpPr/>
        <p:nvPr/>
      </p:nvGrpSpPr>
      <p:grpSpPr>
        <a:xfrm>
          <a:off x="0" y="0"/>
          <a:ext cx="0" cy="0"/>
          <a:chOff x="0" y="0"/>
          <a:chExt cx="0" cy="0"/>
        </a:xfrm>
      </p:grpSpPr>
      <p:pic>
        <p:nvPicPr>
          <p:cNvPr id="103" name="Google Shape;103;g26e5df40995_1_203"/>
          <p:cNvPicPr preferRelativeResize="0"/>
          <p:nvPr/>
        </p:nvPicPr>
        <p:blipFill rotWithShape="1">
          <a:blip r:embed="rId2">
            <a:alphaModFix/>
          </a:blip>
          <a:srcRect b="0" l="0" r="0" t="0"/>
          <a:stretch/>
        </p:blipFill>
        <p:spPr>
          <a:xfrm>
            <a:off x="0" y="0"/>
            <a:ext cx="12192000" cy="1219200"/>
          </a:xfrm>
          <a:prstGeom prst="rect">
            <a:avLst/>
          </a:prstGeom>
          <a:noFill/>
          <a:ln>
            <a:noFill/>
          </a:ln>
        </p:spPr>
      </p:pic>
      <p:sp>
        <p:nvSpPr>
          <p:cNvPr id="104" name="Google Shape;104;g26e5df40995_1_203"/>
          <p:cNvSpPr txBox="1"/>
          <p:nvPr>
            <p:ph idx="12" type="sldNum"/>
          </p:nvPr>
        </p:nvSpPr>
        <p:spPr>
          <a:xfrm>
            <a:off x="11409045" y="6333134"/>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5" name="Google Shape;105;g26e5df40995_1_203"/>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06" name="Google Shape;106;g26e5df40995_1_203"/>
          <p:cNvCxnSpPr/>
          <p:nvPr/>
        </p:nvCxnSpPr>
        <p:spPr>
          <a:xfrm>
            <a:off x="0" y="6082133"/>
            <a:ext cx="12203600" cy="0"/>
          </a:xfrm>
          <a:prstGeom prst="straightConnector1">
            <a:avLst/>
          </a:prstGeom>
          <a:noFill/>
          <a:ln cap="flat" cmpd="sng" w="9525">
            <a:solidFill>
              <a:srgbClr val="6AA84F"/>
            </a:solidFill>
            <a:prstDash val="solid"/>
            <a:round/>
            <a:headEnd len="sm" w="sm" type="none"/>
            <a:tailEnd len="sm" w="sm" type="none"/>
          </a:ln>
        </p:spPr>
      </p:cxnSp>
      <p:sp>
        <p:nvSpPr>
          <p:cNvPr id="107" name="Google Shape;107;g26e5df40995_1_203"/>
          <p:cNvSpPr txBox="1"/>
          <p:nvPr>
            <p:ph idx="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08" name="Google Shape;108;g26e5df40995_1_203"/>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109" name="Shape 109"/>
        <p:cNvGrpSpPr/>
        <p:nvPr/>
      </p:nvGrpSpPr>
      <p:grpSpPr>
        <a:xfrm>
          <a:off x="0" y="0"/>
          <a:ext cx="0" cy="0"/>
          <a:chOff x="0" y="0"/>
          <a:chExt cx="0" cy="0"/>
        </a:xfrm>
      </p:grpSpPr>
      <p:pic>
        <p:nvPicPr>
          <p:cNvPr id="110" name="Google Shape;110;g26e5df40995_1_196"/>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pic>
        <p:nvPicPr>
          <p:cNvPr id="111" name="Google Shape;111;g26e5df40995_1_196"/>
          <p:cNvPicPr preferRelativeResize="0"/>
          <p:nvPr/>
        </p:nvPicPr>
        <p:blipFill rotWithShape="1">
          <a:blip r:embed="rId3">
            <a:alphaModFix/>
          </a:blip>
          <a:srcRect b="0" l="0" r="0" t="0"/>
          <a:stretch/>
        </p:blipFill>
        <p:spPr>
          <a:xfrm>
            <a:off x="0" y="0"/>
            <a:ext cx="12192000" cy="1219200"/>
          </a:xfrm>
          <a:prstGeom prst="rect">
            <a:avLst/>
          </a:prstGeom>
          <a:noFill/>
          <a:ln>
            <a:noFill/>
          </a:ln>
        </p:spPr>
      </p:pic>
      <p:sp>
        <p:nvSpPr>
          <p:cNvPr id="112" name="Google Shape;112;g26e5df40995_1_196"/>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113" name="Google Shape;113;g26e5df40995_1_196"/>
          <p:cNvSpPr txBox="1"/>
          <p:nvPr>
            <p:ph idx="1" type="body"/>
          </p:nvPr>
        </p:nvSpPr>
        <p:spPr>
          <a:xfrm>
            <a:off x="609600" y="1524000"/>
            <a:ext cx="11360800" cy="4255600"/>
          </a:xfrm>
          <a:prstGeom prst="rect">
            <a:avLst/>
          </a:prstGeom>
          <a:noFill/>
          <a:ln>
            <a:noFill/>
          </a:ln>
        </p:spPr>
        <p:txBody>
          <a:bodyPr anchorCtr="0" anchor="t" bIns="0" lIns="0" spcFirstLastPara="1" rIns="0" wrap="square" tIns="0">
            <a:normAutofit/>
          </a:bodyPr>
          <a:lstStyle>
            <a:lvl1pPr indent="-361950" lvl="0" marL="457200" algn="l">
              <a:lnSpc>
                <a:spcPct val="115000"/>
              </a:lnSpc>
              <a:spcBef>
                <a:spcPts val="0"/>
              </a:spcBef>
              <a:spcAft>
                <a:spcPts val="0"/>
              </a:spcAft>
              <a:buClr>
                <a:schemeClr val="dk1"/>
              </a:buClr>
              <a:buSzPts val="2100"/>
              <a:buChar char="●"/>
              <a:defRPr>
                <a:solidFill>
                  <a:schemeClr val="dk1"/>
                </a:solidFill>
              </a:defRPr>
            </a:lvl1pPr>
            <a:lvl2pPr indent="-311150" lvl="1" marL="914400" algn="l">
              <a:lnSpc>
                <a:spcPct val="115000"/>
              </a:lnSpc>
              <a:spcBef>
                <a:spcPts val="0"/>
              </a:spcBef>
              <a:spcAft>
                <a:spcPts val="0"/>
              </a:spcAft>
              <a:buClr>
                <a:schemeClr val="dk1"/>
              </a:buClr>
              <a:buSzPts val="1300"/>
              <a:buChar char="○"/>
              <a:defRPr sz="2100">
                <a:solidFill>
                  <a:schemeClr val="dk1"/>
                </a:solidFill>
              </a:defRPr>
            </a:lvl2pPr>
            <a:lvl3pPr indent="-311150" lvl="2" marL="1371600" algn="l">
              <a:lnSpc>
                <a:spcPct val="115000"/>
              </a:lnSpc>
              <a:spcBef>
                <a:spcPts val="0"/>
              </a:spcBef>
              <a:spcAft>
                <a:spcPts val="0"/>
              </a:spcAft>
              <a:buClr>
                <a:schemeClr val="dk1"/>
              </a:buClr>
              <a:buSzPts val="1300"/>
              <a:buChar char="■"/>
              <a:defRPr sz="2100">
                <a:solidFill>
                  <a:schemeClr val="dk1"/>
                </a:solidFill>
              </a:defRPr>
            </a:lvl3pPr>
            <a:lvl4pPr indent="-311150" lvl="3" marL="1828800" algn="l">
              <a:lnSpc>
                <a:spcPct val="115000"/>
              </a:lnSpc>
              <a:spcBef>
                <a:spcPts val="0"/>
              </a:spcBef>
              <a:spcAft>
                <a:spcPts val="0"/>
              </a:spcAft>
              <a:buClr>
                <a:schemeClr val="dk1"/>
              </a:buClr>
              <a:buSzPts val="1300"/>
              <a:buChar char="●"/>
              <a:defRPr sz="2100">
                <a:solidFill>
                  <a:schemeClr val="dk1"/>
                </a:solidFill>
              </a:defRPr>
            </a:lvl4pPr>
            <a:lvl5pPr indent="-311150" lvl="4" marL="2286000" algn="l">
              <a:lnSpc>
                <a:spcPct val="115000"/>
              </a:lnSpc>
              <a:spcBef>
                <a:spcPts val="0"/>
              </a:spcBef>
              <a:spcAft>
                <a:spcPts val="0"/>
              </a:spcAft>
              <a:buClr>
                <a:schemeClr val="dk1"/>
              </a:buClr>
              <a:buSzPts val="1300"/>
              <a:buChar char="○"/>
              <a:defRPr sz="2100">
                <a:solidFill>
                  <a:schemeClr val="dk1"/>
                </a:solidFill>
              </a:defRPr>
            </a:lvl5pPr>
            <a:lvl6pPr indent="-311150" lvl="5" marL="2743200" algn="l">
              <a:lnSpc>
                <a:spcPct val="115000"/>
              </a:lnSpc>
              <a:spcBef>
                <a:spcPts val="0"/>
              </a:spcBef>
              <a:spcAft>
                <a:spcPts val="0"/>
              </a:spcAft>
              <a:buClr>
                <a:schemeClr val="dk1"/>
              </a:buClr>
              <a:buSzPts val="1300"/>
              <a:buChar char="■"/>
              <a:defRPr sz="2100">
                <a:solidFill>
                  <a:schemeClr val="dk1"/>
                </a:solidFill>
              </a:defRPr>
            </a:lvl6pPr>
            <a:lvl7pPr indent="-311150" lvl="6" marL="3200400" algn="l">
              <a:lnSpc>
                <a:spcPct val="115000"/>
              </a:lnSpc>
              <a:spcBef>
                <a:spcPts val="0"/>
              </a:spcBef>
              <a:spcAft>
                <a:spcPts val="0"/>
              </a:spcAft>
              <a:buClr>
                <a:schemeClr val="dk1"/>
              </a:buClr>
              <a:buSzPts val="1300"/>
              <a:buChar char="●"/>
              <a:defRPr sz="2100">
                <a:solidFill>
                  <a:schemeClr val="dk1"/>
                </a:solidFill>
              </a:defRPr>
            </a:lvl7pPr>
            <a:lvl8pPr indent="-311150" lvl="7" marL="3657600" algn="l">
              <a:lnSpc>
                <a:spcPct val="115000"/>
              </a:lnSpc>
              <a:spcBef>
                <a:spcPts val="0"/>
              </a:spcBef>
              <a:spcAft>
                <a:spcPts val="0"/>
              </a:spcAft>
              <a:buClr>
                <a:schemeClr val="dk1"/>
              </a:buClr>
              <a:buSzPts val="1300"/>
              <a:buChar char="○"/>
              <a:defRPr sz="2100">
                <a:solidFill>
                  <a:schemeClr val="dk1"/>
                </a:solidFill>
              </a:defRPr>
            </a:lvl8pPr>
            <a:lvl9pPr indent="-311150" lvl="8" marL="4114800" algn="l">
              <a:lnSpc>
                <a:spcPct val="115000"/>
              </a:lnSpc>
              <a:spcBef>
                <a:spcPts val="0"/>
              </a:spcBef>
              <a:spcAft>
                <a:spcPts val="0"/>
              </a:spcAft>
              <a:buClr>
                <a:schemeClr val="dk1"/>
              </a:buClr>
              <a:buSzPts val="1300"/>
              <a:buChar char="■"/>
              <a:defRPr sz="2100">
                <a:solidFill>
                  <a:schemeClr val="dk1"/>
                </a:solidFill>
              </a:defRPr>
            </a:lvl9pPr>
          </a:lstStyle>
          <a:p/>
        </p:txBody>
      </p:sp>
      <p:cxnSp>
        <p:nvCxnSpPr>
          <p:cNvPr id="114" name="Google Shape;114;g26e5df40995_1_196"/>
          <p:cNvCxnSpPr/>
          <p:nvPr/>
        </p:nvCxnSpPr>
        <p:spPr>
          <a:xfrm>
            <a:off x="0" y="6082133"/>
            <a:ext cx="12203600" cy="0"/>
          </a:xfrm>
          <a:prstGeom prst="straightConnector1">
            <a:avLst/>
          </a:prstGeom>
          <a:noFill/>
          <a:ln cap="flat" cmpd="sng" w="9525">
            <a:solidFill>
              <a:srgbClr val="6AA84F"/>
            </a:solidFill>
            <a:prstDash val="solid"/>
            <a:round/>
            <a:headEnd len="sm" w="sm" type="none"/>
            <a:tailEnd len="sm" w="sm" type="none"/>
          </a:ln>
        </p:spPr>
      </p:cxnSp>
      <p:sp>
        <p:nvSpPr>
          <p:cNvPr id="115" name="Google Shape;115;g26e5df40995_1_196"/>
          <p:cNvSpPr txBox="1"/>
          <p:nvPr>
            <p:ph idx="1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16" name="Shape 116"/>
        <p:cNvGrpSpPr/>
        <p:nvPr/>
      </p:nvGrpSpPr>
      <p:grpSpPr>
        <a:xfrm>
          <a:off x="0" y="0"/>
          <a:ext cx="0" cy="0"/>
          <a:chOff x="0" y="0"/>
          <a:chExt cx="0" cy="0"/>
        </a:xfrm>
      </p:grpSpPr>
      <p:sp>
        <p:nvSpPr>
          <p:cNvPr id="117" name="Google Shape;117;g26e5df40995_1_6"/>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8" name="Google Shape;118;g26e5df40995_1_6"/>
          <p:cNvPicPr preferRelativeResize="0"/>
          <p:nvPr/>
        </p:nvPicPr>
        <p:blipFill rotWithShape="1">
          <a:blip r:embed="rId2">
            <a:alphaModFix/>
          </a:blip>
          <a:srcRect b="0" l="0" r="0" t="0"/>
          <a:stretch/>
        </p:blipFill>
        <p:spPr>
          <a:xfrm>
            <a:off x="-17" y="-15383"/>
            <a:ext cx="12192032" cy="6888766"/>
          </a:xfrm>
          <a:prstGeom prst="rect">
            <a:avLst/>
          </a:prstGeom>
          <a:noFill/>
          <a:ln>
            <a:noFill/>
          </a:ln>
        </p:spPr>
      </p:pic>
      <p:cxnSp>
        <p:nvCxnSpPr>
          <p:cNvPr id="119" name="Google Shape;119;g26e5df40995_1_6"/>
          <p:cNvCxnSpPr/>
          <p:nvPr/>
        </p:nvCxnSpPr>
        <p:spPr>
          <a:xfrm>
            <a:off x="401800" y="3678567"/>
            <a:ext cx="11388400" cy="0"/>
          </a:xfrm>
          <a:prstGeom prst="straightConnector1">
            <a:avLst/>
          </a:prstGeom>
          <a:noFill/>
          <a:ln cap="flat" cmpd="sng" w="9525">
            <a:solidFill>
              <a:schemeClr val="lt1"/>
            </a:solidFill>
            <a:prstDash val="solid"/>
            <a:round/>
            <a:headEnd len="sm" w="sm" type="none"/>
            <a:tailEnd len="sm" w="sm" type="none"/>
          </a:ln>
        </p:spPr>
      </p:cxnSp>
      <p:sp>
        <p:nvSpPr>
          <p:cNvPr id="120" name="Google Shape;120;g26e5df40995_1_6"/>
          <p:cNvSpPr txBox="1"/>
          <p:nvPr>
            <p:ph idx="1" type="subTitle"/>
          </p:nvPr>
        </p:nvSpPr>
        <p:spPr>
          <a:xfrm>
            <a:off x="415600" y="3778833"/>
            <a:ext cx="11360800" cy="1056800"/>
          </a:xfrm>
          <a:prstGeom prst="rect">
            <a:avLst/>
          </a:prstGeom>
          <a:noFill/>
          <a:ln>
            <a:noFill/>
          </a:ln>
        </p:spPr>
        <p:txBody>
          <a:bodyPr anchorCtr="0" anchor="t" bIns="0" lIns="0" spcFirstLastPara="1" rIns="0" wrap="square" tIns="0">
            <a:normAutofit/>
          </a:bodyPr>
          <a:lstStyle>
            <a:lvl1pPr lvl="0" algn="ctr">
              <a:lnSpc>
                <a:spcPct val="100000"/>
              </a:lnSpc>
              <a:spcBef>
                <a:spcPts val="0"/>
              </a:spcBef>
              <a:spcAft>
                <a:spcPts val="0"/>
              </a:spcAft>
              <a:buClr>
                <a:schemeClr val="lt1"/>
              </a:buClr>
              <a:buSzPts val="3100"/>
              <a:buNone/>
              <a:defRPr sz="3100">
                <a:solidFill>
                  <a:schemeClr val="lt1"/>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1" name="Google Shape;121;g26e5df40995_1_6"/>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chemeClr val="lt1"/>
              </a:buClr>
              <a:buSzPts val="5300"/>
              <a:buFont typeface="Rockwell"/>
              <a:buChar char="●"/>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6900"/>
              <a:buChar char="○"/>
              <a:defRPr sz="6900"/>
            </a:lvl2pPr>
            <a:lvl3pPr lvl="2" algn="ctr">
              <a:lnSpc>
                <a:spcPct val="100000"/>
              </a:lnSpc>
              <a:spcBef>
                <a:spcPts val="0"/>
              </a:spcBef>
              <a:spcAft>
                <a:spcPts val="0"/>
              </a:spcAft>
              <a:buSzPts val="6900"/>
              <a:buChar char="■"/>
              <a:defRPr sz="6900"/>
            </a:lvl3pPr>
            <a:lvl4pPr lvl="3" algn="ctr">
              <a:lnSpc>
                <a:spcPct val="100000"/>
              </a:lnSpc>
              <a:spcBef>
                <a:spcPts val="0"/>
              </a:spcBef>
              <a:spcAft>
                <a:spcPts val="0"/>
              </a:spcAft>
              <a:buSzPts val="6900"/>
              <a:buChar char="●"/>
              <a:defRPr sz="6900"/>
            </a:lvl4pPr>
            <a:lvl5pPr lvl="4" algn="ctr">
              <a:lnSpc>
                <a:spcPct val="100000"/>
              </a:lnSpc>
              <a:spcBef>
                <a:spcPts val="0"/>
              </a:spcBef>
              <a:spcAft>
                <a:spcPts val="0"/>
              </a:spcAft>
              <a:buSzPts val="6900"/>
              <a:buChar char="○"/>
              <a:defRPr sz="6900"/>
            </a:lvl5pPr>
            <a:lvl6pPr lvl="5" algn="ctr">
              <a:lnSpc>
                <a:spcPct val="100000"/>
              </a:lnSpc>
              <a:spcBef>
                <a:spcPts val="0"/>
              </a:spcBef>
              <a:spcAft>
                <a:spcPts val="0"/>
              </a:spcAft>
              <a:buSzPts val="6900"/>
              <a:buChar char="■"/>
              <a:defRPr sz="6900"/>
            </a:lvl6pPr>
            <a:lvl7pPr lvl="6" algn="ctr">
              <a:lnSpc>
                <a:spcPct val="100000"/>
              </a:lnSpc>
              <a:spcBef>
                <a:spcPts val="0"/>
              </a:spcBef>
              <a:spcAft>
                <a:spcPts val="0"/>
              </a:spcAft>
              <a:buSzPts val="6900"/>
              <a:buChar char="●"/>
              <a:defRPr sz="6900"/>
            </a:lvl7pPr>
            <a:lvl8pPr lvl="7" algn="ctr">
              <a:lnSpc>
                <a:spcPct val="100000"/>
              </a:lnSpc>
              <a:spcBef>
                <a:spcPts val="0"/>
              </a:spcBef>
              <a:spcAft>
                <a:spcPts val="0"/>
              </a:spcAft>
              <a:buSzPts val="6900"/>
              <a:buChar char="○"/>
              <a:defRPr sz="6900"/>
            </a:lvl8pPr>
            <a:lvl9pPr lvl="8" algn="ctr">
              <a:lnSpc>
                <a:spcPct val="100000"/>
              </a:lnSpc>
              <a:spcBef>
                <a:spcPts val="0"/>
              </a:spcBef>
              <a:spcAft>
                <a:spcPts val="0"/>
              </a:spcAft>
              <a:buSzPts val="6900"/>
              <a:buChar char="■"/>
              <a:defRPr sz="6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22" name="Shape 122"/>
        <p:cNvGrpSpPr/>
        <p:nvPr/>
      </p:nvGrpSpPr>
      <p:grpSpPr>
        <a:xfrm>
          <a:off x="0" y="0"/>
          <a:ext cx="0" cy="0"/>
          <a:chOff x="0" y="0"/>
          <a:chExt cx="0" cy="0"/>
        </a:xfrm>
      </p:grpSpPr>
      <p:sp>
        <p:nvSpPr>
          <p:cNvPr id="123" name="Google Shape;123;g26e5df40995_1_12"/>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4" name="Google Shape;124;g26e5df40995_1_12"/>
          <p:cNvPicPr preferRelativeResize="0"/>
          <p:nvPr/>
        </p:nvPicPr>
        <p:blipFill rotWithShape="1">
          <a:blip r:embed="rId2">
            <a:alphaModFix/>
          </a:blip>
          <a:srcRect b="0" l="0" r="0" t="0"/>
          <a:stretch/>
        </p:blipFill>
        <p:spPr>
          <a:xfrm>
            <a:off x="-17" y="-15383"/>
            <a:ext cx="12192032" cy="6888766"/>
          </a:xfrm>
          <a:prstGeom prst="rect">
            <a:avLst/>
          </a:prstGeom>
          <a:noFill/>
          <a:ln>
            <a:noFill/>
          </a:ln>
        </p:spPr>
      </p:pic>
      <p:sp>
        <p:nvSpPr>
          <p:cNvPr id="125" name="Google Shape;125;g26e5df40995_1_12"/>
          <p:cNvSpPr txBox="1"/>
          <p:nvPr>
            <p:ph type="ctrTitle"/>
          </p:nvPr>
        </p:nvSpPr>
        <p:spPr>
          <a:xfrm>
            <a:off x="415600" y="2453433"/>
            <a:ext cx="11360800" cy="2042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dk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dk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dk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dk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dk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dk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dk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dk1"/>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126" name="Shape 126"/>
        <p:cNvGrpSpPr/>
        <p:nvPr/>
      </p:nvGrpSpPr>
      <p:grpSpPr>
        <a:xfrm>
          <a:off x="0" y="0"/>
          <a:ext cx="0" cy="0"/>
          <a:chOff x="0" y="0"/>
          <a:chExt cx="0" cy="0"/>
        </a:xfrm>
      </p:grpSpPr>
      <p:pic>
        <p:nvPicPr>
          <p:cNvPr id="127" name="Google Shape;127;g26e5df40995_1_16"/>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128" name="Google Shape;128;g26e5df40995_1_16"/>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129" name="Google Shape;129;g26e5df40995_1_16"/>
          <p:cNvSpPr txBox="1"/>
          <p:nvPr>
            <p:ph idx="1" type="body"/>
          </p:nvPr>
        </p:nvSpPr>
        <p:spPr>
          <a:xfrm>
            <a:off x="609600" y="1524000"/>
            <a:ext cx="11360800" cy="4255600"/>
          </a:xfrm>
          <a:prstGeom prst="rect">
            <a:avLst/>
          </a:prstGeom>
          <a:noFill/>
          <a:ln>
            <a:noFill/>
          </a:ln>
        </p:spPr>
        <p:txBody>
          <a:bodyPr anchorCtr="0" anchor="t" bIns="0" lIns="0" spcFirstLastPara="1" rIns="0" wrap="square" tIns="0">
            <a:normAutofit/>
          </a:bodyPr>
          <a:lstStyle>
            <a:lvl1pPr indent="-361950" lvl="0" marL="457200" algn="l">
              <a:lnSpc>
                <a:spcPct val="115000"/>
              </a:lnSpc>
              <a:spcBef>
                <a:spcPts val="0"/>
              </a:spcBef>
              <a:spcAft>
                <a:spcPts val="0"/>
              </a:spcAft>
              <a:buClr>
                <a:schemeClr val="dk1"/>
              </a:buClr>
              <a:buSzPts val="2100"/>
              <a:buChar char="●"/>
              <a:defRPr>
                <a:solidFill>
                  <a:schemeClr val="dk1"/>
                </a:solidFill>
              </a:defRPr>
            </a:lvl1pPr>
            <a:lvl2pPr indent="-311150" lvl="1" marL="914400" algn="l">
              <a:lnSpc>
                <a:spcPct val="115000"/>
              </a:lnSpc>
              <a:spcBef>
                <a:spcPts val="0"/>
              </a:spcBef>
              <a:spcAft>
                <a:spcPts val="0"/>
              </a:spcAft>
              <a:buClr>
                <a:schemeClr val="dk1"/>
              </a:buClr>
              <a:buSzPts val="1300"/>
              <a:buChar char="○"/>
              <a:defRPr sz="2100">
                <a:solidFill>
                  <a:schemeClr val="dk1"/>
                </a:solidFill>
              </a:defRPr>
            </a:lvl2pPr>
            <a:lvl3pPr indent="-311150" lvl="2" marL="1371600" algn="l">
              <a:lnSpc>
                <a:spcPct val="115000"/>
              </a:lnSpc>
              <a:spcBef>
                <a:spcPts val="0"/>
              </a:spcBef>
              <a:spcAft>
                <a:spcPts val="0"/>
              </a:spcAft>
              <a:buClr>
                <a:schemeClr val="dk1"/>
              </a:buClr>
              <a:buSzPts val="1300"/>
              <a:buChar char="■"/>
              <a:defRPr sz="2100">
                <a:solidFill>
                  <a:schemeClr val="dk1"/>
                </a:solidFill>
              </a:defRPr>
            </a:lvl3pPr>
            <a:lvl4pPr indent="-311150" lvl="3" marL="1828800" algn="l">
              <a:lnSpc>
                <a:spcPct val="115000"/>
              </a:lnSpc>
              <a:spcBef>
                <a:spcPts val="0"/>
              </a:spcBef>
              <a:spcAft>
                <a:spcPts val="0"/>
              </a:spcAft>
              <a:buClr>
                <a:schemeClr val="dk1"/>
              </a:buClr>
              <a:buSzPts val="1300"/>
              <a:buChar char="●"/>
              <a:defRPr sz="2100">
                <a:solidFill>
                  <a:schemeClr val="dk1"/>
                </a:solidFill>
              </a:defRPr>
            </a:lvl4pPr>
            <a:lvl5pPr indent="-311150" lvl="4" marL="2286000" algn="l">
              <a:lnSpc>
                <a:spcPct val="115000"/>
              </a:lnSpc>
              <a:spcBef>
                <a:spcPts val="0"/>
              </a:spcBef>
              <a:spcAft>
                <a:spcPts val="0"/>
              </a:spcAft>
              <a:buClr>
                <a:schemeClr val="dk1"/>
              </a:buClr>
              <a:buSzPts val="1300"/>
              <a:buChar char="○"/>
              <a:defRPr sz="2100">
                <a:solidFill>
                  <a:schemeClr val="dk1"/>
                </a:solidFill>
              </a:defRPr>
            </a:lvl5pPr>
            <a:lvl6pPr indent="-311150" lvl="5" marL="2743200" algn="l">
              <a:lnSpc>
                <a:spcPct val="115000"/>
              </a:lnSpc>
              <a:spcBef>
                <a:spcPts val="0"/>
              </a:spcBef>
              <a:spcAft>
                <a:spcPts val="0"/>
              </a:spcAft>
              <a:buClr>
                <a:schemeClr val="dk1"/>
              </a:buClr>
              <a:buSzPts val="1300"/>
              <a:buChar char="■"/>
              <a:defRPr sz="2100">
                <a:solidFill>
                  <a:schemeClr val="dk1"/>
                </a:solidFill>
              </a:defRPr>
            </a:lvl6pPr>
            <a:lvl7pPr indent="-311150" lvl="6" marL="3200400" algn="l">
              <a:lnSpc>
                <a:spcPct val="115000"/>
              </a:lnSpc>
              <a:spcBef>
                <a:spcPts val="0"/>
              </a:spcBef>
              <a:spcAft>
                <a:spcPts val="0"/>
              </a:spcAft>
              <a:buClr>
                <a:schemeClr val="dk1"/>
              </a:buClr>
              <a:buSzPts val="1300"/>
              <a:buChar char="●"/>
              <a:defRPr sz="2100">
                <a:solidFill>
                  <a:schemeClr val="dk1"/>
                </a:solidFill>
              </a:defRPr>
            </a:lvl7pPr>
            <a:lvl8pPr indent="-311150" lvl="7" marL="3657600" algn="l">
              <a:lnSpc>
                <a:spcPct val="115000"/>
              </a:lnSpc>
              <a:spcBef>
                <a:spcPts val="0"/>
              </a:spcBef>
              <a:spcAft>
                <a:spcPts val="0"/>
              </a:spcAft>
              <a:buClr>
                <a:schemeClr val="dk1"/>
              </a:buClr>
              <a:buSzPts val="1300"/>
              <a:buChar char="○"/>
              <a:defRPr sz="2100">
                <a:solidFill>
                  <a:schemeClr val="dk1"/>
                </a:solidFill>
              </a:defRPr>
            </a:lvl8pPr>
            <a:lvl9pPr indent="-311150" lvl="8" marL="4114800" algn="l">
              <a:lnSpc>
                <a:spcPct val="115000"/>
              </a:lnSpc>
              <a:spcBef>
                <a:spcPts val="0"/>
              </a:spcBef>
              <a:spcAft>
                <a:spcPts val="0"/>
              </a:spcAft>
              <a:buClr>
                <a:schemeClr val="dk1"/>
              </a:buClr>
              <a:buSzPts val="1300"/>
              <a:buChar char="■"/>
              <a:defRPr sz="2100">
                <a:solidFill>
                  <a:schemeClr val="dk1"/>
                </a:solidFill>
              </a:defRPr>
            </a:lvl9pPr>
          </a:lstStyle>
          <a:p/>
        </p:txBody>
      </p:sp>
      <p:pic>
        <p:nvPicPr>
          <p:cNvPr id="130" name="Google Shape;130;g26e5df40995_1_16"/>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31" name="Google Shape;131;g26e5df40995_1_16"/>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32" name="Google Shape;132;g26e5df40995_1_16"/>
          <p:cNvSpPr txBox="1"/>
          <p:nvPr>
            <p:ph idx="1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pic>
        <p:nvPicPr>
          <p:cNvPr id="23" name="Google Shape;23;p43"/>
          <p:cNvPicPr preferRelativeResize="0"/>
          <p:nvPr/>
        </p:nvPicPr>
        <p:blipFill rotWithShape="1">
          <a:blip r:embed="rId2">
            <a:alphaModFix/>
          </a:blip>
          <a:srcRect b="0" l="0" r="0" t="0"/>
          <a:stretch/>
        </p:blipFill>
        <p:spPr>
          <a:xfrm>
            <a:off x="3" y="0"/>
            <a:ext cx="12191996" cy="1219199"/>
          </a:xfrm>
          <a:prstGeom prst="rect">
            <a:avLst/>
          </a:prstGeom>
          <a:noFill/>
          <a:ln>
            <a:noFill/>
          </a:ln>
        </p:spPr>
      </p:pic>
      <p:sp>
        <p:nvSpPr>
          <p:cNvPr id="24" name="Google Shape;24;p43"/>
          <p:cNvSpPr txBox="1"/>
          <p:nvPr>
            <p:ph type="title"/>
          </p:nvPr>
        </p:nvSpPr>
        <p:spPr>
          <a:xfrm>
            <a:off x="443565" y="205176"/>
            <a:ext cx="8065168" cy="898524"/>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25" name="Google Shape;25;p43"/>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 name="Google Shape;26;p43"/>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27" name="Google Shape;27;p43"/>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133" name="Shape 133"/>
        <p:cNvGrpSpPr/>
        <p:nvPr/>
      </p:nvGrpSpPr>
      <p:grpSpPr>
        <a:xfrm>
          <a:off x="0" y="0"/>
          <a:ext cx="0" cy="0"/>
          <a:chOff x="0" y="0"/>
          <a:chExt cx="0" cy="0"/>
        </a:xfrm>
      </p:grpSpPr>
      <p:pic>
        <p:nvPicPr>
          <p:cNvPr id="134" name="Google Shape;134;g26e5df40995_1_23"/>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135" name="Google Shape;135;g26e5df40995_1_23"/>
          <p:cNvSpPr txBox="1"/>
          <p:nvPr>
            <p:ph type="title"/>
          </p:nvPr>
        </p:nvSpPr>
        <p:spPr>
          <a:xfrm>
            <a:off x="284100" y="304800"/>
            <a:ext cx="105780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136" name="Google Shape;136;g26e5df40995_1_23"/>
          <p:cNvSpPr txBox="1"/>
          <p:nvPr>
            <p:ph idx="1" type="body"/>
          </p:nvPr>
        </p:nvSpPr>
        <p:spPr>
          <a:xfrm>
            <a:off x="609600" y="1524000"/>
            <a:ext cx="11360800" cy="4255600"/>
          </a:xfrm>
          <a:prstGeom prst="rect">
            <a:avLst/>
          </a:prstGeom>
          <a:noFill/>
          <a:ln>
            <a:noFill/>
          </a:ln>
        </p:spPr>
        <p:txBody>
          <a:bodyPr anchorCtr="0" anchor="t" bIns="0" lIns="0" spcFirstLastPara="1" rIns="0" wrap="square" tIns="0">
            <a:normAutofit/>
          </a:bodyPr>
          <a:lstStyle>
            <a:lvl1pPr indent="-361950" lvl="0" marL="457200" algn="l">
              <a:lnSpc>
                <a:spcPct val="115000"/>
              </a:lnSpc>
              <a:spcBef>
                <a:spcPts val="0"/>
              </a:spcBef>
              <a:spcAft>
                <a:spcPts val="0"/>
              </a:spcAft>
              <a:buClr>
                <a:schemeClr val="dk1"/>
              </a:buClr>
              <a:buSzPts val="2100"/>
              <a:buChar char="●"/>
              <a:defRPr>
                <a:solidFill>
                  <a:schemeClr val="dk1"/>
                </a:solidFill>
              </a:defRPr>
            </a:lvl1pPr>
            <a:lvl2pPr indent="-311150" lvl="1" marL="914400" algn="l">
              <a:lnSpc>
                <a:spcPct val="115000"/>
              </a:lnSpc>
              <a:spcBef>
                <a:spcPts val="0"/>
              </a:spcBef>
              <a:spcAft>
                <a:spcPts val="0"/>
              </a:spcAft>
              <a:buClr>
                <a:schemeClr val="dk1"/>
              </a:buClr>
              <a:buSzPts val="1300"/>
              <a:buChar char="○"/>
              <a:defRPr sz="2100">
                <a:solidFill>
                  <a:schemeClr val="dk1"/>
                </a:solidFill>
              </a:defRPr>
            </a:lvl2pPr>
            <a:lvl3pPr indent="-311150" lvl="2" marL="1371600" algn="l">
              <a:lnSpc>
                <a:spcPct val="115000"/>
              </a:lnSpc>
              <a:spcBef>
                <a:spcPts val="0"/>
              </a:spcBef>
              <a:spcAft>
                <a:spcPts val="0"/>
              </a:spcAft>
              <a:buClr>
                <a:schemeClr val="dk1"/>
              </a:buClr>
              <a:buSzPts val="1300"/>
              <a:buChar char="■"/>
              <a:defRPr sz="2100">
                <a:solidFill>
                  <a:schemeClr val="dk1"/>
                </a:solidFill>
              </a:defRPr>
            </a:lvl3pPr>
            <a:lvl4pPr indent="-311150" lvl="3" marL="1828800" algn="l">
              <a:lnSpc>
                <a:spcPct val="115000"/>
              </a:lnSpc>
              <a:spcBef>
                <a:spcPts val="0"/>
              </a:spcBef>
              <a:spcAft>
                <a:spcPts val="0"/>
              </a:spcAft>
              <a:buClr>
                <a:schemeClr val="dk1"/>
              </a:buClr>
              <a:buSzPts val="1300"/>
              <a:buChar char="●"/>
              <a:defRPr sz="2100">
                <a:solidFill>
                  <a:schemeClr val="dk1"/>
                </a:solidFill>
              </a:defRPr>
            </a:lvl4pPr>
            <a:lvl5pPr indent="-311150" lvl="4" marL="2286000" algn="l">
              <a:lnSpc>
                <a:spcPct val="115000"/>
              </a:lnSpc>
              <a:spcBef>
                <a:spcPts val="0"/>
              </a:spcBef>
              <a:spcAft>
                <a:spcPts val="0"/>
              </a:spcAft>
              <a:buClr>
                <a:schemeClr val="dk1"/>
              </a:buClr>
              <a:buSzPts val="1300"/>
              <a:buChar char="○"/>
              <a:defRPr sz="2100">
                <a:solidFill>
                  <a:schemeClr val="dk1"/>
                </a:solidFill>
              </a:defRPr>
            </a:lvl5pPr>
            <a:lvl6pPr indent="-311150" lvl="5" marL="2743200" algn="l">
              <a:lnSpc>
                <a:spcPct val="115000"/>
              </a:lnSpc>
              <a:spcBef>
                <a:spcPts val="0"/>
              </a:spcBef>
              <a:spcAft>
                <a:spcPts val="0"/>
              </a:spcAft>
              <a:buClr>
                <a:schemeClr val="dk1"/>
              </a:buClr>
              <a:buSzPts val="1300"/>
              <a:buChar char="■"/>
              <a:defRPr sz="2100">
                <a:solidFill>
                  <a:schemeClr val="dk1"/>
                </a:solidFill>
              </a:defRPr>
            </a:lvl6pPr>
            <a:lvl7pPr indent="-311150" lvl="6" marL="3200400" algn="l">
              <a:lnSpc>
                <a:spcPct val="115000"/>
              </a:lnSpc>
              <a:spcBef>
                <a:spcPts val="0"/>
              </a:spcBef>
              <a:spcAft>
                <a:spcPts val="0"/>
              </a:spcAft>
              <a:buClr>
                <a:schemeClr val="dk1"/>
              </a:buClr>
              <a:buSzPts val="1300"/>
              <a:buChar char="●"/>
              <a:defRPr sz="2100">
                <a:solidFill>
                  <a:schemeClr val="dk1"/>
                </a:solidFill>
              </a:defRPr>
            </a:lvl7pPr>
            <a:lvl8pPr indent="-311150" lvl="7" marL="3657600" algn="l">
              <a:lnSpc>
                <a:spcPct val="115000"/>
              </a:lnSpc>
              <a:spcBef>
                <a:spcPts val="0"/>
              </a:spcBef>
              <a:spcAft>
                <a:spcPts val="0"/>
              </a:spcAft>
              <a:buClr>
                <a:schemeClr val="dk1"/>
              </a:buClr>
              <a:buSzPts val="1300"/>
              <a:buChar char="○"/>
              <a:defRPr sz="2100">
                <a:solidFill>
                  <a:schemeClr val="dk1"/>
                </a:solidFill>
              </a:defRPr>
            </a:lvl8pPr>
            <a:lvl9pPr indent="-311150" lvl="8" marL="4114800" algn="l">
              <a:lnSpc>
                <a:spcPct val="115000"/>
              </a:lnSpc>
              <a:spcBef>
                <a:spcPts val="0"/>
              </a:spcBef>
              <a:spcAft>
                <a:spcPts val="0"/>
              </a:spcAft>
              <a:buClr>
                <a:schemeClr val="dk1"/>
              </a:buClr>
              <a:buSzPts val="1300"/>
              <a:buChar char="■"/>
              <a:defRPr sz="2100">
                <a:solidFill>
                  <a:schemeClr val="dk1"/>
                </a:solidFill>
              </a:defRPr>
            </a:lvl9pPr>
          </a:lstStyle>
          <a:p/>
        </p:txBody>
      </p:sp>
      <p:pic>
        <p:nvPicPr>
          <p:cNvPr id="137" name="Google Shape;137;g26e5df40995_1_23"/>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38" name="Google Shape;138;g26e5df40995_1_23"/>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39" name="Google Shape;139;g26e5df40995_1_23"/>
          <p:cNvSpPr txBox="1"/>
          <p:nvPr>
            <p:ph idx="1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40" name="Google Shape;140;g26e5df40995_1_23"/>
          <p:cNvSpPr/>
          <p:nvPr>
            <p:ph idx="2" type="pic"/>
          </p:nvPr>
        </p:nvSpPr>
        <p:spPr>
          <a:xfrm>
            <a:off x="11054367" y="95300"/>
            <a:ext cx="1032400" cy="10324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141" name="Shape 141"/>
        <p:cNvGrpSpPr/>
        <p:nvPr/>
      </p:nvGrpSpPr>
      <p:grpSpPr>
        <a:xfrm>
          <a:off x="0" y="0"/>
          <a:ext cx="0" cy="0"/>
          <a:chOff x="0" y="0"/>
          <a:chExt cx="0" cy="0"/>
        </a:xfrm>
      </p:grpSpPr>
      <p:pic>
        <p:nvPicPr>
          <p:cNvPr id="142" name="Google Shape;142;g26e5df40995_1_31"/>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143" name="Google Shape;143;g26e5df40995_1_31"/>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144" name="Google Shape;144;g26e5df40995_1_31"/>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45" name="Google Shape;145;g26e5df40995_1_31"/>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46" name="Google Shape;146;g26e5df40995_1_31"/>
          <p:cNvSpPr txBox="1"/>
          <p:nvPr>
            <p:ph idx="1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147" name="Google Shape;147;g26e5df40995_1_31"/>
          <p:cNvPicPr preferRelativeResize="0"/>
          <p:nvPr/>
        </p:nvPicPr>
        <p:blipFill rotWithShape="1">
          <a:blip r:embed="rId4">
            <a:alphaModFix/>
          </a:blip>
          <a:srcRect b="0" l="0" r="0" t="0"/>
          <a:stretch/>
        </p:blipFill>
        <p:spPr>
          <a:xfrm>
            <a:off x="615200" y="3415683"/>
            <a:ext cx="547034" cy="547034"/>
          </a:xfrm>
          <a:prstGeom prst="rect">
            <a:avLst/>
          </a:prstGeom>
          <a:noFill/>
          <a:ln>
            <a:noFill/>
          </a:ln>
        </p:spPr>
      </p:pic>
      <p:pic>
        <p:nvPicPr>
          <p:cNvPr id="148" name="Google Shape;148;g26e5df40995_1_31"/>
          <p:cNvPicPr preferRelativeResize="0"/>
          <p:nvPr/>
        </p:nvPicPr>
        <p:blipFill rotWithShape="1">
          <a:blip r:embed="rId4">
            <a:alphaModFix/>
          </a:blip>
          <a:srcRect b="0" l="0" r="0" t="0"/>
          <a:stretch/>
        </p:blipFill>
        <p:spPr>
          <a:xfrm>
            <a:off x="615200" y="2661717"/>
            <a:ext cx="547034" cy="547034"/>
          </a:xfrm>
          <a:prstGeom prst="rect">
            <a:avLst/>
          </a:prstGeom>
          <a:noFill/>
          <a:ln>
            <a:noFill/>
          </a:ln>
        </p:spPr>
      </p:pic>
      <p:sp>
        <p:nvSpPr>
          <p:cNvPr id="149" name="Google Shape;149;g26e5df40995_1_31"/>
          <p:cNvSpPr txBox="1"/>
          <p:nvPr>
            <p:ph idx="2" type="title"/>
          </p:nvPr>
        </p:nvSpPr>
        <p:spPr>
          <a:xfrm>
            <a:off x="615200" y="1524000"/>
            <a:ext cx="10247200" cy="430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algn="l">
              <a:lnSpc>
                <a:spcPct val="100000"/>
              </a:lnSpc>
              <a:spcBef>
                <a:spcPts val="0"/>
              </a:spcBef>
              <a:spcAft>
                <a:spcPts val="0"/>
              </a:spcAft>
              <a:buSzPts val="1900"/>
              <a:buNone/>
              <a:defRPr>
                <a:latin typeface="Calibri"/>
                <a:ea typeface="Calibri"/>
                <a:cs typeface="Calibri"/>
                <a:sym typeface="Calibri"/>
              </a:defRPr>
            </a:lvl2pPr>
            <a:lvl3pPr lvl="2" algn="l">
              <a:lnSpc>
                <a:spcPct val="100000"/>
              </a:lnSpc>
              <a:spcBef>
                <a:spcPts val="0"/>
              </a:spcBef>
              <a:spcAft>
                <a:spcPts val="0"/>
              </a:spcAft>
              <a:buSzPts val="1900"/>
              <a:buNone/>
              <a:defRPr>
                <a:latin typeface="Calibri"/>
                <a:ea typeface="Calibri"/>
                <a:cs typeface="Calibri"/>
                <a:sym typeface="Calibri"/>
              </a:defRPr>
            </a:lvl3pPr>
            <a:lvl4pPr lvl="3" algn="l">
              <a:lnSpc>
                <a:spcPct val="100000"/>
              </a:lnSpc>
              <a:spcBef>
                <a:spcPts val="0"/>
              </a:spcBef>
              <a:spcAft>
                <a:spcPts val="0"/>
              </a:spcAft>
              <a:buSzPts val="1900"/>
              <a:buNone/>
              <a:defRPr>
                <a:latin typeface="Calibri"/>
                <a:ea typeface="Calibri"/>
                <a:cs typeface="Calibri"/>
                <a:sym typeface="Calibri"/>
              </a:defRPr>
            </a:lvl4pPr>
            <a:lvl5pPr lvl="4" algn="l">
              <a:lnSpc>
                <a:spcPct val="100000"/>
              </a:lnSpc>
              <a:spcBef>
                <a:spcPts val="0"/>
              </a:spcBef>
              <a:spcAft>
                <a:spcPts val="0"/>
              </a:spcAft>
              <a:buSzPts val="1900"/>
              <a:buNone/>
              <a:defRPr>
                <a:latin typeface="Calibri"/>
                <a:ea typeface="Calibri"/>
                <a:cs typeface="Calibri"/>
                <a:sym typeface="Calibri"/>
              </a:defRPr>
            </a:lvl5pPr>
            <a:lvl6pPr lvl="5" algn="l">
              <a:lnSpc>
                <a:spcPct val="100000"/>
              </a:lnSpc>
              <a:spcBef>
                <a:spcPts val="0"/>
              </a:spcBef>
              <a:spcAft>
                <a:spcPts val="0"/>
              </a:spcAft>
              <a:buSzPts val="1900"/>
              <a:buNone/>
              <a:defRPr>
                <a:latin typeface="Calibri"/>
                <a:ea typeface="Calibri"/>
                <a:cs typeface="Calibri"/>
                <a:sym typeface="Calibri"/>
              </a:defRPr>
            </a:lvl6pPr>
            <a:lvl7pPr lvl="6" algn="l">
              <a:lnSpc>
                <a:spcPct val="100000"/>
              </a:lnSpc>
              <a:spcBef>
                <a:spcPts val="0"/>
              </a:spcBef>
              <a:spcAft>
                <a:spcPts val="0"/>
              </a:spcAft>
              <a:buSzPts val="1900"/>
              <a:buNone/>
              <a:defRPr>
                <a:latin typeface="Calibri"/>
                <a:ea typeface="Calibri"/>
                <a:cs typeface="Calibri"/>
                <a:sym typeface="Calibri"/>
              </a:defRPr>
            </a:lvl7pPr>
            <a:lvl8pPr lvl="7" algn="l">
              <a:lnSpc>
                <a:spcPct val="100000"/>
              </a:lnSpc>
              <a:spcBef>
                <a:spcPts val="0"/>
              </a:spcBef>
              <a:spcAft>
                <a:spcPts val="0"/>
              </a:spcAft>
              <a:buSzPts val="1900"/>
              <a:buNone/>
              <a:defRPr>
                <a:latin typeface="Calibri"/>
                <a:ea typeface="Calibri"/>
                <a:cs typeface="Calibri"/>
                <a:sym typeface="Calibri"/>
              </a:defRPr>
            </a:lvl8pPr>
            <a:lvl9pPr lvl="8" algn="l">
              <a:lnSpc>
                <a:spcPct val="100000"/>
              </a:lnSpc>
              <a:spcBef>
                <a:spcPts val="0"/>
              </a:spcBef>
              <a:spcAft>
                <a:spcPts val="0"/>
              </a:spcAft>
              <a:buSzPts val="1900"/>
              <a:buNone/>
              <a:defRPr>
                <a:latin typeface="Calibri"/>
                <a:ea typeface="Calibri"/>
                <a:cs typeface="Calibri"/>
                <a:sym typeface="Calibri"/>
              </a:defRPr>
            </a:lvl9pPr>
          </a:lstStyle>
          <a:p/>
        </p:txBody>
      </p:sp>
      <p:sp>
        <p:nvSpPr>
          <p:cNvPr id="150" name="Google Shape;150;g26e5df40995_1_31"/>
          <p:cNvSpPr txBox="1"/>
          <p:nvPr>
            <p:ph idx="1" type="subTitle"/>
          </p:nvPr>
        </p:nvSpPr>
        <p:spPr>
          <a:xfrm>
            <a:off x="1340333" y="2720033"/>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51" name="Google Shape;151;g26e5df40995_1_31"/>
          <p:cNvSpPr txBox="1"/>
          <p:nvPr>
            <p:ph idx="3" type="subTitle"/>
          </p:nvPr>
        </p:nvSpPr>
        <p:spPr>
          <a:xfrm>
            <a:off x="1340333" y="3474000"/>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pic>
        <p:nvPicPr>
          <p:cNvPr id="152" name="Google Shape;152;g26e5df40995_1_31"/>
          <p:cNvPicPr preferRelativeResize="0"/>
          <p:nvPr/>
        </p:nvPicPr>
        <p:blipFill rotWithShape="1">
          <a:blip r:embed="rId4">
            <a:alphaModFix/>
          </a:blip>
          <a:srcRect b="0" l="0" r="0" t="0"/>
          <a:stretch/>
        </p:blipFill>
        <p:spPr>
          <a:xfrm>
            <a:off x="620800" y="4169650"/>
            <a:ext cx="547034" cy="547034"/>
          </a:xfrm>
          <a:prstGeom prst="rect">
            <a:avLst/>
          </a:prstGeom>
          <a:noFill/>
          <a:ln>
            <a:noFill/>
          </a:ln>
        </p:spPr>
      </p:pic>
      <p:sp>
        <p:nvSpPr>
          <p:cNvPr id="153" name="Google Shape;153;g26e5df40995_1_31"/>
          <p:cNvSpPr txBox="1"/>
          <p:nvPr>
            <p:ph idx="4" type="subTitle"/>
          </p:nvPr>
        </p:nvSpPr>
        <p:spPr>
          <a:xfrm>
            <a:off x="1345933" y="4227967"/>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154" name="Shape 154"/>
        <p:cNvGrpSpPr/>
        <p:nvPr/>
      </p:nvGrpSpPr>
      <p:grpSpPr>
        <a:xfrm>
          <a:off x="0" y="0"/>
          <a:ext cx="0" cy="0"/>
          <a:chOff x="0" y="0"/>
          <a:chExt cx="0" cy="0"/>
        </a:xfrm>
      </p:grpSpPr>
      <p:pic>
        <p:nvPicPr>
          <p:cNvPr id="155" name="Google Shape;155;g26e5df40995_1_44"/>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156" name="Google Shape;156;g26e5df40995_1_44"/>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157" name="Google Shape;157;g26e5df40995_1_44"/>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58" name="Google Shape;158;g26e5df40995_1_44"/>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59" name="Google Shape;159;g26e5df40995_1_44"/>
          <p:cNvSpPr txBox="1"/>
          <p:nvPr>
            <p:ph idx="1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160" name="Google Shape;160;g26e5df40995_1_44"/>
          <p:cNvPicPr preferRelativeResize="0"/>
          <p:nvPr/>
        </p:nvPicPr>
        <p:blipFill rotWithShape="1">
          <a:blip r:embed="rId4">
            <a:alphaModFix/>
          </a:blip>
          <a:srcRect b="0" l="0" r="0" t="0"/>
          <a:stretch/>
        </p:blipFill>
        <p:spPr>
          <a:xfrm>
            <a:off x="615200" y="3415700"/>
            <a:ext cx="547034" cy="547034"/>
          </a:xfrm>
          <a:prstGeom prst="rect">
            <a:avLst/>
          </a:prstGeom>
          <a:noFill/>
          <a:ln>
            <a:noFill/>
          </a:ln>
        </p:spPr>
      </p:pic>
      <p:pic>
        <p:nvPicPr>
          <p:cNvPr id="161" name="Google Shape;161;g26e5df40995_1_44"/>
          <p:cNvPicPr preferRelativeResize="0"/>
          <p:nvPr/>
        </p:nvPicPr>
        <p:blipFill rotWithShape="1">
          <a:blip r:embed="rId5">
            <a:alphaModFix/>
          </a:blip>
          <a:srcRect b="0" l="0" r="0" t="0"/>
          <a:stretch/>
        </p:blipFill>
        <p:spPr>
          <a:xfrm>
            <a:off x="615200" y="2661717"/>
            <a:ext cx="547034" cy="547034"/>
          </a:xfrm>
          <a:prstGeom prst="rect">
            <a:avLst/>
          </a:prstGeom>
          <a:noFill/>
          <a:ln>
            <a:noFill/>
          </a:ln>
        </p:spPr>
      </p:pic>
      <p:sp>
        <p:nvSpPr>
          <p:cNvPr id="162" name="Google Shape;162;g26e5df40995_1_44"/>
          <p:cNvSpPr txBox="1"/>
          <p:nvPr>
            <p:ph idx="2" type="title"/>
          </p:nvPr>
        </p:nvSpPr>
        <p:spPr>
          <a:xfrm>
            <a:off x="615200" y="1524000"/>
            <a:ext cx="10247200" cy="430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algn="l">
              <a:lnSpc>
                <a:spcPct val="100000"/>
              </a:lnSpc>
              <a:spcBef>
                <a:spcPts val="0"/>
              </a:spcBef>
              <a:spcAft>
                <a:spcPts val="0"/>
              </a:spcAft>
              <a:buSzPts val="1900"/>
              <a:buNone/>
              <a:defRPr>
                <a:latin typeface="Calibri"/>
                <a:ea typeface="Calibri"/>
                <a:cs typeface="Calibri"/>
                <a:sym typeface="Calibri"/>
              </a:defRPr>
            </a:lvl2pPr>
            <a:lvl3pPr lvl="2" algn="l">
              <a:lnSpc>
                <a:spcPct val="100000"/>
              </a:lnSpc>
              <a:spcBef>
                <a:spcPts val="0"/>
              </a:spcBef>
              <a:spcAft>
                <a:spcPts val="0"/>
              </a:spcAft>
              <a:buSzPts val="1900"/>
              <a:buNone/>
              <a:defRPr>
                <a:latin typeface="Calibri"/>
                <a:ea typeface="Calibri"/>
                <a:cs typeface="Calibri"/>
                <a:sym typeface="Calibri"/>
              </a:defRPr>
            </a:lvl3pPr>
            <a:lvl4pPr lvl="3" algn="l">
              <a:lnSpc>
                <a:spcPct val="100000"/>
              </a:lnSpc>
              <a:spcBef>
                <a:spcPts val="0"/>
              </a:spcBef>
              <a:spcAft>
                <a:spcPts val="0"/>
              </a:spcAft>
              <a:buSzPts val="1900"/>
              <a:buNone/>
              <a:defRPr>
                <a:latin typeface="Calibri"/>
                <a:ea typeface="Calibri"/>
                <a:cs typeface="Calibri"/>
                <a:sym typeface="Calibri"/>
              </a:defRPr>
            </a:lvl4pPr>
            <a:lvl5pPr lvl="4" algn="l">
              <a:lnSpc>
                <a:spcPct val="100000"/>
              </a:lnSpc>
              <a:spcBef>
                <a:spcPts val="0"/>
              </a:spcBef>
              <a:spcAft>
                <a:spcPts val="0"/>
              </a:spcAft>
              <a:buSzPts val="1900"/>
              <a:buNone/>
              <a:defRPr>
                <a:latin typeface="Calibri"/>
                <a:ea typeface="Calibri"/>
                <a:cs typeface="Calibri"/>
                <a:sym typeface="Calibri"/>
              </a:defRPr>
            </a:lvl5pPr>
            <a:lvl6pPr lvl="5" algn="l">
              <a:lnSpc>
                <a:spcPct val="100000"/>
              </a:lnSpc>
              <a:spcBef>
                <a:spcPts val="0"/>
              </a:spcBef>
              <a:spcAft>
                <a:spcPts val="0"/>
              </a:spcAft>
              <a:buSzPts val="1900"/>
              <a:buNone/>
              <a:defRPr>
                <a:latin typeface="Calibri"/>
                <a:ea typeface="Calibri"/>
                <a:cs typeface="Calibri"/>
                <a:sym typeface="Calibri"/>
              </a:defRPr>
            </a:lvl6pPr>
            <a:lvl7pPr lvl="6" algn="l">
              <a:lnSpc>
                <a:spcPct val="100000"/>
              </a:lnSpc>
              <a:spcBef>
                <a:spcPts val="0"/>
              </a:spcBef>
              <a:spcAft>
                <a:spcPts val="0"/>
              </a:spcAft>
              <a:buSzPts val="1900"/>
              <a:buNone/>
              <a:defRPr>
                <a:latin typeface="Calibri"/>
                <a:ea typeface="Calibri"/>
                <a:cs typeface="Calibri"/>
                <a:sym typeface="Calibri"/>
              </a:defRPr>
            </a:lvl7pPr>
            <a:lvl8pPr lvl="7" algn="l">
              <a:lnSpc>
                <a:spcPct val="100000"/>
              </a:lnSpc>
              <a:spcBef>
                <a:spcPts val="0"/>
              </a:spcBef>
              <a:spcAft>
                <a:spcPts val="0"/>
              </a:spcAft>
              <a:buSzPts val="1900"/>
              <a:buNone/>
              <a:defRPr>
                <a:latin typeface="Calibri"/>
                <a:ea typeface="Calibri"/>
                <a:cs typeface="Calibri"/>
                <a:sym typeface="Calibri"/>
              </a:defRPr>
            </a:lvl8pPr>
            <a:lvl9pPr lvl="8" algn="l">
              <a:lnSpc>
                <a:spcPct val="100000"/>
              </a:lnSpc>
              <a:spcBef>
                <a:spcPts val="0"/>
              </a:spcBef>
              <a:spcAft>
                <a:spcPts val="0"/>
              </a:spcAft>
              <a:buSzPts val="1900"/>
              <a:buNone/>
              <a:defRPr>
                <a:latin typeface="Calibri"/>
                <a:ea typeface="Calibri"/>
                <a:cs typeface="Calibri"/>
                <a:sym typeface="Calibri"/>
              </a:defRPr>
            </a:lvl9pPr>
          </a:lstStyle>
          <a:p/>
        </p:txBody>
      </p:sp>
      <p:sp>
        <p:nvSpPr>
          <p:cNvPr id="163" name="Google Shape;163;g26e5df40995_1_44"/>
          <p:cNvSpPr txBox="1"/>
          <p:nvPr>
            <p:ph idx="1" type="subTitle"/>
          </p:nvPr>
        </p:nvSpPr>
        <p:spPr>
          <a:xfrm>
            <a:off x="1340333" y="2720033"/>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64" name="Google Shape;164;g26e5df40995_1_44"/>
          <p:cNvSpPr txBox="1"/>
          <p:nvPr>
            <p:ph idx="3" type="subTitle"/>
          </p:nvPr>
        </p:nvSpPr>
        <p:spPr>
          <a:xfrm>
            <a:off x="1340333" y="3474000"/>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pic>
        <p:nvPicPr>
          <p:cNvPr id="165" name="Google Shape;165;g26e5df40995_1_44"/>
          <p:cNvPicPr preferRelativeResize="0"/>
          <p:nvPr/>
        </p:nvPicPr>
        <p:blipFill rotWithShape="1">
          <a:blip r:embed="rId6">
            <a:alphaModFix/>
          </a:blip>
          <a:srcRect b="0" l="0" r="0" t="0"/>
          <a:stretch/>
        </p:blipFill>
        <p:spPr>
          <a:xfrm>
            <a:off x="657317" y="4169663"/>
            <a:ext cx="462800" cy="462800"/>
          </a:xfrm>
          <a:prstGeom prst="rect">
            <a:avLst/>
          </a:prstGeom>
          <a:noFill/>
          <a:ln>
            <a:noFill/>
          </a:ln>
        </p:spPr>
      </p:pic>
      <p:sp>
        <p:nvSpPr>
          <p:cNvPr id="166" name="Google Shape;166;g26e5df40995_1_44"/>
          <p:cNvSpPr txBox="1"/>
          <p:nvPr>
            <p:ph idx="4" type="subTitle"/>
          </p:nvPr>
        </p:nvSpPr>
        <p:spPr>
          <a:xfrm>
            <a:off x="1345933" y="4227967"/>
            <a:ext cx="7855200" cy="4304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SzPts val="2400"/>
              <a:buNone/>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167" name="Shape 167"/>
        <p:cNvGrpSpPr/>
        <p:nvPr/>
      </p:nvGrpSpPr>
      <p:grpSpPr>
        <a:xfrm>
          <a:off x="0" y="0"/>
          <a:ext cx="0" cy="0"/>
          <a:chOff x="0" y="0"/>
          <a:chExt cx="0" cy="0"/>
        </a:xfrm>
      </p:grpSpPr>
      <p:pic>
        <p:nvPicPr>
          <p:cNvPr id="168" name="Google Shape;168;g26e5df40995_1_57"/>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169" name="Google Shape;169;g26e5df40995_1_57"/>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170" name="Google Shape;170;g26e5df40995_1_57"/>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171" name="Google Shape;171;g26e5df40995_1_57"/>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72" name="Google Shape;172;g26e5df40995_1_57"/>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173" name="Shape 173"/>
        <p:cNvGrpSpPr/>
        <p:nvPr/>
      </p:nvGrpSpPr>
      <p:grpSpPr>
        <a:xfrm>
          <a:off x="0" y="0"/>
          <a:ext cx="0" cy="0"/>
          <a:chOff x="0" y="0"/>
          <a:chExt cx="0" cy="0"/>
        </a:xfrm>
      </p:grpSpPr>
      <p:pic>
        <p:nvPicPr>
          <p:cNvPr id="174" name="Google Shape;174;g26e5df40995_1_63"/>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cxnSp>
        <p:nvCxnSpPr>
          <p:cNvPr id="175" name="Google Shape;175;g26e5df40995_1_63"/>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76" name="Google Shape;176;g26e5df40995_1_63"/>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177" name="Shape 177"/>
        <p:cNvGrpSpPr/>
        <p:nvPr/>
      </p:nvGrpSpPr>
      <p:grpSpPr>
        <a:xfrm>
          <a:off x="0" y="0"/>
          <a:ext cx="0" cy="0"/>
          <a:chOff x="0" y="0"/>
          <a:chExt cx="0" cy="0"/>
        </a:xfrm>
      </p:grpSpPr>
      <p:pic>
        <p:nvPicPr>
          <p:cNvPr id="178" name="Google Shape;178;g26e5df40995_1_67"/>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cxnSp>
        <p:nvCxnSpPr>
          <p:cNvPr id="179" name="Google Shape;179;g26e5df40995_1_67"/>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180" name="Google Shape;180;g26e5df40995_1_67"/>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81" name="Google Shape;181;g26e5df40995_1_67"/>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2"/>
              </a:buClr>
              <a:buSzPts val="1900"/>
              <a:buNone/>
              <a:defRPr sz="2700">
                <a:solidFill>
                  <a:schemeClr val="accent2"/>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182" name="Google Shape;182;g26e5df40995_1_67"/>
          <p:cNvSpPr/>
          <p:nvPr/>
        </p:nvSpPr>
        <p:spPr>
          <a:xfrm>
            <a:off x="0" y="1586653"/>
            <a:ext cx="2952800" cy="892000"/>
          </a:xfrm>
          <a:prstGeom prst="homePlate">
            <a:avLst>
              <a:gd fmla="val 50000" name="adj"/>
            </a:avLst>
          </a:prstGeom>
          <a:solidFill>
            <a:srgbClr val="232C67"/>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Roboto"/>
              <a:ea typeface="Roboto"/>
              <a:cs typeface="Roboto"/>
              <a:sym typeface="Roboto"/>
            </a:endParaRPr>
          </a:p>
        </p:txBody>
      </p:sp>
      <p:sp>
        <p:nvSpPr>
          <p:cNvPr id="183" name="Google Shape;183;g26e5df40995_1_67"/>
          <p:cNvSpPr/>
          <p:nvPr/>
        </p:nvSpPr>
        <p:spPr>
          <a:xfrm>
            <a:off x="2451100" y="1586367"/>
            <a:ext cx="2752000" cy="892000"/>
          </a:xfrm>
          <a:prstGeom prst="chevron">
            <a:avLst>
              <a:gd fmla="val 50000" name="adj"/>
            </a:avLst>
          </a:prstGeom>
          <a:solidFill>
            <a:srgbClr val="31386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Roboto"/>
              <a:ea typeface="Roboto"/>
              <a:cs typeface="Roboto"/>
              <a:sym typeface="Roboto"/>
            </a:endParaRPr>
          </a:p>
        </p:txBody>
      </p:sp>
      <p:sp>
        <p:nvSpPr>
          <p:cNvPr id="184" name="Google Shape;184;g26e5df40995_1_67"/>
          <p:cNvSpPr/>
          <p:nvPr/>
        </p:nvSpPr>
        <p:spPr>
          <a:xfrm>
            <a:off x="4689000" y="1586367"/>
            <a:ext cx="2752000" cy="892000"/>
          </a:xfrm>
          <a:prstGeom prst="chevron">
            <a:avLst>
              <a:gd fmla="val 50000" name="adj"/>
            </a:avLst>
          </a:prstGeom>
          <a:solidFill>
            <a:srgbClr val="434A7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Roboto"/>
              <a:ea typeface="Roboto"/>
              <a:cs typeface="Roboto"/>
              <a:sym typeface="Roboto"/>
            </a:endParaRPr>
          </a:p>
        </p:txBody>
      </p:sp>
      <p:sp>
        <p:nvSpPr>
          <p:cNvPr id="185" name="Google Shape;185;g26e5df40995_1_67"/>
          <p:cNvSpPr/>
          <p:nvPr/>
        </p:nvSpPr>
        <p:spPr>
          <a:xfrm>
            <a:off x="9165367" y="1586367"/>
            <a:ext cx="2752000" cy="892000"/>
          </a:xfrm>
          <a:prstGeom prst="chevron">
            <a:avLst>
              <a:gd fmla="val 50000" name="adj"/>
            </a:avLst>
          </a:prstGeom>
          <a:solidFill>
            <a:srgbClr val="999EC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Roboto"/>
              <a:ea typeface="Roboto"/>
              <a:cs typeface="Roboto"/>
              <a:sym typeface="Roboto"/>
            </a:endParaRPr>
          </a:p>
        </p:txBody>
      </p:sp>
      <p:sp>
        <p:nvSpPr>
          <p:cNvPr id="186" name="Google Shape;186;g26e5df40995_1_67"/>
          <p:cNvSpPr/>
          <p:nvPr/>
        </p:nvSpPr>
        <p:spPr>
          <a:xfrm>
            <a:off x="6927134" y="1586367"/>
            <a:ext cx="2752000" cy="892000"/>
          </a:xfrm>
          <a:prstGeom prst="chevron">
            <a:avLst>
              <a:gd fmla="val 50000" name="adj"/>
            </a:avLst>
          </a:prstGeom>
          <a:solidFill>
            <a:srgbClr val="676E9B"/>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Roboto"/>
              <a:ea typeface="Roboto"/>
              <a:cs typeface="Roboto"/>
              <a:sym typeface="Roboto"/>
            </a:endParaRPr>
          </a:p>
        </p:txBody>
      </p:sp>
      <p:sp>
        <p:nvSpPr>
          <p:cNvPr id="187" name="Google Shape;187;g26e5df40995_1_67"/>
          <p:cNvSpPr txBox="1"/>
          <p:nvPr>
            <p:ph idx="1" type="subTitle"/>
          </p:nvPr>
        </p:nvSpPr>
        <p:spPr>
          <a:xfrm>
            <a:off x="2853900" y="2705433"/>
            <a:ext cx="1946400" cy="31496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dk1"/>
              </a:buClr>
              <a:buSzPts val="1600"/>
              <a:buNone/>
              <a:defRPr sz="1600">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88" name="Google Shape;188;g26e5df40995_1_67"/>
          <p:cNvSpPr txBox="1"/>
          <p:nvPr>
            <p:ph idx="2" type="subTitle"/>
          </p:nvPr>
        </p:nvSpPr>
        <p:spPr>
          <a:xfrm>
            <a:off x="5091800" y="2705450"/>
            <a:ext cx="1946400" cy="31496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dk1"/>
              </a:buClr>
              <a:buSzPts val="1600"/>
              <a:buNone/>
              <a:defRPr sz="1600">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89" name="Google Shape;189;g26e5df40995_1_67"/>
          <p:cNvSpPr txBox="1"/>
          <p:nvPr>
            <p:ph idx="3" type="subTitle"/>
          </p:nvPr>
        </p:nvSpPr>
        <p:spPr>
          <a:xfrm>
            <a:off x="7329700" y="2705433"/>
            <a:ext cx="1946400" cy="31496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dk1"/>
              </a:buClr>
              <a:buSzPts val="1600"/>
              <a:buNone/>
              <a:defRPr sz="1600">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90" name="Google Shape;190;g26e5df40995_1_67"/>
          <p:cNvSpPr txBox="1"/>
          <p:nvPr>
            <p:ph idx="4" type="subTitle"/>
          </p:nvPr>
        </p:nvSpPr>
        <p:spPr>
          <a:xfrm>
            <a:off x="9567600" y="2705583"/>
            <a:ext cx="1946400" cy="31496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dk1"/>
              </a:buClr>
              <a:buSzPts val="1600"/>
              <a:buNone/>
              <a:defRPr sz="1600">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
        <p:nvSpPr>
          <p:cNvPr id="191" name="Google Shape;191;g26e5df40995_1_67"/>
          <p:cNvSpPr txBox="1"/>
          <p:nvPr>
            <p:ph idx="5" type="title"/>
          </p:nvPr>
        </p:nvSpPr>
        <p:spPr>
          <a:xfrm>
            <a:off x="445100" y="1786667"/>
            <a:ext cx="1844800" cy="4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sz="1900">
                <a:latin typeface="Calibri"/>
                <a:ea typeface="Calibri"/>
                <a:cs typeface="Calibri"/>
                <a:sym typeface="Calibri"/>
              </a:defRPr>
            </a:lvl1pPr>
            <a:lvl2pPr lvl="1" algn="l">
              <a:lnSpc>
                <a:spcPct val="100000"/>
              </a:lnSpc>
              <a:spcBef>
                <a:spcPts val="0"/>
              </a:spcBef>
              <a:spcAft>
                <a:spcPts val="0"/>
              </a:spcAft>
              <a:buSzPts val="1900"/>
              <a:buNone/>
              <a:defRPr>
                <a:latin typeface="Calibri"/>
                <a:ea typeface="Calibri"/>
                <a:cs typeface="Calibri"/>
                <a:sym typeface="Calibri"/>
              </a:defRPr>
            </a:lvl2pPr>
            <a:lvl3pPr lvl="2" algn="l">
              <a:lnSpc>
                <a:spcPct val="100000"/>
              </a:lnSpc>
              <a:spcBef>
                <a:spcPts val="0"/>
              </a:spcBef>
              <a:spcAft>
                <a:spcPts val="0"/>
              </a:spcAft>
              <a:buSzPts val="1900"/>
              <a:buNone/>
              <a:defRPr>
                <a:latin typeface="Calibri"/>
                <a:ea typeface="Calibri"/>
                <a:cs typeface="Calibri"/>
                <a:sym typeface="Calibri"/>
              </a:defRPr>
            </a:lvl3pPr>
            <a:lvl4pPr lvl="3" algn="l">
              <a:lnSpc>
                <a:spcPct val="100000"/>
              </a:lnSpc>
              <a:spcBef>
                <a:spcPts val="0"/>
              </a:spcBef>
              <a:spcAft>
                <a:spcPts val="0"/>
              </a:spcAft>
              <a:buSzPts val="1900"/>
              <a:buNone/>
              <a:defRPr>
                <a:latin typeface="Calibri"/>
                <a:ea typeface="Calibri"/>
                <a:cs typeface="Calibri"/>
                <a:sym typeface="Calibri"/>
              </a:defRPr>
            </a:lvl4pPr>
            <a:lvl5pPr lvl="4" algn="l">
              <a:lnSpc>
                <a:spcPct val="100000"/>
              </a:lnSpc>
              <a:spcBef>
                <a:spcPts val="0"/>
              </a:spcBef>
              <a:spcAft>
                <a:spcPts val="0"/>
              </a:spcAft>
              <a:buSzPts val="1900"/>
              <a:buNone/>
              <a:defRPr>
                <a:latin typeface="Calibri"/>
                <a:ea typeface="Calibri"/>
                <a:cs typeface="Calibri"/>
                <a:sym typeface="Calibri"/>
              </a:defRPr>
            </a:lvl5pPr>
            <a:lvl6pPr lvl="5" algn="l">
              <a:lnSpc>
                <a:spcPct val="100000"/>
              </a:lnSpc>
              <a:spcBef>
                <a:spcPts val="0"/>
              </a:spcBef>
              <a:spcAft>
                <a:spcPts val="0"/>
              </a:spcAft>
              <a:buSzPts val="1900"/>
              <a:buNone/>
              <a:defRPr>
                <a:latin typeface="Calibri"/>
                <a:ea typeface="Calibri"/>
                <a:cs typeface="Calibri"/>
                <a:sym typeface="Calibri"/>
              </a:defRPr>
            </a:lvl6pPr>
            <a:lvl7pPr lvl="6" algn="l">
              <a:lnSpc>
                <a:spcPct val="100000"/>
              </a:lnSpc>
              <a:spcBef>
                <a:spcPts val="0"/>
              </a:spcBef>
              <a:spcAft>
                <a:spcPts val="0"/>
              </a:spcAft>
              <a:buSzPts val="1900"/>
              <a:buNone/>
              <a:defRPr>
                <a:latin typeface="Calibri"/>
                <a:ea typeface="Calibri"/>
                <a:cs typeface="Calibri"/>
                <a:sym typeface="Calibri"/>
              </a:defRPr>
            </a:lvl7pPr>
            <a:lvl8pPr lvl="7" algn="l">
              <a:lnSpc>
                <a:spcPct val="100000"/>
              </a:lnSpc>
              <a:spcBef>
                <a:spcPts val="0"/>
              </a:spcBef>
              <a:spcAft>
                <a:spcPts val="0"/>
              </a:spcAft>
              <a:buSzPts val="1900"/>
              <a:buNone/>
              <a:defRPr>
                <a:latin typeface="Calibri"/>
                <a:ea typeface="Calibri"/>
                <a:cs typeface="Calibri"/>
                <a:sym typeface="Calibri"/>
              </a:defRPr>
            </a:lvl8pPr>
            <a:lvl9pPr lvl="8" algn="l">
              <a:lnSpc>
                <a:spcPct val="100000"/>
              </a:lnSpc>
              <a:spcBef>
                <a:spcPts val="0"/>
              </a:spcBef>
              <a:spcAft>
                <a:spcPts val="0"/>
              </a:spcAft>
              <a:buSzPts val="1900"/>
              <a:buNone/>
              <a:defRPr>
                <a:latin typeface="Calibri"/>
                <a:ea typeface="Calibri"/>
                <a:cs typeface="Calibri"/>
                <a:sym typeface="Calibri"/>
              </a:defRPr>
            </a:lvl9pPr>
          </a:lstStyle>
          <a:p/>
        </p:txBody>
      </p:sp>
      <p:sp>
        <p:nvSpPr>
          <p:cNvPr id="192" name="Google Shape;192;g26e5df40995_1_67"/>
          <p:cNvSpPr txBox="1"/>
          <p:nvPr>
            <p:ph idx="6" type="title"/>
          </p:nvPr>
        </p:nvSpPr>
        <p:spPr>
          <a:xfrm>
            <a:off x="2952800" y="1786367"/>
            <a:ext cx="1946400" cy="4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1900">
                <a:latin typeface="Calibri"/>
                <a:ea typeface="Calibri"/>
                <a:cs typeface="Calibri"/>
                <a:sym typeface="Calibri"/>
              </a:defRPr>
            </a:lvl2pPr>
            <a:lvl3pPr lvl="2" algn="l">
              <a:lnSpc>
                <a:spcPct val="100000"/>
              </a:lnSpc>
              <a:spcBef>
                <a:spcPts val="0"/>
              </a:spcBef>
              <a:spcAft>
                <a:spcPts val="0"/>
              </a:spcAft>
              <a:buSzPts val="1900"/>
              <a:buNone/>
              <a:defRPr sz="1900">
                <a:latin typeface="Calibri"/>
                <a:ea typeface="Calibri"/>
                <a:cs typeface="Calibri"/>
                <a:sym typeface="Calibri"/>
              </a:defRPr>
            </a:lvl3pPr>
            <a:lvl4pPr lvl="3" algn="l">
              <a:lnSpc>
                <a:spcPct val="100000"/>
              </a:lnSpc>
              <a:spcBef>
                <a:spcPts val="0"/>
              </a:spcBef>
              <a:spcAft>
                <a:spcPts val="0"/>
              </a:spcAft>
              <a:buSzPts val="1900"/>
              <a:buNone/>
              <a:defRPr sz="1900">
                <a:latin typeface="Calibri"/>
                <a:ea typeface="Calibri"/>
                <a:cs typeface="Calibri"/>
                <a:sym typeface="Calibri"/>
              </a:defRPr>
            </a:lvl4pPr>
            <a:lvl5pPr lvl="4" algn="l">
              <a:lnSpc>
                <a:spcPct val="100000"/>
              </a:lnSpc>
              <a:spcBef>
                <a:spcPts val="0"/>
              </a:spcBef>
              <a:spcAft>
                <a:spcPts val="0"/>
              </a:spcAft>
              <a:buSzPts val="1900"/>
              <a:buNone/>
              <a:defRPr sz="1900">
                <a:latin typeface="Calibri"/>
                <a:ea typeface="Calibri"/>
                <a:cs typeface="Calibri"/>
                <a:sym typeface="Calibri"/>
              </a:defRPr>
            </a:lvl5pPr>
            <a:lvl6pPr lvl="5" algn="l">
              <a:lnSpc>
                <a:spcPct val="100000"/>
              </a:lnSpc>
              <a:spcBef>
                <a:spcPts val="0"/>
              </a:spcBef>
              <a:spcAft>
                <a:spcPts val="0"/>
              </a:spcAft>
              <a:buSzPts val="1900"/>
              <a:buNone/>
              <a:defRPr sz="1900">
                <a:latin typeface="Calibri"/>
                <a:ea typeface="Calibri"/>
                <a:cs typeface="Calibri"/>
                <a:sym typeface="Calibri"/>
              </a:defRPr>
            </a:lvl6pPr>
            <a:lvl7pPr lvl="6" algn="l">
              <a:lnSpc>
                <a:spcPct val="100000"/>
              </a:lnSpc>
              <a:spcBef>
                <a:spcPts val="0"/>
              </a:spcBef>
              <a:spcAft>
                <a:spcPts val="0"/>
              </a:spcAft>
              <a:buSzPts val="1900"/>
              <a:buNone/>
              <a:defRPr sz="1900">
                <a:latin typeface="Calibri"/>
                <a:ea typeface="Calibri"/>
                <a:cs typeface="Calibri"/>
                <a:sym typeface="Calibri"/>
              </a:defRPr>
            </a:lvl7pPr>
            <a:lvl8pPr lvl="7" algn="l">
              <a:lnSpc>
                <a:spcPct val="100000"/>
              </a:lnSpc>
              <a:spcBef>
                <a:spcPts val="0"/>
              </a:spcBef>
              <a:spcAft>
                <a:spcPts val="0"/>
              </a:spcAft>
              <a:buSzPts val="1900"/>
              <a:buNone/>
              <a:defRPr sz="1900">
                <a:latin typeface="Calibri"/>
                <a:ea typeface="Calibri"/>
                <a:cs typeface="Calibri"/>
                <a:sym typeface="Calibri"/>
              </a:defRPr>
            </a:lvl8pPr>
            <a:lvl9pPr lvl="8" algn="l">
              <a:lnSpc>
                <a:spcPct val="100000"/>
              </a:lnSpc>
              <a:spcBef>
                <a:spcPts val="0"/>
              </a:spcBef>
              <a:spcAft>
                <a:spcPts val="0"/>
              </a:spcAft>
              <a:buSzPts val="1900"/>
              <a:buNone/>
              <a:defRPr sz="1900">
                <a:latin typeface="Calibri"/>
                <a:ea typeface="Calibri"/>
                <a:cs typeface="Calibri"/>
                <a:sym typeface="Calibri"/>
              </a:defRPr>
            </a:lvl9pPr>
          </a:lstStyle>
          <a:p/>
        </p:txBody>
      </p:sp>
      <p:sp>
        <p:nvSpPr>
          <p:cNvPr id="193" name="Google Shape;193;g26e5df40995_1_67"/>
          <p:cNvSpPr txBox="1"/>
          <p:nvPr>
            <p:ph idx="7" type="title"/>
          </p:nvPr>
        </p:nvSpPr>
        <p:spPr>
          <a:xfrm>
            <a:off x="5128600" y="1786667"/>
            <a:ext cx="1946400" cy="4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1900">
                <a:latin typeface="Calibri"/>
                <a:ea typeface="Calibri"/>
                <a:cs typeface="Calibri"/>
                <a:sym typeface="Calibri"/>
              </a:defRPr>
            </a:lvl2pPr>
            <a:lvl3pPr lvl="2" algn="l">
              <a:lnSpc>
                <a:spcPct val="100000"/>
              </a:lnSpc>
              <a:spcBef>
                <a:spcPts val="0"/>
              </a:spcBef>
              <a:spcAft>
                <a:spcPts val="0"/>
              </a:spcAft>
              <a:buSzPts val="1900"/>
              <a:buNone/>
              <a:defRPr sz="1900">
                <a:latin typeface="Calibri"/>
                <a:ea typeface="Calibri"/>
                <a:cs typeface="Calibri"/>
                <a:sym typeface="Calibri"/>
              </a:defRPr>
            </a:lvl3pPr>
            <a:lvl4pPr lvl="3" algn="l">
              <a:lnSpc>
                <a:spcPct val="100000"/>
              </a:lnSpc>
              <a:spcBef>
                <a:spcPts val="0"/>
              </a:spcBef>
              <a:spcAft>
                <a:spcPts val="0"/>
              </a:spcAft>
              <a:buSzPts val="1900"/>
              <a:buNone/>
              <a:defRPr sz="1900">
                <a:latin typeface="Calibri"/>
                <a:ea typeface="Calibri"/>
                <a:cs typeface="Calibri"/>
                <a:sym typeface="Calibri"/>
              </a:defRPr>
            </a:lvl4pPr>
            <a:lvl5pPr lvl="4" algn="l">
              <a:lnSpc>
                <a:spcPct val="100000"/>
              </a:lnSpc>
              <a:spcBef>
                <a:spcPts val="0"/>
              </a:spcBef>
              <a:spcAft>
                <a:spcPts val="0"/>
              </a:spcAft>
              <a:buSzPts val="1900"/>
              <a:buNone/>
              <a:defRPr sz="1900">
                <a:latin typeface="Calibri"/>
                <a:ea typeface="Calibri"/>
                <a:cs typeface="Calibri"/>
                <a:sym typeface="Calibri"/>
              </a:defRPr>
            </a:lvl5pPr>
            <a:lvl6pPr lvl="5" algn="l">
              <a:lnSpc>
                <a:spcPct val="100000"/>
              </a:lnSpc>
              <a:spcBef>
                <a:spcPts val="0"/>
              </a:spcBef>
              <a:spcAft>
                <a:spcPts val="0"/>
              </a:spcAft>
              <a:buSzPts val="1900"/>
              <a:buNone/>
              <a:defRPr sz="1900">
                <a:latin typeface="Calibri"/>
                <a:ea typeface="Calibri"/>
                <a:cs typeface="Calibri"/>
                <a:sym typeface="Calibri"/>
              </a:defRPr>
            </a:lvl6pPr>
            <a:lvl7pPr lvl="6" algn="l">
              <a:lnSpc>
                <a:spcPct val="100000"/>
              </a:lnSpc>
              <a:spcBef>
                <a:spcPts val="0"/>
              </a:spcBef>
              <a:spcAft>
                <a:spcPts val="0"/>
              </a:spcAft>
              <a:buSzPts val="1900"/>
              <a:buNone/>
              <a:defRPr sz="1900">
                <a:latin typeface="Calibri"/>
                <a:ea typeface="Calibri"/>
                <a:cs typeface="Calibri"/>
                <a:sym typeface="Calibri"/>
              </a:defRPr>
            </a:lvl7pPr>
            <a:lvl8pPr lvl="7" algn="l">
              <a:lnSpc>
                <a:spcPct val="100000"/>
              </a:lnSpc>
              <a:spcBef>
                <a:spcPts val="0"/>
              </a:spcBef>
              <a:spcAft>
                <a:spcPts val="0"/>
              </a:spcAft>
              <a:buSzPts val="1900"/>
              <a:buNone/>
              <a:defRPr sz="1900">
                <a:latin typeface="Calibri"/>
                <a:ea typeface="Calibri"/>
                <a:cs typeface="Calibri"/>
                <a:sym typeface="Calibri"/>
              </a:defRPr>
            </a:lvl8pPr>
            <a:lvl9pPr lvl="8" algn="l">
              <a:lnSpc>
                <a:spcPct val="100000"/>
              </a:lnSpc>
              <a:spcBef>
                <a:spcPts val="0"/>
              </a:spcBef>
              <a:spcAft>
                <a:spcPts val="0"/>
              </a:spcAft>
              <a:buSzPts val="1900"/>
              <a:buNone/>
              <a:defRPr sz="1900">
                <a:latin typeface="Calibri"/>
                <a:ea typeface="Calibri"/>
                <a:cs typeface="Calibri"/>
                <a:sym typeface="Calibri"/>
              </a:defRPr>
            </a:lvl9pPr>
          </a:lstStyle>
          <a:p/>
        </p:txBody>
      </p:sp>
      <p:sp>
        <p:nvSpPr>
          <p:cNvPr id="194" name="Google Shape;194;g26e5df40995_1_67"/>
          <p:cNvSpPr txBox="1"/>
          <p:nvPr>
            <p:ph idx="8" type="title"/>
          </p:nvPr>
        </p:nvSpPr>
        <p:spPr>
          <a:xfrm>
            <a:off x="7393767" y="1786367"/>
            <a:ext cx="1946400" cy="4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1900">
                <a:latin typeface="Calibri"/>
                <a:ea typeface="Calibri"/>
                <a:cs typeface="Calibri"/>
                <a:sym typeface="Calibri"/>
              </a:defRPr>
            </a:lvl2pPr>
            <a:lvl3pPr lvl="2" algn="l">
              <a:lnSpc>
                <a:spcPct val="100000"/>
              </a:lnSpc>
              <a:spcBef>
                <a:spcPts val="0"/>
              </a:spcBef>
              <a:spcAft>
                <a:spcPts val="0"/>
              </a:spcAft>
              <a:buSzPts val="1900"/>
              <a:buNone/>
              <a:defRPr sz="1900">
                <a:latin typeface="Calibri"/>
                <a:ea typeface="Calibri"/>
                <a:cs typeface="Calibri"/>
                <a:sym typeface="Calibri"/>
              </a:defRPr>
            </a:lvl3pPr>
            <a:lvl4pPr lvl="3" algn="l">
              <a:lnSpc>
                <a:spcPct val="100000"/>
              </a:lnSpc>
              <a:spcBef>
                <a:spcPts val="0"/>
              </a:spcBef>
              <a:spcAft>
                <a:spcPts val="0"/>
              </a:spcAft>
              <a:buSzPts val="1900"/>
              <a:buNone/>
              <a:defRPr sz="1900">
                <a:latin typeface="Calibri"/>
                <a:ea typeface="Calibri"/>
                <a:cs typeface="Calibri"/>
                <a:sym typeface="Calibri"/>
              </a:defRPr>
            </a:lvl4pPr>
            <a:lvl5pPr lvl="4" algn="l">
              <a:lnSpc>
                <a:spcPct val="100000"/>
              </a:lnSpc>
              <a:spcBef>
                <a:spcPts val="0"/>
              </a:spcBef>
              <a:spcAft>
                <a:spcPts val="0"/>
              </a:spcAft>
              <a:buSzPts val="1900"/>
              <a:buNone/>
              <a:defRPr sz="1900">
                <a:latin typeface="Calibri"/>
                <a:ea typeface="Calibri"/>
                <a:cs typeface="Calibri"/>
                <a:sym typeface="Calibri"/>
              </a:defRPr>
            </a:lvl5pPr>
            <a:lvl6pPr lvl="5" algn="l">
              <a:lnSpc>
                <a:spcPct val="100000"/>
              </a:lnSpc>
              <a:spcBef>
                <a:spcPts val="0"/>
              </a:spcBef>
              <a:spcAft>
                <a:spcPts val="0"/>
              </a:spcAft>
              <a:buSzPts val="1900"/>
              <a:buNone/>
              <a:defRPr sz="1900">
                <a:latin typeface="Calibri"/>
                <a:ea typeface="Calibri"/>
                <a:cs typeface="Calibri"/>
                <a:sym typeface="Calibri"/>
              </a:defRPr>
            </a:lvl6pPr>
            <a:lvl7pPr lvl="6" algn="l">
              <a:lnSpc>
                <a:spcPct val="100000"/>
              </a:lnSpc>
              <a:spcBef>
                <a:spcPts val="0"/>
              </a:spcBef>
              <a:spcAft>
                <a:spcPts val="0"/>
              </a:spcAft>
              <a:buSzPts val="1900"/>
              <a:buNone/>
              <a:defRPr sz="1900">
                <a:latin typeface="Calibri"/>
                <a:ea typeface="Calibri"/>
                <a:cs typeface="Calibri"/>
                <a:sym typeface="Calibri"/>
              </a:defRPr>
            </a:lvl7pPr>
            <a:lvl8pPr lvl="7" algn="l">
              <a:lnSpc>
                <a:spcPct val="100000"/>
              </a:lnSpc>
              <a:spcBef>
                <a:spcPts val="0"/>
              </a:spcBef>
              <a:spcAft>
                <a:spcPts val="0"/>
              </a:spcAft>
              <a:buSzPts val="1900"/>
              <a:buNone/>
              <a:defRPr sz="1900">
                <a:latin typeface="Calibri"/>
                <a:ea typeface="Calibri"/>
                <a:cs typeface="Calibri"/>
                <a:sym typeface="Calibri"/>
              </a:defRPr>
            </a:lvl8pPr>
            <a:lvl9pPr lvl="8" algn="l">
              <a:lnSpc>
                <a:spcPct val="100000"/>
              </a:lnSpc>
              <a:spcBef>
                <a:spcPts val="0"/>
              </a:spcBef>
              <a:spcAft>
                <a:spcPts val="0"/>
              </a:spcAft>
              <a:buSzPts val="1900"/>
              <a:buNone/>
              <a:defRPr sz="1900">
                <a:latin typeface="Calibri"/>
                <a:ea typeface="Calibri"/>
                <a:cs typeface="Calibri"/>
                <a:sym typeface="Calibri"/>
              </a:defRPr>
            </a:lvl9pPr>
          </a:lstStyle>
          <a:p/>
        </p:txBody>
      </p:sp>
      <p:sp>
        <p:nvSpPr>
          <p:cNvPr id="195" name="Google Shape;195;g26e5df40995_1_67"/>
          <p:cNvSpPr txBox="1"/>
          <p:nvPr>
            <p:ph idx="9" type="title"/>
          </p:nvPr>
        </p:nvSpPr>
        <p:spPr>
          <a:xfrm>
            <a:off x="9679133" y="1786367"/>
            <a:ext cx="1946400" cy="4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1900">
                <a:latin typeface="Calibri"/>
                <a:ea typeface="Calibri"/>
                <a:cs typeface="Calibri"/>
                <a:sym typeface="Calibri"/>
              </a:defRPr>
            </a:lvl2pPr>
            <a:lvl3pPr lvl="2" algn="l">
              <a:lnSpc>
                <a:spcPct val="100000"/>
              </a:lnSpc>
              <a:spcBef>
                <a:spcPts val="0"/>
              </a:spcBef>
              <a:spcAft>
                <a:spcPts val="0"/>
              </a:spcAft>
              <a:buSzPts val="1900"/>
              <a:buNone/>
              <a:defRPr sz="1900">
                <a:latin typeface="Calibri"/>
                <a:ea typeface="Calibri"/>
                <a:cs typeface="Calibri"/>
                <a:sym typeface="Calibri"/>
              </a:defRPr>
            </a:lvl3pPr>
            <a:lvl4pPr lvl="3" algn="l">
              <a:lnSpc>
                <a:spcPct val="100000"/>
              </a:lnSpc>
              <a:spcBef>
                <a:spcPts val="0"/>
              </a:spcBef>
              <a:spcAft>
                <a:spcPts val="0"/>
              </a:spcAft>
              <a:buSzPts val="1900"/>
              <a:buNone/>
              <a:defRPr sz="1900">
                <a:latin typeface="Calibri"/>
                <a:ea typeface="Calibri"/>
                <a:cs typeface="Calibri"/>
                <a:sym typeface="Calibri"/>
              </a:defRPr>
            </a:lvl4pPr>
            <a:lvl5pPr lvl="4" algn="l">
              <a:lnSpc>
                <a:spcPct val="100000"/>
              </a:lnSpc>
              <a:spcBef>
                <a:spcPts val="0"/>
              </a:spcBef>
              <a:spcAft>
                <a:spcPts val="0"/>
              </a:spcAft>
              <a:buSzPts val="1900"/>
              <a:buNone/>
              <a:defRPr sz="1900">
                <a:latin typeface="Calibri"/>
                <a:ea typeface="Calibri"/>
                <a:cs typeface="Calibri"/>
                <a:sym typeface="Calibri"/>
              </a:defRPr>
            </a:lvl5pPr>
            <a:lvl6pPr lvl="5" algn="l">
              <a:lnSpc>
                <a:spcPct val="100000"/>
              </a:lnSpc>
              <a:spcBef>
                <a:spcPts val="0"/>
              </a:spcBef>
              <a:spcAft>
                <a:spcPts val="0"/>
              </a:spcAft>
              <a:buSzPts val="1900"/>
              <a:buNone/>
              <a:defRPr sz="1900">
                <a:latin typeface="Calibri"/>
                <a:ea typeface="Calibri"/>
                <a:cs typeface="Calibri"/>
                <a:sym typeface="Calibri"/>
              </a:defRPr>
            </a:lvl6pPr>
            <a:lvl7pPr lvl="6" algn="l">
              <a:lnSpc>
                <a:spcPct val="100000"/>
              </a:lnSpc>
              <a:spcBef>
                <a:spcPts val="0"/>
              </a:spcBef>
              <a:spcAft>
                <a:spcPts val="0"/>
              </a:spcAft>
              <a:buSzPts val="1900"/>
              <a:buNone/>
              <a:defRPr sz="1900">
                <a:latin typeface="Calibri"/>
                <a:ea typeface="Calibri"/>
                <a:cs typeface="Calibri"/>
                <a:sym typeface="Calibri"/>
              </a:defRPr>
            </a:lvl7pPr>
            <a:lvl8pPr lvl="7" algn="l">
              <a:lnSpc>
                <a:spcPct val="100000"/>
              </a:lnSpc>
              <a:spcBef>
                <a:spcPts val="0"/>
              </a:spcBef>
              <a:spcAft>
                <a:spcPts val="0"/>
              </a:spcAft>
              <a:buSzPts val="1900"/>
              <a:buNone/>
              <a:defRPr sz="1900">
                <a:latin typeface="Calibri"/>
                <a:ea typeface="Calibri"/>
                <a:cs typeface="Calibri"/>
                <a:sym typeface="Calibri"/>
              </a:defRPr>
            </a:lvl8pPr>
            <a:lvl9pPr lvl="8" algn="l">
              <a:lnSpc>
                <a:spcPct val="100000"/>
              </a:lnSpc>
              <a:spcBef>
                <a:spcPts val="0"/>
              </a:spcBef>
              <a:spcAft>
                <a:spcPts val="0"/>
              </a:spcAft>
              <a:buSzPts val="1900"/>
              <a:buNone/>
              <a:defRPr sz="1900">
                <a:latin typeface="Calibri"/>
                <a:ea typeface="Calibri"/>
                <a:cs typeface="Calibri"/>
                <a:sym typeface="Calibri"/>
              </a:defRPr>
            </a:lvl9pPr>
          </a:lstStyle>
          <a:p/>
        </p:txBody>
      </p:sp>
      <p:sp>
        <p:nvSpPr>
          <p:cNvPr id="196" name="Google Shape;196;g26e5df40995_1_67"/>
          <p:cNvSpPr txBox="1"/>
          <p:nvPr>
            <p:ph idx="13" type="subTitle"/>
          </p:nvPr>
        </p:nvSpPr>
        <p:spPr>
          <a:xfrm>
            <a:off x="394300" y="2705600"/>
            <a:ext cx="1946400" cy="31496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dk1"/>
              </a:buClr>
              <a:buSzPts val="1600"/>
              <a:buNone/>
              <a:defRPr sz="1600">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0"/>
              </a:spcBef>
              <a:spcAft>
                <a:spcPts val="0"/>
              </a:spcAft>
              <a:buSzPts val="1900"/>
              <a:buNone/>
              <a:defRPr/>
            </a:lvl3pPr>
            <a:lvl4pPr lvl="3" algn="l">
              <a:lnSpc>
                <a:spcPct val="115000"/>
              </a:lnSpc>
              <a:spcBef>
                <a:spcPts val="0"/>
              </a:spcBef>
              <a:spcAft>
                <a:spcPts val="0"/>
              </a:spcAft>
              <a:buSzPts val="1900"/>
              <a:buNone/>
              <a:defRPr/>
            </a:lvl4pPr>
            <a:lvl5pPr lvl="4" algn="l">
              <a:lnSpc>
                <a:spcPct val="115000"/>
              </a:lnSpc>
              <a:spcBef>
                <a:spcPts val="0"/>
              </a:spcBef>
              <a:spcAft>
                <a:spcPts val="0"/>
              </a:spcAft>
              <a:buSzPts val="1900"/>
              <a:buNone/>
              <a:defRPr/>
            </a:lvl5pPr>
            <a:lvl6pPr lvl="5" algn="l">
              <a:lnSpc>
                <a:spcPct val="115000"/>
              </a:lnSpc>
              <a:spcBef>
                <a:spcPts val="0"/>
              </a:spcBef>
              <a:spcAft>
                <a:spcPts val="0"/>
              </a:spcAft>
              <a:buSzPts val="1900"/>
              <a:buNone/>
              <a:defRPr/>
            </a:lvl6pPr>
            <a:lvl7pPr lvl="6" algn="l">
              <a:lnSpc>
                <a:spcPct val="115000"/>
              </a:lnSpc>
              <a:spcBef>
                <a:spcPts val="0"/>
              </a:spcBef>
              <a:spcAft>
                <a:spcPts val="0"/>
              </a:spcAft>
              <a:buSzPts val="1900"/>
              <a:buNone/>
              <a:defRPr/>
            </a:lvl7pPr>
            <a:lvl8pPr lvl="7" algn="l">
              <a:lnSpc>
                <a:spcPct val="115000"/>
              </a:lnSpc>
              <a:spcBef>
                <a:spcPts val="0"/>
              </a:spcBef>
              <a:spcAft>
                <a:spcPts val="0"/>
              </a:spcAft>
              <a:buSzPts val="1900"/>
              <a:buNone/>
              <a:defRPr/>
            </a:lvl8pPr>
            <a:lvl9pPr lvl="8" algn="l">
              <a:lnSpc>
                <a:spcPct val="115000"/>
              </a:lnSpc>
              <a:spcBef>
                <a:spcPts val="0"/>
              </a:spcBef>
              <a:spcAft>
                <a:spcPts val="0"/>
              </a:spcAft>
              <a:buSzPts val="19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197" name="Shape 197"/>
        <p:cNvGrpSpPr/>
        <p:nvPr/>
      </p:nvGrpSpPr>
      <p:grpSpPr>
        <a:xfrm>
          <a:off x="0" y="0"/>
          <a:ext cx="0" cy="0"/>
          <a:chOff x="0" y="0"/>
          <a:chExt cx="0" cy="0"/>
        </a:xfrm>
      </p:grpSpPr>
      <p:sp>
        <p:nvSpPr>
          <p:cNvPr id="198" name="Google Shape;198;g26e5df40995_1_87"/>
          <p:cNvSpPr/>
          <p:nvPr/>
        </p:nvSpPr>
        <p:spPr>
          <a:xfrm>
            <a:off x="7315200" y="1223000"/>
            <a:ext cx="4876800" cy="5635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g26e5df40995_1_87"/>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200" name="Google Shape;200;g26e5df40995_1_87"/>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201" name="Google Shape;201;g26e5df40995_1_87"/>
          <p:cNvPicPr preferRelativeResize="0"/>
          <p:nvPr/>
        </p:nvPicPr>
        <p:blipFill rotWithShape="1">
          <a:blip r:embed="rId3">
            <a:alphaModFix/>
          </a:blip>
          <a:srcRect b="0" l="0" r="0" t="0"/>
          <a:stretch/>
        </p:blipFill>
        <p:spPr>
          <a:xfrm>
            <a:off x="6032333" y="6235200"/>
            <a:ext cx="1157268" cy="492000"/>
          </a:xfrm>
          <a:prstGeom prst="rect">
            <a:avLst/>
          </a:prstGeom>
          <a:noFill/>
          <a:ln>
            <a:noFill/>
          </a:ln>
        </p:spPr>
      </p:pic>
      <p:cxnSp>
        <p:nvCxnSpPr>
          <p:cNvPr id="202" name="Google Shape;202;g26e5df40995_1_87"/>
          <p:cNvCxnSpPr/>
          <p:nvPr/>
        </p:nvCxnSpPr>
        <p:spPr>
          <a:xfrm>
            <a:off x="0" y="6082133"/>
            <a:ext cx="7189600" cy="0"/>
          </a:xfrm>
          <a:prstGeom prst="straightConnector1">
            <a:avLst/>
          </a:prstGeom>
          <a:noFill/>
          <a:ln cap="flat" cmpd="sng" w="9525">
            <a:solidFill>
              <a:schemeClr val="accent1"/>
            </a:solidFill>
            <a:prstDash val="solid"/>
            <a:round/>
            <a:headEnd len="sm" w="sm" type="none"/>
            <a:tailEnd len="sm" w="sm" type="none"/>
          </a:ln>
        </p:spPr>
      </p:cxnSp>
      <p:sp>
        <p:nvSpPr>
          <p:cNvPr id="203" name="Google Shape;203;g26e5df40995_1_87"/>
          <p:cNvSpPr txBox="1"/>
          <p:nvPr>
            <p:ph idx="1" type="body"/>
          </p:nvPr>
        </p:nvSpPr>
        <p:spPr>
          <a:xfrm>
            <a:off x="609600" y="1524000"/>
            <a:ext cx="5035200" cy="4255600"/>
          </a:xfrm>
          <a:prstGeom prst="rect">
            <a:avLst/>
          </a:prstGeom>
          <a:noFill/>
          <a:ln>
            <a:noFill/>
          </a:ln>
        </p:spPr>
        <p:txBody>
          <a:bodyPr anchorCtr="0" anchor="t" bIns="0" lIns="0" spcFirstLastPara="1" rIns="0" wrap="square" tIns="0">
            <a:normAutofit/>
          </a:bodyPr>
          <a:lstStyle>
            <a:lvl1pPr indent="-381000" lvl="0" marL="457200" algn="l">
              <a:lnSpc>
                <a:spcPct val="115000"/>
              </a:lnSpc>
              <a:spcBef>
                <a:spcPts val="0"/>
              </a:spcBef>
              <a:spcAft>
                <a:spcPts val="0"/>
              </a:spcAft>
              <a:buClr>
                <a:schemeClr val="dk1"/>
              </a:buClr>
              <a:buSzPts val="2400"/>
              <a:buChar char="●"/>
              <a:defRPr>
                <a:solidFill>
                  <a:schemeClr val="dk1"/>
                </a:solidFill>
              </a:defRPr>
            </a:lvl1pPr>
            <a:lvl2pPr indent="-361950" lvl="1" marL="914400" algn="l">
              <a:lnSpc>
                <a:spcPct val="115000"/>
              </a:lnSpc>
              <a:spcBef>
                <a:spcPts val="0"/>
              </a:spcBef>
              <a:spcAft>
                <a:spcPts val="0"/>
              </a:spcAft>
              <a:buClr>
                <a:schemeClr val="dk1"/>
              </a:buClr>
              <a:buSzPts val="2100"/>
              <a:buChar char="○"/>
              <a:defRPr sz="2100">
                <a:solidFill>
                  <a:schemeClr val="dk1"/>
                </a:solidFill>
              </a:defRPr>
            </a:lvl2pPr>
            <a:lvl3pPr indent="-361950" lvl="2" marL="1371600" algn="l">
              <a:lnSpc>
                <a:spcPct val="115000"/>
              </a:lnSpc>
              <a:spcBef>
                <a:spcPts val="0"/>
              </a:spcBef>
              <a:spcAft>
                <a:spcPts val="0"/>
              </a:spcAft>
              <a:buClr>
                <a:schemeClr val="dk1"/>
              </a:buClr>
              <a:buSzPts val="2100"/>
              <a:buChar char="■"/>
              <a:defRPr sz="2100">
                <a:solidFill>
                  <a:schemeClr val="dk1"/>
                </a:solidFill>
              </a:defRPr>
            </a:lvl3pPr>
            <a:lvl4pPr indent="-361950" lvl="3" marL="1828800" algn="l">
              <a:lnSpc>
                <a:spcPct val="115000"/>
              </a:lnSpc>
              <a:spcBef>
                <a:spcPts val="0"/>
              </a:spcBef>
              <a:spcAft>
                <a:spcPts val="0"/>
              </a:spcAft>
              <a:buClr>
                <a:schemeClr val="dk1"/>
              </a:buClr>
              <a:buSzPts val="2100"/>
              <a:buChar char="●"/>
              <a:defRPr sz="2100">
                <a:solidFill>
                  <a:schemeClr val="dk1"/>
                </a:solidFill>
              </a:defRPr>
            </a:lvl4pPr>
            <a:lvl5pPr indent="-361950" lvl="4" marL="2286000" algn="l">
              <a:lnSpc>
                <a:spcPct val="115000"/>
              </a:lnSpc>
              <a:spcBef>
                <a:spcPts val="0"/>
              </a:spcBef>
              <a:spcAft>
                <a:spcPts val="0"/>
              </a:spcAft>
              <a:buClr>
                <a:schemeClr val="dk1"/>
              </a:buClr>
              <a:buSzPts val="2100"/>
              <a:buChar char="○"/>
              <a:defRPr sz="2100">
                <a:solidFill>
                  <a:schemeClr val="dk1"/>
                </a:solidFill>
              </a:defRPr>
            </a:lvl5pPr>
            <a:lvl6pPr indent="-361950" lvl="5" marL="2743200" algn="l">
              <a:lnSpc>
                <a:spcPct val="115000"/>
              </a:lnSpc>
              <a:spcBef>
                <a:spcPts val="0"/>
              </a:spcBef>
              <a:spcAft>
                <a:spcPts val="0"/>
              </a:spcAft>
              <a:buClr>
                <a:schemeClr val="dk1"/>
              </a:buClr>
              <a:buSzPts val="2100"/>
              <a:buChar char="■"/>
              <a:defRPr sz="2100">
                <a:solidFill>
                  <a:schemeClr val="dk1"/>
                </a:solidFill>
              </a:defRPr>
            </a:lvl6pPr>
            <a:lvl7pPr indent="-361950" lvl="6" marL="3200400" algn="l">
              <a:lnSpc>
                <a:spcPct val="115000"/>
              </a:lnSpc>
              <a:spcBef>
                <a:spcPts val="0"/>
              </a:spcBef>
              <a:spcAft>
                <a:spcPts val="0"/>
              </a:spcAft>
              <a:buClr>
                <a:schemeClr val="dk1"/>
              </a:buClr>
              <a:buSzPts val="2100"/>
              <a:buChar char="●"/>
              <a:defRPr sz="2100">
                <a:solidFill>
                  <a:schemeClr val="dk1"/>
                </a:solidFill>
              </a:defRPr>
            </a:lvl7pPr>
            <a:lvl8pPr indent="-361950" lvl="7" marL="3657600" algn="l">
              <a:lnSpc>
                <a:spcPct val="115000"/>
              </a:lnSpc>
              <a:spcBef>
                <a:spcPts val="0"/>
              </a:spcBef>
              <a:spcAft>
                <a:spcPts val="0"/>
              </a:spcAft>
              <a:buClr>
                <a:schemeClr val="dk1"/>
              </a:buClr>
              <a:buSzPts val="2100"/>
              <a:buChar char="○"/>
              <a:defRPr sz="2100">
                <a:solidFill>
                  <a:schemeClr val="dk1"/>
                </a:solidFill>
              </a:defRPr>
            </a:lvl8pPr>
            <a:lvl9pPr indent="-361950" lvl="8" marL="4114800" algn="l">
              <a:lnSpc>
                <a:spcPct val="115000"/>
              </a:lnSpc>
              <a:spcBef>
                <a:spcPts val="0"/>
              </a:spcBef>
              <a:spcAft>
                <a:spcPts val="0"/>
              </a:spcAft>
              <a:buClr>
                <a:schemeClr val="dk1"/>
              </a:buClr>
              <a:buSzPts val="2100"/>
              <a:buChar char="■"/>
              <a:defRPr sz="2100">
                <a:solidFill>
                  <a:schemeClr val="dk1"/>
                </a:solidFill>
              </a:defRPr>
            </a:lvl9pPr>
          </a:lstStyle>
          <a:p/>
        </p:txBody>
      </p:sp>
      <p:sp>
        <p:nvSpPr>
          <p:cNvPr id="204" name="Google Shape;204;g26e5df40995_1_87"/>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05" name="Google Shape;205;g26e5df40995_1_87"/>
          <p:cNvSpPr/>
          <p:nvPr>
            <p:ph idx="2" type="pic"/>
          </p:nvPr>
        </p:nvSpPr>
        <p:spPr>
          <a:xfrm>
            <a:off x="7409000" y="1319200"/>
            <a:ext cx="4689200" cy="54428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206" name="Shape 206"/>
        <p:cNvGrpSpPr/>
        <p:nvPr/>
      </p:nvGrpSpPr>
      <p:grpSpPr>
        <a:xfrm>
          <a:off x="0" y="0"/>
          <a:ext cx="0" cy="0"/>
          <a:chOff x="0" y="0"/>
          <a:chExt cx="0" cy="0"/>
        </a:xfrm>
      </p:grpSpPr>
      <p:sp>
        <p:nvSpPr>
          <p:cNvPr id="207" name="Google Shape;207;g26e5df40995_1_96"/>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8" name="Google Shape;208;g26e5df40995_1_96"/>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209" name="Google Shape;209;g26e5df40995_1_96"/>
          <p:cNvSpPr txBox="1"/>
          <p:nvPr>
            <p:ph idx="1" type="body"/>
          </p:nvPr>
        </p:nvSpPr>
        <p:spPr>
          <a:xfrm>
            <a:off x="4156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10" name="Google Shape;210;g26e5df40995_1_96"/>
          <p:cNvSpPr txBox="1"/>
          <p:nvPr>
            <p:ph idx="2" type="body"/>
          </p:nvPr>
        </p:nvSpPr>
        <p:spPr>
          <a:xfrm>
            <a:off x="64432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11" name="Google Shape;211;g26e5df40995_1_96"/>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12" name="Google Shape;212;g26e5df40995_1_96"/>
          <p:cNvSpPr txBox="1"/>
          <p:nvPr>
            <p:ph idx="3"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13" name="Google Shape;213;g26e5df40995_1_96"/>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14" name="Google Shape;214;g26e5df40995_1_96"/>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215" name="Shape 215"/>
        <p:cNvGrpSpPr/>
        <p:nvPr/>
      </p:nvGrpSpPr>
      <p:grpSpPr>
        <a:xfrm>
          <a:off x="0" y="0"/>
          <a:ext cx="0" cy="0"/>
          <a:chOff x="0" y="0"/>
          <a:chExt cx="0" cy="0"/>
        </a:xfrm>
      </p:grpSpPr>
      <p:pic>
        <p:nvPicPr>
          <p:cNvPr id="216" name="Google Shape;216;g26e5df40995_1_105"/>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sp>
        <p:nvSpPr>
          <p:cNvPr id="217" name="Google Shape;217;g26e5df40995_1_105"/>
          <p:cNvSpPr/>
          <p:nvPr/>
        </p:nvSpPr>
        <p:spPr>
          <a:xfrm>
            <a:off x="395167" y="1545367"/>
            <a:ext cx="3456800" cy="4214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g26e5df40995_1_105"/>
          <p:cNvPicPr preferRelativeResize="0"/>
          <p:nvPr/>
        </p:nvPicPr>
        <p:blipFill rotWithShape="1">
          <a:blip r:embed="rId3">
            <a:alphaModFix/>
          </a:blip>
          <a:srcRect b="0" l="0" r="0" t="0"/>
          <a:stretch/>
        </p:blipFill>
        <p:spPr>
          <a:xfrm>
            <a:off x="-9200" y="0"/>
            <a:ext cx="12229997" cy="1223000"/>
          </a:xfrm>
          <a:prstGeom prst="rect">
            <a:avLst/>
          </a:prstGeom>
          <a:noFill/>
          <a:ln>
            <a:noFill/>
          </a:ln>
        </p:spPr>
      </p:pic>
      <p:sp>
        <p:nvSpPr>
          <p:cNvPr id="219" name="Google Shape;219;g26e5df40995_1_105"/>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20" name="Google Shape;220;g26e5df40995_1_105"/>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cxnSp>
        <p:nvCxnSpPr>
          <p:cNvPr id="221" name="Google Shape;221;g26e5df40995_1_105"/>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222" name="Google Shape;222;g26e5df40995_1_105"/>
          <p:cNvSpPr txBox="1"/>
          <p:nvPr>
            <p:ph idx="1" type="subTitle"/>
          </p:nvPr>
        </p:nvSpPr>
        <p:spPr>
          <a:xfrm>
            <a:off x="503633" y="2153091"/>
            <a:ext cx="3228400" cy="3314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Clr>
                <a:schemeClr val="lt1"/>
              </a:buClr>
              <a:buSzPts val="1900"/>
              <a:buNone/>
              <a:defRPr sz="1900">
                <a:solidFill>
                  <a:schemeClr val="lt1"/>
                </a:solidFill>
              </a:defRPr>
            </a:lvl1pPr>
            <a:lvl2pPr lvl="1" algn="ctr">
              <a:lnSpc>
                <a:spcPct val="115000"/>
              </a:lnSpc>
              <a:spcBef>
                <a:spcPts val="0"/>
              </a:spcBef>
              <a:spcAft>
                <a:spcPts val="0"/>
              </a:spcAft>
              <a:buSzPts val="1900"/>
              <a:buNone/>
              <a:defRPr/>
            </a:lvl2pPr>
            <a:lvl3pPr lvl="2" algn="ctr">
              <a:lnSpc>
                <a:spcPct val="115000"/>
              </a:lnSpc>
              <a:spcBef>
                <a:spcPts val="0"/>
              </a:spcBef>
              <a:spcAft>
                <a:spcPts val="0"/>
              </a:spcAft>
              <a:buSzPts val="1900"/>
              <a:buNone/>
              <a:defRPr/>
            </a:lvl3pPr>
            <a:lvl4pPr lvl="3" algn="ctr">
              <a:lnSpc>
                <a:spcPct val="115000"/>
              </a:lnSpc>
              <a:spcBef>
                <a:spcPts val="0"/>
              </a:spcBef>
              <a:spcAft>
                <a:spcPts val="0"/>
              </a:spcAft>
              <a:buSzPts val="1900"/>
              <a:buNone/>
              <a:defRPr/>
            </a:lvl4pPr>
            <a:lvl5pPr lvl="4" algn="ctr">
              <a:lnSpc>
                <a:spcPct val="115000"/>
              </a:lnSpc>
              <a:spcBef>
                <a:spcPts val="0"/>
              </a:spcBef>
              <a:spcAft>
                <a:spcPts val="0"/>
              </a:spcAft>
              <a:buSzPts val="1900"/>
              <a:buNone/>
              <a:defRPr/>
            </a:lvl5pPr>
            <a:lvl6pPr lvl="5" algn="ctr">
              <a:lnSpc>
                <a:spcPct val="115000"/>
              </a:lnSpc>
              <a:spcBef>
                <a:spcPts val="0"/>
              </a:spcBef>
              <a:spcAft>
                <a:spcPts val="0"/>
              </a:spcAft>
              <a:buSzPts val="1900"/>
              <a:buNone/>
              <a:defRPr/>
            </a:lvl6pPr>
            <a:lvl7pPr lvl="6" algn="ctr">
              <a:lnSpc>
                <a:spcPct val="115000"/>
              </a:lnSpc>
              <a:spcBef>
                <a:spcPts val="0"/>
              </a:spcBef>
              <a:spcAft>
                <a:spcPts val="0"/>
              </a:spcAft>
              <a:buSzPts val="1900"/>
              <a:buNone/>
              <a:defRPr/>
            </a:lvl7pPr>
            <a:lvl8pPr lvl="7" algn="ctr">
              <a:lnSpc>
                <a:spcPct val="115000"/>
              </a:lnSpc>
              <a:spcBef>
                <a:spcPts val="0"/>
              </a:spcBef>
              <a:spcAft>
                <a:spcPts val="0"/>
              </a:spcAft>
              <a:buSzPts val="1900"/>
              <a:buNone/>
              <a:defRPr/>
            </a:lvl8pPr>
            <a:lvl9pPr lvl="8" algn="ctr">
              <a:lnSpc>
                <a:spcPct val="115000"/>
              </a:lnSpc>
              <a:spcBef>
                <a:spcPts val="0"/>
              </a:spcBef>
              <a:spcAft>
                <a:spcPts val="0"/>
              </a:spcAft>
              <a:buSzPts val="1900"/>
              <a:buNone/>
              <a:defRPr/>
            </a:lvl9pPr>
          </a:lstStyle>
          <a:p/>
        </p:txBody>
      </p:sp>
      <p:sp>
        <p:nvSpPr>
          <p:cNvPr id="223" name="Google Shape;223;g26e5df40995_1_105"/>
          <p:cNvSpPr/>
          <p:nvPr>
            <p:ph idx="2" type="pic"/>
          </p:nvPr>
        </p:nvSpPr>
        <p:spPr>
          <a:xfrm>
            <a:off x="1855433" y="1606576"/>
            <a:ext cx="524800" cy="471600"/>
          </a:xfrm>
          <a:prstGeom prst="roundRect">
            <a:avLst>
              <a:gd fmla="val 16667" name="adj"/>
            </a:avLst>
          </a:prstGeom>
          <a:noFill/>
          <a:ln>
            <a:noFill/>
          </a:ln>
        </p:spPr>
      </p:sp>
      <p:sp>
        <p:nvSpPr>
          <p:cNvPr id="224" name="Google Shape;224;g26e5df40995_1_105"/>
          <p:cNvSpPr/>
          <p:nvPr/>
        </p:nvSpPr>
        <p:spPr>
          <a:xfrm>
            <a:off x="4236100" y="1545367"/>
            <a:ext cx="3456800" cy="4214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6e5df40995_1_105"/>
          <p:cNvSpPr txBox="1"/>
          <p:nvPr>
            <p:ph idx="3" type="subTitle"/>
          </p:nvPr>
        </p:nvSpPr>
        <p:spPr>
          <a:xfrm>
            <a:off x="4344567" y="2153091"/>
            <a:ext cx="3228400" cy="3314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Clr>
                <a:schemeClr val="lt1"/>
              </a:buClr>
              <a:buSzPts val="1900"/>
              <a:buNone/>
              <a:defRPr sz="1900">
                <a:solidFill>
                  <a:schemeClr val="lt1"/>
                </a:solidFill>
              </a:defRPr>
            </a:lvl1pPr>
            <a:lvl2pPr lvl="1" algn="ctr">
              <a:lnSpc>
                <a:spcPct val="115000"/>
              </a:lnSpc>
              <a:spcBef>
                <a:spcPts val="0"/>
              </a:spcBef>
              <a:spcAft>
                <a:spcPts val="0"/>
              </a:spcAft>
              <a:buSzPts val="1900"/>
              <a:buNone/>
              <a:defRPr/>
            </a:lvl2pPr>
            <a:lvl3pPr lvl="2" algn="ctr">
              <a:lnSpc>
                <a:spcPct val="115000"/>
              </a:lnSpc>
              <a:spcBef>
                <a:spcPts val="0"/>
              </a:spcBef>
              <a:spcAft>
                <a:spcPts val="0"/>
              </a:spcAft>
              <a:buSzPts val="1900"/>
              <a:buNone/>
              <a:defRPr/>
            </a:lvl3pPr>
            <a:lvl4pPr lvl="3" algn="ctr">
              <a:lnSpc>
                <a:spcPct val="115000"/>
              </a:lnSpc>
              <a:spcBef>
                <a:spcPts val="0"/>
              </a:spcBef>
              <a:spcAft>
                <a:spcPts val="0"/>
              </a:spcAft>
              <a:buSzPts val="1900"/>
              <a:buNone/>
              <a:defRPr/>
            </a:lvl4pPr>
            <a:lvl5pPr lvl="4" algn="ctr">
              <a:lnSpc>
                <a:spcPct val="115000"/>
              </a:lnSpc>
              <a:spcBef>
                <a:spcPts val="0"/>
              </a:spcBef>
              <a:spcAft>
                <a:spcPts val="0"/>
              </a:spcAft>
              <a:buSzPts val="1900"/>
              <a:buNone/>
              <a:defRPr/>
            </a:lvl5pPr>
            <a:lvl6pPr lvl="5" algn="ctr">
              <a:lnSpc>
                <a:spcPct val="115000"/>
              </a:lnSpc>
              <a:spcBef>
                <a:spcPts val="0"/>
              </a:spcBef>
              <a:spcAft>
                <a:spcPts val="0"/>
              </a:spcAft>
              <a:buSzPts val="1900"/>
              <a:buNone/>
              <a:defRPr/>
            </a:lvl6pPr>
            <a:lvl7pPr lvl="6" algn="ctr">
              <a:lnSpc>
                <a:spcPct val="115000"/>
              </a:lnSpc>
              <a:spcBef>
                <a:spcPts val="0"/>
              </a:spcBef>
              <a:spcAft>
                <a:spcPts val="0"/>
              </a:spcAft>
              <a:buSzPts val="1900"/>
              <a:buNone/>
              <a:defRPr/>
            </a:lvl7pPr>
            <a:lvl8pPr lvl="7" algn="ctr">
              <a:lnSpc>
                <a:spcPct val="115000"/>
              </a:lnSpc>
              <a:spcBef>
                <a:spcPts val="0"/>
              </a:spcBef>
              <a:spcAft>
                <a:spcPts val="0"/>
              </a:spcAft>
              <a:buSzPts val="1900"/>
              <a:buNone/>
              <a:defRPr/>
            </a:lvl8pPr>
            <a:lvl9pPr lvl="8" algn="ctr">
              <a:lnSpc>
                <a:spcPct val="115000"/>
              </a:lnSpc>
              <a:spcBef>
                <a:spcPts val="0"/>
              </a:spcBef>
              <a:spcAft>
                <a:spcPts val="0"/>
              </a:spcAft>
              <a:buSzPts val="1900"/>
              <a:buNone/>
              <a:defRPr/>
            </a:lvl9pPr>
          </a:lstStyle>
          <a:p/>
        </p:txBody>
      </p:sp>
      <p:sp>
        <p:nvSpPr>
          <p:cNvPr id="226" name="Google Shape;226;g26e5df40995_1_105"/>
          <p:cNvSpPr/>
          <p:nvPr>
            <p:ph idx="4" type="pic"/>
          </p:nvPr>
        </p:nvSpPr>
        <p:spPr>
          <a:xfrm>
            <a:off x="5696367" y="1606576"/>
            <a:ext cx="524800" cy="471600"/>
          </a:xfrm>
          <a:prstGeom prst="roundRect">
            <a:avLst>
              <a:gd fmla="val 16667" name="adj"/>
            </a:avLst>
          </a:prstGeom>
          <a:noFill/>
          <a:ln>
            <a:noFill/>
          </a:ln>
        </p:spPr>
      </p:sp>
      <p:sp>
        <p:nvSpPr>
          <p:cNvPr id="227" name="Google Shape;227;g26e5df40995_1_105"/>
          <p:cNvSpPr/>
          <p:nvPr/>
        </p:nvSpPr>
        <p:spPr>
          <a:xfrm>
            <a:off x="8077033" y="1545367"/>
            <a:ext cx="3456800" cy="4214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6e5df40995_1_105"/>
          <p:cNvSpPr txBox="1"/>
          <p:nvPr>
            <p:ph idx="5" type="subTitle"/>
          </p:nvPr>
        </p:nvSpPr>
        <p:spPr>
          <a:xfrm>
            <a:off x="8185500" y="2153091"/>
            <a:ext cx="3228400" cy="3314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Clr>
                <a:schemeClr val="lt1"/>
              </a:buClr>
              <a:buSzPts val="1900"/>
              <a:buNone/>
              <a:defRPr sz="1900">
                <a:solidFill>
                  <a:schemeClr val="lt1"/>
                </a:solidFill>
              </a:defRPr>
            </a:lvl1pPr>
            <a:lvl2pPr lvl="1" algn="ctr">
              <a:lnSpc>
                <a:spcPct val="115000"/>
              </a:lnSpc>
              <a:spcBef>
                <a:spcPts val="0"/>
              </a:spcBef>
              <a:spcAft>
                <a:spcPts val="0"/>
              </a:spcAft>
              <a:buSzPts val="1900"/>
              <a:buNone/>
              <a:defRPr/>
            </a:lvl2pPr>
            <a:lvl3pPr lvl="2" algn="ctr">
              <a:lnSpc>
                <a:spcPct val="115000"/>
              </a:lnSpc>
              <a:spcBef>
                <a:spcPts val="0"/>
              </a:spcBef>
              <a:spcAft>
                <a:spcPts val="0"/>
              </a:spcAft>
              <a:buSzPts val="1900"/>
              <a:buNone/>
              <a:defRPr/>
            </a:lvl3pPr>
            <a:lvl4pPr lvl="3" algn="ctr">
              <a:lnSpc>
                <a:spcPct val="115000"/>
              </a:lnSpc>
              <a:spcBef>
                <a:spcPts val="0"/>
              </a:spcBef>
              <a:spcAft>
                <a:spcPts val="0"/>
              </a:spcAft>
              <a:buSzPts val="1900"/>
              <a:buNone/>
              <a:defRPr/>
            </a:lvl4pPr>
            <a:lvl5pPr lvl="4" algn="ctr">
              <a:lnSpc>
                <a:spcPct val="115000"/>
              </a:lnSpc>
              <a:spcBef>
                <a:spcPts val="0"/>
              </a:spcBef>
              <a:spcAft>
                <a:spcPts val="0"/>
              </a:spcAft>
              <a:buSzPts val="1900"/>
              <a:buNone/>
              <a:defRPr/>
            </a:lvl5pPr>
            <a:lvl6pPr lvl="5" algn="ctr">
              <a:lnSpc>
                <a:spcPct val="115000"/>
              </a:lnSpc>
              <a:spcBef>
                <a:spcPts val="0"/>
              </a:spcBef>
              <a:spcAft>
                <a:spcPts val="0"/>
              </a:spcAft>
              <a:buSzPts val="1900"/>
              <a:buNone/>
              <a:defRPr/>
            </a:lvl6pPr>
            <a:lvl7pPr lvl="6" algn="ctr">
              <a:lnSpc>
                <a:spcPct val="115000"/>
              </a:lnSpc>
              <a:spcBef>
                <a:spcPts val="0"/>
              </a:spcBef>
              <a:spcAft>
                <a:spcPts val="0"/>
              </a:spcAft>
              <a:buSzPts val="1900"/>
              <a:buNone/>
              <a:defRPr/>
            </a:lvl7pPr>
            <a:lvl8pPr lvl="7" algn="ctr">
              <a:lnSpc>
                <a:spcPct val="115000"/>
              </a:lnSpc>
              <a:spcBef>
                <a:spcPts val="0"/>
              </a:spcBef>
              <a:spcAft>
                <a:spcPts val="0"/>
              </a:spcAft>
              <a:buSzPts val="1900"/>
              <a:buNone/>
              <a:defRPr/>
            </a:lvl8pPr>
            <a:lvl9pPr lvl="8" algn="ctr">
              <a:lnSpc>
                <a:spcPct val="115000"/>
              </a:lnSpc>
              <a:spcBef>
                <a:spcPts val="0"/>
              </a:spcBef>
              <a:spcAft>
                <a:spcPts val="0"/>
              </a:spcAft>
              <a:buSzPts val="1900"/>
              <a:buNone/>
              <a:defRPr/>
            </a:lvl9pPr>
          </a:lstStyle>
          <a:p/>
        </p:txBody>
      </p:sp>
      <p:sp>
        <p:nvSpPr>
          <p:cNvPr id="229" name="Google Shape;229;g26e5df40995_1_105"/>
          <p:cNvSpPr/>
          <p:nvPr>
            <p:ph idx="6" type="pic"/>
          </p:nvPr>
        </p:nvSpPr>
        <p:spPr>
          <a:xfrm>
            <a:off x="9537300" y="1606576"/>
            <a:ext cx="524800" cy="471600"/>
          </a:xfrm>
          <a:prstGeom prst="roundRect">
            <a:avLst>
              <a:gd fmla="val 16667" name="adj"/>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230" name="Shape 230"/>
        <p:cNvGrpSpPr/>
        <p:nvPr/>
      </p:nvGrpSpPr>
      <p:grpSpPr>
        <a:xfrm>
          <a:off x="0" y="0"/>
          <a:ext cx="0" cy="0"/>
          <a:chOff x="0" y="0"/>
          <a:chExt cx="0" cy="0"/>
        </a:xfrm>
      </p:grpSpPr>
      <p:sp>
        <p:nvSpPr>
          <p:cNvPr id="231" name="Google Shape;231;g26e5df40995_1_120"/>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2" name="Google Shape;232;g26e5df40995_1_120"/>
          <p:cNvPicPr preferRelativeResize="0"/>
          <p:nvPr/>
        </p:nvPicPr>
        <p:blipFill rotWithShape="1">
          <a:blip r:embed="rId2">
            <a:alphaModFix/>
          </a:blip>
          <a:srcRect b="0" l="0" r="0" t="0"/>
          <a:stretch/>
        </p:blipFill>
        <p:spPr>
          <a:xfrm>
            <a:off x="-9200" y="0"/>
            <a:ext cx="12229997" cy="1223000"/>
          </a:xfrm>
          <a:prstGeom prst="rect">
            <a:avLst/>
          </a:prstGeom>
          <a:noFill/>
          <a:ln>
            <a:noFill/>
          </a:ln>
        </p:spPr>
      </p:pic>
      <p:sp>
        <p:nvSpPr>
          <p:cNvPr id="233" name="Google Shape;233;g26e5df40995_1_120"/>
          <p:cNvSpPr txBox="1"/>
          <p:nvPr>
            <p:ph idx="1" type="body"/>
          </p:nvPr>
        </p:nvSpPr>
        <p:spPr>
          <a:xfrm>
            <a:off x="415600" y="1931833"/>
            <a:ext cx="5333200" cy="38432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34" name="Google Shape;234;g26e5df40995_1_120"/>
          <p:cNvSpPr txBox="1"/>
          <p:nvPr>
            <p:ph idx="2" type="body"/>
          </p:nvPr>
        </p:nvSpPr>
        <p:spPr>
          <a:xfrm>
            <a:off x="6443200" y="1931833"/>
            <a:ext cx="5333200" cy="38432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35" name="Google Shape;235;g26e5df40995_1_120"/>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36" name="Google Shape;236;g26e5df40995_1_120"/>
          <p:cNvSpPr txBox="1"/>
          <p:nvPr>
            <p:ph idx="3"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37" name="Google Shape;237;g26e5df40995_1_120"/>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38" name="Google Shape;238;g26e5df40995_1_120"/>
          <p:cNvCxnSpPr/>
          <p:nvPr/>
        </p:nvCxnSpPr>
        <p:spPr>
          <a:xfrm>
            <a:off x="0" y="6082133"/>
            <a:ext cx="12203600" cy="0"/>
          </a:xfrm>
          <a:prstGeom prst="straightConnector1">
            <a:avLst/>
          </a:prstGeom>
          <a:noFill/>
          <a:ln cap="flat" cmpd="sng" w="9525">
            <a:solidFill>
              <a:schemeClr val="accent1"/>
            </a:solidFill>
            <a:prstDash val="solid"/>
            <a:round/>
            <a:headEnd len="sm" w="sm" type="none"/>
            <a:tailEnd len="sm" w="sm" type="none"/>
          </a:ln>
        </p:spPr>
      </p:cxnSp>
      <p:sp>
        <p:nvSpPr>
          <p:cNvPr id="239" name="Google Shape;239;g26e5df40995_1_120"/>
          <p:cNvSpPr txBox="1"/>
          <p:nvPr>
            <p:ph idx="4" type="title"/>
          </p:nvPr>
        </p:nvSpPr>
        <p:spPr>
          <a:xfrm>
            <a:off x="439067"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9pPr>
          </a:lstStyle>
          <a:p/>
        </p:txBody>
      </p:sp>
      <p:sp>
        <p:nvSpPr>
          <p:cNvPr id="240" name="Google Shape;240;g26e5df40995_1_120"/>
          <p:cNvSpPr txBox="1"/>
          <p:nvPr>
            <p:ph idx="5" type="title"/>
          </p:nvPr>
        </p:nvSpPr>
        <p:spPr>
          <a:xfrm>
            <a:off x="6455000"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8" name="Shape 28"/>
        <p:cNvGrpSpPr/>
        <p:nvPr/>
      </p:nvGrpSpPr>
      <p:grpSpPr>
        <a:xfrm>
          <a:off x="0" y="0"/>
          <a:ext cx="0" cy="0"/>
          <a:chOff x="0" y="0"/>
          <a:chExt cx="0" cy="0"/>
        </a:xfrm>
      </p:grpSpPr>
      <p:pic>
        <p:nvPicPr>
          <p:cNvPr id="29" name="Google Shape;29;p44"/>
          <p:cNvPicPr preferRelativeResize="0"/>
          <p:nvPr/>
        </p:nvPicPr>
        <p:blipFill rotWithShape="1">
          <a:blip r:embed="rId2">
            <a:alphaModFix/>
          </a:blip>
          <a:srcRect b="0" l="0" r="0" t="0"/>
          <a:stretch/>
        </p:blipFill>
        <p:spPr>
          <a:xfrm>
            <a:off x="0" y="-1"/>
            <a:ext cx="12192627" cy="6858352"/>
          </a:xfrm>
          <a:prstGeom prst="rect">
            <a:avLst/>
          </a:prstGeom>
          <a:noFill/>
          <a:ln>
            <a:noFill/>
          </a:ln>
        </p:spPr>
      </p:pic>
      <p:sp>
        <p:nvSpPr>
          <p:cNvPr id="30" name="Google Shape;30;p44"/>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31" name="Google Shape;31;p44"/>
          <p:cNvSpPr txBox="1"/>
          <p:nvPr>
            <p:ph idx="12" type="sldNum"/>
          </p:nvPr>
        </p:nvSpPr>
        <p:spPr>
          <a:xfrm>
            <a:off x="233420" y="6427021"/>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241" name="Shape 241"/>
        <p:cNvGrpSpPr/>
        <p:nvPr/>
      </p:nvGrpSpPr>
      <p:grpSpPr>
        <a:xfrm>
          <a:off x="0" y="0"/>
          <a:ext cx="0" cy="0"/>
          <a:chOff x="0" y="0"/>
          <a:chExt cx="0" cy="0"/>
        </a:xfrm>
      </p:grpSpPr>
      <p:pic>
        <p:nvPicPr>
          <p:cNvPr id="242" name="Google Shape;242;g26e5df40995_1_1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3" name="Google Shape;243;g26e5df40995_1_131"/>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4" name="Google Shape;244;g26e5df40995_1_131"/>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sp>
        <p:nvSpPr>
          <p:cNvPr id="245" name="Google Shape;245;g26e5df40995_1_131"/>
          <p:cNvSpPr txBox="1"/>
          <p:nvPr>
            <p:ph type="ctrTitle"/>
          </p:nvPr>
        </p:nvSpPr>
        <p:spPr>
          <a:xfrm>
            <a:off x="415600" y="992767"/>
            <a:ext cx="11360800" cy="243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lt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lt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lt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lt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lt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lt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lt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lt1"/>
                </a:solidFill>
                <a:latin typeface="Rockwell"/>
                <a:ea typeface="Rockwell"/>
                <a:cs typeface="Rockwell"/>
                <a:sym typeface="Rockwell"/>
              </a:defRPr>
            </a:lvl9pPr>
          </a:lstStyle>
          <a:p/>
        </p:txBody>
      </p:sp>
      <p:sp>
        <p:nvSpPr>
          <p:cNvPr id="246" name="Google Shape;246;g26e5df40995_1_131"/>
          <p:cNvSpPr txBox="1"/>
          <p:nvPr>
            <p:ph idx="1" type="subTitle"/>
          </p:nvPr>
        </p:nvSpPr>
        <p:spPr>
          <a:xfrm>
            <a:off x="415600" y="3778833"/>
            <a:ext cx="11360800" cy="1056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SzPts val="3100"/>
              <a:buNone/>
              <a:defRPr sz="3100">
                <a:solidFill>
                  <a:schemeClr val="lt1"/>
                </a:solidFill>
                <a:latin typeface="Calibri"/>
                <a:ea typeface="Calibri"/>
                <a:cs typeface="Calibri"/>
                <a:sym typeface="Calibri"/>
              </a:defRPr>
            </a:lvl1pPr>
            <a:lvl2pPr lvl="1" algn="l">
              <a:lnSpc>
                <a:spcPct val="115000"/>
              </a:lnSpc>
              <a:spcBef>
                <a:spcPts val="0"/>
              </a:spcBef>
              <a:spcAft>
                <a:spcPts val="0"/>
              </a:spcAft>
              <a:buSzPts val="19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9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9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9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9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9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9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900"/>
              <a:buNone/>
              <a:defRPr>
                <a:solidFill>
                  <a:schemeClr val="lt1"/>
                </a:solidFill>
                <a:latin typeface="Calibri"/>
                <a:ea typeface="Calibri"/>
                <a:cs typeface="Calibri"/>
                <a:sym typeface="Calibri"/>
              </a:defRPr>
            </a:lvl9pPr>
          </a:lstStyle>
          <a:p/>
        </p:txBody>
      </p:sp>
      <p:cxnSp>
        <p:nvCxnSpPr>
          <p:cNvPr id="247" name="Google Shape;247;g26e5df40995_1_131"/>
          <p:cNvCxnSpPr/>
          <p:nvPr/>
        </p:nvCxnSpPr>
        <p:spPr>
          <a:xfrm>
            <a:off x="394500" y="3678567"/>
            <a:ext cx="1138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248" name="Shape 248"/>
        <p:cNvGrpSpPr/>
        <p:nvPr/>
      </p:nvGrpSpPr>
      <p:grpSpPr>
        <a:xfrm>
          <a:off x="0" y="0"/>
          <a:ext cx="0" cy="0"/>
          <a:chOff x="0" y="0"/>
          <a:chExt cx="0" cy="0"/>
        </a:xfrm>
      </p:grpSpPr>
      <p:pic>
        <p:nvPicPr>
          <p:cNvPr id="249" name="Google Shape;249;g26e5df40995_1_1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0" name="Google Shape;250;g26e5df40995_1_138"/>
          <p:cNvSpPr txBox="1"/>
          <p:nvPr>
            <p:ph type="ctrTitle"/>
          </p:nvPr>
        </p:nvSpPr>
        <p:spPr>
          <a:xfrm>
            <a:off x="415600" y="2453433"/>
            <a:ext cx="11360800" cy="2042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dk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dk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dk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dk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dk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dk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dk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dk1"/>
                </a:solidFill>
                <a:latin typeface="Rockwell"/>
                <a:ea typeface="Rockwell"/>
                <a:cs typeface="Rockwell"/>
                <a:sym typeface="Rockwell"/>
              </a:defRPr>
            </a:lvl9pPr>
          </a:lstStyle>
          <a:p/>
        </p:txBody>
      </p:sp>
      <p:sp>
        <p:nvSpPr>
          <p:cNvPr id="251" name="Google Shape;251;g26e5df40995_1_138"/>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252" name="Shape 252"/>
        <p:cNvGrpSpPr/>
        <p:nvPr/>
      </p:nvGrpSpPr>
      <p:grpSpPr>
        <a:xfrm>
          <a:off x="0" y="0"/>
          <a:ext cx="0" cy="0"/>
          <a:chOff x="0" y="0"/>
          <a:chExt cx="0" cy="0"/>
        </a:xfrm>
      </p:grpSpPr>
      <p:pic>
        <p:nvPicPr>
          <p:cNvPr id="253" name="Google Shape;253;g26e5df40995_1_142"/>
          <p:cNvPicPr preferRelativeResize="0"/>
          <p:nvPr/>
        </p:nvPicPr>
        <p:blipFill rotWithShape="1">
          <a:blip r:embed="rId2">
            <a:alphaModFix/>
          </a:blip>
          <a:srcRect b="0" l="0" r="0" t="0"/>
          <a:stretch/>
        </p:blipFill>
        <p:spPr>
          <a:xfrm>
            <a:off x="0" y="0"/>
            <a:ext cx="12192003" cy="1214438"/>
          </a:xfrm>
          <a:prstGeom prst="rect">
            <a:avLst/>
          </a:prstGeom>
          <a:noFill/>
          <a:ln>
            <a:noFill/>
          </a:ln>
        </p:spPr>
      </p:pic>
      <p:sp>
        <p:nvSpPr>
          <p:cNvPr id="254" name="Google Shape;254;g26e5df40995_1_142"/>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55" name="Google Shape;255;g26e5df40995_1_142"/>
          <p:cNvSpPr txBox="1"/>
          <p:nvPr>
            <p:ph idx="1" type="body"/>
          </p:nvPr>
        </p:nvSpPr>
        <p:spPr>
          <a:xfrm>
            <a:off x="609600" y="1524000"/>
            <a:ext cx="11360800" cy="4255600"/>
          </a:xfrm>
          <a:prstGeom prst="rect">
            <a:avLst/>
          </a:prstGeom>
          <a:noFill/>
          <a:ln>
            <a:noFill/>
          </a:ln>
        </p:spPr>
        <p:txBody>
          <a:bodyPr anchorCtr="0" anchor="t" bIns="0" lIns="0" spcFirstLastPara="1" rIns="0" wrap="square" tIns="0">
            <a:normAutofit/>
          </a:bodyPr>
          <a:lstStyle>
            <a:lvl1pPr indent="-361950" lvl="0" marL="457200" algn="l">
              <a:lnSpc>
                <a:spcPct val="115000"/>
              </a:lnSpc>
              <a:spcBef>
                <a:spcPts val="0"/>
              </a:spcBef>
              <a:spcAft>
                <a:spcPts val="0"/>
              </a:spcAft>
              <a:buClr>
                <a:schemeClr val="dk1"/>
              </a:buClr>
              <a:buSzPts val="2100"/>
              <a:buChar char="●"/>
              <a:defRPr>
                <a:solidFill>
                  <a:schemeClr val="dk1"/>
                </a:solidFill>
              </a:defRPr>
            </a:lvl1pPr>
            <a:lvl2pPr indent="-311150" lvl="1" marL="914400" algn="l">
              <a:lnSpc>
                <a:spcPct val="115000"/>
              </a:lnSpc>
              <a:spcBef>
                <a:spcPts val="0"/>
              </a:spcBef>
              <a:spcAft>
                <a:spcPts val="0"/>
              </a:spcAft>
              <a:buClr>
                <a:schemeClr val="dk1"/>
              </a:buClr>
              <a:buSzPts val="1300"/>
              <a:buChar char="○"/>
              <a:defRPr sz="2100">
                <a:solidFill>
                  <a:schemeClr val="dk1"/>
                </a:solidFill>
              </a:defRPr>
            </a:lvl2pPr>
            <a:lvl3pPr indent="-311150" lvl="2" marL="1371600" algn="l">
              <a:lnSpc>
                <a:spcPct val="115000"/>
              </a:lnSpc>
              <a:spcBef>
                <a:spcPts val="0"/>
              </a:spcBef>
              <a:spcAft>
                <a:spcPts val="0"/>
              </a:spcAft>
              <a:buClr>
                <a:schemeClr val="dk1"/>
              </a:buClr>
              <a:buSzPts val="1300"/>
              <a:buChar char="■"/>
              <a:defRPr sz="2100">
                <a:solidFill>
                  <a:schemeClr val="dk1"/>
                </a:solidFill>
              </a:defRPr>
            </a:lvl3pPr>
            <a:lvl4pPr indent="-311150" lvl="3" marL="1828800" algn="l">
              <a:lnSpc>
                <a:spcPct val="115000"/>
              </a:lnSpc>
              <a:spcBef>
                <a:spcPts val="0"/>
              </a:spcBef>
              <a:spcAft>
                <a:spcPts val="0"/>
              </a:spcAft>
              <a:buClr>
                <a:schemeClr val="dk1"/>
              </a:buClr>
              <a:buSzPts val="1300"/>
              <a:buChar char="●"/>
              <a:defRPr sz="2100">
                <a:solidFill>
                  <a:schemeClr val="dk1"/>
                </a:solidFill>
              </a:defRPr>
            </a:lvl4pPr>
            <a:lvl5pPr indent="-311150" lvl="4" marL="2286000" algn="l">
              <a:lnSpc>
                <a:spcPct val="115000"/>
              </a:lnSpc>
              <a:spcBef>
                <a:spcPts val="0"/>
              </a:spcBef>
              <a:spcAft>
                <a:spcPts val="0"/>
              </a:spcAft>
              <a:buClr>
                <a:schemeClr val="dk1"/>
              </a:buClr>
              <a:buSzPts val="1300"/>
              <a:buChar char="○"/>
              <a:defRPr sz="2100">
                <a:solidFill>
                  <a:schemeClr val="dk1"/>
                </a:solidFill>
              </a:defRPr>
            </a:lvl5pPr>
            <a:lvl6pPr indent="-311150" lvl="5" marL="2743200" algn="l">
              <a:lnSpc>
                <a:spcPct val="115000"/>
              </a:lnSpc>
              <a:spcBef>
                <a:spcPts val="0"/>
              </a:spcBef>
              <a:spcAft>
                <a:spcPts val="0"/>
              </a:spcAft>
              <a:buClr>
                <a:schemeClr val="dk1"/>
              </a:buClr>
              <a:buSzPts val="1300"/>
              <a:buChar char="■"/>
              <a:defRPr sz="2100">
                <a:solidFill>
                  <a:schemeClr val="dk1"/>
                </a:solidFill>
              </a:defRPr>
            </a:lvl6pPr>
            <a:lvl7pPr indent="-311150" lvl="6" marL="3200400" algn="l">
              <a:lnSpc>
                <a:spcPct val="115000"/>
              </a:lnSpc>
              <a:spcBef>
                <a:spcPts val="0"/>
              </a:spcBef>
              <a:spcAft>
                <a:spcPts val="0"/>
              </a:spcAft>
              <a:buClr>
                <a:schemeClr val="dk1"/>
              </a:buClr>
              <a:buSzPts val="1300"/>
              <a:buChar char="●"/>
              <a:defRPr sz="2100">
                <a:solidFill>
                  <a:schemeClr val="dk1"/>
                </a:solidFill>
              </a:defRPr>
            </a:lvl7pPr>
            <a:lvl8pPr indent="-311150" lvl="7" marL="3657600" algn="l">
              <a:lnSpc>
                <a:spcPct val="115000"/>
              </a:lnSpc>
              <a:spcBef>
                <a:spcPts val="0"/>
              </a:spcBef>
              <a:spcAft>
                <a:spcPts val="0"/>
              </a:spcAft>
              <a:buClr>
                <a:schemeClr val="dk1"/>
              </a:buClr>
              <a:buSzPts val="1300"/>
              <a:buChar char="○"/>
              <a:defRPr sz="2100">
                <a:solidFill>
                  <a:schemeClr val="dk1"/>
                </a:solidFill>
              </a:defRPr>
            </a:lvl8pPr>
            <a:lvl9pPr indent="-311150" lvl="8" marL="4114800" algn="l">
              <a:lnSpc>
                <a:spcPct val="115000"/>
              </a:lnSpc>
              <a:spcBef>
                <a:spcPts val="0"/>
              </a:spcBef>
              <a:spcAft>
                <a:spcPts val="0"/>
              </a:spcAft>
              <a:buClr>
                <a:schemeClr val="dk1"/>
              </a:buClr>
              <a:buSzPts val="1300"/>
              <a:buChar char="■"/>
              <a:defRPr sz="2100">
                <a:solidFill>
                  <a:schemeClr val="dk1"/>
                </a:solidFill>
              </a:defRPr>
            </a:lvl9pPr>
          </a:lstStyle>
          <a:p/>
        </p:txBody>
      </p:sp>
      <p:pic>
        <p:nvPicPr>
          <p:cNvPr id="256" name="Google Shape;256;g26e5df40995_1_142"/>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57" name="Google Shape;257;g26e5df40995_1_142"/>
          <p:cNvCxnSpPr/>
          <p:nvPr/>
        </p:nvCxnSpPr>
        <p:spPr>
          <a:xfrm>
            <a:off x="0" y="6082133"/>
            <a:ext cx="12203600" cy="0"/>
          </a:xfrm>
          <a:prstGeom prst="straightConnector1">
            <a:avLst/>
          </a:prstGeom>
          <a:noFill/>
          <a:ln cap="flat" cmpd="sng" w="9525">
            <a:solidFill>
              <a:srgbClr val="F1C232"/>
            </a:solidFill>
            <a:prstDash val="solid"/>
            <a:round/>
            <a:headEnd len="sm" w="sm" type="none"/>
            <a:tailEnd len="sm" w="sm" type="none"/>
          </a:ln>
        </p:spPr>
      </p:cxnSp>
      <p:sp>
        <p:nvSpPr>
          <p:cNvPr id="258" name="Google Shape;258;g26e5df40995_1_142"/>
          <p:cNvSpPr txBox="1"/>
          <p:nvPr>
            <p:ph idx="1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259" name="Shape 259"/>
        <p:cNvGrpSpPr/>
        <p:nvPr/>
      </p:nvGrpSpPr>
      <p:grpSpPr>
        <a:xfrm>
          <a:off x="0" y="0"/>
          <a:ext cx="0" cy="0"/>
          <a:chOff x="0" y="0"/>
          <a:chExt cx="0" cy="0"/>
        </a:xfrm>
      </p:grpSpPr>
      <p:pic>
        <p:nvPicPr>
          <p:cNvPr id="260" name="Google Shape;260;g26e5df40995_1_149"/>
          <p:cNvPicPr preferRelativeResize="0"/>
          <p:nvPr/>
        </p:nvPicPr>
        <p:blipFill rotWithShape="1">
          <a:blip r:embed="rId2">
            <a:alphaModFix/>
          </a:blip>
          <a:srcRect b="0" l="0" r="0" t="0"/>
          <a:stretch/>
        </p:blipFill>
        <p:spPr>
          <a:xfrm>
            <a:off x="0" y="0"/>
            <a:ext cx="12192003" cy="1214438"/>
          </a:xfrm>
          <a:prstGeom prst="rect">
            <a:avLst/>
          </a:prstGeom>
          <a:noFill/>
          <a:ln>
            <a:noFill/>
          </a:ln>
        </p:spPr>
      </p:pic>
      <p:sp>
        <p:nvSpPr>
          <p:cNvPr id="261" name="Google Shape;261;g26e5df40995_1_149"/>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262" name="Google Shape;262;g26e5df40995_1_149"/>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63" name="Google Shape;263;g26e5df40995_1_149"/>
          <p:cNvCxnSpPr/>
          <p:nvPr/>
        </p:nvCxnSpPr>
        <p:spPr>
          <a:xfrm>
            <a:off x="0" y="6082133"/>
            <a:ext cx="12203600" cy="0"/>
          </a:xfrm>
          <a:prstGeom prst="straightConnector1">
            <a:avLst/>
          </a:prstGeom>
          <a:noFill/>
          <a:ln cap="flat" cmpd="sng" w="9525">
            <a:solidFill>
              <a:srgbClr val="F1C232"/>
            </a:solidFill>
            <a:prstDash val="solid"/>
            <a:round/>
            <a:headEnd len="sm" w="sm" type="none"/>
            <a:tailEnd len="sm" w="sm" type="none"/>
          </a:ln>
        </p:spPr>
      </p:cxnSp>
      <p:sp>
        <p:nvSpPr>
          <p:cNvPr id="264" name="Google Shape;264;g26e5df40995_1_149"/>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265" name="Shape 265"/>
        <p:cNvGrpSpPr/>
        <p:nvPr/>
      </p:nvGrpSpPr>
      <p:grpSpPr>
        <a:xfrm>
          <a:off x="0" y="0"/>
          <a:ext cx="0" cy="0"/>
          <a:chOff x="0" y="0"/>
          <a:chExt cx="0" cy="0"/>
        </a:xfrm>
      </p:grpSpPr>
      <p:pic>
        <p:nvPicPr>
          <p:cNvPr id="266" name="Google Shape;266;g26e5df40995_1_155"/>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cxnSp>
        <p:nvCxnSpPr>
          <p:cNvPr id="267" name="Google Shape;267;g26e5df40995_1_155"/>
          <p:cNvCxnSpPr/>
          <p:nvPr/>
        </p:nvCxnSpPr>
        <p:spPr>
          <a:xfrm>
            <a:off x="0" y="6082133"/>
            <a:ext cx="12203600" cy="0"/>
          </a:xfrm>
          <a:prstGeom prst="straightConnector1">
            <a:avLst/>
          </a:prstGeom>
          <a:noFill/>
          <a:ln cap="flat" cmpd="sng" w="9525">
            <a:solidFill>
              <a:srgbClr val="F1C232"/>
            </a:solidFill>
            <a:prstDash val="solid"/>
            <a:round/>
            <a:headEnd len="sm" w="sm" type="none"/>
            <a:tailEnd len="sm" w="sm" type="none"/>
          </a:ln>
        </p:spPr>
      </p:cxnSp>
      <p:sp>
        <p:nvSpPr>
          <p:cNvPr id="268" name="Google Shape;268;g26e5df40995_1_155"/>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269" name="Shape 269"/>
        <p:cNvGrpSpPr/>
        <p:nvPr/>
      </p:nvGrpSpPr>
      <p:grpSpPr>
        <a:xfrm>
          <a:off x="0" y="0"/>
          <a:ext cx="0" cy="0"/>
          <a:chOff x="0" y="0"/>
          <a:chExt cx="0" cy="0"/>
        </a:xfrm>
      </p:grpSpPr>
      <p:sp>
        <p:nvSpPr>
          <p:cNvPr id="270" name="Google Shape;270;g26e5df40995_1_159"/>
          <p:cNvSpPr/>
          <p:nvPr/>
        </p:nvSpPr>
        <p:spPr>
          <a:xfrm>
            <a:off x="7315200" y="1223000"/>
            <a:ext cx="4876800" cy="5635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 name="Google Shape;271;g26e5df40995_1_159"/>
          <p:cNvPicPr preferRelativeResize="0"/>
          <p:nvPr/>
        </p:nvPicPr>
        <p:blipFill rotWithShape="1">
          <a:blip r:embed="rId2">
            <a:alphaModFix/>
          </a:blip>
          <a:srcRect b="0" l="0" r="0" t="0"/>
          <a:stretch/>
        </p:blipFill>
        <p:spPr>
          <a:xfrm>
            <a:off x="0" y="0"/>
            <a:ext cx="12192003" cy="1214438"/>
          </a:xfrm>
          <a:prstGeom prst="rect">
            <a:avLst/>
          </a:prstGeom>
          <a:noFill/>
          <a:ln>
            <a:noFill/>
          </a:ln>
        </p:spPr>
      </p:pic>
      <p:sp>
        <p:nvSpPr>
          <p:cNvPr id="272" name="Google Shape;272;g26e5df40995_1_159"/>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273" name="Google Shape;273;g26e5df40995_1_159"/>
          <p:cNvPicPr preferRelativeResize="0"/>
          <p:nvPr/>
        </p:nvPicPr>
        <p:blipFill rotWithShape="1">
          <a:blip r:embed="rId3">
            <a:alphaModFix/>
          </a:blip>
          <a:srcRect b="0" l="0" r="0" t="0"/>
          <a:stretch/>
        </p:blipFill>
        <p:spPr>
          <a:xfrm>
            <a:off x="6032333" y="6235200"/>
            <a:ext cx="1157268" cy="492000"/>
          </a:xfrm>
          <a:prstGeom prst="rect">
            <a:avLst/>
          </a:prstGeom>
          <a:noFill/>
          <a:ln>
            <a:noFill/>
          </a:ln>
        </p:spPr>
      </p:pic>
      <p:cxnSp>
        <p:nvCxnSpPr>
          <p:cNvPr id="274" name="Google Shape;274;g26e5df40995_1_159"/>
          <p:cNvCxnSpPr/>
          <p:nvPr/>
        </p:nvCxnSpPr>
        <p:spPr>
          <a:xfrm>
            <a:off x="0" y="6082133"/>
            <a:ext cx="7189600" cy="0"/>
          </a:xfrm>
          <a:prstGeom prst="straightConnector1">
            <a:avLst/>
          </a:prstGeom>
          <a:noFill/>
          <a:ln cap="flat" cmpd="sng" w="9525">
            <a:solidFill>
              <a:srgbClr val="F1C232"/>
            </a:solidFill>
            <a:prstDash val="solid"/>
            <a:round/>
            <a:headEnd len="sm" w="sm" type="none"/>
            <a:tailEnd len="sm" w="sm" type="none"/>
          </a:ln>
        </p:spPr>
      </p:cxnSp>
      <p:sp>
        <p:nvSpPr>
          <p:cNvPr id="275" name="Google Shape;275;g26e5df40995_1_159"/>
          <p:cNvSpPr txBox="1"/>
          <p:nvPr>
            <p:ph idx="1" type="body"/>
          </p:nvPr>
        </p:nvSpPr>
        <p:spPr>
          <a:xfrm>
            <a:off x="609600" y="1524000"/>
            <a:ext cx="5035200" cy="4255600"/>
          </a:xfrm>
          <a:prstGeom prst="rect">
            <a:avLst/>
          </a:prstGeom>
          <a:noFill/>
          <a:ln>
            <a:noFill/>
          </a:ln>
        </p:spPr>
        <p:txBody>
          <a:bodyPr anchorCtr="0" anchor="t" bIns="0" lIns="0" spcFirstLastPara="1" rIns="0" wrap="square" tIns="0">
            <a:normAutofit/>
          </a:bodyPr>
          <a:lstStyle>
            <a:lvl1pPr indent="-381000" lvl="0" marL="457200" algn="l">
              <a:lnSpc>
                <a:spcPct val="115000"/>
              </a:lnSpc>
              <a:spcBef>
                <a:spcPts val="0"/>
              </a:spcBef>
              <a:spcAft>
                <a:spcPts val="0"/>
              </a:spcAft>
              <a:buClr>
                <a:schemeClr val="dk1"/>
              </a:buClr>
              <a:buSzPts val="2400"/>
              <a:buChar char="●"/>
              <a:defRPr>
                <a:solidFill>
                  <a:schemeClr val="dk1"/>
                </a:solidFill>
              </a:defRPr>
            </a:lvl1pPr>
            <a:lvl2pPr indent="-361950" lvl="1" marL="914400" algn="l">
              <a:lnSpc>
                <a:spcPct val="115000"/>
              </a:lnSpc>
              <a:spcBef>
                <a:spcPts val="0"/>
              </a:spcBef>
              <a:spcAft>
                <a:spcPts val="0"/>
              </a:spcAft>
              <a:buClr>
                <a:schemeClr val="dk1"/>
              </a:buClr>
              <a:buSzPts val="2100"/>
              <a:buChar char="○"/>
              <a:defRPr sz="2100">
                <a:solidFill>
                  <a:schemeClr val="dk1"/>
                </a:solidFill>
              </a:defRPr>
            </a:lvl2pPr>
            <a:lvl3pPr indent="-361950" lvl="2" marL="1371600" algn="l">
              <a:lnSpc>
                <a:spcPct val="115000"/>
              </a:lnSpc>
              <a:spcBef>
                <a:spcPts val="0"/>
              </a:spcBef>
              <a:spcAft>
                <a:spcPts val="0"/>
              </a:spcAft>
              <a:buClr>
                <a:schemeClr val="dk1"/>
              </a:buClr>
              <a:buSzPts val="2100"/>
              <a:buChar char="■"/>
              <a:defRPr sz="2100">
                <a:solidFill>
                  <a:schemeClr val="dk1"/>
                </a:solidFill>
              </a:defRPr>
            </a:lvl3pPr>
            <a:lvl4pPr indent="-361950" lvl="3" marL="1828800" algn="l">
              <a:lnSpc>
                <a:spcPct val="115000"/>
              </a:lnSpc>
              <a:spcBef>
                <a:spcPts val="0"/>
              </a:spcBef>
              <a:spcAft>
                <a:spcPts val="0"/>
              </a:spcAft>
              <a:buClr>
                <a:schemeClr val="dk1"/>
              </a:buClr>
              <a:buSzPts val="2100"/>
              <a:buChar char="●"/>
              <a:defRPr sz="2100">
                <a:solidFill>
                  <a:schemeClr val="dk1"/>
                </a:solidFill>
              </a:defRPr>
            </a:lvl4pPr>
            <a:lvl5pPr indent="-361950" lvl="4" marL="2286000" algn="l">
              <a:lnSpc>
                <a:spcPct val="115000"/>
              </a:lnSpc>
              <a:spcBef>
                <a:spcPts val="0"/>
              </a:spcBef>
              <a:spcAft>
                <a:spcPts val="0"/>
              </a:spcAft>
              <a:buClr>
                <a:schemeClr val="dk1"/>
              </a:buClr>
              <a:buSzPts val="2100"/>
              <a:buChar char="○"/>
              <a:defRPr sz="2100">
                <a:solidFill>
                  <a:schemeClr val="dk1"/>
                </a:solidFill>
              </a:defRPr>
            </a:lvl5pPr>
            <a:lvl6pPr indent="-361950" lvl="5" marL="2743200" algn="l">
              <a:lnSpc>
                <a:spcPct val="115000"/>
              </a:lnSpc>
              <a:spcBef>
                <a:spcPts val="0"/>
              </a:spcBef>
              <a:spcAft>
                <a:spcPts val="0"/>
              </a:spcAft>
              <a:buClr>
                <a:schemeClr val="dk1"/>
              </a:buClr>
              <a:buSzPts val="2100"/>
              <a:buChar char="■"/>
              <a:defRPr sz="2100">
                <a:solidFill>
                  <a:schemeClr val="dk1"/>
                </a:solidFill>
              </a:defRPr>
            </a:lvl6pPr>
            <a:lvl7pPr indent="-361950" lvl="6" marL="3200400" algn="l">
              <a:lnSpc>
                <a:spcPct val="115000"/>
              </a:lnSpc>
              <a:spcBef>
                <a:spcPts val="0"/>
              </a:spcBef>
              <a:spcAft>
                <a:spcPts val="0"/>
              </a:spcAft>
              <a:buClr>
                <a:schemeClr val="dk1"/>
              </a:buClr>
              <a:buSzPts val="2100"/>
              <a:buChar char="●"/>
              <a:defRPr sz="2100">
                <a:solidFill>
                  <a:schemeClr val="dk1"/>
                </a:solidFill>
              </a:defRPr>
            </a:lvl7pPr>
            <a:lvl8pPr indent="-361950" lvl="7" marL="3657600" algn="l">
              <a:lnSpc>
                <a:spcPct val="115000"/>
              </a:lnSpc>
              <a:spcBef>
                <a:spcPts val="0"/>
              </a:spcBef>
              <a:spcAft>
                <a:spcPts val="0"/>
              </a:spcAft>
              <a:buClr>
                <a:schemeClr val="dk1"/>
              </a:buClr>
              <a:buSzPts val="2100"/>
              <a:buChar char="○"/>
              <a:defRPr sz="2100">
                <a:solidFill>
                  <a:schemeClr val="dk1"/>
                </a:solidFill>
              </a:defRPr>
            </a:lvl8pPr>
            <a:lvl9pPr indent="-361950" lvl="8" marL="4114800" algn="l">
              <a:lnSpc>
                <a:spcPct val="115000"/>
              </a:lnSpc>
              <a:spcBef>
                <a:spcPts val="0"/>
              </a:spcBef>
              <a:spcAft>
                <a:spcPts val="0"/>
              </a:spcAft>
              <a:buClr>
                <a:schemeClr val="dk1"/>
              </a:buClr>
              <a:buSzPts val="2100"/>
              <a:buChar char="■"/>
              <a:defRPr sz="2100">
                <a:solidFill>
                  <a:schemeClr val="dk1"/>
                </a:solidFill>
              </a:defRPr>
            </a:lvl9pPr>
          </a:lstStyle>
          <a:p/>
        </p:txBody>
      </p:sp>
      <p:sp>
        <p:nvSpPr>
          <p:cNvPr id="276" name="Google Shape;276;g26e5df40995_1_159"/>
          <p:cNvSpPr txBox="1"/>
          <p:nvPr>
            <p:ph idx="12"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77" name="Google Shape;277;g26e5df40995_1_159"/>
          <p:cNvSpPr/>
          <p:nvPr>
            <p:ph idx="2" type="pic"/>
          </p:nvPr>
        </p:nvSpPr>
        <p:spPr>
          <a:xfrm>
            <a:off x="7409000" y="1319200"/>
            <a:ext cx="4689200" cy="54428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278" name="Shape 278"/>
        <p:cNvGrpSpPr/>
        <p:nvPr/>
      </p:nvGrpSpPr>
      <p:grpSpPr>
        <a:xfrm>
          <a:off x="0" y="0"/>
          <a:ext cx="0" cy="0"/>
          <a:chOff x="0" y="0"/>
          <a:chExt cx="0" cy="0"/>
        </a:xfrm>
      </p:grpSpPr>
      <p:pic>
        <p:nvPicPr>
          <p:cNvPr id="279" name="Google Shape;279;g26e5df40995_1_168"/>
          <p:cNvPicPr preferRelativeResize="0"/>
          <p:nvPr/>
        </p:nvPicPr>
        <p:blipFill rotWithShape="1">
          <a:blip r:embed="rId2">
            <a:alphaModFix/>
          </a:blip>
          <a:srcRect b="0" l="0" r="0" t="0"/>
          <a:stretch/>
        </p:blipFill>
        <p:spPr>
          <a:xfrm>
            <a:off x="0" y="0"/>
            <a:ext cx="12192003" cy="1214438"/>
          </a:xfrm>
          <a:prstGeom prst="rect">
            <a:avLst/>
          </a:prstGeom>
          <a:noFill/>
          <a:ln>
            <a:noFill/>
          </a:ln>
        </p:spPr>
      </p:pic>
      <p:sp>
        <p:nvSpPr>
          <p:cNvPr id="280" name="Google Shape;280;g26e5df40995_1_168"/>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g26e5df40995_1_168"/>
          <p:cNvSpPr txBox="1"/>
          <p:nvPr>
            <p:ph idx="1" type="body"/>
          </p:nvPr>
        </p:nvSpPr>
        <p:spPr>
          <a:xfrm>
            <a:off x="4156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82" name="Google Shape;282;g26e5df40995_1_168"/>
          <p:cNvSpPr txBox="1"/>
          <p:nvPr>
            <p:ph idx="2" type="body"/>
          </p:nvPr>
        </p:nvSpPr>
        <p:spPr>
          <a:xfrm>
            <a:off x="64432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83" name="Google Shape;283;g26e5df40995_1_168"/>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84" name="Google Shape;284;g26e5df40995_1_168"/>
          <p:cNvSpPr txBox="1"/>
          <p:nvPr>
            <p:ph idx="3"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85" name="Google Shape;285;g26e5df40995_1_168"/>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86" name="Google Shape;286;g26e5df40995_1_168"/>
          <p:cNvCxnSpPr/>
          <p:nvPr/>
        </p:nvCxnSpPr>
        <p:spPr>
          <a:xfrm>
            <a:off x="0" y="6082133"/>
            <a:ext cx="12203600" cy="0"/>
          </a:xfrm>
          <a:prstGeom prst="straightConnector1">
            <a:avLst/>
          </a:prstGeom>
          <a:noFill/>
          <a:ln cap="flat" cmpd="sng" w="9525">
            <a:solidFill>
              <a:srgbClr val="F1C232"/>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287" name="Shape 287"/>
        <p:cNvGrpSpPr/>
        <p:nvPr/>
      </p:nvGrpSpPr>
      <p:grpSpPr>
        <a:xfrm>
          <a:off x="0" y="0"/>
          <a:ext cx="0" cy="0"/>
          <a:chOff x="0" y="0"/>
          <a:chExt cx="0" cy="0"/>
        </a:xfrm>
      </p:grpSpPr>
      <p:pic>
        <p:nvPicPr>
          <p:cNvPr id="288" name="Google Shape;288;g26e5df40995_1_177"/>
          <p:cNvPicPr preferRelativeResize="0"/>
          <p:nvPr/>
        </p:nvPicPr>
        <p:blipFill rotWithShape="1">
          <a:blip r:embed="rId2">
            <a:alphaModFix/>
          </a:blip>
          <a:srcRect b="0" l="0" r="0" t="0"/>
          <a:stretch/>
        </p:blipFill>
        <p:spPr>
          <a:xfrm>
            <a:off x="0" y="0"/>
            <a:ext cx="12192003" cy="1214438"/>
          </a:xfrm>
          <a:prstGeom prst="rect">
            <a:avLst/>
          </a:prstGeom>
          <a:noFill/>
          <a:ln>
            <a:noFill/>
          </a:ln>
        </p:spPr>
      </p:pic>
      <p:sp>
        <p:nvSpPr>
          <p:cNvPr id="289" name="Google Shape;289;g26e5df40995_1_177"/>
          <p:cNvSpPr txBox="1"/>
          <p:nvPr>
            <p:ph idx="12" type="sldNum"/>
          </p:nvPr>
        </p:nvSpPr>
        <p:spPr>
          <a:xfrm>
            <a:off x="11296610" y="6217622"/>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0" name="Google Shape;290;g26e5df40995_1_177"/>
          <p:cNvSpPr txBox="1"/>
          <p:nvPr>
            <p:ph idx="1" type="body"/>
          </p:nvPr>
        </p:nvSpPr>
        <p:spPr>
          <a:xfrm>
            <a:off x="415600" y="1879133"/>
            <a:ext cx="5333200" cy="38960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91" name="Google Shape;291;g26e5df40995_1_177"/>
          <p:cNvSpPr txBox="1"/>
          <p:nvPr>
            <p:ph idx="2" type="body"/>
          </p:nvPr>
        </p:nvSpPr>
        <p:spPr>
          <a:xfrm>
            <a:off x="6443200" y="1879033"/>
            <a:ext cx="5333200" cy="38960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292" name="Google Shape;292;g26e5df40995_1_177"/>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293" name="Google Shape;293;g26e5df40995_1_177"/>
          <p:cNvSpPr txBox="1"/>
          <p:nvPr>
            <p:ph idx="3" type="sldNum"/>
          </p:nvPr>
        </p:nvSpPr>
        <p:spPr>
          <a:xfrm>
            <a:off x="118244" y="6235189"/>
            <a:ext cx="731600" cy="52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94" name="Google Shape;294;g26e5df40995_1_177"/>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295" name="Google Shape;295;g26e5df40995_1_177"/>
          <p:cNvCxnSpPr/>
          <p:nvPr/>
        </p:nvCxnSpPr>
        <p:spPr>
          <a:xfrm>
            <a:off x="0" y="6082133"/>
            <a:ext cx="12203600" cy="0"/>
          </a:xfrm>
          <a:prstGeom prst="straightConnector1">
            <a:avLst/>
          </a:prstGeom>
          <a:noFill/>
          <a:ln cap="flat" cmpd="sng" w="9525">
            <a:solidFill>
              <a:srgbClr val="F1C232"/>
            </a:solidFill>
            <a:prstDash val="solid"/>
            <a:round/>
            <a:headEnd len="sm" w="sm" type="none"/>
            <a:tailEnd len="sm" w="sm" type="none"/>
          </a:ln>
        </p:spPr>
      </p:cxnSp>
      <p:sp>
        <p:nvSpPr>
          <p:cNvPr id="296" name="Google Shape;296;g26e5df40995_1_177"/>
          <p:cNvSpPr txBox="1"/>
          <p:nvPr>
            <p:ph idx="4" type="title"/>
          </p:nvPr>
        </p:nvSpPr>
        <p:spPr>
          <a:xfrm>
            <a:off x="439067"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9pPr>
          </a:lstStyle>
          <a:p/>
        </p:txBody>
      </p:sp>
      <p:sp>
        <p:nvSpPr>
          <p:cNvPr id="297" name="Google Shape;297;g26e5df40995_1_177"/>
          <p:cNvSpPr txBox="1"/>
          <p:nvPr>
            <p:ph idx="5" type="title"/>
          </p:nvPr>
        </p:nvSpPr>
        <p:spPr>
          <a:xfrm>
            <a:off x="6455000"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298" name="Shape 298"/>
        <p:cNvGrpSpPr/>
        <p:nvPr/>
      </p:nvGrpSpPr>
      <p:grpSpPr>
        <a:xfrm>
          <a:off x="0" y="0"/>
          <a:ext cx="0" cy="0"/>
          <a:chOff x="0" y="0"/>
          <a:chExt cx="0" cy="0"/>
        </a:xfrm>
      </p:grpSpPr>
      <p:pic>
        <p:nvPicPr>
          <p:cNvPr id="299" name="Google Shape;299;g26e5df40995_1_18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0" name="Google Shape;300;g26e5df40995_1_188"/>
          <p:cNvSpPr txBox="1"/>
          <p:nvPr>
            <p:ph type="ctrTitle"/>
          </p:nvPr>
        </p:nvSpPr>
        <p:spPr>
          <a:xfrm>
            <a:off x="415600" y="992767"/>
            <a:ext cx="11360800" cy="243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lt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lt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lt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lt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lt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lt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lt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lt1"/>
                </a:solidFill>
                <a:latin typeface="Rockwell"/>
                <a:ea typeface="Rockwell"/>
                <a:cs typeface="Rockwell"/>
                <a:sym typeface="Rockwell"/>
              </a:defRPr>
            </a:lvl9pPr>
          </a:lstStyle>
          <a:p/>
        </p:txBody>
      </p:sp>
      <p:sp>
        <p:nvSpPr>
          <p:cNvPr id="301" name="Google Shape;301;g26e5df40995_1_188"/>
          <p:cNvSpPr txBox="1"/>
          <p:nvPr>
            <p:ph idx="1" type="subTitle"/>
          </p:nvPr>
        </p:nvSpPr>
        <p:spPr>
          <a:xfrm>
            <a:off x="415600" y="3778833"/>
            <a:ext cx="11360800" cy="1056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SzPts val="3100"/>
              <a:buNone/>
              <a:defRPr sz="3100">
                <a:solidFill>
                  <a:schemeClr val="lt1"/>
                </a:solidFill>
                <a:latin typeface="Calibri"/>
                <a:ea typeface="Calibri"/>
                <a:cs typeface="Calibri"/>
                <a:sym typeface="Calibri"/>
              </a:defRPr>
            </a:lvl1pPr>
            <a:lvl2pPr lvl="1" algn="l">
              <a:lnSpc>
                <a:spcPct val="115000"/>
              </a:lnSpc>
              <a:spcBef>
                <a:spcPts val="0"/>
              </a:spcBef>
              <a:spcAft>
                <a:spcPts val="0"/>
              </a:spcAft>
              <a:buSzPts val="19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9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9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9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9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9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9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900"/>
              <a:buNone/>
              <a:defRPr>
                <a:solidFill>
                  <a:schemeClr val="lt1"/>
                </a:solidFill>
                <a:latin typeface="Calibri"/>
                <a:ea typeface="Calibri"/>
                <a:cs typeface="Calibri"/>
                <a:sym typeface="Calibri"/>
              </a:defRPr>
            </a:lvl9pPr>
          </a:lstStyle>
          <a:p/>
        </p:txBody>
      </p:sp>
      <p:cxnSp>
        <p:nvCxnSpPr>
          <p:cNvPr id="302" name="Google Shape;302;g26e5df40995_1_188"/>
          <p:cNvCxnSpPr/>
          <p:nvPr/>
        </p:nvCxnSpPr>
        <p:spPr>
          <a:xfrm>
            <a:off x="394500" y="3678567"/>
            <a:ext cx="1138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303" name="Shape 303"/>
        <p:cNvGrpSpPr/>
        <p:nvPr/>
      </p:nvGrpSpPr>
      <p:grpSpPr>
        <a:xfrm>
          <a:off x="0" y="0"/>
          <a:ext cx="0" cy="0"/>
          <a:chOff x="0" y="0"/>
          <a:chExt cx="0" cy="0"/>
        </a:xfrm>
      </p:grpSpPr>
      <p:pic>
        <p:nvPicPr>
          <p:cNvPr id="304" name="Google Shape;304;g26e5df40995_1_19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5" name="Google Shape;305;g26e5df40995_1_193"/>
          <p:cNvSpPr txBox="1"/>
          <p:nvPr>
            <p:ph type="ctrTitle"/>
          </p:nvPr>
        </p:nvSpPr>
        <p:spPr>
          <a:xfrm>
            <a:off x="415600" y="2453433"/>
            <a:ext cx="11360800" cy="2042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dk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dk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dk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dk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dk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dk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dk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dk1"/>
                </a:solidFill>
                <a:latin typeface="Rockwell"/>
                <a:ea typeface="Rockwell"/>
                <a:cs typeface="Rockwell"/>
                <a:sym typeface="Rockwe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pic>
        <p:nvPicPr>
          <p:cNvPr id="33" name="Google Shape;33;p45"/>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34" name="Google Shape;34;p45"/>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35" name="Google Shape;35;p45"/>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 name="Google Shape;36;p45"/>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37" name="Google Shape;37;p45"/>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8" name="Google Shape;38;p45"/>
          <p:cNvPicPr preferRelativeResize="0"/>
          <p:nvPr/>
        </p:nvPicPr>
        <p:blipFill rotWithShape="1">
          <a:blip r:embed="rId4">
            <a:alphaModFix/>
          </a:blip>
          <a:srcRect b="0" l="0" r="0" t="0"/>
          <a:stretch/>
        </p:blipFill>
        <p:spPr>
          <a:xfrm>
            <a:off x="171280" y="18288"/>
            <a:ext cx="965179" cy="1103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306" name="Shape 306"/>
        <p:cNvGrpSpPr/>
        <p:nvPr/>
      </p:nvGrpSpPr>
      <p:grpSpPr>
        <a:xfrm>
          <a:off x="0" y="0"/>
          <a:ext cx="0" cy="0"/>
          <a:chOff x="0" y="0"/>
          <a:chExt cx="0" cy="0"/>
        </a:xfrm>
      </p:grpSpPr>
      <p:sp>
        <p:nvSpPr>
          <p:cNvPr id="307" name="Google Shape;307;g26e5df40995_1_210"/>
          <p:cNvSpPr txBox="1"/>
          <p:nvPr>
            <p:ph idx="12" type="sldNum"/>
          </p:nvPr>
        </p:nvSpPr>
        <p:spPr>
          <a:xfrm>
            <a:off x="11409045" y="6333134"/>
            <a:ext cx="731600" cy="5248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8" name="Google Shape;308;g26e5df40995_1_210"/>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cxnSp>
        <p:nvCxnSpPr>
          <p:cNvPr id="309" name="Google Shape;309;g26e5df40995_1_210"/>
          <p:cNvCxnSpPr/>
          <p:nvPr/>
        </p:nvCxnSpPr>
        <p:spPr>
          <a:xfrm>
            <a:off x="0" y="6082133"/>
            <a:ext cx="12203600" cy="0"/>
          </a:xfrm>
          <a:prstGeom prst="straightConnector1">
            <a:avLst/>
          </a:prstGeom>
          <a:noFill/>
          <a:ln cap="flat" cmpd="sng" w="9525">
            <a:solidFill>
              <a:srgbClr val="6AA84F"/>
            </a:solidFill>
            <a:prstDash val="solid"/>
            <a:round/>
            <a:headEnd len="sm" w="sm" type="none"/>
            <a:tailEnd len="sm" w="sm" type="none"/>
          </a:ln>
        </p:spPr>
      </p:cxnSp>
      <p:sp>
        <p:nvSpPr>
          <p:cNvPr id="310" name="Google Shape;310;g26e5df40995_1_210"/>
          <p:cNvSpPr txBox="1"/>
          <p:nvPr>
            <p:ph idx="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311" name="Shape 311"/>
        <p:cNvGrpSpPr/>
        <p:nvPr/>
      </p:nvGrpSpPr>
      <p:grpSpPr>
        <a:xfrm>
          <a:off x="0" y="0"/>
          <a:ext cx="0" cy="0"/>
          <a:chOff x="0" y="0"/>
          <a:chExt cx="0" cy="0"/>
        </a:xfrm>
      </p:grpSpPr>
      <p:sp>
        <p:nvSpPr>
          <p:cNvPr id="312" name="Google Shape;312;g26e5df40995_1_215"/>
          <p:cNvSpPr/>
          <p:nvPr/>
        </p:nvSpPr>
        <p:spPr>
          <a:xfrm>
            <a:off x="7315200" y="1223000"/>
            <a:ext cx="4876800" cy="5635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3" name="Google Shape;313;g26e5df40995_1_215"/>
          <p:cNvPicPr preferRelativeResize="0"/>
          <p:nvPr/>
        </p:nvPicPr>
        <p:blipFill rotWithShape="1">
          <a:blip r:embed="rId2">
            <a:alphaModFix/>
          </a:blip>
          <a:srcRect b="0" l="0" r="0" t="0"/>
          <a:stretch/>
        </p:blipFill>
        <p:spPr>
          <a:xfrm>
            <a:off x="0" y="0"/>
            <a:ext cx="12192000" cy="1219200"/>
          </a:xfrm>
          <a:prstGeom prst="rect">
            <a:avLst/>
          </a:prstGeom>
          <a:noFill/>
          <a:ln>
            <a:noFill/>
          </a:ln>
        </p:spPr>
      </p:pic>
      <p:sp>
        <p:nvSpPr>
          <p:cNvPr id="314" name="Google Shape;314;g26e5df40995_1_215"/>
          <p:cNvSpPr txBox="1"/>
          <p:nvPr>
            <p:ph idx="1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15" name="Google Shape;315;g26e5df40995_1_215"/>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pic>
        <p:nvPicPr>
          <p:cNvPr id="316" name="Google Shape;316;g26e5df40995_1_215"/>
          <p:cNvPicPr preferRelativeResize="0"/>
          <p:nvPr/>
        </p:nvPicPr>
        <p:blipFill rotWithShape="1">
          <a:blip r:embed="rId3">
            <a:alphaModFix/>
          </a:blip>
          <a:srcRect b="0" l="0" r="0" t="0"/>
          <a:stretch/>
        </p:blipFill>
        <p:spPr>
          <a:xfrm>
            <a:off x="6032333" y="6235200"/>
            <a:ext cx="1157268" cy="492000"/>
          </a:xfrm>
          <a:prstGeom prst="rect">
            <a:avLst/>
          </a:prstGeom>
          <a:noFill/>
          <a:ln>
            <a:noFill/>
          </a:ln>
        </p:spPr>
      </p:pic>
      <p:cxnSp>
        <p:nvCxnSpPr>
          <p:cNvPr id="317" name="Google Shape;317;g26e5df40995_1_215"/>
          <p:cNvCxnSpPr/>
          <p:nvPr/>
        </p:nvCxnSpPr>
        <p:spPr>
          <a:xfrm>
            <a:off x="0" y="6082133"/>
            <a:ext cx="7189600" cy="0"/>
          </a:xfrm>
          <a:prstGeom prst="straightConnector1">
            <a:avLst/>
          </a:prstGeom>
          <a:noFill/>
          <a:ln cap="flat" cmpd="sng" w="9525">
            <a:solidFill>
              <a:srgbClr val="93C47D"/>
            </a:solidFill>
            <a:prstDash val="solid"/>
            <a:round/>
            <a:headEnd len="sm" w="sm" type="none"/>
            <a:tailEnd len="sm" w="sm" type="none"/>
          </a:ln>
        </p:spPr>
      </p:cxnSp>
      <p:sp>
        <p:nvSpPr>
          <p:cNvPr id="318" name="Google Shape;318;g26e5df40995_1_215"/>
          <p:cNvSpPr txBox="1"/>
          <p:nvPr>
            <p:ph idx="1" type="body"/>
          </p:nvPr>
        </p:nvSpPr>
        <p:spPr>
          <a:xfrm>
            <a:off x="609600" y="1524000"/>
            <a:ext cx="5035200" cy="4255600"/>
          </a:xfrm>
          <a:prstGeom prst="rect">
            <a:avLst/>
          </a:prstGeom>
          <a:noFill/>
          <a:ln>
            <a:noFill/>
          </a:ln>
        </p:spPr>
        <p:txBody>
          <a:bodyPr anchorCtr="0" anchor="t" bIns="0" lIns="0" spcFirstLastPara="1" rIns="0" wrap="square" tIns="0">
            <a:normAutofit/>
          </a:bodyPr>
          <a:lstStyle>
            <a:lvl1pPr indent="-381000" lvl="0" marL="457200" algn="l">
              <a:lnSpc>
                <a:spcPct val="115000"/>
              </a:lnSpc>
              <a:spcBef>
                <a:spcPts val="0"/>
              </a:spcBef>
              <a:spcAft>
                <a:spcPts val="0"/>
              </a:spcAft>
              <a:buClr>
                <a:schemeClr val="dk1"/>
              </a:buClr>
              <a:buSzPts val="2400"/>
              <a:buChar char="●"/>
              <a:defRPr>
                <a:solidFill>
                  <a:schemeClr val="dk1"/>
                </a:solidFill>
              </a:defRPr>
            </a:lvl1pPr>
            <a:lvl2pPr indent="-361950" lvl="1" marL="914400" algn="l">
              <a:lnSpc>
                <a:spcPct val="115000"/>
              </a:lnSpc>
              <a:spcBef>
                <a:spcPts val="0"/>
              </a:spcBef>
              <a:spcAft>
                <a:spcPts val="0"/>
              </a:spcAft>
              <a:buClr>
                <a:schemeClr val="dk1"/>
              </a:buClr>
              <a:buSzPts val="2100"/>
              <a:buChar char="○"/>
              <a:defRPr sz="2100">
                <a:solidFill>
                  <a:schemeClr val="dk1"/>
                </a:solidFill>
              </a:defRPr>
            </a:lvl2pPr>
            <a:lvl3pPr indent="-361950" lvl="2" marL="1371600" algn="l">
              <a:lnSpc>
                <a:spcPct val="115000"/>
              </a:lnSpc>
              <a:spcBef>
                <a:spcPts val="0"/>
              </a:spcBef>
              <a:spcAft>
                <a:spcPts val="0"/>
              </a:spcAft>
              <a:buClr>
                <a:schemeClr val="dk1"/>
              </a:buClr>
              <a:buSzPts val="2100"/>
              <a:buChar char="■"/>
              <a:defRPr sz="2100">
                <a:solidFill>
                  <a:schemeClr val="dk1"/>
                </a:solidFill>
              </a:defRPr>
            </a:lvl3pPr>
            <a:lvl4pPr indent="-361950" lvl="3" marL="1828800" algn="l">
              <a:lnSpc>
                <a:spcPct val="115000"/>
              </a:lnSpc>
              <a:spcBef>
                <a:spcPts val="0"/>
              </a:spcBef>
              <a:spcAft>
                <a:spcPts val="0"/>
              </a:spcAft>
              <a:buClr>
                <a:schemeClr val="dk1"/>
              </a:buClr>
              <a:buSzPts val="2100"/>
              <a:buChar char="●"/>
              <a:defRPr sz="2100">
                <a:solidFill>
                  <a:schemeClr val="dk1"/>
                </a:solidFill>
              </a:defRPr>
            </a:lvl4pPr>
            <a:lvl5pPr indent="-361950" lvl="4" marL="2286000" algn="l">
              <a:lnSpc>
                <a:spcPct val="115000"/>
              </a:lnSpc>
              <a:spcBef>
                <a:spcPts val="0"/>
              </a:spcBef>
              <a:spcAft>
                <a:spcPts val="0"/>
              </a:spcAft>
              <a:buClr>
                <a:schemeClr val="dk1"/>
              </a:buClr>
              <a:buSzPts val="2100"/>
              <a:buChar char="○"/>
              <a:defRPr sz="2100">
                <a:solidFill>
                  <a:schemeClr val="dk1"/>
                </a:solidFill>
              </a:defRPr>
            </a:lvl5pPr>
            <a:lvl6pPr indent="-361950" lvl="5" marL="2743200" algn="l">
              <a:lnSpc>
                <a:spcPct val="115000"/>
              </a:lnSpc>
              <a:spcBef>
                <a:spcPts val="0"/>
              </a:spcBef>
              <a:spcAft>
                <a:spcPts val="0"/>
              </a:spcAft>
              <a:buClr>
                <a:schemeClr val="dk1"/>
              </a:buClr>
              <a:buSzPts val="2100"/>
              <a:buChar char="■"/>
              <a:defRPr sz="2100">
                <a:solidFill>
                  <a:schemeClr val="dk1"/>
                </a:solidFill>
              </a:defRPr>
            </a:lvl6pPr>
            <a:lvl7pPr indent="-361950" lvl="6" marL="3200400" algn="l">
              <a:lnSpc>
                <a:spcPct val="115000"/>
              </a:lnSpc>
              <a:spcBef>
                <a:spcPts val="0"/>
              </a:spcBef>
              <a:spcAft>
                <a:spcPts val="0"/>
              </a:spcAft>
              <a:buClr>
                <a:schemeClr val="dk1"/>
              </a:buClr>
              <a:buSzPts val="2100"/>
              <a:buChar char="●"/>
              <a:defRPr sz="2100">
                <a:solidFill>
                  <a:schemeClr val="dk1"/>
                </a:solidFill>
              </a:defRPr>
            </a:lvl7pPr>
            <a:lvl8pPr indent="-361950" lvl="7" marL="3657600" algn="l">
              <a:lnSpc>
                <a:spcPct val="115000"/>
              </a:lnSpc>
              <a:spcBef>
                <a:spcPts val="0"/>
              </a:spcBef>
              <a:spcAft>
                <a:spcPts val="0"/>
              </a:spcAft>
              <a:buClr>
                <a:schemeClr val="dk1"/>
              </a:buClr>
              <a:buSzPts val="2100"/>
              <a:buChar char="○"/>
              <a:defRPr sz="2100">
                <a:solidFill>
                  <a:schemeClr val="dk1"/>
                </a:solidFill>
              </a:defRPr>
            </a:lvl8pPr>
            <a:lvl9pPr indent="-361950" lvl="8" marL="4114800" algn="l">
              <a:lnSpc>
                <a:spcPct val="115000"/>
              </a:lnSpc>
              <a:spcBef>
                <a:spcPts val="0"/>
              </a:spcBef>
              <a:spcAft>
                <a:spcPts val="0"/>
              </a:spcAft>
              <a:buClr>
                <a:schemeClr val="dk1"/>
              </a:buClr>
              <a:buSzPts val="2100"/>
              <a:buChar char="■"/>
              <a:defRPr sz="2100">
                <a:solidFill>
                  <a:schemeClr val="dk1"/>
                </a:solidFill>
              </a:defRPr>
            </a:lvl9pPr>
          </a:lstStyle>
          <a:p/>
        </p:txBody>
      </p:sp>
      <p:sp>
        <p:nvSpPr>
          <p:cNvPr id="319" name="Google Shape;319;g26e5df40995_1_215"/>
          <p:cNvSpPr/>
          <p:nvPr>
            <p:ph idx="2" type="pic"/>
          </p:nvPr>
        </p:nvSpPr>
        <p:spPr>
          <a:xfrm>
            <a:off x="7409000" y="1319200"/>
            <a:ext cx="4689200" cy="54428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320" name="Shape 320"/>
        <p:cNvGrpSpPr/>
        <p:nvPr/>
      </p:nvGrpSpPr>
      <p:grpSpPr>
        <a:xfrm>
          <a:off x="0" y="0"/>
          <a:ext cx="0" cy="0"/>
          <a:chOff x="0" y="0"/>
          <a:chExt cx="0" cy="0"/>
        </a:xfrm>
      </p:grpSpPr>
      <p:pic>
        <p:nvPicPr>
          <p:cNvPr id="321" name="Google Shape;321;g26e5df40995_1_224"/>
          <p:cNvPicPr preferRelativeResize="0"/>
          <p:nvPr/>
        </p:nvPicPr>
        <p:blipFill rotWithShape="1">
          <a:blip r:embed="rId2">
            <a:alphaModFix/>
          </a:blip>
          <a:srcRect b="0" l="0" r="0" t="0"/>
          <a:stretch/>
        </p:blipFill>
        <p:spPr>
          <a:xfrm>
            <a:off x="0" y="0"/>
            <a:ext cx="12192000" cy="1219200"/>
          </a:xfrm>
          <a:prstGeom prst="rect">
            <a:avLst/>
          </a:prstGeom>
          <a:noFill/>
          <a:ln>
            <a:noFill/>
          </a:ln>
        </p:spPr>
      </p:pic>
      <p:pic>
        <p:nvPicPr>
          <p:cNvPr id="322" name="Google Shape;322;g26e5df40995_1_224"/>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323" name="Google Shape;323;g26e5df40995_1_224"/>
          <p:cNvCxnSpPr/>
          <p:nvPr/>
        </p:nvCxnSpPr>
        <p:spPr>
          <a:xfrm>
            <a:off x="0" y="6082133"/>
            <a:ext cx="12203600" cy="0"/>
          </a:xfrm>
          <a:prstGeom prst="straightConnector1">
            <a:avLst/>
          </a:prstGeom>
          <a:noFill/>
          <a:ln cap="flat" cmpd="sng" w="9525">
            <a:solidFill>
              <a:srgbClr val="6AA84F"/>
            </a:solidFill>
            <a:prstDash val="solid"/>
            <a:round/>
            <a:headEnd len="sm" w="sm" type="none"/>
            <a:tailEnd len="sm" w="sm" type="none"/>
          </a:ln>
        </p:spPr>
      </p:cxnSp>
      <p:sp>
        <p:nvSpPr>
          <p:cNvPr id="324" name="Google Shape;324;g26e5df40995_1_224"/>
          <p:cNvSpPr txBox="1"/>
          <p:nvPr>
            <p:ph idx="1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25" name="Google Shape;325;g26e5df40995_1_224"/>
          <p:cNvSpPr txBox="1"/>
          <p:nvPr>
            <p:ph idx="1" type="body"/>
          </p:nvPr>
        </p:nvSpPr>
        <p:spPr>
          <a:xfrm>
            <a:off x="415600" y="1861567"/>
            <a:ext cx="5333200" cy="39136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326" name="Google Shape;326;g26e5df40995_1_224"/>
          <p:cNvSpPr txBox="1"/>
          <p:nvPr>
            <p:ph idx="2" type="body"/>
          </p:nvPr>
        </p:nvSpPr>
        <p:spPr>
          <a:xfrm>
            <a:off x="6443200" y="1861433"/>
            <a:ext cx="5333200" cy="39136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327" name="Google Shape;327;g26e5df40995_1_224"/>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328" name="Google Shape;328;g26e5df40995_1_224"/>
          <p:cNvSpPr txBox="1"/>
          <p:nvPr>
            <p:ph idx="3" type="title"/>
          </p:nvPr>
        </p:nvSpPr>
        <p:spPr>
          <a:xfrm>
            <a:off x="439067"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900"/>
              <a:buNone/>
              <a:defRPr b="1" sz="1900">
                <a:solidFill>
                  <a:schemeClr val="accent2"/>
                </a:solidFill>
                <a:latin typeface="Calibri"/>
                <a:ea typeface="Calibri"/>
                <a:cs typeface="Calibri"/>
                <a:sym typeface="Calibri"/>
              </a:defRPr>
            </a:lvl9pPr>
          </a:lstStyle>
          <a:p/>
        </p:txBody>
      </p:sp>
      <p:sp>
        <p:nvSpPr>
          <p:cNvPr id="329" name="Google Shape;329;g26e5df40995_1_224"/>
          <p:cNvSpPr txBox="1"/>
          <p:nvPr>
            <p:ph idx="4" type="title"/>
          </p:nvPr>
        </p:nvSpPr>
        <p:spPr>
          <a:xfrm>
            <a:off x="6455000"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330" name="Shape 330"/>
        <p:cNvGrpSpPr/>
        <p:nvPr/>
      </p:nvGrpSpPr>
      <p:grpSpPr>
        <a:xfrm>
          <a:off x="0" y="0"/>
          <a:ext cx="0" cy="0"/>
          <a:chOff x="0" y="0"/>
          <a:chExt cx="0" cy="0"/>
        </a:xfrm>
      </p:grpSpPr>
      <p:pic>
        <p:nvPicPr>
          <p:cNvPr id="331" name="Google Shape;331;g26e5df40995_1_234"/>
          <p:cNvPicPr preferRelativeResize="0"/>
          <p:nvPr/>
        </p:nvPicPr>
        <p:blipFill rotWithShape="1">
          <a:blip r:embed="rId2">
            <a:alphaModFix/>
          </a:blip>
          <a:srcRect b="0" l="0" r="0" t="0"/>
          <a:stretch/>
        </p:blipFill>
        <p:spPr>
          <a:xfrm>
            <a:off x="0" y="0"/>
            <a:ext cx="12191987" cy="6858000"/>
          </a:xfrm>
          <a:prstGeom prst="rect">
            <a:avLst/>
          </a:prstGeom>
          <a:noFill/>
          <a:ln>
            <a:noFill/>
          </a:ln>
        </p:spPr>
      </p:pic>
      <p:sp>
        <p:nvSpPr>
          <p:cNvPr id="332" name="Google Shape;332;g26e5df40995_1_234"/>
          <p:cNvSpPr txBox="1"/>
          <p:nvPr>
            <p:ph idx="1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33" name="Google Shape;333;g26e5df40995_1_234"/>
          <p:cNvSpPr txBox="1"/>
          <p:nvPr>
            <p:ph type="ctrTitle"/>
          </p:nvPr>
        </p:nvSpPr>
        <p:spPr>
          <a:xfrm>
            <a:off x="415600" y="992767"/>
            <a:ext cx="11360800" cy="243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lt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lt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lt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lt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lt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lt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lt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lt1"/>
                </a:solidFill>
                <a:latin typeface="Rockwell"/>
                <a:ea typeface="Rockwell"/>
                <a:cs typeface="Rockwell"/>
                <a:sym typeface="Rockwell"/>
              </a:defRPr>
            </a:lvl9pPr>
          </a:lstStyle>
          <a:p/>
        </p:txBody>
      </p:sp>
      <p:sp>
        <p:nvSpPr>
          <p:cNvPr id="334" name="Google Shape;334;g26e5df40995_1_234"/>
          <p:cNvSpPr txBox="1"/>
          <p:nvPr>
            <p:ph idx="1" type="subTitle"/>
          </p:nvPr>
        </p:nvSpPr>
        <p:spPr>
          <a:xfrm>
            <a:off x="415600" y="3778833"/>
            <a:ext cx="11360800" cy="1056800"/>
          </a:xfrm>
          <a:prstGeom prst="rect">
            <a:avLst/>
          </a:prstGeom>
          <a:noFill/>
          <a:ln>
            <a:noFill/>
          </a:ln>
        </p:spPr>
        <p:txBody>
          <a:bodyPr anchorCtr="0" anchor="t" bIns="0" lIns="0" spcFirstLastPara="1" rIns="0" wrap="square" tIns="0">
            <a:normAutofit/>
          </a:bodyPr>
          <a:lstStyle>
            <a:lvl1pPr lvl="0" algn="ctr">
              <a:lnSpc>
                <a:spcPct val="115000"/>
              </a:lnSpc>
              <a:spcBef>
                <a:spcPts val="0"/>
              </a:spcBef>
              <a:spcAft>
                <a:spcPts val="0"/>
              </a:spcAft>
              <a:buSzPts val="3100"/>
              <a:buNone/>
              <a:defRPr sz="3100">
                <a:solidFill>
                  <a:schemeClr val="lt1"/>
                </a:solidFill>
                <a:latin typeface="Calibri"/>
                <a:ea typeface="Calibri"/>
                <a:cs typeface="Calibri"/>
                <a:sym typeface="Calibri"/>
              </a:defRPr>
            </a:lvl1pPr>
            <a:lvl2pPr lvl="1" algn="l">
              <a:lnSpc>
                <a:spcPct val="115000"/>
              </a:lnSpc>
              <a:spcBef>
                <a:spcPts val="0"/>
              </a:spcBef>
              <a:spcAft>
                <a:spcPts val="0"/>
              </a:spcAft>
              <a:buSzPts val="19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9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9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9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9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9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9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900"/>
              <a:buNone/>
              <a:defRPr>
                <a:solidFill>
                  <a:schemeClr val="lt1"/>
                </a:solidFill>
                <a:latin typeface="Calibri"/>
                <a:ea typeface="Calibri"/>
                <a:cs typeface="Calibri"/>
                <a:sym typeface="Calibri"/>
              </a:defRPr>
            </a:lvl9pPr>
          </a:lstStyle>
          <a:p/>
        </p:txBody>
      </p:sp>
      <p:cxnSp>
        <p:nvCxnSpPr>
          <p:cNvPr id="335" name="Google Shape;335;g26e5df40995_1_234"/>
          <p:cNvCxnSpPr/>
          <p:nvPr/>
        </p:nvCxnSpPr>
        <p:spPr>
          <a:xfrm>
            <a:off x="394500" y="3678567"/>
            <a:ext cx="1138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336" name="Shape 336"/>
        <p:cNvGrpSpPr/>
        <p:nvPr/>
      </p:nvGrpSpPr>
      <p:grpSpPr>
        <a:xfrm>
          <a:off x="0" y="0"/>
          <a:ext cx="0" cy="0"/>
          <a:chOff x="0" y="0"/>
          <a:chExt cx="0" cy="0"/>
        </a:xfrm>
      </p:grpSpPr>
      <p:pic>
        <p:nvPicPr>
          <p:cNvPr id="337" name="Google Shape;337;g26e5df40995_1_240"/>
          <p:cNvPicPr preferRelativeResize="0"/>
          <p:nvPr/>
        </p:nvPicPr>
        <p:blipFill rotWithShape="1">
          <a:blip r:embed="rId2">
            <a:alphaModFix/>
          </a:blip>
          <a:srcRect b="0" l="0" r="0" t="0"/>
          <a:stretch/>
        </p:blipFill>
        <p:spPr>
          <a:xfrm>
            <a:off x="0" y="0"/>
            <a:ext cx="12191987" cy="6858000"/>
          </a:xfrm>
          <a:prstGeom prst="rect">
            <a:avLst/>
          </a:prstGeom>
          <a:noFill/>
          <a:ln>
            <a:noFill/>
          </a:ln>
        </p:spPr>
      </p:pic>
      <p:sp>
        <p:nvSpPr>
          <p:cNvPr id="338" name="Google Shape;338;g26e5df40995_1_240"/>
          <p:cNvSpPr txBox="1"/>
          <p:nvPr>
            <p:ph idx="12" type="sldNum"/>
          </p:nvPr>
        </p:nvSpPr>
        <p:spPr>
          <a:xfrm>
            <a:off x="152400" y="6310000"/>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39" name="Google Shape;339;g26e5df40995_1_240"/>
          <p:cNvSpPr txBox="1"/>
          <p:nvPr>
            <p:ph type="ctrTitle"/>
          </p:nvPr>
        </p:nvSpPr>
        <p:spPr>
          <a:xfrm>
            <a:off x="415600" y="2453433"/>
            <a:ext cx="11360800" cy="2042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900"/>
              <a:buNone/>
              <a:defRPr sz="5300">
                <a:solidFill>
                  <a:schemeClr val="lt1"/>
                </a:solidFill>
                <a:latin typeface="Rockwell"/>
                <a:ea typeface="Rockwell"/>
                <a:cs typeface="Rockwell"/>
                <a:sym typeface="Rockwell"/>
              </a:defRPr>
            </a:lvl1pPr>
            <a:lvl2pPr lvl="1" algn="ctr">
              <a:lnSpc>
                <a:spcPct val="100000"/>
              </a:lnSpc>
              <a:spcBef>
                <a:spcPts val="0"/>
              </a:spcBef>
              <a:spcAft>
                <a:spcPts val="0"/>
              </a:spcAft>
              <a:buSzPts val="1900"/>
              <a:buNone/>
              <a:defRPr sz="5300">
                <a:solidFill>
                  <a:schemeClr val="dk1"/>
                </a:solidFill>
                <a:latin typeface="Rockwell"/>
                <a:ea typeface="Rockwell"/>
                <a:cs typeface="Rockwell"/>
                <a:sym typeface="Rockwell"/>
              </a:defRPr>
            </a:lvl2pPr>
            <a:lvl3pPr lvl="2" algn="ctr">
              <a:lnSpc>
                <a:spcPct val="100000"/>
              </a:lnSpc>
              <a:spcBef>
                <a:spcPts val="0"/>
              </a:spcBef>
              <a:spcAft>
                <a:spcPts val="0"/>
              </a:spcAft>
              <a:buSzPts val="1900"/>
              <a:buNone/>
              <a:defRPr sz="5300">
                <a:solidFill>
                  <a:schemeClr val="dk1"/>
                </a:solidFill>
                <a:latin typeface="Rockwell"/>
                <a:ea typeface="Rockwell"/>
                <a:cs typeface="Rockwell"/>
                <a:sym typeface="Rockwell"/>
              </a:defRPr>
            </a:lvl3pPr>
            <a:lvl4pPr lvl="3" algn="ctr">
              <a:lnSpc>
                <a:spcPct val="100000"/>
              </a:lnSpc>
              <a:spcBef>
                <a:spcPts val="0"/>
              </a:spcBef>
              <a:spcAft>
                <a:spcPts val="0"/>
              </a:spcAft>
              <a:buSzPts val="1900"/>
              <a:buNone/>
              <a:defRPr sz="5300">
                <a:solidFill>
                  <a:schemeClr val="dk1"/>
                </a:solidFill>
                <a:latin typeface="Rockwell"/>
                <a:ea typeface="Rockwell"/>
                <a:cs typeface="Rockwell"/>
                <a:sym typeface="Rockwell"/>
              </a:defRPr>
            </a:lvl4pPr>
            <a:lvl5pPr lvl="4" algn="ctr">
              <a:lnSpc>
                <a:spcPct val="100000"/>
              </a:lnSpc>
              <a:spcBef>
                <a:spcPts val="0"/>
              </a:spcBef>
              <a:spcAft>
                <a:spcPts val="0"/>
              </a:spcAft>
              <a:buSzPts val="1900"/>
              <a:buNone/>
              <a:defRPr sz="5300">
                <a:solidFill>
                  <a:schemeClr val="dk1"/>
                </a:solidFill>
                <a:latin typeface="Rockwell"/>
                <a:ea typeface="Rockwell"/>
                <a:cs typeface="Rockwell"/>
                <a:sym typeface="Rockwell"/>
              </a:defRPr>
            </a:lvl5pPr>
            <a:lvl6pPr lvl="5" algn="ctr">
              <a:lnSpc>
                <a:spcPct val="100000"/>
              </a:lnSpc>
              <a:spcBef>
                <a:spcPts val="0"/>
              </a:spcBef>
              <a:spcAft>
                <a:spcPts val="0"/>
              </a:spcAft>
              <a:buSzPts val="1900"/>
              <a:buNone/>
              <a:defRPr sz="5300">
                <a:solidFill>
                  <a:schemeClr val="dk1"/>
                </a:solidFill>
                <a:latin typeface="Rockwell"/>
                <a:ea typeface="Rockwell"/>
                <a:cs typeface="Rockwell"/>
                <a:sym typeface="Rockwell"/>
              </a:defRPr>
            </a:lvl6pPr>
            <a:lvl7pPr lvl="6" algn="ctr">
              <a:lnSpc>
                <a:spcPct val="100000"/>
              </a:lnSpc>
              <a:spcBef>
                <a:spcPts val="0"/>
              </a:spcBef>
              <a:spcAft>
                <a:spcPts val="0"/>
              </a:spcAft>
              <a:buSzPts val="1900"/>
              <a:buNone/>
              <a:defRPr sz="5300">
                <a:solidFill>
                  <a:schemeClr val="dk1"/>
                </a:solidFill>
                <a:latin typeface="Rockwell"/>
                <a:ea typeface="Rockwell"/>
                <a:cs typeface="Rockwell"/>
                <a:sym typeface="Rockwell"/>
              </a:defRPr>
            </a:lvl7pPr>
            <a:lvl8pPr lvl="7" algn="ctr">
              <a:lnSpc>
                <a:spcPct val="100000"/>
              </a:lnSpc>
              <a:spcBef>
                <a:spcPts val="0"/>
              </a:spcBef>
              <a:spcAft>
                <a:spcPts val="0"/>
              </a:spcAft>
              <a:buSzPts val="1900"/>
              <a:buNone/>
              <a:defRPr sz="5300">
                <a:solidFill>
                  <a:schemeClr val="dk1"/>
                </a:solidFill>
                <a:latin typeface="Rockwell"/>
                <a:ea typeface="Rockwell"/>
                <a:cs typeface="Rockwell"/>
                <a:sym typeface="Rockwell"/>
              </a:defRPr>
            </a:lvl8pPr>
            <a:lvl9pPr lvl="8" algn="ctr">
              <a:lnSpc>
                <a:spcPct val="100000"/>
              </a:lnSpc>
              <a:spcBef>
                <a:spcPts val="0"/>
              </a:spcBef>
              <a:spcAft>
                <a:spcPts val="0"/>
              </a:spcAft>
              <a:buSzPts val="1900"/>
              <a:buNone/>
              <a:defRPr sz="5300">
                <a:solidFill>
                  <a:schemeClr val="dk1"/>
                </a:solidFill>
                <a:latin typeface="Rockwell"/>
                <a:ea typeface="Rockwell"/>
                <a:cs typeface="Rockwell"/>
                <a:sym typeface="Rockwe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340" name="Shape 340"/>
        <p:cNvGrpSpPr/>
        <p:nvPr/>
      </p:nvGrpSpPr>
      <p:grpSpPr>
        <a:xfrm>
          <a:off x="0" y="0"/>
          <a:ext cx="0" cy="0"/>
          <a:chOff x="0" y="0"/>
          <a:chExt cx="0" cy="0"/>
        </a:xfrm>
      </p:grpSpPr>
      <p:pic>
        <p:nvPicPr>
          <p:cNvPr id="341" name="Google Shape;341;g26e5df40995_1_244"/>
          <p:cNvPicPr preferRelativeResize="0"/>
          <p:nvPr/>
        </p:nvPicPr>
        <p:blipFill rotWithShape="1">
          <a:blip r:embed="rId2">
            <a:alphaModFix/>
          </a:blip>
          <a:srcRect b="0" l="0" r="0" t="0"/>
          <a:stretch/>
        </p:blipFill>
        <p:spPr>
          <a:xfrm>
            <a:off x="0" y="0"/>
            <a:ext cx="12192000" cy="1219200"/>
          </a:xfrm>
          <a:prstGeom prst="rect">
            <a:avLst/>
          </a:prstGeom>
          <a:noFill/>
          <a:ln>
            <a:noFill/>
          </a:ln>
        </p:spPr>
      </p:pic>
      <p:pic>
        <p:nvPicPr>
          <p:cNvPr id="342" name="Google Shape;342;g26e5df40995_1_244"/>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sp>
        <p:nvSpPr>
          <p:cNvPr id="343" name="Google Shape;343;g26e5df40995_1_244"/>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344" name="Google Shape;344;g26e5df40995_1_244"/>
          <p:cNvSpPr txBox="1"/>
          <p:nvPr>
            <p:ph idx="1" type="body"/>
          </p:nvPr>
        </p:nvSpPr>
        <p:spPr>
          <a:xfrm>
            <a:off x="609600" y="1524000"/>
            <a:ext cx="11360800" cy="4255600"/>
          </a:xfrm>
          <a:prstGeom prst="rect">
            <a:avLst/>
          </a:prstGeom>
          <a:noFill/>
          <a:ln>
            <a:noFill/>
          </a:ln>
        </p:spPr>
        <p:txBody>
          <a:bodyPr anchorCtr="0" anchor="t" bIns="0" lIns="0" spcFirstLastPara="1" rIns="0" wrap="square" tIns="0">
            <a:normAutofit/>
          </a:bodyPr>
          <a:lstStyle>
            <a:lvl1pPr indent="-361950" lvl="0" marL="457200" algn="l">
              <a:lnSpc>
                <a:spcPct val="115000"/>
              </a:lnSpc>
              <a:spcBef>
                <a:spcPts val="0"/>
              </a:spcBef>
              <a:spcAft>
                <a:spcPts val="0"/>
              </a:spcAft>
              <a:buClr>
                <a:schemeClr val="dk1"/>
              </a:buClr>
              <a:buSzPts val="2100"/>
              <a:buChar char="●"/>
              <a:defRPr>
                <a:solidFill>
                  <a:schemeClr val="dk1"/>
                </a:solidFill>
              </a:defRPr>
            </a:lvl1pPr>
            <a:lvl2pPr indent="-311150" lvl="1" marL="914400" algn="l">
              <a:lnSpc>
                <a:spcPct val="115000"/>
              </a:lnSpc>
              <a:spcBef>
                <a:spcPts val="0"/>
              </a:spcBef>
              <a:spcAft>
                <a:spcPts val="0"/>
              </a:spcAft>
              <a:buClr>
                <a:schemeClr val="dk1"/>
              </a:buClr>
              <a:buSzPts val="1300"/>
              <a:buChar char="○"/>
              <a:defRPr sz="2100">
                <a:solidFill>
                  <a:schemeClr val="dk1"/>
                </a:solidFill>
              </a:defRPr>
            </a:lvl2pPr>
            <a:lvl3pPr indent="-311150" lvl="2" marL="1371600" algn="l">
              <a:lnSpc>
                <a:spcPct val="115000"/>
              </a:lnSpc>
              <a:spcBef>
                <a:spcPts val="0"/>
              </a:spcBef>
              <a:spcAft>
                <a:spcPts val="0"/>
              </a:spcAft>
              <a:buClr>
                <a:schemeClr val="dk1"/>
              </a:buClr>
              <a:buSzPts val="1300"/>
              <a:buChar char="■"/>
              <a:defRPr sz="2100">
                <a:solidFill>
                  <a:schemeClr val="dk1"/>
                </a:solidFill>
              </a:defRPr>
            </a:lvl3pPr>
            <a:lvl4pPr indent="-311150" lvl="3" marL="1828800" algn="l">
              <a:lnSpc>
                <a:spcPct val="115000"/>
              </a:lnSpc>
              <a:spcBef>
                <a:spcPts val="0"/>
              </a:spcBef>
              <a:spcAft>
                <a:spcPts val="0"/>
              </a:spcAft>
              <a:buClr>
                <a:schemeClr val="dk1"/>
              </a:buClr>
              <a:buSzPts val="1300"/>
              <a:buChar char="●"/>
              <a:defRPr sz="2100">
                <a:solidFill>
                  <a:schemeClr val="dk1"/>
                </a:solidFill>
              </a:defRPr>
            </a:lvl4pPr>
            <a:lvl5pPr indent="-311150" lvl="4" marL="2286000" algn="l">
              <a:lnSpc>
                <a:spcPct val="115000"/>
              </a:lnSpc>
              <a:spcBef>
                <a:spcPts val="0"/>
              </a:spcBef>
              <a:spcAft>
                <a:spcPts val="0"/>
              </a:spcAft>
              <a:buClr>
                <a:schemeClr val="dk1"/>
              </a:buClr>
              <a:buSzPts val="1300"/>
              <a:buChar char="○"/>
              <a:defRPr sz="2100">
                <a:solidFill>
                  <a:schemeClr val="dk1"/>
                </a:solidFill>
              </a:defRPr>
            </a:lvl5pPr>
            <a:lvl6pPr indent="-311150" lvl="5" marL="2743200" algn="l">
              <a:lnSpc>
                <a:spcPct val="115000"/>
              </a:lnSpc>
              <a:spcBef>
                <a:spcPts val="0"/>
              </a:spcBef>
              <a:spcAft>
                <a:spcPts val="0"/>
              </a:spcAft>
              <a:buClr>
                <a:schemeClr val="dk1"/>
              </a:buClr>
              <a:buSzPts val="1300"/>
              <a:buChar char="■"/>
              <a:defRPr sz="2100">
                <a:solidFill>
                  <a:schemeClr val="dk1"/>
                </a:solidFill>
              </a:defRPr>
            </a:lvl6pPr>
            <a:lvl7pPr indent="-311150" lvl="6" marL="3200400" algn="l">
              <a:lnSpc>
                <a:spcPct val="115000"/>
              </a:lnSpc>
              <a:spcBef>
                <a:spcPts val="0"/>
              </a:spcBef>
              <a:spcAft>
                <a:spcPts val="0"/>
              </a:spcAft>
              <a:buClr>
                <a:schemeClr val="dk1"/>
              </a:buClr>
              <a:buSzPts val="1300"/>
              <a:buChar char="●"/>
              <a:defRPr sz="2100">
                <a:solidFill>
                  <a:schemeClr val="dk1"/>
                </a:solidFill>
              </a:defRPr>
            </a:lvl7pPr>
            <a:lvl8pPr indent="-311150" lvl="7" marL="3657600" algn="l">
              <a:lnSpc>
                <a:spcPct val="115000"/>
              </a:lnSpc>
              <a:spcBef>
                <a:spcPts val="0"/>
              </a:spcBef>
              <a:spcAft>
                <a:spcPts val="0"/>
              </a:spcAft>
              <a:buClr>
                <a:schemeClr val="dk1"/>
              </a:buClr>
              <a:buSzPts val="1300"/>
              <a:buChar char="○"/>
              <a:defRPr sz="2100">
                <a:solidFill>
                  <a:schemeClr val="dk1"/>
                </a:solidFill>
              </a:defRPr>
            </a:lvl8pPr>
            <a:lvl9pPr indent="-311150" lvl="8" marL="4114800" algn="l">
              <a:lnSpc>
                <a:spcPct val="115000"/>
              </a:lnSpc>
              <a:spcBef>
                <a:spcPts val="0"/>
              </a:spcBef>
              <a:spcAft>
                <a:spcPts val="0"/>
              </a:spcAft>
              <a:buClr>
                <a:schemeClr val="dk1"/>
              </a:buClr>
              <a:buSzPts val="1300"/>
              <a:buChar char="■"/>
              <a:defRPr sz="2100">
                <a:solidFill>
                  <a:schemeClr val="dk1"/>
                </a:solidFill>
              </a:defRPr>
            </a:lvl9pPr>
          </a:lstStyle>
          <a:p/>
        </p:txBody>
      </p:sp>
      <p:cxnSp>
        <p:nvCxnSpPr>
          <p:cNvPr id="345" name="Google Shape;345;g26e5df40995_1_244"/>
          <p:cNvCxnSpPr/>
          <p:nvPr/>
        </p:nvCxnSpPr>
        <p:spPr>
          <a:xfrm>
            <a:off x="0" y="6082133"/>
            <a:ext cx="12203600" cy="0"/>
          </a:xfrm>
          <a:prstGeom prst="straightConnector1">
            <a:avLst/>
          </a:prstGeom>
          <a:noFill/>
          <a:ln cap="flat" cmpd="sng" w="9525">
            <a:solidFill>
              <a:srgbClr val="E69138"/>
            </a:solidFill>
            <a:prstDash val="solid"/>
            <a:round/>
            <a:headEnd len="sm" w="sm" type="none"/>
            <a:tailEnd len="sm" w="sm" type="none"/>
          </a:ln>
        </p:spPr>
      </p:cxnSp>
      <p:sp>
        <p:nvSpPr>
          <p:cNvPr id="346" name="Google Shape;346;g26e5df40995_1_244"/>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347" name="Shape 347"/>
        <p:cNvGrpSpPr/>
        <p:nvPr/>
      </p:nvGrpSpPr>
      <p:grpSpPr>
        <a:xfrm>
          <a:off x="0" y="0"/>
          <a:ext cx="0" cy="0"/>
          <a:chOff x="0" y="0"/>
          <a:chExt cx="0" cy="0"/>
        </a:xfrm>
      </p:grpSpPr>
      <p:pic>
        <p:nvPicPr>
          <p:cNvPr id="348" name="Google Shape;348;g26e5df40995_1_251"/>
          <p:cNvPicPr preferRelativeResize="0"/>
          <p:nvPr/>
        </p:nvPicPr>
        <p:blipFill rotWithShape="1">
          <a:blip r:embed="rId2">
            <a:alphaModFix/>
          </a:blip>
          <a:srcRect b="0" l="0" r="0" t="0"/>
          <a:stretch/>
        </p:blipFill>
        <p:spPr>
          <a:xfrm>
            <a:off x="0" y="0"/>
            <a:ext cx="12192000" cy="1219200"/>
          </a:xfrm>
          <a:prstGeom prst="rect">
            <a:avLst/>
          </a:prstGeom>
          <a:noFill/>
          <a:ln>
            <a:noFill/>
          </a:ln>
        </p:spPr>
      </p:pic>
      <p:pic>
        <p:nvPicPr>
          <p:cNvPr id="349" name="Google Shape;349;g26e5df40995_1_251"/>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sp>
        <p:nvSpPr>
          <p:cNvPr id="350" name="Google Shape;350;g26e5df40995_1_251"/>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cxnSp>
        <p:nvCxnSpPr>
          <p:cNvPr id="351" name="Google Shape;351;g26e5df40995_1_251"/>
          <p:cNvCxnSpPr/>
          <p:nvPr/>
        </p:nvCxnSpPr>
        <p:spPr>
          <a:xfrm>
            <a:off x="0" y="6082133"/>
            <a:ext cx="12203600" cy="0"/>
          </a:xfrm>
          <a:prstGeom prst="straightConnector1">
            <a:avLst/>
          </a:prstGeom>
          <a:noFill/>
          <a:ln cap="flat" cmpd="sng" w="9525">
            <a:solidFill>
              <a:srgbClr val="E69138"/>
            </a:solidFill>
            <a:prstDash val="solid"/>
            <a:round/>
            <a:headEnd len="sm" w="sm" type="none"/>
            <a:tailEnd len="sm" w="sm" type="none"/>
          </a:ln>
        </p:spPr>
      </p:cxnSp>
      <p:sp>
        <p:nvSpPr>
          <p:cNvPr id="352" name="Google Shape;352;g26e5df40995_1_251"/>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353" name="Shape 353"/>
        <p:cNvGrpSpPr/>
        <p:nvPr/>
      </p:nvGrpSpPr>
      <p:grpSpPr>
        <a:xfrm>
          <a:off x="0" y="0"/>
          <a:ext cx="0" cy="0"/>
          <a:chOff x="0" y="0"/>
          <a:chExt cx="0" cy="0"/>
        </a:xfrm>
      </p:grpSpPr>
      <p:pic>
        <p:nvPicPr>
          <p:cNvPr id="354" name="Google Shape;354;g26e5df40995_1_257"/>
          <p:cNvPicPr preferRelativeResize="0"/>
          <p:nvPr/>
        </p:nvPicPr>
        <p:blipFill rotWithShape="1">
          <a:blip r:embed="rId2">
            <a:alphaModFix/>
          </a:blip>
          <a:srcRect b="0" l="0" r="0" t="0"/>
          <a:stretch/>
        </p:blipFill>
        <p:spPr>
          <a:xfrm>
            <a:off x="10862300" y="6235200"/>
            <a:ext cx="1157268" cy="492000"/>
          </a:xfrm>
          <a:prstGeom prst="rect">
            <a:avLst/>
          </a:prstGeom>
          <a:noFill/>
          <a:ln>
            <a:noFill/>
          </a:ln>
        </p:spPr>
      </p:pic>
      <p:cxnSp>
        <p:nvCxnSpPr>
          <p:cNvPr id="355" name="Google Shape;355;g26e5df40995_1_257"/>
          <p:cNvCxnSpPr/>
          <p:nvPr/>
        </p:nvCxnSpPr>
        <p:spPr>
          <a:xfrm>
            <a:off x="0" y="6082133"/>
            <a:ext cx="12203600" cy="0"/>
          </a:xfrm>
          <a:prstGeom prst="straightConnector1">
            <a:avLst/>
          </a:prstGeom>
          <a:noFill/>
          <a:ln cap="flat" cmpd="sng" w="9525">
            <a:solidFill>
              <a:srgbClr val="E69138"/>
            </a:solidFill>
            <a:prstDash val="solid"/>
            <a:round/>
            <a:headEnd len="sm" w="sm" type="none"/>
            <a:tailEnd len="sm" w="sm" type="none"/>
          </a:ln>
        </p:spPr>
      </p:cxnSp>
      <p:sp>
        <p:nvSpPr>
          <p:cNvPr id="356" name="Google Shape;356;g26e5df40995_1_257"/>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357" name="Shape 357"/>
        <p:cNvGrpSpPr/>
        <p:nvPr/>
      </p:nvGrpSpPr>
      <p:grpSpPr>
        <a:xfrm>
          <a:off x="0" y="0"/>
          <a:ext cx="0" cy="0"/>
          <a:chOff x="0" y="0"/>
          <a:chExt cx="0" cy="0"/>
        </a:xfrm>
      </p:grpSpPr>
      <p:sp>
        <p:nvSpPr>
          <p:cNvPr id="358" name="Google Shape;358;g26e5df40995_1_261"/>
          <p:cNvSpPr/>
          <p:nvPr/>
        </p:nvSpPr>
        <p:spPr>
          <a:xfrm>
            <a:off x="7315200" y="1223000"/>
            <a:ext cx="4876800" cy="5635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9" name="Google Shape;359;g26e5df40995_1_261"/>
          <p:cNvCxnSpPr/>
          <p:nvPr/>
        </p:nvCxnSpPr>
        <p:spPr>
          <a:xfrm>
            <a:off x="0" y="6082133"/>
            <a:ext cx="7189600" cy="0"/>
          </a:xfrm>
          <a:prstGeom prst="straightConnector1">
            <a:avLst/>
          </a:prstGeom>
          <a:noFill/>
          <a:ln cap="flat" cmpd="sng" w="9525">
            <a:solidFill>
              <a:srgbClr val="E69138"/>
            </a:solidFill>
            <a:prstDash val="solid"/>
            <a:round/>
            <a:headEnd len="sm" w="sm" type="none"/>
            <a:tailEnd len="sm" w="sm" type="none"/>
          </a:ln>
        </p:spPr>
      </p:cxnSp>
      <p:sp>
        <p:nvSpPr>
          <p:cNvPr id="360" name="Google Shape;360;g26e5df40995_1_261"/>
          <p:cNvSpPr txBox="1"/>
          <p:nvPr>
            <p:ph idx="1" type="body"/>
          </p:nvPr>
        </p:nvSpPr>
        <p:spPr>
          <a:xfrm>
            <a:off x="609600" y="1524000"/>
            <a:ext cx="5035200" cy="4255600"/>
          </a:xfrm>
          <a:prstGeom prst="rect">
            <a:avLst/>
          </a:prstGeom>
          <a:noFill/>
          <a:ln>
            <a:noFill/>
          </a:ln>
        </p:spPr>
        <p:txBody>
          <a:bodyPr anchorCtr="0" anchor="t" bIns="0" lIns="0" spcFirstLastPara="1" rIns="0" wrap="square" tIns="0">
            <a:normAutofit/>
          </a:bodyPr>
          <a:lstStyle>
            <a:lvl1pPr indent="-381000" lvl="0" marL="457200" algn="l">
              <a:lnSpc>
                <a:spcPct val="115000"/>
              </a:lnSpc>
              <a:spcBef>
                <a:spcPts val="0"/>
              </a:spcBef>
              <a:spcAft>
                <a:spcPts val="0"/>
              </a:spcAft>
              <a:buClr>
                <a:schemeClr val="dk1"/>
              </a:buClr>
              <a:buSzPts val="2400"/>
              <a:buChar char="●"/>
              <a:defRPr>
                <a:solidFill>
                  <a:schemeClr val="dk1"/>
                </a:solidFill>
              </a:defRPr>
            </a:lvl1pPr>
            <a:lvl2pPr indent="-361950" lvl="1" marL="914400" algn="l">
              <a:lnSpc>
                <a:spcPct val="115000"/>
              </a:lnSpc>
              <a:spcBef>
                <a:spcPts val="0"/>
              </a:spcBef>
              <a:spcAft>
                <a:spcPts val="0"/>
              </a:spcAft>
              <a:buClr>
                <a:schemeClr val="dk1"/>
              </a:buClr>
              <a:buSzPts val="2100"/>
              <a:buChar char="○"/>
              <a:defRPr sz="2100">
                <a:solidFill>
                  <a:schemeClr val="dk1"/>
                </a:solidFill>
              </a:defRPr>
            </a:lvl2pPr>
            <a:lvl3pPr indent="-361950" lvl="2" marL="1371600" algn="l">
              <a:lnSpc>
                <a:spcPct val="115000"/>
              </a:lnSpc>
              <a:spcBef>
                <a:spcPts val="0"/>
              </a:spcBef>
              <a:spcAft>
                <a:spcPts val="0"/>
              </a:spcAft>
              <a:buClr>
                <a:schemeClr val="dk1"/>
              </a:buClr>
              <a:buSzPts val="2100"/>
              <a:buChar char="■"/>
              <a:defRPr sz="2100">
                <a:solidFill>
                  <a:schemeClr val="dk1"/>
                </a:solidFill>
              </a:defRPr>
            </a:lvl3pPr>
            <a:lvl4pPr indent="-361950" lvl="3" marL="1828800" algn="l">
              <a:lnSpc>
                <a:spcPct val="115000"/>
              </a:lnSpc>
              <a:spcBef>
                <a:spcPts val="0"/>
              </a:spcBef>
              <a:spcAft>
                <a:spcPts val="0"/>
              </a:spcAft>
              <a:buClr>
                <a:schemeClr val="dk1"/>
              </a:buClr>
              <a:buSzPts val="2100"/>
              <a:buChar char="●"/>
              <a:defRPr sz="2100">
                <a:solidFill>
                  <a:schemeClr val="dk1"/>
                </a:solidFill>
              </a:defRPr>
            </a:lvl4pPr>
            <a:lvl5pPr indent="-361950" lvl="4" marL="2286000" algn="l">
              <a:lnSpc>
                <a:spcPct val="115000"/>
              </a:lnSpc>
              <a:spcBef>
                <a:spcPts val="0"/>
              </a:spcBef>
              <a:spcAft>
                <a:spcPts val="0"/>
              </a:spcAft>
              <a:buClr>
                <a:schemeClr val="dk1"/>
              </a:buClr>
              <a:buSzPts val="2100"/>
              <a:buChar char="○"/>
              <a:defRPr sz="2100">
                <a:solidFill>
                  <a:schemeClr val="dk1"/>
                </a:solidFill>
              </a:defRPr>
            </a:lvl5pPr>
            <a:lvl6pPr indent="-361950" lvl="5" marL="2743200" algn="l">
              <a:lnSpc>
                <a:spcPct val="115000"/>
              </a:lnSpc>
              <a:spcBef>
                <a:spcPts val="0"/>
              </a:spcBef>
              <a:spcAft>
                <a:spcPts val="0"/>
              </a:spcAft>
              <a:buClr>
                <a:schemeClr val="dk1"/>
              </a:buClr>
              <a:buSzPts val="2100"/>
              <a:buChar char="■"/>
              <a:defRPr sz="2100">
                <a:solidFill>
                  <a:schemeClr val="dk1"/>
                </a:solidFill>
              </a:defRPr>
            </a:lvl6pPr>
            <a:lvl7pPr indent="-361950" lvl="6" marL="3200400" algn="l">
              <a:lnSpc>
                <a:spcPct val="115000"/>
              </a:lnSpc>
              <a:spcBef>
                <a:spcPts val="0"/>
              </a:spcBef>
              <a:spcAft>
                <a:spcPts val="0"/>
              </a:spcAft>
              <a:buClr>
                <a:schemeClr val="dk1"/>
              </a:buClr>
              <a:buSzPts val="2100"/>
              <a:buChar char="●"/>
              <a:defRPr sz="2100">
                <a:solidFill>
                  <a:schemeClr val="dk1"/>
                </a:solidFill>
              </a:defRPr>
            </a:lvl7pPr>
            <a:lvl8pPr indent="-361950" lvl="7" marL="3657600" algn="l">
              <a:lnSpc>
                <a:spcPct val="115000"/>
              </a:lnSpc>
              <a:spcBef>
                <a:spcPts val="0"/>
              </a:spcBef>
              <a:spcAft>
                <a:spcPts val="0"/>
              </a:spcAft>
              <a:buClr>
                <a:schemeClr val="dk1"/>
              </a:buClr>
              <a:buSzPts val="2100"/>
              <a:buChar char="○"/>
              <a:defRPr sz="2100">
                <a:solidFill>
                  <a:schemeClr val="dk1"/>
                </a:solidFill>
              </a:defRPr>
            </a:lvl8pPr>
            <a:lvl9pPr indent="-361950" lvl="8" marL="4114800" algn="l">
              <a:lnSpc>
                <a:spcPct val="115000"/>
              </a:lnSpc>
              <a:spcBef>
                <a:spcPts val="0"/>
              </a:spcBef>
              <a:spcAft>
                <a:spcPts val="0"/>
              </a:spcAft>
              <a:buClr>
                <a:schemeClr val="dk1"/>
              </a:buClr>
              <a:buSzPts val="2100"/>
              <a:buChar char="■"/>
              <a:defRPr sz="2100">
                <a:solidFill>
                  <a:schemeClr val="dk1"/>
                </a:solidFill>
              </a:defRPr>
            </a:lvl9pPr>
          </a:lstStyle>
          <a:p/>
        </p:txBody>
      </p:sp>
      <p:pic>
        <p:nvPicPr>
          <p:cNvPr id="361" name="Google Shape;361;g26e5df40995_1_261"/>
          <p:cNvPicPr preferRelativeResize="0"/>
          <p:nvPr/>
        </p:nvPicPr>
        <p:blipFill rotWithShape="1">
          <a:blip r:embed="rId2">
            <a:alphaModFix/>
          </a:blip>
          <a:srcRect b="0" l="0" r="0" t="0"/>
          <a:stretch/>
        </p:blipFill>
        <p:spPr>
          <a:xfrm>
            <a:off x="0" y="0"/>
            <a:ext cx="12192000" cy="1219200"/>
          </a:xfrm>
          <a:prstGeom prst="rect">
            <a:avLst/>
          </a:prstGeom>
          <a:noFill/>
          <a:ln>
            <a:noFill/>
          </a:ln>
        </p:spPr>
      </p:pic>
      <p:sp>
        <p:nvSpPr>
          <p:cNvPr id="362" name="Google Shape;362;g26e5df40995_1_261"/>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363" name="Google Shape;363;g26e5df40995_1_261"/>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64" name="Google Shape;364;g26e5df40995_1_261"/>
          <p:cNvPicPr preferRelativeResize="0"/>
          <p:nvPr/>
        </p:nvPicPr>
        <p:blipFill rotWithShape="1">
          <a:blip r:embed="rId3">
            <a:alphaModFix/>
          </a:blip>
          <a:srcRect b="0" l="0" r="0" t="0"/>
          <a:stretch/>
        </p:blipFill>
        <p:spPr>
          <a:xfrm>
            <a:off x="6032333" y="6235200"/>
            <a:ext cx="1157268" cy="492000"/>
          </a:xfrm>
          <a:prstGeom prst="rect">
            <a:avLst/>
          </a:prstGeom>
          <a:noFill/>
          <a:ln>
            <a:noFill/>
          </a:ln>
        </p:spPr>
      </p:pic>
      <p:sp>
        <p:nvSpPr>
          <p:cNvPr id="365" name="Google Shape;365;g26e5df40995_1_261"/>
          <p:cNvSpPr/>
          <p:nvPr>
            <p:ph idx="2" type="pic"/>
          </p:nvPr>
        </p:nvSpPr>
        <p:spPr>
          <a:xfrm>
            <a:off x="7409000" y="1319200"/>
            <a:ext cx="4689200" cy="54428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366" name="Shape 366"/>
        <p:cNvGrpSpPr/>
        <p:nvPr/>
      </p:nvGrpSpPr>
      <p:grpSpPr>
        <a:xfrm>
          <a:off x="0" y="0"/>
          <a:ext cx="0" cy="0"/>
          <a:chOff x="0" y="0"/>
          <a:chExt cx="0" cy="0"/>
        </a:xfrm>
      </p:grpSpPr>
      <p:pic>
        <p:nvPicPr>
          <p:cNvPr id="367" name="Google Shape;367;g26e5df40995_1_270"/>
          <p:cNvPicPr preferRelativeResize="0"/>
          <p:nvPr/>
        </p:nvPicPr>
        <p:blipFill rotWithShape="1">
          <a:blip r:embed="rId2">
            <a:alphaModFix/>
          </a:blip>
          <a:srcRect b="0" l="0" r="0" t="0"/>
          <a:stretch/>
        </p:blipFill>
        <p:spPr>
          <a:xfrm>
            <a:off x="0" y="0"/>
            <a:ext cx="12192000" cy="1219200"/>
          </a:xfrm>
          <a:prstGeom prst="rect">
            <a:avLst/>
          </a:prstGeom>
          <a:noFill/>
          <a:ln>
            <a:noFill/>
          </a:ln>
        </p:spPr>
      </p:pic>
      <p:sp>
        <p:nvSpPr>
          <p:cNvPr id="368" name="Google Shape;368;g26e5df40995_1_270"/>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369" name="Google Shape;369;g26e5df40995_1_270"/>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70" name="Google Shape;370;g26e5df40995_1_270"/>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371" name="Google Shape;371;g26e5df40995_1_270"/>
          <p:cNvCxnSpPr/>
          <p:nvPr/>
        </p:nvCxnSpPr>
        <p:spPr>
          <a:xfrm>
            <a:off x="0" y="6082133"/>
            <a:ext cx="12203600" cy="0"/>
          </a:xfrm>
          <a:prstGeom prst="straightConnector1">
            <a:avLst/>
          </a:prstGeom>
          <a:noFill/>
          <a:ln cap="flat" cmpd="sng" w="9525">
            <a:solidFill>
              <a:srgbClr val="E69138"/>
            </a:solidFill>
            <a:prstDash val="solid"/>
            <a:round/>
            <a:headEnd len="sm" w="sm" type="none"/>
            <a:tailEnd len="sm" w="sm" type="none"/>
          </a:ln>
        </p:spPr>
      </p:cxnSp>
      <p:sp>
        <p:nvSpPr>
          <p:cNvPr id="372" name="Google Shape;372;g26e5df40995_1_270"/>
          <p:cNvSpPr txBox="1"/>
          <p:nvPr>
            <p:ph idx="1" type="body"/>
          </p:nvPr>
        </p:nvSpPr>
        <p:spPr>
          <a:xfrm>
            <a:off x="4156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373" name="Google Shape;373;g26e5df40995_1_270"/>
          <p:cNvSpPr txBox="1"/>
          <p:nvPr>
            <p:ph idx="2" type="body"/>
          </p:nvPr>
        </p:nvSpPr>
        <p:spPr>
          <a:xfrm>
            <a:off x="6443200" y="1536633"/>
            <a:ext cx="5333200" cy="42384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9" name="Shape 39"/>
        <p:cNvGrpSpPr/>
        <p:nvPr/>
      </p:nvGrpSpPr>
      <p:grpSpPr>
        <a:xfrm>
          <a:off x="0" y="0"/>
          <a:ext cx="0" cy="0"/>
          <a:chOff x="0" y="0"/>
          <a:chExt cx="0" cy="0"/>
        </a:xfrm>
      </p:grpSpPr>
      <p:pic>
        <p:nvPicPr>
          <p:cNvPr id="40" name="Google Shape;40;p46"/>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41" name="Google Shape;41;p46"/>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42" name="Google Shape;42;p46"/>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3" name="Google Shape;43;p46"/>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44" name="Google Shape;44;p46"/>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5" name="Google Shape;45;p46"/>
          <p:cNvPicPr preferRelativeResize="0"/>
          <p:nvPr/>
        </p:nvPicPr>
        <p:blipFill rotWithShape="1">
          <a:blip r:embed="rId4">
            <a:alphaModFix/>
          </a:blip>
          <a:srcRect b="0" l="0" r="0" t="0"/>
          <a:stretch/>
        </p:blipFill>
        <p:spPr>
          <a:xfrm>
            <a:off x="171280" y="18288"/>
            <a:ext cx="965178" cy="11037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374" name="Shape 374"/>
        <p:cNvGrpSpPr/>
        <p:nvPr/>
      </p:nvGrpSpPr>
      <p:grpSpPr>
        <a:xfrm>
          <a:off x="0" y="0"/>
          <a:ext cx="0" cy="0"/>
          <a:chOff x="0" y="0"/>
          <a:chExt cx="0" cy="0"/>
        </a:xfrm>
      </p:grpSpPr>
      <p:pic>
        <p:nvPicPr>
          <p:cNvPr id="375" name="Google Shape;375;g26e5df40995_1_278"/>
          <p:cNvPicPr preferRelativeResize="0"/>
          <p:nvPr/>
        </p:nvPicPr>
        <p:blipFill rotWithShape="1">
          <a:blip r:embed="rId2">
            <a:alphaModFix/>
          </a:blip>
          <a:srcRect b="0" l="0" r="0" t="0"/>
          <a:stretch/>
        </p:blipFill>
        <p:spPr>
          <a:xfrm>
            <a:off x="0" y="0"/>
            <a:ext cx="12192000" cy="1219200"/>
          </a:xfrm>
          <a:prstGeom prst="rect">
            <a:avLst/>
          </a:prstGeom>
          <a:noFill/>
          <a:ln>
            <a:noFill/>
          </a:ln>
        </p:spPr>
      </p:pic>
      <p:sp>
        <p:nvSpPr>
          <p:cNvPr id="376" name="Google Shape;376;g26e5df40995_1_278"/>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377" name="Google Shape;377;g26e5df40995_1_278"/>
          <p:cNvSpPr txBox="1"/>
          <p:nvPr>
            <p:ph idx="12" type="sldNum"/>
          </p:nvPr>
        </p:nvSpPr>
        <p:spPr>
          <a:xfrm>
            <a:off x="152400" y="6384667"/>
            <a:ext cx="462800" cy="3752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78" name="Google Shape;378;g26e5df40995_1_278"/>
          <p:cNvPicPr preferRelativeResize="0"/>
          <p:nvPr/>
        </p:nvPicPr>
        <p:blipFill rotWithShape="1">
          <a:blip r:embed="rId3">
            <a:alphaModFix/>
          </a:blip>
          <a:srcRect b="0" l="0" r="0" t="0"/>
          <a:stretch/>
        </p:blipFill>
        <p:spPr>
          <a:xfrm>
            <a:off x="10862300" y="6235200"/>
            <a:ext cx="1157268" cy="492000"/>
          </a:xfrm>
          <a:prstGeom prst="rect">
            <a:avLst/>
          </a:prstGeom>
          <a:noFill/>
          <a:ln>
            <a:noFill/>
          </a:ln>
        </p:spPr>
      </p:pic>
      <p:cxnSp>
        <p:nvCxnSpPr>
          <p:cNvPr id="379" name="Google Shape;379;g26e5df40995_1_278"/>
          <p:cNvCxnSpPr/>
          <p:nvPr/>
        </p:nvCxnSpPr>
        <p:spPr>
          <a:xfrm>
            <a:off x="0" y="6082133"/>
            <a:ext cx="12203600" cy="0"/>
          </a:xfrm>
          <a:prstGeom prst="straightConnector1">
            <a:avLst/>
          </a:prstGeom>
          <a:noFill/>
          <a:ln cap="flat" cmpd="sng" w="9525">
            <a:solidFill>
              <a:srgbClr val="E69138"/>
            </a:solidFill>
            <a:prstDash val="solid"/>
            <a:round/>
            <a:headEnd len="sm" w="sm" type="none"/>
            <a:tailEnd len="sm" w="sm" type="none"/>
          </a:ln>
        </p:spPr>
      </p:cxnSp>
      <p:sp>
        <p:nvSpPr>
          <p:cNvPr id="380" name="Google Shape;380;g26e5df40995_1_278"/>
          <p:cNvSpPr txBox="1"/>
          <p:nvPr>
            <p:ph idx="1" type="body"/>
          </p:nvPr>
        </p:nvSpPr>
        <p:spPr>
          <a:xfrm>
            <a:off x="415600" y="1849600"/>
            <a:ext cx="5333200" cy="39256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381" name="Google Shape;381;g26e5df40995_1_278"/>
          <p:cNvSpPr txBox="1"/>
          <p:nvPr>
            <p:ph idx="2" type="body"/>
          </p:nvPr>
        </p:nvSpPr>
        <p:spPr>
          <a:xfrm>
            <a:off x="6443200" y="1849433"/>
            <a:ext cx="5333200" cy="3925600"/>
          </a:xfrm>
          <a:prstGeom prst="rect">
            <a:avLst/>
          </a:prstGeom>
          <a:noFill/>
          <a:ln>
            <a:noFill/>
          </a:ln>
        </p:spPr>
        <p:txBody>
          <a:bodyPr anchorCtr="0" anchor="t" bIns="0" lIns="0" spcFirstLastPara="1" rIns="0" wrap="square" tIns="0">
            <a:normAutofit/>
          </a:bodyPr>
          <a:lstStyle>
            <a:lvl1pPr indent="-349250" lvl="0" marL="457200" algn="l">
              <a:lnSpc>
                <a:spcPct val="115000"/>
              </a:lnSpc>
              <a:spcBef>
                <a:spcPts val="0"/>
              </a:spcBef>
              <a:spcAft>
                <a:spcPts val="0"/>
              </a:spcAft>
              <a:buClr>
                <a:schemeClr val="dk1"/>
              </a:buClr>
              <a:buSzPts val="1900"/>
              <a:buChar char="●"/>
              <a:defRPr sz="1900">
                <a:solidFill>
                  <a:schemeClr val="dk1"/>
                </a:solidFill>
              </a:defRPr>
            </a:lvl1pPr>
            <a:lvl2pPr indent="-330200" lvl="1" marL="914400" algn="l">
              <a:lnSpc>
                <a:spcPct val="115000"/>
              </a:lnSpc>
              <a:spcBef>
                <a:spcPts val="0"/>
              </a:spcBef>
              <a:spcAft>
                <a:spcPts val="0"/>
              </a:spcAft>
              <a:buClr>
                <a:schemeClr val="dk1"/>
              </a:buClr>
              <a:buSzPts val="1600"/>
              <a:buChar char="○"/>
              <a:defRPr sz="1600">
                <a:solidFill>
                  <a:schemeClr val="dk1"/>
                </a:solidFill>
              </a:defRPr>
            </a:lvl2pPr>
            <a:lvl3pPr indent="-330200" lvl="2" marL="1371600" algn="l">
              <a:lnSpc>
                <a:spcPct val="115000"/>
              </a:lnSpc>
              <a:spcBef>
                <a:spcPts val="0"/>
              </a:spcBef>
              <a:spcAft>
                <a:spcPts val="0"/>
              </a:spcAft>
              <a:buClr>
                <a:schemeClr val="dk1"/>
              </a:buClr>
              <a:buSzPts val="1600"/>
              <a:buChar char="■"/>
              <a:defRPr sz="1600">
                <a:solidFill>
                  <a:schemeClr val="dk1"/>
                </a:solidFill>
              </a:defRPr>
            </a:lvl3pPr>
            <a:lvl4pPr indent="-330200" lvl="3" marL="1828800" algn="l">
              <a:lnSpc>
                <a:spcPct val="115000"/>
              </a:lnSpc>
              <a:spcBef>
                <a:spcPts val="0"/>
              </a:spcBef>
              <a:spcAft>
                <a:spcPts val="0"/>
              </a:spcAft>
              <a:buClr>
                <a:schemeClr val="dk1"/>
              </a:buClr>
              <a:buSzPts val="1600"/>
              <a:buChar char="●"/>
              <a:defRPr sz="1600">
                <a:solidFill>
                  <a:schemeClr val="dk1"/>
                </a:solidFill>
              </a:defRPr>
            </a:lvl4pPr>
            <a:lvl5pPr indent="-330200" lvl="4" marL="2286000" algn="l">
              <a:lnSpc>
                <a:spcPct val="115000"/>
              </a:lnSpc>
              <a:spcBef>
                <a:spcPts val="0"/>
              </a:spcBef>
              <a:spcAft>
                <a:spcPts val="0"/>
              </a:spcAft>
              <a:buClr>
                <a:schemeClr val="dk1"/>
              </a:buClr>
              <a:buSzPts val="1600"/>
              <a:buChar char="○"/>
              <a:defRPr sz="1600">
                <a:solidFill>
                  <a:schemeClr val="dk1"/>
                </a:solidFill>
              </a:defRPr>
            </a:lvl5pPr>
            <a:lvl6pPr indent="-330200" lvl="5" marL="2743200" algn="l">
              <a:lnSpc>
                <a:spcPct val="115000"/>
              </a:lnSpc>
              <a:spcBef>
                <a:spcPts val="0"/>
              </a:spcBef>
              <a:spcAft>
                <a:spcPts val="0"/>
              </a:spcAft>
              <a:buClr>
                <a:schemeClr val="dk1"/>
              </a:buClr>
              <a:buSzPts val="1600"/>
              <a:buChar char="■"/>
              <a:defRPr sz="1600">
                <a:solidFill>
                  <a:schemeClr val="dk1"/>
                </a:solidFill>
              </a:defRPr>
            </a:lvl6pPr>
            <a:lvl7pPr indent="-330200" lvl="6" marL="3200400" algn="l">
              <a:lnSpc>
                <a:spcPct val="115000"/>
              </a:lnSpc>
              <a:spcBef>
                <a:spcPts val="0"/>
              </a:spcBef>
              <a:spcAft>
                <a:spcPts val="0"/>
              </a:spcAft>
              <a:buClr>
                <a:schemeClr val="dk1"/>
              </a:buClr>
              <a:buSzPts val="1600"/>
              <a:buChar char="●"/>
              <a:defRPr sz="1600">
                <a:solidFill>
                  <a:schemeClr val="dk1"/>
                </a:solidFill>
              </a:defRPr>
            </a:lvl7pPr>
            <a:lvl8pPr indent="-330200" lvl="7" marL="3657600" algn="l">
              <a:lnSpc>
                <a:spcPct val="115000"/>
              </a:lnSpc>
              <a:spcBef>
                <a:spcPts val="0"/>
              </a:spcBef>
              <a:spcAft>
                <a:spcPts val="0"/>
              </a:spcAft>
              <a:buClr>
                <a:schemeClr val="dk1"/>
              </a:buClr>
              <a:buSzPts val="1600"/>
              <a:buChar char="○"/>
              <a:defRPr sz="1600">
                <a:solidFill>
                  <a:schemeClr val="dk1"/>
                </a:solidFill>
              </a:defRPr>
            </a:lvl8pPr>
            <a:lvl9pPr indent="-330200" lvl="8" marL="4114800" algn="l">
              <a:lnSpc>
                <a:spcPct val="115000"/>
              </a:lnSpc>
              <a:spcBef>
                <a:spcPts val="0"/>
              </a:spcBef>
              <a:spcAft>
                <a:spcPts val="0"/>
              </a:spcAft>
              <a:buClr>
                <a:schemeClr val="dk1"/>
              </a:buClr>
              <a:buSzPts val="1600"/>
              <a:buChar char="■"/>
              <a:defRPr sz="1600">
                <a:solidFill>
                  <a:schemeClr val="dk1"/>
                </a:solidFill>
              </a:defRPr>
            </a:lvl9pPr>
          </a:lstStyle>
          <a:p/>
        </p:txBody>
      </p:sp>
      <p:sp>
        <p:nvSpPr>
          <p:cNvPr id="382" name="Google Shape;382;g26e5df40995_1_278"/>
          <p:cNvSpPr txBox="1"/>
          <p:nvPr>
            <p:ph idx="3" type="title"/>
          </p:nvPr>
        </p:nvSpPr>
        <p:spPr>
          <a:xfrm>
            <a:off x="439067" y="1396200"/>
            <a:ext cx="5309600" cy="4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900"/>
              <a:buNone/>
              <a:defRPr b="1">
                <a:solidFill>
                  <a:schemeClr val="accent2"/>
                </a:solidFill>
                <a:latin typeface="Calibri"/>
                <a:ea typeface="Calibri"/>
                <a:cs typeface="Calibri"/>
                <a:sym typeface="Calibri"/>
              </a:defRPr>
            </a:lvl9pPr>
          </a:lstStyle>
          <a:p/>
        </p:txBody>
      </p:sp>
      <p:sp>
        <p:nvSpPr>
          <p:cNvPr id="383" name="Google Shape;383;g26e5df40995_1_278"/>
          <p:cNvSpPr txBox="1"/>
          <p:nvPr>
            <p:ph idx="4" type="title"/>
          </p:nvPr>
        </p:nvSpPr>
        <p:spPr>
          <a:xfrm>
            <a:off x="6455000" y="1396200"/>
            <a:ext cx="5309600" cy="492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100"/>
              <a:buNone/>
              <a:defRPr b="1" sz="1900">
                <a:solidFill>
                  <a:schemeClr val="accent2"/>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4" name="Shape 384"/>
        <p:cNvGrpSpPr/>
        <p:nvPr/>
      </p:nvGrpSpPr>
      <p:grpSpPr>
        <a:xfrm>
          <a:off x="0" y="0"/>
          <a:ext cx="0" cy="0"/>
          <a:chOff x="0" y="0"/>
          <a:chExt cx="0" cy="0"/>
        </a:xfrm>
      </p:grpSpPr>
      <p:pic>
        <p:nvPicPr>
          <p:cNvPr id="385" name="Google Shape;385;g26e5df40995_1_288"/>
          <p:cNvPicPr preferRelativeResize="0"/>
          <p:nvPr/>
        </p:nvPicPr>
        <p:blipFill rotWithShape="1">
          <a:blip r:embed="rId2">
            <a:alphaModFix/>
          </a:blip>
          <a:srcRect b="0" l="0" r="0" t="0"/>
          <a:stretch/>
        </p:blipFill>
        <p:spPr>
          <a:xfrm>
            <a:off x="3" y="0"/>
            <a:ext cx="12191994" cy="1219199"/>
          </a:xfrm>
          <a:prstGeom prst="rect">
            <a:avLst/>
          </a:prstGeom>
          <a:noFill/>
          <a:ln>
            <a:noFill/>
          </a:ln>
        </p:spPr>
      </p:pic>
      <p:sp>
        <p:nvSpPr>
          <p:cNvPr id="386" name="Google Shape;386;g26e5df40995_1_288"/>
          <p:cNvSpPr txBox="1"/>
          <p:nvPr>
            <p:ph type="title"/>
          </p:nvPr>
        </p:nvSpPr>
        <p:spPr>
          <a:xfrm>
            <a:off x="443565" y="205176"/>
            <a:ext cx="8065200" cy="898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387" name="Google Shape;387;g26e5df40995_1_288"/>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1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88" name="Google Shape;388;g26e5df40995_1_288"/>
          <p:cNvPicPr preferRelativeResize="0"/>
          <p:nvPr/>
        </p:nvPicPr>
        <p:blipFill rotWithShape="1">
          <a:blip r:embed="rId3">
            <a:alphaModFix/>
          </a:blip>
          <a:srcRect b="0" l="0" r="0" t="0"/>
          <a:stretch/>
        </p:blipFill>
        <p:spPr>
          <a:xfrm>
            <a:off x="10782272" y="6172201"/>
            <a:ext cx="1143055" cy="486318"/>
          </a:xfrm>
          <a:prstGeom prst="rect">
            <a:avLst/>
          </a:prstGeom>
          <a:noFill/>
          <a:ln>
            <a:noFill/>
          </a:ln>
        </p:spPr>
      </p:pic>
      <p:sp>
        <p:nvSpPr>
          <p:cNvPr id="389" name="Google Shape;389;g26e5df40995_1_288"/>
          <p:cNvSpPr txBox="1"/>
          <p:nvPr>
            <p:ph idx="12" type="sldNum"/>
          </p:nvPr>
        </p:nvSpPr>
        <p:spPr>
          <a:xfrm>
            <a:off x="332873" y="6356351"/>
            <a:ext cx="2743200" cy="365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390" name="Shape 390"/>
        <p:cNvGrpSpPr/>
        <p:nvPr/>
      </p:nvGrpSpPr>
      <p:grpSpPr>
        <a:xfrm>
          <a:off x="0" y="0"/>
          <a:ext cx="0" cy="0"/>
          <a:chOff x="0" y="0"/>
          <a:chExt cx="0" cy="0"/>
        </a:xfrm>
      </p:grpSpPr>
      <p:sp>
        <p:nvSpPr>
          <p:cNvPr id="391" name="Google Shape;391;g26e5df40995_1_294"/>
          <p:cNvSpPr txBox="1"/>
          <p:nvPr>
            <p:ph idx="1" type="body"/>
          </p:nvPr>
        </p:nvSpPr>
        <p:spPr>
          <a:xfrm>
            <a:off x="838200" y="1554480"/>
            <a:ext cx="5181600" cy="435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2" name="Google Shape;392;g26e5df40995_1_294"/>
          <p:cNvSpPr txBox="1"/>
          <p:nvPr>
            <p:ph idx="2" type="body"/>
          </p:nvPr>
        </p:nvSpPr>
        <p:spPr>
          <a:xfrm>
            <a:off x="6172200" y="1554480"/>
            <a:ext cx="5181600" cy="435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93" name="Google Shape;393;g26e5df40995_1_294"/>
          <p:cNvPicPr preferRelativeResize="0"/>
          <p:nvPr/>
        </p:nvPicPr>
        <p:blipFill rotWithShape="1">
          <a:blip r:embed="rId2">
            <a:alphaModFix/>
          </a:blip>
          <a:srcRect b="0" l="0" r="0" t="0"/>
          <a:stretch/>
        </p:blipFill>
        <p:spPr>
          <a:xfrm>
            <a:off x="10782273" y="6172202"/>
            <a:ext cx="1143055" cy="486317"/>
          </a:xfrm>
          <a:prstGeom prst="rect">
            <a:avLst/>
          </a:prstGeom>
          <a:noFill/>
          <a:ln>
            <a:noFill/>
          </a:ln>
        </p:spPr>
      </p:pic>
      <p:sp>
        <p:nvSpPr>
          <p:cNvPr id="394" name="Google Shape;394;g26e5df40995_1_294"/>
          <p:cNvSpPr txBox="1"/>
          <p:nvPr>
            <p:ph idx="12" type="sldNum"/>
          </p:nvPr>
        </p:nvSpPr>
        <p:spPr>
          <a:xfrm>
            <a:off x="332873" y="6356351"/>
            <a:ext cx="2743200" cy="365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5" name="Google Shape;395;g26e5df40995_1_294"/>
          <p:cNvPicPr preferRelativeResize="0"/>
          <p:nvPr/>
        </p:nvPicPr>
        <p:blipFill rotWithShape="1">
          <a:blip r:embed="rId3">
            <a:alphaModFix/>
          </a:blip>
          <a:srcRect b="0" l="0" r="0" t="0"/>
          <a:stretch/>
        </p:blipFill>
        <p:spPr>
          <a:xfrm>
            <a:off x="4" y="1"/>
            <a:ext cx="12191994" cy="1219199"/>
          </a:xfrm>
          <a:prstGeom prst="rect">
            <a:avLst/>
          </a:prstGeom>
          <a:noFill/>
          <a:ln>
            <a:noFill/>
          </a:ln>
        </p:spPr>
      </p:pic>
      <p:sp>
        <p:nvSpPr>
          <p:cNvPr id="396" name="Google Shape;396;g26e5df40995_1_294"/>
          <p:cNvSpPr txBox="1"/>
          <p:nvPr>
            <p:ph type="title"/>
          </p:nvPr>
        </p:nvSpPr>
        <p:spPr>
          <a:xfrm>
            <a:off x="443565" y="205176"/>
            <a:ext cx="8065200" cy="898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397" name="Shape 397"/>
        <p:cNvGrpSpPr/>
        <p:nvPr/>
      </p:nvGrpSpPr>
      <p:grpSpPr>
        <a:xfrm>
          <a:off x="0" y="0"/>
          <a:ext cx="0" cy="0"/>
          <a:chOff x="0" y="0"/>
          <a:chExt cx="0" cy="0"/>
        </a:xfrm>
      </p:grpSpPr>
      <p:sp>
        <p:nvSpPr>
          <p:cNvPr id="398" name="Google Shape;398;g26e5df40995_1_301"/>
          <p:cNvSpPr txBox="1"/>
          <p:nvPr>
            <p:ph idx="1" type="body"/>
          </p:nvPr>
        </p:nvSpPr>
        <p:spPr>
          <a:xfrm>
            <a:off x="838200" y="1463040"/>
            <a:ext cx="5181600" cy="4583600"/>
          </a:xfrm>
          <a:prstGeom prst="rect">
            <a:avLst/>
          </a:prstGeom>
          <a:noFill/>
          <a:ln>
            <a:noFill/>
          </a:ln>
        </p:spPr>
        <p:txBody>
          <a:bodyPr anchorCtr="0" anchor="t" bIns="60925" lIns="121900" spcFirstLastPara="1" rIns="121900" wrap="square" tIns="60925">
            <a:normAutofit/>
          </a:bodyPr>
          <a:lstStyle>
            <a:lvl1pPr indent="-431800" lvl="0" marL="457200" algn="l">
              <a:lnSpc>
                <a:spcPct val="90000"/>
              </a:lnSpc>
              <a:spcBef>
                <a:spcPts val="1300"/>
              </a:spcBef>
              <a:spcAft>
                <a:spcPts val="0"/>
              </a:spcAft>
              <a:buClr>
                <a:schemeClr val="dk1"/>
              </a:buClr>
              <a:buSzPts val="3200"/>
              <a:buChar char="●"/>
              <a:defRPr sz="3200"/>
            </a:lvl1pPr>
            <a:lvl2pPr indent="-400050" lvl="1" marL="914400" algn="l">
              <a:lnSpc>
                <a:spcPct val="90000"/>
              </a:lnSpc>
              <a:spcBef>
                <a:spcPts val="1600"/>
              </a:spcBef>
              <a:spcAft>
                <a:spcPts val="0"/>
              </a:spcAft>
              <a:buClr>
                <a:schemeClr val="dk1"/>
              </a:buClr>
              <a:buSzPts val="2700"/>
              <a:buChar char="○"/>
              <a:defRPr sz="2700"/>
            </a:lvl2pPr>
            <a:lvl3pPr indent="-381000" lvl="2" marL="1371600" algn="l">
              <a:lnSpc>
                <a:spcPct val="90000"/>
              </a:lnSpc>
              <a:spcBef>
                <a:spcPts val="1600"/>
              </a:spcBef>
              <a:spcAft>
                <a:spcPts val="0"/>
              </a:spcAft>
              <a:buClr>
                <a:schemeClr val="dk1"/>
              </a:buClr>
              <a:buSzPts val="2400"/>
              <a:buChar char="■"/>
              <a:defRPr sz="2400"/>
            </a:lvl3pPr>
            <a:lvl4pPr indent="-381000" lvl="3" marL="1828800" algn="l">
              <a:lnSpc>
                <a:spcPct val="90000"/>
              </a:lnSpc>
              <a:spcBef>
                <a:spcPts val="1600"/>
              </a:spcBef>
              <a:spcAft>
                <a:spcPts val="0"/>
              </a:spcAft>
              <a:buClr>
                <a:schemeClr val="dk1"/>
              </a:buClr>
              <a:buSzPts val="2400"/>
              <a:buChar char="●"/>
              <a:defRPr/>
            </a:lvl4pPr>
            <a:lvl5pPr indent="-381000" lvl="4" marL="2286000" algn="l">
              <a:lnSpc>
                <a:spcPct val="90000"/>
              </a:lnSpc>
              <a:spcBef>
                <a:spcPts val="1600"/>
              </a:spcBef>
              <a:spcAft>
                <a:spcPts val="0"/>
              </a:spcAft>
              <a:buClr>
                <a:schemeClr val="dk1"/>
              </a:buClr>
              <a:buSzPts val="2400"/>
              <a:buChar char="○"/>
              <a:defRPr/>
            </a:lvl5pPr>
            <a:lvl6pPr indent="-381000" lvl="5" marL="2743200" algn="l">
              <a:lnSpc>
                <a:spcPct val="90000"/>
              </a:lnSpc>
              <a:spcBef>
                <a:spcPts val="1600"/>
              </a:spcBef>
              <a:spcAft>
                <a:spcPts val="0"/>
              </a:spcAft>
              <a:buClr>
                <a:schemeClr val="dk1"/>
              </a:buClr>
              <a:buSzPts val="2400"/>
              <a:buChar char="■"/>
              <a:defRPr/>
            </a:lvl6pPr>
            <a:lvl7pPr indent="-381000" lvl="6" marL="3200400" algn="l">
              <a:lnSpc>
                <a:spcPct val="90000"/>
              </a:lnSpc>
              <a:spcBef>
                <a:spcPts val="1600"/>
              </a:spcBef>
              <a:spcAft>
                <a:spcPts val="0"/>
              </a:spcAft>
              <a:buClr>
                <a:schemeClr val="dk1"/>
              </a:buClr>
              <a:buSzPts val="2400"/>
              <a:buChar char="●"/>
              <a:defRPr/>
            </a:lvl7pPr>
            <a:lvl8pPr indent="-381000" lvl="7" marL="3657600" algn="l">
              <a:lnSpc>
                <a:spcPct val="90000"/>
              </a:lnSpc>
              <a:spcBef>
                <a:spcPts val="1600"/>
              </a:spcBef>
              <a:spcAft>
                <a:spcPts val="0"/>
              </a:spcAft>
              <a:buClr>
                <a:schemeClr val="dk1"/>
              </a:buClr>
              <a:buSzPts val="2400"/>
              <a:buChar char="○"/>
              <a:defRPr/>
            </a:lvl8pPr>
            <a:lvl9pPr indent="-381000" lvl="8" marL="4114800" algn="l">
              <a:lnSpc>
                <a:spcPct val="90000"/>
              </a:lnSpc>
              <a:spcBef>
                <a:spcPts val="1600"/>
              </a:spcBef>
              <a:spcAft>
                <a:spcPts val="1600"/>
              </a:spcAft>
              <a:buClr>
                <a:schemeClr val="dk1"/>
              </a:buClr>
              <a:buSzPts val="2400"/>
              <a:buChar char="■"/>
              <a:defRPr/>
            </a:lvl9pPr>
          </a:lstStyle>
          <a:p/>
        </p:txBody>
      </p:sp>
      <p:sp>
        <p:nvSpPr>
          <p:cNvPr id="399" name="Google Shape;399;g26e5df40995_1_301"/>
          <p:cNvSpPr txBox="1"/>
          <p:nvPr>
            <p:ph idx="2" type="body"/>
          </p:nvPr>
        </p:nvSpPr>
        <p:spPr>
          <a:xfrm>
            <a:off x="6172200" y="1463040"/>
            <a:ext cx="5181600" cy="4583600"/>
          </a:xfrm>
          <a:prstGeom prst="rect">
            <a:avLst/>
          </a:prstGeom>
          <a:noFill/>
          <a:ln>
            <a:noFill/>
          </a:ln>
        </p:spPr>
        <p:txBody>
          <a:bodyPr anchorCtr="0" anchor="t" bIns="60925" lIns="121900" spcFirstLastPara="1" rIns="121900" wrap="square" tIns="60925">
            <a:normAutofit/>
          </a:bodyPr>
          <a:lstStyle>
            <a:lvl1pPr indent="-431800" lvl="0" marL="457200" algn="l">
              <a:lnSpc>
                <a:spcPct val="90000"/>
              </a:lnSpc>
              <a:spcBef>
                <a:spcPts val="1300"/>
              </a:spcBef>
              <a:spcAft>
                <a:spcPts val="0"/>
              </a:spcAft>
              <a:buClr>
                <a:schemeClr val="dk1"/>
              </a:buClr>
              <a:buSzPts val="3200"/>
              <a:buChar char="●"/>
              <a:defRPr sz="3200"/>
            </a:lvl1pPr>
            <a:lvl2pPr indent="-400050" lvl="1" marL="914400" algn="l">
              <a:lnSpc>
                <a:spcPct val="90000"/>
              </a:lnSpc>
              <a:spcBef>
                <a:spcPts val="1600"/>
              </a:spcBef>
              <a:spcAft>
                <a:spcPts val="0"/>
              </a:spcAft>
              <a:buClr>
                <a:schemeClr val="dk1"/>
              </a:buClr>
              <a:buSzPts val="2700"/>
              <a:buChar char="○"/>
              <a:defRPr sz="2700"/>
            </a:lvl2pPr>
            <a:lvl3pPr indent="-381000" lvl="2" marL="1371600" algn="l">
              <a:lnSpc>
                <a:spcPct val="90000"/>
              </a:lnSpc>
              <a:spcBef>
                <a:spcPts val="1600"/>
              </a:spcBef>
              <a:spcAft>
                <a:spcPts val="0"/>
              </a:spcAft>
              <a:buClr>
                <a:schemeClr val="dk1"/>
              </a:buClr>
              <a:buSzPts val="2400"/>
              <a:buChar char="■"/>
              <a:defRPr sz="2400"/>
            </a:lvl3pPr>
            <a:lvl4pPr indent="-381000" lvl="3" marL="1828800" algn="l">
              <a:lnSpc>
                <a:spcPct val="90000"/>
              </a:lnSpc>
              <a:spcBef>
                <a:spcPts val="1600"/>
              </a:spcBef>
              <a:spcAft>
                <a:spcPts val="0"/>
              </a:spcAft>
              <a:buClr>
                <a:schemeClr val="dk1"/>
              </a:buClr>
              <a:buSzPts val="2400"/>
              <a:buChar char="●"/>
              <a:defRPr/>
            </a:lvl4pPr>
            <a:lvl5pPr indent="-381000" lvl="4" marL="2286000" algn="l">
              <a:lnSpc>
                <a:spcPct val="90000"/>
              </a:lnSpc>
              <a:spcBef>
                <a:spcPts val="1600"/>
              </a:spcBef>
              <a:spcAft>
                <a:spcPts val="0"/>
              </a:spcAft>
              <a:buClr>
                <a:schemeClr val="dk1"/>
              </a:buClr>
              <a:buSzPts val="2400"/>
              <a:buChar char="○"/>
              <a:defRPr/>
            </a:lvl5pPr>
            <a:lvl6pPr indent="-381000" lvl="5" marL="2743200" algn="l">
              <a:lnSpc>
                <a:spcPct val="90000"/>
              </a:lnSpc>
              <a:spcBef>
                <a:spcPts val="1600"/>
              </a:spcBef>
              <a:spcAft>
                <a:spcPts val="0"/>
              </a:spcAft>
              <a:buClr>
                <a:schemeClr val="dk1"/>
              </a:buClr>
              <a:buSzPts val="2400"/>
              <a:buChar char="■"/>
              <a:defRPr/>
            </a:lvl6pPr>
            <a:lvl7pPr indent="-381000" lvl="6" marL="3200400" algn="l">
              <a:lnSpc>
                <a:spcPct val="90000"/>
              </a:lnSpc>
              <a:spcBef>
                <a:spcPts val="1600"/>
              </a:spcBef>
              <a:spcAft>
                <a:spcPts val="0"/>
              </a:spcAft>
              <a:buClr>
                <a:schemeClr val="dk1"/>
              </a:buClr>
              <a:buSzPts val="2400"/>
              <a:buChar char="●"/>
              <a:defRPr/>
            </a:lvl7pPr>
            <a:lvl8pPr indent="-381000" lvl="7" marL="3657600" algn="l">
              <a:lnSpc>
                <a:spcPct val="90000"/>
              </a:lnSpc>
              <a:spcBef>
                <a:spcPts val="1600"/>
              </a:spcBef>
              <a:spcAft>
                <a:spcPts val="0"/>
              </a:spcAft>
              <a:buClr>
                <a:schemeClr val="dk1"/>
              </a:buClr>
              <a:buSzPts val="2400"/>
              <a:buChar char="○"/>
              <a:defRPr/>
            </a:lvl8pPr>
            <a:lvl9pPr indent="-381000" lvl="8" marL="4114800" algn="l">
              <a:lnSpc>
                <a:spcPct val="90000"/>
              </a:lnSpc>
              <a:spcBef>
                <a:spcPts val="1600"/>
              </a:spcBef>
              <a:spcAft>
                <a:spcPts val="1600"/>
              </a:spcAft>
              <a:buClr>
                <a:schemeClr val="dk1"/>
              </a:buClr>
              <a:buSzPts val="2400"/>
              <a:buChar char="■"/>
              <a:defRPr/>
            </a:lvl9pPr>
          </a:lstStyle>
          <a:p/>
        </p:txBody>
      </p:sp>
      <p:pic>
        <p:nvPicPr>
          <p:cNvPr id="400" name="Google Shape;400;g26e5df40995_1_301"/>
          <p:cNvPicPr preferRelativeResize="0"/>
          <p:nvPr/>
        </p:nvPicPr>
        <p:blipFill rotWithShape="1">
          <a:blip r:embed="rId2">
            <a:alphaModFix/>
          </a:blip>
          <a:srcRect b="0" l="0" r="0" t="0"/>
          <a:stretch/>
        </p:blipFill>
        <p:spPr>
          <a:xfrm>
            <a:off x="1" y="0"/>
            <a:ext cx="9143995" cy="1219200"/>
          </a:xfrm>
          <a:prstGeom prst="rect">
            <a:avLst/>
          </a:prstGeom>
          <a:noFill/>
          <a:ln>
            <a:noFill/>
          </a:ln>
        </p:spPr>
      </p:pic>
      <p:sp>
        <p:nvSpPr>
          <p:cNvPr id="401" name="Google Shape;401;g26e5df40995_1_301"/>
          <p:cNvSpPr txBox="1"/>
          <p:nvPr>
            <p:ph type="title"/>
          </p:nvPr>
        </p:nvSpPr>
        <p:spPr>
          <a:xfrm>
            <a:off x="326924" y="254514"/>
            <a:ext cx="8109200" cy="756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Arial"/>
              <a:buChar char="●"/>
              <a:defRPr sz="3200">
                <a:solidFill>
                  <a:schemeClr val="lt1"/>
                </a:solidFill>
                <a:latin typeface="Arial"/>
                <a:ea typeface="Arial"/>
                <a:cs typeface="Arial"/>
                <a:sym typeface="Aria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pic>
        <p:nvPicPr>
          <p:cNvPr id="402" name="Google Shape;402;g26e5df40995_1_301"/>
          <p:cNvPicPr preferRelativeResize="0"/>
          <p:nvPr/>
        </p:nvPicPr>
        <p:blipFill rotWithShape="1">
          <a:blip r:embed="rId3">
            <a:alphaModFix/>
          </a:blip>
          <a:srcRect b="0" l="0" r="0" t="0"/>
          <a:stretch/>
        </p:blipFill>
        <p:spPr>
          <a:xfrm>
            <a:off x="10363200" y="6172200"/>
            <a:ext cx="1143000" cy="485919"/>
          </a:xfrm>
          <a:prstGeom prst="rect">
            <a:avLst/>
          </a:prstGeom>
          <a:noFill/>
          <a:ln>
            <a:noFill/>
          </a:ln>
        </p:spPr>
      </p:pic>
      <p:sp>
        <p:nvSpPr>
          <p:cNvPr id="403" name="Google Shape;403;g26e5df40995_1_301"/>
          <p:cNvSpPr txBox="1"/>
          <p:nvPr>
            <p:ph idx="12" type="sldNum"/>
          </p:nvPr>
        </p:nvSpPr>
        <p:spPr>
          <a:xfrm>
            <a:off x="297428" y="6427018"/>
            <a:ext cx="2743200" cy="365200"/>
          </a:xfrm>
          <a:prstGeom prst="rect">
            <a:avLst/>
          </a:prstGeom>
          <a:noFill/>
          <a:ln>
            <a:noFill/>
          </a:ln>
        </p:spPr>
        <p:txBody>
          <a:bodyPr anchorCtr="0" anchor="t"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04" name="Shape 404"/>
        <p:cNvGrpSpPr/>
        <p:nvPr/>
      </p:nvGrpSpPr>
      <p:grpSpPr>
        <a:xfrm>
          <a:off x="0" y="0"/>
          <a:ext cx="0" cy="0"/>
          <a:chOff x="0" y="0"/>
          <a:chExt cx="0" cy="0"/>
        </a:xfrm>
      </p:grpSpPr>
      <p:pic>
        <p:nvPicPr>
          <p:cNvPr id="405" name="Google Shape;405;g26e5df40995_1_30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06" name="Google Shape;406;g26e5df40995_1_308"/>
          <p:cNvSpPr txBox="1"/>
          <p:nvPr>
            <p:ph type="ctrTitle"/>
          </p:nvPr>
        </p:nvSpPr>
        <p:spPr>
          <a:xfrm>
            <a:off x="914400" y="2595716"/>
            <a:ext cx="10363200" cy="2337600"/>
          </a:xfrm>
          <a:prstGeom prst="rect">
            <a:avLst/>
          </a:prstGeom>
          <a:noFill/>
          <a:ln>
            <a:noFill/>
          </a:ln>
        </p:spPr>
        <p:txBody>
          <a:bodyPr anchorCtr="0" anchor="t" bIns="60925" lIns="121900" spcFirstLastPara="1" rIns="121900" wrap="square" tIns="60925">
            <a:normAutofit/>
          </a:bodyPr>
          <a:lstStyle>
            <a:lvl1pPr lvl="0" algn="ctr">
              <a:lnSpc>
                <a:spcPct val="90000"/>
              </a:lnSpc>
              <a:spcBef>
                <a:spcPts val="0"/>
              </a:spcBef>
              <a:spcAft>
                <a:spcPts val="0"/>
              </a:spcAft>
              <a:buClr>
                <a:schemeClr val="lt1"/>
              </a:buClr>
              <a:buSzPts val="5300"/>
              <a:buFont typeface="Rockwell"/>
              <a:buNone/>
              <a:defRPr sz="5300">
                <a:solidFill>
                  <a:schemeClr val="lt1"/>
                </a:solidFill>
                <a:latin typeface="Rockwell"/>
                <a:ea typeface="Rockwell"/>
                <a:cs typeface="Rockwell"/>
                <a:sym typeface="Rockwe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407" name="Google Shape;407;g26e5df40995_1_308"/>
          <p:cNvSpPr txBox="1"/>
          <p:nvPr>
            <p:ph idx="12" type="sldNum"/>
          </p:nvPr>
        </p:nvSpPr>
        <p:spPr>
          <a:xfrm>
            <a:off x="287596" y="6427018"/>
            <a:ext cx="2743200" cy="365200"/>
          </a:xfrm>
          <a:prstGeom prst="rect">
            <a:avLst/>
          </a:prstGeom>
          <a:noFill/>
          <a:ln>
            <a:noFill/>
          </a:ln>
        </p:spPr>
        <p:txBody>
          <a:bodyPr anchorCtr="0" anchor="t"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8" name="Shape 408"/>
        <p:cNvGrpSpPr/>
        <p:nvPr/>
      </p:nvGrpSpPr>
      <p:grpSpPr>
        <a:xfrm>
          <a:off x="0" y="0"/>
          <a:ext cx="0" cy="0"/>
          <a:chOff x="0" y="0"/>
          <a:chExt cx="0" cy="0"/>
        </a:xfrm>
      </p:grpSpPr>
      <p:sp>
        <p:nvSpPr>
          <p:cNvPr id="409" name="Google Shape;409;g26e5df40995_1_312"/>
          <p:cNvSpPr txBox="1"/>
          <p:nvPr>
            <p:ph idx="12" type="sldNum"/>
          </p:nvPr>
        </p:nvSpPr>
        <p:spPr>
          <a:xfrm>
            <a:off x="297428" y="6427018"/>
            <a:ext cx="2743200" cy="365200"/>
          </a:xfrm>
          <a:prstGeom prst="rect">
            <a:avLst/>
          </a:prstGeom>
          <a:noFill/>
          <a:ln>
            <a:noFill/>
          </a:ln>
        </p:spPr>
        <p:txBody>
          <a:bodyPr anchorCtr="0" anchor="t"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2100"/>
              <a:buFont typeface="Arial"/>
              <a:buNone/>
              <a:defRPr b="0" i="0" sz="21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10" name="Google Shape;410;g26e5df40995_1_312"/>
          <p:cNvSpPr txBox="1"/>
          <p:nvPr>
            <p:ph type="title"/>
          </p:nvPr>
        </p:nvSpPr>
        <p:spPr>
          <a:xfrm>
            <a:off x="326924" y="254514"/>
            <a:ext cx="8109200" cy="756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3200"/>
              <a:buFont typeface="Rockwell"/>
              <a:buNone/>
              <a:defRPr sz="3200">
                <a:solidFill>
                  <a:schemeClr val="dk1"/>
                </a:solidFill>
                <a:latin typeface="Rockwell"/>
                <a:ea typeface="Rockwell"/>
                <a:cs typeface="Rockwell"/>
                <a:sym typeface="Rockwe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411" name="Shape 411"/>
        <p:cNvGrpSpPr/>
        <p:nvPr/>
      </p:nvGrpSpPr>
      <p:grpSpPr>
        <a:xfrm>
          <a:off x="0" y="0"/>
          <a:ext cx="0" cy="0"/>
          <a:chOff x="0" y="0"/>
          <a:chExt cx="0" cy="0"/>
        </a:xfrm>
      </p:grpSpPr>
      <p:sp>
        <p:nvSpPr>
          <p:cNvPr id="412" name="Google Shape;412;g26e5df40995_1_315"/>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413" name="Google Shape;413;g26e5df40995_1_315"/>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414" name="Google Shape;414;g26e5df40995_1_315"/>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415" name="Shape 415"/>
        <p:cNvGrpSpPr/>
        <p:nvPr/>
      </p:nvGrpSpPr>
      <p:grpSpPr>
        <a:xfrm>
          <a:off x="0" y="0"/>
          <a:ext cx="0" cy="0"/>
          <a:chOff x="0" y="0"/>
          <a:chExt cx="0" cy="0"/>
        </a:xfrm>
      </p:grpSpPr>
      <p:pic>
        <p:nvPicPr>
          <p:cNvPr id="416" name="Google Shape;416;g26e5df40995_1_319"/>
          <p:cNvPicPr preferRelativeResize="0"/>
          <p:nvPr/>
        </p:nvPicPr>
        <p:blipFill rotWithShape="1">
          <a:blip r:embed="rId2">
            <a:alphaModFix/>
          </a:blip>
          <a:srcRect b="0" l="0" r="0" t="0"/>
          <a:stretch/>
        </p:blipFill>
        <p:spPr>
          <a:xfrm>
            <a:off x="0" y="-1"/>
            <a:ext cx="12192627" cy="6858353"/>
          </a:xfrm>
          <a:prstGeom prst="rect">
            <a:avLst/>
          </a:prstGeom>
          <a:noFill/>
          <a:ln>
            <a:noFill/>
          </a:ln>
        </p:spPr>
      </p:pic>
      <p:sp>
        <p:nvSpPr>
          <p:cNvPr id="417" name="Google Shape;417;g26e5df40995_1_319"/>
          <p:cNvSpPr txBox="1"/>
          <p:nvPr>
            <p:ph type="ctrTitle"/>
          </p:nvPr>
        </p:nvSpPr>
        <p:spPr>
          <a:xfrm>
            <a:off x="-1" y="2595716"/>
            <a:ext cx="12192800" cy="233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418" name="Google Shape;418;g26e5df40995_1_319"/>
          <p:cNvSpPr txBox="1"/>
          <p:nvPr>
            <p:ph idx="12" type="sldNum"/>
          </p:nvPr>
        </p:nvSpPr>
        <p:spPr>
          <a:xfrm>
            <a:off x="297428" y="6427021"/>
            <a:ext cx="2743200" cy="365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1">
  <p:cSld name="2_Blank_1">
    <p:spTree>
      <p:nvGrpSpPr>
        <p:cNvPr id="419" name="Shape 419"/>
        <p:cNvGrpSpPr/>
        <p:nvPr/>
      </p:nvGrpSpPr>
      <p:grpSpPr>
        <a:xfrm>
          <a:off x="0" y="0"/>
          <a:ext cx="0" cy="0"/>
          <a:chOff x="0" y="0"/>
          <a:chExt cx="0" cy="0"/>
        </a:xfrm>
      </p:grpSpPr>
      <p:pic>
        <p:nvPicPr>
          <p:cNvPr id="420" name="Google Shape;420;g26e5df40995_1_323"/>
          <p:cNvPicPr preferRelativeResize="0"/>
          <p:nvPr/>
        </p:nvPicPr>
        <p:blipFill rotWithShape="1">
          <a:blip r:embed="rId2">
            <a:alphaModFix/>
          </a:blip>
          <a:srcRect b="0" l="0" r="0" t="0"/>
          <a:stretch/>
        </p:blipFill>
        <p:spPr>
          <a:xfrm>
            <a:off x="0" y="-1"/>
            <a:ext cx="12192627" cy="6858353"/>
          </a:xfrm>
          <a:prstGeom prst="rect">
            <a:avLst/>
          </a:prstGeom>
          <a:noFill/>
          <a:ln>
            <a:noFill/>
          </a:ln>
        </p:spPr>
      </p:pic>
      <p:sp>
        <p:nvSpPr>
          <p:cNvPr id="421" name="Google Shape;421;g26e5df40995_1_323"/>
          <p:cNvSpPr txBox="1"/>
          <p:nvPr>
            <p:ph type="ctrTitle"/>
          </p:nvPr>
        </p:nvSpPr>
        <p:spPr>
          <a:xfrm>
            <a:off x="-1" y="2595716"/>
            <a:ext cx="12192800" cy="233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422" name="Google Shape;422;g26e5df40995_1_323"/>
          <p:cNvSpPr txBox="1"/>
          <p:nvPr>
            <p:ph idx="12" type="sldNum"/>
          </p:nvPr>
        </p:nvSpPr>
        <p:spPr>
          <a:xfrm>
            <a:off x="297428" y="6427021"/>
            <a:ext cx="2743200" cy="365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1">
  <p:cSld name="CUSTOM_1_1_1_1_1_1">
    <p:spTree>
      <p:nvGrpSpPr>
        <p:cNvPr id="423" name="Shape 4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6" name="Shape 46"/>
        <p:cNvGrpSpPr/>
        <p:nvPr/>
      </p:nvGrpSpPr>
      <p:grpSpPr>
        <a:xfrm>
          <a:off x="0" y="0"/>
          <a:ext cx="0" cy="0"/>
          <a:chOff x="0" y="0"/>
          <a:chExt cx="0" cy="0"/>
        </a:xfrm>
      </p:grpSpPr>
      <p:pic>
        <p:nvPicPr>
          <p:cNvPr id="47" name="Google Shape;47;p47"/>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48" name="Google Shape;48;p47"/>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49" name="Google Shape;49;p47"/>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47"/>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51" name="Google Shape;51;p47"/>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2" name="Google Shape;52;p47"/>
          <p:cNvPicPr preferRelativeResize="0"/>
          <p:nvPr/>
        </p:nvPicPr>
        <p:blipFill rotWithShape="1">
          <a:blip r:embed="rId4">
            <a:alphaModFix/>
          </a:blip>
          <a:srcRect b="0" l="0" r="0" t="0"/>
          <a:stretch/>
        </p:blipFill>
        <p:spPr>
          <a:xfrm>
            <a:off x="171280" y="18289"/>
            <a:ext cx="965178" cy="110369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1">
  <p:cSld name="SECTION_HEADER_4">
    <p:spTree>
      <p:nvGrpSpPr>
        <p:cNvPr id="424" name="Shape 424"/>
        <p:cNvGrpSpPr/>
        <p:nvPr/>
      </p:nvGrpSpPr>
      <p:grpSpPr>
        <a:xfrm>
          <a:off x="0" y="0"/>
          <a:ext cx="0" cy="0"/>
          <a:chOff x="0" y="0"/>
          <a:chExt cx="0" cy="0"/>
        </a:xfrm>
      </p:grpSpPr>
      <p:pic>
        <p:nvPicPr>
          <p:cNvPr id="425" name="Google Shape;425;g270ea5cc92b_0_478"/>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26" name="Google Shape;426;g270ea5cc92b_0_478"/>
          <p:cNvSpPr txBox="1"/>
          <p:nvPr>
            <p:ph type="title"/>
          </p:nvPr>
        </p:nvSpPr>
        <p:spPr>
          <a:xfrm>
            <a:off x="284100" y="304800"/>
            <a:ext cx="11360700" cy="763500"/>
          </a:xfrm>
          <a:prstGeom prst="rect">
            <a:avLst/>
          </a:prstGeom>
        </p:spPr>
        <p:txBody>
          <a:bodyPr anchorCtr="0" anchor="ctr" bIns="0" lIns="0" spcFirstLastPara="1" rIns="0" wrap="square" tIns="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p:txBody>
      </p:sp>
      <p:sp>
        <p:nvSpPr>
          <p:cNvPr id="427" name="Google Shape;427;g270ea5cc92b_0_478"/>
          <p:cNvSpPr txBox="1"/>
          <p:nvPr>
            <p:ph idx="1" type="body"/>
          </p:nvPr>
        </p:nvSpPr>
        <p:spPr>
          <a:xfrm>
            <a:off x="609600" y="1524000"/>
            <a:ext cx="11360700" cy="4255500"/>
          </a:xfrm>
          <a:prstGeom prst="rect">
            <a:avLst/>
          </a:prstGeom>
        </p:spPr>
        <p:txBody>
          <a:bodyPr anchorCtr="0" anchor="t" bIns="0" lIns="0" spcFirstLastPara="1" rIns="0" wrap="square" tIns="0">
            <a:normAutofit/>
          </a:bodyPr>
          <a:lstStyle>
            <a:lvl1pPr indent="-361950" lvl="0" marL="457200" rtl="0">
              <a:spcBef>
                <a:spcPts val="0"/>
              </a:spcBef>
              <a:spcAft>
                <a:spcPts val="0"/>
              </a:spcAft>
              <a:buClr>
                <a:schemeClr val="dk1"/>
              </a:buClr>
              <a:buSzPts val="2100"/>
              <a:buChar char="●"/>
              <a:defRPr>
                <a:solidFill>
                  <a:schemeClr val="dk1"/>
                </a:solidFill>
              </a:defRPr>
            </a:lvl1pPr>
            <a:lvl2pPr indent="-311150" lvl="1" marL="914400" rtl="0">
              <a:spcBef>
                <a:spcPts val="0"/>
              </a:spcBef>
              <a:spcAft>
                <a:spcPts val="0"/>
              </a:spcAft>
              <a:buClr>
                <a:schemeClr val="dk1"/>
              </a:buClr>
              <a:buSzPts val="1300"/>
              <a:buChar char="○"/>
              <a:defRPr sz="2100">
                <a:solidFill>
                  <a:schemeClr val="dk1"/>
                </a:solidFill>
              </a:defRPr>
            </a:lvl2pPr>
            <a:lvl3pPr indent="-311150" lvl="2" marL="1371600" rtl="0">
              <a:spcBef>
                <a:spcPts val="0"/>
              </a:spcBef>
              <a:spcAft>
                <a:spcPts val="0"/>
              </a:spcAft>
              <a:buClr>
                <a:schemeClr val="dk1"/>
              </a:buClr>
              <a:buSzPts val="1300"/>
              <a:buChar char="■"/>
              <a:defRPr sz="2100">
                <a:solidFill>
                  <a:schemeClr val="dk1"/>
                </a:solidFill>
              </a:defRPr>
            </a:lvl3pPr>
            <a:lvl4pPr indent="-311150" lvl="3" marL="1828800" rtl="0">
              <a:spcBef>
                <a:spcPts val="0"/>
              </a:spcBef>
              <a:spcAft>
                <a:spcPts val="0"/>
              </a:spcAft>
              <a:buClr>
                <a:schemeClr val="dk1"/>
              </a:buClr>
              <a:buSzPts val="1300"/>
              <a:buChar char="●"/>
              <a:defRPr sz="2100">
                <a:solidFill>
                  <a:schemeClr val="dk1"/>
                </a:solidFill>
              </a:defRPr>
            </a:lvl4pPr>
            <a:lvl5pPr indent="-311150" lvl="4" marL="2286000" rtl="0">
              <a:spcBef>
                <a:spcPts val="0"/>
              </a:spcBef>
              <a:spcAft>
                <a:spcPts val="0"/>
              </a:spcAft>
              <a:buClr>
                <a:schemeClr val="dk1"/>
              </a:buClr>
              <a:buSzPts val="1300"/>
              <a:buChar char="○"/>
              <a:defRPr sz="2100">
                <a:solidFill>
                  <a:schemeClr val="dk1"/>
                </a:solidFill>
              </a:defRPr>
            </a:lvl5pPr>
            <a:lvl6pPr indent="-311150" lvl="5" marL="2743200" rtl="0">
              <a:spcBef>
                <a:spcPts val="0"/>
              </a:spcBef>
              <a:spcAft>
                <a:spcPts val="0"/>
              </a:spcAft>
              <a:buClr>
                <a:schemeClr val="dk1"/>
              </a:buClr>
              <a:buSzPts val="1300"/>
              <a:buChar char="■"/>
              <a:defRPr sz="2100">
                <a:solidFill>
                  <a:schemeClr val="dk1"/>
                </a:solidFill>
              </a:defRPr>
            </a:lvl6pPr>
            <a:lvl7pPr indent="-311150" lvl="6" marL="3200400" rtl="0">
              <a:spcBef>
                <a:spcPts val="0"/>
              </a:spcBef>
              <a:spcAft>
                <a:spcPts val="0"/>
              </a:spcAft>
              <a:buClr>
                <a:schemeClr val="dk1"/>
              </a:buClr>
              <a:buSzPts val="1300"/>
              <a:buChar char="●"/>
              <a:defRPr sz="2100">
                <a:solidFill>
                  <a:schemeClr val="dk1"/>
                </a:solidFill>
              </a:defRPr>
            </a:lvl7pPr>
            <a:lvl8pPr indent="-311150" lvl="7" marL="3657600" rtl="0">
              <a:spcBef>
                <a:spcPts val="0"/>
              </a:spcBef>
              <a:spcAft>
                <a:spcPts val="0"/>
              </a:spcAft>
              <a:buClr>
                <a:schemeClr val="dk1"/>
              </a:buClr>
              <a:buSzPts val="1300"/>
              <a:buChar char="○"/>
              <a:defRPr sz="2100">
                <a:solidFill>
                  <a:schemeClr val="dk1"/>
                </a:solidFill>
              </a:defRPr>
            </a:lvl8pPr>
            <a:lvl9pPr indent="-311150" lvl="8" marL="4114800" rtl="0">
              <a:spcBef>
                <a:spcPts val="0"/>
              </a:spcBef>
              <a:spcAft>
                <a:spcPts val="0"/>
              </a:spcAft>
              <a:buClr>
                <a:schemeClr val="dk1"/>
              </a:buClr>
              <a:buSzPts val="1300"/>
              <a:buChar char="■"/>
              <a:defRPr sz="2100">
                <a:solidFill>
                  <a:schemeClr val="dk1"/>
                </a:solidFill>
              </a:defRPr>
            </a:lvl9pPr>
          </a:lstStyle>
          <a:p/>
        </p:txBody>
      </p:sp>
      <p:pic>
        <p:nvPicPr>
          <p:cNvPr id="428" name="Google Shape;428;g270ea5cc92b_0_478"/>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429" name="Google Shape;429;g270ea5cc92b_0_478"/>
          <p:cNvCxnSpPr/>
          <p:nvPr/>
        </p:nvCxnSpPr>
        <p:spPr>
          <a:xfrm>
            <a:off x="0" y="6082133"/>
            <a:ext cx="12203700" cy="0"/>
          </a:xfrm>
          <a:prstGeom prst="straightConnector1">
            <a:avLst/>
          </a:prstGeom>
          <a:noFill/>
          <a:ln cap="flat" cmpd="sng" w="9525">
            <a:solidFill>
              <a:schemeClr val="accent1"/>
            </a:solidFill>
            <a:prstDash val="solid"/>
            <a:round/>
            <a:headEnd len="med" w="med" type="none"/>
            <a:tailEnd len="med" w="med" type="none"/>
          </a:ln>
        </p:spPr>
      </p:cxnSp>
      <p:sp>
        <p:nvSpPr>
          <p:cNvPr id="430" name="Google Shape;430;g270ea5cc92b_0_478"/>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lvl1pPr lvl="0" rtl="0" algn="l">
              <a:buNone/>
              <a:defRPr sz="1600">
                <a:solidFill>
                  <a:srgbClr val="999999"/>
                </a:solidFill>
                <a:latin typeface="Rockwell"/>
                <a:ea typeface="Rockwell"/>
                <a:cs typeface="Rockwell"/>
                <a:sym typeface="Rockwell"/>
              </a:defRPr>
            </a:lvl1pPr>
            <a:lvl2pPr lvl="1" rtl="0" algn="l">
              <a:buNone/>
              <a:defRPr sz="1600">
                <a:solidFill>
                  <a:srgbClr val="999999"/>
                </a:solidFill>
                <a:latin typeface="Rockwell"/>
                <a:ea typeface="Rockwell"/>
                <a:cs typeface="Rockwell"/>
                <a:sym typeface="Rockwell"/>
              </a:defRPr>
            </a:lvl2pPr>
            <a:lvl3pPr lvl="2" rtl="0" algn="l">
              <a:buNone/>
              <a:defRPr sz="1600">
                <a:solidFill>
                  <a:srgbClr val="999999"/>
                </a:solidFill>
                <a:latin typeface="Rockwell"/>
                <a:ea typeface="Rockwell"/>
                <a:cs typeface="Rockwell"/>
                <a:sym typeface="Rockwell"/>
              </a:defRPr>
            </a:lvl3pPr>
            <a:lvl4pPr lvl="3" rtl="0" algn="l">
              <a:buNone/>
              <a:defRPr sz="1600">
                <a:solidFill>
                  <a:srgbClr val="999999"/>
                </a:solidFill>
                <a:latin typeface="Rockwell"/>
                <a:ea typeface="Rockwell"/>
                <a:cs typeface="Rockwell"/>
                <a:sym typeface="Rockwell"/>
              </a:defRPr>
            </a:lvl4pPr>
            <a:lvl5pPr lvl="4" rtl="0" algn="l">
              <a:buNone/>
              <a:defRPr sz="1600">
                <a:solidFill>
                  <a:srgbClr val="999999"/>
                </a:solidFill>
                <a:latin typeface="Rockwell"/>
                <a:ea typeface="Rockwell"/>
                <a:cs typeface="Rockwell"/>
                <a:sym typeface="Rockwell"/>
              </a:defRPr>
            </a:lvl5pPr>
            <a:lvl6pPr lvl="5" rtl="0" algn="l">
              <a:buNone/>
              <a:defRPr sz="1600">
                <a:solidFill>
                  <a:srgbClr val="999999"/>
                </a:solidFill>
                <a:latin typeface="Rockwell"/>
                <a:ea typeface="Rockwell"/>
                <a:cs typeface="Rockwell"/>
                <a:sym typeface="Rockwell"/>
              </a:defRPr>
            </a:lvl6pPr>
            <a:lvl7pPr lvl="6" rtl="0" algn="l">
              <a:buNone/>
              <a:defRPr sz="1600">
                <a:solidFill>
                  <a:srgbClr val="999999"/>
                </a:solidFill>
                <a:latin typeface="Rockwell"/>
                <a:ea typeface="Rockwell"/>
                <a:cs typeface="Rockwell"/>
                <a:sym typeface="Rockwell"/>
              </a:defRPr>
            </a:lvl7pPr>
            <a:lvl8pPr lvl="7" rtl="0" algn="l">
              <a:buNone/>
              <a:defRPr sz="1600">
                <a:solidFill>
                  <a:srgbClr val="999999"/>
                </a:solidFill>
                <a:latin typeface="Rockwell"/>
                <a:ea typeface="Rockwell"/>
                <a:cs typeface="Rockwell"/>
                <a:sym typeface="Rockwell"/>
              </a:defRPr>
            </a:lvl8pPr>
            <a:lvl9pPr lvl="8" rtl="0" algn="l">
              <a:buNone/>
              <a:defRPr sz="16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3" name="Shape 53"/>
        <p:cNvGrpSpPr/>
        <p:nvPr/>
      </p:nvGrpSpPr>
      <p:grpSpPr>
        <a:xfrm>
          <a:off x="0" y="0"/>
          <a:ext cx="0" cy="0"/>
          <a:chOff x="0" y="0"/>
          <a:chExt cx="0" cy="0"/>
        </a:xfrm>
      </p:grpSpPr>
      <p:pic>
        <p:nvPicPr>
          <p:cNvPr id="54" name="Google Shape;54;p48"/>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55" name="Google Shape;55;p48"/>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56" name="Google Shape;56;p48"/>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7" name="Google Shape;57;p48"/>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58" name="Google Shape;58;p48"/>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p48"/>
          <p:cNvPicPr preferRelativeResize="0"/>
          <p:nvPr/>
        </p:nvPicPr>
        <p:blipFill rotWithShape="1">
          <a:blip r:embed="rId4">
            <a:alphaModFix/>
          </a:blip>
          <a:srcRect b="0" l="0" r="0" t="0"/>
          <a:stretch/>
        </p:blipFill>
        <p:spPr>
          <a:xfrm>
            <a:off x="171280" y="18289"/>
            <a:ext cx="965177" cy="11036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0" name="Shape 60"/>
        <p:cNvGrpSpPr/>
        <p:nvPr/>
      </p:nvGrpSpPr>
      <p:grpSpPr>
        <a:xfrm>
          <a:off x="0" y="0"/>
          <a:ext cx="0" cy="0"/>
          <a:chOff x="0" y="0"/>
          <a:chExt cx="0" cy="0"/>
        </a:xfrm>
      </p:grpSpPr>
      <p:pic>
        <p:nvPicPr>
          <p:cNvPr id="61" name="Google Shape;61;p49"/>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62" name="Google Shape;62;p49"/>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63" name="Google Shape;63;p49"/>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4" name="Google Shape;64;p49"/>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65" name="Google Shape;65;p49"/>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6" name="Google Shape;66;p49"/>
          <p:cNvPicPr preferRelativeResize="0"/>
          <p:nvPr/>
        </p:nvPicPr>
        <p:blipFill rotWithShape="1">
          <a:blip r:embed="rId4">
            <a:alphaModFix/>
          </a:blip>
          <a:srcRect b="0" l="0" r="0" t="0"/>
          <a:stretch/>
        </p:blipFill>
        <p:spPr>
          <a:xfrm>
            <a:off x="171280" y="18289"/>
            <a:ext cx="965177"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7" name="Shape 67"/>
        <p:cNvGrpSpPr/>
        <p:nvPr/>
      </p:nvGrpSpPr>
      <p:grpSpPr>
        <a:xfrm>
          <a:off x="0" y="0"/>
          <a:ext cx="0" cy="0"/>
          <a:chOff x="0" y="0"/>
          <a:chExt cx="0" cy="0"/>
        </a:xfrm>
      </p:grpSpPr>
      <p:pic>
        <p:nvPicPr>
          <p:cNvPr id="68" name="Google Shape;68;p50"/>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69" name="Google Shape;69;p50"/>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p:txBody>
      </p:sp>
      <p:sp>
        <p:nvSpPr>
          <p:cNvPr id="70" name="Google Shape;70;p50"/>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50"/>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72" name="Google Shape;72;p50"/>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50"/>
          <p:cNvPicPr preferRelativeResize="0"/>
          <p:nvPr/>
        </p:nvPicPr>
        <p:blipFill rotWithShape="1">
          <a:blip r:embed="rId4">
            <a:alphaModFix/>
          </a:blip>
          <a:srcRect b="0" l="0" r="0" t="0"/>
          <a:stretch/>
        </p:blipFill>
        <p:spPr>
          <a:xfrm>
            <a:off x="171280" y="18289"/>
            <a:ext cx="965176" cy="11036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4.xml"/><Relationship Id="rId20" Type="http://schemas.openxmlformats.org/officeDocument/2006/relationships/slideLayout" Target="../slideLayouts/slideLayout34.xml"/><Relationship Id="rId42" Type="http://schemas.openxmlformats.org/officeDocument/2006/relationships/slideLayout" Target="../slideLayouts/slideLayout56.xml"/><Relationship Id="rId41" Type="http://schemas.openxmlformats.org/officeDocument/2006/relationships/slideLayout" Target="../slideLayouts/slideLayout55.xml"/><Relationship Id="rId22" Type="http://schemas.openxmlformats.org/officeDocument/2006/relationships/slideLayout" Target="../slideLayouts/slideLayout36.xml"/><Relationship Id="rId44" Type="http://schemas.openxmlformats.org/officeDocument/2006/relationships/slideLayout" Target="../slideLayouts/slideLayout58.xml"/><Relationship Id="rId21" Type="http://schemas.openxmlformats.org/officeDocument/2006/relationships/slideLayout" Target="../slideLayouts/slideLayout35.xml"/><Relationship Id="rId43" Type="http://schemas.openxmlformats.org/officeDocument/2006/relationships/slideLayout" Target="../slideLayouts/slideLayout57.xml"/><Relationship Id="rId24" Type="http://schemas.openxmlformats.org/officeDocument/2006/relationships/slideLayout" Target="../slideLayouts/slideLayout38.xml"/><Relationship Id="rId46" Type="http://schemas.openxmlformats.org/officeDocument/2006/relationships/slideLayout" Target="../slideLayouts/slideLayout60.xml"/><Relationship Id="rId23" Type="http://schemas.openxmlformats.org/officeDocument/2006/relationships/slideLayout" Target="../slideLayouts/slideLayout37.xml"/><Relationship Id="rId45" Type="http://schemas.openxmlformats.org/officeDocument/2006/relationships/slideLayout" Target="../slideLayouts/slideLayout59.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47" Type="http://schemas.openxmlformats.org/officeDocument/2006/relationships/theme" Target="../theme/theme2.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33" Type="http://schemas.openxmlformats.org/officeDocument/2006/relationships/slideLayout" Target="../slideLayouts/slideLayout47.xml"/><Relationship Id="rId10" Type="http://schemas.openxmlformats.org/officeDocument/2006/relationships/slideLayout" Target="../slideLayouts/slideLayout24.xml"/><Relationship Id="rId32" Type="http://schemas.openxmlformats.org/officeDocument/2006/relationships/slideLayout" Target="../slideLayouts/slideLayout46.xml"/><Relationship Id="rId13" Type="http://schemas.openxmlformats.org/officeDocument/2006/relationships/slideLayout" Target="../slideLayouts/slideLayout27.xml"/><Relationship Id="rId35" Type="http://schemas.openxmlformats.org/officeDocument/2006/relationships/slideLayout" Target="../slideLayouts/slideLayout49.xml"/><Relationship Id="rId12" Type="http://schemas.openxmlformats.org/officeDocument/2006/relationships/slideLayout" Target="../slideLayouts/slideLayout26.xml"/><Relationship Id="rId34" Type="http://schemas.openxmlformats.org/officeDocument/2006/relationships/slideLayout" Target="../slideLayouts/slideLayout48.xml"/><Relationship Id="rId15" Type="http://schemas.openxmlformats.org/officeDocument/2006/relationships/slideLayout" Target="../slideLayouts/slideLayout29.xml"/><Relationship Id="rId37" Type="http://schemas.openxmlformats.org/officeDocument/2006/relationships/slideLayout" Target="../slideLayouts/slideLayout51.xml"/><Relationship Id="rId14" Type="http://schemas.openxmlformats.org/officeDocument/2006/relationships/slideLayout" Target="../slideLayouts/slideLayout28.xml"/><Relationship Id="rId36" Type="http://schemas.openxmlformats.org/officeDocument/2006/relationships/slideLayout" Target="../slideLayouts/slideLayout50.xml"/><Relationship Id="rId17" Type="http://schemas.openxmlformats.org/officeDocument/2006/relationships/slideLayout" Target="../slideLayouts/slideLayout31.xml"/><Relationship Id="rId39" Type="http://schemas.openxmlformats.org/officeDocument/2006/relationships/slideLayout" Target="../slideLayouts/slideLayout53.xml"/><Relationship Id="rId16" Type="http://schemas.openxmlformats.org/officeDocument/2006/relationships/slideLayout" Target="../slideLayouts/slideLayout30.xml"/><Relationship Id="rId38" Type="http://schemas.openxmlformats.org/officeDocument/2006/relationships/slideLayout" Target="../slideLayouts/slideLayout52.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g26e5df40995_1_0"/>
          <p:cNvSpPr txBox="1"/>
          <p:nvPr>
            <p:ph idx="1" type="body"/>
          </p:nvPr>
        </p:nvSpPr>
        <p:spPr>
          <a:xfrm>
            <a:off x="415600" y="1536633"/>
            <a:ext cx="11360800" cy="4555200"/>
          </a:xfrm>
          <a:prstGeom prst="rect">
            <a:avLst/>
          </a:prstGeom>
          <a:noFill/>
          <a:ln>
            <a:noFill/>
          </a:ln>
        </p:spPr>
        <p:txBody>
          <a:bodyPr anchorCtr="0" anchor="t" bIns="0" lIns="0" spcFirstLastPara="1" rIns="0" wrap="square" tIns="0">
            <a:normAutofit/>
          </a:bodyPr>
          <a:lstStyle>
            <a:lvl1pPr indent="-381000" lvl="0" marL="457200" marR="0" rtl="0" algn="l">
              <a:lnSpc>
                <a:spcPct val="115000"/>
              </a:lnSpc>
              <a:spcBef>
                <a:spcPts val="0"/>
              </a:spcBef>
              <a:spcAft>
                <a:spcPts val="0"/>
              </a:spcAft>
              <a:buClr>
                <a:schemeClr val="dk2"/>
              </a:buClr>
              <a:buSzPts val="2400"/>
              <a:buFont typeface="Calibri"/>
              <a:buChar char="●"/>
              <a:defRPr b="0" i="0" sz="2400" u="none" cap="none" strike="noStrike">
                <a:solidFill>
                  <a:schemeClr val="dk2"/>
                </a:solidFill>
                <a:latin typeface="Calibri"/>
                <a:ea typeface="Calibri"/>
                <a:cs typeface="Calibri"/>
                <a:sym typeface="Calibri"/>
              </a:defRPr>
            </a:lvl1pPr>
            <a:lvl2pPr indent="-349250" lvl="1" marL="9144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2pPr>
            <a:lvl3pPr indent="-349250" lvl="2" marL="13716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3pPr>
            <a:lvl4pPr indent="-349250" lvl="3" marL="18288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4pPr>
            <a:lvl5pPr indent="-349250" lvl="4" marL="22860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5pPr>
            <a:lvl6pPr indent="-349250" lvl="5" marL="27432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6pPr>
            <a:lvl7pPr indent="-349250" lvl="6" marL="32004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7pPr>
            <a:lvl8pPr indent="-349250" lvl="7" marL="36576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8pPr>
            <a:lvl9pPr indent="-349250" lvl="8" marL="4114800" marR="0" rtl="0" algn="l">
              <a:lnSpc>
                <a:spcPct val="115000"/>
              </a:lnSpc>
              <a:spcBef>
                <a:spcPts val="0"/>
              </a:spcBef>
              <a:spcAft>
                <a:spcPts val="0"/>
              </a:spcAft>
              <a:buClr>
                <a:schemeClr val="dk2"/>
              </a:buClr>
              <a:buSzPts val="1900"/>
              <a:buFont typeface="Calibri"/>
              <a:buChar char="■"/>
              <a:defRPr b="0" i="0" sz="1900" u="none" cap="none" strike="noStrike">
                <a:solidFill>
                  <a:schemeClr val="dk2"/>
                </a:solidFill>
                <a:latin typeface="Calibri"/>
                <a:ea typeface="Calibri"/>
                <a:cs typeface="Calibri"/>
                <a:sym typeface="Calibri"/>
              </a:defRPr>
            </a:lvl9pPr>
          </a:lstStyle>
          <a:p/>
        </p:txBody>
      </p:sp>
      <p:sp>
        <p:nvSpPr>
          <p:cNvPr id="98" name="Google Shape;98;g26e5df40995_1_0"/>
          <p:cNvSpPr txBox="1"/>
          <p:nvPr>
            <p:ph type="title"/>
          </p:nvPr>
        </p:nvSpPr>
        <p:spPr>
          <a:xfrm>
            <a:off x="284100" y="304800"/>
            <a:ext cx="11360800" cy="763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900"/>
              <a:buFont typeface="Arial"/>
              <a:buNone/>
              <a:defRPr b="0" i="0" sz="2700" u="none" cap="none" strike="noStrike">
                <a:solidFill>
                  <a:srgbClr val="FFFFFF"/>
                </a:solidFill>
                <a:latin typeface="Rockwell"/>
                <a:ea typeface="Rockwell"/>
                <a:cs typeface="Rockwell"/>
                <a:sym typeface="Rockwell"/>
              </a:defRPr>
            </a:lvl9pPr>
          </a:lstStyle>
          <a:p/>
        </p:txBody>
      </p:sp>
      <p:sp>
        <p:nvSpPr>
          <p:cNvPr id="99" name="Google Shape;99;g26e5df40995_1_0"/>
          <p:cNvSpPr txBox="1"/>
          <p:nvPr>
            <p:ph idx="12" type="sldNum"/>
          </p:nvPr>
        </p:nvSpPr>
        <p:spPr>
          <a:xfrm>
            <a:off x="11409045" y="6333134"/>
            <a:ext cx="731600" cy="524800"/>
          </a:xfrm>
          <a:prstGeom prst="rect">
            <a:avLst/>
          </a:prstGeom>
          <a:noFill/>
          <a:ln>
            <a:noFill/>
          </a:ln>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g26e5df40995_1_0"/>
          <p:cNvSpPr txBox="1"/>
          <p:nvPr>
            <p:ph idx="2" type="sldNum"/>
          </p:nvPr>
        </p:nvSpPr>
        <p:spPr>
          <a:xfrm>
            <a:off x="152400" y="6310000"/>
            <a:ext cx="462800" cy="3752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g26e5df40995_1_0"/>
          <p:cNvSpPr txBox="1"/>
          <p:nvPr/>
        </p:nvSpPr>
        <p:spPr>
          <a:xfrm>
            <a:off x="681600" y="6449767"/>
            <a:ext cx="3936400" cy="16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999999"/>
                </a:solidFill>
                <a:latin typeface="Calibri"/>
                <a:ea typeface="Calibri"/>
                <a:cs typeface="Calibri"/>
                <a:sym typeface="Calibri"/>
              </a:rPr>
              <a:t>Colorado Department of Education</a:t>
            </a:r>
            <a:endParaRPr b="0" i="0" sz="1100" u="none" cap="none" strike="noStrike">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8.png"/><Relationship Id="rId6"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1.xml"/><Relationship Id="rId3" Type="http://schemas.openxmlformats.org/officeDocument/2006/relationships/image" Target="../media/image50.jp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 Id="rId3" Type="http://schemas.openxmlformats.org/officeDocument/2006/relationships/image" Target="../media/image6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 Id="rId3" Type="http://schemas.openxmlformats.org/officeDocument/2006/relationships/image" Target="../media/image4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9.xml"/><Relationship Id="rId3"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 Id="rId3" Type="http://schemas.openxmlformats.org/officeDocument/2006/relationships/image" Target="../media/image6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3.xml"/><Relationship Id="rId3" Type="http://schemas.openxmlformats.org/officeDocument/2006/relationships/image" Target="../media/image52.jp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6.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hyperlink" Target="https://leg.colorado.gov/bills/hb23-1241" TargetMode="External"/><Relationship Id="rId4" Type="http://schemas.openxmlformats.org/officeDocument/2006/relationships/hyperlink" Target="https://leg.colorado.gov/bills/hb23-1241" TargetMode="External"/><Relationship Id="rId9" Type="http://schemas.openxmlformats.org/officeDocument/2006/relationships/hyperlink" Target="https://www.cde.state.co.us/localaccountabilitysystemgrant" TargetMode="External"/><Relationship Id="rId5" Type="http://schemas.openxmlformats.org/officeDocument/2006/relationships/hyperlink" Target="https://www.cde.state.co.us/accountability/accountability-task-force" TargetMode="External"/><Relationship Id="rId6" Type="http://schemas.openxmlformats.org/officeDocument/2006/relationships/hyperlink" Target="https://leg.colorado.gov/audits/evaluation-colorado%E2%80%99s-k-12-education-accountability-system" TargetMode="External"/><Relationship Id="rId7" Type="http://schemas.openxmlformats.org/officeDocument/2006/relationships/hyperlink" Target="https://leg.colorado.gov/audits/evaluation-colorado%E2%80%99s-k-12-education-accountability-system" TargetMode="External"/><Relationship Id="rId8" Type="http://schemas.openxmlformats.org/officeDocument/2006/relationships/hyperlink" Target="https://www.cde.state.co.us/localaccountabilitysystemgrant" TargetMode="External"/><Relationship Id="rId11" Type="http://schemas.openxmlformats.org/officeDocument/2006/relationships/hyperlink" Target="https://www.cde.state.co.us/accountability/1241taskforceinterimreport" TargetMode="External"/><Relationship Id="rId10" Type="http://schemas.openxmlformats.org/officeDocument/2006/relationships/hyperlink" Target="https://www.cde.state.co.us/accountability/accountability-task-forc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hyperlink" Target="https://docs.google.com/document/d/1nC357cZx7SUiKRxHIA4oI2a-cIWgK2TEJyeZsUb5UD8/edi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surveymonkey.com/r/2425TAPSchedul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leg.colorado.gov/bills/hb23-124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0.jpg"/><Relationship Id="rId9" Type="http://schemas.openxmlformats.org/officeDocument/2006/relationships/image" Target="../media/image33.pn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46.jpg"/><Relationship Id="rId8" Type="http://schemas.openxmlformats.org/officeDocument/2006/relationships/image" Target="../media/image5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
          <p:cNvSpPr txBox="1"/>
          <p:nvPr>
            <p:ph type="ctrTitle"/>
          </p:nvPr>
        </p:nvSpPr>
        <p:spPr>
          <a:xfrm>
            <a:off x="914401" y="3324170"/>
            <a:ext cx="10402529" cy="973464"/>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4800"/>
              <a:buFont typeface="Arial"/>
              <a:buNone/>
            </a:pPr>
            <a:r>
              <a:rPr lang="en-US"/>
              <a:t>Technical Advisory Panel Meeting</a:t>
            </a:r>
            <a:endParaRPr/>
          </a:p>
        </p:txBody>
      </p:sp>
      <p:sp>
        <p:nvSpPr>
          <p:cNvPr id="436" name="Google Shape;436;p1"/>
          <p:cNvSpPr txBox="1"/>
          <p:nvPr>
            <p:ph idx="1" type="subTitle"/>
          </p:nvPr>
        </p:nvSpPr>
        <p:spPr>
          <a:xfrm>
            <a:off x="914401" y="4675240"/>
            <a:ext cx="10402529" cy="58255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a:t>May 16, 2024</a:t>
            </a:r>
            <a:endParaRPr/>
          </a:p>
        </p:txBody>
      </p:sp>
      <p:sp>
        <p:nvSpPr>
          <p:cNvPr id="437" name="Google Shape;437;p1"/>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70ea5cc92b_0_31"/>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b="1" lang="en-US"/>
              <a:t>2024 TLCC Survey Results at-a-glance</a:t>
            </a:r>
            <a:endParaRPr b="1"/>
          </a:p>
          <a:p>
            <a:pPr indent="0" lvl="0" marL="0" rtl="0" algn="l">
              <a:lnSpc>
                <a:spcPct val="90000"/>
              </a:lnSpc>
              <a:spcBef>
                <a:spcPts val="0"/>
              </a:spcBef>
              <a:spcAft>
                <a:spcPts val="0"/>
              </a:spcAft>
              <a:buSzPts val="3200"/>
              <a:buNone/>
            </a:pPr>
            <a:r>
              <a:t/>
            </a:r>
            <a:endParaRPr b="1"/>
          </a:p>
        </p:txBody>
      </p:sp>
      <p:pic>
        <p:nvPicPr>
          <p:cNvPr id="533" name="Google Shape;533;g270ea5cc92b_0_31"/>
          <p:cNvPicPr preferRelativeResize="0"/>
          <p:nvPr/>
        </p:nvPicPr>
        <p:blipFill rotWithShape="1">
          <a:blip r:embed="rId3">
            <a:alphaModFix/>
          </a:blip>
          <a:srcRect b="71639" l="85167" r="6512" t="7178"/>
          <a:stretch/>
        </p:blipFill>
        <p:spPr>
          <a:xfrm>
            <a:off x="399033" y="1446700"/>
            <a:ext cx="425068" cy="629824"/>
          </a:xfrm>
          <a:prstGeom prst="rect">
            <a:avLst/>
          </a:prstGeom>
          <a:noFill/>
          <a:ln>
            <a:noFill/>
          </a:ln>
        </p:spPr>
      </p:pic>
      <p:pic>
        <p:nvPicPr>
          <p:cNvPr id="534" name="Google Shape;534;g270ea5cc92b_0_31"/>
          <p:cNvPicPr preferRelativeResize="0"/>
          <p:nvPr/>
        </p:nvPicPr>
        <p:blipFill rotWithShape="1">
          <a:blip r:embed="rId4">
            <a:alphaModFix/>
          </a:blip>
          <a:srcRect b="71639" l="85167" r="6512" t="7178"/>
          <a:stretch/>
        </p:blipFill>
        <p:spPr>
          <a:xfrm>
            <a:off x="703833" y="1446700"/>
            <a:ext cx="425068" cy="629824"/>
          </a:xfrm>
          <a:prstGeom prst="rect">
            <a:avLst/>
          </a:prstGeom>
          <a:noFill/>
          <a:ln>
            <a:noFill/>
          </a:ln>
        </p:spPr>
      </p:pic>
      <p:pic>
        <p:nvPicPr>
          <p:cNvPr id="535" name="Google Shape;535;g270ea5cc92b_0_31"/>
          <p:cNvPicPr preferRelativeResize="0"/>
          <p:nvPr/>
        </p:nvPicPr>
        <p:blipFill rotWithShape="1">
          <a:blip r:embed="rId3">
            <a:alphaModFix/>
          </a:blip>
          <a:srcRect b="71639" l="85167" r="6512" t="7178"/>
          <a:stretch/>
        </p:blipFill>
        <p:spPr>
          <a:xfrm>
            <a:off x="1031433" y="1446700"/>
            <a:ext cx="425068" cy="629824"/>
          </a:xfrm>
          <a:prstGeom prst="rect">
            <a:avLst/>
          </a:prstGeom>
          <a:noFill/>
          <a:ln>
            <a:noFill/>
          </a:ln>
        </p:spPr>
      </p:pic>
      <p:pic>
        <p:nvPicPr>
          <p:cNvPr id="536" name="Google Shape;536;g270ea5cc92b_0_31"/>
          <p:cNvPicPr preferRelativeResize="0"/>
          <p:nvPr/>
        </p:nvPicPr>
        <p:blipFill rotWithShape="1">
          <a:blip r:embed="rId3">
            <a:alphaModFix/>
          </a:blip>
          <a:srcRect b="71639" l="85167" r="6512" t="7178"/>
          <a:stretch/>
        </p:blipFill>
        <p:spPr>
          <a:xfrm>
            <a:off x="1386000" y="1446700"/>
            <a:ext cx="425068" cy="629824"/>
          </a:xfrm>
          <a:prstGeom prst="rect">
            <a:avLst/>
          </a:prstGeom>
          <a:noFill/>
          <a:ln>
            <a:noFill/>
          </a:ln>
        </p:spPr>
      </p:pic>
      <p:pic>
        <p:nvPicPr>
          <p:cNvPr id="537" name="Google Shape;537;g270ea5cc92b_0_31"/>
          <p:cNvPicPr preferRelativeResize="0"/>
          <p:nvPr/>
        </p:nvPicPr>
        <p:blipFill rotWithShape="1">
          <a:blip r:embed="rId4">
            <a:alphaModFix/>
          </a:blip>
          <a:srcRect b="71639" l="85167" r="6512" t="7178"/>
          <a:stretch/>
        </p:blipFill>
        <p:spPr>
          <a:xfrm>
            <a:off x="1711533" y="1446700"/>
            <a:ext cx="425068" cy="629824"/>
          </a:xfrm>
          <a:prstGeom prst="rect">
            <a:avLst/>
          </a:prstGeom>
          <a:noFill/>
          <a:ln>
            <a:noFill/>
          </a:ln>
        </p:spPr>
      </p:pic>
      <p:pic>
        <p:nvPicPr>
          <p:cNvPr id="538" name="Google Shape;538;g270ea5cc92b_0_31"/>
          <p:cNvPicPr preferRelativeResize="0"/>
          <p:nvPr/>
        </p:nvPicPr>
        <p:blipFill rotWithShape="1">
          <a:blip r:embed="rId4">
            <a:alphaModFix/>
          </a:blip>
          <a:srcRect b="71639" l="85167" r="6512" t="7178"/>
          <a:stretch/>
        </p:blipFill>
        <p:spPr>
          <a:xfrm>
            <a:off x="1031433" y="2112300"/>
            <a:ext cx="425068" cy="629824"/>
          </a:xfrm>
          <a:prstGeom prst="rect">
            <a:avLst/>
          </a:prstGeom>
          <a:noFill/>
          <a:ln>
            <a:noFill/>
          </a:ln>
        </p:spPr>
      </p:pic>
      <p:pic>
        <p:nvPicPr>
          <p:cNvPr id="539" name="Google Shape;539;g270ea5cc92b_0_31"/>
          <p:cNvPicPr preferRelativeResize="0"/>
          <p:nvPr/>
        </p:nvPicPr>
        <p:blipFill rotWithShape="1">
          <a:blip r:embed="rId3">
            <a:alphaModFix/>
          </a:blip>
          <a:srcRect b="71639" l="85167" r="6512" t="7178"/>
          <a:stretch/>
        </p:blipFill>
        <p:spPr>
          <a:xfrm>
            <a:off x="703833" y="2112300"/>
            <a:ext cx="425068" cy="629824"/>
          </a:xfrm>
          <a:prstGeom prst="rect">
            <a:avLst/>
          </a:prstGeom>
          <a:noFill/>
          <a:ln>
            <a:noFill/>
          </a:ln>
        </p:spPr>
      </p:pic>
      <p:pic>
        <p:nvPicPr>
          <p:cNvPr id="540" name="Google Shape;540;g270ea5cc92b_0_31"/>
          <p:cNvPicPr preferRelativeResize="0"/>
          <p:nvPr/>
        </p:nvPicPr>
        <p:blipFill rotWithShape="1">
          <a:blip r:embed="rId4">
            <a:alphaModFix/>
          </a:blip>
          <a:srcRect b="71639" l="85167" r="6512" t="7178"/>
          <a:stretch/>
        </p:blipFill>
        <p:spPr>
          <a:xfrm>
            <a:off x="1386000" y="2112300"/>
            <a:ext cx="425068" cy="629824"/>
          </a:xfrm>
          <a:prstGeom prst="rect">
            <a:avLst/>
          </a:prstGeom>
          <a:noFill/>
          <a:ln>
            <a:noFill/>
          </a:ln>
        </p:spPr>
      </p:pic>
      <p:pic>
        <p:nvPicPr>
          <p:cNvPr id="541" name="Google Shape;541;g270ea5cc92b_0_31"/>
          <p:cNvPicPr preferRelativeResize="0"/>
          <p:nvPr/>
        </p:nvPicPr>
        <p:blipFill rotWithShape="1">
          <a:blip r:embed="rId3">
            <a:alphaModFix/>
          </a:blip>
          <a:srcRect b="71639" l="85167" r="6512" t="7178"/>
          <a:stretch/>
        </p:blipFill>
        <p:spPr>
          <a:xfrm>
            <a:off x="1711533" y="2112300"/>
            <a:ext cx="425068" cy="629824"/>
          </a:xfrm>
          <a:prstGeom prst="rect">
            <a:avLst/>
          </a:prstGeom>
          <a:noFill/>
          <a:ln>
            <a:noFill/>
          </a:ln>
        </p:spPr>
      </p:pic>
      <p:pic>
        <p:nvPicPr>
          <p:cNvPr id="542" name="Google Shape;542;g270ea5cc92b_0_31"/>
          <p:cNvPicPr preferRelativeResize="0"/>
          <p:nvPr/>
        </p:nvPicPr>
        <p:blipFill rotWithShape="1">
          <a:blip r:embed="rId4">
            <a:alphaModFix/>
          </a:blip>
          <a:srcRect b="71639" l="85167" r="6512" t="7178"/>
          <a:stretch/>
        </p:blipFill>
        <p:spPr>
          <a:xfrm>
            <a:off x="380367" y="2112300"/>
            <a:ext cx="425068" cy="629824"/>
          </a:xfrm>
          <a:prstGeom prst="rect">
            <a:avLst/>
          </a:prstGeom>
          <a:noFill/>
          <a:ln>
            <a:noFill/>
          </a:ln>
        </p:spPr>
      </p:pic>
      <p:sp>
        <p:nvSpPr>
          <p:cNvPr id="543" name="Google Shape;543;g270ea5cc92b_0_31"/>
          <p:cNvSpPr txBox="1"/>
          <p:nvPr/>
        </p:nvSpPr>
        <p:spPr>
          <a:xfrm>
            <a:off x="2474567" y="1485575"/>
            <a:ext cx="9170700" cy="137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00"/>
              <a:buFont typeface="Arial"/>
              <a:buNone/>
            </a:pPr>
            <a:r>
              <a:rPr b="0" i="0" lang="en-US" sz="2400" u="none" cap="none" strike="noStrike">
                <a:solidFill>
                  <a:schemeClr val="dk1"/>
                </a:solidFill>
                <a:latin typeface="Calibri"/>
                <a:ea typeface="Calibri"/>
                <a:cs typeface="Calibri"/>
                <a:sym typeface="Calibri"/>
              </a:rPr>
              <a:t>More than 45,000 Colorado school-based educators participated in the survey this spring (50%), including teachers, building leaders, special service providers and educator support professionals.</a:t>
            </a:r>
            <a:endParaRPr b="0" i="0" sz="2400" u="none" cap="none" strike="noStrike">
              <a:solidFill>
                <a:schemeClr val="dk1"/>
              </a:solidFill>
              <a:latin typeface="Calibri"/>
              <a:ea typeface="Calibri"/>
              <a:cs typeface="Calibri"/>
              <a:sym typeface="Calibri"/>
            </a:endParaRPr>
          </a:p>
        </p:txBody>
      </p:sp>
      <p:sp>
        <p:nvSpPr>
          <p:cNvPr id="544" name="Google Shape;544;g270ea5cc92b_0_31"/>
          <p:cNvSpPr txBox="1"/>
          <p:nvPr/>
        </p:nvSpPr>
        <p:spPr>
          <a:xfrm>
            <a:off x="380367" y="2907125"/>
            <a:ext cx="9003600" cy="137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00"/>
              <a:buFont typeface="Arial"/>
              <a:buNone/>
            </a:pPr>
            <a:r>
              <a:rPr b="0" i="0" lang="en-US" sz="2400" u="none" cap="none" strike="noStrike">
                <a:solidFill>
                  <a:schemeClr val="dk1"/>
                </a:solidFill>
                <a:latin typeface="Calibri"/>
                <a:ea typeface="Calibri"/>
                <a:cs typeface="Calibri"/>
                <a:sym typeface="Calibri"/>
              </a:rPr>
              <a:t>Most educators have a positive outlook on their school experience.  They report their school is a good place to work and for students to learn. They feel respected by parents and supported by the community. Educator retention looks promising.</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chemeClr val="dk1"/>
              </a:solidFill>
              <a:latin typeface="Calibri"/>
              <a:ea typeface="Calibri"/>
              <a:cs typeface="Calibri"/>
              <a:sym typeface="Calibri"/>
            </a:endParaRPr>
          </a:p>
        </p:txBody>
      </p:sp>
      <p:pic>
        <p:nvPicPr>
          <p:cNvPr id="545" name="Google Shape;545;g270ea5cc92b_0_31"/>
          <p:cNvPicPr preferRelativeResize="0"/>
          <p:nvPr/>
        </p:nvPicPr>
        <p:blipFill rotWithShape="1">
          <a:blip r:embed="rId5">
            <a:alphaModFix/>
          </a:blip>
          <a:srcRect b="0" l="0" r="0" t="0"/>
          <a:stretch/>
        </p:blipFill>
        <p:spPr>
          <a:xfrm>
            <a:off x="9570333" y="2794500"/>
            <a:ext cx="1458325" cy="1458325"/>
          </a:xfrm>
          <a:prstGeom prst="rect">
            <a:avLst/>
          </a:prstGeom>
          <a:noFill/>
          <a:ln>
            <a:noFill/>
          </a:ln>
        </p:spPr>
      </p:pic>
      <p:sp>
        <p:nvSpPr>
          <p:cNvPr id="546" name="Google Shape;546;g270ea5cc92b_0_31"/>
          <p:cNvSpPr txBox="1"/>
          <p:nvPr/>
        </p:nvSpPr>
        <p:spPr>
          <a:xfrm>
            <a:off x="3040633" y="4550125"/>
            <a:ext cx="8604900" cy="137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00"/>
              <a:buFont typeface="Arial"/>
              <a:buNone/>
            </a:pPr>
            <a:r>
              <a:rPr b="0" i="0" lang="en-US" sz="24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1"/>
                  </a:ext>
                </a:extLst>
              </a:rPr>
              <a:t>There are signs that educators are recovering from the pandemic</a:t>
            </a:r>
            <a:r>
              <a:rPr lang="en-US" sz="2400">
                <a:solidFill>
                  <a:schemeClr val="dk1"/>
                </a:solidFill>
                <a:latin typeface="Calibri"/>
                <a:ea typeface="Calibri"/>
                <a:cs typeface="Calibri"/>
                <a:sym typeface="Calibri"/>
              </a:rPr>
              <a:t> </a:t>
            </a:r>
            <a:r>
              <a:rPr i="1" lang="en-US" sz="2400">
                <a:solidFill>
                  <a:schemeClr val="dk1"/>
                </a:solidFill>
                <a:latin typeface="Calibri"/>
                <a:ea typeface="Calibri"/>
                <a:cs typeface="Calibri"/>
                <a:sym typeface="Calibri"/>
              </a:rPr>
              <a:t>and </a:t>
            </a:r>
            <a:r>
              <a:rPr lang="en-US" sz="2400">
                <a:solidFill>
                  <a:schemeClr val="dk1"/>
                </a:solidFill>
                <a:latin typeface="Calibri"/>
                <a:ea typeface="Calibri"/>
                <a:cs typeface="Calibri"/>
                <a:sym typeface="Calibri"/>
              </a:rPr>
              <a:t>we see findings</a:t>
            </a:r>
            <a:r>
              <a:rPr b="0" i="0" lang="en-US" sz="2400" u="none" cap="none" strike="noStrike">
                <a:solidFill>
                  <a:schemeClr val="dk1"/>
                </a:solidFill>
                <a:latin typeface="Calibri"/>
                <a:ea typeface="Calibri"/>
                <a:cs typeface="Calibri"/>
                <a:sym typeface="Calibri"/>
              </a:rPr>
              <a:t> that deserve further attention (e.g., time to complete duties, social and emotional supports, more support needed for special populations of students).</a:t>
            </a:r>
            <a:endParaRPr b="0" i="0" sz="2400" u="none" cap="none" strike="noStrike">
              <a:solidFill>
                <a:schemeClr val="dk1"/>
              </a:solidFill>
              <a:latin typeface="Calibri"/>
              <a:ea typeface="Calibri"/>
              <a:cs typeface="Calibri"/>
              <a:sym typeface="Calibri"/>
            </a:endParaRPr>
          </a:p>
        </p:txBody>
      </p:sp>
      <p:pic>
        <p:nvPicPr>
          <p:cNvPr id="547" name="Google Shape;547;g270ea5cc92b_0_31" title="Points scored"/>
          <p:cNvPicPr preferRelativeResize="0"/>
          <p:nvPr/>
        </p:nvPicPr>
        <p:blipFill rotWithShape="1">
          <a:blip r:embed="rId6">
            <a:alphaModFix/>
          </a:blip>
          <a:srcRect b="0" l="0" r="0" t="0"/>
          <a:stretch/>
        </p:blipFill>
        <p:spPr>
          <a:xfrm>
            <a:off x="268717" y="4729528"/>
            <a:ext cx="1994724" cy="1233399"/>
          </a:xfrm>
          <a:prstGeom prst="rect">
            <a:avLst/>
          </a:prstGeom>
          <a:noFill/>
          <a:ln>
            <a:noFill/>
          </a:ln>
        </p:spPr>
      </p:pic>
      <p:sp>
        <p:nvSpPr>
          <p:cNvPr id="548" name="Google Shape;548;g270ea5cc92b_0_31"/>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g270ea5cc92b_0_52"/>
          <p:cNvPicPr preferRelativeResize="0"/>
          <p:nvPr/>
        </p:nvPicPr>
        <p:blipFill rotWithShape="1">
          <a:blip r:embed="rId3">
            <a:alphaModFix/>
          </a:blip>
          <a:srcRect b="0" l="3872" r="7904" t="0"/>
          <a:stretch/>
        </p:blipFill>
        <p:spPr>
          <a:xfrm>
            <a:off x="0" y="-25075"/>
            <a:ext cx="12192005" cy="6908125"/>
          </a:xfrm>
          <a:prstGeom prst="rect">
            <a:avLst/>
          </a:prstGeom>
          <a:noFill/>
          <a:ln>
            <a:noFill/>
          </a:ln>
        </p:spPr>
      </p:pic>
      <p:sp>
        <p:nvSpPr>
          <p:cNvPr id="555" name="Google Shape;555;g270ea5cc92b_0_52"/>
          <p:cNvSpPr txBox="1"/>
          <p:nvPr>
            <p:ph type="ctrTitle"/>
          </p:nvPr>
        </p:nvSpPr>
        <p:spPr>
          <a:xfrm>
            <a:off x="0" y="5143475"/>
            <a:ext cx="12192000" cy="536700"/>
          </a:xfrm>
          <a:prstGeom prst="rect">
            <a:avLst/>
          </a:prstGeom>
          <a:solidFill>
            <a:srgbClr val="488BC9"/>
          </a:solidFill>
          <a:ln>
            <a:noFill/>
          </a:ln>
        </p:spPr>
        <p:txBody>
          <a:bodyPr anchorCtr="0" anchor="ctr" bIns="60925" lIns="121900" spcFirstLastPara="1" rIns="121900" wrap="square" tIns="60925">
            <a:normAutofit fontScale="90000"/>
          </a:bodyPr>
          <a:lstStyle/>
          <a:p>
            <a:pPr indent="0" lvl="0" marL="0" rtl="0" algn="ctr">
              <a:lnSpc>
                <a:spcPct val="90000"/>
              </a:lnSpc>
              <a:spcBef>
                <a:spcPts val="0"/>
              </a:spcBef>
              <a:spcAft>
                <a:spcPts val="0"/>
              </a:spcAft>
              <a:buSzPct val="147222"/>
              <a:buNone/>
            </a:pPr>
            <a:r>
              <a:rPr b="1" lang="en-US" sz="3600"/>
              <a:t>Highlights of Initial Findings </a:t>
            </a:r>
            <a:endParaRPr b="1" sz="3600"/>
          </a:p>
        </p:txBody>
      </p:sp>
      <p:sp>
        <p:nvSpPr>
          <p:cNvPr id="556" name="Google Shape;556;g270ea5cc92b_0_52"/>
          <p:cNvSpPr txBox="1"/>
          <p:nvPr>
            <p:ph idx="12" type="sldNum"/>
          </p:nvPr>
        </p:nvSpPr>
        <p:spPr>
          <a:xfrm>
            <a:off x="383461" y="8569357"/>
            <a:ext cx="3657600" cy="486900"/>
          </a:xfrm>
          <a:prstGeom prst="rect">
            <a:avLst/>
          </a:prstGeom>
          <a:noFill/>
          <a:ln>
            <a:noFill/>
          </a:ln>
        </p:spPr>
        <p:txBody>
          <a:bodyPr anchorCtr="0" anchor="t" bIns="60925" lIns="121900" spcFirstLastPara="1" rIns="121900" wrap="square" tIns="60925">
            <a:noAutofit/>
          </a:bodyPr>
          <a:lstStyle/>
          <a:p>
            <a:pPr indent="0" lvl="0" marL="0" rtl="0" algn="l">
              <a:spcBef>
                <a:spcPts val="0"/>
              </a:spcBef>
              <a:spcAft>
                <a:spcPts val="0"/>
              </a:spcAft>
              <a:buClr>
                <a:srgbClr val="000000"/>
              </a:buClr>
              <a:buSzPts val="2100"/>
              <a:buFont typeface="Arial"/>
              <a:buNone/>
            </a:pPr>
            <a:fld id="{00000000-1234-1234-1234-123412341234}" type="slidenum">
              <a:rPr lang="en-US"/>
              <a:t>‹#›</a:t>
            </a:fld>
            <a:endParaRPr/>
          </a:p>
        </p:txBody>
      </p:sp>
      <p:pic>
        <p:nvPicPr>
          <p:cNvPr id="557" name="Google Shape;557;g270ea5cc92b_0_52"/>
          <p:cNvPicPr preferRelativeResize="0"/>
          <p:nvPr/>
        </p:nvPicPr>
        <p:blipFill>
          <a:blip r:embed="rId4">
            <a:alphaModFix/>
          </a:blip>
          <a:stretch>
            <a:fillRect/>
          </a:stretch>
        </p:blipFill>
        <p:spPr>
          <a:xfrm>
            <a:off x="8451667" y="6330624"/>
            <a:ext cx="2747551" cy="46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70ea5cc92b_0_60"/>
          <p:cNvSpPr txBox="1"/>
          <p:nvPr>
            <p:ph type="title"/>
          </p:nvPr>
        </p:nvSpPr>
        <p:spPr>
          <a:xfrm>
            <a:off x="284100" y="304800"/>
            <a:ext cx="11360700" cy="7635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3200"/>
              <a:buFont typeface="Arial"/>
              <a:buNone/>
            </a:pPr>
            <a:r>
              <a:rPr b="1" lang="en-US">
                <a:latin typeface="Calibri"/>
                <a:ea typeface="Calibri"/>
                <a:cs typeface="Calibri"/>
                <a:sym typeface="Calibri"/>
              </a:rPr>
              <a:t>Who participated in the survey?</a:t>
            </a:r>
            <a:endParaRPr b="1">
              <a:latin typeface="Calibri"/>
              <a:ea typeface="Calibri"/>
              <a:cs typeface="Calibri"/>
              <a:sym typeface="Calibri"/>
            </a:endParaRPr>
          </a:p>
        </p:txBody>
      </p:sp>
      <p:sp>
        <p:nvSpPr>
          <p:cNvPr id="563" name="Google Shape;563;g270ea5cc92b_0_60"/>
          <p:cNvSpPr txBox="1"/>
          <p:nvPr>
            <p:ph idx="4294967295" type="body"/>
          </p:nvPr>
        </p:nvSpPr>
        <p:spPr>
          <a:xfrm>
            <a:off x="297433" y="1505600"/>
            <a:ext cx="11118900" cy="4640700"/>
          </a:xfrm>
          <a:prstGeom prst="rect">
            <a:avLst/>
          </a:prstGeom>
          <a:noFill/>
          <a:ln>
            <a:noFill/>
          </a:ln>
        </p:spPr>
        <p:txBody>
          <a:bodyPr anchorCtr="0" anchor="ctr" bIns="60925" lIns="0" spcFirstLastPara="1" rIns="0" wrap="square" tIns="0">
            <a:normAutofit fontScale="92500"/>
          </a:bodyPr>
          <a:lstStyle/>
          <a:p>
            <a:pPr indent="-242570" lvl="0" marL="304800" rtl="0" algn="l">
              <a:lnSpc>
                <a:spcPct val="105000"/>
              </a:lnSpc>
              <a:spcBef>
                <a:spcPts val="0"/>
              </a:spcBef>
              <a:spcAft>
                <a:spcPts val="0"/>
              </a:spcAft>
              <a:buClr>
                <a:schemeClr val="dk1"/>
              </a:buClr>
              <a:buSzPct val="75000"/>
              <a:buChar char="•"/>
            </a:pPr>
            <a:r>
              <a:rPr b="1" lang="en-US" sz="3200"/>
              <a:t>50% </a:t>
            </a:r>
            <a:r>
              <a:rPr lang="en-US" sz="3200"/>
              <a:t>of Colorado educators and staff participated for a totally of including 45,000+ respondents </a:t>
            </a:r>
            <a:r>
              <a:rPr i="1" lang="en-US" sz="2700"/>
              <a:t>(similar to prior administrations)</a:t>
            </a:r>
            <a:endParaRPr i="1" sz="2700"/>
          </a:p>
          <a:p>
            <a:pPr indent="0" lvl="0" marL="609600" rtl="0" algn="l">
              <a:lnSpc>
                <a:spcPct val="105000"/>
              </a:lnSpc>
              <a:spcBef>
                <a:spcPts val="0"/>
              </a:spcBef>
              <a:spcAft>
                <a:spcPts val="0"/>
              </a:spcAft>
              <a:buNone/>
            </a:pPr>
            <a:r>
              <a:t/>
            </a:r>
            <a:endParaRPr sz="3200"/>
          </a:p>
          <a:p>
            <a:pPr indent="-242570" lvl="0" marL="304800" rtl="0" algn="l">
              <a:lnSpc>
                <a:spcPct val="105000"/>
              </a:lnSpc>
              <a:spcBef>
                <a:spcPts val="1300"/>
              </a:spcBef>
              <a:spcAft>
                <a:spcPts val="0"/>
              </a:spcAft>
              <a:buClr>
                <a:schemeClr val="dk1"/>
              </a:buClr>
              <a:buSzPct val="75000"/>
              <a:buChar char="•"/>
            </a:pPr>
            <a:r>
              <a:rPr lang="en-US" sz="3200"/>
              <a:t>The majority of districts and schools had enough participation for public reporting, including </a:t>
            </a:r>
            <a:r>
              <a:rPr b="1" lang="en-US" sz="3200"/>
              <a:t>112 districts</a:t>
            </a:r>
            <a:r>
              <a:rPr lang="en-US" sz="3200"/>
              <a:t> (60%) and </a:t>
            </a:r>
            <a:r>
              <a:rPr b="1" lang="en-US" sz="3200"/>
              <a:t>1120 schools</a:t>
            </a:r>
            <a:r>
              <a:rPr lang="en-US" sz="3200"/>
              <a:t> (59%)</a:t>
            </a:r>
            <a:br>
              <a:rPr lang="en-US" sz="3200"/>
            </a:br>
            <a:endParaRPr sz="3200"/>
          </a:p>
          <a:p>
            <a:pPr indent="-242570" lvl="0" marL="304800" rtl="0" algn="l">
              <a:lnSpc>
                <a:spcPct val="105000"/>
              </a:lnSpc>
              <a:spcBef>
                <a:spcPts val="1300"/>
              </a:spcBef>
              <a:spcAft>
                <a:spcPts val="0"/>
              </a:spcAft>
              <a:buSzPct val="75000"/>
              <a:buChar char="•"/>
            </a:pPr>
            <a:r>
              <a:rPr lang="en-US" sz="3200"/>
              <a:t>Vast majority of respondents (32,000+) are classroom-based teachers</a:t>
            </a:r>
            <a:endParaRPr sz="3200"/>
          </a:p>
          <a:p>
            <a:pPr indent="0" lvl="0" marL="609600" rtl="0" algn="l">
              <a:lnSpc>
                <a:spcPct val="105000"/>
              </a:lnSpc>
              <a:spcBef>
                <a:spcPts val="1300"/>
              </a:spcBef>
              <a:spcAft>
                <a:spcPts val="0"/>
              </a:spcAft>
              <a:buNone/>
            </a:pPr>
            <a:r>
              <a:t/>
            </a:r>
            <a:endParaRPr sz="3200"/>
          </a:p>
        </p:txBody>
      </p:sp>
      <p:sp>
        <p:nvSpPr>
          <p:cNvPr id="564" name="Google Shape;564;g270ea5cc92b_0_60"/>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70ea5cc92b_0_66"/>
          <p:cNvSpPr txBox="1"/>
          <p:nvPr>
            <p:ph type="title"/>
          </p:nvPr>
        </p:nvSpPr>
        <p:spPr>
          <a:xfrm>
            <a:off x="284100" y="203200"/>
            <a:ext cx="11360700" cy="763500"/>
          </a:xfrm>
          <a:prstGeom prst="rect">
            <a:avLst/>
          </a:prstGeom>
          <a:noFill/>
          <a:ln>
            <a:noFill/>
          </a:ln>
        </p:spPr>
        <p:txBody>
          <a:bodyPr anchorCtr="0" anchor="t" bIns="0" lIns="0" spcFirstLastPara="1" rIns="0" wrap="square" tIns="0">
            <a:noAutofit/>
          </a:bodyPr>
          <a:lstStyle/>
          <a:p>
            <a:pPr indent="0" lvl="1" marL="0" rtl="0" algn="l">
              <a:lnSpc>
                <a:spcPct val="115000"/>
              </a:lnSpc>
              <a:spcBef>
                <a:spcPts val="1300"/>
              </a:spcBef>
              <a:spcAft>
                <a:spcPts val="1300"/>
              </a:spcAft>
              <a:buClr>
                <a:schemeClr val="dk1"/>
              </a:buClr>
              <a:buSzPts val="2700"/>
              <a:buFont typeface="Arial"/>
              <a:buNone/>
            </a:pPr>
            <a:r>
              <a:rPr b="1" lang="en-US" sz="2900">
                <a:solidFill>
                  <a:schemeClr val="lt1"/>
                </a:solidFill>
                <a:latin typeface="Calibri"/>
                <a:ea typeface="Calibri"/>
                <a:cs typeface="Calibri"/>
                <a:sym typeface="Calibri"/>
              </a:rPr>
              <a:t>The majority of school staff (8 out of 10) agreed that, overall, they have positive impressions of their schools.</a:t>
            </a:r>
            <a:endParaRPr b="1" sz="2900">
              <a:solidFill>
                <a:schemeClr val="lt1"/>
              </a:solidFill>
              <a:latin typeface="Calibri"/>
              <a:ea typeface="Calibri"/>
              <a:cs typeface="Calibri"/>
              <a:sym typeface="Calibri"/>
            </a:endParaRPr>
          </a:p>
        </p:txBody>
      </p:sp>
      <p:sp>
        <p:nvSpPr>
          <p:cNvPr id="570" name="Google Shape;570;g270ea5cc92b_0_66"/>
          <p:cNvSpPr txBox="1"/>
          <p:nvPr>
            <p:ph idx="4294967295" type="body"/>
          </p:nvPr>
        </p:nvSpPr>
        <p:spPr>
          <a:xfrm>
            <a:off x="390900" y="1265950"/>
            <a:ext cx="11359500" cy="5138400"/>
          </a:xfrm>
          <a:prstGeom prst="rect">
            <a:avLst/>
          </a:prstGeom>
          <a:noFill/>
          <a:ln>
            <a:noFill/>
          </a:ln>
        </p:spPr>
        <p:txBody>
          <a:bodyPr anchorCtr="0" anchor="t" bIns="60925" lIns="0" spcFirstLastPara="1" rIns="0" wrap="square" tIns="0">
            <a:noAutofit/>
          </a:bodyPr>
          <a:lstStyle/>
          <a:p>
            <a:pPr indent="0" lvl="1" marL="0" rtl="0" algn="l">
              <a:lnSpc>
                <a:spcPct val="115000"/>
              </a:lnSpc>
              <a:spcBef>
                <a:spcPts val="1300"/>
              </a:spcBef>
              <a:spcAft>
                <a:spcPts val="0"/>
              </a:spcAft>
              <a:buClr>
                <a:schemeClr val="dk1"/>
              </a:buClr>
              <a:buSzPts val="2700"/>
              <a:buNone/>
            </a:pPr>
            <a:r>
              <a:rPr lang="en-US" sz="2300"/>
              <a:t>Most respondents </a:t>
            </a:r>
            <a:r>
              <a:rPr lang="en-US" sz="2300">
                <a:latin typeface="Calibri"/>
                <a:ea typeface="Calibri"/>
                <a:cs typeface="Calibri"/>
                <a:sym typeface="Calibri"/>
              </a:rPr>
              <a:t>said their schools are</a:t>
            </a:r>
            <a:r>
              <a:rPr lang="en-US" sz="2300"/>
              <a:t>:</a:t>
            </a:r>
            <a:endParaRPr sz="2300"/>
          </a:p>
          <a:p>
            <a:pPr indent="0" lvl="0" marL="0" rtl="0" algn="l">
              <a:lnSpc>
                <a:spcPct val="115000"/>
              </a:lnSpc>
              <a:spcBef>
                <a:spcPts val="1300"/>
              </a:spcBef>
              <a:spcAft>
                <a:spcPts val="0"/>
              </a:spcAft>
              <a:buNone/>
            </a:pPr>
            <a:r>
              <a:rPr lang="en-US" sz="2300"/>
              <a:t>G</a:t>
            </a:r>
            <a:r>
              <a:rPr lang="en-US" sz="2300">
                <a:latin typeface="Calibri"/>
                <a:ea typeface="Calibri"/>
                <a:cs typeface="Calibri"/>
                <a:sym typeface="Calibri"/>
              </a:rPr>
              <a:t>ood place</a:t>
            </a:r>
            <a:r>
              <a:rPr lang="en-US" sz="2300"/>
              <a:t>s</a:t>
            </a:r>
            <a:r>
              <a:rPr lang="en-US" sz="2300">
                <a:latin typeface="Calibri"/>
                <a:ea typeface="Calibri"/>
                <a:cs typeface="Calibri"/>
                <a:sym typeface="Calibri"/>
              </a:rPr>
              <a:t> to work</a:t>
            </a:r>
            <a:r>
              <a:rPr b="1" lang="en-US" sz="2300"/>
              <a:t> </a:t>
            </a:r>
            <a:endParaRPr b="1" sz="2300"/>
          </a:p>
          <a:p>
            <a:pPr indent="-457200" lvl="0" marL="609600" rtl="0" algn="l">
              <a:lnSpc>
                <a:spcPct val="115000"/>
              </a:lnSpc>
              <a:spcBef>
                <a:spcPts val="700"/>
              </a:spcBef>
              <a:spcAft>
                <a:spcPts val="0"/>
              </a:spcAft>
              <a:buSzPts val="2400"/>
              <a:buChar char="●"/>
            </a:pPr>
            <a:r>
              <a:rPr b="1" lang="en-US" sz="2300">
                <a:solidFill>
                  <a:srgbClr val="00953A"/>
                </a:solidFill>
              </a:rPr>
              <a:t>86%</a:t>
            </a:r>
            <a:r>
              <a:rPr b="1" lang="en-US" sz="1600"/>
              <a:t> </a:t>
            </a:r>
            <a:r>
              <a:rPr lang="en-US" sz="1600"/>
              <a:t>(</a:t>
            </a:r>
            <a:r>
              <a:rPr b="1" lang="en-US" sz="1600">
                <a:solidFill>
                  <a:schemeClr val="accent6"/>
                </a:solidFill>
              </a:rPr>
              <a:t>▲</a:t>
            </a:r>
            <a:r>
              <a:rPr lang="en-US" sz="1600"/>
              <a:t>1% from 2022; </a:t>
            </a:r>
            <a:r>
              <a:rPr lang="en-US" sz="1600">
                <a:solidFill>
                  <a:srgbClr val="BFBFBF"/>
                </a:solidFill>
              </a:rPr>
              <a:t>◄</a:t>
            </a:r>
            <a:r>
              <a:rPr lang="en-US" sz="1600"/>
              <a:t> level with 2020)</a:t>
            </a:r>
            <a:endParaRPr sz="1600"/>
          </a:p>
          <a:p>
            <a:pPr indent="0" lvl="0" marL="0" rtl="0" algn="l">
              <a:lnSpc>
                <a:spcPct val="115000"/>
              </a:lnSpc>
              <a:spcBef>
                <a:spcPts val="1300"/>
              </a:spcBef>
              <a:spcAft>
                <a:spcPts val="0"/>
              </a:spcAft>
              <a:buNone/>
            </a:pPr>
            <a:r>
              <a:rPr lang="en-US" sz="2300"/>
              <a:t>Good places </a:t>
            </a:r>
            <a:r>
              <a:rPr lang="en-US" sz="2300">
                <a:latin typeface="Calibri"/>
                <a:ea typeface="Calibri"/>
                <a:cs typeface="Calibri"/>
                <a:sym typeface="Calibri"/>
              </a:rPr>
              <a:t>for students to learn </a:t>
            </a:r>
            <a:endParaRPr sz="2300"/>
          </a:p>
          <a:p>
            <a:pPr indent="-457200" lvl="0" marL="609600" rtl="0" algn="l">
              <a:lnSpc>
                <a:spcPct val="115000"/>
              </a:lnSpc>
              <a:spcBef>
                <a:spcPts val="1300"/>
              </a:spcBef>
              <a:spcAft>
                <a:spcPts val="0"/>
              </a:spcAft>
              <a:buSzPts val="2400"/>
              <a:buChar char="●"/>
            </a:pPr>
            <a:r>
              <a:rPr b="1" lang="en-US" sz="2300">
                <a:solidFill>
                  <a:srgbClr val="00953A"/>
                </a:solidFill>
              </a:rPr>
              <a:t>88%</a:t>
            </a:r>
            <a:r>
              <a:rPr b="1" lang="en-US" sz="2300"/>
              <a:t> </a:t>
            </a:r>
            <a:r>
              <a:rPr lang="en-US" sz="1600"/>
              <a:t>(</a:t>
            </a:r>
            <a:r>
              <a:rPr lang="en-US" sz="1600">
                <a:solidFill>
                  <a:srgbClr val="C00000"/>
                </a:solidFill>
              </a:rPr>
              <a:t>▼</a:t>
            </a:r>
            <a:r>
              <a:rPr lang="en-US" sz="1600"/>
              <a:t>1% from 2022; </a:t>
            </a:r>
            <a:r>
              <a:rPr lang="en-US" sz="1600">
                <a:solidFill>
                  <a:srgbClr val="BFBFBF"/>
                </a:solidFill>
              </a:rPr>
              <a:t>◄</a:t>
            </a:r>
            <a:r>
              <a:rPr lang="en-US" sz="1600"/>
              <a:t> level with 2020)</a:t>
            </a:r>
            <a:r>
              <a:rPr lang="en-US" sz="1600">
                <a:latin typeface="Calibri"/>
                <a:ea typeface="Calibri"/>
                <a:cs typeface="Calibri"/>
                <a:sym typeface="Calibri"/>
              </a:rPr>
              <a:t> </a:t>
            </a:r>
            <a:endParaRPr sz="1600">
              <a:latin typeface="Calibri"/>
              <a:ea typeface="Calibri"/>
              <a:cs typeface="Calibri"/>
              <a:sym typeface="Calibri"/>
            </a:endParaRPr>
          </a:p>
          <a:p>
            <a:pPr indent="0" lvl="0" marL="0" rtl="0" algn="l">
              <a:lnSpc>
                <a:spcPct val="115000"/>
              </a:lnSpc>
              <a:spcBef>
                <a:spcPts val="1300"/>
              </a:spcBef>
              <a:spcAft>
                <a:spcPts val="0"/>
              </a:spcAft>
              <a:buNone/>
            </a:pPr>
            <a:r>
              <a:rPr lang="en-US" sz="2300"/>
              <a:t>L</a:t>
            </a:r>
            <a:r>
              <a:rPr lang="en-US" sz="2300">
                <a:latin typeface="Calibri"/>
                <a:ea typeface="Calibri"/>
                <a:cs typeface="Calibri"/>
                <a:sym typeface="Calibri"/>
              </a:rPr>
              <a:t>ed by an effective team </a:t>
            </a:r>
            <a:endParaRPr sz="2300"/>
          </a:p>
          <a:p>
            <a:pPr indent="-457200" lvl="0" marL="609600" rtl="0" algn="l">
              <a:lnSpc>
                <a:spcPct val="115000"/>
              </a:lnSpc>
              <a:spcBef>
                <a:spcPts val="1300"/>
              </a:spcBef>
              <a:spcAft>
                <a:spcPts val="0"/>
              </a:spcAft>
              <a:buSzPts val="2400"/>
              <a:buChar char="●"/>
            </a:pPr>
            <a:r>
              <a:rPr b="1" lang="en-US" sz="2300">
                <a:solidFill>
                  <a:srgbClr val="00953A"/>
                </a:solidFill>
              </a:rPr>
              <a:t>81%</a:t>
            </a:r>
            <a:r>
              <a:rPr b="1" lang="en-US" sz="2300"/>
              <a:t> </a:t>
            </a:r>
            <a:r>
              <a:rPr lang="en-US" sz="1600"/>
              <a:t>(</a:t>
            </a:r>
            <a:r>
              <a:rPr lang="en-US" sz="1600">
                <a:solidFill>
                  <a:srgbClr val="C00000"/>
                </a:solidFill>
              </a:rPr>
              <a:t>▼ </a:t>
            </a:r>
            <a:r>
              <a:rPr lang="en-US" sz="1600"/>
              <a:t>1% from 2022; </a:t>
            </a:r>
            <a:r>
              <a:rPr lang="en-US" sz="1600">
                <a:solidFill>
                  <a:srgbClr val="BFBFBF"/>
                </a:solidFill>
              </a:rPr>
              <a:t>◄</a:t>
            </a:r>
            <a:r>
              <a:rPr lang="en-US" sz="1600"/>
              <a:t> level with 2020)</a:t>
            </a:r>
            <a:endParaRPr sz="1600"/>
          </a:p>
          <a:p>
            <a:pPr indent="0" lvl="0" marL="0" rtl="0" algn="l">
              <a:lnSpc>
                <a:spcPct val="90000"/>
              </a:lnSpc>
              <a:spcBef>
                <a:spcPts val="1300"/>
              </a:spcBef>
              <a:spcAft>
                <a:spcPts val="0"/>
              </a:spcAft>
              <a:buNone/>
            </a:pPr>
            <a:r>
              <a:t/>
            </a:r>
            <a:endParaRPr sz="100"/>
          </a:p>
          <a:p>
            <a:pPr indent="0" lvl="0" marL="0" rtl="0" algn="l">
              <a:lnSpc>
                <a:spcPct val="115000"/>
              </a:lnSpc>
              <a:spcBef>
                <a:spcPts val="1300"/>
              </a:spcBef>
              <a:spcAft>
                <a:spcPts val="0"/>
              </a:spcAft>
              <a:buNone/>
            </a:pPr>
            <a:r>
              <a:rPr b="1" lang="en-US" sz="2300">
                <a:solidFill>
                  <a:srgbClr val="00953A"/>
                </a:solidFill>
              </a:rPr>
              <a:t>87%</a:t>
            </a:r>
            <a:r>
              <a:rPr b="1" lang="en-US" sz="2300"/>
              <a:t> </a:t>
            </a:r>
            <a:r>
              <a:rPr lang="en-US" sz="2300"/>
              <a:t>of school staff also say their schools have the support of the </a:t>
            </a:r>
            <a:r>
              <a:rPr lang="en-US" sz="2300">
                <a:latin typeface="Calibri"/>
                <a:ea typeface="Calibri"/>
                <a:cs typeface="Calibri"/>
                <a:sym typeface="Calibri"/>
              </a:rPr>
              <a:t>broader communit</a:t>
            </a:r>
            <a:r>
              <a:rPr lang="en-US" sz="2300"/>
              <a:t>y </a:t>
            </a:r>
            <a:r>
              <a:rPr lang="en-US" sz="1600"/>
              <a:t>(</a:t>
            </a:r>
            <a:r>
              <a:rPr b="1" lang="en-US" sz="1600">
                <a:solidFill>
                  <a:schemeClr val="accent6"/>
                </a:solidFill>
              </a:rPr>
              <a:t>▲ </a:t>
            </a:r>
            <a:r>
              <a:rPr lang="en-US" sz="1600"/>
              <a:t>2% from 2022; </a:t>
            </a:r>
            <a:r>
              <a:rPr lang="en-US" sz="1600">
                <a:solidFill>
                  <a:schemeClr val="accent6"/>
                </a:solidFill>
              </a:rPr>
              <a:t>▲ </a:t>
            </a:r>
            <a:r>
              <a:rPr lang="en-US" sz="1600"/>
              <a:t>1% from 2020)*</a:t>
            </a:r>
            <a:endParaRPr sz="1600"/>
          </a:p>
          <a:p>
            <a:pPr indent="0" lvl="0" marL="0" rtl="0" algn="l">
              <a:lnSpc>
                <a:spcPct val="90000"/>
              </a:lnSpc>
              <a:spcBef>
                <a:spcPts val="1300"/>
              </a:spcBef>
              <a:spcAft>
                <a:spcPts val="0"/>
              </a:spcAft>
              <a:buSzPts val="3200"/>
              <a:buNone/>
            </a:pPr>
            <a:r>
              <a:t/>
            </a:r>
            <a:endParaRPr sz="2800"/>
          </a:p>
        </p:txBody>
      </p:sp>
      <p:sp>
        <p:nvSpPr>
          <p:cNvPr id="571" name="Google Shape;571;g270ea5cc92b_0_66"/>
          <p:cNvSpPr txBox="1"/>
          <p:nvPr/>
        </p:nvSpPr>
        <p:spPr>
          <a:xfrm>
            <a:off x="2988567" y="6205833"/>
            <a:ext cx="7896000" cy="317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200" u="none" cap="none" strike="noStrike">
                <a:solidFill>
                  <a:schemeClr val="dk1"/>
                </a:solidFill>
                <a:latin typeface="Calibri"/>
                <a:ea typeface="Calibri"/>
                <a:cs typeface="Calibri"/>
                <a:sym typeface="Calibri"/>
              </a:rPr>
              <a:t>*Note:  Community support and involvement questions were modified to increase clarity and saw an overall increase in favorability.  </a:t>
            </a:r>
            <a:r>
              <a:rPr b="0"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2"/>
                  </a:ext>
                </a:extLst>
              </a:rPr>
              <a:t>New items, including for the Teacher Recruitment and Retention study, do not have longitudinal data.</a:t>
            </a:r>
            <a:endParaRPr b="0" i="0" sz="1200" u="none" cap="none" strike="noStrike">
              <a:solidFill>
                <a:schemeClr val="dk1"/>
              </a:solidFill>
              <a:latin typeface="Calibri"/>
              <a:ea typeface="Calibri"/>
              <a:cs typeface="Calibri"/>
              <a:sym typeface="Calibri"/>
            </a:endParaRPr>
          </a:p>
        </p:txBody>
      </p:sp>
      <p:pic>
        <p:nvPicPr>
          <p:cNvPr id="572" name="Google Shape;572;g270ea5cc92b_0_66"/>
          <p:cNvPicPr preferRelativeResize="0"/>
          <p:nvPr/>
        </p:nvPicPr>
        <p:blipFill>
          <a:blip r:embed="rId3">
            <a:alphaModFix/>
          </a:blip>
          <a:stretch>
            <a:fillRect/>
          </a:stretch>
        </p:blipFill>
        <p:spPr>
          <a:xfrm>
            <a:off x="6685933" y="2028891"/>
            <a:ext cx="3852349" cy="2571399"/>
          </a:xfrm>
          <a:prstGeom prst="rect">
            <a:avLst/>
          </a:prstGeom>
          <a:noFill/>
          <a:ln>
            <a:noFill/>
          </a:ln>
        </p:spPr>
      </p:pic>
      <p:sp>
        <p:nvSpPr>
          <p:cNvPr id="573" name="Google Shape;573;g270ea5cc92b_0_66"/>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70ea5cc92b_0_74"/>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3200"/>
              <a:buFont typeface="Arial"/>
              <a:buNone/>
            </a:pPr>
            <a:r>
              <a:rPr b="1" lang="en-US">
                <a:latin typeface="Calibri"/>
                <a:ea typeface="Calibri"/>
                <a:cs typeface="Calibri"/>
                <a:sym typeface="Calibri"/>
              </a:rPr>
              <a:t>Findings show that most educators are positive about their working conditions.</a:t>
            </a:r>
            <a:endParaRPr b="1">
              <a:latin typeface="Calibri"/>
              <a:ea typeface="Calibri"/>
              <a:cs typeface="Calibri"/>
              <a:sym typeface="Calibri"/>
            </a:endParaRPr>
          </a:p>
        </p:txBody>
      </p:sp>
      <p:sp>
        <p:nvSpPr>
          <p:cNvPr id="579" name="Google Shape;579;g270ea5cc92b_0_74"/>
          <p:cNvSpPr txBox="1"/>
          <p:nvPr>
            <p:ph idx="4294967295" type="body"/>
          </p:nvPr>
        </p:nvSpPr>
        <p:spPr>
          <a:xfrm>
            <a:off x="297433" y="1394150"/>
            <a:ext cx="10574400" cy="5105700"/>
          </a:xfrm>
          <a:prstGeom prst="rect">
            <a:avLst/>
          </a:prstGeom>
          <a:noFill/>
          <a:ln>
            <a:noFill/>
          </a:ln>
        </p:spPr>
        <p:txBody>
          <a:bodyPr anchorCtr="0" anchor="t" bIns="60925" lIns="0" spcFirstLastPara="1" rIns="0" wrap="square" tIns="0">
            <a:noAutofit/>
          </a:bodyPr>
          <a:lstStyle/>
          <a:p>
            <a:pPr indent="0" lvl="0" marL="0" rtl="0" algn="l">
              <a:lnSpc>
                <a:spcPct val="90000"/>
              </a:lnSpc>
              <a:spcBef>
                <a:spcPts val="1300"/>
              </a:spcBef>
              <a:spcAft>
                <a:spcPts val="0"/>
              </a:spcAft>
              <a:buSzPts val="3200"/>
              <a:buNone/>
            </a:pPr>
            <a:r>
              <a:rPr lang="en-US" sz="3200"/>
              <a:t>The majority of educators said that:</a:t>
            </a:r>
            <a:endParaRPr sz="3200"/>
          </a:p>
          <a:p>
            <a:pPr indent="0" lvl="0" marL="0" rtl="0" algn="l">
              <a:lnSpc>
                <a:spcPct val="90000"/>
              </a:lnSpc>
              <a:spcBef>
                <a:spcPts val="1300"/>
              </a:spcBef>
              <a:spcAft>
                <a:spcPts val="0"/>
              </a:spcAft>
              <a:buNone/>
            </a:pPr>
            <a:r>
              <a:t/>
            </a:r>
            <a:endParaRPr sz="1100"/>
          </a:p>
          <a:p>
            <a:pPr indent="0" lvl="0" marL="0" rtl="0" algn="l">
              <a:lnSpc>
                <a:spcPct val="90000"/>
              </a:lnSpc>
              <a:spcBef>
                <a:spcPts val="700"/>
              </a:spcBef>
              <a:spcAft>
                <a:spcPts val="0"/>
              </a:spcAft>
              <a:buNone/>
            </a:pPr>
            <a:r>
              <a:rPr lang="en-US" sz="3100"/>
              <a:t>Class sizes are reasonable </a:t>
            </a:r>
            <a:endParaRPr sz="3100"/>
          </a:p>
          <a:p>
            <a:pPr indent="-457200" lvl="0" marL="609600" rtl="0" algn="l">
              <a:lnSpc>
                <a:spcPct val="90000"/>
              </a:lnSpc>
              <a:spcBef>
                <a:spcPts val="700"/>
              </a:spcBef>
              <a:spcAft>
                <a:spcPts val="0"/>
              </a:spcAft>
              <a:buSzPts val="2400"/>
              <a:buChar char="●"/>
            </a:pPr>
            <a:r>
              <a:rPr b="1" lang="en-US" sz="3100"/>
              <a:t>78%</a:t>
            </a:r>
            <a:r>
              <a:rPr lang="en-US" sz="3100"/>
              <a:t> </a:t>
            </a:r>
            <a:r>
              <a:rPr lang="en-US" sz="2300"/>
              <a:t>(</a:t>
            </a:r>
            <a:r>
              <a:rPr b="1" lang="en-US" sz="2300">
                <a:solidFill>
                  <a:schemeClr val="accent6"/>
                </a:solidFill>
              </a:rPr>
              <a:t>▲ </a:t>
            </a:r>
            <a:r>
              <a:rPr lang="en-US" sz="2300"/>
              <a:t>1% from 2022; </a:t>
            </a:r>
            <a:r>
              <a:rPr lang="en-US" sz="2300">
                <a:solidFill>
                  <a:schemeClr val="accent6"/>
                </a:solidFill>
              </a:rPr>
              <a:t>▲ </a:t>
            </a:r>
            <a:r>
              <a:rPr lang="en-US" sz="2300"/>
              <a:t>5% from 2020)</a:t>
            </a:r>
            <a:endParaRPr sz="2300"/>
          </a:p>
          <a:p>
            <a:pPr indent="0" lvl="0" marL="0" rtl="0" algn="l">
              <a:lnSpc>
                <a:spcPct val="90000"/>
              </a:lnSpc>
              <a:spcBef>
                <a:spcPts val="700"/>
              </a:spcBef>
              <a:spcAft>
                <a:spcPts val="0"/>
              </a:spcAft>
              <a:buNone/>
            </a:pPr>
            <a:r>
              <a:t/>
            </a:r>
            <a:endParaRPr sz="2100"/>
          </a:p>
          <a:p>
            <a:pPr indent="0" lvl="0" marL="0" rtl="0" algn="l">
              <a:lnSpc>
                <a:spcPct val="90000"/>
              </a:lnSpc>
              <a:spcBef>
                <a:spcPts val="700"/>
              </a:spcBef>
              <a:spcAft>
                <a:spcPts val="0"/>
              </a:spcAft>
              <a:buNone/>
            </a:pPr>
            <a:r>
              <a:rPr lang="en-US" sz="3100"/>
              <a:t>Instructional resources are adequate </a:t>
            </a:r>
            <a:endParaRPr sz="3100"/>
          </a:p>
          <a:p>
            <a:pPr indent="-457200" lvl="0" marL="609600" rtl="0" algn="l">
              <a:lnSpc>
                <a:spcPct val="90000"/>
              </a:lnSpc>
              <a:spcBef>
                <a:spcPts val="700"/>
              </a:spcBef>
              <a:spcAft>
                <a:spcPts val="0"/>
              </a:spcAft>
              <a:buSzPts val="2400"/>
              <a:buChar char="●"/>
            </a:pPr>
            <a:r>
              <a:rPr b="1" lang="en-US" sz="3100"/>
              <a:t>79%</a:t>
            </a:r>
            <a:r>
              <a:rPr lang="en-US" sz="3100"/>
              <a:t> </a:t>
            </a:r>
            <a:r>
              <a:rPr lang="en-US" sz="2300"/>
              <a:t>(</a:t>
            </a:r>
            <a:r>
              <a:rPr b="1" lang="en-US" sz="2300">
                <a:solidFill>
                  <a:schemeClr val="accent6"/>
                </a:solidFill>
              </a:rPr>
              <a:t>▲ </a:t>
            </a:r>
            <a:r>
              <a:rPr lang="en-US" sz="2300"/>
              <a:t>2% from 2022; </a:t>
            </a:r>
            <a:r>
              <a:rPr lang="en-US" sz="2300">
                <a:solidFill>
                  <a:schemeClr val="accent6"/>
                </a:solidFill>
              </a:rPr>
              <a:t>▲ </a:t>
            </a:r>
            <a:r>
              <a:rPr lang="en-US" sz="2300"/>
              <a:t>4% from 2020)</a:t>
            </a:r>
            <a:endParaRPr sz="2300"/>
          </a:p>
          <a:p>
            <a:pPr indent="0" lvl="0" marL="0" rtl="0" algn="l">
              <a:lnSpc>
                <a:spcPct val="90000"/>
              </a:lnSpc>
              <a:spcBef>
                <a:spcPts val="700"/>
              </a:spcBef>
              <a:spcAft>
                <a:spcPts val="0"/>
              </a:spcAft>
              <a:buNone/>
            </a:pPr>
            <a:r>
              <a:t/>
            </a:r>
            <a:endParaRPr sz="2100"/>
          </a:p>
          <a:p>
            <a:pPr indent="0" lvl="0" marL="0" rtl="0" algn="l">
              <a:lnSpc>
                <a:spcPct val="90000"/>
              </a:lnSpc>
              <a:spcBef>
                <a:spcPts val="700"/>
              </a:spcBef>
              <a:spcAft>
                <a:spcPts val="0"/>
              </a:spcAft>
              <a:buNone/>
            </a:pPr>
            <a:r>
              <a:rPr lang="en-US" sz="3100"/>
              <a:t>Teachers are trusted to use their professional judgment </a:t>
            </a:r>
            <a:endParaRPr sz="3100"/>
          </a:p>
          <a:p>
            <a:pPr indent="-450850" lvl="0" marL="609600" marR="0" rtl="0" algn="l">
              <a:lnSpc>
                <a:spcPct val="90000"/>
              </a:lnSpc>
              <a:spcBef>
                <a:spcPts val="700"/>
              </a:spcBef>
              <a:spcAft>
                <a:spcPts val="0"/>
              </a:spcAft>
              <a:buSzPts val="2300"/>
              <a:buChar char="●"/>
            </a:pPr>
            <a:r>
              <a:rPr b="1" lang="en-US" sz="3100"/>
              <a:t>76%*</a:t>
            </a:r>
            <a:endParaRPr b="1" sz="3100"/>
          </a:p>
        </p:txBody>
      </p:sp>
      <p:sp>
        <p:nvSpPr>
          <p:cNvPr id="580" name="Google Shape;580;g270ea5cc92b_0_74"/>
          <p:cNvSpPr txBox="1"/>
          <p:nvPr/>
        </p:nvSpPr>
        <p:spPr>
          <a:xfrm>
            <a:off x="3051500" y="6450867"/>
            <a:ext cx="7654800" cy="317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3"/>
                  </a:ext>
                </a:extLst>
              </a:rPr>
              <a:t>New items, including for the Teacher Recruitment and Retention study, do not have longitudinal data.</a:t>
            </a:r>
            <a:endParaRPr b="0" i="0" sz="1200" u="none" cap="none" strike="noStrike">
              <a:solidFill>
                <a:schemeClr val="dk1"/>
              </a:solidFill>
              <a:latin typeface="Calibri"/>
              <a:ea typeface="Calibri"/>
              <a:cs typeface="Calibri"/>
              <a:sym typeface="Calibri"/>
            </a:endParaRPr>
          </a:p>
        </p:txBody>
      </p:sp>
      <p:pic>
        <p:nvPicPr>
          <p:cNvPr id="581" name="Google Shape;581;g270ea5cc92b_0_74"/>
          <p:cNvPicPr preferRelativeResize="0"/>
          <p:nvPr/>
        </p:nvPicPr>
        <p:blipFill>
          <a:blip r:embed="rId3">
            <a:alphaModFix/>
          </a:blip>
          <a:stretch>
            <a:fillRect/>
          </a:stretch>
        </p:blipFill>
        <p:spPr>
          <a:xfrm>
            <a:off x="6845533" y="1933149"/>
            <a:ext cx="3745374" cy="2364251"/>
          </a:xfrm>
          <a:prstGeom prst="rect">
            <a:avLst/>
          </a:prstGeom>
          <a:noFill/>
          <a:ln>
            <a:noFill/>
          </a:ln>
        </p:spPr>
      </p:pic>
      <p:sp>
        <p:nvSpPr>
          <p:cNvPr id="582" name="Google Shape;582;g270ea5cc92b_0_74"/>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70ea5cc92b_0_82"/>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SzPts val="3200"/>
              <a:buNone/>
            </a:pPr>
            <a:r>
              <a:rPr b="1" lang="en-US">
                <a:latin typeface="Calibri"/>
                <a:ea typeface="Calibri"/>
                <a:cs typeface="Calibri"/>
                <a:sym typeface="Calibri"/>
              </a:rPr>
              <a:t>Even with some improvements, results show the use teacher time as the lowest-rated section of survey responses.</a:t>
            </a:r>
            <a:endParaRPr b="1">
              <a:latin typeface="Calibri"/>
              <a:ea typeface="Calibri"/>
              <a:cs typeface="Calibri"/>
              <a:sym typeface="Calibri"/>
            </a:endParaRPr>
          </a:p>
        </p:txBody>
      </p:sp>
      <p:sp>
        <p:nvSpPr>
          <p:cNvPr id="588" name="Google Shape;588;g270ea5cc92b_0_82"/>
          <p:cNvSpPr txBox="1"/>
          <p:nvPr>
            <p:ph idx="4294967295" type="body"/>
          </p:nvPr>
        </p:nvSpPr>
        <p:spPr>
          <a:xfrm>
            <a:off x="472400" y="1509275"/>
            <a:ext cx="11247300" cy="4711200"/>
          </a:xfrm>
          <a:prstGeom prst="rect">
            <a:avLst/>
          </a:prstGeom>
          <a:noFill/>
          <a:ln>
            <a:noFill/>
          </a:ln>
        </p:spPr>
        <p:txBody>
          <a:bodyPr anchorCtr="0" anchor="t" bIns="60925" lIns="0" spcFirstLastPara="1" rIns="0" wrap="square" tIns="0">
            <a:noAutofit/>
          </a:bodyPr>
          <a:lstStyle/>
          <a:p>
            <a:pPr indent="0" lvl="0" marL="0" rtl="0" algn="l">
              <a:lnSpc>
                <a:spcPct val="115000"/>
              </a:lnSpc>
              <a:spcBef>
                <a:spcPts val="0"/>
              </a:spcBef>
              <a:spcAft>
                <a:spcPts val="0"/>
              </a:spcAft>
              <a:buClr>
                <a:schemeClr val="dk1"/>
              </a:buClr>
              <a:buSzPts val="1500"/>
              <a:buFont typeface="Arial"/>
              <a:buNone/>
            </a:pPr>
            <a:r>
              <a:rPr b="1" lang="en-US" sz="2300">
                <a:extLst>
                  <a:ext uri="http://customooxmlschemas.google.com/">
                    <go:slidesCustomData xmlns:go="http://customooxmlschemas.google.com/" textRoundtripDataId="14"/>
                  </a:ext>
                </a:extLst>
              </a:rPr>
              <a:t>64%</a:t>
            </a:r>
            <a:r>
              <a:rPr lang="en-US" sz="2300">
                <a:extLst>
                  <a:ext uri="http://customooxmlschemas.google.com/">
                    <go:slidesCustomData xmlns:go="http://customooxmlschemas.google.com/" textRoundtripDataId="15"/>
                  </a:ext>
                </a:extLst>
              </a:rPr>
              <a:t> of teachers and support personnel</a:t>
            </a:r>
            <a:r>
              <a:rPr b="1" lang="en-US" sz="2300">
                <a:extLst>
                  <a:ext uri="http://customooxmlschemas.google.com/">
                    <go:slidesCustomData xmlns:go="http://customooxmlschemas.google.com/" textRoundtripDataId="16"/>
                  </a:ext>
                </a:extLst>
              </a:rPr>
              <a:t> </a:t>
            </a:r>
            <a:r>
              <a:rPr lang="en-US" sz="2300">
                <a:extLst>
                  <a:ext uri="http://customooxmlschemas.google.com/">
                    <go:slidesCustomData xmlns:go="http://customooxmlschemas.google.com/" textRoundtripDataId="17"/>
                  </a:ext>
                </a:extLst>
              </a:rPr>
              <a:t>agreed that they have enough time to engage in professional learning </a:t>
            </a:r>
            <a:r>
              <a:rPr i="1" lang="en-US" sz="1600">
                <a:extLst>
                  <a:ext uri="http://customooxmlschemas.google.com/">
                    <go:slidesCustomData xmlns:go="http://customooxmlschemas.google.com/" textRoundtripDataId="18"/>
                  </a:ext>
                </a:extLst>
              </a:rPr>
              <a:t>(</a:t>
            </a:r>
            <a:r>
              <a:rPr b="1" i="1" lang="en-US" sz="1600">
                <a:solidFill>
                  <a:schemeClr val="accent6"/>
                </a:solidFill>
                <a:extLst>
                  <a:ext uri="http://customooxmlschemas.google.com/">
                    <go:slidesCustomData xmlns:go="http://customooxmlschemas.google.com/" textRoundtripDataId="19"/>
                  </a:ext>
                </a:extLst>
              </a:rPr>
              <a:t>▲</a:t>
            </a:r>
            <a:r>
              <a:rPr i="1" lang="en-US" sz="1600">
                <a:extLst>
                  <a:ext uri="http://customooxmlschemas.google.com/">
                    <go:slidesCustomData xmlns:go="http://customooxmlschemas.google.com/" textRoundtripDataId="20"/>
                  </a:ext>
                </a:extLst>
              </a:rPr>
              <a:t>7% increase from 2022, </a:t>
            </a:r>
            <a:r>
              <a:rPr lang="en-US" sz="1600">
                <a:solidFill>
                  <a:schemeClr val="accent6"/>
                </a:solidFill>
                <a:extLst>
                  <a:ext uri="http://customooxmlschemas.google.com/">
                    <go:slidesCustomData xmlns:go="http://customooxmlschemas.google.com/" textRoundtripDataId="21"/>
                  </a:ext>
                </a:extLst>
              </a:rPr>
              <a:t>▲</a:t>
            </a:r>
            <a:r>
              <a:rPr lang="en-US" sz="1600">
                <a:extLst>
                  <a:ext uri="http://customooxmlschemas.google.com/">
                    <go:slidesCustomData xmlns:go="http://customooxmlschemas.google.com/" textRoundtripDataId="22"/>
                  </a:ext>
                </a:extLst>
              </a:rPr>
              <a:t>1%</a:t>
            </a:r>
            <a:r>
              <a:rPr i="1" lang="en-US" sz="1600">
                <a:extLst>
                  <a:ext uri="http://customooxmlschemas.google.com/">
                    <go:slidesCustomData xmlns:go="http://customooxmlschemas.google.com/" textRoundtripDataId="23"/>
                  </a:ext>
                </a:extLst>
              </a:rPr>
              <a:t> 2020)</a:t>
            </a:r>
            <a:endParaRPr b="1" sz="2300">
              <a:extLst>
                <a:ext uri="http://customooxmlschemas.google.com/">
                  <go:slidesCustomData xmlns:go="http://customooxmlschemas.google.com/" textRoundtripDataId="24"/>
                </a:ext>
              </a:extLst>
            </a:endParaRPr>
          </a:p>
          <a:p>
            <a:pPr indent="0" lvl="0" marL="0" rtl="0" algn="l">
              <a:lnSpc>
                <a:spcPct val="115000"/>
              </a:lnSpc>
              <a:spcBef>
                <a:spcPts val="700"/>
              </a:spcBef>
              <a:spcAft>
                <a:spcPts val="0"/>
              </a:spcAft>
              <a:buNone/>
            </a:pPr>
            <a:r>
              <a:rPr b="1" lang="en-US" sz="2300">
                <a:extLst>
                  <a:ext uri="http://customooxmlschemas.google.com/">
                    <go:slidesCustomData xmlns:go="http://customooxmlschemas.google.com/" textRoundtripDataId="25"/>
                  </a:ext>
                </a:extLst>
              </a:rPr>
              <a:t>61% </a:t>
            </a:r>
            <a:r>
              <a:rPr lang="en-US" sz="2300">
                <a:extLst>
                  <a:ext uri="http://customooxmlschemas.google.com/">
                    <go:slidesCustomData xmlns:go="http://customooxmlschemas.google.com/" textRoundtripDataId="26"/>
                  </a:ext>
                </a:extLst>
              </a:rPr>
              <a:t>of teachers and support personnel report having adequate time to prepare for their primary duties </a:t>
            </a:r>
            <a:r>
              <a:rPr lang="en-US" sz="1600">
                <a:extLst>
                  <a:ext uri="http://customooxmlschemas.google.com/">
                    <go:slidesCustomData xmlns:go="http://customooxmlschemas.google.com/" textRoundtripDataId="27"/>
                  </a:ext>
                </a:extLst>
              </a:rPr>
              <a:t>(</a:t>
            </a:r>
            <a:r>
              <a:rPr lang="en-US" sz="1600">
                <a:solidFill>
                  <a:schemeClr val="accent6"/>
                </a:solidFill>
                <a:extLst>
                  <a:ext uri="http://customooxmlschemas.google.com/">
                    <go:slidesCustomData xmlns:go="http://customooxmlschemas.google.com/" textRoundtripDataId="28"/>
                  </a:ext>
                </a:extLst>
              </a:rPr>
              <a:t>▲</a:t>
            </a:r>
            <a:r>
              <a:rPr lang="en-US" sz="1600">
                <a:extLst>
                  <a:ext uri="http://customooxmlschemas.google.com/">
                    <go:slidesCustomData xmlns:go="http://customooxmlschemas.google.com/" textRoundtripDataId="29"/>
                  </a:ext>
                </a:extLst>
              </a:rPr>
              <a:t>2% from 2022, </a:t>
            </a:r>
            <a:r>
              <a:rPr lang="en-US" sz="1600">
                <a:solidFill>
                  <a:schemeClr val="accent6"/>
                </a:solidFill>
                <a:extLst>
                  <a:ext uri="http://customooxmlschemas.google.com/">
                    <go:slidesCustomData xmlns:go="http://customooxmlschemas.google.com/" textRoundtripDataId="30"/>
                  </a:ext>
                </a:extLst>
              </a:rPr>
              <a:t>▲</a:t>
            </a:r>
            <a:r>
              <a:rPr lang="en-US" sz="1600">
                <a:extLst>
                  <a:ext uri="http://customooxmlschemas.google.com/">
                    <go:slidesCustomData xmlns:go="http://customooxmlschemas.google.com/" textRoundtripDataId="31"/>
                  </a:ext>
                </a:extLst>
              </a:rPr>
              <a:t>4% from 2020) </a:t>
            </a:r>
            <a:endParaRPr sz="1600">
              <a:extLst>
                <a:ext uri="http://customooxmlschemas.google.com/">
                  <go:slidesCustomData xmlns:go="http://customooxmlschemas.google.com/" textRoundtripDataId="32"/>
                </a:ext>
              </a:extLst>
            </a:endParaRPr>
          </a:p>
          <a:p>
            <a:pPr indent="0" lvl="0" marL="0" rtl="0" algn="l">
              <a:lnSpc>
                <a:spcPct val="115000"/>
              </a:lnSpc>
              <a:spcBef>
                <a:spcPts val="0"/>
              </a:spcBef>
              <a:spcAft>
                <a:spcPts val="0"/>
              </a:spcAft>
              <a:buNone/>
            </a:pPr>
            <a:r>
              <a:t/>
            </a:r>
            <a:endParaRPr b="1" sz="1600">
              <a:extLst>
                <a:ext uri="http://customooxmlschemas.google.com/">
                  <go:slidesCustomData xmlns:go="http://customooxmlschemas.google.com/" textRoundtripDataId="33"/>
                </a:ext>
              </a:extLst>
            </a:endParaRPr>
          </a:p>
          <a:p>
            <a:pPr indent="0" lvl="0" marL="0" rtl="0" algn="l">
              <a:lnSpc>
                <a:spcPct val="115000"/>
              </a:lnSpc>
              <a:spcBef>
                <a:spcPts val="0"/>
              </a:spcBef>
              <a:spcAft>
                <a:spcPts val="0"/>
              </a:spcAft>
              <a:buNone/>
            </a:pPr>
            <a:r>
              <a:rPr b="1" lang="en-US" sz="2300">
                <a:solidFill>
                  <a:srgbClr val="C00000"/>
                </a:solidFill>
                <a:extLst>
                  <a:ext uri="http://customooxmlschemas.google.com/">
                    <go:slidesCustomData xmlns:go="http://customooxmlschemas.google.com/" textRoundtripDataId="34"/>
                  </a:ext>
                </a:extLst>
              </a:rPr>
              <a:t>53%</a:t>
            </a:r>
            <a:r>
              <a:rPr lang="en-US" sz="2300">
                <a:extLst>
                  <a:ext uri="http://customooxmlschemas.google.com/">
                    <go:slidesCustomData xmlns:go="http://customooxmlschemas.google.com/" textRoundtripDataId="35"/>
                  </a:ext>
                </a:extLst>
              </a:rPr>
              <a:t> of teachers agreed that new initiatives are given enough time to determine effectiveness </a:t>
            </a:r>
            <a:r>
              <a:rPr lang="en-US" sz="1600">
                <a:extLst>
                  <a:ext uri="http://customooxmlschemas.google.com/">
                    <go:slidesCustomData xmlns:go="http://customooxmlschemas.google.com/" textRoundtripDataId="36"/>
                  </a:ext>
                </a:extLst>
              </a:rPr>
              <a:t>(</a:t>
            </a:r>
            <a:r>
              <a:rPr b="1" lang="en-US" sz="1600">
                <a:solidFill>
                  <a:schemeClr val="accent6"/>
                </a:solidFill>
                <a:extLst>
                  <a:ext uri="http://customooxmlschemas.google.com/">
                    <go:slidesCustomData xmlns:go="http://customooxmlschemas.google.com/" textRoundtripDataId="37"/>
                  </a:ext>
                </a:extLst>
              </a:rPr>
              <a:t>▲</a:t>
            </a:r>
            <a:r>
              <a:rPr lang="en-US" sz="1600">
                <a:extLst>
                  <a:ext uri="http://customooxmlschemas.google.com/">
                    <go:slidesCustomData xmlns:go="http://customooxmlschemas.google.com/" textRoundtripDataId="38"/>
                  </a:ext>
                </a:extLst>
              </a:rPr>
              <a:t>3% increase from 2022, </a:t>
            </a:r>
            <a:r>
              <a:rPr lang="en-US" sz="1600">
                <a:solidFill>
                  <a:srgbClr val="BFBFBF"/>
                </a:solidFill>
                <a:extLst>
                  <a:ext uri="http://customooxmlschemas.google.com/">
                    <go:slidesCustomData xmlns:go="http://customooxmlschemas.google.com/" textRoundtripDataId="39"/>
                  </a:ext>
                </a:extLst>
              </a:rPr>
              <a:t>◄</a:t>
            </a:r>
            <a:r>
              <a:rPr lang="en-US" sz="1600">
                <a:extLst>
                  <a:ext uri="http://customooxmlschemas.google.com/">
                    <go:slidesCustomData xmlns:go="http://customooxmlschemas.google.com/" textRoundtripDataId="40"/>
                  </a:ext>
                </a:extLst>
              </a:rPr>
              <a:t> level with 2020)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b="1" lang="en-US" sz="2300">
                <a:solidFill>
                  <a:srgbClr val="C00000"/>
                </a:solidFill>
              </a:rPr>
              <a:t>50%</a:t>
            </a:r>
            <a:r>
              <a:rPr lang="en-US" sz="2300"/>
              <a:t> of teachers say it is easy to secure a substitute for personal leave*</a:t>
            </a:r>
            <a:endParaRPr b="1" sz="2300"/>
          </a:p>
          <a:p>
            <a:pPr indent="0" lvl="0" marL="0" marR="0" rtl="0" algn="l">
              <a:lnSpc>
                <a:spcPct val="115000"/>
              </a:lnSpc>
              <a:spcBef>
                <a:spcPts val="0"/>
              </a:spcBef>
              <a:spcAft>
                <a:spcPts val="0"/>
              </a:spcAft>
              <a:buNone/>
            </a:pPr>
            <a:r>
              <a:t/>
            </a:r>
            <a:endParaRPr b="1" sz="1600"/>
          </a:p>
          <a:p>
            <a:pPr indent="0" lvl="0" marL="0" marR="0" rtl="0" algn="l">
              <a:lnSpc>
                <a:spcPct val="115000"/>
              </a:lnSpc>
              <a:spcBef>
                <a:spcPts val="0"/>
              </a:spcBef>
              <a:spcAft>
                <a:spcPts val="0"/>
              </a:spcAft>
              <a:buNone/>
            </a:pPr>
            <a:r>
              <a:rPr b="1" lang="en-US" sz="2300">
                <a:solidFill>
                  <a:srgbClr val="C00000"/>
                </a:solidFill>
              </a:rPr>
              <a:t>38%</a:t>
            </a:r>
            <a:r>
              <a:rPr b="1" lang="en-US" sz="2300"/>
              <a:t> </a:t>
            </a:r>
            <a:r>
              <a:rPr lang="en-US" sz="2300"/>
              <a:t>of teachers are able to meet position expectations within the contracted work hours* </a:t>
            </a:r>
            <a:endParaRPr sz="2300"/>
          </a:p>
          <a:p>
            <a:pPr indent="0" lvl="0" marL="0" marR="0" rtl="0" algn="l">
              <a:lnSpc>
                <a:spcPct val="115000"/>
              </a:lnSpc>
              <a:spcBef>
                <a:spcPts val="0"/>
              </a:spcBef>
              <a:spcAft>
                <a:spcPts val="0"/>
              </a:spcAft>
              <a:buNone/>
            </a:pPr>
            <a:r>
              <a:t/>
            </a:r>
            <a:endParaRPr b="1" sz="2000"/>
          </a:p>
          <a:p>
            <a:pPr indent="0" lvl="0" marL="0" marR="0" rtl="0" algn="l">
              <a:lnSpc>
                <a:spcPct val="115000"/>
              </a:lnSpc>
              <a:spcBef>
                <a:spcPts val="0"/>
              </a:spcBef>
              <a:spcAft>
                <a:spcPts val="0"/>
              </a:spcAft>
              <a:buNone/>
            </a:pPr>
            <a:r>
              <a:t/>
            </a:r>
            <a:endParaRPr sz="2000"/>
          </a:p>
        </p:txBody>
      </p:sp>
      <p:sp>
        <p:nvSpPr>
          <p:cNvPr id="589" name="Google Shape;589;g270ea5cc92b_0_82"/>
          <p:cNvSpPr txBox="1"/>
          <p:nvPr/>
        </p:nvSpPr>
        <p:spPr>
          <a:xfrm>
            <a:off x="2919500" y="6408600"/>
            <a:ext cx="7828800" cy="27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300">
                <a:solidFill>
                  <a:schemeClr val="dk1"/>
                </a:solidFill>
                <a:latin typeface="Calibri"/>
                <a:ea typeface="Calibri"/>
                <a:cs typeface="Calibri"/>
                <a:sym typeface="Calibri"/>
              </a:rPr>
              <a:t>*New questions in 2024 survey; longitudinal data not yet available.</a:t>
            </a:r>
            <a:endParaRPr sz="1300">
              <a:solidFill>
                <a:schemeClr val="dk1"/>
              </a:solidFill>
              <a:latin typeface="Calibri"/>
              <a:ea typeface="Calibri"/>
              <a:cs typeface="Calibri"/>
              <a:sym typeface="Calibri"/>
            </a:endParaRPr>
          </a:p>
        </p:txBody>
      </p:sp>
      <p:sp>
        <p:nvSpPr>
          <p:cNvPr id="590" name="Google Shape;590;g270ea5cc92b_0_82"/>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270ea5cc92b_0_89"/>
          <p:cNvSpPr txBox="1"/>
          <p:nvPr>
            <p:ph type="title"/>
          </p:nvPr>
        </p:nvSpPr>
        <p:spPr>
          <a:xfrm>
            <a:off x="284100" y="304800"/>
            <a:ext cx="11360700" cy="763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700"/>
              </a:spcBef>
              <a:spcAft>
                <a:spcPts val="0"/>
              </a:spcAft>
              <a:buSzPct val="41935"/>
              <a:buNone/>
            </a:pPr>
            <a:r>
              <a:rPr b="1" lang="en-US" sz="3100">
                <a:latin typeface="Calibri"/>
                <a:ea typeface="Calibri"/>
                <a:cs typeface="Calibri"/>
                <a:sym typeface="Calibri"/>
              </a:rPr>
              <a:t>Responses show that educators need more support with social </a:t>
            </a:r>
            <a:endParaRPr b="1" sz="3100">
              <a:latin typeface="Calibri"/>
              <a:ea typeface="Calibri"/>
              <a:cs typeface="Calibri"/>
              <a:sym typeface="Calibri"/>
            </a:endParaRPr>
          </a:p>
          <a:p>
            <a:pPr indent="0" lvl="0" marL="0" rtl="0" algn="l">
              <a:lnSpc>
                <a:spcPct val="90000"/>
              </a:lnSpc>
              <a:spcBef>
                <a:spcPts val="700"/>
              </a:spcBef>
              <a:spcAft>
                <a:spcPts val="0"/>
              </a:spcAft>
              <a:buSzPct val="41935"/>
              <a:buNone/>
            </a:pPr>
            <a:r>
              <a:rPr b="1" lang="en-US" sz="3100">
                <a:latin typeface="Calibri"/>
                <a:ea typeface="Calibri"/>
                <a:cs typeface="Calibri"/>
                <a:sym typeface="Calibri"/>
              </a:rPr>
              <a:t>and emotional needs both for themselves and their students. </a:t>
            </a:r>
            <a:endParaRPr b="1" sz="2600">
              <a:latin typeface="Calibri"/>
              <a:ea typeface="Calibri"/>
              <a:cs typeface="Calibri"/>
              <a:sym typeface="Calibri"/>
            </a:endParaRPr>
          </a:p>
        </p:txBody>
      </p:sp>
      <p:sp>
        <p:nvSpPr>
          <p:cNvPr id="597" name="Google Shape;597;g270ea5cc92b_0_89"/>
          <p:cNvSpPr txBox="1"/>
          <p:nvPr/>
        </p:nvSpPr>
        <p:spPr>
          <a:xfrm>
            <a:off x="297433" y="1221175"/>
            <a:ext cx="11307900" cy="5004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None/>
            </a:pPr>
            <a:r>
              <a:rPr b="1" lang="en-US" sz="2300">
                <a:solidFill>
                  <a:srgbClr val="00953A"/>
                </a:solidFill>
                <a:latin typeface="Calibri"/>
                <a:ea typeface="Calibri"/>
                <a:cs typeface="Calibri"/>
                <a:sym typeface="Calibri"/>
              </a:rPr>
              <a:t>95%</a:t>
            </a:r>
            <a:r>
              <a:rPr b="1" lang="en-US" sz="2300">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of teachers are comfortable discussing r</a:t>
            </a:r>
            <a:r>
              <a:rPr b="0" i="0" lang="en-US" sz="2300" u="none" cap="none" strike="noStrike">
                <a:solidFill>
                  <a:schemeClr val="dk1"/>
                </a:solidFill>
                <a:latin typeface="Calibri"/>
                <a:ea typeface="Calibri"/>
                <a:cs typeface="Calibri"/>
                <a:sym typeface="Calibri"/>
              </a:rPr>
              <a:t>esilience strategies with students </a:t>
            </a:r>
            <a:endParaRPr sz="2300">
              <a:solidFill>
                <a:schemeClr val="dk1"/>
              </a:solidFill>
              <a:latin typeface="Calibri"/>
              <a:ea typeface="Calibri"/>
              <a:cs typeface="Calibri"/>
              <a:sym typeface="Calibri"/>
            </a:endParaRPr>
          </a:p>
          <a:p>
            <a:pPr indent="-406400" lvl="0" marL="609600" marR="0" rtl="0" algn="l">
              <a:lnSpc>
                <a:spcPct val="150000"/>
              </a:lnSpc>
              <a:spcBef>
                <a:spcPts val="0"/>
              </a:spcBef>
              <a:spcAft>
                <a:spcPts val="0"/>
              </a:spcAft>
              <a:buSzPts val="1600"/>
              <a:buFont typeface="Calibri"/>
              <a:buChar char="●"/>
            </a:pPr>
            <a:r>
              <a:rPr b="0" i="0" lang="en-US" sz="1600" u="none" cap="none" strike="noStrike">
                <a:solidFill>
                  <a:srgbClr val="C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 from 2022; </a:t>
            </a:r>
            <a:r>
              <a:rPr lang="en-US" sz="1600">
                <a:solidFill>
                  <a:schemeClr val="dk1"/>
                </a:solidFill>
                <a:latin typeface="Calibri"/>
                <a:ea typeface="Calibri"/>
                <a:cs typeface="Calibri"/>
                <a:sym typeface="Calibri"/>
              </a:rPr>
              <a:t>n</a:t>
            </a:r>
            <a:r>
              <a:rPr b="0" i="0" lang="en-US" sz="1600" u="none" cap="none" strike="noStrike">
                <a:solidFill>
                  <a:schemeClr val="dk1"/>
                </a:solidFill>
                <a:latin typeface="Calibri"/>
                <a:ea typeface="Calibri"/>
                <a:cs typeface="Calibri"/>
                <a:sym typeface="Calibri"/>
              </a:rPr>
              <a:t>ot asked in 2020</a:t>
            </a:r>
            <a:endParaRPr b="0" i="0" sz="16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None/>
            </a:pPr>
            <a:r>
              <a:rPr b="1" lang="en-US" sz="2300">
                <a:solidFill>
                  <a:srgbClr val="00953A"/>
                </a:solidFill>
                <a:latin typeface="Calibri"/>
                <a:ea typeface="Calibri"/>
                <a:cs typeface="Calibri"/>
                <a:sym typeface="Calibri"/>
              </a:rPr>
              <a:t>81%</a:t>
            </a:r>
            <a:r>
              <a:rPr b="1" lang="en-US" sz="2300">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of teachers are comfortable discussing m</a:t>
            </a:r>
            <a:r>
              <a:rPr b="0" i="0" lang="en-US" sz="2300" u="none" cap="none" strike="noStrike">
                <a:solidFill>
                  <a:schemeClr val="dk1"/>
                </a:solidFill>
                <a:latin typeface="Calibri"/>
                <a:ea typeface="Calibri"/>
                <a:cs typeface="Calibri"/>
                <a:sym typeface="Calibri"/>
              </a:rPr>
              <a:t>ental health with students </a:t>
            </a:r>
            <a:endParaRPr sz="2300">
              <a:solidFill>
                <a:schemeClr val="dk1"/>
              </a:solidFill>
              <a:latin typeface="Calibri"/>
              <a:ea typeface="Calibri"/>
              <a:cs typeface="Calibri"/>
              <a:sym typeface="Calibri"/>
            </a:endParaRPr>
          </a:p>
          <a:p>
            <a:pPr indent="-406400" lvl="0" marL="609600" marR="0" rtl="0" algn="l">
              <a:lnSpc>
                <a:spcPct val="150000"/>
              </a:lnSpc>
              <a:spcBef>
                <a:spcPts val="0"/>
              </a:spcBef>
              <a:spcAft>
                <a:spcPts val="0"/>
              </a:spcAft>
              <a:buSzPts val="1600"/>
              <a:buFont typeface="Calibri"/>
              <a:buChar char="●"/>
            </a:pPr>
            <a:r>
              <a:rPr b="0" i="0" lang="en-US" sz="1600" u="none" cap="none" strike="noStrike">
                <a:solidFill>
                  <a:srgbClr val="C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5% from 2022; </a:t>
            </a:r>
            <a:r>
              <a:rPr lang="en-US" sz="1600">
                <a:solidFill>
                  <a:schemeClr val="dk1"/>
                </a:solidFill>
                <a:latin typeface="Calibri"/>
                <a:ea typeface="Calibri"/>
                <a:cs typeface="Calibri"/>
                <a:sym typeface="Calibri"/>
              </a:rPr>
              <a:t>n</a:t>
            </a:r>
            <a:r>
              <a:rPr b="0" i="0" lang="en-US" sz="1600" u="none" cap="none" strike="noStrike">
                <a:solidFill>
                  <a:schemeClr val="dk1"/>
                </a:solidFill>
                <a:latin typeface="Calibri"/>
                <a:ea typeface="Calibri"/>
                <a:cs typeface="Calibri"/>
                <a:sym typeface="Calibri"/>
              </a:rPr>
              <a:t>ot asked in 202</a:t>
            </a:r>
            <a:r>
              <a:rPr lang="en-US" sz="1600">
                <a:solidFill>
                  <a:schemeClr val="dk1"/>
                </a:solidFill>
                <a:latin typeface="Calibri"/>
                <a:ea typeface="Calibri"/>
                <a:cs typeface="Calibri"/>
                <a:sym typeface="Calibri"/>
              </a:rPr>
              <a:t>0</a:t>
            </a:r>
            <a:endParaRPr b="0" i="0" sz="16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None/>
            </a:pPr>
            <a:r>
              <a:rPr b="1" lang="en-US" sz="2300">
                <a:solidFill>
                  <a:srgbClr val="C00000"/>
                </a:solidFill>
                <a:latin typeface="Calibri"/>
                <a:ea typeface="Calibri"/>
                <a:cs typeface="Calibri"/>
                <a:sym typeface="Calibri"/>
              </a:rPr>
              <a:t>52%</a:t>
            </a:r>
            <a:r>
              <a:rPr b="1" lang="en-US" sz="2300">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of teachers are comfortable discussing s</a:t>
            </a:r>
            <a:r>
              <a:rPr b="0" i="0" lang="en-US" sz="2300" u="none" cap="none" strike="noStrike">
                <a:solidFill>
                  <a:schemeClr val="dk1"/>
                </a:solidFill>
                <a:latin typeface="Calibri"/>
                <a:ea typeface="Calibri"/>
                <a:cs typeface="Calibri"/>
                <a:sym typeface="Calibri"/>
              </a:rPr>
              <a:t>uicide with students </a:t>
            </a:r>
            <a:endParaRPr sz="2300">
              <a:solidFill>
                <a:schemeClr val="dk1"/>
              </a:solidFill>
              <a:latin typeface="Calibri"/>
              <a:ea typeface="Calibri"/>
              <a:cs typeface="Calibri"/>
              <a:sym typeface="Calibri"/>
            </a:endParaRPr>
          </a:p>
          <a:p>
            <a:pPr indent="-406400" lvl="0" marL="609600" marR="0" rtl="0" algn="l">
              <a:lnSpc>
                <a:spcPct val="200000"/>
              </a:lnSpc>
              <a:spcBef>
                <a:spcPts val="0"/>
              </a:spcBef>
              <a:spcAft>
                <a:spcPts val="0"/>
              </a:spcAft>
              <a:buSzPts val="1600"/>
              <a:buFont typeface="Calibri"/>
              <a:buChar char="●"/>
            </a:pPr>
            <a:r>
              <a:rPr b="0" i="0" lang="en-US" sz="1600" u="none" cap="none" strike="noStrike">
                <a:solidFill>
                  <a:srgbClr val="C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4% from 2022; not asked in 2020</a:t>
            </a:r>
            <a:endParaRPr sz="500">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Clr>
                <a:srgbClr val="000000"/>
              </a:buClr>
              <a:buSzPts val="2500"/>
              <a:buFont typeface="Arial"/>
              <a:buNone/>
            </a:pPr>
            <a:r>
              <a:rPr b="1" i="0" lang="en-US" sz="2300" u="none" cap="none" strike="noStrike">
                <a:solidFill>
                  <a:srgbClr val="C00000"/>
                </a:solidFill>
                <a:latin typeface="Calibri"/>
                <a:ea typeface="Calibri"/>
                <a:cs typeface="Calibri"/>
                <a:sym typeface="Calibri"/>
              </a:rPr>
              <a:t>53%</a:t>
            </a:r>
            <a:r>
              <a:rPr b="0" i="0" lang="en-US" sz="2300" u="none" cap="none" strike="noStrike">
                <a:solidFill>
                  <a:schemeClr val="dk1"/>
                </a:solidFill>
                <a:latin typeface="Calibri"/>
                <a:ea typeface="Calibri"/>
                <a:cs typeface="Calibri"/>
                <a:sym typeface="Calibri"/>
              </a:rPr>
              <a:t> of teachers reported that their district leaders pay attention to supporting their emotional and mental health</a:t>
            </a:r>
            <a:r>
              <a:rPr lang="en-US" sz="2300">
                <a:solidFill>
                  <a:schemeClr val="dk1"/>
                </a:solidFill>
                <a:latin typeface="Calibri"/>
                <a:ea typeface="Calibri"/>
                <a:cs typeface="Calibri"/>
                <a:sym typeface="Calibri"/>
              </a:rPr>
              <a:t>*</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Clr>
                <a:srgbClr val="000000"/>
              </a:buClr>
              <a:buSzPts val="2500"/>
              <a:buFont typeface="Arial"/>
              <a:buNone/>
            </a:pPr>
            <a:r>
              <a:t/>
            </a:r>
            <a:endParaRPr sz="100">
              <a:solidFill>
                <a:schemeClr val="dk1"/>
              </a:solidFill>
              <a:latin typeface="Calibri"/>
              <a:ea typeface="Calibri"/>
              <a:cs typeface="Calibri"/>
              <a:sym typeface="Calibri"/>
            </a:endParaRPr>
          </a:p>
          <a:p>
            <a:pPr indent="0" lvl="0" marL="0" rtl="0" algn="l">
              <a:lnSpc>
                <a:spcPct val="115000"/>
              </a:lnSpc>
              <a:spcBef>
                <a:spcPts val="700"/>
              </a:spcBef>
              <a:spcAft>
                <a:spcPts val="0"/>
              </a:spcAft>
              <a:buClr>
                <a:schemeClr val="dk1"/>
              </a:buClr>
              <a:buSzPts val="1500"/>
              <a:buFont typeface="Arial"/>
              <a:buNone/>
            </a:pPr>
            <a:r>
              <a:rPr b="1" i="1" lang="en-US" sz="2300">
                <a:solidFill>
                  <a:schemeClr val="dk1"/>
                </a:solidFill>
                <a:latin typeface="Calibri"/>
                <a:ea typeface="Calibri"/>
                <a:cs typeface="Calibri"/>
                <a:sym typeface="Calibri"/>
              </a:rPr>
              <a:t>Building leaders also identified supporting students’ social, emotional and mental health as the most common area where they most need support.</a:t>
            </a:r>
            <a:endParaRPr b="1" i="1" sz="23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1300"/>
              </a:spcAft>
              <a:buClr>
                <a:srgbClr val="000000"/>
              </a:buClr>
              <a:buSzPts val="2900"/>
              <a:buFont typeface="Arial"/>
              <a:buNone/>
            </a:pPr>
            <a:r>
              <a:t/>
            </a:r>
            <a:endParaRPr b="0" i="0" sz="1900" u="none" cap="none" strike="noStrike">
              <a:solidFill>
                <a:schemeClr val="dk1"/>
              </a:solidFill>
              <a:latin typeface="Calibri"/>
              <a:ea typeface="Calibri"/>
              <a:cs typeface="Calibri"/>
              <a:sym typeface="Calibri"/>
            </a:endParaRPr>
          </a:p>
        </p:txBody>
      </p:sp>
      <p:sp>
        <p:nvSpPr>
          <p:cNvPr id="598" name="Google Shape;598;g270ea5cc92b_0_89"/>
          <p:cNvSpPr txBox="1"/>
          <p:nvPr/>
        </p:nvSpPr>
        <p:spPr>
          <a:xfrm>
            <a:off x="2764700" y="6377942"/>
            <a:ext cx="8453700" cy="27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300">
                <a:solidFill>
                  <a:schemeClr val="dk1"/>
                </a:solidFill>
                <a:latin typeface="Calibri"/>
                <a:ea typeface="Calibri"/>
                <a:cs typeface="Calibri"/>
                <a:sym typeface="Calibri"/>
              </a:rPr>
              <a:t>*New question in 2024 survey; longitudinal data not yet available.</a:t>
            </a:r>
            <a:endParaRPr sz="1300">
              <a:solidFill>
                <a:schemeClr val="dk1"/>
              </a:solidFill>
              <a:latin typeface="Calibri"/>
              <a:ea typeface="Calibri"/>
              <a:cs typeface="Calibri"/>
              <a:sym typeface="Calibri"/>
            </a:endParaRPr>
          </a:p>
        </p:txBody>
      </p:sp>
      <p:sp>
        <p:nvSpPr>
          <p:cNvPr id="599" name="Google Shape;599;g270ea5cc92b_0_89"/>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270ea5cc92b_0_97"/>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b="1" lang="en-US">
                <a:latin typeface="Calibri"/>
                <a:ea typeface="Calibri"/>
                <a:cs typeface="Calibri"/>
                <a:sym typeface="Calibri"/>
              </a:rPr>
              <a:t>Student conduct has been a focus during the pandemic recovery, and survey results indicate some improvements</a:t>
            </a:r>
            <a:endParaRPr b="1">
              <a:latin typeface="Calibri"/>
              <a:ea typeface="Calibri"/>
              <a:cs typeface="Calibri"/>
              <a:sym typeface="Calibri"/>
            </a:endParaRPr>
          </a:p>
        </p:txBody>
      </p:sp>
      <p:sp>
        <p:nvSpPr>
          <p:cNvPr id="606" name="Google Shape;606;g270ea5cc92b_0_97"/>
          <p:cNvSpPr txBox="1"/>
          <p:nvPr/>
        </p:nvSpPr>
        <p:spPr>
          <a:xfrm>
            <a:off x="297433" y="1423550"/>
            <a:ext cx="11562000" cy="47358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2400"/>
              <a:buFont typeface="Arial"/>
              <a:buNone/>
            </a:pPr>
            <a:r>
              <a:rPr b="0" i="0" lang="en-US" sz="2500" u="none" cap="none" strike="noStrike">
                <a:solidFill>
                  <a:schemeClr val="dk1"/>
                </a:solidFill>
                <a:latin typeface="Calibri"/>
                <a:ea typeface="Calibri"/>
                <a:cs typeface="Calibri"/>
                <a:sym typeface="Calibri"/>
              </a:rPr>
              <a:t>Q</a:t>
            </a:r>
            <a:r>
              <a:rPr b="0" i="0" lang="en-US" sz="25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1"/>
                  </a:ext>
                </a:extLst>
              </a:rPr>
              <a:t>uestions related to managing student conduct saw </a:t>
            </a:r>
            <a:r>
              <a:rPr lang="en-US" sz="2500">
                <a:solidFill>
                  <a:schemeClr val="dk1"/>
                </a:solidFill>
                <a:latin typeface="Calibri"/>
                <a:ea typeface="Calibri"/>
                <a:cs typeface="Calibri"/>
                <a:sym typeface="Calibri"/>
                <a:extLst>
                  <a:ext uri="http://customooxmlschemas.google.com/">
                    <go:slidesCustomData xmlns:go="http://customooxmlschemas.google.com/" textRoundtripDataId="42"/>
                  </a:ext>
                </a:extLst>
              </a:rPr>
              <a:t>an </a:t>
            </a:r>
            <a:r>
              <a:rPr b="0" i="0" lang="en-US" sz="25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3"/>
                  </a:ext>
                </a:extLst>
              </a:rPr>
              <a:t>i</a:t>
            </a:r>
            <a:r>
              <a:rPr lang="en-US" sz="2500">
                <a:solidFill>
                  <a:schemeClr val="dk1"/>
                </a:solidFill>
                <a:latin typeface="Calibri"/>
                <a:ea typeface="Calibri"/>
                <a:cs typeface="Calibri"/>
                <a:sym typeface="Calibri"/>
                <a:extLst>
                  <a:ext uri="http://customooxmlschemas.google.com/">
                    <go:slidesCustomData xmlns:go="http://customooxmlschemas.google.com/" textRoundtripDataId="44"/>
                  </a:ext>
                </a:extLst>
              </a:rPr>
              <a:t>ncrease in favorable responses</a:t>
            </a:r>
            <a:r>
              <a:rPr b="0" i="0" lang="en-US" sz="25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5"/>
                  </a:ext>
                </a:extLst>
              </a:rPr>
              <a:t> in comparison to 2022 and 2020.</a:t>
            </a:r>
            <a:endParaRPr b="0" i="0" sz="25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Clr>
                <a:srgbClr val="000000"/>
              </a:buClr>
              <a:buSzPts val="2400"/>
              <a:buFont typeface="Arial"/>
              <a:buNone/>
            </a:pPr>
            <a:r>
              <a:t/>
            </a:r>
            <a:endParaRPr sz="400">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None/>
            </a:pPr>
            <a:r>
              <a:rPr i="0" lang="en-US" sz="2500" u="none" cap="none" strike="noStrike">
                <a:solidFill>
                  <a:schemeClr val="dk1"/>
                </a:solidFill>
                <a:latin typeface="Calibri"/>
                <a:ea typeface="Calibri"/>
                <a:cs typeface="Calibri"/>
                <a:sym typeface="Calibri"/>
              </a:rPr>
              <a:t>Students know how they are expected to act </a:t>
            </a:r>
            <a:r>
              <a:rPr b="0" i="0" lang="en-US" sz="2500" u="none" cap="none" strike="noStrike">
                <a:solidFill>
                  <a:schemeClr val="dk1"/>
                </a:solidFill>
                <a:latin typeface="Calibri"/>
                <a:ea typeface="Calibri"/>
                <a:cs typeface="Calibri"/>
                <a:sym typeface="Calibri"/>
              </a:rPr>
              <a:t>in the school </a:t>
            </a:r>
            <a:endParaRPr sz="2500">
              <a:solidFill>
                <a:schemeClr val="dk1"/>
              </a:solidFill>
              <a:latin typeface="Calibri"/>
              <a:ea typeface="Calibri"/>
              <a:cs typeface="Calibri"/>
              <a:sym typeface="Calibri"/>
            </a:endParaRPr>
          </a:p>
          <a:p>
            <a:pPr indent="-425450" lvl="0" marL="609600" marR="0" rtl="0" algn="l">
              <a:lnSpc>
                <a:spcPct val="150000"/>
              </a:lnSpc>
              <a:spcBef>
                <a:spcPts val="0"/>
              </a:spcBef>
              <a:spcAft>
                <a:spcPts val="0"/>
              </a:spcAft>
              <a:buSzPts val="1900"/>
              <a:buFont typeface="Calibri"/>
              <a:buChar char="●"/>
            </a:pPr>
            <a:r>
              <a:rPr b="1" i="0" lang="en-US" sz="2500" u="none" cap="none" strike="noStrike">
                <a:solidFill>
                  <a:srgbClr val="00953A"/>
                </a:solidFill>
                <a:latin typeface="Calibri"/>
                <a:ea typeface="Calibri"/>
                <a:cs typeface="Calibri"/>
                <a:sym typeface="Calibri"/>
              </a:rPr>
              <a:t>81%</a:t>
            </a:r>
            <a:r>
              <a:rPr b="0" i="0" lang="en-US" sz="25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a:t>
            </a:r>
            <a:r>
              <a:rPr b="1" i="0" lang="en-US" sz="2300" u="none" cap="none" strike="noStrike">
                <a:solidFill>
                  <a:schemeClr val="accent6"/>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4% from 2022; </a:t>
            </a:r>
            <a:r>
              <a:rPr b="1" i="0" lang="en-US" sz="2300" u="none" cap="none" strike="noStrike">
                <a:solidFill>
                  <a:schemeClr val="accent6"/>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1% from 2020)</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None/>
            </a:pPr>
            <a:r>
              <a:rPr b="0" i="0" lang="en-US" sz="2500" u="none" cap="none" strike="noStrike">
                <a:solidFill>
                  <a:schemeClr val="dk1"/>
                </a:solidFill>
                <a:latin typeface="Calibri"/>
                <a:ea typeface="Calibri"/>
                <a:cs typeface="Calibri"/>
                <a:sym typeface="Calibri"/>
              </a:rPr>
              <a:t>Stu</a:t>
            </a:r>
            <a:r>
              <a:rPr i="0" lang="en-US" sz="2500" u="none" cap="none" strike="noStrike">
                <a:solidFill>
                  <a:schemeClr val="dk1"/>
                </a:solidFill>
                <a:latin typeface="Calibri"/>
                <a:ea typeface="Calibri"/>
                <a:cs typeface="Calibri"/>
                <a:sym typeface="Calibri"/>
              </a:rPr>
              <a:t>dents have the behavioral supports </a:t>
            </a:r>
            <a:r>
              <a:rPr b="0" i="0" lang="en-US" sz="2500" u="none" cap="none" strike="noStrike">
                <a:solidFill>
                  <a:schemeClr val="dk1"/>
                </a:solidFill>
                <a:latin typeface="Calibri"/>
                <a:ea typeface="Calibri"/>
                <a:cs typeface="Calibri"/>
                <a:sym typeface="Calibri"/>
              </a:rPr>
              <a:t>needed to focus on learning </a:t>
            </a:r>
            <a:endParaRPr sz="2500">
              <a:solidFill>
                <a:schemeClr val="dk1"/>
              </a:solidFill>
              <a:latin typeface="Calibri"/>
              <a:ea typeface="Calibri"/>
              <a:cs typeface="Calibri"/>
              <a:sym typeface="Calibri"/>
            </a:endParaRPr>
          </a:p>
          <a:p>
            <a:pPr indent="-425450" lvl="0" marL="609600" marR="0" rtl="0" algn="l">
              <a:lnSpc>
                <a:spcPct val="150000"/>
              </a:lnSpc>
              <a:spcBef>
                <a:spcPts val="0"/>
              </a:spcBef>
              <a:spcAft>
                <a:spcPts val="0"/>
              </a:spcAft>
              <a:buSzPts val="1900"/>
              <a:buFont typeface="Calibri"/>
              <a:buChar char="●"/>
            </a:pPr>
            <a:r>
              <a:rPr b="1" i="0" lang="en-US" sz="2500" u="none" cap="none" strike="noStrike">
                <a:solidFill>
                  <a:schemeClr val="dk1"/>
                </a:solidFill>
                <a:latin typeface="Calibri"/>
                <a:ea typeface="Calibri"/>
                <a:cs typeface="Calibri"/>
                <a:sym typeface="Calibri"/>
              </a:rPr>
              <a:t>71%</a:t>
            </a:r>
            <a:r>
              <a:rPr b="0" i="0" lang="en-US" sz="25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a:t>
            </a:r>
            <a:r>
              <a:rPr b="1" i="0" lang="en-US" sz="2300" u="none" cap="none" strike="noStrike">
                <a:solidFill>
                  <a:schemeClr val="accent6"/>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5% from 2022; </a:t>
            </a:r>
            <a:r>
              <a:rPr b="1" i="0" lang="en-US" sz="2300" u="none" cap="none" strike="noStrike">
                <a:solidFill>
                  <a:schemeClr val="accent6"/>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4% from 2020)</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300"/>
              </a:spcBef>
              <a:spcAft>
                <a:spcPts val="0"/>
              </a:spcAft>
              <a:buNone/>
            </a:pPr>
            <a:r>
              <a:rPr i="0" lang="en-US" sz="2500" u="none" cap="none" strike="noStrike">
                <a:solidFill>
                  <a:schemeClr val="dk1"/>
                </a:solidFill>
                <a:latin typeface="Calibri"/>
                <a:ea typeface="Calibri"/>
                <a:cs typeface="Calibri"/>
                <a:sym typeface="Calibri"/>
              </a:rPr>
              <a:t>Rules for student behavior are enforced </a:t>
            </a:r>
            <a:r>
              <a:rPr b="0" i="0" lang="en-US" sz="2500" u="none" cap="none" strike="noStrike">
                <a:solidFill>
                  <a:schemeClr val="dk1"/>
                </a:solidFill>
                <a:latin typeface="Calibri"/>
                <a:ea typeface="Calibri"/>
                <a:cs typeface="Calibri"/>
                <a:sym typeface="Calibri"/>
              </a:rPr>
              <a:t>in a consistent manner </a:t>
            </a:r>
            <a:endParaRPr sz="2500">
              <a:solidFill>
                <a:schemeClr val="dk1"/>
              </a:solidFill>
              <a:latin typeface="Calibri"/>
              <a:ea typeface="Calibri"/>
              <a:cs typeface="Calibri"/>
              <a:sym typeface="Calibri"/>
            </a:endParaRPr>
          </a:p>
          <a:p>
            <a:pPr indent="-425450" lvl="0" marL="609600" marR="0" rtl="0" algn="l">
              <a:lnSpc>
                <a:spcPct val="115000"/>
              </a:lnSpc>
              <a:spcBef>
                <a:spcPts val="0"/>
              </a:spcBef>
              <a:spcAft>
                <a:spcPts val="0"/>
              </a:spcAft>
              <a:buSzPts val="1900"/>
              <a:buFont typeface="Calibri"/>
              <a:buChar char="●"/>
            </a:pPr>
            <a:r>
              <a:rPr b="1" i="0" lang="en-US" sz="2500" u="none" cap="none" strike="noStrike">
                <a:solidFill>
                  <a:srgbClr val="C00000"/>
                </a:solidFill>
                <a:latin typeface="Calibri"/>
                <a:ea typeface="Calibri"/>
                <a:cs typeface="Calibri"/>
                <a:sym typeface="Calibri"/>
              </a:rPr>
              <a:t>56%</a:t>
            </a:r>
            <a:r>
              <a:rPr b="0" i="0" lang="en-US" sz="2000" u="none" cap="none" strike="noStrike">
                <a:solidFill>
                  <a:srgbClr val="C00000"/>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a:t>
            </a:r>
            <a:r>
              <a:rPr b="1" i="0" lang="en-US" sz="2300" u="none" cap="none" strike="noStrike">
                <a:solidFill>
                  <a:schemeClr val="accent6"/>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3% from 2022 and from 2020)</a:t>
            </a:r>
            <a:endParaRPr b="0" i="0" sz="3300" u="none" cap="none" strike="noStrike">
              <a:solidFill>
                <a:schemeClr val="dk1"/>
              </a:solidFill>
              <a:latin typeface="Calibri"/>
              <a:ea typeface="Calibri"/>
              <a:cs typeface="Calibri"/>
              <a:sym typeface="Calibri"/>
            </a:endParaRPr>
          </a:p>
        </p:txBody>
      </p:sp>
      <p:sp>
        <p:nvSpPr>
          <p:cNvPr id="607" name="Google Shape;607;g270ea5cc92b_0_97"/>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270ea5cc92b_0_104"/>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SzPts val="3200"/>
              <a:buNone/>
            </a:pPr>
            <a:r>
              <a:t/>
            </a:r>
            <a:endParaRPr b="1">
              <a:latin typeface="Calibri"/>
              <a:ea typeface="Calibri"/>
              <a:cs typeface="Calibri"/>
              <a:sym typeface="Calibri"/>
            </a:endParaRPr>
          </a:p>
          <a:p>
            <a:pPr indent="0" lvl="0" marL="0" marR="0" rtl="0" algn="l">
              <a:lnSpc>
                <a:spcPct val="115000"/>
              </a:lnSpc>
              <a:spcBef>
                <a:spcPts val="0"/>
              </a:spcBef>
              <a:spcAft>
                <a:spcPts val="0"/>
              </a:spcAft>
              <a:buSzPts val="3200"/>
              <a:buNone/>
            </a:pPr>
            <a:r>
              <a:rPr b="1" lang="en-US">
                <a:latin typeface="Calibri"/>
                <a:ea typeface="Calibri"/>
                <a:cs typeface="Calibri"/>
                <a:sym typeface="Calibri"/>
              </a:rPr>
              <a:t>Teachers are asking for more support in their work with special populations of students.</a:t>
            </a:r>
            <a:endParaRPr b="1">
              <a:latin typeface="Calibri"/>
              <a:ea typeface="Calibri"/>
              <a:cs typeface="Calibri"/>
              <a:sym typeface="Calibri"/>
            </a:endParaRPr>
          </a:p>
          <a:p>
            <a:pPr indent="0" lvl="0" marL="0" marR="0" rtl="0" algn="l">
              <a:lnSpc>
                <a:spcPct val="115000"/>
              </a:lnSpc>
              <a:spcBef>
                <a:spcPts val="0"/>
              </a:spcBef>
              <a:spcAft>
                <a:spcPts val="0"/>
              </a:spcAft>
              <a:buSzPts val="3200"/>
              <a:buNone/>
            </a:pPr>
            <a:r>
              <a:t/>
            </a:r>
            <a:endParaRPr b="1">
              <a:latin typeface="Calibri"/>
              <a:ea typeface="Calibri"/>
              <a:cs typeface="Calibri"/>
              <a:sym typeface="Calibri"/>
            </a:endParaRPr>
          </a:p>
        </p:txBody>
      </p:sp>
      <p:sp>
        <p:nvSpPr>
          <p:cNvPr id="613" name="Google Shape;613;g270ea5cc92b_0_104"/>
          <p:cNvSpPr txBox="1"/>
          <p:nvPr/>
        </p:nvSpPr>
        <p:spPr>
          <a:xfrm>
            <a:off x="546800" y="1234250"/>
            <a:ext cx="11193900" cy="4807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700">
                <a:solidFill>
                  <a:schemeClr val="dk1"/>
                </a:solidFill>
                <a:latin typeface="Calibri"/>
                <a:ea typeface="Calibri"/>
                <a:cs typeface="Calibri"/>
                <a:sym typeface="Calibri"/>
              </a:rPr>
              <a:t>T</a:t>
            </a:r>
            <a:r>
              <a:rPr lang="en-US" sz="1700">
                <a:solidFill>
                  <a:schemeClr val="dk1"/>
                </a:solidFill>
                <a:latin typeface="Calibri"/>
                <a:ea typeface="Calibri"/>
                <a:cs typeface="Calibri"/>
                <a:sym typeface="Calibri"/>
                <a:extLst>
                  <a:ext uri="http://customooxmlschemas.google.com/">
                    <go:slidesCustomData xmlns:go="http://customooxmlschemas.google.com/" textRoundtripDataId="46"/>
                  </a:ext>
                </a:extLst>
              </a:rPr>
              <a:t>eachers and support personnel </a:t>
            </a:r>
            <a:r>
              <a:rPr lang="en-US" sz="1700">
                <a:solidFill>
                  <a:schemeClr val="dk1"/>
                </a:solidFill>
                <a:latin typeface="Calibri"/>
                <a:ea typeface="Calibri"/>
                <a:cs typeface="Calibri"/>
                <a:sym typeface="Calibri"/>
              </a:rPr>
              <a:t>indicate that the top three areas where they need more support is with serving students who:</a:t>
            </a:r>
            <a:endParaRPr sz="1700">
              <a:solidFill>
                <a:schemeClr val="dk1"/>
              </a:solidFill>
              <a:latin typeface="Calibri"/>
              <a:ea typeface="Calibri"/>
              <a:cs typeface="Calibri"/>
              <a:sym typeface="Calibri"/>
            </a:endParaRPr>
          </a:p>
          <a:p>
            <a:pPr indent="-412750" lvl="0" marL="609600" rtl="0" algn="l">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extLst>
                  <a:ext uri="http://customooxmlschemas.google.com/">
                    <go:slidesCustomData xmlns:go="http://customooxmlschemas.google.com/" textRoundtripDataId="47"/>
                  </a:ext>
                </a:extLst>
              </a:rPr>
              <a:t>Have experienced trauma </a:t>
            </a:r>
            <a:endParaRPr b="1" sz="1700">
              <a:solidFill>
                <a:schemeClr val="dk1"/>
              </a:solidFill>
              <a:latin typeface="Calibri"/>
              <a:ea typeface="Calibri"/>
              <a:cs typeface="Calibri"/>
              <a:sym typeface="Calibri"/>
              <a:extLst>
                <a:ext uri="http://customooxmlschemas.google.com/">
                  <go:slidesCustomData xmlns:go="http://customooxmlschemas.google.com/" textRoundtripDataId="48"/>
                </a:ext>
              </a:extLst>
            </a:endParaRPr>
          </a:p>
          <a:p>
            <a:pPr indent="-412750" lvl="0" marL="609600" rtl="0" algn="l">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extLst>
                  <a:ext uri="http://customooxmlschemas.google.com/">
                    <go:slidesCustomData xmlns:go="http://customooxmlschemas.google.com/" textRoundtripDataId="49"/>
                  </a:ext>
                </a:extLst>
              </a:rPr>
              <a:t>Have IEPs or 504 plans </a:t>
            </a:r>
            <a:endParaRPr b="1" sz="1700">
              <a:solidFill>
                <a:schemeClr val="dk1"/>
              </a:solidFill>
              <a:latin typeface="Calibri"/>
              <a:ea typeface="Calibri"/>
              <a:cs typeface="Calibri"/>
              <a:sym typeface="Calibri"/>
              <a:extLst>
                <a:ext uri="http://customooxmlschemas.google.com/">
                  <go:slidesCustomData xmlns:go="http://customooxmlschemas.google.com/" textRoundtripDataId="50"/>
                </a:ext>
              </a:extLst>
            </a:endParaRPr>
          </a:p>
          <a:p>
            <a:pPr indent="-412750" lvl="0" marL="609600" rtl="0" algn="l">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extLst>
                  <a:ext uri="http://customooxmlschemas.google.com/">
                    <go:slidesCustomData xmlns:go="http://customooxmlschemas.google.com/" textRoundtripDataId="51"/>
                  </a:ext>
                </a:extLst>
              </a:rPr>
              <a:t>Are multilingual learners </a:t>
            </a:r>
            <a:endParaRPr b="1"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700">
                <a:solidFill>
                  <a:schemeClr val="dk1"/>
                </a:solidFill>
                <a:latin typeface="Calibri"/>
                <a:ea typeface="Calibri"/>
                <a:cs typeface="Calibri"/>
                <a:sym typeface="Calibri"/>
              </a:rPr>
              <a:t>T</a:t>
            </a:r>
            <a:r>
              <a:rPr lang="en-US" sz="1700">
                <a:solidFill>
                  <a:schemeClr val="dk1"/>
                </a:solidFill>
                <a:latin typeface="Calibri"/>
                <a:ea typeface="Calibri"/>
                <a:cs typeface="Calibri"/>
                <a:sym typeface="Calibri"/>
                <a:extLst>
                  <a:ext uri="http://customooxmlschemas.google.com/">
                    <go:slidesCustomData xmlns:go="http://customooxmlschemas.google.com/" textRoundtripDataId="52"/>
                  </a:ext>
                </a:extLst>
              </a:rPr>
              <a:t>eachers and support personnel </a:t>
            </a:r>
            <a:r>
              <a:rPr lang="en-US" sz="1700">
                <a:solidFill>
                  <a:schemeClr val="dk1"/>
                </a:solidFill>
                <a:latin typeface="Calibri"/>
                <a:ea typeface="Calibri"/>
                <a:cs typeface="Calibri"/>
                <a:sym typeface="Calibri"/>
              </a:rPr>
              <a:t>also need support with:</a:t>
            </a:r>
            <a:endParaRPr sz="1700">
              <a:solidFill>
                <a:schemeClr val="dk1"/>
              </a:solidFill>
              <a:latin typeface="Calibri"/>
              <a:ea typeface="Calibri"/>
              <a:cs typeface="Calibri"/>
              <a:sym typeface="Calibri"/>
            </a:endParaRPr>
          </a:p>
          <a:p>
            <a:pPr indent="-412750" lvl="0" marL="609600" rtl="0" algn="l">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Developing students’ social emotional skills </a:t>
            </a:r>
            <a:endParaRPr b="1" sz="1700">
              <a:solidFill>
                <a:schemeClr val="dk1"/>
              </a:solidFill>
              <a:latin typeface="Calibri"/>
              <a:ea typeface="Calibri"/>
              <a:cs typeface="Calibri"/>
              <a:sym typeface="Calibri"/>
            </a:endParaRPr>
          </a:p>
          <a:p>
            <a:pPr indent="-412750" lvl="0" marL="609600" rtl="0" algn="l">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Content area and best practices </a:t>
            </a:r>
            <a:endParaRPr b="1"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3200"/>
              <a:buFont typeface="Arial"/>
              <a:buNone/>
            </a:pPr>
            <a:r>
              <a:t/>
            </a:r>
            <a:endParaRPr sz="1700">
              <a:solidFill>
                <a:schemeClr val="dk1"/>
              </a:solidFill>
              <a:latin typeface="Calibri"/>
              <a:ea typeface="Calibri"/>
              <a:cs typeface="Calibri"/>
              <a:sym typeface="Calibri"/>
            </a:endParaRPr>
          </a:p>
          <a:p>
            <a:pPr indent="0" lvl="0" marL="0" rtl="0" algn="l">
              <a:lnSpc>
                <a:spcPct val="115000"/>
              </a:lnSpc>
              <a:spcBef>
                <a:spcPts val="500"/>
              </a:spcBef>
              <a:spcAft>
                <a:spcPts val="0"/>
              </a:spcAft>
              <a:buClr>
                <a:schemeClr val="dk1"/>
              </a:buClr>
              <a:buSzPts val="3200"/>
              <a:buFont typeface="Arial"/>
              <a:buNone/>
            </a:pPr>
            <a:r>
              <a:rPr lang="en-US" sz="1700">
                <a:solidFill>
                  <a:schemeClr val="dk1"/>
                </a:solidFill>
                <a:latin typeface="Calibri"/>
                <a:ea typeface="Calibri"/>
                <a:cs typeface="Calibri"/>
                <a:sym typeface="Calibri"/>
              </a:rPr>
              <a:t>Survey responses indicate declines in educator perceptions of the support available to certain student groups:</a:t>
            </a:r>
            <a:endParaRPr sz="1700">
              <a:solidFill>
                <a:schemeClr val="dk1"/>
              </a:solidFill>
              <a:latin typeface="Calibri"/>
              <a:ea typeface="Calibri"/>
              <a:cs typeface="Calibri"/>
              <a:sym typeface="Calibri"/>
            </a:endParaRPr>
          </a:p>
          <a:p>
            <a:pPr indent="0" lvl="0" marL="0" rtl="0" algn="l">
              <a:lnSpc>
                <a:spcPct val="115000"/>
              </a:lnSpc>
              <a:spcBef>
                <a:spcPts val="1300"/>
              </a:spcBef>
              <a:spcAft>
                <a:spcPts val="0"/>
              </a:spcAft>
              <a:buNone/>
            </a:pPr>
            <a:r>
              <a:rPr b="1" lang="en-US" sz="1700">
                <a:solidFill>
                  <a:schemeClr val="dk1"/>
                </a:solidFill>
                <a:latin typeface="Calibri"/>
                <a:ea typeface="Calibri"/>
                <a:cs typeface="Calibri"/>
                <a:sym typeface="Calibri"/>
              </a:rPr>
              <a:t>74%</a:t>
            </a:r>
            <a:r>
              <a:rPr lang="en-US" sz="1700">
                <a:solidFill>
                  <a:srgbClr val="00953A"/>
                </a:solidFill>
                <a:latin typeface="Calibri"/>
                <a:ea typeface="Calibri"/>
                <a:cs typeface="Calibri"/>
                <a:sym typeface="Calibri"/>
              </a:rPr>
              <a:t> </a:t>
            </a:r>
            <a:r>
              <a:rPr lang="en-US" sz="1700">
                <a:solidFill>
                  <a:schemeClr val="dk1"/>
                </a:solidFill>
                <a:latin typeface="Calibri"/>
                <a:ea typeface="Calibri"/>
                <a:cs typeface="Calibri"/>
                <a:sym typeface="Calibri"/>
              </a:rPr>
              <a:t>say that multilingual learners are adequately supported in their schools </a:t>
            </a:r>
            <a:endParaRPr sz="1700">
              <a:solidFill>
                <a:schemeClr val="dk1"/>
              </a:solidFill>
              <a:latin typeface="Calibri"/>
              <a:ea typeface="Calibri"/>
              <a:cs typeface="Calibri"/>
              <a:sym typeface="Calibri"/>
            </a:endParaRPr>
          </a:p>
          <a:p>
            <a:pPr indent="-387350" lvl="0" marL="609600" rtl="0" algn="l">
              <a:lnSpc>
                <a:spcPct val="115000"/>
              </a:lnSpc>
              <a:spcBef>
                <a:spcPts val="500"/>
              </a:spcBef>
              <a:spcAft>
                <a:spcPts val="0"/>
              </a:spcAft>
              <a:buSzPts val="1300"/>
              <a:buFont typeface="Calibri"/>
              <a:buChar char="●"/>
            </a:pPr>
            <a:r>
              <a:rPr lang="en-US" sz="1300">
                <a:solidFill>
                  <a:srgbClr val="C00000"/>
                </a:solidFill>
                <a:latin typeface="Calibri"/>
                <a:ea typeface="Calibri"/>
                <a:cs typeface="Calibri"/>
                <a:sym typeface="Calibri"/>
              </a:rPr>
              <a:t>▼</a:t>
            </a:r>
            <a:r>
              <a:rPr lang="en-US" sz="1300">
                <a:solidFill>
                  <a:schemeClr val="dk1"/>
                </a:solidFill>
                <a:latin typeface="Calibri"/>
                <a:ea typeface="Calibri"/>
                <a:cs typeface="Calibri"/>
                <a:sym typeface="Calibri"/>
              </a:rPr>
              <a:t>5% from 2022; </a:t>
            </a:r>
            <a:r>
              <a:rPr lang="en-US" sz="1300">
                <a:solidFill>
                  <a:srgbClr val="C00000"/>
                </a:solidFill>
                <a:latin typeface="Calibri"/>
                <a:ea typeface="Calibri"/>
                <a:cs typeface="Calibri"/>
                <a:sym typeface="Calibri"/>
              </a:rPr>
              <a:t>▼</a:t>
            </a:r>
            <a:r>
              <a:rPr lang="en-US" sz="1300">
                <a:solidFill>
                  <a:schemeClr val="dk1"/>
                </a:solidFill>
                <a:latin typeface="Calibri"/>
                <a:ea typeface="Calibri"/>
                <a:cs typeface="Calibri"/>
                <a:sym typeface="Calibri"/>
              </a:rPr>
              <a:t>4% from 2020</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700">
                <a:solidFill>
                  <a:srgbClr val="00953A"/>
                </a:solidFill>
                <a:latin typeface="Calibri"/>
                <a:ea typeface="Calibri"/>
                <a:cs typeface="Calibri"/>
                <a:sym typeface="Calibri"/>
              </a:rPr>
              <a:t>80% </a:t>
            </a:r>
            <a:r>
              <a:rPr lang="en-US" sz="1700">
                <a:solidFill>
                  <a:schemeClr val="dk1"/>
                </a:solidFill>
                <a:latin typeface="Calibri"/>
                <a:ea typeface="Calibri"/>
                <a:cs typeface="Calibri"/>
                <a:sym typeface="Calibri"/>
              </a:rPr>
              <a:t>say that students with special needs are adequately supported in their schools </a:t>
            </a:r>
            <a:endParaRPr sz="1700">
              <a:solidFill>
                <a:schemeClr val="dk1"/>
              </a:solidFill>
              <a:latin typeface="Calibri"/>
              <a:ea typeface="Calibri"/>
              <a:cs typeface="Calibri"/>
              <a:sym typeface="Calibri"/>
            </a:endParaRPr>
          </a:p>
          <a:p>
            <a:pPr indent="-425450" lvl="0" marL="609600" rtl="0" algn="l">
              <a:lnSpc>
                <a:spcPct val="115000"/>
              </a:lnSpc>
              <a:spcBef>
                <a:spcPts val="0"/>
              </a:spcBef>
              <a:spcAft>
                <a:spcPts val="0"/>
              </a:spcAft>
              <a:buSzPts val="1900"/>
              <a:buFont typeface="Calibri"/>
              <a:buChar char="●"/>
            </a:pPr>
            <a:r>
              <a:rPr lang="en-US" sz="1300">
                <a:solidFill>
                  <a:srgbClr val="C00000"/>
                </a:solidFill>
                <a:latin typeface="Calibri"/>
                <a:ea typeface="Calibri"/>
                <a:cs typeface="Calibri"/>
                <a:sym typeface="Calibri"/>
              </a:rPr>
              <a:t>▼</a:t>
            </a:r>
            <a:r>
              <a:rPr lang="en-US" sz="1300">
                <a:solidFill>
                  <a:schemeClr val="dk1"/>
                </a:solidFill>
                <a:latin typeface="Calibri"/>
                <a:ea typeface="Calibri"/>
                <a:cs typeface="Calibri"/>
                <a:sym typeface="Calibri"/>
                <a:extLst>
                  <a:ext uri="http://customooxmlschemas.google.com/">
                    <go:slidesCustomData xmlns:go="http://customooxmlschemas.google.com/" textRoundtripDataId="53"/>
                  </a:ext>
                </a:extLst>
              </a:rPr>
              <a:t>1% from 202</a:t>
            </a:r>
            <a:r>
              <a:rPr lang="en-US" sz="1300">
                <a:solidFill>
                  <a:schemeClr val="dk1"/>
                </a:solidFill>
                <a:latin typeface="Calibri"/>
                <a:ea typeface="Calibri"/>
                <a:cs typeface="Calibri"/>
                <a:sym typeface="Calibri"/>
              </a:rPr>
              <a:t>2, </a:t>
            </a:r>
            <a:r>
              <a:rPr lang="en-US" sz="1500">
                <a:solidFill>
                  <a:srgbClr val="BFBFBF"/>
                </a:solidFill>
                <a:latin typeface="Calibri"/>
                <a:ea typeface="Calibri"/>
                <a:cs typeface="Calibri"/>
                <a:sym typeface="Calibri"/>
                <a:extLst>
                  <a:ext uri="http://customooxmlschemas.google.com/">
                    <go:slidesCustomData xmlns:go="http://customooxmlschemas.google.com/" textRoundtripDataId="54"/>
                  </a:ext>
                </a:extLst>
              </a:rPr>
              <a:t>◄</a:t>
            </a:r>
            <a:r>
              <a:rPr lang="en-US" sz="1500">
                <a:solidFill>
                  <a:schemeClr val="dk1"/>
                </a:solidFill>
                <a:latin typeface="Calibri"/>
                <a:ea typeface="Calibri"/>
                <a:cs typeface="Calibri"/>
                <a:sym typeface="Calibri"/>
                <a:extLst>
                  <a:ext uri="http://customooxmlschemas.google.com/">
                    <go:slidesCustomData xmlns:go="http://customooxmlschemas.google.com/" textRoundtripDataId="55"/>
                  </a:ext>
                </a:extLst>
              </a:rPr>
              <a:t> level with 2020</a:t>
            </a:r>
            <a:endParaRPr sz="1300">
              <a:solidFill>
                <a:schemeClr val="dk1"/>
              </a:solidFill>
              <a:latin typeface="Calibri"/>
              <a:ea typeface="Calibri"/>
              <a:cs typeface="Calibri"/>
              <a:sym typeface="Calibri"/>
            </a:endParaRPr>
          </a:p>
          <a:p>
            <a:pPr indent="0" lvl="0" marL="0" rtl="0" algn="l">
              <a:lnSpc>
                <a:spcPct val="115000"/>
              </a:lnSpc>
              <a:spcBef>
                <a:spcPts val="500"/>
              </a:spcBef>
              <a:spcAft>
                <a:spcPts val="0"/>
              </a:spcAft>
              <a:buClr>
                <a:schemeClr val="dk1"/>
              </a:buClr>
              <a:buSzPts val="3200"/>
              <a:buFont typeface="Arial"/>
              <a:buNone/>
            </a:pPr>
            <a:r>
              <a:t/>
            </a:r>
            <a:endParaRPr sz="15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t/>
            </a:r>
            <a:endParaRPr sz="1500">
              <a:solidFill>
                <a:schemeClr val="dk1"/>
              </a:solidFill>
              <a:latin typeface="Calibri"/>
              <a:ea typeface="Calibri"/>
              <a:cs typeface="Calibri"/>
              <a:sym typeface="Calibri"/>
            </a:endParaRPr>
          </a:p>
        </p:txBody>
      </p:sp>
      <p:sp>
        <p:nvSpPr>
          <p:cNvPr id="614" name="Google Shape;614;g270ea5cc92b_0_104"/>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70ea5cc92b_0_110"/>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200"/>
              <a:buFont typeface="Arial"/>
              <a:buNone/>
            </a:pPr>
            <a:r>
              <a:rPr b="1" lang="en-US">
                <a:latin typeface="Calibri"/>
                <a:ea typeface="Calibri"/>
                <a:cs typeface="Calibri"/>
                <a:sym typeface="Calibri"/>
              </a:rPr>
              <a:t>This year’s survey included questions focused on teacher recruitment and retention.</a:t>
            </a:r>
            <a:endParaRPr b="1">
              <a:latin typeface="Calibri"/>
              <a:ea typeface="Calibri"/>
              <a:cs typeface="Calibri"/>
              <a:sym typeface="Calibri"/>
            </a:endParaRPr>
          </a:p>
        </p:txBody>
      </p:sp>
      <p:sp>
        <p:nvSpPr>
          <p:cNvPr id="620" name="Google Shape;620;g270ea5cc92b_0_110"/>
          <p:cNvSpPr txBox="1"/>
          <p:nvPr>
            <p:ph idx="4294967295" type="body"/>
          </p:nvPr>
        </p:nvSpPr>
        <p:spPr>
          <a:xfrm>
            <a:off x="487300" y="1427442"/>
            <a:ext cx="9580800" cy="3468300"/>
          </a:xfrm>
          <a:prstGeom prst="rect">
            <a:avLst/>
          </a:prstGeom>
          <a:noFill/>
          <a:ln>
            <a:noFill/>
          </a:ln>
        </p:spPr>
        <p:txBody>
          <a:bodyPr anchorCtr="0" anchor="t" bIns="60925" lIns="0" spcFirstLastPara="1" rIns="0" wrap="square" tIns="0">
            <a:noAutofit/>
          </a:bodyPr>
          <a:lstStyle/>
          <a:p>
            <a:pPr indent="0" lvl="0" marL="0" rtl="0" algn="l">
              <a:lnSpc>
                <a:spcPct val="115000"/>
              </a:lnSpc>
              <a:spcBef>
                <a:spcPts val="0"/>
              </a:spcBef>
              <a:spcAft>
                <a:spcPts val="0"/>
              </a:spcAft>
              <a:buNone/>
            </a:pPr>
            <a:r>
              <a:rPr b="1" lang="en-US">
                <a:solidFill>
                  <a:srgbClr val="00953A"/>
                </a:solidFill>
              </a:rPr>
              <a:t>87%</a:t>
            </a:r>
            <a:r>
              <a:rPr lang="en-US"/>
              <a:t> agreed their </a:t>
            </a:r>
            <a:r>
              <a:rPr b="1" lang="en-US"/>
              <a:t>work at their school</a:t>
            </a:r>
            <a:r>
              <a:rPr lang="en-US"/>
              <a:t> makes them feel satisfied</a:t>
            </a:r>
            <a:r>
              <a:rPr b="1" lang="en-US"/>
              <a:t>*</a:t>
            </a:r>
            <a:endParaRPr b="1"/>
          </a:p>
          <a:p>
            <a:pPr indent="0" lvl="0" marL="0" rtl="0" algn="l">
              <a:lnSpc>
                <a:spcPct val="115000"/>
              </a:lnSpc>
              <a:spcBef>
                <a:spcPts val="0"/>
              </a:spcBef>
              <a:spcAft>
                <a:spcPts val="0"/>
              </a:spcAft>
              <a:buNone/>
            </a:pPr>
            <a:r>
              <a:t/>
            </a:r>
            <a:endParaRPr b="1" sz="1700">
              <a:solidFill>
                <a:srgbClr val="00953A"/>
              </a:solidFill>
            </a:endParaRPr>
          </a:p>
          <a:p>
            <a:pPr indent="0" lvl="0" marL="0" rtl="0" algn="l">
              <a:lnSpc>
                <a:spcPct val="115000"/>
              </a:lnSpc>
              <a:spcBef>
                <a:spcPts val="0"/>
              </a:spcBef>
              <a:spcAft>
                <a:spcPts val="0"/>
              </a:spcAft>
              <a:buNone/>
            </a:pPr>
            <a:r>
              <a:rPr b="1" lang="en-US">
                <a:solidFill>
                  <a:srgbClr val="00953A"/>
                </a:solidFill>
              </a:rPr>
              <a:t>85%</a:t>
            </a:r>
            <a:r>
              <a:rPr lang="en-US"/>
              <a:t> of teachers are satisfied with their </a:t>
            </a:r>
            <a:r>
              <a:rPr b="1" lang="en-US"/>
              <a:t>choice </a:t>
            </a:r>
            <a:endParaRPr b="1"/>
          </a:p>
          <a:p>
            <a:pPr indent="0" lvl="0" marL="0" rtl="0" algn="l">
              <a:lnSpc>
                <a:spcPct val="115000"/>
              </a:lnSpc>
              <a:spcBef>
                <a:spcPts val="0"/>
              </a:spcBef>
              <a:spcAft>
                <a:spcPts val="0"/>
              </a:spcAft>
              <a:buNone/>
            </a:pPr>
            <a:r>
              <a:rPr b="1" lang="en-US"/>
              <a:t>to become a teacher</a:t>
            </a:r>
            <a:r>
              <a:rPr lang="en-US"/>
              <a:t>*</a:t>
            </a:r>
            <a:endParaRPr/>
          </a:p>
          <a:p>
            <a:pPr indent="0" lvl="0" marL="0" rtl="0" algn="l">
              <a:lnSpc>
                <a:spcPct val="115000"/>
              </a:lnSpc>
              <a:spcBef>
                <a:spcPts val="0"/>
              </a:spcBef>
              <a:spcAft>
                <a:spcPts val="0"/>
              </a:spcAft>
              <a:buNone/>
            </a:pPr>
            <a:r>
              <a:t/>
            </a:r>
            <a:endParaRPr sz="1700"/>
          </a:p>
          <a:p>
            <a:pPr indent="0" lvl="0" marL="0" rtl="0" algn="l">
              <a:lnSpc>
                <a:spcPct val="115000"/>
              </a:lnSpc>
              <a:spcBef>
                <a:spcPts val="0"/>
              </a:spcBef>
              <a:spcAft>
                <a:spcPts val="0"/>
              </a:spcAft>
              <a:buNone/>
            </a:pPr>
            <a:r>
              <a:rPr lang="en-US"/>
              <a:t>Only</a:t>
            </a:r>
            <a:r>
              <a:rPr lang="en-US">
                <a:solidFill>
                  <a:srgbClr val="00953A"/>
                </a:solidFill>
              </a:rPr>
              <a:t> </a:t>
            </a:r>
            <a:r>
              <a:rPr b="1" lang="en-US">
                <a:solidFill>
                  <a:srgbClr val="00953A"/>
                </a:solidFill>
              </a:rPr>
              <a:t>6%</a:t>
            </a:r>
            <a:r>
              <a:rPr b="1" lang="en-US"/>
              <a:t> </a:t>
            </a:r>
            <a:r>
              <a:rPr lang="en-US"/>
              <a:t>of educators reported that they plan to</a:t>
            </a:r>
            <a:r>
              <a:rPr b="1" lang="en-US"/>
              <a:t> </a:t>
            </a:r>
            <a:endParaRPr b="1"/>
          </a:p>
          <a:p>
            <a:pPr indent="0" lvl="0" marL="0" rtl="0" algn="l">
              <a:lnSpc>
                <a:spcPct val="115000"/>
              </a:lnSpc>
              <a:spcBef>
                <a:spcPts val="0"/>
              </a:spcBef>
              <a:spcAft>
                <a:spcPts val="0"/>
              </a:spcAft>
              <a:buNone/>
            </a:pPr>
            <a:r>
              <a:rPr b="1" lang="en-US"/>
              <a:t>retire or leave the field of education</a:t>
            </a:r>
            <a:endParaRPr b="1"/>
          </a:p>
          <a:p>
            <a:pPr indent="-457200" lvl="0" marL="609600" rtl="0" algn="l">
              <a:lnSpc>
                <a:spcPct val="115000"/>
              </a:lnSpc>
              <a:spcBef>
                <a:spcPts val="0"/>
              </a:spcBef>
              <a:spcAft>
                <a:spcPts val="0"/>
              </a:spcAft>
              <a:buSzPts val="2400"/>
              <a:buChar char="●"/>
            </a:pPr>
            <a:r>
              <a:rPr b="1" lang="en-US">
                <a:solidFill>
                  <a:schemeClr val="accent6"/>
                </a:solidFill>
              </a:rPr>
              <a:t>▼ </a:t>
            </a:r>
            <a:r>
              <a:rPr lang="en-US"/>
              <a:t>9% from 2022; </a:t>
            </a:r>
            <a:r>
              <a:rPr b="1" lang="en-US">
                <a:solidFill>
                  <a:schemeClr val="accent6"/>
                </a:solidFill>
              </a:rPr>
              <a:t>▼ </a:t>
            </a:r>
            <a:r>
              <a:rPr lang="en-US">
                <a:extLst>
                  <a:ext uri="http://customooxmlschemas.google.com/">
                    <go:slidesCustomData xmlns:go="http://customooxmlschemas.google.com/" textRoundtripDataId="56"/>
                  </a:ext>
                </a:extLst>
              </a:rPr>
              <a:t>4% from 2020</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621" name="Google Shape;621;g270ea5cc92b_0_110"/>
          <p:cNvSpPr txBox="1"/>
          <p:nvPr/>
        </p:nvSpPr>
        <p:spPr>
          <a:xfrm>
            <a:off x="1191767" y="6471275"/>
            <a:ext cx="8453700" cy="27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*New question in 2024 survey; longitudinal data not yet available.</a:t>
            </a:r>
            <a:endParaRPr sz="1600">
              <a:solidFill>
                <a:schemeClr val="dk1"/>
              </a:solidFill>
              <a:latin typeface="Calibri"/>
              <a:ea typeface="Calibri"/>
              <a:cs typeface="Calibri"/>
              <a:sym typeface="Calibri"/>
            </a:endParaRPr>
          </a:p>
        </p:txBody>
      </p:sp>
      <p:pic>
        <p:nvPicPr>
          <p:cNvPr id="622" name="Google Shape;622;g270ea5cc92b_0_110"/>
          <p:cNvPicPr preferRelativeResize="0"/>
          <p:nvPr/>
        </p:nvPicPr>
        <p:blipFill>
          <a:blip r:embed="rId3">
            <a:alphaModFix/>
          </a:blip>
          <a:stretch>
            <a:fillRect/>
          </a:stretch>
        </p:blipFill>
        <p:spPr>
          <a:xfrm>
            <a:off x="7443700" y="2031900"/>
            <a:ext cx="3390377" cy="2259699"/>
          </a:xfrm>
          <a:prstGeom prst="rect">
            <a:avLst/>
          </a:prstGeom>
          <a:noFill/>
          <a:ln>
            <a:noFill/>
          </a:ln>
        </p:spPr>
      </p:pic>
      <p:sp>
        <p:nvSpPr>
          <p:cNvPr id="623" name="Google Shape;623;g270ea5cc92b_0_110"/>
          <p:cNvSpPr txBox="1"/>
          <p:nvPr/>
        </p:nvSpPr>
        <p:spPr>
          <a:xfrm>
            <a:off x="361467" y="4542646"/>
            <a:ext cx="11016000" cy="20595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Clr>
                <a:schemeClr val="dk1"/>
              </a:buClr>
              <a:buSzPts val="1500"/>
              <a:buFont typeface="Arial"/>
              <a:buNone/>
            </a:pPr>
            <a:r>
              <a:rPr lang="en-US" sz="2400">
                <a:solidFill>
                  <a:schemeClr val="dk1"/>
                </a:solidFill>
                <a:latin typeface="Calibri"/>
                <a:ea typeface="Calibri"/>
                <a:cs typeface="Calibri"/>
                <a:sym typeface="Calibri"/>
              </a:rPr>
              <a:t>Educators continue to rate </a:t>
            </a:r>
            <a:r>
              <a:rPr b="1" lang="en-US" sz="2400">
                <a:solidFill>
                  <a:schemeClr val="dk1"/>
                </a:solidFill>
                <a:latin typeface="Calibri"/>
                <a:ea typeface="Calibri"/>
                <a:cs typeface="Calibri"/>
                <a:sym typeface="Calibri"/>
              </a:rPr>
              <a:t>school leadership</a:t>
            </a:r>
            <a:r>
              <a:rPr lang="en-US" sz="2400">
                <a:solidFill>
                  <a:schemeClr val="dk1"/>
                </a:solidFill>
                <a:latin typeface="Calibri"/>
                <a:ea typeface="Calibri"/>
                <a:cs typeface="Calibri"/>
                <a:sym typeface="Calibri"/>
              </a:rPr>
              <a:t> as the top reason for remaining at their school, ahead of both “school staff” and “salary” </a:t>
            </a:r>
            <a:endParaRPr sz="2400">
              <a:solidFill>
                <a:schemeClr val="dk1"/>
              </a:solidFill>
              <a:latin typeface="Calibri"/>
              <a:ea typeface="Calibri"/>
              <a:cs typeface="Calibri"/>
              <a:sym typeface="Calibri"/>
            </a:endParaRPr>
          </a:p>
          <a:p>
            <a:pPr indent="-457200" lvl="0" marL="609600" rtl="0" algn="l">
              <a:lnSpc>
                <a:spcPct val="115000"/>
              </a:lnSpc>
              <a:spcBef>
                <a:spcPts val="0"/>
              </a:spcBef>
              <a:spcAft>
                <a:spcPts val="0"/>
              </a:spcAft>
              <a:buSzPts val="2400"/>
              <a:buFont typeface="Calibri"/>
              <a:buChar char="●"/>
            </a:pPr>
            <a:r>
              <a:rPr lang="en-US" sz="2400">
                <a:solidFill>
                  <a:srgbClr val="BFBFBF"/>
                </a:solidFill>
                <a:latin typeface="Calibri"/>
                <a:ea typeface="Calibri"/>
                <a:cs typeface="Calibri"/>
                <a:sym typeface="Calibri"/>
              </a:rPr>
              <a:t>◄</a:t>
            </a:r>
            <a:r>
              <a:rPr lang="en-US" sz="2400">
                <a:solidFill>
                  <a:schemeClr val="dk1"/>
                </a:solidFill>
                <a:latin typeface="Calibri"/>
                <a:ea typeface="Calibri"/>
                <a:cs typeface="Calibri"/>
                <a:sym typeface="Calibri"/>
              </a:rPr>
              <a:t> level with 2022 and 2020</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3500">
              <a:solidFill>
                <a:schemeClr val="dk1"/>
              </a:solidFill>
              <a:latin typeface="Calibri"/>
              <a:ea typeface="Calibri"/>
              <a:cs typeface="Calibri"/>
              <a:sym typeface="Calibri"/>
            </a:endParaRPr>
          </a:p>
        </p:txBody>
      </p:sp>
      <p:sp>
        <p:nvSpPr>
          <p:cNvPr id="624" name="Google Shape;624;g270ea5cc92b_0_110"/>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
          <p:cNvSpPr txBox="1"/>
          <p:nvPr>
            <p:ph type="title"/>
          </p:nvPr>
        </p:nvSpPr>
        <p:spPr>
          <a:xfrm>
            <a:off x="443565" y="205176"/>
            <a:ext cx="8065168" cy="898524"/>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2800"/>
              <a:buFont typeface="Arial"/>
              <a:buNone/>
            </a:pPr>
            <a:r>
              <a:rPr lang="en-US"/>
              <a:t>Welcome &amp; Introductions</a:t>
            </a:r>
            <a:endParaRPr/>
          </a:p>
        </p:txBody>
      </p:sp>
      <p:sp>
        <p:nvSpPr>
          <p:cNvPr id="443" name="Google Shape;443;p2"/>
          <p:cNvSpPr txBox="1"/>
          <p:nvPr>
            <p:ph idx="1" type="body"/>
          </p:nvPr>
        </p:nvSpPr>
        <p:spPr>
          <a:xfrm>
            <a:off x="838200" y="1554475"/>
            <a:ext cx="10748400" cy="435150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dk1"/>
              </a:buClr>
              <a:buSzPts val="2200"/>
              <a:buChar char="•"/>
            </a:pPr>
            <a:r>
              <a:rPr b="1" lang="en-US" sz="2200"/>
              <a:t>Welcome from CDE  </a:t>
            </a:r>
            <a:endParaRPr/>
          </a:p>
          <a:p>
            <a:pPr indent="-228600" lvl="1" marL="685800" rtl="0" algn="l">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endParaRPr/>
          </a:p>
          <a:p>
            <a:pPr indent="-228600" lvl="0" marL="228600" rtl="0" algn="l">
              <a:lnSpc>
                <a:spcPct val="90000"/>
              </a:lnSpc>
              <a:spcBef>
                <a:spcPts val="1000"/>
              </a:spcBef>
              <a:spcAft>
                <a:spcPts val="0"/>
              </a:spcAft>
              <a:buClr>
                <a:schemeClr val="dk1"/>
              </a:buClr>
              <a:buSzPts val="2200"/>
              <a:buChar char="•"/>
            </a:pPr>
            <a:r>
              <a:rPr b="1" lang="en-US" sz="2200"/>
              <a:t>Meeting Logistics:  </a:t>
            </a:r>
            <a:endParaRPr/>
          </a:p>
          <a:p>
            <a:pPr indent="-228600" lvl="1" marL="685800" rtl="0" algn="l">
              <a:lnSpc>
                <a:spcPct val="90000"/>
              </a:lnSpc>
              <a:spcBef>
                <a:spcPts val="500"/>
              </a:spcBef>
              <a:spcAft>
                <a:spcPts val="0"/>
              </a:spcAft>
              <a:buClr>
                <a:schemeClr val="dk1"/>
              </a:buClr>
              <a:buSzPts val="2000"/>
              <a:buChar char="•"/>
            </a:pPr>
            <a:r>
              <a:rPr lang="en-US"/>
              <a:t>Non‐members, please add your Name/Affiliation to the chat box. </a:t>
            </a:r>
            <a:endParaRPr/>
          </a:p>
          <a:p>
            <a:pPr indent="-228600" lvl="1" marL="685800" rtl="0" algn="l">
              <a:lnSpc>
                <a:spcPct val="90000"/>
              </a:lnSpc>
              <a:spcBef>
                <a:spcPts val="500"/>
              </a:spcBef>
              <a:spcAft>
                <a:spcPts val="0"/>
              </a:spcAft>
              <a:buClr>
                <a:schemeClr val="dk1"/>
              </a:buClr>
              <a:buSzPts val="2000"/>
              <a:buChar char="•"/>
            </a:pPr>
            <a:r>
              <a:rPr lang="en-US"/>
              <a:t>Everyone please mute your sound. </a:t>
            </a:r>
            <a:endParaRPr/>
          </a:p>
          <a:p>
            <a:pPr indent="-228600" lvl="1" marL="685800" rtl="0" algn="l">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endParaRPr/>
          </a:p>
          <a:p>
            <a:pPr indent="-228600" lvl="0" marL="228600" rtl="0" algn="l">
              <a:lnSpc>
                <a:spcPct val="90000"/>
              </a:lnSpc>
              <a:spcBef>
                <a:spcPts val="1000"/>
              </a:spcBef>
              <a:spcAft>
                <a:spcPts val="0"/>
              </a:spcAft>
              <a:buClr>
                <a:schemeClr val="dk1"/>
              </a:buClr>
              <a:buSzPts val="2200"/>
              <a:buChar char="•"/>
            </a:pPr>
            <a:r>
              <a:rPr b="1" lang="en-US" sz="2200"/>
              <a:t>Introductions with Ryan Marks, TAP Chair</a:t>
            </a:r>
            <a:endParaRPr/>
          </a:p>
        </p:txBody>
      </p:sp>
      <p:sp>
        <p:nvSpPr>
          <p:cNvPr id="444" name="Google Shape;444;p2"/>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70ea5cc92b_0_119"/>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200"/>
              <a:buFont typeface="Arial"/>
              <a:buNone/>
            </a:pPr>
            <a:r>
              <a:rPr b="1" lang="en-US">
                <a:latin typeface="Calibri"/>
                <a:ea typeface="Calibri"/>
                <a:cs typeface="Calibri"/>
                <a:sym typeface="Calibri"/>
              </a:rPr>
              <a:t>Findings from these recruitment and retention questions show that educators feel connected and supported in their schools. </a:t>
            </a:r>
            <a:endParaRPr b="1">
              <a:latin typeface="Calibri"/>
              <a:ea typeface="Calibri"/>
              <a:cs typeface="Calibri"/>
              <a:sym typeface="Calibri"/>
            </a:endParaRPr>
          </a:p>
        </p:txBody>
      </p:sp>
      <p:sp>
        <p:nvSpPr>
          <p:cNvPr id="630" name="Google Shape;630;g270ea5cc92b_0_119"/>
          <p:cNvSpPr txBox="1"/>
          <p:nvPr>
            <p:ph idx="4294967295" type="body"/>
          </p:nvPr>
        </p:nvSpPr>
        <p:spPr>
          <a:xfrm>
            <a:off x="331466" y="1295933"/>
            <a:ext cx="7816500" cy="4640700"/>
          </a:xfrm>
          <a:prstGeom prst="rect">
            <a:avLst/>
          </a:prstGeom>
          <a:noFill/>
          <a:ln>
            <a:noFill/>
          </a:ln>
        </p:spPr>
        <p:txBody>
          <a:bodyPr anchorCtr="0" anchor="t" bIns="60925" lIns="0" spcFirstLastPara="1" rIns="0" wrap="square" tIns="0">
            <a:noAutofit/>
          </a:bodyPr>
          <a:lstStyle/>
          <a:p>
            <a:pPr indent="0" lvl="0" marL="0" marR="0" rtl="0" algn="l">
              <a:lnSpc>
                <a:spcPct val="115000"/>
              </a:lnSpc>
              <a:spcBef>
                <a:spcPts val="0"/>
              </a:spcBef>
              <a:spcAft>
                <a:spcPts val="0"/>
              </a:spcAft>
              <a:buSzPts val="1200"/>
              <a:buNone/>
            </a:pPr>
            <a:r>
              <a:t/>
            </a:r>
            <a:endParaRPr b="1" sz="1600"/>
          </a:p>
          <a:p>
            <a:pPr indent="0" lvl="0" marL="0" marR="0" rtl="0" algn="l">
              <a:lnSpc>
                <a:spcPct val="115000"/>
              </a:lnSpc>
              <a:spcBef>
                <a:spcPts val="0"/>
              </a:spcBef>
              <a:spcAft>
                <a:spcPts val="0"/>
              </a:spcAft>
              <a:buNone/>
            </a:pPr>
            <a:r>
              <a:rPr b="1" lang="en-US" sz="2700">
                <a:solidFill>
                  <a:srgbClr val="00953A"/>
                </a:solidFill>
              </a:rPr>
              <a:t>98%</a:t>
            </a:r>
            <a:r>
              <a:rPr b="1" lang="en-US" sz="2700"/>
              <a:t> </a:t>
            </a:r>
            <a:r>
              <a:rPr lang="en-US" sz="2700"/>
              <a:t>agreed they have at least one </a:t>
            </a:r>
            <a:r>
              <a:rPr b="1" lang="en-US" sz="2700"/>
              <a:t>colleague at their school that they trust*</a:t>
            </a:r>
            <a:endParaRPr b="1" sz="2700"/>
          </a:p>
          <a:p>
            <a:pPr indent="0" lvl="0" marL="0" marR="0" rtl="0" algn="l">
              <a:lnSpc>
                <a:spcPct val="115000"/>
              </a:lnSpc>
              <a:spcBef>
                <a:spcPts val="0"/>
              </a:spcBef>
              <a:spcAft>
                <a:spcPts val="0"/>
              </a:spcAft>
              <a:buNone/>
            </a:pPr>
            <a:r>
              <a:t/>
            </a:r>
            <a:endParaRPr b="1" sz="2700"/>
          </a:p>
          <a:p>
            <a:pPr indent="0" lvl="0" marL="0" marR="0" rtl="0" algn="l">
              <a:lnSpc>
                <a:spcPct val="115000"/>
              </a:lnSpc>
              <a:spcBef>
                <a:spcPts val="0"/>
              </a:spcBef>
              <a:spcAft>
                <a:spcPts val="0"/>
              </a:spcAft>
              <a:buNone/>
            </a:pPr>
            <a:r>
              <a:rPr b="1" lang="en-US" sz="2700">
                <a:solidFill>
                  <a:srgbClr val="00953A"/>
                </a:solidFill>
              </a:rPr>
              <a:t>89%</a:t>
            </a:r>
            <a:r>
              <a:rPr lang="en-US" sz="2700"/>
              <a:t> agreed they </a:t>
            </a:r>
            <a:r>
              <a:rPr b="1" lang="en-US" sz="2700"/>
              <a:t>feel like they belong </a:t>
            </a:r>
            <a:r>
              <a:rPr lang="en-US" sz="2700"/>
              <a:t>in their schools*</a:t>
            </a:r>
            <a:endParaRPr sz="2700"/>
          </a:p>
          <a:p>
            <a:pPr indent="0" lvl="0" marL="0" marR="0" rtl="0" algn="l">
              <a:lnSpc>
                <a:spcPct val="115000"/>
              </a:lnSpc>
              <a:spcBef>
                <a:spcPts val="0"/>
              </a:spcBef>
              <a:spcAft>
                <a:spcPts val="0"/>
              </a:spcAft>
              <a:buNone/>
            </a:pPr>
            <a:r>
              <a:t/>
            </a:r>
            <a:endParaRPr sz="2700"/>
          </a:p>
          <a:p>
            <a:pPr indent="0" lvl="0" marL="0" marR="0" rtl="0" algn="l">
              <a:lnSpc>
                <a:spcPct val="115000"/>
              </a:lnSpc>
              <a:spcBef>
                <a:spcPts val="0"/>
              </a:spcBef>
              <a:spcAft>
                <a:spcPts val="0"/>
              </a:spcAft>
              <a:buNone/>
            </a:pPr>
            <a:r>
              <a:rPr b="1" lang="en-US" sz="2700">
                <a:solidFill>
                  <a:srgbClr val="00953A"/>
                </a:solidFill>
              </a:rPr>
              <a:t>87%</a:t>
            </a:r>
            <a:r>
              <a:rPr lang="en-US" sz="2700"/>
              <a:t> agreed they have </a:t>
            </a:r>
            <a:r>
              <a:rPr b="1" lang="en-US" sz="2700"/>
              <a:t>access to support </a:t>
            </a:r>
            <a:r>
              <a:rPr lang="en-US" sz="2700"/>
              <a:t>if they had concerns about their own mental health</a:t>
            </a:r>
            <a:endParaRPr sz="2700"/>
          </a:p>
          <a:p>
            <a:pPr indent="-476250" lvl="0" marL="609600" marR="0" rtl="0" algn="l">
              <a:lnSpc>
                <a:spcPct val="115000"/>
              </a:lnSpc>
              <a:spcBef>
                <a:spcPts val="0"/>
              </a:spcBef>
              <a:spcAft>
                <a:spcPts val="0"/>
              </a:spcAft>
              <a:buSzPts val="2700"/>
              <a:buChar char="●"/>
            </a:pPr>
            <a:r>
              <a:rPr b="1" lang="en-US" sz="2700">
                <a:solidFill>
                  <a:schemeClr val="accent6"/>
                </a:solidFill>
              </a:rPr>
              <a:t>▲ </a:t>
            </a:r>
            <a:r>
              <a:rPr lang="en-US" sz="2700"/>
              <a:t>4% from 2022; not asked in 2020</a:t>
            </a:r>
            <a:endParaRPr sz="2700"/>
          </a:p>
          <a:p>
            <a:pPr indent="0" lvl="0" marL="0" rtl="0" algn="l">
              <a:lnSpc>
                <a:spcPct val="115000"/>
              </a:lnSpc>
              <a:spcBef>
                <a:spcPts val="0"/>
              </a:spcBef>
              <a:spcAft>
                <a:spcPts val="0"/>
              </a:spcAft>
              <a:buNone/>
            </a:pPr>
            <a:r>
              <a:t/>
            </a:r>
            <a:endParaRPr b="1" sz="2700"/>
          </a:p>
          <a:p>
            <a:pPr indent="0" lvl="0" marL="0" rtl="0" algn="l">
              <a:lnSpc>
                <a:spcPct val="115000"/>
              </a:lnSpc>
              <a:spcBef>
                <a:spcPts val="0"/>
              </a:spcBef>
              <a:spcAft>
                <a:spcPts val="0"/>
              </a:spcAft>
              <a:buNone/>
            </a:pPr>
            <a:r>
              <a:t/>
            </a:r>
            <a:endParaRPr sz="2700"/>
          </a:p>
        </p:txBody>
      </p:sp>
      <p:sp>
        <p:nvSpPr>
          <p:cNvPr id="631" name="Google Shape;631;g270ea5cc92b_0_119"/>
          <p:cNvSpPr txBox="1"/>
          <p:nvPr/>
        </p:nvSpPr>
        <p:spPr>
          <a:xfrm>
            <a:off x="3047833" y="6359308"/>
            <a:ext cx="8453700" cy="27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300">
                <a:solidFill>
                  <a:schemeClr val="dk1"/>
                </a:solidFill>
                <a:latin typeface="Calibri"/>
                <a:ea typeface="Calibri"/>
                <a:cs typeface="Calibri"/>
                <a:sym typeface="Calibri"/>
              </a:rPr>
              <a:t>*New question in 2024 survey; longitudinal data not yet available.</a:t>
            </a:r>
            <a:endParaRPr sz="1300">
              <a:solidFill>
                <a:schemeClr val="dk1"/>
              </a:solidFill>
              <a:latin typeface="Calibri"/>
              <a:ea typeface="Calibri"/>
              <a:cs typeface="Calibri"/>
              <a:sym typeface="Calibri"/>
            </a:endParaRPr>
          </a:p>
        </p:txBody>
      </p:sp>
      <p:pic>
        <p:nvPicPr>
          <p:cNvPr id="632" name="Google Shape;632;g270ea5cc92b_0_119"/>
          <p:cNvPicPr preferRelativeResize="0"/>
          <p:nvPr/>
        </p:nvPicPr>
        <p:blipFill>
          <a:blip r:embed="rId3">
            <a:alphaModFix/>
          </a:blip>
          <a:stretch>
            <a:fillRect/>
          </a:stretch>
        </p:blipFill>
        <p:spPr>
          <a:xfrm>
            <a:off x="8307967" y="2133908"/>
            <a:ext cx="3605601" cy="2334476"/>
          </a:xfrm>
          <a:prstGeom prst="rect">
            <a:avLst/>
          </a:prstGeom>
          <a:noFill/>
          <a:ln>
            <a:noFill/>
          </a:ln>
        </p:spPr>
      </p:pic>
      <p:sp>
        <p:nvSpPr>
          <p:cNvPr id="633" name="Google Shape;633;g270ea5cc92b_0_119"/>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270ea5cc92b_0_127"/>
          <p:cNvSpPr txBox="1"/>
          <p:nvPr>
            <p:ph type="title"/>
          </p:nvPr>
        </p:nvSpPr>
        <p:spPr>
          <a:xfrm>
            <a:off x="284100" y="304800"/>
            <a:ext cx="11360700" cy="76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2900"/>
              <a:buFont typeface="Arial"/>
              <a:buNone/>
            </a:pPr>
            <a:r>
              <a:rPr b="1" lang="en-US">
                <a:latin typeface="Calibri"/>
                <a:ea typeface="Calibri"/>
                <a:cs typeface="Calibri"/>
                <a:sym typeface="Calibri"/>
              </a:rPr>
              <a:t>We see mixed results on job satisfaction and clarity from our Education Support Professionals.*</a:t>
            </a:r>
            <a:endParaRPr b="1">
              <a:latin typeface="Calibri"/>
              <a:ea typeface="Calibri"/>
              <a:cs typeface="Calibri"/>
              <a:sym typeface="Calibri"/>
            </a:endParaRPr>
          </a:p>
        </p:txBody>
      </p:sp>
      <p:sp>
        <p:nvSpPr>
          <p:cNvPr id="639" name="Google Shape;639;g270ea5cc92b_0_127"/>
          <p:cNvSpPr txBox="1"/>
          <p:nvPr/>
        </p:nvSpPr>
        <p:spPr>
          <a:xfrm>
            <a:off x="532400" y="1391925"/>
            <a:ext cx="11558100" cy="50865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US" sz="2800" u="none" cap="none" strike="noStrike">
                <a:solidFill>
                  <a:srgbClr val="00953A"/>
                </a:solidFill>
                <a:latin typeface="Calibri"/>
                <a:ea typeface="Calibri"/>
                <a:cs typeface="Calibri"/>
                <a:sym typeface="Calibri"/>
              </a:rPr>
              <a:t>94%</a:t>
            </a:r>
            <a:r>
              <a:rPr i="0" lang="en-US" sz="2800" u="none" cap="none" strike="noStrike">
                <a:solidFill>
                  <a:srgbClr val="00953A"/>
                </a:solidFill>
                <a:latin typeface="Calibri"/>
                <a:ea typeface="Calibri"/>
                <a:cs typeface="Calibri"/>
                <a:sym typeface="Calibri"/>
              </a:rPr>
              <a:t> </a:t>
            </a:r>
            <a:r>
              <a:rPr i="0" lang="en-US" sz="2800" u="none" cap="none" strike="noStrike">
                <a:solidFill>
                  <a:schemeClr val="dk1"/>
                </a:solidFill>
                <a:latin typeface="Calibri"/>
                <a:ea typeface="Calibri"/>
                <a:cs typeface="Calibri"/>
                <a:sym typeface="Calibri"/>
              </a:rPr>
              <a:t>reported being comfortable with the tasks they are asked to perform</a:t>
            </a:r>
            <a:r>
              <a:rPr i="0" lang="en-US" sz="2100" u="none" cap="none" strike="noStrike">
                <a:solidFill>
                  <a:schemeClr val="dk1"/>
                </a:solidFill>
                <a:latin typeface="Calibri"/>
                <a:ea typeface="Calibri"/>
                <a:cs typeface="Calibri"/>
                <a:sym typeface="Calibri"/>
              </a:rPr>
              <a:t> </a:t>
            </a:r>
            <a:r>
              <a:rPr i="0" lang="en-US" sz="2000" u="none" cap="none" strike="noStrike">
                <a:solidFill>
                  <a:schemeClr val="dk1"/>
                </a:solidFill>
                <a:latin typeface="Calibri"/>
                <a:ea typeface="Calibri"/>
                <a:cs typeface="Calibri"/>
                <a:sym typeface="Calibri"/>
              </a:rPr>
              <a:t>(</a:t>
            </a:r>
            <a:r>
              <a:rPr i="0" lang="en-US" sz="2100" u="none" cap="none" strike="noStrike">
                <a:solidFill>
                  <a:srgbClr val="BFBFBF"/>
                </a:solidFill>
                <a:latin typeface="Calibri"/>
                <a:ea typeface="Calibri"/>
                <a:cs typeface="Calibri"/>
                <a:sym typeface="Calibri"/>
              </a:rPr>
              <a:t>◄</a:t>
            </a:r>
            <a:r>
              <a:rPr i="0" lang="en-US" sz="2100" u="none" cap="none" strike="noStrike">
                <a:solidFill>
                  <a:schemeClr val="dk1"/>
                </a:solidFill>
                <a:latin typeface="Calibri"/>
                <a:ea typeface="Calibri"/>
                <a:cs typeface="Calibri"/>
                <a:sym typeface="Calibri"/>
              </a:rPr>
              <a:t> level with 2022</a:t>
            </a:r>
            <a:r>
              <a:rPr i="0" lang="en-US" sz="2000" u="none" cap="none" strike="noStrike">
                <a:solidFill>
                  <a:schemeClr val="dk1"/>
                </a:solidFill>
                <a:latin typeface="Calibri"/>
                <a:ea typeface="Calibri"/>
                <a:cs typeface="Calibri"/>
                <a:sym typeface="Calibri"/>
              </a:rPr>
              <a:t>)</a:t>
            </a:r>
            <a:endParaRPr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2800">
                <a:solidFill>
                  <a:schemeClr val="dk1"/>
                </a:solidFill>
                <a:latin typeface="Calibri"/>
                <a:ea typeface="Calibri"/>
                <a:cs typeface="Calibri"/>
                <a:sym typeface="Calibri"/>
              </a:rPr>
              <a:t>70%</a:t>
            </a:r>
            <a:r>
              <a:rPr lang="en-US" sz="2800">
                <a:solidFill>
                  <a:schemeClr val="dk1"/>
                </a:solidFill>
                <a:latin typeface="Calibri"/>
                <a:ea typeface="Calibri"/>
                <a:cs typeface="Calibri"/>
                <a:sym typeface="Calibri"/>
              </a:rPr>
              <a:t> responded favorably that they have ways to advance their careers in education</a:t>
            </a:r>
            <a:r>
              <a:rPr lang="en-US" sz="2700">
                <a:solidFill>
                  <a:schemeClr val="dk1"/>
                </a:solidFill>
                <a:latin typeface="Calibri"/>
                <a:ea typeface="Calibri"/>
                <a:cs typeface="Calibri"/>
                <a:sym typeface="Calibri"/>
              </a:rPr>
              <a:t> </a:t>
            </a:r>
            <a:r>
              <a:rPr lang="en-US" sz="2100">
                <a:solidFill>
                  <a:schemeClr val="dk1"/>
                </a:solidFill>
                <a:latin typeface="Calibri"/>
                <a:ea typeface="Calibri"/>
                <a:cs typeface="Calibri"/>
                <a:sym typeface="Calibri"/>
              </a:rPr>
              <a:t>(</a:t>
            </a:r>
            <a:r>
              <a:rPr b="1" lang="en-US" sz="2000">
                <a:solidFill>
                  <a:srgbClr val="00953A"/>
                </a:solidFill>
                <a:latin typeface="Calibri"/>
                <a:ea typeface="Calibri"/>
                <a:cs typeface="Calibri"/>
                <a:sym typeface="Calibri"/>
              </a:rPr>
              <a:t>▲2</a:t>
            </a:r>
            <a:r>
              <a:rPr lang="en-US" sz="2100">
                <a:solidFill>
                  <a:schemeClr val="dk1"/>
                </a:solidFill>
                <a:latin typeface="Calibri"/>
                <a:ea typeface="Calibri"/>
                <a:cs typeface="Calibri"/>
                <a:sym typeface="Calibri"/>
              </a:rPr>
              <a:t>% from 2022)</a:t>
            </a:r>
            <a:endParaRPr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2900" u="none" cap="none" strike="noStrike">
                <a:solidFill>
                  <a:srgbClr val="FF0000"/>
                </a:solidFill>
                <a:latin typeface="Calibri"/>
                <a:ea typeface="Calibri"/>
                <a:cs typeface="Calibri"/>
                <a:sym typeface="Calibri"/>
              </a:rPr>
              <a:t>45%</a:t>
            </a:r>
            <a:r>
              <a:rPr i="0" lang="en-US" sz="2800" u="none" cap="none" strike="noStrike">
                <a:solidFill>
                  <a:schemeClr val="dk1"/>
                </a:solidFill>
                <a:latin typeface="Calibri"/>
                <a:ea typeface="Calibri"/>
                <a:cs typeface="Calibri"/>
                <a:sym typeface="Calibri"/>
              </a:rPr>
              <a:t> feel adequately compensated for their work </a:t>
            </a:r>
            <a:r>
              <a:rPr i="0" lang="en-US" sz="2100" u="none" cap="none" strike="noStrike">
                <a:solidFill>
                  <a:schemeClr val="dk1"/>
                </a:solidFill>
                <a:latin typeface="Calibri"/>
                <a:ea typeface="Calibri"/>
                <a:cs typeface="Calibri"/>
                <a:sym typeface="Calibri"/>
              </a:rPr>
              <a:t>(</a:t>
            </a:r>
            <a:r>
              <a:rPr i="0" lang="en-US" sz="2100" u="none" cap="none" strike="noStrike">
                <a:solidFill>
                  <a:schemeClr val="accent6"/>
                </a:solidFill>
                <a:latin typeface="Calibri"/>
                <a:ea typeface="Calibri"/>
                <a:cs typeface="Calibri"/>
                <a:sym typeface="Calibri"/>
              </a:rPr>
              <a:t>▲</a:t>
            </a:r>
            <a:r>
              <a:rPr i="0" lang="en-US" sz="2100" u="none" cap="none" strike="noStrike">
                <a:solidFill>
                  <a:schemeClr val="dk1"/>
                </a:solidFill>
                <a:latin typeface="Calibri"/>
                <a:ea typeface="Calibri"/>
                <a:cs typeface="Calibri"/>
                <a:sym typeface="Calibri"/>
              </a:rPr>
              <a:t>9% from 2022)</a:t>
            </a:r>
            <a:endParaRPr i="0" sz="2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200"/>
              <a:buFont typeface="Arial"/>
              <a:buNone/>
            </a:pPr>
            <a:r>
              <a:t/>
            </a:r>
            <a:endParaRPr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2800" u="none" cap="none" strike="noStrike">
                <a:solidFill>
                  <a:srgbClr val="FF0000"/>
                </a:solidFill>
                <a:latin typeface="Calibri"/>
                <a:ea typeface="Calibri"/>
                <a:cs typeface="Calibri"/>
                <a:sym typeface="Calibri"/>
              </a:rPr>
              <a:t>39% </a:t>
            </a:r>
            <a:r>
              <a:rPr i="0" lang="en-US" sz="2800" u="none" cap="none" strike="noStrike">
                <a:solidFill>
                  <a:schemeClr val="dk1"/>
                </a:solidFill>
                <a:latin typeface="Calibri"/>
                <a:ea typeface="Calibri"/>
                <a:cs typeface="Calibri"/>
                <a:sym typeface="Calibri"/>
              </a:rPr>
              <a:t>said frequent changes in duties make their jobs more stressful </a:t>
            </a:r>
            <a:r>
              <a:rPr i="0" lang="en-US" sz="2100" u="none" cap="none" strike="noStrike">
                <a:solidFill>
                  <a:schemeClr val="dk1"/>
                </a:solidFill>
                <a:latin typeface="Calibri"/>
                <a:ea typeface="Calibri"/>
                <a:cs typeface="Calibri"/>
                <a:sym typeface="Calibri"/>
              </a:rPr>
              <a:t>(</a:t>
            </a:r>
            <a:r>
              <a:rPr b="1" lang="en-US" sz="2000">
                <a:solidFill>
                  <a:srgbClr val="00953A"/>
                </a:solidFill>
                <a:latin typeface="Calibri"/>
                <a:ea typeface="Calibri"/>
                <a:cs typeface="Calibri"/>
                <a:sym typeface="Calibri"/>
              </a:rPr>
              <a:t>▼</a:t>
            </a:r>
            <a:r>
              <a:rPr lang="en-US" sz="2100">
                <a:solidFill>
                  <a:schemeClr val="dk1"/>
                </a:solidFill>
                <a:latin typeface="Calibri"/>
                <a:ea typeface="Calibri"/>
                <a:cs typeface="Calibri"/>
                <a:sym typeface="Calibri"/>
              </a:rPr>
              <a:t>18% improvement from 202</a:t>
            </a:r>
            <a:r>
              <a:rPr i="0" lang="en-US" sz="2100" u="none" cap="none" strike="noStrike">
                <a:solidFill>
                  <a:schemeClr val="dk1"/>
                </a:solidFill>
                <a:latin typeface="Calibri"/>
                <a:ea typeface="Calibri"/>
                <a:cs typeface="Calibri"/>
                <a:sym typeface="Calibri"/>
              </a:rPr>
              <a:t>2</a:t>
            </a:r>
            <a:r>
              <a:rPr lang="en-US" sz="2100">
                <a:solidFill>
                  <a:schemeClr val="dk1"/>
                </a:solidFill>
                <a:latin typeface="Calibri"/>
                <a:ea typeface="Calibri"/>
                <a:cs typeface="Calibri"/>
                <a:sym typeface="Calibri"/>
              </a:rPr>
              <a:t>)</a:t>
            </a:r>
            <a:r>
              <a:rPr i="0" lang="en-US" sz="2100" u="none" cap="none" strike="noStrike">
                <a:solidFill>
                  <a:schemeClr val="dk1"/>
                </a:solidFill>
                <a:latin typeface="Calibri"/>
                <a:ea typeface="Calibri"/>
                <a:cs typeface="Calibri"/>
                <a:sym typeface="Calibri"/>
              </a:rPr>
              <a:t> </a:t>
            </a:r>
            <a:endParaRPr i="0" sz="2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p:txBody>
      </p:sp>
      <p:sp>
        <p:nvSpPr>
          <p:cNvPr id="640" name="Google Shape;640;g270ea5cc92b_0_127"/>
          <p:cNvSpPr txBox="1"/>
          <p:nvPr/>
        </p:nvSpPr>
        <p:spPr>
          <a:xfrm>
            <a:off x="2782367" y="6338894"/>
            <a:ext cx="8924400" cy="317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*2022 was the first year that Education Support Professionals were </a:t>
            </a:r>
            <a:r>
              <a:rPr b="0" i="0" lang="en-US" sz="1200" u="none" cap="none" strike="noStrike">
                <a:solidFill>
                  <a:schemeClr val="dk1"/>
                </a:solidFill>
                <a:latin typeface="Calibri"/>
                <a:ea typeface="Calibri"/>
                <a:cs typeface="Calibri"/>
                <a:sym typeface="Calibri"/>
              </a:rPr>
              <a:t>included in the TLCC Survey</a:t>
            </a:r>
            <a:r>
              <a:rPr lang="en-US" sz="1200">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
        <p:nvSpPr>
          <p:cNvPr id="641" name="Google Shape;641;g270ea5cc92b_0_127"/>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270ea5cc92b_0_134"/>
          <p:cNvSpPr txBox="1"/>
          <p:nvPr>
            <p:ph type="title"/>
          </p:nvPr>
        </p:nvSpPr>
        <p:spPr>
          <a:xfrm>
            <a:off x="284100" y="304800"/>
            <a:ext cx="11360700" cy="7635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SzPts val="1300"/>
              <a:buNone/>
            </a:pPr>
            <a:r>
              <a:rPr b="1" lang="en-US" sz="2800">
                <a:latin typeface="Calibri"/>
                <a:ea typeface="Calibri"/>
                <a:cs typeface="Calibri"/>
                <a:sym typeface="Calibri"/>
              </a:rPr>
              <a:t>Overall, while Colorado educators need more prep time and support, most have positive perceptions of their working conditions.</a:t>
            </a:r>
            <a:endParaRPr b="1" sz="2800">
              <a:latin typeface="Calibri"/>
              <a:ea typeface="Calibri"/>
              <a:cs typeface="Calibri"/>
              <a:sym typeface="Calibri"/>
            </a:endParaRPr>
          </a:p>
        </p:txBody>
      </p:sp>
      <p:sp>
        <p:nvSpPr>
          <p:cNvPr id="648" name="Google Shape;648;g270ea5cc92b_0_134"/>
          <p:cNvSpPr txBox="1"/>
          <p:nvPr>
            <p:ph idx="4294967295" type="body"/>
          </p:nvPr>
        </p:nvSpPr>
        <p:spPr>
          <a:xfrm>
            <a:off x="365900" y="1464292"/>
            <a:ext cx="11197200" cy="5393700"/>
          </a:xfrm>
          <a:prstGeom prst="rect">
            <a:avLst/>
          </a:prstGeom>
        </p:spPr>
        <p:txBody>
          <a:bodyPr anchorCtr="0" anchor="t" bIns="0" lIns="0" spcFirstLastPara="1" rIns="0" wrap="square" tIns="0">
            <a:normAutofit/>
          </a:bodyPr>
          <a:lstStyle/>
          <a:p>
            <a:pPr indent="0" lvl="0" marL="0" rtl="0" algn="l">
              <a:lnSpc>
                <a:spcPct val="95000"/>
              </a:lnSpc>
              <a:spcBef>
                <a:spcPts val="0"/>
              </a:spcBef>
              <a:spcAft>
                <a:spcPts val="0"/>
              </a:spcAft>
              <a:buSzPts val="1200"/>
              <a:buNone/>
            </a:pPr>
            <a:r>
              <a:rPr lang="en-US" sz="1900"/>
              <a:t>Most respondents say their schools are good places to work (</a:t>
            </a:r>
            <a:r>
              <a:rPr b="1" lang="en-US" sz="1900">
                <a:solidFill>
                  <a:srgbClr val="00953A"/>
                </a:solidFill>
              </a:rPr>
              <a:t>86%</a:t>
            </a:r>
            <a:r>
              <a:rPr lang="en-US" sz="1900"/>
              <a:t>), good places to learn (</a:t>
            </a:r>
            <a:r>
              <a:rPr b="1" lang="en-US" sz="1900">
                <a:solidFill>
                  <a:srgbClr val="00953A"/>
                </a:solidFill>
              </a:rPr>
              <a:t>88%</a:t>
            </a:r>
            <a:r>
              <a:rPr lang="en-US" sz="1900"/>
              <a:t>), and have supportive communities (</a:t>
            </a:r>
            <a:r>
              <a:rPr b="1" lang="en-US" sz="1900">
                <a:solidFill>
                  <a:srgbClr val="00953A"/>
                </a:solidFill>
              </a:rPr>
              <a:t>89%</a:t>
            </a:r>
            <a:r>
              <a:rPr lang="en-US" sz="1900"/>
              <a:t>).</a:t>
            </a:r>
            <a:endParaRPr sz="1900"/>
          </a:p>
          <a:p>
            <a:pPr indent="0" lvl="0" marL="0" rtl="0" algn="l">
              <a:lnSpc>
                <a:spcPct val="95000"/>
              </a:lnSpc>
              <a:spcBef>
                <a:spcPts val="1300"/>
              </a:spcBef>
              <a:spcAft>
                <a:spcPts val="0"/>
              </a:spcAft>
              <a:buClr>
                <a:schemeClr val="dk1"/>
              </a:buClr>
              <a:buSzPts val="1200"/>
              <a:buFont typeface="Arial"/>
              <a:buNone/>
            </a:pPr>
            <a:r>
              <a:t/>
            </a:r>
            <a:endParaRPr sz="800"/>
          </a:p>
          <a:p>
            <a:pPr indent="0" lvl="0" marL="0" rtl="0" algn="l">
              <a:lnSpc>
                <a:spcPct val="95000"/>
              </a:lnSpc>
              <a:spcBef>
                <a:spcPts val="1300"/>
              </a:spcBef>
              <a:spcAft>
                <a:spcPts val="0"/>
              </a:spcAft>
              <a:buSzPts val="1200"/>
              <a:buNone/>
            </a:pPr>
            <a:r>
              <a:rPr lang="en-US" sz="1900"/>
              <a:t>Educators need more time to prepare for lessons and fulfill their many responsibilities:</a:t>
            </a:r>
            <a:endParaRPr sz="1900"/>
          </a:p>
          <a:p>
            <a:pPr indent="-425450" lvl="0" marL="609600" rtl="0" algn="l">
              <a:lnSpc>
                <a:spcPct val="95000"/>
              </a:lnSpc>
              <a:spcBef>
                <a:spcPts val="0"/>
              </a:spcBef>
              <a:spcAft>
                <a:spcPts val="0"/>
              </a:spcAft>
              <a:buSzPts val="1900"/>
              <a:buChar char="●"/>
            </a:pPr>
            <a:r>
              <a:rPr b="1" lang="en-US" sz="1900">
                <a:solidFill>
                  <a:srgbClr val="C00000"/>
                </a:solidFill>
              </a:rPr>
              <a:t>61%</a:t>
            </a:r>
            <a:r>
              <a:rPr lang="en-US" sz="1900"/>
              <a:t> feel that they have adequate prep time </a:t>
            </a:r>
            <a:endParaRPr sz="1900"/>
          </a:p>
          <a:p>
            <a:pPr indent="-425450" lvl="0" marL="609600" rtl="0" algn="l">
              <a:lnSpc>
                <a:spcPct val="95000"/>
              </a:lnSpc>
              <a:spcBef>
                <a:spcPts val="0"/>
              </a:spcBef>
              <a:spcAft>
                <a:spcPts val="0"/>
              </a:spcAft>
              <a:buSzPts val="1900"/>
              <a:buChar char="●"/>
            </a:pPr>
            <a:r>
              <a:rPr b="1" lang="en-US" sz="1900">
                <a:solidFill>
                  <a:srgbClr val="C00000"/>
                </a:solidFill>
              </a:rPr>
              <a:t>50%</a:t>
            </a:r>
            <a:r>
              <a:rPr lang="en-US" sz="1900"/>
              <a:t> of teachers say that external substitutes are readily available </a:t>
            </a:r>
            <a:endParaRPr sz="1900"/>
          </a:p>
          <a:p>
            <a:pPr indent="0" lvl="0" marL="0" rtl="0" algn="l">
              <a:lnSpc>
                <a:spcPct val="95000"/>
              </a:lnSpc>
              <a:spcBef>
                <a:spcPts val="1300"/>
              </a:spcBef>
              <a:spcAft>
                <a:spcPts val="0"/>
              </a:spcAft>
              <a:buSzPts val="1200"/>
              <a:buNone/>
            </a:pPr>
            <a:r>
              <a:t/>
            </a:r>
            <a:endParaRPr sz="100"/>
          </a:p>
          <a:p>
            <a:pPr indent="0" lvl="0" marL="0" rtl="0" algn="l">
              <a:lnSpc>
                <a:spcPct val="95000"/>
              </a:lnSpc>
              <a:spcBef>
                <a:spcPts val="1300"/>
              </a:spcBef>
              <a:spcAft>
                <a:spcPts val="0"/>
              </a:spcAft>
              <a:buSzPts val="1200"/>
              <a:buNone/>
            </a:pPr>
            <a:r>
              <a:rPr lang="en-US" sz="1900"/>
              <a:t>Educators need more support with:</a:t>
            </a:r>
            <a:endParaRPr sz="1900"/>
          </a:p>
          <a:p>
            <a:pPr indent="-425450" lvl="0" marL="609600" rtl="0" algn="l">
              <a:lnSpc>
                <a:spcPct val="95000"/>
              </a:lnSpc>
              <a:spcBef>
                <a:spcPts val="0"/>
              </a:spcBef>
              <a:spcAft>
                <a:spcPts val="0"/>
              </a:spcAft>
              <a:buSzPts val="1900"/>
              <a:buChar char="●"/>
            </a:pPr>
            <a:r>
              <a:rPr lang="en-US" sz="1900"/>
              <a:t>Students’ social, emotional and mental health.</a:t>
            </a:r>
            <a:endParaRPr sz="1900"/>
          </a:p>
          <a:p>
            <a:pPr indent="-425450" lvl="0" marL="609600" rtl="0" algn="l">
              <a:lnSpc>
                <a:spcPct val="95000"/>
              </a:lnSpc>
              <a:spcBef>
                <a:spcPts val="0"/>
              </a:spcBef>
              <a:spcAft>
                <a:spcPts val="0"/>
              </a:spcAft>
              <a:buSzPts val="1900"/>
              <a:buChar char="●"/>
            </a:pPr>
            <a:r>
              <a:rPr lang="en-US" sz="1900"/>
              <a:t>Serving students who have experienced trauma </a:t>
            </a:r>
            <a:endParaRPr sz="1900"/>
          </a:p>
          <a:p>
            <a:pPr indent="-425450" lvl="0" marL="609600" rtl="0" algn="l">
              <a:lnSpc>
                <a:spcPct val="95000"/>
              </a:lnSpc>
              <a:spcBef>
                <a:spcPts val="0"/>
              </a:spcBef>
              <a:spcAft>
                <a:spcPts val="0"/>
              </a:spcAft>
              <a:buSzPts val="1900"/>
              <a:buChar char="●"/>
            </a:pPr>
            <a:r>
              <a:rPr lang="en-US" sz="1900"/>
              <a:t>Meeting the needs of certain student populations</a:t>
            </a:r>
            <a:endParaRPr sz="1900"/>
          </a:p>
          <a:p>
            <a:pPr indent="0" lvl="0" marL="0" rtl="0" algn="l">
              <a:lnSpc>
                <a:spcPct val="95000"/>
              </a:lnSpc>
              <a:spcBef>
                <a:spcPts val="1300"/>
              </a:spcBef>
              <a:spcAft>
                <a:spcPts val="0"/>
              </a:spcAft>
              <a:buSzPts val="1200"/>
              <a:buNone/>
            </a:pPr>
            <a:r>
              <a:t/>
            </a:r>
            <a:endParaRPr sz="100"/>
          </a:p>
          <a:p>
            <a:pPr indent="0" lvl="0" marL="0" rtl="0" algn="l">
              <a:lnSpc>
                <a:spcPct val="95000"/>
              </a:lnSpc>
              <a:spcBef>
                <a:spcPts val="1300"/>
              </a:spcBef>
              <a:spcAft>
                <a:spcPts val="0"/>
              </a:spcAft>
              <a:buSzPts val="1200"/>
              <a:buNone/>
            </a:pPr>
            <a:r>
              <a:rPr lang="en-US" sz="1900"/>
              <a:t>More educators plan to stay in the classroom:</a:t>
            </a:r>
            <a:endParaRPr sz="1900"/>
          </a:p>
          <a:p>
            <a:pPr indent="-425450" lvl="0" marL="609600" rtl="0" algn="l">
              <a:lnSpc>
                <a:spcPct val="95000"/>
              </a:lnSpc>
              <a:spcBef>
                <a:spcPts val="0"/>
              </a:spcBef>
              <a:spcAft>
                <a:spcPts val="0"/>
              </a:spcAft>
              <a:buSzPts val="1900"/>
              <a:buChar char="●"/>
            </a:pPr>
            <a:r>
              <a:rPr lang="en-US" sz="1900"/>
              <a:t>Only</a:t>
            </a:r>
            <a:r>
              <a:rPr lang="en-US" sz="1900">
                <a:solidFill>
                  <a:srgbClr val="00953A"/>
                </a:solidFill>
              </a:rPr>
              <a:t> </a:t>
            </a:r>
            <a:r>
              <a:rPr b="1" lang="en-US" sz="1900">
                <a:solidFill>
                  <a:srgbClr val="00953A"/>
                </a:solidFill>
              </a:rPr>
              <a:t>6%</a:t>
            </a:r>
            <a:r>
              <a:rPr b="1" lang="en-US" sz="1900"/>
              <a:t> </a:t>
            </a:r>
            <a:r>
              <a:rPr lang="en-US" sz="1900"/>
              <a:t>of educators say they plan to leave or retire</a:t>
            </a:r>
            <a:endParaRPr sz="1900"/>
          </a:p>
          <a:p>
            <a:pPr indent="-425450" lvl="0" marL="609600" rtl="0" algn="l">
              <a:lnSpc>
                <a:spcPct val="95000"/>
              </a:lnSpc>
              <a:spcBef>
                <a:spcPts val="0"/>
              </a:spcBef>
              <a:spcAft>
                <a:spcPts val="0"/>
              </a:spcAft>
              <a:buSzPts val="1900"/>
              <a:buChar char="●"/>
            </a:pPr>
            <a:r>
              <a:rPr lang="en-US" sz="1900"/>
              <a:t>This is </a:t>
            </a:r>
            <a:r>
              <a:rPr b="1" lang="en-US" sz="1900">
                <a:solidFill>
                  <a:schemeClr val="accent6"/>
                </a:solidFill>
              </a:rPr>
              <a:t>▼ </a:t>
            </a:r>
            <a:r>
              <a:rPr lang="en-US" sz="1900"/>
              <a:t>9% from 2022 and </a:t>
            </a:r>
            <a:r>
              <a:rPr b="1" lang="en-US" sz="1900">
                <a:solidFill>
                  <a:schemeClr val="accent6"/>
                </a:solidFill>
              </a:rPr>
              <a:t>▼ </a:t>
            </a:r>
            <a:r>
              <a:rPr lang="en-US" sz="1900">
                <a:extLst>
                  <a:ext uri="http://customooxmlschemas.google.com/">
                    <go:slidesCustomData xmlns:go="http://customooxmlschemas.google.com/" textRoundtripDataId="57"/>
                  </a:ext>
                </a:extLst>
              </a:rPr>
              <a:t>4% from 2020</a:t>
            </a:r>
            <a:endParaRPr sz="1900"/>
          </a:p>
          <a:p>
            <a:pPr indent="0" lvl="0" marL="0" rtl="0" algn="l">
              <a:lnSpc>
                <a:spcPct val="95000"/>
              </a:lnSpc>
              <a:spcBef>
                <a:spcPts val="0"/>
              </a:spcBef>
              <a:spcAft>
                <a:spcPts val="0"/>
              </a:spcAft>
              <a:buSzPts val="1200"/>
              <a:buNone/>
            </a:pPr>
            <a:r>
              <a:t/>
            </a:r>
            <a:endParaRPr sz="1700"/>
          </a:p>
        </p:txBody>
      </p:sp>
      <p:sp>
        <p:nvSpPr>
          <p:cNvPr id="649" name="Google Shape;649;g270ea5cc92b_0_134"/>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g270ea5cc92b_0_141"/>
          <p:cNvPicPr preferRelativeResize="0"/>
          <p:nvPr/>
        </p:nvPicPr>
        <p:blipFill>
          <a:blip r:embed="rId3">
            <a:alphaModFix/>
          </a:blip>
          <a:stretch>
            <a:fillRect/>
          </a:stretch>
        </p:blipFill>
        <p:spPr>
          <a:xfrm>
            <a:off x="0" y="0"/>
            <a:ext cx="12192000" cy="6858034"/>
          </a:xfrm>
          <a:prstGeom prst="rect">
            <a:avLst/>
          </a:prstGeom>
          <a:noFill/>
          <a:ln>
            <a:noFill/>
          </a:ln>
        </p:spPr>
      </p:pic>
      <p:sp>
        <p:nvSpPr>
          <p:cNvPr id="656" name="Google Shape;656;g270ea5cc92b_0_141"/>
          <p:cNvSpPr txBox="1"/>
          <p:nvPr>
            <p:ph type="ctrTitle"/>
          </p:nvPr>
        </p:nvSpPr>
        <p:spPr>
          <a:xfrm>
            <a:off x="-133" y="4727071"/>
            <a:ext cx="12192000" cy="757200"/>
          </a:xfrm>
          <a:prstGeom prst="rect">
            <a:avLst/>
          </a:prstGeom>
          <a:solidFill>
            <a:srgbClr val="488BC9"/>
          </a:solidFill>
          <a:ln>
            <a:noFill/>
          </a:ln>
        </p:spPr>
        <p:txBody>
          <a:bodyPr anchorCtr="0" anchor="t" bIns="60925" lIns="121900" spcFirstLastPara="1" rIns="121900" wrap="square" tIns="60925">
            <a:normAutofit fontScale="90000"/>
          </a:bodyPr>
          <a:lstStyle/>
          <a:p>
            <a:pPr indent="0" lvl="0" marL="0" rtl="0" algn="ctr">
              <a:spcBef>
                <a:spcPts val="1300"/>
              </a:spcBef>
              <a:spcAft>
                <a:spcPts val="0"/>
              </a:spcAft>
              <a:buClr>
                <a:schemeClr val="dk1"/>
              </a:buClr>
              <a:buSzPct val="66666"/>
              <a:buFont typeface="Arial"/>
              <a:buNone/>
            </a:pPr>
            <a:r>
              <a:rPr b="1" lang="en-US" sz="4800">
                <a:latin typeface="Calibri"/>
                <a:ea typeface="Calibri"/>
                <a:cs typeface="Calibri"/>
                <a:sym typeface="Calibri"/>
              </a:rPr>
              <a:t>Visit www.tlccsurvey.org for more.</a:t>
            </a:r>
            <a:endParaRPr b="1" sz="4800">
              <a:latin typeface="Calibri"/>
              <a:ea typeface="Calibri"/>
              <a:cs typeface="Calibri"/>
              <a:sym typeface="Calibri"/>
            </a:endParaRPr>
          </a:p>
        </p:txBody>
      </p:sp>
      <p:sp>
        <p:nvSpPr>
          <p:cNvPr id="657" name="Google Shape;657;g270ea5cc92b_0_141"/>
          <p:cNvSpPr txBox="1"/>
          <p:nvPr>
            <p:ph idx="12" type="sldNum"/>
          </p:nvPr>
        </p:nvSpPr>
        <p:spPr>
          <a:xfrm>
            <a:off x="383461" y="8569357"/>
            <a:ext cx="3657600" cy="486900"/>
          </a:xfrm>
          <a:prstGeom prst="rect">
            <a:avLst/>
          </a:prstGeom>
          <a:noFill/>
          <a:ln>
            <a:noFill/>
          </a:ln>
        </p:spPr>
        <p:txBody>
          <a:bodyPr anchorCtr="0" anchor="t" bIns="60925" lIns="121900" spcFirstLastPara="1" rIns="121900" wrap="square" tIns="60925">
            <a:noAutofit/>
          </a:bodyPr>
          <a:lstStyle/>
          <a:p>
            <a:pPr indent="0" lvl="0" marL="0" rtl="0" algn="l">
              <a:spcBef>
                <a:spcPts val="0"/>
              </a:spcBef>
              <a:spcAft>
                <a:spcPts val="0"/>
              </a:spcAft>
              <a:buClr>
                <a:srgbClr val="000000"/>
              </a:buClr>
              <a:buSzPts val="2100"/>
              <a:buFont typeface="Arial"/>
              <a:buNone/>
            </a:pPr>
            <a:fld id="{00000000-1234-1234-1234-123412341234}" type="slidenum">
              <a:rPr lang="en-US"/>
              <a:t>‹#›</a:t>
            </a:fld>
            <a:endParaRPr/>
          </a:p>
        </p:txBody>
      </p:sp>
      <p:pic>
        <p:nvPicPr>
          <p:cNvPr id="658" name="Google Shape;658;g270ea5cc92b_0_141"/>
          <p:cNvPicPr preferRelativeResize="0"/>
          <p:nvPr/>
        </p:nvPicPr>
        <p:blipFill>
          <a:blip r:embed="rId4">
            <a:alphaModFix/>
          </a:blip>
          <a:stretch>
            <a:fillRect/>
          </a:stretch>
        </p:blipFill>
        <p:spPr>
          <a:xfrm>
            <a:off x="8451667" y="6330624"/>
            <a:ext cx="2747551" cy="46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2709c0bac35_0_0"/>
          <p:cNvSpPr txBox="1"/>
          <p:nvPr>
            <p:ph type="ctrTitle"/>
          </p:nvPr>
        </p:nvSpPr>
        <p:spPr>
          <a:xfrm>
            <a:off x="0" y="2595716"/>
            <a:ext cx="12192000" cy="23376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1" lang="en-US"/>
              <a:t>Update on Digital PSAT/SAT Administration</a:t>
            </a:r>
            <a:br>
              <a:rPr lang="en-US"/>
            </a:br>
            <a:r>
              <a:rPr lang="en-US" sz="3600"/>
              <a:t>Feedback </a:t>
            </a:r>
            <a:r>
              <a:rPr lang="en-US" sz="3600"/>
              <a:t>Item</a:t>
            </a:r>
            <a:br>
              <a:rPr lang="en-US"/>
            </a:br>
            <a:br>
              <a:rPr lang="en-US"/>
            </a:br>
            <a:br>
              <a:rPr lang="en-US"/>
            </a:br>
            <a:r>
              <a:rPr b="1" lang="en-US"/>
              <a:t>Joyce Zurkowski &amp; Marie Huchton</a:t>
            </a:r>
            <a:endParaRPr/>
          </a:p>
        </p:txBody>
      </p:sp>
      <p:sp>
        <p:nvSpPr>
          <p:cNvPr id="664" name="Google Shape;664;g2709c0bac35_0_0"/>
          <p:cNvSpPr txBox="1"/>
          <p:nvPr>
            <p:ph idx="12" type="sldNum"/>
          </p:nvPr>
        </p:nvSpPr>
        <p:spPr>
          <a:xfrm>
            <a:off x="233420" y="6427021"/>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2dc84e65b89_3_0"/>
          <p:cNvSpPr txBox="1"/>
          <p:nvPr>
            <p:ph idx="4294967295" type="ctrTitle"/>
          </p:nvPr>
        </p:nvSpPr>
        <p:spPr>
          <a:xfrm>
            <a:off x="0" y="1432367"/>
            <a:ext cx="12192000" cy="2688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0" i="0" lang="en-US" sz="4400" u="none" cap="none" strike="noStrike">
                <a:solidFill>
                  <a:schemeClr val="lt1"/>
                </a:solidFill>
                <a:latin typeface="Calibri"/>
                <a:ea typeface="Calibri"/>
                <a:cs typeface="Calibri"/>
                <a:sym typeface="Calibri"/>
              </a:rPr>
              <a:t>Colorado School Day</a:t>
            </a:r>
            <a:br>
              <a:rPr b="0" i="0" lang="en-US" sz="4400" u="none" cap="none" strike="noStrike">
                <a:solidFill>
                  <a:schemeClr val="lt1"/>
                </a:solidFill>
                <a:latin typeface="Calibri"/>
                <a:ea typeface="Calibri"/>
                <a:cs typeface="Calibri"/>
                <a:sym typeface="Calibri"/>
              </a:rPr>
            </a:br>
            <a:r>
              <a:rPr b="0" i="0" lang="en-US" sz="4400" u="none" cap="none" strike="noStrike">
                <a:solidFill>
                  <a:schemeClr val="lt1"/>
                </a:solidFill>
                <a:latin typeface="Calibri"/>
                <a:ea typeface="Calibri"/>
                <a:cs typeface="Calibri"/>
                <a:sym typeface="Calibri"/>
              </a:rPr>
              <a:t>Digital PSAT &amp; SAT</a:t>
            </a:r>
            <a:br>
              <a:rPr b="0" i="0" lang="en-US" sz="4400" u="none" cap="none" strike="noStrike">
                <a:solidFill>
                  <a:schemeClr val="lt1"/>
                </a:solidFill>
                <a:latin typeface="Calibri"/>
                <a:ea typeface="Calibri"/>
                <a:cs typeface="Calibri"/>
                <a:sym typeface="Calibri"/>
              </a:rPr>
            </a:br>
            <a:r>
              <a:rPr b="0" i="0" lang="en-US" sz="4400" u="none" cap="none" strike="noStrike">
                <a:solidFill>
                  <a:schemeClr val="lt1"/>
                </a:solidFill>
                <a:latin typeface="Calibri"/>
                <a:ea typeface="Calibri"/>
                <a:cs typeface="Calibri"/>
                <a:sym typeface="Calibri"/>
              </a:rPr>
              <a:t>Spring 2024</a:t>
            </a:r>
            <a:endParaRPr b="0" i="0" sz="4800" u="none" cap="none" strike="noStrike">
              <a:solidFill>
                <a:schemeClr val="lt1"/>
              </a:solidFill>
              <a:latin typeface="Calibri"/>
              <a:ea typeface="Calibri"/>
              <a:cs typeface="Calibri"/>
              <a:sym typeface="Calibri"/>
            </a:endParaRPr>
          </a:p>
        </p:txBody>
      </p:sp>
      <p:sp>
        <p:nvSpPr>
          <p:cNvPr id="670" name="Google Shape;670;g2dc84e65b89_3_0"/>
          <p:cNvSpPr txBox="1"/>
          <p:nvPr/>
        </p:nvSpPr>
        <p:spPr>
          <a:xfrm>
            <a:off x="1474200" y="4679700"/>
            <a:ext cx="9243600" cy="1043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100"/>
              <a:buFont typeface="Arial"/>
              <a:buNone/>
            </a:pPr>
            <a:r>
              <a:rPr lang="en-US" sz="3100">
                <a:solidFill>
                  <a:schemeClr val="lt1"/>
                </a:solidFill>
                <a:latin typeface="Calibri"/>
                <a:ea typeface="Calibri"/>
                <a:cs typeface="Calibri"/>
                <a:sym typeface="Calibri"/>
              </a:rPr>
              <a:t>State Board of Education Meeting</a:t>
            </a:r>
            <a:br>
              <a:rPr lang="en-US" sz="3100">
                <a:solidFill>
                  <a:schemeClr val="lt1"/>
                </a:solidFill>
                <a:latin typeface="Calibri"/>
                <a:ea typeface="Calibri"/>
                <a:cs typeface="Calibri"/>
                <a:sym typeface="Calibri"/>
              </a:rPr>
            </a:br>
            <a:r>
              <a:rPr lang="en-US" sz="3100">
                <a:solidFill>
                  <a:schemeClr val="lt1"/>
                </a:solidFill>
                <a:latin typeface="Calibri"/>
                <a:ea typeface="Calibri"/>
                <a:cs typeface="Calibri"/>
                <a:sym typeface="Calibri"/>
              </a:rPr>
              <a:t>May 9, 2024</a:t>
            </a:r>
            <a:endParaRPr sz="3100">
              <a:solidFill>
                <a:schemeClr val="lt1"/>
              </a:solidFill>
              <a:latin typeface="Calibri"/>
              <a:ea typeface="Calibri"/>
              <a:cs typeface="Calibri"/>
              <a:sym typeface="Calibri"/>
            </a:endParaRPr>
          </a:p>
        </p:txBody>
      </p:sp>
      <p:sp>
        <p:nvSpPr>
          <p:cNvPr id="671" name="Google Shape;671;g2dc84e65b89_3_0"/>
          <p:cNvSpPr txBox="1"/>
          <p:nvPr>
            <p:ph idx="12" type="sldNum"/>
          </p:nvPr>
        </p:nvSpPr>
        <p:spPr>
          <a:xfrm>
            <a:off x="227916" y="642702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dc84e65b89_3_12"/>
          <p:cNvSpPr txBox="1"/>
          <p:nvPr>
            <p:ph type="title"/>
          </p:nvPr>
        </p:nvSpPr>
        <p:spPr>
          <a:xfrm>
            <a:off x="326924" y="254514"/>
            <a:ext cx="8109200" cy="75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Topics</a:t>
            </a:r>
            <a:endParaRPr/>
          </a:p>
        </p:txBody>
      </p:sp>
      <p:sp>
        <p:nvSpPr>
          <p:cNvPr id="677" name="Google Shape;677;g2dc84e65b89_3_12"/>
          <p:cNvSpPr txBox="1"/>
          <p:nvPr>
            <p:ph idx="4294967295" type="body"/>
          </p:nvPr>
        </p:nvSpPr>
        <p:spPr>
          <a:xfrm>
            <a:off x="609600" y="1524000"/>
            <a:ext cx="11360800" cy="4255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400"/>
              <a:buChar char="•"/>
            </a:pPr>
            <a:r>
              <a:rPr lang="en-US" sz="2400"/>
              <a:t>Executive Summary</a:t>
            </a:r>
            <a:endParaRPr sz="2400"/>
          </a:p>
          <a:p>
            <a:pPr indent="-228600" lvl="0" marL="228600" rtl="0" algn="l">
              <a:lnSpc>
                <a:spcPct val="90000"/>
              </a:lnSpc>
              <a:spcBef>
                <a:spcPts val="1000"/>
              </a:spcBef>
              <a:spcAft>
                <a:spcPts val="0"/>
              </a:spcAft>
              <a:buSzPts val="2400"/>
              <a:buChar char="•"/>
            </a:pPr>
            <a:r>
              <a:rPr lang="en-US" sz="2400"/>
              <a:t>Adaptive Tests</a:t>
            </a:r>
            <a:endParaRPr sz="2400"/>
          </a:p>
          <a:p>
            <a:pPr indent="-228600" lvl="0" marL="228600" rtl="0" algn="l">
              <a:lnSpc>
                <a:spcPct val="90000"/>
              </a:lnSpc>
              <a:spcBef>
                <a:spcPts val="1000"/>
              </a:spcBef>
              <a:spcAft>
                <a:spcPts val="0"/>
              </a:spcAft>
              <a:buSzPts val="2400"/>
              <a:buChar char="•"/>
            </a:pPr>
            <a:r>
              <a:rPr lang="en-US" sz="2400"/>
              <a:t>Technical Approaches</a:t>
            </a:r>
            <a:endParaRPr sz="2400"/>
          </a:p>
          <a:p>
            <a:pPr indent="-228600" lvl="0" marL="228600" rtl="0" algn="l">
              <a:lnSpc>
                <a:spcPct val="90000"/>
              </a:lnSpc>
              <a:spcBef>
                <a:spcPts val="1000"/>
              </a:spcBef>
              <a:spcAft>
                <a:spcPts val="0"/>
              </a:spcAft>
              <a:buSzPts val="2400"/>
              <a:buChar char="•"/>
            </a:pPr>
            <a:r>
              <a:rPr lang="en-US" sz="2400"/>
              <a:t>Test Design and Content</a:t>
            </a:r>
            <a:endParaRPr sz="2400"/>
          </a:p>
          <a:p>
            <a:pPr indent="-228600" lvl="0" marL="228600" rtl="0" algn="l">
              <a:lnSpc>
                <a:spcPct val="90000"/>
              </a:lnSpc>
              <a:spcBef>
                <a:spcPts val="1000"/>
              </a:spcBef>
              <a:spcAft>
                <a:spcPts val="0"/>
              </a:spcAft>
              <a:buSzPts val="2400"/>
              <a:buChar char="•"/>
            </a:pPr>
            <a:r>
              <a:rPr lang="en-US" sz="2400"/>
              <a:t>Implications for Score Interpretation</a:t>
            </a:r>
            <a:endParaRPr/>
          </a:p>
        </p:txBody>
      </p:sp>
      <p:sp>
        <p:nvSpPr>
          <p:cNvPr id="678" name="Google Shape;678;g2dc84e65b89_3_12"/>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dc84e65b89_3_18"/>
          <p:cNvSpPr txBox="1"/>
          <p:nvPr>
            <p:ph type="title"/>
          </p:nvPr>
        </p:nvSpPr>
        <p:spPr>
          <a:xfrm>
            <a:off x="144800" y="171700"/>
            <a:ext cx="120704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Executive Summary: This spring, Colorado administered the new Digital PSAT/SAT</a:t>
            </a:r>
            <a:r>
              <a:rPr lang="en-US" sz="3100">
                <a:solidFill>
                  <a:schemeClr val="lt1"/>
                </a:solidFill>
                <a:latin typeface="Arial"/>
                <a:ea typeface="Arial"/>
                <a:cs typeface="Arial"/>
                <a:sym typeface="Arial"/>
              </a:rPr>
              <a:t> assessments</a:t>
            </a:r>
            <a:endParaRPr/>
          </a:p>
        </p:txBody>
      </p:sp>
      <p:sp>
        <p:nvSpPr>
          <p:cNvPr id="684" name="Google Shape;684;g2dc84e65b89_3_18"/>
          <p:cNvSpPr txBox="1"/>
          <p:nvPr>
            <p:ph idx="4294967295" type="body"/>
          </p:nvPr>
        </p:nvSpPr>
        <p:spPr>
          <a:xfrm>
            <a:off x="609600" y="1524000"/>
            <a:ext cx="11360800" cy="4255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SzPts val="2400"/>
              <a:buChar char="•"/>
            </a:pPr>
            <a:r>
              <a:rPr lang="en-US" sz="2400"/>
              <a:t>This spring high school students took the Digital PSAT/SAT, College Board’s new tests. </a:t>
            </a:r>
            <a:endParaRPr sz="2400"/>
          </a:p>
          <a:p>
            <a:pPr indent="-355600" lvl="1" marL="914400" rtl="0" algn="l">
              <a:lnSpc>
                <a:spcPct val="90000"/>
              </a:lnSpc>
              <a:spcBef>
                <a:spcPts val="500"/>
              </a:spcBef>
              <a:spcAft>
                <a:spcPts val="0"/>
              </a:spcAft>
              <a:buSzPts val="2000"/>
              <a:buChar char="•"/>
            </a:pPr>
            <a:r>
              <a:rPr lang="en-US" sz="2400"/>
              <a:t>The tests are shorter because they are adaptive. </a:t>
            </a:r>
            <a:endParaRPr sz="2400"/>
          </a:p>
          <a:p>
            <a:pPr indent="-355600" lvl="1" marL="914400" rtl="0" algn="l">
              <a:lnSpc>
                <a:spcPct val="90000"/>
              </a:lnSpc>
              <a:spcBef>
                <a:spcPts val="500"/>
              </a:spcBef>
              <a:spcAft>
                <a:spcPts val="0"/>
              </a:spcAft>
              <a:buSzPts val="2000"/>
              <a:buChar char="•"/>
            </a:pPr>
            <a:r>
              <a:rPr lang="en-US" sz="2400"/>
              <a:t>The items, content distributions, and technical </a:t>
            </a:r>
            <a:r>
              <a:rPr lang="en-US"/>
              <a:t>models</a:t>
            </a:r>
            <a:r>
              <a:rPr lang="en-US" sz="2400"/>
              <a:t> were also revised.</a:t>
            </a:r>
            <a:endParaRPr sz="2400"/>
          </a:p>
          <a:p>
            <a:pPr indent="-76200" lvl="0" marL="228600" rtl="0" algn="l">
              <a:lnSpc>
                <a:spcPct val="90000"/>
              </a:lnSpc>
              <a:spcBef>
                <a:spcPts val="1000"/>
              </a:spcBef>
              <a:spcAft>
                <a:spcPts val="0"/>
              </a:spcAft>
              <a:buSzPts val="2800"/>
              <a:buNone/>
            </a:pPr>
            <a:r>
              <a:t/>
            </a:r>
            <a:endParaRPr sz="2400"/>
          </a:p>
          <a:p>
            <a:pPr indent="-228600" lvl="0" marL="228600" rtl="0" algn="l">
              <a:lnSpc>
                <a:spcPct val="90000"/>
              </a:lnSpc>
              <a:spcBef>
                <a:spcPts val="1000"/>
              </a:spcBef>
              <a:spcAft>
                <a:spcPts val="0"/>
              </a:spcAft>
              <a:buSzPts val="2400"/>
              <a:buChar char="•"/>
            </a:pPr>
            <a:r>
              <a:rPr lang="en-US" sz="2400"/>
              <a:t>Colleges and universities are accepting the resulting SAT scores for purposes of entrance.</a:t>
            </a:r>
            <a:endParaRPr sz="2400"/>
          </a:p>
          <a:p>
            <a:pPr indent="0" lvl="1" marL="457200" rtl="0" algn="l">
              <a:lnSpc>
                <a:spcPct val="90000"/>
              </a:lnSpc>
              <a:spcBef>
                <a:spcPts val="500"/>
              </a:spcBef>
              <a:spcAft>
                <a:spcPts val="0"/>
              </a:spcAft>
              <a:buSzPts val="2400"/>
              <a:buNone/>
            </a:pPr>
            <a:r>
              <a:t/>
            </a:r>
            <a:endParaRPr>
              <a:highlight>
                <a:srgbClr val="FFFF00"/>
              </a:highlight>
            </a:endParaRPr>
          </a:p>
          <a:p>
            <a:pPr indent="0" lvl="0" marL="0" rtl="0" algn="l">
              <a:lnSpc>
                <a:spcPct val="90000"/>
              </a:lnSpc>
              <a:spcBef>
                <a:spcPts val="1000"/>
              </a:spcBef>
              <a:spcAft>
                <a:spcPts val="0"/>
              </a:spcAft>
              <a:buSzPts val="2800"/>
              <a:buNone/>
            </a:pPr>
            <a:r>
              <a:t/>
            </a:r>
            <a:endParaRPr/>
          </a:p>
        </p:txBody>
      </p:sp>
      <p:sp>
        <p:nvSpPr>
          <p:cNvPr id="685" name="Google Shape;685;g2dc84e65b89_3_18"/>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2dc84e65b89_3_24"/>
          <p:cNvSpPr txBox="1"/>
          <p:nvPr>
            <p:ph type="title"/>
          </p:nvPr>
        </p:nvSpPr>
        <p:spPr>
          <a:xfrm>
            <a:off x="382950" y="270925"/>
            <a:ext cx="108534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Adaptive tests adjust items students see later in a test based on their performance on earlier items</a:t>
            </a:r>
            <a:endParaRPr sz="2800"/>
          </a:p>
        </p:txBody>
      </p:sp>
      <p:sp>
        <p:nvSpPr>
          <p:cNvPr id="691" name="Google Shape;691;g2dc84e65b89_3_24"/>
          <p:cNvSpPr txBox="1"/>
          <p:nvPr>
            <p:ph idx="4294967295" type="body"/>
          </p:nvPr>
        </p:nvSpPr>
        <p:spPr>
          <a:xfrm>
            <a:off x="609600" y="1524000"/>
            <a:ext cx="11360800" cy="4637700"/>
          </a:xfrm>
          <a:prstGeom prst="rect">
            <a:avLst/>
          </a:prstGeom>
          <a:noFill/>
          <a:ln>
            <a:noFill/>
          </a:ln>
        </p:spPr>
        <p:txBody>
          <a:bodyPr anchorCtr="0" anchor="t" bIns="45700" lIns="91425" spcFirstLastPara="1" rIns="91425" wrap="square" tIns="45700">
            <a:noAutofit/>
          </a:bodyPr>
          <a:lstStyle/>
          <a:p>
            <a:pPr indent="-222250" lvl="0" marL="228600" rtl="0" algn="l">
              <a:lnSpc>
                <a:spcPct val="90000"/>
              </a:lnSpc>
              <a:spcBef>
                <a:spcPts val="0"/>
              </a:spcBef>
              <a:spcAft>
                <a:spcPts val="0"/>
              </a:spcAft>
              <a:buSzPts val="2300"/>
              <a:buChar char="•"/>
            </a:pPr>
            <a:r>
              <a:rPr lang="en-US" sz="2300"/>
              <a:t>Item level adaptive – after a student completes an item, the difficulty of the next item a student receives is based on performance on the prior item(s) </a:t>
            </a:r>
            <a:endParaRPr sz="2300"/>
          </a:p>
          <a:p>
            <a:pPr indent="0" lvl="0" marL="457200" rtl="0" algn="l">
              <a:lnSpc>
                <a:spcPct val="90000"/>
              </a:lnSpc>
              <a:spcBef>
                <a:spcPts val="0"/>
              </a:spcBef>
              <a:spcAft>
                <a:spcPts val="0"/>
              </a:spcAft>
              <a:buSzPts val="2800"/>
              <a:buNone/>
            </a:pPr>
            <a:r>
              <a:t/>
            </a:r>
            <a:endParaRPr sz="1800"/>
          </a:p>
          <a:p>
            <a:pPr indent="-222250" lvl="0" marL="228600" rtl="0" algn="l">
              <a:lnSpc>
                <a:spcPct val="90000"/>
              </a:lnSpc>
              <a:spcBef>
                <a:spcPts val="1000"/>
              </a:spcBef>
              <a:spcAft>
                <a:spcPts val="0"/>
              </a:spcAft>
              <a:buSzPts val="2300"/>
              <a:buChar char="•"/>
            </a:pPr>
            <a:r>
              <a:rPr lang="en-US" sz="2300"/>
              <a:t>Stage adaptive – rather than adjusting item-by-item, students take a set of items that then determines the items that they will get in the next set</a:t>
            </a:r>
            <a:endParaRPr sz="2300"/>
          </a:p>
          <a:p>
            <a:pPr indent="0" lvl="0" marL="457200" rtl="0" algn="l">
              <a:lnSpc>
                <a:spcPct val="90000"/>
              </a:lnSpc>
              <a:spcBef>
                <a:spcPts val="1000"/>
              </a:spcBef>
              <a:spcAft>
                <a:spcPts val="0"/>
              </a:spcAft>
              <a:buSzPts val="2800"/>
              <a:buNone/>
            </a:pPr>
            <a:r>
              <a:t/>
            </a:r>
            <a:endParaRPr sz="1800"/>
          </a:p>
          <a:p>
            <a:pPr indent="-222250" lvl="0" marL="228600" rtl="0" algn="l">
              <a:lnSpc>
                <a:spcPct val="90000"/>
              </a:lnSpc>
              <a:spcBef>
                <a:spcPts val="1000"/>
              </a:spcBef>
              <a:spcAft>
                <a:spcPts val="0"/>
              </a:spcAft>
              <a:buSzPts val="2300"/>
              <a:buChar char="•"/>
            </a:pPr>
            <a:r>
              <a:rPr lang="en-US" sz="2300"/>
              <a:t>INTENT: create a shorter test with the same or better reliability </a:t>
            </a:r>
            <a:endParaRPr sz="2300"/>
          </a:p>
          <a:p>
            <a:pPr indent="-228600" lvl="1" marL="685800" rtl="0" algn="l">
              <a:lnSpc>
                <a:spcPct val="90000"/>
              </a:lnSpc>
              <a:spcBef>
                <a:spcPts val="500"/>
              </a:spcBef>
              <a:spcAft>
                <a:spcPts val="0"/>
              </a:spcAft>
              <a:buSzPts val="2000"/>
              <a:buChar char="•"/>
            </a:pPr>
            <a:r>
              <a:rPr lang="en-US" sz="2000"/>
              <a:t>Instead of having students take a mix of 60 easy, medium and hard items, students get fewer, more targeted items. The scores they get from an adaptive and a “fixed” form grade-level assessment should be comparable.</a:t>
            </a:r>
            <a:endParaRPr sz="2000"/>
          </a:p>
        </p:txBody>
      </p:sp>
      <p:sp>
        <p:nvSpPr>
          <p:cNvPr id="692" name="Google Shape;692;g2dc84e65b89_3_24"/>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2dc84e65b89_3_30"/>
          <p:cNvSpPr txBox="1"/>
          <p:nvPr>
            <p:ph type="title"/>
          </p:nvPr>
        </p:nvSpPr>
        <p:spPr>
          <a:xfrm>
            <a:off x="297433" y="176550"/>
            <a:ext cx="117627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PSAT/SAT is now two stage adaptive: the second module a student receives is based on performance on the first module</a:t>
            </a:r>
            <a:r>
              <a:rPr lang="en-US" sz="2500">
                <a:solidFill>
                  <a:schemeClr val="lt1"/>
                </a:solidFill>
                <a:latin typeface="Arial"/>
                <a:ea typeface="Arial"/>
                <a:cs typeface="Arial"/>
                <a:sym typeface="Arial"/>
              </a:rPr>
              <a:t> </a:t>
            </a:r>
            <a:endParaRPr sz="25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sp>
        <p:nvSpPr>
          <p:cNvPr id="698" name="Google Shape;698;g2dc84e65b89_3_30"/>
          <p:cNvSpPr txBox="1"/>
          <p:nvPr/>
        </p:nvSpPr>
        <p:spPr>
          <a:xfrm>
            <a:off x="370400" y="1201500"/>
            <a:ext cx="114520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Students take two sets of questions (modules) for Reading/Writing and two for Math.</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Students are not told whether they get the easier or more difficult second module.</a:t>
            </a:r>
            <a:endParaRPr b="0" i="0" sz="1500" u="none" cap="none" strike="noStrike">
              <a:solidFill>
                <a:srgbClr val="000000"/>
              </a:solidFill>
              <a:latin typeface="Arial"/>
              <a:ea typeface="Arial"/>
              <a:cs typeface="Arial"/>
              <a:sym typeface="Arial"/>
            </a:endParaRPr>
          </a:p>
        </p:txBody>
      </p:sp>
      <p:grpSp>
        <p:nvGrpSpPr>
          <p:cNvPr id="699" name="Google Shape;699;g2dc84e65b89_3_30"/>
          <p:cNvGrpSpPr/>
          <p:nvPr/>
        </p:nvGrpSpPr>
        <p:grpSpPr>
          <a:xfrm>
            <a:off x="370396" y="2063497"/>
            <a:ext cx="11451984" cy="4179375"/>
            <a:chOff x="800472" y="2657203"/>
            <a:chExt cx="10580177" cy="5572500"/>
          </a:xfrm>
        </p:grpSpPr>
        <p:sp>
          <p:nvSpPr>
            <p:cNvPr id="700" name="Google Shape;700;g2dc84e65b89_3_30"/>
            <p:cNvSpPr/>
            <p:nvPr/>
          </p:nvSpPr>
          <p:spPr>
            <a:xfrm>
              <a:off x="800472" y="2657203"/>
              <a:ext cx="8048700" cy="5572500"/>
            </a:xfrm>
            <a:prstGeom prst="roundRect">
              <a:avLst>
                <a:gd fmla="val 16667" name="adj"/>
              </a:avLst>
            </a:prstGeom>
            <a:solidFill>
              <a:srgbClr val="CAECFA"/>
            </a:solidFill>
            <a:ln cap="flat" cmpd="sng" w="38100">
              <a:solidFill>
                <a:srgbClr val="E1EFD8"/>
              </a:solidFill>
              <a:prstDash val="solid"/>
              <a:round/>
              <a:headEnd len="sm" w="sm" type="none"/>
              <a:tailEnd len="sm" w="sm" type="none"/>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Calibri"/>
                <a:ea typeface="Calibri"/>
                <a:cs typeface="Calibri"/>
                <a:sym typeface="Calibri"/>
              </a:endParaRPr>
            </a:p>
          </p:txBody>
        </p:sp>
        <p:sp>
          <p:nvSpPr>
            <p:cNvPr id="701" name="Google Shape;701;g2dc84e65b89_3_30"/>
            <p:cNvSpPr txBox="1"/>
            <p:nvPr/>
          </p:nvSpPr>
          <p:spPr>
            <a:xfrm>
              <a:off x="1035445" y="4304261"/>
              <a:ext cx="2396400" cy="26586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Module 1:</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20 - 25 questions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All students are given the same broad mix of easy, medium, and hard questions.</a:t>
              </a:r>
              <a:endParaRPr b="0" i="0" sz="1800" u="none" cap="none" strike="noStrike">
                <a:solidFill>
                  <a:srgbClr val="000000"/>
                </a:solidFill>
                <a:latin typeface="Arial"/>
                <a:ea typeface="Arial"/>
                <a:cs typeface="Arial"/>
                <a:sym typeface="Arial"/>
              </a:endParaRPr>
            </a:p>
          </p:txBody>
        </p:sp>
        <p:sp>
          <p:nvSpPr>
            <p:cNvPr id="702" name="Google Shape;702;g2dc84e65b89_3_30"/>
            <p:cNvSpPr txBox="1"/>
            <p:nvPr/>
          </p:nvSpPr>
          <p:spPr>
            <a:xfrm>
              <a:off x="4295697" y="2770064"/>
              <a:ext cx="3981000" cy="3028200"/>
            </a:xfrm>
            <a:prstGeom prst="rect">
              <a:avLst/>
            </a:prstGeom>
            <a:noFill/>
            <a:ln cap="flat" cmpd="sng" w="9525">
              <a:solidFill>
                <a:srgbClr val="E1EFD8"/>
              </a:solidFill>
              <a:prstDash val="solid"/>
              <a:round/>
              <a:headEnd len="sm" w="sm" type="none"/>
              <a:tailEnd len="sm" w="sm" type="none"/>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Module 2A – Easier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20 - 25 questions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Students are given a targeted mix of questions of varying difficulty (more easy items, fewer hard items) based on their performance in Module 1.</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3" name="Google Shape;703;g2dc84e65b89_3_30"/>
            <p:cNvSpPr/>
            <p:nvPr/>
          </p:nvSpPr>
          <p:spPr>
            <a:xfrm rot="-1372382">
              <a:off x="3440292" y="4753322"/>
              <a:ext cx="783400" cy="343503"/>
            </a:xfrm>
            <a:prstGeom prst="rightArrow">
              <a:avLst>
                <a:gd fmla="val 50000" name="adj1"/>
                <a:gd fmla="val 69847" name="adj2"/>
              </a:avLst>
            </a:prstGeom>
            <a:solidFill>
              <a:srgbClr val="FFC000"/>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487"/>
                <a:buFont typeface="Arial"/>
                <a:buNone/>
              </a:pPr>
              <a:r>
                <a:t/>
              </a:r>
              <a:endParaRPr b="1" i="0" sz="487" u="none" cap="none" strike="noStrike">
                <a:solidFill>
                  <a:srgbClr val="7030A0"/>
                </a:solidFill>
                <a:latin typeface="Calibri"/>
                <a:ea typeface="Calibri"/>
                <a:cs typeface="Calibri"/>
                <a:sym typeface="Calibri"/>
              </a:endParaRPr>
            </a:p>
          </p:txBody>
        </p:sp>
        <p:sp>
          <p:nvSpPr>
            <p:cNvPr id="704" name="Google Shape;704;g2dc84e65b89_3_30"/>
            <p:cNvSpPr/>
            <p:nvPr/>
          </p:nvSpPr>
          <p:spPr>
            <a:xfrm>
              <a:off x="9712949" y="3385819"/>
              <a:ext cx="1667700" cy="4022700"/>
            </a:xfrm>
            <a:prstGeom prst="roundRect">
              <a:avLst>
                <a:gd fmla="val 16667" name="adj"/>
              </a:avLst>
            </a:prstGeom>
            <a:solidFill>
              <a:srgbClr val="E1EFD8"/>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Student’s Score for that Section</a:t>
              </a:r>
              <a:endParaRPr b="1" i="0" sz="1800" u="none" cap="none" strike="sngStrike">
                <a:solidFill>
                  <a:schemeClr val="dk2"/>
                </a:solidFill>
                <a:latin typeface="Calibri"/>
                <a:ea typeface="Calibri"/>
                <a:cs typeface="Calibri"/>
                <a:sym typeface="Calibri"/>
              </a:endParaRPr>
            </a:p>
          </p:txBody>
        </p:sp>
      </p:grpSp>
      <p:sp>
        <p:nvSpPr>
          <p:cNvPr id="705" name="Google Shape;705;g2dc84e65b89_3_30"/>
          <p:cNvSpPr txBox="1"/>
          <p:nvPr/>
        </p:nvSpPr>
        <p:spPr>
          <a:xfrm>
            <a:off x="4189112" y="4187997"/>
            <a:ext cx="4308800" cy="19941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Module 2B – More difficult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20 - 25 questions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Students are given a targeted mix of questions of varying difficulty (more hard items than easy items) based on their performance in Module 1.</a:t>
            </a:r>
            <a:endParaRPr b="0" i="0" sz="1800" u="none" cap="none" strike="noStrike">
              <a:solidFill>
                <a:srgbClr val="000000"/>
              </a:solidFill>
              <a:latin typeface="Arial"/>
              <a:ea typeface="Arial"/>
              <a:cs typeface="Arial"/>
              <a:sym typeface="Arial"/>
            </a:endParaRPr>
          </a:p>
        </p:txBody>
      </p:sp>
      <p:sp>
        <p:nvSpPr>
          <p:cNvPr id="706" name="Google Shape;706;g2dc84e65b89_3_30"/>
          <p:cNvSpPr/>
          <p:nvPr/>
        </p:nvSpPr>
        <p:spPr>
          <a:xfrm>
            <a:off x="9203797" y="3667991"/>
            <a:ext cx="812800" cy="519900"/>
          </a:xfrm>
          <a:prstGeom prst="rightArrow">
            <a:avLst>
              <a:gd fmla="val 50000" name="adj1"/>
              <a:gd fmla="val 50000" name="adj2"/>
            </a:avLst>
          </a:prstGeom>
          <a:solidFill>
            <a:srgbClr val="E1EFD8"/>
          </a:solidFill>
          <a:ln>
            <a:noFill/>
          </a:ln>
        </p:spPr>
        <p:txBody>
          <a:bodyPr anchorCtr="0" anchor="ctr" bIns="27000" lIns="27000" spcFirstLastPara="1" rIns="27000" wrap="square" tIns="27000">
            <a:noAutofit/>
          </a:bodyPr>
          <a:lstStyle/>
          <a:p>
            <a:pPr indent="0" lvl="0" marL="0" marR="0" rtl="0" algn="ctr">
              <a:lnSpc>
                <a:spcPct val="90000"/>
              </a:lnSpc>
              <a:spcBef>
                <a:spcPts val="0"/>
              </a:spcBef>
              <a:spcAft>
                <a:spcPts val="0"/>
              </a:spcAft>
              <a:buClr>
                <a:srgbClr val="000000"/>
              </a:buClr>
              <a:buSzPts val="1387"/>
              <a:buFont typeface="Arial"/>
              <a:buNone/>
            </a:pPr>
            <a:r>
              <a:t/>
            </a:r>
            <a:endParaRPr b="1" i="0" sz="1387" u="none" cap="none" strike="noStrike">
              <a:solidFill>
                <a:schemeClr val="dk2"/>
              </a:solidFill>
              <a:latin typeface="Calibri"/>
              <a:ea typeface="Calibri"/>
              <a:cs typeface="Calibri"/>
              <a:sym typeface="Calibri"/>
            </a:endParaRPr>
          </a:p>
        </p:txBody>
      </p:sp>
      <p:sp>
        <p:nvSpPr>
          <p:cNvPr id="707" name="Google Shape;707;g2dc84e65b89_3_30"/>
          <p:cNvSpPr/>
          <p:nvPr/>
        </p:nvSpPr>
        <p:spPr>
          <a:xfrm rot="489949">
            <a:off x="3206425" y="4212012"/>
            <a:ext cx="884973" cy="261282"/>
          </a:xfrm>
          <a:prstGeom prst="rightArrow">
            <a:avLst>
              <a:gd fmla="val 50000" name="adj1"/>
              <a:gd fmla="val 69847" name="adj2"/>
            </a:avLst>
          </a:prstGeom>
          <a:solidFill>
            <a:srgbClr val="9A57CD"/>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487"/>
              <a:buFont typeface="Arial"/>
              <a:buNone/>
            </a:pPr>
            <a:r>
              <a:t/>
            </a:r>
            <a:endParaRPr b="1" i="0" sz="487" u="none" cap="none" strike="noStrike">
              <a:solidFill>
                <a:schemeClr val="dk2"/>
              </a:solidFill>
              <a:latin typeface="Calibri"/>
              <a:ea typeface="Calibri"/>
              <a:cs typeface="Calibri"/>
              <a:sym typeface="Calibri"/>
            </a:endParaRPr>
          </a:p>
        </p:txBody>
      </p:sp>
      <p:sp>
        <p:nvSpPr>
          <p:cNvPr id="708" name="Google Shape;708;g2dc84e65b89_3_30"/>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
          <p:cNvSpPr txBox="1"/>
          <p:nvPr>
            <p:ph type="title"/>
          </p:nvPr>
        </p:nvSpPr>
        <p:spPr>
          <a:xfrm>
            <a:off x="443565" y="205176"/>
            <a:ext cx="8065168" cy="898524"/>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2800"/>
              <a:buFont typeface="Arial"/>
              <a:buNone/>
            </a:pPr>
            <a:r>
              <a:rPr lang="en-US"/>
              <a:t>Agenda for Today</a:t>
            </a:r>
            <a:endParaRPr/>
          </a:p>
        </p:txBody>
      </p:sp>
      <p:sp>
        <p:nvSpPr>
          <p:cNvPr id="450" name="Google Shape;450;p3"/>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p>
            <a:pPr indent="-368300" lvl="0" marL="457200" rtl="0" algn="l">
              <a:lnSpc>
                <a:spcPct val="100000"/>
              </a:lnSpc>
              <a:spcBef>
                <a:spcPts val="0"/>
              </a:spcBef>
              <a:spcAft>
                <a:spcPts val="0"/>
              </a:spcAft>
              <a:buSzPts val="2200"/>
              <a:buChar char="●"/>
            </a:pPr>
            <a:r>
              <a:rPr b="1" lang="en-US" sz="2200"/>
              <a:t>Welcome and Introductions</a:t>
            </a:r>
            <a:endParaRPr/>
          </a:p>
          <a:p>
            <a:pPr indent="-355600" lvl="1" marL="914400" rtl="0" algn="l">
              <a:lnSpc>
                <a:spcPct val="100000"/>
              </a:lnSpc>
              <a:spcBef>
                <a:spcPts val="1000"/>
              </a:spcBef>
              <a:spcAft>
                <a:spcPts val="0"/>
              </a:spcAft>
              <a:buSzPts val="2000"/>
              <a:buChar char="○"/>
            </a:pPr>
            <a:r>
              <a:rPr lang="en-US"/>
              <a:t>Information Item</a:t>
            </a:r>
            <a:endParaRPr b="1" sz="2200"/>
          </a:p>
          <a:p>
            <a:pPr indent="-368300" lvl="0" marL="457200" rtl="0" algn="l">
              <a:lnSpc>
                <a:spcPct val="100000"/>
              </a:lnSpc>
              <a:spcBef>
                <a:spcPts val="1000"/>
              </a:spcBef>
              <a:spcAft>
                <a:spcPts val="0"/>
              </a:spcAft>
              <a:buSzPts val="2200"/>
              <a:buChar char="●"/>
            </a:pPr>
            <a:r>
              <a:rPr b="1" lang="en-US" sz="2200">
                <a:extLst>
                  <a:ext uri="http://customooxmlschemas.google.com/">
                    <go:slidesCustomData xmlns:go="http://customooxmlschemas.google.com/" textRoundtripDataId="0"/>
                  </a:ext>
                </a:extLst>
              </a:rPr>
              <a:t>Accountability Updates – Lisa Medler</a:t>
            </a:r>
            <a:endParaRPr>
              <a:extLst>
                <a:ext uri="http://customooxmlschemas.google.com/">
                  <go:slidesCustomData xmlns:go="http://customooxmlschemas.google.com/" textRoundtripDataId="1"/>
                </a:ext>
              </a:extLst>
            </a:endParaRPr>
          </a:p>
          <a:p>
            <a:pPr indent="-355600" lvl="1" marL="914400" rtl="0" algn="l">
              <a:lnSpc>
                <a:spcPct val="100000"/>
              </a:lnSpc>
              <a:spcBef>
                <a:spcPts val="1000"/>
              </a:spcBef>
              <a:spcAft>
                <a:spcPts val="0"/>
              </a:spcAft>
              <a:buSzPts val="2000"/>
              <a:buChar char="○"/>
            </a:pPr>
            <a:r>
              <a:rPr lang="en-US">
                <a:extLst>
                  <a:ext uri="http://customooxmlschemas.google.com/">
                    <go:slidesCustomData xmlns:go="http://customooxmlschemas.google.com/" textRoundtripDataId="2"/>
                  </a:ext>
                </a:extLst>
              </a:rPr>
              <a:t>Information Item</a:t>
            </a:r>
            <a:endParaRPr>
              <a:extLst>
                <a:ext uri="http://customooxmlschemas.google.com/">
                  <go:slidesCustomData xmlns:go="http://customooxmlschemas.google.com/" textRoundtripDataId="3"/>
                </a:ext>
              </a:extLst>
            </a:endParaRPr>
          </a:p>
          <a:p>
            <a:pPr indent="-368300" lvl="0" marL="457200" rtl="0" algn="l">
              <a:lnSpc>
                <a:spcPct val="100000"/>
              </a:lnSpc>
              <a:spcBef>
                <a:spcPts val="1000"/>
              </a:spcBef>
              <a:spcAft>
                <a:spcPts val="0"/>
              </a:spcAft>
              <a:buSzPts val="2200"/>
              <a:buChar char="●"/>
            </a:pPr>
            <a:r>
              <a:rPr b="1" lang="en-US" sz="2200">
                <a:extLst>
                  <a:ext uri="http://customooxmlschemas.google.com/">
                    <go:slidesCustomData xmlns:go="http://customooxmlschemas.google.com/" textRoundtripDataId="4"/>
                  </a:ext>
                </a:extLst>
              </a:rPr>
              <a:t>Update on Digital PSAT/SAT Administration – Joyce Zurkowski &amp; Marie Huchton</a:t>
            </a:r>
            <a:endParaRPr sz="2400">
              <a:extLst>
                <a:ext uri="http://customooxmlschemas.google.com/">
                  <go:slidesCustomData xmlns:go="http://customooxmlschemas.google.com/" textRoundtripDataId="5"/>
                </a:ext>
              </a:extLst>
            </a:endParaRPr>
          </a:p>
          <a:p>
            <a:pPr indent="-355600" lvl="1" marL="914400" rtl="0" algn="l">
              <a:lnSpc>
                <a:spcPct val="100000"/>
              </a:lnSpc>
              <a:spcBef>
                <a:spcPts val="1000"/>
              </a:spcBef>
              <a:spcAft>
                <a:spcPts val="0"/>
              </a:spcAft>
              <a:buSzPts val="2000"/>
              <a:buChar char="○"/>
            </a:pPr>
            <a:r>
              <a:rPr lang="en-US" sz="2000">
                <a:extLst>
                  <a:ext uri="http://customooxmlschemas.google.com/">
                    <go:slidesCustomData xmlns:go="http://customooxmlschemas.google.com/" textRoundtripDataId="6"/>
                  </a:ext>
                </a:extLst>
              </a:rPr>
              <a:t>Feedback Item</a:t>
            </a:r>
            <a:endParaRPr>
              <a:extLst>
                <a:ext uri="http://customooxmlschemas.google.com/">
                  <go:slidesCustomData xmlns:go="http://customooxmlschemas.google.com/" textRoundtripDataId="7"/>
                </a:ext>
              </a:extLst>
            </a:endParaRPr>
          </a:p>
          <a:p>
            <a:pPr indent="-368300" lvl="0" marL="457200" rtl="0" algn="l">
              <a:lnSpc>
                <a:spcPct val="100000"/>
              </a:lnSpc>
              <a:spcBef>
                <a:spcPts val="1000"/>
              </a:spcBef>
              <a:spcAft>
                <a:spcPts val="0"/>
              </a:spcAft>
              <a:buSzPts val="2200"/>
              <a:buChar char="●"/>
            </a:pPr>
            <a:r>
              <a:rPr b="1" lang="en-US" sz="2200">
                <a:extLst>
                  <a:ext uri="http://customooxmlschemas.google.com/">
                    <go:slidesCustomData xmlns:go="http://customooxmlschemas.google.com/" textRoundtripDataId="8"/>
                  </a:ext>
                </a:extLst>
              </a:rPr>
              <a:t>Taskforce Updates and Stakeholder Discussion – Lisa Medler &amp; Ryan Marks</a:t>
            </a:r>
            <a:endParaRPr>
              <a:extLst>
                <a:ext uri="http://customooxmlschemas.google.com/">
                  <go:slidesCustomData xmlns:go="http://customooxmlschemas.google.com/" textRoundtripDataId="9"/>
                </a:ext>
              </a:extLst>
            </a:endParaRPr>
          </a:p>
          <a:p>
            <a:pPr indent="-355600" lvl="1" marL="914400" rtl="0" algn="l">
              <a:lnSpc>
                <a:spcPct val="100000"/>
              </a:lnSpc>
              <a:spcBef>
                <a:spcPts val="1000"/>
              </a:spcBef>
              <a:spcAft>
                <a:spcPts val="0"/>
              </a:spcAft>
              <a:buSzPts val="2000"/>
              <a:buChar char="○"/>
            </a:pPr>
            <a:r>
              <a:rPr lang="en-US">
                <a:extLst>
                  <a:ext uri="http://customooxmlschemas.google.com/">
                    <go:slidesCustomData xmlns:go="http://customooxmlschemas.google.com/" textRoundtripDataId="10"/>
                  </a:ext>
                </a:extLst>
              </a:rPr>
              <a:t>Feedback Item</a:t>
            </a:r>
            <a:endParaRPr/>
          </a:p>
          <a:p>
            <a:pPr indent="-368300" lvl="0" marL="457200" rtl="0" algn="l">
              <a:lnSpc>
                <a:spcPct val="100000"/>
              </a:lnSpc>
              <a:spcBef>
                <a:spcPts val="1000"/>
              </a:spcBef>
              <a:spcAft>
                <a:spcPts val="1000"/>
              </a:spcAft>
              <a:buSzPts val="2200"/>
              <a:buChar char="●"/>
            </a:pPr>
            <a:r>
              <a:rPr b="1" lang="en-US" sz="2200"/>
              <a:t>Wrap-Up</a:t>
            </a:r>
            <a:endParaRPr/>
          </a:p>
        </p:txBody>
      </p:sp>
      <p:sp>
        <p:nvSpPr>
          <p:cNvPr id="451" name="Google Shape;451;p3"/>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2dc84e65b89_3_45"/>
          <p:cNvSpPr txBox="1"/>
          <p:nvPr>
            <p:ph type="title"/>
          </p:nvPr>
        </p:nvSpPr>
        <p:spPr>
          <a:xfrm>
            <a:off x="211967" y="64975"/>
            <a:ext cx="117684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500">
                <a:solidFill>
                  <a:schemeClr val="lt1"/>
                </a:solidFill>
                <a:latin typeface="Arial"/>
                <a:ea typeface="Arial"/>
                <a:cs typeface="Arial"/>
                <a:sym typeface="Arial"/>
              </a:rPr>
              <a:t>Students who </a:t>
            </a:r>
            <a:r>
              <a:rPr lang="en-US" sz="2500"/>
              <a:t>take</a:t>
            </a:r>
            <a:r>
              <a:rPr lang="en-US" sz="2500">
                <a:solidFill>
                  <a:schemeClr val="lt1"/>
                </a:solidFill>
                <a:latin typeface="Arial"/>
                <a:ea typeface="Arial"/>
                <a:cs typeface="Arial"/>
                <a:sym typeface="Arial"/>
              </a:rPr>
              <a:t> </a:t>
            </a:r>
            <a:r>
              <a:rPr lang="en-US" sz="2500"/>
              <a:t>either </a:t>
            </a:r>
            <a:r>
              <a:rPr lang="en-US" sz="2500">
                <a:solidFill>
                  <a:schemeClr val="lt1"/>
                </a:solidFill>
                <a:latin typeface="Arial"/>
                <a:ea typeface="Arial"/>
                <a:cs typeface="Arial"/>
                <a:sym typeface="Arial"/>
              </a:rPr>
              <a:t>the easier </a:t>
            </a:r>
            <a:r>
              <a:rPr lang="en-US" sz="2500"/>
              <a:t>or</a:t>
            </a:r>
            <a:r>
              <a:rPr lang="en-US" sz="2500">
                <a:solidFill>
                  <a:schemeClr val="lt1"/>
                </a:solidFill>
                <a:latin typeface="Arial"/>
                <a:ea typeface="Arial"/>
                <a:cs typeface="Arial"/>
                <a:sym typeface="Arial"/>
              </a:rPr>
              <a:t> more difficult modules can get a score above Met Expectations and meet the College Board College and Career Readiness Benchmark (CB CCRB)</a:t>
            </a:r>
            <a:endParaRPr sz="2500"/>
          </a:p>
        </p:txBody>
      </p:sp>
      <p:grpSp>
        <p:nvGrpSpPr>
          <p:cNvPr id="714" name="Google Shape;714;g2dc84e65b89_3_45"/>
          <p:cNvGrpSpPr/>
          <p:nvPr/>
        </p:nvGrpSpPr>
        <p:grpSpPr>
          <a:xfrm>
            <a:off x="-278815" y="1255924"/>
            <a:ext cx="12749945" cy="4888669"/>
            <a:chOff x="-1464690" y="0"/>
            <a:chExt cx="8508283" cy="4349349"/>
          </a:xfrm>
        </p:grpSpPr>
        <p:sp>
          <p:nvSpPr>
            <p:cNvPr id="715" name="Google Shape;715;g2dc84e65b89_3_45"/>
            <p:cNvSpPr txBox="1"/>
            <p:nvPr/>
          </p:nvSpPr>
          <p:spPr>
            <a:xfrm>
              <a:off x="688769" y="0"/>
              <a:ext cx="1708500" cy="344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Math</a:t>
              </a:r>
              <a:endParaRPr b="0" i="0" sz="1100" u="none" cap="none" strike="noStrike">
                <a:solidFill>
                  <a:schemeClr val="dk1"/>
                </a:solidFill>
                <a:latin typeface="Arial"/>
                <a:ea typeface="Arial"/>
                <a:cs typeface="Arial"/>
                <a:sym typeface="Arial"/>
              </a:endParaRPr>
            </a:p>
          </p:txBody>
        </p:sp>
        <p:sp>
          <p:nvSpPr>
            <p:cNvPr id="716" name="Google Shape;716;g2dc84e65b89_3_45"/>
            <p:cNvSpPr txBox="1"/>
            <p:nvPr/>
          </p:nvSpPr>
          <p:spPr>
            <a:xfrm>
              <a:off x="2968831" y="0"/>
              <a:ext cx="1946100" cy="344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Reading/Writing</a:t>
              </a:r>
              <a:endParaRPr b="0" i="0" sz="1100" u="none" cap="none" strike="noStrike">
                <a:solidFill>
                  <a:schemeClr val="dk1"/>
                </a:solidFill>
                <a:latin typeface="Arial"/>
                <a:ea typeface="Arial"/>
                <a:cs typeface="Arial"/>
                <a:sym typeface="Arial"/>
              </a:endParaRPr>
            </a:p>
          </p:txBody>
        </p:sp>
        <p:grpSp>
          <p:nvGrpSpPr>
            <p:cNvPr id="717" name="Google Shape;717;g2dc84e65b89_3_45"/>
            <p:cNvGrpSpPr/>
            <p:nvPr/>
          </p:nvGrpSpPr>
          <p:grpSpPr>
            <a:xfrm>
              <a:off x="-1464690" y="344384"/>
              <a:ext cx="8508283" cy="4004965"/>
              <a:chOff x="-1464690" y="0"/>
              <a:chExt cx="8508283" cy="4004965"/>
            </a:xfrm>
          </p:grpSpPr>
          <p:sp>
            <p:nvSpPr>
              <p:cNvPr id="718" name="Google Shape;718;g2dc84e65b89_3_45"/>
              <p:cNvSpPr/>
              <p:nvPr/>
            </p:nvSpPr>
            <p:spPr>
              <a:xfrm>
                <a:off x="3887684" y="131217"/>
                <a:ext cx="800100" cy="2045400"/>
              </a:xfrm>
              <a:prstGeom prst="rect">
                <a:avLst/>
              </a:prstGeom>
              <a:solidFill>
                <a:srgbClr val="9A57CD"/>
              </a:solidFill>
              <a:ln cap="flat" cmpd="sng" w="12700">
                <a:solidFill>
                  <a:srgbClr val="9A57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9" name="Google Shape;719;g2dc84e65b89_3_45"/>
              <p:cNvSpPr/>
              <p:nvPr/>
            </p:nvSpPr>
            <p:spPr>
              <a:xfrm>
                <a:off x="3087584" y="1027216"/>
                <a:ext cx="800100" cy="251700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0" name="Google Shape;720;g2dc84e65b89_3_45"/>
              <p:cNvSpPr txBox="1"/>
              <p:nvPr/>
            </p:nvSpPr>
            <p:spPr>
              <a:xfrm>
                <a:off x="-138793" y="0"/>
                <a:ext cx="594600" cy="227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800</a:t>
                </a:r>
                <a:endParaRPr b="0" i="0" sz="1400" u="none" cap="none" strike="noStrike">
                  <a:solidFill>
                    <a:srgbClr val="000000"/>
                  </a:solidFill>
                  <a:latin typeface="Arial"/>
                  <a:ea typeface="Arial"/>
                  <a:cs typeface="Arial"/>
                  <a:sym typeface="Arial"/>
                </a:endParaRPr>
              </a:p>
            </p:txBody>
          </p:sp>
          <p:sp>
            <p:nvSpPr>
              <p:cNvPr id="721" name="Google Shape;721;g2dc84e65b89_3_45"/>
              <p:cNvSpPr txBox="1"/>
              <p:nvPr/>
            </p:nvSpPr>
            <p:spPr>
              <a:xfrm>
                <a:off x="-138793" y="3426032"/>
                <a:ext cx="594600" cy="227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200</a:t>
                </a:r>
                <a:endParaRPr b="0" i="0" sz="1400" u="none" cap="none" strike="noStrike">
                  <a:solidFill>
                    <a:srgbClr val="000000"/>
                  </a:solidFill>
                  <a:latin typeface="Arial"/>
                  <a:ea typeface="Arial"/>
                  <a:cs typeface="Arial"/>
                  <a:sym typeface="Arial"/>
                </a:endParaRPr>
              </a:p>
            </p:txBody>
          </p:sp>
          <p:sp>
            <p:nvSpPr>
              <p:cNvPr id="722" name="Google Shape;722;g2dc84e65b89_3_45"/>
              <p:cNvSpPr/>
              <p:nvPr/>
            </p:nvSpPr>
            <p:spPr>
              <a:xfrm>
                <a:off x="770411" y="1360562"/>
                <a:ext cx="800100" cy="217890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3" name="Google Shape;723;g2dc84e65b89_3_45"/>
              <p:cNvSpPr/>
              <p:nvPr/>
            </p:nvSpPr>
            <p:spPr>
              <a:xfrm>
                <a:off x="1578675" y="113910"/>
                <a:ext cx="800100" cy="2177400"/>
              </a:xfrm>
              <a:prstGeom prst="rect">
                <a:avLst/>
              </a:prstGeom>
              <a:solidFill>
                <a:srgbClr val="9A57CD"/>
              </a:solidFill>
              <a:ln cap="flat" cmpd="sng" w="12700">
                <a:solidFill>
                  <a:srgbClr val="9A57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24" name="Google Shape;724;g2dc84e65b89_3_45"/>
              <p:cNvCxnSpPr/>
              <p:nvPr/>
            </p:nvCxnSpPr>
            <p:spPr>
              <a:xfrm>
                <a:off x="731872" y="1660814"/>
                <a:ext cx="1666800" cy="0"/>
              </a:xfrm>
              <a:prstGeom prst="straightConnector1">
                <a:avLst/>
              </a:prstGeom>
              <a:noFill/>
              <a:ln cap="flat" cmpd="sng" w="28575">
                <a:solidFill>
                  <a:schemeClr val="dk1"/>
                </a:solidFill>
                <a:prstDash val="solid"/>
                <a:miter lim="800000"/>
                <a:headEnd len="sm" w="sm" type="none"/>
                <a:tailEnd len="sm" w="sm" type="none"/>
              </a:ln>
            </p:spPr>
          </p:cxnSp>
          <p:sp>
            <p:nvSpPr>
              <p:cNvPr id="725" name="Google Shape;725;g2dc84e65b89_3_45"/>
              <p:cNvSpPr txBox="1"/>
              <p:nvPr/>
            </p:nvSpPr>
            <p:spPr>
              <a:xfrm>
                <a:off x="699554" y="3572479"/>
                <a:ext cx="800100" cy="341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Lower</a:t>
                </a:r>
                <a:endParaRPr b="0" i="0" sz="1100" u="none" cap="none" strike="noStrike">
                  <a:solidFill>
                    <a:schemeClr val="dk1"/>
                  </a:solidFill>
                  <a:latin typeface="Arial"/>
                  <a:ea typeface="Arial"/>
                  <a:cs typeface="Arial"/>
                  <a:sym typeface="Arial"/>
                </a:endParaRPr>
              </a:p>
            </p:txBody>
          </p:sp>
          <p:sp>
            <p:nvSpPr>
              <p:cNvPr id="726" name="Google Shape;726;g2dc84e65b89_3_45"/>
              <p:cNvSpPr txBox="1"/>
              <p:nvPr/>
            </p:nvSpPr>
            <p:spPr>
              <a:xfrm>
                <a:off x="3078987" y="3550887"/>
                <a:ext cx="800100" cy="341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Lower</a:t>
                </a:r>
                <a:endParaRPr b="0" i="0" sz="1100" u="none" cap="none" strike="noStrike">
                  <a:solidFill>
                    <a:schemeClr val="dk1"/>
                  </a:solidFill>
                  <a:latin typeface="Arial"/>
                  <a:ea typeface="Arial"/>
                  <a:cs typeface="Arial"/>
                  <a:sym typeface="Arial"/>
                </a:endParaRPr>
              </a:p>
            </p:txBody>
          </p:sp>
          <p:sp>
            <p:nvSpPr>
              <p:cNvPr id="727" name="Google Shape;727;g2dc84e65b89_3_45"/>
              <p:cNvSpPr txBox="1"/>
              <p:nvPr/>
            </p:nvSpPr>
            <p:spPr>
              <a:xfrm>
                <a:off x="1576709" y="3566065"/>
                <a:ext cx="916800" cy="43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Higher</a:t>
                </a:r>
                <a:endParaRPr b="0" i="0" sz="1100" u="none" cap="none" strike="noStrike">
                  <a:solidFill>
                    <a:schemeClr val="dk1"/>
                  </a:solidFill>
                  <a:latin typeface="Arial"/>
                  <a:ea typeface="Arial"/>
                  <a:cs typeface="Arial"/>
                  <a:sym typeface="Arial"/>
                </a:endParaRPr>
              </a:p>
            </p:txBody>
          </p:sp>
          <p:sp>
            <p:nvSpPr>
              <p:cNvPr id="728" name="Google Shape;728;g2dc84e65b89_3_45"/>
              <p:cNvSpPr txBox="1"/>
              <p:nvPr/>
            </p:nvSpPr>
            <p:spPr>
              <a:xfrm>
                <a:off x="3997817" y="3546254"/>
                <a:ext cx="916800" cy="439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Higher</a:t>
                </a:r>
                <a:endParaRPr b="0" i="0" sz="1100" u="none" cap="none" strike="noStrike">
                  <a:solidFill>
                    <a:schemeClr val="dk1"/>
                  </a:solidFill>
                  <a:latin typeface="Arial"/>
                  <a:ea typeface="Arial"/>
                  <a:cs typeface="Arial"/>
                  <a:sym typeface="Arial"/>
                </a:endParaRPr>
              </a:p>
            </p:txBody>
          </p:sp>
          <p:sp>
            <p:nvSpPr>
              <p:cNvPr id="729" name="Google Shape;729;g2dc84e65b89_3_45"/>
              <p:cNvSpPr txBox="1"/>
              <p:nvPr/>
            </p:nvSpPr>
            <p:spPr>
              <a:xfrm>
                <a:off x="-1464690" y="1418161"/>
                <a:ext cx="2416500" cy="22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Met Expectations/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CB CCRB</a:t>
                </a:r>
                <a:endParaRPr b="0" i="0" sz="1800" u="none" cap="none" strike="noStrike">
                  <a:solidFill>
                    <a:schemeClr val="dk1"/>
                  </a:solidFill>
                  <a:latin typeface="Arial"/>
                  <a:ea typeface="Arial"/>
                  <a:cs typeface="Arial"/>
                  <a:sym typeface="Arial"/>
                </a:endParaRPr>
              </a:p>
            </p:txBody>
          </p:sp>
          <p:sp>
            <p:nvSpPr>
              <p:cNvPr id="730" name="Google Shape;730;g2dc84e65b89_3_45"/>
              <p:cNvSpPr txBox="1"/>
              <p:nvPr/>
            </p:nvSpPr>
            <p:spPr>
              <a:xfrm>
                <a:off x="4596493" y="1727860"/>
                <a:ext cx="2447100" cy="2730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731" name="Google Shape;731;g2dc84e65b89_3_45"/>
              <p:cNvCxnSpPr/>
              <p:nvPr/>
            </p:nvCxnSpPr>
            <p:spPr>
              <a:xfrm flipH="1" rot="10800000">
                <a:off x="570016" y="3544754"/>
                <a:ext cx="4344600" cy="3000"/>
              </a:xfrm>
              <a:prstGeom prst="straightConnector1">
                <a:avLst/>
              </a:prstGeom>
              <a:noFill/>
              <a:ln cap="flat" cmpd="sng" w="12700">
                <a:solidFill>
                  <a:srgbClr val="7F7F7F"/>
                </a:solidFill>
                <a:prstDash val="solid"/>
                <a:miter lim="800000"/>
                <a:headEnd len="sm" w="sm" type="none"/>
                <a:tailEnd len="sm" w="sm" type="none"/>
              </a:ln>
            </p:spPr>
          </p:cxnSp>
          <p:cxnSp>
            <p:nvCxnSpPr>
              <p:cNvPr id="732" name="Google Shape;732;g2dc84e65b89_3_45"/>
              <p:cNvCxnSpPr/>
              <p:nvPr/>
            </p:nvCxnSpPr>
            <p:spPr>
              <a:xfrm>
                <a:off x="570016" y="112816"/>
                <a:ext cx="4344600" cy="6000"/>
              </a:xfrm>
              <a:prstGeom prst="straightConnector1">
                <a:avLst/>
              </a:prstGeom>
              <a:noFill/>
              <a:ln cap="flat" cmpd="sng" w="12700">
                <a:solidFill>
                  <a:srgbClr val="7F7F7F"/>
                </a:solidFill>
                <a:prstDash val="solid"/>
                <a:miter lim="800000"/>
                <a:headEnd len="sm" w="sm" type="none"/>
                <a:tailEnd len="sm" w="sm" type="none"/>
              </a:ln>
            </p:spPr>
          </p:cxnSp>
          <p:cxnSp>
            <p:nvCxnSpPr>
              <p:cNvPr id="733" name="Google Shape;733;g2dc84e65b89_3_45"/>
              <p:cNvCxnSpPr/>
              <p:nvPr/>
            </p:nvCxnSpPr>
            <p:spPr>
              <a:xfrm flipH="1" rot="10800000">
                <a:off x="3087584" y="1846726"/>
                <a:ext cx="1600200" cy="17700"/>
              </a:xfrm>
              <a:prstGeom prst="straightConnector1">
                <a:avLst/>
              </a:prstGeom>
              <a:noFill/>
              <a:ln cap="flat" cmpd="sng" w="28575">
                <a:solidFill>
                  <a:schemeClr val="dk1"/>
                </a:solidFill>
                <a:prstDash val="solid"/>
                <a:miter lim="800000"/>
                <a:headEnd len="sm" w="sm" type="none"/>
                <a:tailEnd len="sm" w="sm" type="none"/>
              </a:ln>
            </p:spPr>
          </p:cxnSp>
        </p:grpSp>
      </p:grpSp>
      <p:sp>
        <p:nvSpPr>
          <p:cNvPr id="734" name="Google Shape;734;g2dc84e65b89_3_45"/>
          <p:cNvSpPr txBox="1"/>
          <p:nvPr/>
        </p:nvSpPr>
        <p:spPr>
          <a:xfrm>
            <a:off x="8940872" y="3350293"/>
            <a:ext cx="3530259"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Met Expectations/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CB CCRB</a:t>
            </a:r>
            <a:endParaRPr b="0" i="0" sz="1800" u="none" cap="none" strike="noStrike">
              <a:solidFill>
                <a:schemeClr val="dk1"/>
              </a:solidFill>
              <a:latin typeface="Arial"/>
              <a:ea typeface="Arial"/>
              <a:cs typeface="Arial"/>
              <a:sym typeface="Arial"/>
            </a:endParaRPr>
          </a:p>
        </p:txBody>
      </p:sp>
      <p:sp>
        <p:nvSpPr>
          <p:cNvPr id="735" name="Google Shape;735;g2dc84e65b89_3_45"/>
          <p:cNvSpPr txBox="1"/>
          <p:nvPr/>
        </p:nvSpPr>
        <p:spPr>
          <a:xfrm>
            <a:off x="592351" y="6042501"/>
            <a:ext cx="9794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Final scores are NOT based on the number of items that students get correct.</a:t>
            </a:r>
            <a:endParaRPr b="0" i="0" sz="1400" u="none" cap="none" strike="noStrike">
              <a:solidFill>
                <a:srgbClr val="000000"/>
              </a:solidFill>
              <a:latin typeface="Arial"/>
              <a:ea typeface="Arial"/>
              <a:cs typeface="Arial"/>
              <a:sym typeface="Arial"/>
            </a:endParaRPr>
          </a:p>
        </p:txBody>
      </p:sp>
      <p:sp>
        <p:nvSpPr>
          <p:cNvPr id="736" name="Google Shape;736;g2dc84e65b89_3_45"/>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2dc84e65b89_3_72"/>
          <p:cNvSpPr txBox="1"/>
          <p:nvPr>
            <p:ph type="title"/>
          </p:nvPr>
        </p:nvSpPr>
        <p:spPr>
          <a:xfrm>
            <a:off x="357400" y="176550"/>
            <a:ext cx="118653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A more precise technical </a:t>
            </a:r>
            <a:r>
              <a:rPr lang="en-US" sz="2800"/>
              <a:t>model</a:t>
            </a:r>
            <a:r>
              <a:rPr lang="en-US" sz="2800">
                <a:solidFill>
                  <a:schemeClr val="lt1"/>
                </a:solidFill>
                <a:latin typeface="Arial"/>
                <a:ea typeface="Arial"/>
                <a:cs typeface="Arial"/>
                <a:sym typeface="Arial"/>
              </a:rPr>
              <a:t> makes more difficult items worth more than easier items and provides for more possible score values</a:t>
            </a:r>
            <a:br>
              <a:rPr lang="en-US" sz="2800">
                <a:solidFill>
                  <a:schemeClr val="lt1"/>
                </a:solidFill>
                <a:latin typeface="Arial"/>
                <a:ea typeface="Arial"/>
                <a:cs typeface="Arial"/>
                <a:sym typeface="Arial"/>
              </a:rPr>
            </a:br>
            <a:endParaRPr/>
          </a:p>
        </p:txBody>
      </p:sp>
      <p:sp>
        <p:nvSpPr>
          <p:cNvPr id="742" name="Google Shape;742;g2dc84e65b89_3_72"/>
          <p:cNvSpPr txBox="1"/>
          <p:nvPr>
            <p:ph idx="4294967295" type="body"/>
          </p:nvPr>
        </p:nvSpPr>
        <p:spPr>
          <a:xfrm>
            <a:off x="609600" y="1524000"/>
            <a:ext cx="11360800" cy="425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chemeClr val="lt1"/>
                </a:solidFill>
                <a:latin typeface="Arial"/>
                <a:ea typeface="Arial"/>
                <a:cs typeface="Arial"/>
                <a:sym typeface="Arial"/>
              </a:rPr>
              <a:t>A more precise technical approach makes more difficult items worth more than easier items and provides for more possible score values</a:t>
            </a:r>
            <a:br>
              <a:rPr lang="en-US">
                <a:solidFill>
                  <a:schemeClr val="lt1"/>
                </a:solidFill>
                <a:latin typeface="Arial"/>
                <a:ea typeface="Arial"/>
                <a:cs typeface="Arial"/>
                <a:sym typeface="Arial"/>
              </a:rPr>
            </a:br>
            <a:endParaRPr/>
          </a:p>
        </p:txBody>
      </p:sp>
      <p:sp>
        <p:nvSpPr>
          <p:cNvPr id="743" name="Google Shape;743;g2dc84e65b89_3_72"/>
          <p:cNvSpPr txBox="1"/>
          <p:nvPr>
            <p:ph idx="1" type="body"/>
          </p:nvPr>
        </p:nvSpPr>
        <p:spPr>
          <a:xfrm>
            <a:off x="297433" y="1330200"/>
            <a:ext cx="11056400" cy="4773600"/>
          </a:xfrm>
          <a:prstGeom prst="rect">
            <a:avLst/>
          </a:prstGeom>
          <a:noFill/>
          <a:ln>
            <a:noFill/>
          </a:ln>
        </p:spPr>
        <p:txBody>
          <a:bodyPr anchorCtr="0" anchor="t" bIns="45700" lIns="0" spcFirstLastPara="1" rIns="0" wrap="square" tIns="0">
            <a:normAutofit/>
          </a:bodyPr>
          <a:lstStyle/>
          <a:p>
            <a:pPr indent="-228600" lvl="0" marL="228600" rtl="0" algn="l">
              <a:lnSpc>
                <a:spcPct val="100000"/>
              </a:lnSpc>
              <a:spcBef>
                <a:spcPts val="0"/>
              </a:spcBef>
              <a:spcAft>
                <a:spcPts val="0"/>
              </a:spcAft>
              <a:buClr>
                <a:schemeClr val="dk1"/>
              </a:buClr>
              <a:buSzPts val="2300"/>
              <a:buChar char="•"/>
            </a:pPr>
            <a:r>
              <a:rPr lang="en-US" sz="2300"/>
              <a:t>New technical model* means that two students who each get ten items correct will not automatically get the same score</a:t>
            </a:r>
            <a:endParaRPr sz="2300"/>
          </a:p>
          <a:p>
            <a:pPr indent="-222250" lvl="1" marL="685800" rtl="0" algn="l">
              <a:lnSpc>
                <a:spcPct val="100000"/>
              </a:lnSpc>
              <a:spcBef>
                <a:spcPts val="500"/>
              </a:spcBef>
              <a:spcAft>
                <a:spcPts val="0"/>
              </a:spcAft>
              <a:buClr>
                <a:schemeClr val="dk1"/>
              </a:buClr>
              <a:buSzPts val="1900"/>
              <a:buChar char="•"/>
            </a:pPr>
            <a:r>
              <a:rPr lang="en-US" sz="1900"/>
              <a:t>A student who gets ten more difficult items right will get a higher score than a student who gets ten easier items right.</a:t>
            </a:r>
            <a:endParaRPr sz="1900"/>
          </a:p>
          <a:p>
            <a:pPr indent="-222250" lvl="1" marL="685800" rtl="0" algn="l">
              <a:lnSpc>
                <a:spcPct val="100000"/>
              </a:lnSpc>
              <a:spcBef>
                <a:spcPts val="500"/>
              </a:spcBef>
              <a:spcAft>
                <a:spcPts val="0"/>
              </a:spcAft>
              <a:buClr>
                <a:schemeClr val="dk1"/>
              </a:buClr>
              <a:buSzPts val="1900"/>
              <a:buChar char="•"/>
            </a:pPr>
            <a:r>
              <a:rPr lang="en-US" sz="1900"/>
              <a:t>In some cases, this model will lead to more possible scores on the scale.</a:t>
            </a:r>
            <a:endParaRPr sz="1900"/>
          </a:p>
          <a:p>
            <a:pPr indent="0" lvl="1" marL="457200" rtl="0" algn="l">
              <a:lnSpc>
                <a:spcPct val="90000"/>
              </a:lnSpc>
              <a:spcBef>
                <a:spcPts val="500"/>
              </a:spcBef>
              <a:spcAft>
                <a:spcPts val="0"/>
              </a:spcAft>
              <a:buClr>
                <a:schemeClr val="dk1"/>
              </a:buClr>
              <a:buSzPts val="2000"/>
              <a:buNone/>
            </a:pPr>
            <a:r>
              <a:t/>
            </a:r>
            <a:endParaRPr sz="1900"/>
          </a:p>
          <a:p>
            <a:pPr indent="0" lvl="0" marL="0" rtl="0" algn="l">
              <a:lnSpc>
                <a:spcPct val="100000"/>
              </a:lnSpc>
              <a:spcBef>
                <a:spcPts val="0"/>
              </a:spcBef>
              <a:spcAft>
                <a:spcPts val="0"/>
              </a:spcAft>
              <a:buClr>
                <a:srgbClr val="000000"/>
              </a:buClr>
              <a:buSzPts val="2400"/>
              <a:buNone/>
            </a:pPr>
            <a:r>
              <a:t/>
            </a:r>
            <a:endParaRPr sz="140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2350"/>
              <a:t>New model                 </a:t>
            </a:r>
            <a:endParaRPr sz="2350"/>
          </a:p>
          <a:p>
            <a:pPr indent="0" lvl="0" marL="0" rtl="0" algn="l">
              <a:lnSpc>
                <a:spcPct val="90000"/>
              </a:lnSpc>
              <a:spcBef>
                <a:spcPts val="1000"/>
              </a:spcBef>
              <a:spcAft>
                <a:spcPts val="0"/>
              </a:spcAft>
              <a:buClr>
                <a:schemeClr val="dk1"/>
              </a:buClr>
              <a:buSzPts val="1800"/>
              <a:buNone/>
            </a:pPr>
            <a:r>
              <a:rPr lang="en-US" sz="2350"/>
              <a:t>Old approach</a:t>
            </a:r>
            <a:r>
              <a:rPr lang="en-US" sz="1600"/>
              <a:t> </a:t>
            </a:r>
            <a:r>
              <a:rPr lang="en-US" sz="1800"/>
              <a:t> </a:t>
            </a:r>
            <a:r>
              <a:rPr lang="en-US" sz="1800">
                <a:solidFill>
                  <a:srgbClr val="FF0000"/>
                </a:solidFill>
              </a:rPr>
              <a:t>------</a:t>
            </a:r>
            <a:endParaRPr/>
          </a:p>
          <a:p>
            <a:pPr indent="0" lvl="0" marL="0" rtl="0" algn="l">
              <a:lnSpc>
                <a:spcPct val="100000"/>
              </a:lnSpc>
              <a:spcBef>
                <a:spcPts val="0"/>
              </a:spcBef>
              <a:spcAft>
                <a:spcPts val="0"/>
              </a:spcAft>
              <a:buClr>
                <a:srgbClr val="000000"/>
              </a:buClr>
              <a:buSzPts val="2400"/>
              <a:buNone/>
            </a:pPr>
            <a:r>
              <a:rPr lang="en-US" sz="1800"/>
              <a:t>                                                                                                        </a:t>
            </a:r>
            <a:endParaRPr sz="1800"/>
          </a:p>
          <a:p>
            <a:pPr indent="0" lvl="0" marL="0" rtl="0" algn="l">
              <a:lnSpc>
                <a:spcPct val="100000"/>
              </a:lnSpc>
              <a:spcBef>
                <a:spcPts val="0"/>
              </a:spcBef>
              <a:spcAft>
                <a:spcPts val="0"/>
              </a:spcAft>
              <a:buClr>
                <a:srgbClr val="000000"/>
              </a:buClr>
              <a:buSzPts val="2400"/>
              <a:buNone/>
            </a:pPr>
            <a:r>
              <a:t/>
            </a:r>
            <a:endParaRPr sz="1800"/>
          </a:p>
          <a:p>
            <a:pPr indent="0" lvl="0" marL="0" rtl="0" algn="l">
              <a:lnSpc>
                <a:spcPct val="100000"/>
              </a:lnSpc>
              <a:spcBef>
                <a:spcPts val="0"/>
              </a:spcBef>
              <a:spcAft>
                <a:spcPts val="0"/>
              </a:spcAft>
              <a:buClr>
                <a:srgbClr val="000000"/>
              </a:buClr>
              <a:buSzPts val="2400"/>
              <a:buNone/>
            </a:pPr>
            <a:r>
              <a:t/>
            </a:r>
            <a:endParaRPr sz="140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lang="en-US" sz="2100"/>
              <a:t>                                                                                                         </a:t>
            </a:r>
            <a:r>
              <a:rPr lang="en-US" sz="2550"/>
              <a:t>  </a:t>
            </a:r>
            <a:endParaRPr sz="2550"/>
          </a:p>
          <a:p>
            <a:pPr indent="0" lvl="0" marL="0" rtl="0" algn="l">
              <a:lnSpc>
                <a:spcPct val="90000"/>
              </a:lnSpc>
              <a:spcBef>
                <a:spcPts val="1000"/>
              </a:spcBef>
              <a:spcAft>
                <a:spcPts val="0"/>
              </a:spcAft>
              <a:buClr>
                <a:schemeClr val="dk1"/>
              </a:buClr>
              <a:buSzPts val="2000"/>
              <a:buNone/>
            </a:pPr>
            <a:r>
              <a:t/>
            </a:r>
            <a:endParaRPr sz="2000"/>
          </a:p>
        </p:txBody>
      </p:sp>
      <p:sp>
        <p:nvSpPr>
          <p:cNvPr id="744" name="Google Shape;744;g2dc84e65b89_3_72"/>
          <p:cNvSpPr txBox="1"/>
          <p:nvPr/>
        </p:nvSpPr>
        <p:spPr>
          <a:xfrm>
            <a:off x="765333" y="6000525"/>
            <a:ext cx="9830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 similar technical model currently is and has been used for other Colorado assessments going back to CSAP.  </a:t>
            </a:r>
            <a:endParaRPr b="0" i="0" sz="1400" u="none" cap="none" strike="noStrike">
              <a:solidFill>
                <a:srgbClr val="000000"/>
              </a:solidFill>
              <a:latin typeface="Arial"/>
              <a:ea typeface="Arial"/>
              <a:cs typeface="Arial"/>
              <a:sym typeface="Arial"/>
            </a:endParaRPr>
          </a:p>
        </p:txBody>
      </p:sp>
      <p:sp>
        <p:nvSpPr>
          <p:cNvPr id="745" name="Google Shape;745;g2dc84e65b89_3_72"/>
          <p:cNvSpPr txBox="1"/>
          <p:nvPr/>
        </p:nvSpPr>
        <p:spPr>
          <a:xfrm>
            <a:off x="3279067" y="3417500"/>
            <a:ext cx="455600" cy="120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746" name="Google Shape;746;g2dc84e65b89_3_72"/>
          <p:cNvSpPr txBox="1"/>
          <p:nvPr/>
        </p:nvSpPr>
        <p:spPr>
          <a:xfrm rot="-5400000">
            <a:off x="2837383" y="3628834"/>
            <a:ext cx="1545434" cy="67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Percent of Students</a:t>
            </a:r>
            <a:endParaRPr b="0" i="0" sz="1800" u="none" cap="none" strike="noStrike">
              <a:solidFill>
                <a:schemeClr val="dk1"/>
              </a:solidFill>
              <a:latin typeface="Calibri"/>
              <a:ea typeface="Calibri"/>
              <a:cs typeface="Calibri"/>
              <a:sym typeface="Calibri"/>
            </a:endParaRPr>
          </a:p>
        </p:txBody>
      </p:sp>
      <p:sp>
        <p:nvSpPr>
          <p:cNvPr id="747" name="Google Shape;747;g2dc84e65b89_3_72"/>
          <p:cNvSpPr txBox="1"/>
          <p:nvPr/>
        </p:nvSpPr>
        <p:spPr>
          <a:xfrm>
            <a:off x="6586533" y="5463225"/>
            <a:ext cx="2959600" cy="39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Scale Score</a:t>
            </a:r>
            <a:endParaRPr b="0" i="0" sz="1800" u="none" cap="none" strike="noStrike">
              <a:solidFill>
                <a:schemeClr val="dk1"/>
              </a:solidFill>
              <a:latin typeface="Calibri"/>
              <a:ea typeface="Calibri"/>
              <a:cs typeface="Calibri"/>
              <a:sym typeface="Calibri"/>
            </a:endParaRPr>
          </a:p>
        </p:txBody>
      </p:sp>
      <p:sp>
        <p:nvSpPr>
          <p:cNvPr id="748" name="Google Shape;748;g2dc84e65b89_3_72"/>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749" name="Google Shape;749;g2dc84e65b89_3_72"/>
          <p:cNvPicPr preferRelativeResize="0"/>
          <p:nvPr/>
        </p:nvPicPr>
        <p:blipFill rotWithShape="1">
          <a:blip r:embed="rId3">
            <a:alphaModFix/>
          </a:blip>
          <a:srcRect b="0" l="0" r="0" t="0"/>
          <a:stretch/>
        </p:blipFill>
        <p:spPr>
          <a:xfrm>
            <a:off x="4162267" y="3103300"/>
            <a:ext cx="5856100" cy="2359925"/>
          </a:xfrm>
          <a:prstGeom prst="rect">
            <a:avLst/>
          </a:prstGeom>
          <a:noFill/>
          <a:ln>
            <a:noFill/>
          </a:ln>
        </p:spPr>
      </p:pic>
      <p:sp>
        <p:nvSpPr>
          <p:cNvPr id="750" name="Google Shape;750;g2dc84e65b89_3_72"/>
          <p:cNvSpPr txBox="1"/>
          <p:nvPr/>
        </p:nvSpPr>
        <p:spPr>
          <a:xfrm>
            <a:off x="1902604" y="3701853"/>
            <a:ext cx="1234500" cy="28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2dc84e65b89_3_85"/>
          <p:cNvSpPr txBox="1"/>
          <p:nvPr>
            <p:ph type="title"/>
          </p:nvPr>
        </p:nvSpPr>
        <p:spPr>
          <a:xfrm>
            <a:off x="326937" y="254525"/>
            <a:ext cx="113780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The </a:t>
            </a:r>
            <a:r>
              <a:rPr b="1" lang="en-US" sz="2800" u="sng">
                <a:solidFill>
                  <a:schemeClr val="lt1"/>
                </a:solidFill>
              </a:rPr>
              <a:t>Reading and Writing</a:t>
            </a:r>
            <a:r>
              <a:rPr lang="en-US" sz="2800"/>
              <a:t> </a:t>
            </a:r>
            <a:r>
              <a:rPr lang="en-US" sz="2800">
                <a:solidFill>
                  <a:schemeClr val="lt1"/>
                </a:solidFill>
                <a:latin typeface="Arial"/>
                <a:ea typeface="Arial"/>
                <a:cs typeface="Arial"/>
                <a:sym typeface="Arial"/>
              </a:rPr>
              <a:t>section has fewer items, takes less time, and has more, but shorter, passages</a:t>
            </a:r>
            <a:endParaRPr sz="24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sp>
        <p:nvSpPr>
          <p:cNvPr id="756" name="Google Shape;756;g2dc84e65b89_3_85"/>
          <p:cNvSpPr txBox="1"/>
          <p:nvPr/>
        </p:nvSpPr>
        <p:spPr>
          <a:xfrm>
            <a:off x="2093300" y="1295058"/>
            <a:ext cx="2894000" cy="12858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Past years:</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Paper-based SAT</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Reading Section and Writing Section</a:t>
            </a:r>
            <a:endParaRPr b="0" i="0" sz="2000" u="none" cap="none" strike="noStrike">
              <a:solidFill>
                <a:srgbClr val="000000"/>
              </a:solidFill>
              <a:latin typeface="Arial"/>
              <a:ea typeface="Arial"/>
              <a:cs typeface="Arial"/>
              <a:sym typeface="Arial"/>
            </a:endParaRPr>
          </a:p>
        </p:txBody>
      </p:sp>
      <p:sp>
        <p:nvSpPr>
          <p:cNvPr id="757" name="Google Shape;757;g2dc84e65b89_3_85"/>
          <p:cNvSpPr txBox="1"/>
          <p:nvPr/>
        </p:nvSpPr>
        <p:spPr>
          <a:xfrm>
            <a:off x="6948832" y="1448959"/>
            <a:ext cx="4183200" cy="9780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New</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Digital PSAT/SAT</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Reading &amp; Writing Section</a:t>
            </a:r>
            <a:endParaRPr b="0" i="0" sz="2000" u="none" cap="none" strike="noStrike">
              <a:solidFill>
                <a:srgbClr val="000000"/>
              </a:solidFill>
              <a:latin typeface="Arial"/>
              <a:ea typeface="Arial"/>
              <a:cs typeface="Arial"/>
              <a:sym typeface="Arial"/>
            </a:endParaRPr>
          </a:p>
        </p:txBody>
      </p:sp>
      <p:pic>
        <p:nvPicPr>
          <p:cNvPr descr="Document with solid fill" id="758" name="Google Shape;758;g2dc84e65b89_3_85"/>
          <p:cNvPicPr preferRelativeResize="0"/>
          <p:nvPr/>
        </p:nvPicPr>
        <p:blipFill rotWithShape="1">
          <a:blip r:embed="rId3">
            <a:alphaModFix/>
          </a:blip>
          <a:srcRect b="0" l="0" r="0" t="0"/>
          <a:stretch/>
        </p:blipFill>
        <p:spPr>
          <a:xfrm>
            <a:off x="3112767" y="2588515"/>
            <a:ext cx="535487" cy="535487"/>
          </a:xfrm>
          <a:prstGeom prst="rect">
            <a:avLst/>
          </a:prstGeom>
          <a:noFill/>
          <a:ln>
            <a:noFill/>
          </a:ln>
        </p:spPr>
      </p:pic>
      <p:pic>
        <p:nvPicPr>
          <p:cNvPr descr="Laptop with solid fill" id="759" name="Google Shape;759;g2dc84e65b89_3_85"/>
          <p:cNvPicPr preferRelativeResize="0"/>
          <p:nvPr/>
        </p:nvPicPr>
        <p:blipFill rotWithShape="1">
          <a:blip r:embed="rId4">
            <a:alphaModFix/>
          </a:blip>
          <a:srcRect b="0" l="0" r="0" t="0"/>
          <a:stretch/>
        </p:blipFill>
        <p:spPr>
          <a:xfrm>
            <a:off x="8618217" y="2408316"/>
            <a:ext cx="633307" cy="633307"/>
          </a:xfrm>
          <a:prstGeom prst="rect">
            <a:avLst/>
          </a:prstGeom>
          <a:noFill/>
          <a:ln>
            <a:noFill/>
          </a:ln>
        </p:spPr>
      </p:pic>
      <p:sp>
        <p:nvSpPr>
          <p:cNvPr id="760" name="Google Shape;760;g2dc84e65b89_3_85"/>
          <p:cNvSpPr/>
          <p:nvPr/>
        </p:nvSpPr>
        <p:spPr>
          <a:xfrm>
            <a:off x="5677408" y="3249938"/>
            <a:ext cx="10448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
        <p:nvSpPr>
          <p:cNvPr id="761" name="Google Shape;761;g2dc84e65b89_3_85"/>
          <p:cNvSpPr txBox="1"/>
          <p:nvPr/>
        </p:nvSpPr>
        <p:spPr>
          <a:xfrm>
            <a:off x="1356141" y="3233978"/>
            <a:ext cx="4234000" cy="3315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96 total questions (2 sections)</a:t>
            </a:r>
            <a:endParaRPr b="0" i="0" sz="1400" u="none" cap="none" strike="noStrike">
              <a:solidFill>
                <a:srgbClr val="000000"/>
              </a:solidFill>
              <a:latin typeface="Arial"/>
              <a:ea typeface="Arial"/>
              <a:cs typeface="Arial"/>
              <a:sym typeface="Arial"/>
            </a:endParaRPr>
          </a:p>
        </p:txBody>
      </p:sp>
      <p:sp>
        <p:nvSpPr>
          <p:cNvPr id="762" name="Google Shape;762;g2dc84e65b89_3_85"/>
          <p:cNvSpPr txBox="1"/>
          <p:nvPr/>
        </p:nvSpPr>
        <p:spPr>
          <a:xfrm>
            <a:off x="7031950" y="3242825"/>
            <a:ext cx="4018200" cy="3315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54 total questions (1 section)</a:t>
            </a:r>
            <a:endParaRPr b="0" i="0" sz="1400" u="none" cap="none" strike="noStrike">
              <a:solidFill>
                <a:srgbClr val="000000"/>
              </a:solidFill>
              <a:latin typeface="Arial"/>
              <a:ea typeface="Arial"/>
              <a:cs typeface="Arial"/>
              <a:sym typeface="Arial"/>
            </a:endParaRPr>
          </a:p>
        </p:txBody>
      </p:sp>
      <p:sp>
        <p:nvSpPr>
          <p:cNvPr id="763" name="Google Shape;763;g2dc84e65b89_3_85"/>
          <p:cNvSpPr txBox="1"/>
          <p:nvPr/>
        </p:nvSpPr>
        <p:spPr>
          <a:xfrm>
            <a:off x="237758" y="4059611"/>
            <a:ext cx="5262000" cy="3315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100 total minutes (1.04 min/question)</a:t>
            </a:r>
            <a:endParaRPr b="0" i="0" sz="1400" u="none" cap="none" strike="noStrike">
              <a:solidFill>
                <a:srgbClr val="000000"/>
              </a:solidFill>
              <a:latin typeface="Arial"/>
              <a:ea typeface="Arial"/>
              <a:cs typeface="Arial"/>
              <a:sym typeface="Arial"/>
            </a:endParaRPr>
          </a:p>
        </p:txBody>
      </p:sp>
      <p:sp>
        <p:nvSpPr>
          <p:cNvPr id="764" name="Google Shape;764;g2dc84e65b89_3_85"/>
          <p:cNvSpPr txBox="1"/>
          <p:nvPr/>
        </p:nvSpPr>
        <p:spPr>
          <a:xfrm>
            <a:off x="7031950" y="4076325"/>
            <a:ext cx="4941300" cy="3315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64 total minutes (1.19 min/question)</a:t>
            </a:r>
            <a:endParaRPr b="0" i="0" sz="1400" u="none" cap="none" strike="noStrike">
              <a:solidFill>
                <a:srgbClr val="000000"/>
              </a:solidFill>
              <a:latin typeface="Arial"/>
              <a:ea typeface="Arial"/>
              <a:cs typeface="Arial"/>
              <a:sym typeface="Arial"/>
            </a:endParaRPr>
          </a:p>
        </p:txBody>
      </p:sp>
      <p:sp>
        <p:nvSpPr>
          <p:cNvPr id="765" name="Google Shape;765;g2dc84e65b89_3_85"/>
          <p:cNvSpPr/>
          <p:nvPr/>
        </p:nvSpPr>
        <p:spPr>
          <a:xfrm>
            <a:off x="5669557" y="4051558"/>
            <a:ext cx="10448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0" i="0" sz="937" u="none" cap="none" strike="noStrike">
              <a:solidFill>
                <a:srgbClr val="FFFFFF"/>
              </a:solidFill>
              <a:latin typeface="Roboto Slab"/>
              <a:ea typeface="Roboto Slab"/>
              <a:cs typeface="Roboto Slab"/>
              <a:sym typeface="Roboto Slab"/>
            </a:endParaRPr>
          </a:p>
        </p:txBody>
      </p:sp>
      <p:sp>
        <p:nvSpPr>
          <p:cNvPr id="766" name="Google Shape;766;g2dc84e65b89_3_85"/>
          <p:cNvSpPr txBox="1"/>
          <p:nvPr/>
        </p:nvSpPr>
        <p:spPr>
          <a:xfrm>
            <a:off x="2522395" y="4885241"/>
            <a:ext cx="2851200" cy="331500"/>
          </a:xfrm>
          <a:prstGeom prst="rect">
            <a:avLst/>
          </a:prstGeom>
          <a:noFill/>
          <a:ln>
            <a:noFill/>
          </a:ln>
        </p:spPr>
        <p:txBody>
          <a:bodyPr anchorCtr="0" anchor="t" bIns="27000" lIns="27000" spcFirstLastPara="1" rIns="27000" wrap="square" tIns="2700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Set based questions</a:t>
            </a:r>
            <a:endParaRPr b="0" i="0" sz="1400" u="none" cap="none" strike="noStrike">
              <a:solidFill>
                <a:srgbClr val="000000"/>
              </a:solidFill>
              <a:latin typeface="Arial"/>
              <a:ea typeface="Arial"/>
              <a:cs typeface="Arial"/>
              <a:sym typeface="Arial"/>
            </a:endParaRPr>
          </a:p>
        </p:txBody>
      </p:sp>
      <p:sp>
        <p:nvSpPr>
          <p:cNvPr id="767" name="Google Shape;767;g2dc84e65b89_3_85"/>
          <p:cNvSpPr txBox="1"/>
          <p:nvPr/>
        </p:nvSpPr>
        <p:spPr>
          <a:xfrm>
            <a:off x="7031950" y="4885250"/>
            <a:ext cx="2851200" cy="3315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Discrete questions</a:t>
            </a:r>
            <a:endParaRPr b="0" i="0" sz="1400" u="none" cap="none" strike="noStrike">
              <a:solidFill>
                <a:srgbClr val="000000"/>
              </a:solidFill>
              <a:latin typeface="Arial"/>
              <a:ea typeface="Arial"/>
              <a:cs typeface="Arial"/>
              <a:sym typeface="Arial"/>
            </a:endParaRPr>
          </a:p>
        </p:txBody>
      </p:sp>
      <p:sp>
        <p:nvSpPr>
          <p:cNvPr id="768" name="Google Shape;768;g2dc84e65b89_3_85"/>
          <p:cNvSpPr txBox="1"/>
          <p:nvPr/>
        </p:nvSpPr>
        <p:spPr>
          <a:xfrm>
            <a:off x="1596200" y="5253000"/>
            <a:ext cx="4076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Passage or Set Word Count: 400-750</a:t>
            </a:r>
            <a:endParaRPr b="0" i="0" sz="1400" u="none" cap="none" strike="noStrike">
              <a:solidFill>
                <a:srgbClr val="000000"/>
              </a:solidFill>
              <a:latin typeface="Arial"/>
              <a:ea typeface="Arial"/>
              <a:cs typeface="Arial"/>
              <a:sym typeface="Arial"/>
            </a:endParaRPr>
          </a:p>
        </p:txBody>
      </p:sp>
      <p:sp>
        <p:nvSpPr>
          <p:cNvPr id="769" name="Google Shape;769;g2dc84e65b89_3_85"/>
          <p:cNvSpPr txBox="1"/>
          <p:nvPr/>
        </p:nvSpPr>
        <p:spPr>
          <a:xfrm>
            <a:off x="6948833" y="5221336"/>
            <a:ext cx="464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Passage or Set Word Count: 25-150</a:t>
            </a:r>
            <a:endParaRPr b="0" i="0" sz="1400" u="none" cap="none" strike="noStrike">
              <a:solidFill>
                <a:srgbClr val="000000"/>
              </a:solidFill>
              <a:latin typeface="Arial"/>
              <a:ea typeface="Arial"/>
              <a:cs typeface="Arial"/>
              <a:sym typeface="Arial"/>
            </a:endParaRPr>
          </a:p>
        </p:txBody>
      </p:sp>
      <p:sp>
        <p:nvSpPr>
          <p:cNvPr id="770" name="Google Shape;770;g2dc84e65b89_3_85"/>
          <p:cNvSpPr/>
          <p:nvPr/>
        </p:nvSpPr>
        <p:spPr>
          <a:xfrm>
            <a:off x="5672263" y="5027845"/>
            <a:ext cx="10448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
        <p:nvSpPr>
          <p:cNvPr id="771" name="Google Shape;771;g2dc84e65b89_3_85"/>
          <p:cNvSpPr txBox="1"/>
          <p:nvPr/>
        </p:nvSpPr>
        <p:spPr>
          <a:xfrm>
            <a:off x="3203967" y="6100300"/>
            <a:ext cx="5998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 distributions also have been adjusted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(see </a:t>
            </a:r>
            <a:r>
              <a:rPr lang="en-US" sz="1800">
                <a:solidFill>
                  <a:schemeClr val="dk1"/>
                </a:solidFill>
                <a:latin typeface="Calibri"/>
                <a:ea typeface="Calibri"/>
                <a:cs typeface="Calibri"/>
                <a:sym typeface="Calibri"/>
              </a:rPr>
              <a:t>first slide </a:t>
            </a:r>
            <a:r>
              <a:rPr b="0" i="0" lang="en-US" sz="1800" u="none" cap="none" strike="noStrike">
                <a:solidFill>
                  <a:schemeClr val="dk1"/>
                </a:solidFill>
                <a:latin typeface="Calibri"/>
                <a:ea typeface="Calibri"/>
                <a:cs typeface="Calibri"/>
                <a:sym typeface="Calibri"/>
              </a:rPr>
              <a:t> in the appendix)</a:t>
            </a:r>
            <a:endParaRPr b="0" i="0" sz="1400" u="none" cap="none" strike="noStrike">
              <a:solidFill>
                <a:srgbClr val="000000"/>
              </a:solidFill>
              <a:latin typeface="Arial"/>
              <a:ea typeface="Arial"/>
              <a:cs typeface="Arial"/>
              <a:sym typeface="Arial"/>
            </a:endParaRPr>
          </a:p>
        </p:txBody>
      </p:sp>
      <p:sp>
        <p:nvSpPr>
          <p:cNvPr id="772" name="Google Shape;772;g2dc84e65b89_3_85"/>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g2dc84e65b89_3_106"/>
          <p:cNvSpPr txBox="1"/>
          <p:nvPr>
            <p:ph type="title"/>
          </p:nvPr>
        </p:nvSpPr>
        <p:spPr>
          <a:xfrm>
            <a:off x="326937" y="195400"/>
            <a:ext cx="115548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The </a:t>
            </a:r>
            <a:r>
              <a:rPr b="1" lang="en-US" sz="2800" u="sng">
                <a:solidFill>
                  <a:schemeClr val="lt1"/>
                </a:solidFill>
              </a:rPr>
              <a:t>Math section </a:t>
            </a:r>
            <a:r>
              <a:rPr lang="en-US" sz="2800">
                <a:solidFill>
                  <a:schemeClr val="lt1"/>
                </a:solidFill>
                <a:latin typeface="Arial"/>
                <a:ea typeface="Arial"/>
                <a:cs typeface="Arial"/>
                <a:sym typeface="Arial"/>
              </a:rPr>
              <a:t>has fewer items, takes less time, allows a calculator throughout, and has fewer items in context</a:t>
            </a:r>
            <a:endParaRPr sz="28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sz="2700"/>
          </a:p>
        </p:txBody>
      </p:sp>
      <p:pic>
        <p:nvPicPr>
          <p:cNvPr descr="Document with solid fill" id="778" name="Google Shape;778;g2dc84e65b89_3_106"/>
          <p:cNvPicPr preferRelativeResize="0"/>
          <p:nvPr/>
        </p:nvPicPr>
        <p:blipFill rotWithShape="1">
          <a:blip r:embed="rId3">
            <a:alphaModFix/>
          </a:blip>
          <a:srcRect b="0" l="0" r="0" t="0"/>
          <a:stretch/>
        </p:blipFill>
        <p:spPr>
          <a:xfrm>
            <a:off x="3506936" y="1935712"/>
            <a:ext cx="528075" cy="528075"/>
          </a:xfrm>
          <a:prstGeom prst="rect">
            <a:avLst/>
          </a:prstGeom>
          <a:noFill/>
          <a:ln>
            <a:noFill/>
          </a:ln>
        </p:spPr>
      </p:pic>
      <p:sp>
        <p:nvSpPr>
          <p:cNvPr id="779" name="Google Shape;779;g2dc84e65b89_3_106"/>
          <p:cNvSpPr txBox="1"/>
          <p:nvPr/>
        </p:nvSpPr>
        <p:spPr>
          <a:xfrm>
            <a:off x="2084011" y="1265007"/>
            <a:ext cx="3550000" cy="6702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Past years:</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Paper-based SAT</a:t>
            </a:r>
            <a:endParaRPr b="0" i="0" sz="2000" u="none" cap="none" strike="noStrike">
              <a:solidFill>
                <a:srgbClr val="000000"/>
              </a:solidFill>
              <a:latin typeface="Arial"/>
              <a:ea typeface="Arial"/>
              <a:cs typeface="Arial"/>
              <a:sym typeface="Arial"/>
            </a:endParaRPr>
          </a:p>
        </p:txBody>
      </p:sp>
      <p:pic>
        <p:nvPicPr>
          <p:cNvPr descr="Laptop with solid fill" id="780" name="Google Shape;780;g2dc84e65b89_3_106"/>
          <p:cNvPicPr preferRelativeResize="0"/>
          <p:nvPr/>
        </p:nvPicPr>
        <p:blipFill rotWithShape="1">
          <a:blip r:embed="rId4">
            <a:alphaModFix/>
          </a:blip>
          <a:srcRect b="0" l="0" r="0" t="0"/>
          <a:stretch/>
        </p:blipFill>
        <p:spPr>
          <a:xfrm>
            <a:off x="8493068" y="1943774"/>
            <a:ext cx="572700" cy="572700"/>
          </a:xfrm>
          <a:prstGeom prst="rect">
            <a:avLst/>
          </a:prstGeom>
          <a:noFill/>
          <a:ln>
            <a:noFill/>
          </a:ln>
        </p:spPr>
      </p:pic>
      <p:sp>
        <p:nvSpPr>
          <p:cNvPr id="781" name="Google Shape;781;g2dc84e65b89_3_106"/>
          <p:cNvSpPr txBox="1"/>
          <p:nvPr/>
        </p:nvSpPr>
        <p:spPr>
          <a:xfrm>
            <a:off x="7592687" y="1212344"/>
            <a:ext cx="2757600" cy="670200"/>
          </a:xfrm>
          <a:prstGeom prst="rect">
            <a:avLst/>
          </a:prstGeom>
          <a:noFill/>
          <a:ln>
            <a:noFill/>
          </a:ln>
        </p:spPr>
        <p:txBody>
          <a:bodyPr anchorCtr="0" anchor="t" bIns="27000" lIns="27000" spcFirstLastPara="1" rIns="27000" wrap="square" tIns="270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New</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Digital PSAT/SAT</a:t>
            </a:r>
            <a:endParaRPr b="0" i="0" sz="2000" u="none" cap="none" strike="noStrike">
              <a:solidFill>
                <a:srgbClr val="000000"/>
              </a:solidFill>
              <a:latin typeface="Arial"/>
              <a:ea typeface="Arial"/>
              <a:cs typeface="Arial"/>
              <a:sym typeface="Arial"/>
            </a:endParaRPr>
          </a:p>
        </p:txBody>
      </p:sp>
      <p:sp>
        <p:nvSpPr>
          <p:cNvPr id="782" name="Google Shape;782;g2dc84e65b89_3_106"/>
          <p:cNvSpPr txBox="1"/>
          <p:nvPr/>
        </p:nvSpPr>
        <p:spPr>
          <a:xfrm>
            <a:off x="0" y="2717964"/>
            <a:ext cx="5634000" cy="608700"/>
          </a:xfrm>
          <a:prstGeom prst="rect">
            <a:avLst/>
          </a:prstGeom>
          <a:noFill/>
          <a:ln>
            <a:noFill/>
          </a:ln>
        </p:spPr>
        <p:txBody>
          <a:bodyPr anchorCtr="0" anchor="t" bIns="27000" lIns="27000" spcFirstLastPara="1" rIns="27000" wrap="square" tIns="270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58 total questions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2 sections – calculator and no calculator</a:t>
            </a:r>
            <a:endParaRPr b="0" i="0" sz="1400" u="none" cap="none" strike="noStrike">
              <a:solidFill>
                <a:srgbClr val="000000"/>
              </a:solidFill>
              <a:latin typeface="Arial"/>
              <a:ea typeface="Arial"/>
              <a:cs typeface="Arial"/>
              <a:sym typeface="Arial"/>
            </a:endParaRPr>
          </a:p>
        </p:txBody>
      </p:sp>
      <p:sp>
        <p:nvSpPr>
          <p:cNvPr id="783" name="Google Shape;783;g2dc84e65b89_3_106"/>
          <p:cNvSpPr txBox="1"/>
          <p:nvPr/>
        </p:nvSpPr>
        <p:spPr>
          <a:xfrm>
            <a:off x="7128105" y="2717964"/>
            <a:ext cx="3686800" cy="6087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44 total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1 section – with calculator</a:t>
            </a:r>
            <a:endParaRPr b="0" i="0" sz="1400" u="none" cap="none" strike="noStrike">
              <a:solidFill>
                <a:srgbClr val="000000"/>
              </a:solidFill>
              <a:latin typeface="Arial"/>
              <a:ea typeface="Arial"/>
              <a:cs typeface="Arial"/>
              <a:sym typeface="Arial"/>
            </a:endParaRPr>
          </a:p>
        </p:txBody>
      </p:sp>
      <p:sp>
        <p:nvSpPr>
          <p:cNvPr id="784" name="Google Shape;784;g2dc84e65b89_3_106"/>
          <p:cNvSpPr/>
          <p:nvPr/>
        </p:nvSpPr>
        <p:spPr>
          <a:xfrm>
            <a:off x="5858589" y="2717976"/>
            <a:ext cx="10449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
        <p:nvSpPr>
          <p:cNvPr id="785" name="Google Shape;785;g2dc84e65b89_3_106"/>
          <p:cNvSpPr txBox="1"/>
          <p:nvPr/>
        </p:nvSpPr>
        <p:spPr>
          <a:xfrm>
            <a:off x="468649" y="3562883"/>
            <a:ext cx="5089200" cy="331500"/>
          </a:xfrm>
          <a:prstGeom prst="rect">
            <a:avLst/>
          </a:prstGeom>
          <a:noFill/>
          <a:ln>
            <a:noFill/>
          </a:ln>
        </p:spPr>
        <p:txBody>
          <a:bodyPr anchorCtr="0" anchor="t" bIns="27000" lIns="27000" spcFirstLastPara="1" rIns="27000" wrap="square" tIns="270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80 total minutes (1.38 min/question)</a:t>
            </a:r>
            <a:endParaRPr b="0" i="0" sz="1400" u="none" cap="none" strike="noStrike">
              <a:solidFill>
                <a:srgbClr val="000000"/>
              </a:solidFill>
              <a:latin typeface="Arial"/>
              <a:ea typeface="Arial"/>
              <a:cs typeface="Arial"/>
              <a:sym typeface="Arial"/>
            </a:endParaRPr>
          </a:p>
        </p:txBody>
      </p:sp>
      <p:sp>
        <p:nvSpPr>
          <p:cNvPr id="786" name="Google Shape;786;g2dc84e65b89_3_106"/>
          <p:cNvSpPr txBox="1"/>
          <p:nvPr/>
        </p:nvSpPr>
        <p:spPr>
          <a:xfrm>
            <a:off x="7102965" y="3562883"/>
            <a:ext cx="5089200" cy="331500"/>
          </a:xfrm>
          <a:prstGeom prst="rect">
            <a:avLst/>
          </a:prstGeom>
          <a:noFill/>
          <a:ln>
            <a:noFill/>
          </a:ln>
        </p:spPr>
        <p:txBody>
          <a:bodyPr anchorCtr="0" anchor="t" bIns="27000" lIns="27000" spcFirstLastPara="1" rIns="27000" wrap="square" tIns="270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70 total minutes (1.59 min/question)</a:t>
            </a:r>
            <a:endParaRPr b="0" i="0" sz="1400" u="none" cap="none" strike="noStrike">
              <a:solidFill>
                <a:srgbClr val="000000"/>
              </a:solidFill>
              <a:latin typeface="Arial"/>
              <a:ea typeface="Arial"/>
              <a:cs typeface="Arial"/>
              <a:sym typeface="Arial"/>
            </a:endParaRPr>
          </a:p>
        </p:txBody>
      </p:sp>
      <p:sp>
        <p:nvSpPr>
          <p:cNvPr id="787" name="Google Shape;787;g2dc84e65b89_3_106"/>
          <p:cNvSpPr/>
          <p:nvPr/>
        </p:nvSpPr>
        <p:spPr>
          <a:xfrm>
            <a:off x="5807966" y="3562874"/>
            <a:ext cx="10449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
        <p:nvSpPr>
          <p:cNvPr id="788" name="Google Shape;788;g2dc84e65b89_3_106"/>
          <p:cNvSpPr txBox="1"/>
          <p:nvPr/>
        </p:nvSpPr>
        <p:spPr>
          <a:xfrm>
            <a:off x="885347" y="4032182"/>
            <a:ext cx="4672400" cy="1924800"/>
          </a:xfrm>
          <a:prstGeom prst="rect">
            <a:avLst/>
          </a:prstGeom>
          <a:noFill/>
          <a:ln>
            <a:noFill/>
          </a:ln>
        </p:spPr>
        <p:txBody>
          <a:bodyPr anchorCtr="0" anchor="t" bIns="27000" lIns="27000" spcFirstLastPara="1" rIns="27000" wrap="square" tIns="27000">
            <a:spAutoFit/>
          </a:bodyPr>
          <a:lstStyle/>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Discrete and set based questions</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Multiple-choice ≈78%</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Student-produced response ≈22%</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t/>
            </a:r>
            <a:endParaRPr b="0" i="0" sz="1800" u="none" cap="none" strike="noStrike">
              <a:solidFill>
                <a:srgbClr val="1E1E1E"/>
              </a:solidFill>
              <a:latin typeface="Roboto"/>
              <a:ea typeface="Roboto"/>
              <a:cs typeface="Roboto"/>
              <a:sym typeface="Roboto"/>
            </a:endParaRPr>
          </a:p>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Items in Context ≈100%</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(unofficial)</a:t>
            </a:r>
            <a:endParaRPr b="0" i="0" sz="1400" u="none" cap="none" strike="noStrike">
              <a:solidFill>
                <a:srgbClr val="000000"/>
              </a:solidFill>
              <a:latin typeface="Arial"/>
              <a:ea typeface="Arial"/>
              <a:cs typeface="Arial"/>
              <a:sym typeface="Arial"/>
            </a:endParaRPr>
          </a:p>
        </p:txBody>
      </p:sp>
      <p:sp>
        <p:nvSpPr>
          <p:cNvPr id="789" name="Google Shape;789;g2dc84e65b89_3_106"/>
          <p:cNvSpPr/>
          <p:nvPr/>
        </p:nvSpPr>
        <p:spPr>
          <a:xfrm>
            <a:off x="5767150" y="4234970"/>
            <a:ext cx="10449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
        <p:nvSpPr>
          <p:cNvPr id="790" name="Google Shape;790;g2dc84e65b89_3_106"/>
          <p:cNvSpPr txBox="1"/>
          <p:nvPr/>
        </p:nvSpPr>
        <p:spPr>
          <a:xfrm>
            <a:off x="7021415" y="4032181"/>
            <a:ext cx="4672400" cy="1924800"/>
          </a:xfrm>
          <a:prstGeom prst="rect">
            <a:avLst/>
          </a:prstGeom>
          <a:noFill/>
          <a:ln>
            <a:noFill/>
          </a:ln>
        </p:spPr>
        <p:txBody>
          <a:bodyPr anchorCtr="0" anchor="t" bIns="27000" lIns="27000" spcFirstLastPara="1" rIns="27000" wrap="square" tIns="270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Discrete and set based questions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Multiple-choice ≈75%</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Student-produced response ≈25%</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1E1E1E"/>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1E1E1E"/>
                </a:solidFill>
                <a:latin typeface="Roboto"/>
                <a:ea typeface="Roboto"/>
                <a:cs typeface="Roboto"/>
                <a:sym typeface="Roboto"/>
              </a:rPr>
              <a:t>Items in Context ≈30%</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t/>
            </a:r>
            <a:endParaRPr b="0" i="0" sz="1800" u="none" cap="none" strike="noStrike">
              <a:solidFill>
                <a:srgbClr val="1E1E1E"/>
              </a:solidFill>
              <a:latin typeface="Roboto"/>
              <a:ea typeface="Roboto"/>
              <a:cs typeface="Roboto"/>
              <a:sym typeface="Roboto"/>
            </a:endParaRPr>
          </a:p>
        </p:txBody>
      </p:sp>
      <p:sp>
        <p:nvSpPr>
          <p:cNvPr id="791" name="Google Shape;791;g2dc84e65b89_3_106"/>
          <p:cNvSpPr txBox="1"/>
          <p:nvPr/>
        </p:nvSpPr>
        <p:spPr>
          <a:xfrm>
            <a:off x="2257725" y="6094770"/>
            <a:ext cx="769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Content distributions also have been adjusted</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(see </a:t>
            </a:r>
            <a:r>
              <a:rPr lang="en-US" sz="1800">
                <a:solidFill>
                  <a:schemeClr val="dk1"/>
                </a:solidFill>
                <a:latin typeface="Calibri"/>
                <a:ea typeface="Calibri"/>
                <a:cs typeface="Calibri"/>
                <a:sym typeface="Calibri"/>
              </a:rPr>
              <a:t>first slide</a:t>
            </a:r>
            <a:r>
              <a:rPr b="0" i="0" lang="en-US" sz="1800" u="none" cap="none" strike="noStrike">
                <a:solidFill>
                  <a:schemeClr val="dk1"/>
                </a:solidFill>
                <a:latin typeface="Calibri"/>
                <a:ea typeface="Calibri"/>
                <a:cs typeface="Calibri"/>
                <a:sym typeface="Calibri"/>
              </a:rPr>
              <a:t> in the appendix)</a:t>
            </a:r>
            <a:endParaRPr b="0" i="0" sz="1400" u="none" cap="none" strike="noStrike">
              <a:solidFill>
                <a:srgbClr val="000000"/>
              </a:solidFill>
              <a:latin typeface="Arial"/>
              <a:ea typeface="Arial"/>
              <a:cs typeface="Arial"/>
              <a:sym typeface="Arial"/>
            </a:endParaRPr>
          </a:p>
        </p:txBody>
      </p:sp>
      <p:sp>
        <p:nvSpPr>
          <p:cNvPr id="792" name="Google Shape;792;g2dc84e65b89_3_106"/>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93" name="Google Shape;793;g2dc84e65b89_3_106"/>
          <p:cNvSpPr/>
          <p:nvPr/>
        </p:nvSpPr>
        <p:spPr>
          <a:xfrm>
            <a:off x="5767183" y="5330820"/>
            <a:ext cx="1044900" cy="331500"/>
          </a:xfrm>
          <a:prstGeom prst="rightArrow">
            <a:avLst>
              <a:gd fmla="val 50000" name="adj1"/>
              <a:gd fmla="val 50000" name="adj2"/>
            </a:avLst>
          </a:prstGeom>
          <a:solidFill>
            <a:schemeClr val="accent1"/>
          </a:solidFill>
          <a:ln>
            <a:noFill/>
          </a:ln>
        </p:spPr>
        <p:txBody>
          <a:bodyPr anchorCtr="0" anchor="ctr" bIns="27000" lIns="27000" spcFirstLastPara="1" rIns="27000" wrap="square" tIns="27000">
            <a:noAutofit/>
          </a:bodyPr>
          <a:lstStyle/>
          <a:p>
            <a:pPr indent="0" lvl="0" marL="0" marR="0" rtl="0" algn="ctr">
              <a:lnSpc>
                <a:spcPct val="80000"/>
              </a:lnSpc>
              <a:spcBef>
                <a:spcPts val="0"/>
              </a:spcBef>
              <a:spcAft>
                <a:spcPts val="0"/>
              </a:spcAft>
              <a:buClr>
                <a:srgbClr val="000000"/>
              </a:buClr>
              <a:buSzPts val="937"/>
              <a:buFont typeface="Arial"/>
              <a:buNone/>
            </a:pPr>
            <a:r>
              <a:t/>
            </a:r>
            <a:endParaRPr b="1" i="0" sz="937" u="none" cap="none" strike="noStrike">
              <a:solidFill>
                <a:srgbClr val="FFFFFF"/>
              </a:solidFill>
              <a:latin typeface="Roboto Slab"/>
              <a:ea typeface="Roboto Slab"/>
              <a:cs typeface="Roboto Slab"/>
              <a:sym typeface="Roboto Slab"/>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g2dc84e65b89_3_126"/>
          <p:cNvSpPr txBox="1"/>
          <p:nvPr>
            <p:ph idx="4294967295" type="body"/>
          </p:nvPr>
        </p:nvSpPr>
        <p:spPr>
          <a:xfrm>
            <a:off x="615200" y="1358367"/>
            <a:ext cx="11360800" cy="425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600"/>
              <a:t>College Board’s Conclusion: Scores from the digital SAT can be used in the same manner as scores from the historical paper-based version </a:t>
            </a:r>
            <a:endParaRPr sz="2600"/>
          </a:p>
          <a:p>
            <a:pPr indent="-222250" lvl="1" marL="685800" rtl="0" algn="l">
              <a:lnSpc>
                <a:spcPct val="90000"/>
              </a:lnSpc>
              <a:spcBef>
                <a:spcPts val="500"/>
              </a:spcBef>
              <a:spcAft>
                <a:spcPts val="0"/>
              </a:spcAft>
              <a:buSzPts val="2300"/>
              <a:buChar char="•"/>
            </a:pPr>
            <a:r>
              <a:rPr i="1" lang="en-US" sz="2300"/>
              <a:t>College Board Digital SAT Suite Concordance and Vertical Scaling Studies (College Board, 2023)* </a:t>
            </a:r>
            <a:endParaRPr sz="2300"/>
          </a:p>
          <a:p>
            <a:pPr indent="-76200" lvl="1" marL="685800" rtl="0" algn="l">
              <a:lnSpc>
                <a:spcPct val="90000"/>
              </a:lnSpc>
              <a:spcBef>
                <a:spcPts val="500"/>
              </a:spcBef>
              <a:spcAft>
                <a:spcPts val="0"/>
              </a:spcAft>
              <a:buSzPts val="2400"/>
              <a:buNone/>
            </a:pPr>
            <a:r>
              <a:t/>
            </a:r>
            <a:endParaRPr i="1" sz="2300"/>
          </a:p>
          <a:p>
            <a:pPr indent="-228600" lvl="0" marL="228600" rtl="0" algn="l">
              <a:lnSpc>
                <a:spcPct val="90000"/>
              </a:lnSpc>
              <a:spcBef>
                <a:spcPts val="1000"/>
              </a:spcBef>
              <a:spcAft>
                <a:spcPts val="0"/>
              </a:spcAft>
              <a:buSzPts val="2600"/>
              <a:buChar char="•"/>
            </a:pPr>
            <a:r>
              <a:rPr lang="en-US" sz="2600"/>
              <a:t>Colleges and universities are using scores from the Digital SAT to inform entrance decisions</a:t>
            </a:r>
            <a:endParaRPr sz="2600"/>
          </a:p>
          <a:p>
            <a:pPr indent="0" lvl="0" marL="0" rtl="0" algn="l">
              <a:lnSpc>
                <a:spcPct val="90000"/>
              </a:lnSpc>
              <a:spcBef>
                <a:spcPts val="1000"/>
              </a:spcBef>
              <a:spcAft>
                <a:spcPts val="0"/>
              </a:spcAft>
              <a:buSzPts val="2800"/>
              <a:buNone/>
            </a:pPr>
            <a:r>
              <a:t/>
            </a:r>
            <a:endParaRPr i="1" sz="2500"/>
          </a:p>
          <a:p>
            <a:pPr indent="0" lvl="0" marL="0" rtl="0" algn="l">
              <a:lnSpc>
                <a:spcPct val="90000"/>
              </a:lnSpc>
              <a:spcBef>
                <a:spcPts val="1000"/>
              </a:spcBef>
              <a:spcAft>
                <a:spcPts val="0"/>
              </a:spcAft>
              <a:buSzPts val="2800"/>
              <a:buNone/>
            </a:pPr>
            <a:r>
              <a:t/>
            </a:r>
            <a:endParaRPr i="1" sz="2500"/>
          </a:p>
          <a:p>
            <a:pPr indent="0" lvl="0" marL="0" rtl="0" algn="l">
              <a:lnSpc>
                <a:spcPct val="90000"/>
              </a:lnSpc>
              <a:spcBef>
                <a:spcPts val="1000"/>
              </a:spcBef>
              <a:spcAft>
                <a:spcPts val="0"/>
              </a:spcAft>
              <a:buSzPts val="2800"/>
              <a:buNone/>
            </a:pPr>
            <a:r>
              <a:rPr lang="en-US" sz="2600"/>
              <a:t>*See Slide 40 in the appendix for study result details.</a:t>
            </a:r>
            <a:endParaRPr i="1" sz="2600"/>
          </a:p>
          <a:p>
            <a:pPr indent="0" lvl="0" marL="0" rtl="0" algn="l">
              <a:lnSpc>
                <a:spcPct val="90000"/>
              </a:lnSpc>
              <a:spcBef>
                <a:spcPts val="1000"/>
              </a:spcBef>
              <a:spcAft>
                <a:spcPts val="0"/>
              </a:spcAft>
              <a:buSzPts val="2800"/>
              <a:buNone/>
            </a:pPr>
            <a:r>
              <a:t/>
            </a:r>
            <a:endParaRPr sz="3300"/>
          </a:p>
        </p:txBody>
      </p:sp>
      <p:sp>
        <p:nvSpPr>
          <p:cNvPr id="799" name="Google Shape;799;g2dc84e65b89_3_126"/>
          <p:cNvSpPr txBox="1"/>
          <p:nvPr>
            <p:ph type="title"/>
          </p:nvPr>
        </p:nvSpPr>
        <p:spPr>
          <a:xfrm>
            <a:off x="326936" y="254525"/>
            <a:ext cx="11649063"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Spring 2023 study: Students who took both the paper-based and Digital SAT had comparable scores</a:t>
            </a:r>
            <a:endParaRPr sz="28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sp>
        <p:nvSpPr>
          <p:cNvPr id="800" name="Google Shape;800;g2dc84e65b89_3_126"/>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2dc84e65b89_3_132"/>
          <p:cNvSpPr txBox="1"/>
          <p:nvPr>
            <p:ph type="title"/>
          </p:nvPr>
        </p:nvSpPr>
        <p:spPr>
          <a:xfrm>
            <a:off x="200000" y="190125"/>
            <a:ext cx="117921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Inferences about differences between 2024 and 2023 scores should take into consideration a variety of factors</a:t>
            </a:r>
            <a:endParaRPr sz="28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sp>
        <p:nvSpPr>
          <p:cNvPr id="806" name="Google Shape;806;g2dc84e65b89_3_132"/>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807" name="Google Shape;807;g2dc84e65b89_3_132"/>
          <p:cNvSpPr txBox="1"/>
          <p:nvPr>
            <p:ph idx="4294967295" type="body"/>
          </p:nvPr>
        </p:nvSpPr>
        <p:spPr>
          <a:xfrm>
            <a:off x="609600" y="1371600"/>
            <a:ext cx="11360800" cy="489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600"/>
              <a:t>Differences seen between 2024 and 2023 scores will be attributed to a combination of factors:</a:t>
            </a:r>
            <a:endParaRPr sz="2600"/>
          </a:p>
          <a:p>
            <a:pPr indent="-228600" lvl="1" marL="685800" rtl="0" algn="l">
              <a:lnSpc>
                <a:spcPct val="90000"/>
              </a:lnSpc>
              <a:spcBef>
                <a:spcPts val="500"/>
              </a:spcBef>
              <a:spcAft>
                <a:spcPts val="0"/>
              </a:spcAft>
              <a:buSzPts val="2400"/>
              <a:buChar char="•"/>
            </a:pPr>
            <a:r>
              <a:rPr lang="en-US"/>
              <a:t>True differences in student achievement</a:t>
            </a:r>
            <a:endParaRPr sz="2600"/>
          </a:p>
          <a:p>
            <a:pPr indent="0" lvl="0" marL="0" rtl="0" algn="l">
              <a:lnSpc>
                <a:spcPct val="90000"/>
              </a:lnSpc>
              <a:spcBef>
                <a:spcPts val="1000"/>
              </a:spcBef>
              <a:spcAft>
                <a:spcPts val="0"/>
              </a:spcAft>
              <a:buSzPts val="2800"/>
              <a:buNone/>
            </a:pPr>
            <a:r>
              <a:rPr lang="en-US" sz="2600"/>
              <a:t>And, in part:</a:t>
            </a:r>
            <a:endParaRPr sz="2600"/>
          </a:p>
          <a:p>
            <a:pPr indent="-228600" lvl="1" marL="685800" rtl="0" algn="l">
              <a:lnSpc>
                <a:spcPct val="90000"/>
              </a:lnSpc>
              <a:spcBef>
                <a:spcPts val="500"/>
              </a:spcBef>
              <a:spcAft>
                <a:spcPts val="0"/>
              </a:spcAft>
              <a:buSzPts val="2400"/>
              <a:buChar char="•"/>
            </a:pPr>
            <a:r>
              <a:rPr lang="en-US"/>
              <a:t>The computer-based administration mode</a:t>
            </a:r>
            <a:endParaRPr/>
          </a:p>
          <a:p>
            <a:pPr indent="-228600" lvl="1" marL="685800" rtl="0" algn="l">
              <a:lnSpc>
                <a:spcPct val="90000"/>
              </a:lnSpc>
              <a:spcBef>
                <a:spcPts val="500"/>
              </a:spcBef>
              <a:spcAft>
                <a:spcPts val="0"/>
              </a:spcAft>
              <a:buSzPts val="2400"/>
              <a:buChar char="•"/>
            </a:pPr>
            <a:r>
              <a:rPr lang="en-US"/>
              <a:t>Different technical model</a:t>
            </a:r>
            <a:endParaRPr/>
          </a:p>
          <a:p>
            <a:pPr indent="-228600" lvl="1" marL="685800" rtl="0" algn="l">
              <a:lnSpc>
                <a:spcPct val="90000"/>
              </a:lnSpc>
              <a:spcBef>
                <a:spcPts val="500"/>
              </a:spcBef>
              <a:spcAft>
                <a:spcPts val="0"/>
              </a:spcAft>
              <a:buSzPts val="2400"/>
              <a:buChar char="•"/>
            </a:pPr>
            <a:r>
              <a:rPr lang="en-US"/>
              <a:t>New item models</a:t>
            </a:r>
            <a:endParaRPr/>
          </a:p>
          <a:p>
            <a:pPr indent="-228600" lvl="1" marL="685800" rtl="0" algn="l">
              <a:lnSpc>
                <a:spcPct val="90000"/>
              </a:lnSpc>
              <a:spcBef>
                <a:spcPts val="500"/>
              </a:spcBef>
              <a:spcAft>
                <a:spcPts val="0"/>
              </a:spcAft>
              <a:buSzPts val="2400"/>
              <a:buChar char="•"/>
            </a:pPr>
            <a:r>
              <a:rPr lang="en-US"/>
              <a:t>Adjustments to content distributions</a:t>
            </a:r>
            <a:endParaRPr sz="2600"/>
          </a:p>
          <a:p>
            <a:pPr indent="0" lvl="0" marL="0" rtl="0" algn="l">
              <a:lnSpc>
                <a:spcPct val="90000"/>
              </a:lnSpc>
              <a:spcBef>
                <a:spcPts val="1000"/>
              </a:spcBef>
              <a:spcAft>
                <a:spcPts val="0"/>
              </a:spcAft>
              <a:buSzPts val="2800"/>
              <a:buNone/>
            </a:pPr>
            <a:r>
              <a:t/>
            </a:r>
            <a:endParaRPr sz="2400"/>
          </a:p>
          <a:p>
            <a:pPr indent="0" lvl="0" marL="0" rtl="0" algn="l">
              <a:lnSpc>
                <a:spcPct val="90000"/>
              </a:lnSpc>
              <a:spcBef>
                <a:spcPts val="1000"/>
              </a:spcBef>
              <a:spcAft>
                <a:spcPts val="0"/>
              </a:spcAft>
              <a:buSzPts val="2800"/>
              <a:buNone/>
            </a:pPr>
            <a:r>
              <a:rPr lang="en-US" sz="2400"/>
              <a:t>Making inferences in future years will be easier, as the test will be the same going forward.</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dc84e65b89_3_138"/>
          <p:cNvSpPr txBox="1"/>
          <p:nvPr>
            <p:ph type="title"/>
          </p:nvPr>
        </p:nvSpPr>
        <p:spPr>
          <a:xfrm>
            <a:off x="326933" y="254525"/>
            <a:ext cx="113608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800">
                <a:solidFill>
                  <a:schemeClr val="lt1"/>
                </a:solidFill>
                <a:latin typeface="Arial"/>
                <a:ea typeface="Arial"/>
                <a:cs typeface="Arial"/>
                <a:sym typeface="Arial"/>
              </a:rPr>
              <a:t>Scores will start to be released to students </a:t>
            </a:r>
            <a:r>
              <a:rPr lang="en-US" sz="2800">
                <a:latin typeface="Arial"/>
                <a:ea typeface="Arial"/>
                <a:cs typeface="Arial"/>
                <a:sym typeface="Arial"/>
              </a:rPr>
              <a:t>next week</a:t>
            </a:r>
            <a:endParaRPr sz="2800">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sp>
        <p:nvSpPr>
          <p:cNvPr id="813" name="Google Shape;813;g2dc84e65b89_3_138"/>
          <p:cNvSpPr txBox="1"/>
          <p:nvPr>
            <p:ph idx="4294967295" type="body"/>
          </p:nvPr>
        </p:nvSpPr>
        <p:spPr>
          <a:xfrm>
            <a:off x="609600" y="1270000"/>
            <a:ext cx="11360800" cy="5673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600"/>
              <a:buChar char="•"/>
            </a:pPr>
            <a:r>
              <a:rPr lang="en-US" sz="2600"/>
              <a:t>May 16: students with College Board accounts or the BigFuture School app will start to get access to their electronic reports.</a:t>
            </a:r>
            <a:endParaRPr sz="2600"/>
          </a:p>
          <a:p>
            <a:pPr indent="-76200" lvl="0" marL="228600" rtl="0" algn="l">
              <a:lnSpc>
                <a:spcPct val="90000"/>
              </a:lnSpc>
              <a:spcBef>
                <a:spcPts val="1000"/>
              </a:spcBef>
              <a:spcAft>
                <a:spcPts val="0"/>
              </a:spcAft>
              <a:buSzPts val="2800"/>
              <a:buNone/>
            </a:pPr>
            <a:r>
              <a:t/>
            </a:r>
            <a:endParaRPr sz="2600"/>
          </a:p>
          <a:p>
            <a:pPr indent="-228600" lvl="0" marL="228600" rtl="0" algn="l">
              <a:lnSpc>
                <a:spcPct val="90000"/>
              </a:lnSpc>
              <a:spcBef>
                <a:spcPts val="1000"/>
              </a:spcBef>
              <a:spcAft>
                <a:spcPts val="0"/>
              </a:spcAft>
              <a:buSzPts val="2600"/>
              <a:buChar char="•"/>
            </a:pPr>
            <a:r>
              <a:rPr lang="en-US" sz="2600"/>
              <a:t>June 10: educators with the relevant privileges will get access to student and confidential aggregated scores via the College Board reporting portal.</a:t>
            </a:r>
            <a:endParaRPr sz="2600"/>
          </a:p>
          <a:p>
            <a:pPr indent="-76200" lvl="0" marL="228600" rtl="0" algn="l">
              <a:lnSpc>
                <a:spcPct val="90000"/>
              </a:lnSpc>
              <a:spcBef>
                <a:spcPts val="1000"/>
              </a:spcBef>
              <a:spcAft>
                <a:spcPts val="0"/>
              </a:spcAft>
              <a:buSzPts val="2800"/>
              <a:buNone/>
            </a:pPr>
            <a:r>
              <a:t/>
            </a:r>
            <a:endParaRPr sz="2600">
              <a:highlight>
                <a:srgbClr val="FFFF00"/>
              </a:highlight>
            </a:endParaRPr>
          </a:p>
          <a:p>
            <a:pPr indent="-228600" lvl="0" marL="228600" rtl="0" algn="l">
              <a:lnSpc>
                <a:spcPct val="90000"/>
              </a:lnSpc>
              <a:spcBef>
                <a:spcPts val="1000"/>
              </a:spcBef>
              <a:spcAft>
                <a:spcPts val="0"/>
              </a:spcAft>
              <a:buSzPts val="2600"/>
              <a:buChar char="•"/>
            </a:pPr>
            <a:r>
              <a:rPr lang="en-US" sz="2600"/>
              <a:t>Although we can’t have preliminary high level results (all students without disaggregated groups) prior to the June Board meeting, we may be able to present them </a:t>
            </a:r>
            <a:r>
              <a:rPr lang="en-US" sz="2600" u="sng"/>
              <a:t>at</a:t>
            </a:r>
            <a:r>
              <a:rPr lang="en-US" sz="2600"/>
              <a:t> the Board meeting.</a:t>
            </a:r>
            <a:endParaRPr sz="2600"/>
          </a:p>
          <a:p>
            <a:pPr indent="-76200" lvl="0" marL="228600" rtl="0" algn="l">
              <a:lnSpc>
                <a:spcPct val="90000"/>
              </a:lnSpc>
              <a:spcBef>
                <a:spcPts val="1000"/>
              </a:spcBef>
              <a:spcAft>
                <a:spcPts val="0"/>
              </a:spcAft>
              <a:buSzPts val="2800"/>
              <a:buNone/>
            </a:pPr>
            <a:r>
              <a:t/>
            </a:r>
            <a:endParaRPr sz="2400"/>
          </a:p>
          <a:p>
            <a:pPr indent="0" lvl="0" marL="0" rtl="0" algn="l">
              <a:lnSpc>
                <a:spcPct val="90000"/>
              </a:lnSpc>
              <a:spcBef>
                <a:spcPts val="1000"/>
              </a:spcBef>
              <a:spcAft>
                <a:spcPts val="0"/>
              </a:spcAft>
              <a:buSzPts val="2800"/>
              <a:buNone/>
            </a:pPr>
            <a:r>
              <a:t/>
            </a:r>
            <a:endParaRPr/>
          </a:p>
        </p:txBody>
      </p:sp>
      <p:sp>
        <p:nvSpPr>
          <p:cNvPr id="814" name="Google Shape;814;g2dc84e65b89_3_138"/>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g2dc84e65b89_3_144"/>
          <p:cNvSpPr txBox="1"/>
          <p:nvPr>
            <p:ph idx="4294967295" type="ctrTitle"/>
          </p:nvPr>
        </p:nvSpPr>
        <p:spPr>
          <a:xfrm>
            <a:off x="0" y="2144667"/>
            <a:ext cx="12192000" cy="2688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0" i="0" lang="en-US" sz="4400" u="none" cap="none" strike="noStrike">
                <a:solidFill>
                  <a:schemeClr val="lt1"/>
                </a:solidFill>
                <a:latin typeface="Arial"/>
                <a:ea typeface="Arial"/>
                <a:cs typeface="Arial"/>
                <a:sym typeface="Arial"/>
              </a:rPr>
              <a:t>Appendix</a:t>
            </a:r>
            <a:br>
              <a:rPr b="0" i="0" lang="en-US" sz="4400" u="none" cap="none" strike="noStrike">
                <a:solidFill>
                  <a:schemeClr val="lt1"/>
                </a:solidFill>
                <a:latin typeface="Arial"/>
                <a:ea typeface="Arial"/>
                <a:cs typeface="Arial"/>
                <a:sym typeface="Arial"/>
              </a:rPr>
            </a:br>
            <a:endParaRPr b="0" i="0" sz="4800" u="none" cap="none" strike="noStrike">
              <a:solidFill>
                <a:schemeClr val="lt1"/>
              </a:solidFill>
              <a:latin typeface="Calibri"/>
              <a:ea typeface="Calibri"/>
              <a:cs typeface="Calibri"/>
              <a:sym typeface="Calibri"/>
            </a:endParaRPr>
          </a:p>
        </p:txBody>
      </p:sp>
      <p:sp>
        <p:nvSpPr>
          <p:cNvPr id="820" name="Google Shape;820;g2dc84e65b89_3_144"/>
          <p:cNvSpPr txBox="1"/>
          <p:nvPr>
            <p:ph idx="12" type="sldNum"/>
          </p:nvPr>
        </p:nvSpPr>
        <p:spPr>
          <a:xfrm>
            <a:off x="227916" y="642702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g2dc84e65b89_3_149"/>
          <p:cNvSpPr txBox="1"/>
          <p:nvPr>
            <p:ph type="title"/>
          </p:nvPr>
        </p:nvSpPr>
        <p:spPr>
          <a:xfrm>
            <a:off x="377200" y="263775"/>
            <a:ext cx="114375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500"/>
              <a:t>The </a:t>
            </a:r>
            <a:r>
              <a:rPr lang="en-US" sz="2500">
                <a:solidFill>
                  <a:schemeClr val="lt1"/>
                </a:solidFill>
                <a:latin typeface="Arial"/>
                <a:ea typeface="Arial"/>
                <a:cs typeface="Arial"/>
                <a:sym typeface="Arial"/>
              </a:rPr>
              <a:t>Reading &amp; Writing content distributions have been revised. </a:t>
            </a:r>
            <a:r>
              <a:rPr lang="en-US" sz="2500"/>
              <a:t>The m</a:t>
            </a:r>
            <a:r>
              <a:rPr lang="en-US" sz="2500">
                <a:solidFill>
                  <a:schemeClr val="lt1"/>
                </a:solidFill>
                <a:latin typeface="Arial"/>
                <a:ea typeface="Arial"/>
                <a:cs typeface="Arial"/>
                <a:sym typeface="Arial"/>
              </a:rPr>
              <a:t>ost significant change is the increase in number of passages with reduced lengths</a:t>
            </a:r>
            <a:endParaRPr sz="28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graphicFrame>
        <p:nvGraphicFramePr>
          <p:cNvPr id="826" name="Google Shape;826;g2dc84e65b89_3_149"/>
          <p:cNvGraphicFramePr/>
          <p:nvPr/>
        </p:nvGraphicFramePr>
        <p:xfrm>
          <a:off x="838200" y="1913150"/>
          <a:ext cx="3000000" cy="3000000"/>
        </p:xfrm>
        <a:graphic>
          <a:graphicData uri="http://schemas.openxmlformats.org/drawingml/2006/table">
            <a:tbl>
              <a:tblPr bandRow="1" firstRow="1">
                <a:noFill/>
                <a:tableStyleId>{1BD0F1D3-25AE-49FC-91E5-5D844FD8C477}</a:tableStyleId>
              </a:tblPr>
              <a:tblGrid>
                <a:gridCol w="3175550"/>
                <a:gridCol w="2082225"/>
                <a:gridCol w="3697325"/>
                <a:gridCol w="1560450"/>
              </a:tblGrid>
              <a:tr h="370825">
                <a:tc gridSpan="2">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Paper-based 2023</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Evidence-based Reading and Writing</a:t>
                      </a:r>
                      <a:endParaRPr sz="1800" u="none" cap="none" strike="noStrike"/>
                    </a:p>
                  </a:txBody>
                  <a:tcPr marT="45725" marB="45725" marR="121925" marL="121925"/>
                </a:tc>
                <a:tc hMerge="1"/>
                <a:tc gridSpan="2">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Digitally-based</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Reading and Writing</a:t>
                      </a:r>
                      <a:endParaRPr sz="1800" u="none" cap="none" strike="noStrike"/>
                    </a:p>
                  </a:txBody>
                  <a:tcPr marT="45725" marB="45725" marR="121925" marL="121925"/>
                </a:tc>
                <a:tc hMerge="1"/>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Information and Ideas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15-20%</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Information and Ideas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26%</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Rhetoric and Synthesis</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30-35%</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Craft and Structure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28%</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Expression of Ideas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28%</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Expression of Ideas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20%</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Standard English Conventions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23%</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Standard English Conventions </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26%</a:t>
                      </a:r>
                      <a:endParaRPr sz="1800" u="none" cap="none" strike="noStrike"/>
                    </a:p>
                  </a:txBody>
                  <a:tcPr marT="45725" marB="45725" marR="121925" marL="121925"/>
                </a:tc>
              </a:tr>
              <a:tr h="370825">
                <a:tc gridSpan="4">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rPr>
                        <a:t>Additional Information</a:t>
                      </a:r>
                      <a:endParaRPr sz="1800" u="none" cap="none" strike="noStrike"/>
                    </a:p>
                  </a:txBody>
                  <a:tcPr marT="45725" marB="45725" marR="121925" marL="121925"/>
                </a:tc>
                <a:tc hMerge="1"/>
                <a:tc hMerge="1"/>
                <a:tc hMerge="1"/>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Passage (Set) Word Count</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rPr>
                        <a:t>400-750</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Passage (Set) Word Count</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rPr>
                        <a:t>25-150</a:t>
                      </a:r>
                      <a:endParaRPr sz="1800" u="none" cap="none" strike="noStrike"/>
                    </a:p>
                  </a:txBody>
                  <a:tcPr marT="45725" marB="45725" marR="121925" marL="121925"/>
                </a:tc>
              </a:tr>
            </a:tbl>
          </a:graphicData>
        </a:graphic>
      </p:graphicFrame>
      <p:sp>
        <p:nvSpPr>
          <p:cNvPr id="827" name="Google Shape;827;g2dc84e65b89_3_149"/>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2dc84e65b89_3_155"/>
          <p:cNvSpPr txBox="1"/>
          <p:nvPr>
            <p:ph type="title"/>
          </p:nvPr>
        </p:nvSpPr>
        <p:spPr>
          <a:xfrm>
            <a:off x="297425" y="193275"/>
            <a:ext cx="11190300" cy="87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500"/>
              <a:t>The </a:t>
            </a:r>
            <a:r>
              <a:rPr lang="en-US" sz="2500">
                <a:solidFill>
                  <a:schemeClr val="lt1"/>
                </a:solidFill>
                <a:latin typeface="Arial"/>
                <a:ea typeface="Arial"/>
                <a:cs typeface="Arial"/>
                <a:sym typeface="Arial"/>
              </a:rPr>
              <a:t>Math content distributions have been revised. For SAT, there is less problem-solving/data analysis and advanced math but more geometry</a:t>
            </a:r>
            <a:endParaRPr sz="2500">
              <a:solidFill>
                <a:schemeClr val="lt1"/>
              </a:solidFill>
              <a:latin typeface="Arial"/>
              <a:ea typeface="Arial"/>
              <a:cs typeface="Arial"/>
              <a:sym typeface="Arial"/>
            </a:endParaRPr>
          </a:p>
          <a:p>
            <a:pPr indent="0" lvl="0" marL="0" rtl="0" algn="l">
              <a:lnSpc>
                <a:spcPct val="90000"/>
              </a:lnSpc>
              <a:spcBef>
                <a:spcPts val="0"/>
              </a:spcBef>
              <a:spcAft>
                <a:spcPts val="0"/>
              </a:spcAft>
              <a:buSzPts val="2400"/>
              <a:buNone/>
            </a:pPr>
            <a:r>
              <a:t/>
            </a:r>
            <a:endParaRPr/>
          </a:p>
        </p:txBody>
      </p:sp>
      <p:graphicFrame>
        <p:nvGraphicFramePr>
          <p:cNvPr id="833" name="Google Shape;833;g2dc84e65b89_3_155"/>
          <p:cNvGraphicFramePr/>
          <p:nvPr/>
        </p:nvGraphicFramePr>
        <p:xfrm>
          <a:off x="737139" y="2047569"/>
          <a:ext cx="3000000" cy="3000000"/>
        </p:xfrm>
        <a:graphic>
          <a:graphicData uri="http://schemas.openxmlformats.org/drawingml/2006/table">
            <a:tbl>
              <a:tblPr bandRow="1" firstRow="1">
                <a:noFill/>
                <a:tableStyleId>{1BD0F1D3-25AE-49FC-91E5-5D844FD8C477}</a:tableStyleId>
              </a:tblPr>
              <a:tblGrid>
                <a:gridCol w="2628900"/>
                <a:gridCol w="2628900"/>
                <a:gridCol w="2628900"/>
                <a:gridCol w="2628900"/>
              </a:tblGrid>
              <a:tr h="370825">
                <a:tc gridSpan="2">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Paper-based 2023</a:t>
                      </a:r>
                      <a:endParaRPr sz="1800" u="none" cap="none" strike="noStrike"/>
                    </a:p>
                  </a:txBody>
                  <a:tcPr marT="45725" marB="45725" marR="121925" marL="121925"/>
                </a:tc>
                <a:tc hMerge="1"/>
                <a:tc gridSpan="2">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Digitally-based 2024</a:t>
                      </a:r>
                      <a:endParaRPr sz="1800" u="none" cap="none" strike="noStrike"/>
                    </a:p>
                  </a:txBody>
                  <a:tcPr marT="45725" marB="45725" marR="121925" marL="121925"/>
                </a:tc>
                <a:tc hMerge="1"/>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Algebra</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33%</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Algebra</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35%</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Problem-solving &amp; Data Analysis</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29%</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Problem-solving &amp; Data Analysis</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Advanced Math</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28%</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Advanced Math</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35%</a:t>
                      </a:r>
                      <a:endParaRPr sz="1800" u="none" cap="none" strike="noStrike"/>
                    </a:p>
                  </a:txBody>
                  <a:tcPr marT="45725" marB="45725" marR="121925" marL="121925"/>
                </a:tc>
              </a:tr>
              <a:tr h="3708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Additional Topics (Geometry)</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10%</a:t>
                      </a:r>
                      <a:endParaRPr sz="1800" u="none" cap="none" strike="noStrike"/>
                    </a:p>
                  </a:txBody>
                  <a:tcPr marT="45725" marB="45725" marR="121925" marL="1219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Geometry</a:t>
                      </a:r>
                      <a:endParaRPr sz="1800" u="none" cap="none" strike="noStrike"/>
                    </a:p>
                  </a:txBody>
                  <a:tcPr marT="45725" marB="45725" marR="121925" marL="1219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rPr>
                        <a:t>15%</a:t>
                      </a:r>
                      <a:endParaRPr sz="1800" u="none" cap="none" strike="noStrike"/>
                    </a:p>
                  </a:txBody>
                  <a:tcPr marT="45725" marB="45725" marR="121925" marL="121925"/>
                </a:tc>
              </a:tr>
            </a:tbl>
          </a:graphicData>
        </a:graphic>
      </p:graphicFrame>
      <p:sp>
        <p:nvSpPr>
          <p:cNvPr id="834" name="Google Shape;834;g2dc84e65b89_3_155"/>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1" lang="en-US"/>
              <a:t>Accountability Updates</a:t>
            </a:r>
            <a:br>
              <a:rPr lang="en-US"/>
            </a:br>
            <a:r>
              <a:rPr lang="en-US" sz="3600"/>
              <a:t>Information Item</a:t>
            </a:r>
            <a:br>
              <a:rPr lang="en-US"/>
            </a:br>
            <a:br>
              <a:rPr lang="en-US"/>
            </a:br>
            <a:br>
              <a:rPr lang="en-US"/>
            </a:br>
            <a:r>
              <a:rPr b="1" lang="en-US"/>
              <a:t>Lisa Medler</a:t>
            </a:r>
            <a:endParaRPr/>
          </a:p>
        </p:txBody>
      </p:sp>
      <p:sp>
        <p:nvSpPr>
          <p:cNvPr id="457" name="Google Shape;457;p4"/>
          <p:cNvSpPr txBox="1"/>
          <p:nvPr>
            <p:ph idx="12" type="sldNum"/>
          </p:nvPr>
        </p:nvSpPr>
        <p:spPr>
          <a:xfrm>
            <a:off x="233420" y="6427021"/>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2dc84e65b89_3_161"/>
          <p:cNvSpPr txBox="1"/>
          <p:nvPr>
            <p:ph type="title"/>
          </p:nvPr>
        </p:nvSpPr>
        <p:spPr>
          <a:xfrm>
            <a:off x="326924" y="254514"/>
            <a:ext cx="8109300" cy="75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500">
                <a:solidFill>
                  <a:schemeClr val="lt1"/>
                </a:solidFill>
                <a:latin typeface="Arial"/>
                <a:ea typeface="Arial"/>
                <a:cs typeface="Arial"/>
                <a:sym typeface="Arial"/>
              </a:rPr>
              <a:t>Concordance Study Results (Spring 2023)</a:t>
            </a:r>
            <a:endParaRPr/>
          </a:p>
        </p:txBody>
      </p:sp>
      <p:pic>
        <p:nvPicPr>
          <p:cNvPr id="840" name="Google Shape;840;g2dc84e65b89_3_161"/>
          <p:cNvPicPr preferRelativeResize="0"/>
          <p:nvPr/>
        </p:nvPicPr>
        <p:blipFill rotWithShape="1">
          <a:blip r:embed="rId3">
            <a:alphaModFix/>
          </a:blip>
          <a:srcRect b="0" l="0" r="0" t="0"/>
          <a:stretch/>
        </p:blipFill>
        <p:spPr>
          <a:xfrm>
            <a:off x="248467" y="1313975"/>
            <a:ext cx="7938076" cy="1909150"/>
          </a:xfrm>
          <a:prstGeom prst="rect">
            <a:avLst/>
          </a:prstGeom>
          <a:noFill/>
          <a:ln>
            <a:noFill/>
          </a:ln>
        </p:spPr>
      </p:pic>
      <p:sp>
        <p:nvSpPr>
          <p:cNvPr id="841" name="Google Shape;841;g2dc84e65b89_3_161"/>
          <p:cNvSpPr txBox="1"/>
          <p:nvPr/>
        </p:nvSpPr>
        <p:spPr>
          <a:xfrm>
            <a:off x="284091" y="3161928"/>
            <a:ext cx="11111600" cy="378561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libri"/>
                <a:ea typeface="Calibri"/>
                <a:cs typeface="Calibri"/>
                <a:sym typeface="Calibri"/>
              </a:rPr>
              <a:t>Section means and standard deviations were essentially equal across two versions</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libri"/>
                <a:ea typeface="Calibri"/>
                <a:cs typeface="Calibri"/>
                <a:sym typeface="Calibri"/>
              </a:rPr>
              <a:t>Total score means were essentially equal across the two versions</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libri"/>
                <a:ea typeface="Calibri"/>
                <a:cs typeface="Calibri"/>
                <a:sym typeface="Calibri"/>
              </a:rPr>
              <a:t>Total score standard deviation was slightly different</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libri"/>
                <a:ea typeface="Calibri"/>
                <a:cs typeface="Calibri"/>
                <a:sym typeface="Calibri"/>
              </a:rPr>
              <a:t>Correlations were high for both sections and total score</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College Board’s Conclusion: Scores from the digital SAT can be used in the same manner as scores from the historical paper-based version</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 -College Board Digital SAT Suite Concordance and Vertical Scaling Studies (College Board, 2023)</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2" name="Google Shape;842;g2dc84e65b89_3_161"/>
          <p:cNvSpPr txBox="1"/>
          <p:nvPr>
            <p:ph idx="12" type="sldNum"/>
          </p:nvPr>
        </p:nvSpPr>
        <p:spPr>
          <a:xfrm>
            <a:off x="297428" y="6427018"/>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g2717fa30861_0_7"/>
          <p:cNvSpPr txBox="1"/>
          <p:nvPr>
            <p:ph type="ctrTitle"/>
          </p:nvPr>
        </p:nvSpPr>
        <p:spPr>
          <a:xfrm>
            <a:off x="0" y="2595716"/>
            <a:ext cx="12192000" cy="2337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TAP Discussion</a:t>
            </a:r>
            <a:endParaRPr/>
          </a:p>
        </p:txBody>
      </p:sp>
      <p:sp>
        <p:nvSpPr>
          <p:cNvPr id="849" name="Google Shape;849;g2717fa30861_0_7"/>
          <p:cNvSpPr txBox="1"/>
          <p:nvPr>
            <p:ph idx="12" type="sldNum"/>
          </p:nvPr>
        </p:nvSpPr>
        <p:spPr>
          <a:xfrm>
            <a:off x="227916" y="6427021"/>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g2709c0bac35_0_10"/>
          <p:cNvSpPr txBox="1"/>
          <p:nvPr>
            <p:ph type="title"/>
          </p:nvPr>
        </p:nvSpPr>
        <p:spPr>
          <a:xfrm>
            <a:off x="443565" y="205176"/>
            <a:ext cx="8065200" cy="8985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a:t>TAP Discussion and Recommendation</a:t>
            </a:r>
            <a:r>
              <a:rPr lang="en-US"/>
              <a:t> </a:t>
            </a:r>
            <a:endParaRPr/>
          </a:p>
        </p:txBody>
      </p:sp>
      <p:sp>
        <p:nvSpPr>
          <p:cNvPr id="856" name="Google Shape;856;g2709c0bac35_0_10"/>
          <p:cNvSpPr txBox="1"/>
          <p:nvPr>
            <p:ph idx="12" type="sldNum"/>
          </p:nvPr>
        </p:nvSpPr>
        <p:spPr>
          <a:xfrm>
            <a:off x="332873" y="6356350"/>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solidFill>
                  <a:srgbClr val="7F7F7F"/>
                </a:solidFill>
              </a:rPr>
              <a:t>‹#›</a:t>
            </a:fld>
            <a:endParaRPr>
              <a:solidFill>
                <a:srgbClr val="7F7F7F"/>
              </a:solidFill>
            </a:endParaRPr>
          </a:p>
        </p:txBody>
      </p:sp>
      <p:sp>
        <p:nvSpPr>
          <p:cNvPr id="857" name="Google Shape;857;g2709c0bac35_0_10"/>
          <p:cNvSpPr txBox="1"/>
          <p:nvPr>
            <p:ph idx="1" type="body"/>
          </p:nvPr>
        </p:nvSpPr>
        <p:spPr>
          <a:xfrm>
            <a:off x="838200" y="1554475"/>
            <a:ext cx="10515600" cy="48018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b="1" lang="en-US" sz="2700">
                <a:solidFill>
                  <a:schemeClr val="accent5"/>
                </a:solidFill>
              </a:rPr>
              <a:t>TAP Feedback-</a:t>
            </a:r>
            <a:endParaRPr sz="2800"/>
          </a:p>
          <a:p>
            <a:pPr indent="0" lvl="0" marL="0" rtl="0" algn="l">
              <a:spcBef>
                <a:spcPts val="1000"/>
              </a:spcBef>
              <a:spcAft>
                <a:spcPts val="0"/>
              </a:spcAft>
              <a:buNone/>
            </a:pPr>
            <a:r>
              <a:rPr lang="en-US" sz="2800"/>
              <a:t>What preparation(s) would be </a:t>
            </a:r>
            <a:r>
              <a:rPr lang="en-US" sz="2800"/>
              <a:t>appropriate for fall 2024 frameworks?</a:t>
            </a:r>
            <a:endParaRPr sz="2800"/>
          </a:p>
          <a:p>
            <a:pPr indent="-406400" lvl="0" marL="457200" rtl="0" algn="l">
              <a:spcBef>
                <a:spcPts val="1000"/>
              </a:spcBef>
              <a:spcAft>
                <a:spcPts val="0"/>
              </a:spcAft>
              <a:buSzPts val="2800"/>
              <a:buChar char="-"/>
            </a:pPr>
            <a:r>
              <a:rPr lang="en-US" sz="2800"/>
              <a:t>Renorming PSAT and SAT achievement measures based on 2024 results?</a:t>
            </a:r>
            <a:endParaRPr sz="2800"/>
          </a:p>
          <a:p>
            <a:pPr indent="-406400" lvl="0" marL="457200" rtl="0" algn="l">
              <a:spcBef>
                <a:spcPts val="0"/>
              </a:spcBef>
              <a:spcAft>
                <a:spcPts val="0"/>
              </a:spcAft>
              <a:buSzPts val="2800"/>
              <a:buChar char="-"/>
            </a:pPr>
            <a:r>
              <a:rPr lang="en-US" sz="2800"/>
              <a:t>Restricting multi-year frameworks to only use 2024 PSAT and SAT data? Just Achievement? Both Achievement and Growth?</a:t>
            </a:r>
            <a:endParaRPr sz="2800"/>
          </a:p>
          <a:p>
            <a:pPr indent="-406400" lvl="0" marL="457200" rtl="0" algn="l">
              <a:spcBef>
                <a:spcPts val="0"/>
              </a:spcBef>
              <a:spcAft>
                <a:spcPts val="0"/>
              </a:spcAft>
              <a:buSzPts val="2800"/>
              <a:buChar char="-"/>
            </a:pPr>
            <a:r>
              <a:rPr lang="en-US" sz="2800"/>
              <a:t>Rating or ISD for small high schools if they have reportable PSAT/SAT Growth but no PSAT Achievement?</a:t>
            </a:r>
            <a:endParaRPr sz="2800"/>
          </a:p>
          <a:p>
            <a:pPr indent="0" lvl="0" marL="0" rtl="0" algn="l">
              <a:spcBef>
                <a:spcPts val="1000"/>
              </a:spcBef>
              <a:spcAft>
                <a:spcPts val="0"/>
              </a:spcAft>
              <a:buNone/>
            </a:pPr>
            <a:r>
              <a:rPr lang="en-US" sz="2800"/>
              <a:t>For Dashboards and other public reporting tools?</a:t>
            </a:r>
            <a:endParaRPr sz="2800"/>
          </a:p>
          <a:p>
            <a:pPr indent="-406400" lvl="0" marL="457200" rtl="0" algn="l">
              <a:spcBef>
                <a:spcPts val="1000"/>
              </a:spcBef>
              <a:spcAft>
                <a:spcPts val="0"/>
              </a:spcAft>
              <a:buSzPts val="2800"/>
              <a:buChar char="-"/>
            </a:pPr>
            <a:r>
              <a:rPr lang="en-US" sz="2800"/>
              <a:t>Do we need to visually differentiate paper/pencil versus new adaptive assessment results?</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g2709c0bac35_0_5"/>
          <p:cNvSpPr txBox="1"/>
          <p:nvPr>
            <p:ph type="ctrTitle"/>
          </p:nvPr>
        </p:nvSpPr>
        <p:spPr>
          <a:xfrm>
            <a:off x="0" y="2595716"/>
            <a:ext cx="12192000" cy="2337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US"/>
              <a:t>Break</a:t>
            </a:r>
            <a:endParaRPr b="1"/>
          </a:p>
          <a:p>
            <a:pPr indent="0" lvl="0" marL="0" rtl="0" algn="ctr">
              <a:lnSpc>
                <a:spcPct val="90000"/>
              </a:lnSpc>
              <a:spcBef>
                <a:spcPts val="0"/>
              </a:spcBef>
              <a:spcAft>
                <a:spcPts val="0"/>
              </a:spcAft>
              <a:buClr>
                <a:schemeClr val="lt1"/>
              </a:buClr>
              <a:buSzPts val="4000"/>
              <a:buFont typeface="Arial"/>
              <a:buNone/>
            </a:pPr>
            <a:r>
              <a:rPr lang="en-US"/>
              <a:t>(10 minutes)</a:t>
            </a:r>
            <a:endParaRPr/>
          </a:p>
        </p:txBody>
      </p:sp>
      <p:sp>
        <p:nvSpPr>
          <p:cNvPr id="863" name="Google Shape;863;g2709c0bac35_0_5"/>
          <p:cNvSpPr txBox="1"/>
          <p:nvPr>
            <p:ph idx="12" type="sldNum"/>
          </p:nvPr>
        </p:nvSpPr>
        <p:spPr>
          <a:xfrm>
            <a:off x="233420" y="6427021"/>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7"/>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1" lang="en-US"/>
              <a:t>Taskforce Updates and Stakeholder Discussion</a:t>
            </a:r>
            <a:br>
              <a:rPr lang="en-US"/>
            </a:br>
            <a:r>
              <a:rPr lang="en-US" sz="3600"/>
              <a:t>Feedback Item</a:t>
            </a:r>
            <a:br>
              <a:rPr lang="en-US"/>
            </a:br>
            <a:br>
              <a:rPr lang="en-US"/>
            </a:br>
            <a:br>
              <a:rPr lang="en-US"/>
            </a:br>
            <a:r>
              <a:rPr b="1" lang="en-US"/>
              <a:t>Lisa Medler &amp; Ryan Marks</a:t>
            </a:r>
            <a:endParaRPr/>
          </a:p>
        </p:txBody>
      </p:sp>
      <p:sp>
        <p:nvSpPr>
          <p:cNvPr id="869" name="Google Shape;869;p7"/>
          <p:cNvSpPr txBox="1"/>
          <p:nvPr>
            <p:ph idx="12" type="sldNum"/>
          </p:nvPr>
        </p:nvSpPr>
        <p:spPr>
          <a:xfrm>
            <a:off x="233420" y="6427021"/>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g26e5df40995_1_358"/>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1300"/>
              <a:buFont typeface="Arial"/>
              <a:buNone/>
            </a:pPr>
            <a:r>
              <a:rPr lang="en-US" sz="3000">
                <a:latin typeface="Rockwell"/>
                <a:ea typeface="Rockwell"/>
                <a:cs typeface="Rockwell"/>
                <a:sym typeface="Rockwell"/>
              </a:rPr>
              <a:t>H.B. 23-1241:  Accountability, Accreditation, Student Performance, and Resource Inequity Task Force</a:t>
            </a:r>
            <a:endParaRPr sz="2000">
              <a:latin typeface="Rockwell"/>
              <a:ea typeface="Rockwell"/>
              <a:cs typeface="Rockwell"/>
              <a:sym typeface="Rockwell"/>
            </a:endParaRPr>
          </a:p>
        </p:txBody>
      </p:sp>
      <p:sp>
        <p:nvSpPr>
          <p:cNvPr id="875" name="Google Shape;875;g26e5df40995_1_358"/>
          <p:cNvSpPr txBox="1"/>
          <p:nvPr>
            <p:ph idx="4294967295" type="body"/>
          </p:nvPr>
        </p:nvSpPr>
        <p:spPr>
          <a:xfrm>
            <a:off x="63175" y="1464574"/>
            <a:ext cx="10929600" cy="4756200"/>
          </a:xfrm>
          <a:prstGeom prst="rect">
            <a:avLst/>
          </a:prstGeom>
          <a:noFill/>
          <a:ln>
            <a:noFill/>
          </a:ln>
        </p:spPr>
        <p:txBody>
          <a:bodyPr anchorCtr="0" anchor="t" bIns="121900" lIns="762000" spcFirstLastPara="1" rIns="121900" wrap="square" tIns="121900">
            <a:normAutofit fontScale="77500" lnSpcReduction="10000"/>
          </a:bodyPr>
          <a:lstStyle/>
          <a:p>
            <a:pPr indent="-403225" lvl="0" marL="609600" rtl="0" algn="l">
              <a:lnSpc>
                <a:spcPct val="115000"/>
              </a:lnSpc>
              <a:spcBef>
                <a:spcPts val="0"/>
              </a:spcBef>
              <a:spcAft>
                <a:spcPts val="0"/>
              </a:spcAft>
              <a:buSzPct val="100000"/>
              <a:buChar char="●"/>
            </a:pPr>
            <a:r>
              <a:rPr lang="en-US" sz="2000">
                <a:solidFill>
                  <a:schemeClr val="dk1"/>
                </a:solidFill>
              </a:rPr>
              <a:t>Link to Bill: </a:t>
            </a:r>
            <a:r>
              <a:rPr lang="en-US" sz="2000">
                <a:solidFill>
                  <a:schemeClr val="dk1"/>
                </a:solidFill>
                <a:uFill>
                  <a:noFill/>
                </a:uFill>
                <a:hlinkClick r:id="rId3">
                  <a:extLst>
                    <a:ext uri="{A12FA001-AC4F-418D-AE19-62706E023703}">
                      <ahyp:hlinkClr val="tx"/>
                    </a:ext>
                  </a:extLst>
                </a:hlinkClick>
              </a:rPr>
              <a:t> </a:t>
            </a:r>
            <a:r>
              <a:rPr lang="en-US" sz="2000" u="sng">
                <a:solidFill>
                  <a:schemeClr val="hlink"/>
                </a:solidFill>
                <a:hlinkClick r:id="rId4"/>
              </a:rPr>
              <a:t>https://leg.colorado.gov/bills/hb23-1241</a:t>
            </a:r>
            <a:endParaRPr sz="2000" u="sng">
              <a:solidFill>
                <a:schemeClr val="hlink"/>
              </a:solidFill>
            </a:endParaRPr>
          </a:p>
          <a:p>
            <a:pPr indent="-403225" lvl="0" marL="609600" rtl="0" algn="l">
              <a:lnSpc>
                <a:spcPct val="115000"/>
              </a:lnSpc>
              <a:spcBef>
                <a:spcPts val="0"/>
              </a:spcBef>
              <a:spcAft>
                <a:spcPts val="0"/>
              </a:spcAft>
              <a:buClr>
                <a:schemeClr val="dk1"/>
              </a:buClr>
              <a:buSzPct val="100000"/>
              <a:buChar char="●"/>
            </a:pPr>
            <a:r>
              <a:rPr lang="en-US" sz="2000">
                <a:solidFill>
                  <a:schemeClr val="dk1"/>
                </a:solidFill>
              </a:rPr>
              <a:t>Purpose:  Creates a representative task force of 26-members that studies academic opportunities, inequities, promising practices in schools, and improvements to the accountability and accreditation system.</a:t>
            </a:r>
            <a:endParaRPr sz="2000">
              <a:solidFill>
                <a:schemeClr val="dk1"/>
              </a:solidFill>
            </a:endParaRPr>
          </a:p>
          <a:p>
            <a:pPr indent="-403225" lvl="0" marL="609600" rtl="0" algn="l">
              <a:lnSpc>
                <a:spcPct val="115000"/>
              </a:lnSpc>
              <a:spcBef>
                <a:spcPts val="0"/>
              </a:spcBef>
              <a:spcAft>
                <a:spcPts val="0"/>
              </a:spcAft>
              <a:buSzPct val="100000"/>
              <a:buChar char="●"/>
            </a:pPr>
            <a:r>
              <a:rPr lang="en-US" sz="2000">
                <a:solidFill>
                  <a:schemeClr val="dk1"/>
                </a:solidFill>
              </a:rPr>
              <a:t>Website: </a:t>
            </a:r>
            <a:r>
              <a:rPr lang="en-US" sz="2000" u="sng">
                <a:solidFill>
                  <a:schemeClr val="hlink"/>
                </a:solidFill>
                <a:hlinkClick r:id="rId5"/>
              </a:rPr>
              <a:t>https://www.cde.state.co.us/accountability/accountability-task-force</a:t>
            </a:r>
            <a:r>
              <a:rPr lang="en-US" sz="2000">
                <a:solidFill>
                  <a:schemeClr val="dk1"/>
                </a:solidFill>
              </a:rPr>
              <a:t> </a:t>
            </a:r>
            <a:endParaRPr sz="2000">
              <a:solidFill>
                <a:schemeClr val="dk1"/>
              </a:solidFill>
            </a:endParaRPr>
          </a:p>
          <a:p>
            <a:pPr indent="-403225" lvl="0" marL="609600" rtl="0" algn="l">
              <a:lnSpc>
                <a:spcPct val="115000"/>
              </a:lnSpc>
              <a:spcBef>
                <a:spcPts val="0"/>
              </a:spcBef>
              <a:spcAft>
                <a:spcPts val="0"/>
              </a:spcAft>
              <a:buSzPct val="100000"/>
              <a:buChar char="●"/>
            </a:pPr>
            <a:r>
              <a:rPr lang="en-US" sz="2000">
                <a:solidFill>
                  <a:schemeClr val="dk1"/>
                </a:solidFill>
              </a:rPr>
              <a:t>Builds upon: </a:t>
            </a:r>
            <a:r>
              <a:rPr lang="en-US" sz="2000">
                <a:solidFill>
                  <a:schemeClr val="dk1"/>
                </a:solidFill>
                <a:uFill>
                  <a:noFill/>
                </a:uFill>
                <a:hlinkClick r:id="rId6">
                  <a:extLst>
                    <a:ext uri="{A12FA001-AC4F-418D-AE19-62706E023703}">
                      <ahyp:hlinkClr val="tx"/>
                    </a:ext>
                  </a:extLst>
                </a:hlinkClick>
              </a:rPr>
              <a:t> </a:t>
            </a:r>
            <a:r>
              <a:rPr lang="en-US" sz="2000" u="sng">
                <a:solidFill>
                  <a:schemeClr val="hlink"/>
                </a:solidFill>
                <a:hlinkClick r:id="rId7"/>
              </a:rPr>
              <a:t>Accountability Audit</a:t>
            </a:r>
            <a:r>
              <a:rPr lang="en-US" sz="2000">
                <a:solidFill>
                  <a:schemeClr val="dk1"/>
                </a:solidFill>
              </a:rPr>
              <a:t> and the</a:t>
            </a:r>
            <a:r>
              <a:rPr lang="en-US" sz="2000">
                <a:solidFill>
                  <a:schemeClr val="dk1"/>
                </a:solidFill>
                <a:uFill>
                  <a:noFill/>
                </a:uFill>
                <a:hlinkClick r:id="rId8">
                  <a:extLst>
                    <a:ext uri="{A12FA001-AC4F-418D-AE19-62706E023703}">
                      <ahyp:hlinkClr val="tx"/>
                    </a:ext>
                  </a:extLst>
                </a:hlinkClick>
              </a:rPr>
              <a:t> </a:t>
            </a:r>
            <a:r>
              <a:rPr lang="en-US" sz="2000" u="sng">
                <a:solidFill>
                  <a:schemeClr val="hlink"/>
                </a:solidFill>
                <a:hlinkClick r:id="rId9"/>
              </a:rPr>
              <a:t>Local Accountability System Grant</a:t>
            </a:r>
            <a:endParaRPr sz="2000" u="sng">
              <a:solidFill>
                <a:schemeClr val="hlink"/>
              </a:solidFill>
            </a:endParaRPr>
          </a:p>
          <a:p>
            <a:pPr indent="-403225" lvl="0" marL="609600" rtl="0" algn="l">
              <a:lnSpc>
                <a:spcPct val="115000"/>
              </a:lnSpc>
              <a:spcBef>
                <a:spcPts val="0"/>
              </a:spcBef>
              <a:spcAft>
                <a:spcPts val="0"/>
              </a:spcAft>
              <a:buClr>
                <a:schemeClr val="dk1"/>
              </a:buClr>
              <a:buSzPct val="100000"/>
              <a:buChar char="●"/>
            </a:pPr>
            <a:r>
              <a:rPr lang="en-US" sz="2000">
                <a:solidFill>
                  <a:schemeClr val="dk1"/>
                </a:solidFill>
              </a:rPr>
              <a:t>Task Force members are working in study groups now focused on frameworks and then will focus on the other accountability elements later this spring.</a:t>
            </a:r>
            <a:endParaRPr sz="2000">
              <a:solidFill>
                <a:schemeClr val="dk1"/>
              </a:solidFill>
            </a:endParaRPr>
          </a:p>
          <a:p>
            <a:pPr indent="-403225" lvl="0" marL="609600" rtl="0" algn="l">
              <a:lnSpc>
                <a:spcPct val="115000"/>
              </a:lnSpc>
              <a:spcBef>
                <a:spcPts val="0"/>
              </a:spcBef>
              <a:spcAft>
                <a:spcPts val="0"/>
              </a:spcAft>
              <a:buClr>
                <a:schemeClr val="dk1"/>
              </a:buClr>
              <a:buSzPct val="100000"/>
              <a:buChar char="●"/>
            </a:pPr>
            <a:r>
              <a:rPr lang="en-US" sz="2000">
                <a:solidFill>
                  <a:schemeClr val="dk1"/>
                </a:solidFill>
              </a:rPr>
              <a:t>Gathering stakeholder input now through stakeholder panels and a survey.  Go to </a:t>
            </a:r>
            <a:r>
              <a:rPr lang="en-US" sz="2000" u="sng">
                <a:solidFill>
                  <a:schemeClr val="hlink"/>
                </a:solidFill>
                <a:hlinkClick r:id="rId10"/>
              </a:rPr>
              <a:t>website </a:t>
            </a:r>
            <a:r>
              <a:rPr lang="en-US" sz="2000">
                <a:solidFill>
                  <a:schemeClr val="dk1"/>
                </a:solidFill>
              </a:rPr>
              <a:t>for links to access the survey.</a:t>
            </a:r>
            <a:endParaRPr sz="2000">
              <a:solidFill>
                <a:schemeClr val="dk1"/>
              </a:solidFill>
            </a:endParaRPr>
          </a:p>
          <a:p>
            <a:pPr indent="-403225" lvl="0" marL="609600" rtl="0" algn="l">
              <a:lnSpc>
                <a:spcPct val="115000"/>
              </a:lnSpc>
              <a:spcBef>
                <a:spcPts val="0"/>
              </a:spcBef>
              <a:spcAft>
                <a:spcPts val="0"/>
              </a:spcAft>
              <a:buClr>
                <a:schemeClr val="dk1"/>
              </a:buClr>
              <a:buSzPct val="100000"/>
              <a:buChar char="●"/>
            </a:pPr>
            <a:r>
              <a:rPr lang="en-US" sz="2000">
                <a:solidFill>
                  <a:schemeClr val="dk1"/>
                </a:solidFill>
              </a:rPr>
              <a:t>Timeline:</a:t>
            </a:r>
            <a:endParaRPr sz="2000">
              <a:solidFill>
                <a:schemeClr val="dk1"/>
              </a:solidFill>
            </a:endParaRPr>
          </a:p>
          <a:p>
            <a:pPr indent="-388492" lvl="1" marL="1219200" rtl="0" algn="l">
              <a:lnSpc>
                <a:spcPct val="115000"/>
              </a:lnSpc>
              <a:spcBef>
                <a:spcPts val="0"/>
              </a:spcBef>
              <a:spcAft>
                <a:spcPts val="0"/>
              </a:spcAft>
              <a:buClr>
                <a:schemeClr val="dk1"/>
              </a:buClr>
              <a:buSzPct val="100000"/>
              <a:buChar char="○"/>
            </a:pPr>
            <a:r>
              <a:rPr lang="en-US" sz="1700">
                <a:solidFill>
                  <a:schemeClr val="dk1"/>
                </a:solidFill>
              </a:rPr>
              <a:t>July 1, 2023:  Task force members appointed</a:t>
            </a:r>
            <a:endParaRPr sz="1700">
              <a:solidFill>
                <a:schemeClr val="dk1"/>
              </a:solidFill>
            </a:endParaRPr>
          </a:p>
          <a:p>
            <a:pPr indent="-388492" lvl="1" marL="1219200" rtl="0" algn="l">
              <a:lnSpc>
                <a:spcPct val="115000"/>
              </a:lnSpc>
              <a:spcBef>
                <a:spcPts val="0"/>
              </a:spcBef>
              <a:spcAft>
                <a:spcPts val="0"/>
              </a:spcAft>
              <a:buClr>
                <a:schemeClr val="dk1"/>
              </a:buClr>
              <a:buSzPct val="100000"/>
              <a:buChar char="○"/>
            </a:pPr>
            <a:r>
              <a:rPr lang="en-US" sz="1700">
                <a:solidFill>
                  <a:schemeClr val="dk1"/>
                </a:solidFill>
              </a:rPr>
              <a:t>August 15, 2023:  Department contracts with a facilitator</a:t>
            </a:r>
            <a:endParaRPr sz="1700">
              <a:solidFill>
                <a:schemeClr val="dk1"/>
              </a:solidFill>
            </a:endParaRPr>
          </a:p>
          <a:p>
            <a:pPr indent="-388492" lvl="1" marL="1219200" rtl="0" algn="l">
              <a:lnSpc>
                <a:spcPct val="115000"/>
              </a:lnSpc>
              <a:spcBef>
                <a:spcPts val="0"/>
              </a:spcBef>
              <a:spcAft>
                <a:spcPts val="0"/>
              </a:spcAft>
              <a:buClr>
                <a:schemeClr val="dk1"/>
              </a:buClr>
              <a:buSzPct val="100000"/>
              <a:buChar char="○"/>
            </a:pPr>
            <a:r>
              <a:rPr lang="en-US" sz="1700">
                <a:solidFill>
                  <a:schemeClr val="dk1"/>
                </a:solidFill>
              </a:rPr>
              <a:t>No later than September 1, 2023:  Convene first meeting</a:t>
            </a:r>
            <a:endParaRPr sz="1700">
              <a:solidFill>
                <a:schemeClr val="dk1"/>
              </a:solidFill>
            </a:endParaRPr>
          </a:p>
          <a:p>
            <a:pPr indent="-388492" lvl="1" marL="1219200" rtl="0" algn="l">
              <a:lnSpc>
                <a:spcPct val="115000"/>
              </a:lnSpc>
              <a:spcBef>
                <a:spcPts val="0"/>
              </a:spcBef>
              <a:spcAft>
                <a:spcPts val="0"/>
              </a:spcAft>
              <a:buClr>
                <a:schemeClr val="dk1"/>
              </a:buClr>
              <a:buSzPct val="100000"/>
              <a:buChar char="○"/>
            </a:pPr>
            <a:r>
              <a:rPr lang="en-US" sz="1700">
                <a:solidFill>
                  <a:schemeClr val="dk1"/>
                </a:solidFill>
              </a:rPr>
              <a:t>March 1, 2024:  </a:t>
            </a:r>
            <a:r>
              <a:rPr lang="en-US" sz="1700" u="sng">
                <a:solidFill>
                  <a:schemeClr val="hlink"/>
                </a:solidFill>
                <a:hlinkClick r:id="rId11"/>
              </a:rPr>
              <a:t>Interim report</a:t>
            </a:r>
            <a:endParaRPr sz="1700">
              <a:solidFill>
                <a:schemeClr val="dk1"/>
              </a:solidFill>
            </a:endParaRPr>
          </a:p>
          <a:p>
            <a:pPr indent="-388492" lvl="1" marL="1219200" rtl="0" algn="l">
              <a:lnSpc>
                <a:spcPct val="115000"/>
              </a:lnSpc>
              <a:spcBef>
                <a:spcPts val="0"/>
              </a:spcBef>
              <a:spcAft>
                <a:spcPts val="0"/>
              </a:spcAft>
              <a:buClr>
                <a:schemeClr val="dk1"/>
              </a:buClr>
              <a:buSzPct val="100000"/>
              <a:buChar char="○"/>
            </a:pPr>
            <a:r>
              <a:rPr lang="en-US" sz="1700">
                <a:solidFill>
                  <a:schemeClr val="dk1"/>
                </a:solidFill>
              </a:rPr>
              <a:t>November 15, 2024:  Final report reflecting findings and recommendations to the education committees of the house of representatives and senate, the governor, the state board, the commissioner of education and the department.</a:t>
            </a:r>
            <a:endParaRPr sz="1700">
              <a:solidFill>
                <a:schemeClr val="dk1"/>
              </a:solidFill>
            </a:endParaRPr>
          </a:p>
          <a:p>
            <a:pPr indent="-403225" lvl="0" marL="609600" rtl="0" algn="l">
              <a:lnSpc>
                <a:spcPct val="115000"/>
              </a:lnSpc>
              <a:spcBef>
                <a:spcPts val="0"/>
              </a:spcBef>
              <a:spcAft>
                <a:spcPts val="0"/>
              </a:spcAft>
              <a:buSzPct val="100000"/>
              <a:buFont typeface="Arial"/>
              <a:buChar char="●"/>
            </a:pPr>
            <a:r>
              <a:rPr lang="en-US" sz="2000">
                <a:solidFill>
                  <a:schemeClr val="dk1"/>
                </a:solidFill>
              </a:rPr>
              <a:t>Upcoming Meetings:</a:t>
            </a:r>
            <a:endParaRPr sz="2000">
              <a:solidFill>
                <a:schemeClr val="dk1"/>
              </a:solidFill>
            </a:endParaRPr>
          </a:p>
          <a:p>
            <a:pPr indent="-383539" lvl="1" marL="1219200" rtl="0" algn="l">
              <a:lnSpc>
                <a:spcPct val="115000"/>
              </a:lnSpc>
              <a:spcBef>
                <a:spcPts val="0"/>
              </a:spcBef>
              <a:spcAft>
                <a:spcPts val="0"/>
              </a:spcAft>
              <a:buSzPct val="100000"/>
              <a:buFont typeface="Arial"/>
              <a:buChar char="○"/>
            </a:pPr>
            <a:r>
              <a:rPr lang="en-US" sz="1600">
                <a:solidFill>
                  <a:schemeClr val="dk1"/>
                </a:solidFill>
              </a:rPr>
              <a:t>June 4 </a:t>
            </a:r>
            <a:endParaRPr sz="1600">
              <a:solidFill>
                <a:schemeClr val="dk1"/>
              </a:solidFill>
            </a:endParaRPr>
          </a:p>
          <a:p>
            <a:pPr indent="-383539" lvl="1" marL="1219200" rtl="0" algn="l">
              <a:lnSpc>
                <a:spcPct val="115000"/>
              </a:lnSpc>
              <a:spcBef>
                <a:spcPts val="0"/>
              </a:spcBef>
              <a:spcAft>
                <a:spcPts val="0"/>
              </a:spcAft>
              <a:buSzPct val="100000"/>
              <a:buFont typeface="Arial"/>
              <a:buChar char="○"/>
            </a:pPr>
            <a:r>
              <a:rPr lang="en-US" sz="1600">
                <a:solidFill>
                  <a:schemeClr val="dk1"/>
                </a:solidFill>
              </a:rPr>
              <a:t>Fall meetings have not yet been set</a:t>
            </a:r>
            <a:endParaRPr sz="1600">
              <a:solidFill>
                <a:schemeClr val="dk1"/>
              </a:solidFill>
            </a:endParaRPr>
          </a:p>
        </p:txBody>
      </p:sp>
      <p:sp>
        <p:nvSpPr>
          <p:cNvPr id="876" name="Google Shape;876;g26e5df40995_1_358"/>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1700"/>
              <a:buNone/>
            </a:pPr>
            <a:fld id="{00000000-1234-1234-1234-123412341234}" type="slidenum">
              <a:rPr lang="en-US" sz="1700">
                <a:solidFill>
                  <a:schemeClr val="dk2"/>
                </a:solidFill>
              </a:rPr>
              <a:t>‹#›</a:t>
            </a:fld>
            <a:endParaRPr sz="1700">
              <a:solidFill>
                <a:schemeClr val="dk2"/>
              </a:solidFill>
            </a:endParaRPr>
          </a:p>
        </p:txBody>
      </p:sp>
      <p:sp>
        <p:nvSpPr>
          <p:cNvPr id="877" name="Google Shape;877;g26e5df40995_1_358"/>
          <p:cNvSpPr txBox="1"/>
          <p:nvPr>
            <p:ph idx="2" type="sldNum"/>
          </p:nvPr>
        </p:nvSpPr>
        <p:spPr>
          <a:xfrm>
            <a:off x="152400" y="6310000"/>
            <a:ext cx="462900" cy="37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g2cd38de4f5b_0_0"/>
          <p:cNvSpPr txBox="1"/>
          <p:nvPr>
            <p:ph idx="12" type="sldNum"/>
          </p:nvPr>
        </p:nvSpPr>
        <p:spPr>
          <a:xfrm>
            <a:off x="152400" y="6310000"/>
            <a:ext cx="462900" cy="37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884" name="Google Shape;884;g2cd38de4f5b_0_0"/>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900"/>
              <a:buNone/>
            </a:pPr>
            <a:r>
              <a:rPr lang="en-US"/>
              <a:t>Updated TAP Principles</a:t>
            </a:r>
            <a:endParaRPr/>
          </a:p>
        </p:txBody>
      </p:sp>
      <p:sp>
        <p:nvSpPr>
          <p:cNvPr id="885" name="Google Shape;885;g2cd38de4f5b_0_0"/>
          <p:cNvSpPr txBox="1"/>
          <p:nvPr>
            <p:ph idx="1" type="body"/>
          </p:nvPr>
        </p:nvSpPr>
        <p:spPr>
          <a:xfrm>
            <a:off x="609600" y="1524000"/>
            <a:ext cx="11360700" cy="4497600"/>
          </a:xfrm>
          <a:prstGeom prst="rect">
            <a:avLst/>
          </a:prstGeom>
          <a:noFill/>
          <a:ln>
            <a:noFill/>
          </a:ln>
        </p:spPr>
        <p:txBody>
          <a:bodyPr anchorCtr="0" anchor="t" bIns="0" lIns="0" spcFirstLastPara="1" rIns="0" wrap="square" tIns="0">
            <a:normAutofit fontScale="92500" lnSpcReduction="20000"/>
          </a:bodyPr>
          <a:lstStyle/>
          <a:p>
            <a:pPr indent="-334803" lvl="0" marL="457200" rtl="0" algn="l">
              <a:spcBef>
                <a:spcPts val="0"/>
              </a:spcBef>
              <a:spcAft>
                <a:spcPts val="0"/>
              </a:spcAft>
              <a:buClr>
                <a:srgbClr val="1F497D"/>
              </a:buClr>
              <a:buSzPct val="100000"/>
              <a:buFont typeface="Calibri"/>
              <a:buChar char="●"/>
            </a:pPr>
            <a:r>
              <a:rPr lang="en-US" sz="1808">
                <a:solidFill>
                  <a:srgbClr val="1F497D"/>
                </a:solidFill>
              </a:rPr>
              <a:t>Student growth percentile data is by far the most valuable part of the accountability system.</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Data included in the accountability system should be verifiable and valid, accessible and transparent.</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There should be consistency across grade bands, schools, and districts, and the greatest practicable use of growth data in making accountability calculations.</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Recommendations should be grounded in empirical analysis when possible, including deliberate study of the impact on historically disadvantaged groups and the schools and districts that serve them.</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Recommendations should consider the need for flexibility to adapt to changing contexts across schools.</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Recommendations should be grounded in/motivated by a clear theory of action indicating how the recommendation will accomplish the intended aims (and consider potential unintended consequences)</a:t>
            </a:r>
            <a:endParaRPr sz="1808">
              <a:solidFill>
                <a:srgbClr val="1F497D"/>
              </a:solidFill>
            </a:endParaRPr>
          </a:p>
          <a:p>
            <a:pPr indent="-334803" lvl="0" marL="457200" rtl="0" algn="l">
              <a:spcBef>
                <a:spcPts val="1000"/>
              </a:spcBef>
              <a:spcAft>
                <a:spcPts val="0"/>
              </a:spcAft>
              <a:buClr>
                <a:srgbClr val="1F497D"/>
              </a:buClr>
              <a:buSzPct val="100000"/>
              <a:buFont typeface="Calibri"/>
              <a:buChar char="●"/>
            </a:pPr>
            <a:r>
              <a:rPr lang="en-US" sz="1808">
                <a:solidFill>
                  <a:srgbClr val="1F497D"/>
                </a:solidFill>
              </a:rPr>
              <a:t>Some metrics are more technically sound than others.  Metrics should be evaluated on criteria related not only to reliability of the interferences they will yield. A somewhat less reliable measure of the right thing is preferable to a highly reliable metric that has negative consequences for historically disadvantaged groups and the schools and districts that serve them.</a:t>
            </a:r>
            <a:endParaRPr sz="3108"/>
          </a:p>
          <a:p>
            <a:pPr indent="0" lvl="0" marL="0" rtl="0" algn="l">
              <a:lnSpc>
                <a:spcPct val="90000"/>
              </a:lnSpc>
              <a:spcBef>
                <a:spcPts val="1000"/>
              </a:spcBef>
              <a:spcAft>
                <a:spcPts val="0"/>
              </a:spcAft>
              <a:buNone/>
            </a:pPr>
            <a:r>
              <a:t/>
            </a:r>
            <a:endParaRPr b="1" sz="1943">
              <a:solidFill>
                <a:srgbClr val="4472C4"/>
              </a:solidFill>
            </a:endParaRPr>
          </a:p>
          <a:p>
            <a:pPr indent="0" lvl="0" marL="0" rtl="0" algn="l">
              <a:lnSpc>
                <a:spcPct val="90000"/>
              </a:lnSpc>
              <a:spcBef>
                <a:spcPts val="1000"/>
              </a:spcBef>
              <a:spcAft>
                <a:spcPts val="0"/>
              </a:spcAft>
              <a:buNone/>
            </a:pPr>
            <a:r>
              <a:rPr lang="en-US" u="sng">
                <a:solidFill>
                  <a:schemeClr val="hlink"/>
                </a:solidFill>
                <a:hlinkClick r:id="rId3"/>
              </a:rPr>
              <a:t>Link to Google Document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39"/>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US"/>
              <a:t>Public Comments and Meeting Close</a:t>
            </a:r>
            <a:endParaRPr/>
          </a:p>
        </p:txBody>
      </p:sp>
      <p:sp>
        <p:nvSpPr>
          <p:cNvPr id="891" name="Google Shape;891;p39"/>
          <p:cNvSpPr txBox="1"/>
          <p:nvPr>
            <p:ph idx="12" type="sldNum"/>
          </p:nvPr>
        </p:nvSpPr>
        <p:spPr>
          <a:xfrm>
            <a:off x="233420" y="6427021"/>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0"/>
          <p:cNvSpPr txBox="1"/>
          <p:nvPr>
            <p:ph type="title"/>
          </p:nvPr>
        </p:nvSpPr>
        <p:spPr>
          <a:xfrm>
            <a:off x="443565" y="205176"/>
            <a:ext cx="8065168" cy="898524"/>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2800"/>
              <a:buFont typeface="Arial"/>
              <a:buNone/>
            </a:pPr>
            <a:r>
              <a:rPr lang="en-US"/>
              <a:t>Technical Advisory Panel</a:t>
            </a:r>
            <a:endParaRPr/>
          </a:p>
        </p:txBody>
      </p:sp>
      <p:sp>
        <p:nvSpPr>
          <p:cNvPr id="897" name="Google Shape;897;p40"/>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dk1"/>
              </a:buClr>
              <a:buSzPts val="2800"/>
              <a:buChar char="•"/>
            </a:pPr>
            <a:r>
              <a:rPr b="1" lang="en-US" sz="2800"/>
              <a:t>Meeting Summary</a:t>
            </a:r>
            <a:endParaRPr/>
          </a:p>
          <a:p>
            <a:pPr indent="-228600" lvl="1" marL="685800" rtl="0" algn="l">
              <a:lnSpc>
                <a:spcPct val="90000"/>
              </a:lnSpc>
              <a:spcBef>
                <a:spcPts val="500"/>
              </a:spcBef>
              <a:spcAft>
                <a:spcPts val="0"/>
              </a:spcAft>
              <a:buClr>
                <a:schemeClr val="dk1"/>
              </a:buClr>
              <a:buSzPts val="2400"/>
              <a:buChar char="•"/>
            </a:pPr>
            <a:r>
              <a:rPr lang="en-US" sz="2400"/>
              <a:t>Suggested future analysis</a:t>
            </a:r>
            <a:endParaRPr/>
          </a:p>
          <a:p>
            <a:pPr indent="-228600" lvl="1" marL="685800" rtl="0" algn="l">
              <a:lnSpc>
                <a:spcPct val="90000"/>
              </a:lnSpc>
              <a:spcBef>
                <a:spcPts val="500"/>
              </a:spcBef>
              <a:spcAft>
                <a:spcPts val="0"/>
              </a:spcAft>
              <a:buClr>
                <a:schemeClr val="dk1"/>
              </a:buClr>
              <a:buSzPts val="2400"/>
              <a:buChar char="•"/>
            </a:pPr>
            <a:r>
              <a:rPr lang="en-US" sz="2400"/>
              <a:t>TAP recommendations from this meeting</a:t>
            </a:r>
            <a:endParaRPr/>
          </a:p>
          <a:p>
            <a:pPr indent="-50800" lvl="0" marL="228600" rtl="0" algn="l">
              <a:lnSpc>
                <a:spcPct val="90000"/>
              </a:lnSpc>
              <a:spcBef>
                <a:spcPts val="10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a:t>Public Comment</a:t>
            </a:r>
            <a:endParaRPr/>
          </a:p>
          <a:p>
            <a:pPr indent="-50800" lvl="0" marL="228600" rtl="0" algn="l">
              <a:lnSpc>
                <a:spcPct val="90000"/>
              </a:lnSpc>
              <a:spcBef>
                <a:spcPts val="10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a:t>Close Meeting</a:t>
            </a:r>
            <a:endParaRPr/>
          </a:p>
          <a:p>
            <a:pPr indent="-228600" lvl="1" marL="685800" rtl="0" algn="l">
              <a:lnSpc>
                <a:spcPct val="90000"/>
              </a:lnSpc>
              <a:spcBef>
                <a:spcPts val="500"/>
              </a:spcBef>
              <a:spcAft>
                <a:spcPts val="0"/>
              </a:spcAft>
              <a:buClr>
                <a:schemeClr val="dk1"/>
              </a:buClr>
              <a:buSzPts val="2400"/>
              <a:buChar char="•"/>
            </a:pPr>
            <a:r>
              <a:rPr lang="en-US" sz="2400"/>
              <a:t>Next Scheduled Meeting: TBD, here is a link to </a:t>
            </a:r>
            <a:r>
              <a:rPr lang="en-US" sz="2400" u="sng">
                <a:solidFill>
                  <a:schemeClr val="hlink"/>
                </a:solidFill>
                <a:hlinkClick r:id="rId3"/>
              </a:rPr>
              <a:t>the survey</a:t>
            </a:r>
            <a:r>
              <a:rPr lang="en-US" sz="2400"/>
              <a:t> to schedule meetings for next year. Please try to fill this out by </a:t>
            </a:r>
            <a:r>
              <a:rPr b="1" lang="en-US" sz="2400"/>
              <a:t>6/14</a:t>
            </a:r>
            <a:r>
              <a:rPr lang="en-US" sz="2400"/>
              <a:t>. Have a great summer!</a:t>
            </a:r>
            <a:endParaRPr/>
          </a:p>
        </p:txBody>
      </p:sp>
      <p:sp>
        <p:nvSpPr>
          <p:cNvPr id="898" name="Google Shape;898;p40"/>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6e5df40995_1_327"/>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3700"/>
              <a:buFont typeface="Rockwell"/>
              <a:buNone/>
            </a:pPr>
            <a:r>
              <a:rPr lang="en-US"/>
              <a:t>Overarching Accountability Timeline</a:t>
            </a:r>
            <a:endParaRPr/>
          </a:p>
        </p:txBody>
      </p:sp>
      <p:sp>
        <p:nvSpPr>
          <p:cNvPr id="463" name="Google Shape;463;g26e5df40995_1_327"/>
          <p:cNvSpPr txBox="1"/>
          <p:nvPr>
            <p:ph idx="12" type="sldNum"/>
          </p:nvPr>
        </p:nvSpPr>
        <p:spPr>
          <a:xfrm>
            <a:off x="11409045" y="6333134"/>
            <a:ext cx="731700" cy="5247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700"/>
              <a:buNone/>
            </a:pPr>
            <a:fld id="{00000000-1234-1234-1234-123412341234}" type="slidenum">
              <a:rPr lang="en-US" sz="1700">
                <a:solidFill>
                  <a:schemeClr val="dk2"/>
                </a:solidFill>
              </a:rPr>
              <a:t>‹#›</a:t>
            </a:fld>
            <a:endParaRPr sz="1700">
              <a:solidFill>
                <a:schemeClr val="dk2"/>
              </a:solidFill>
            </a:endParaRPr>
          </a:p>
        </p:txBody>
      </p:sp>
      <p:sp>
        <p:nvSpPr>
          <p:cNvPr id="464" name="Google Shape;464;g26e5df40995_1_327"/>
          <p:cNvSpPr/>
          <p:nvPr/>
        </p:nvSpPr>
        <p:spPr>
          <a:xfrm>
            <a:off x="4809069" y="1524140"/>
            <a:ext cx="2803200" cy="3895200"/>
          </a:xfrm>
          <a:prstGeom prst="downArrow">
            <a:avLst>
              <a:gd fmla="val 50000" name="adj1"/>
              <a:gd fmla="val 50000" name="adj2"/>
            </a:avLst>
          </a:prstGeom>
          <a:solidFill>
            <a:srgbClr val="077682"/>
          </a:solidFill>
          <a:ln cap="flat" cmpd="sng" w="25400">
            <a:solidFill>
              <a:srgbClr val="05565E"/>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65" name="Google Shape;465;g26e5df40995_1_327"/>
          <p:cNvSpPr/>
          <p:nvPr/>
        </p:nvSpPr>
        <p:spPr>
          <a:xfrm>
            <a:off x="8186056" y="1828800"/>
            <a:ext cx="2456400" cy="612400"/>
          </a:xfrm>
          <a:custGeom>
            <a:rect b="b" l="l" r="r" t="t"/>
            <a:pathLst>
              <a:path extrusionOk="0" h="120000" w="120000">
                <a:moveTo>
                  <a:pt x="0" y="0"/>
                </a:moveTo>
                <a:lnTo>
                  <a:pt x="120000" y="0"/>
                </a:lnTo>
                <a:lnTo>
                  <a:pt x="120000" y="120000"/>
                </a:lnTo>
                <a:lnTo>
                  <a:pt x="0" y="120000"/>
                </a:lnTo>
                <a:close/>
              </a:path>
              <a:path extrusionOk="0" fill="none" h="120000" w="120000">
                <a:moveTo>
                  <a:pt x="-7580" y="58994"/>
                </a:moveTo>
                <a:lnTo>
                  <a:pt x="-54889" y="58968"/>
                </a:lnTo>
              </a:path>
            </a:pathLst>
          </a:custGeom>
          <a:solidFill>
            <a:srgbClr val="CBC8E3"/>
          </a:solidFill>
          <a:ln cap="flat" cmpd="sng" w="25400">
            <a:solidFill>
              <a:srgbClr val="6E66B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453E7D"/>
                </a:solidFill>
                <a:latin typeface="Arial"/>
                <a:ea typeface="Arial"/>
                <a:cs typeface="Arial"/>
                <a:sym typeface="Arial"/>
              </a:rPr>
              <a:t>1241 Task Force Begins*</a:t>
            </a:r>
            <a:endParaRPr b="0" i="0" sz="1900" u="none" cap="none" strike="noStrike">
              <a:solidFill>
                <a:srgbClr val="000000"/>
              </a:solidFill>
              <a:latin typeface="Arial"/>
              <a:ea typeface="Arial"/>
              <a:cs typeface="Arial"/>
              <a:sym typeface="Arial"/>
            </a:endParaRPr>
          </a:p>
        </p:txBody>
      </p:sp>
      <p:sp>
        <p:nvSpPr>
          <p:cNvPr id="466" name="Google Shape;466;g26e5df40995_1_327"/>
          <p:cNvSpPr txBox="1"/>
          <p:nvPr/>
        </p:nvSpPr>
        <p:spPr>
          <a:xfrm>
            <a:off x="5520267" y="1979601"/>
            <a:ext cx="1347200" cy="4104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Fall 2023</a:t>
            </a:r>
            <a:endParaRPr b="0" i="0" sz="1900" u="none" cap="none" strike="noStrike">
              <a:solidFill>
                <a:srgbClr val="000000"/>
              </a:solidFill>
              <a:latin typeface="Arial"/>
              <a:ea typeface="Arial"/>
              <a:cs typeface="Arial"/>
              <a:sym typeface="Arial"/>
            </a:endParaRPr>
          </a:p>
        </p:txBody>
      </p:sp>
      <p:sp>
        <p:nvSpPr>
          <p:cNvPr id="467" name="Google Shape;467;g26e5df40995_1_327"/>
          <p:cNvSpPr txBox="1"/>
          <p:nvPr/>
        </p:nvSpPr>
        <p:spPr>
          <a:xfrm>
            <a:off x="5520267" y="2583906"/>
            <a:ext cx="1347200" cy="6976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Winter 2024</a:t>
            </a:r>
            <a:endParaRPr b="0" i="0" sz="1900" u="none" cap="none" strike="noStrike">
              <a:solidFill>
                <a:srgbClr val="000000"/>
              </a:solidFill>
              <a:latin typeface="Arial"/>
              <a:ea typeface="Arial"/>
              <a:cs typeface="Arial"/>
              <a:sym typeface="Arial"/>
            </a:endParaRPr>
          </a:p>
        </p:txBody>
      </p:sp>
      <p:sp>
        <p:nvSpPr>
          <p:cNvPr id="468" name="Google Shape;468;g26e5df40995_1_327"/>
          <p:cNvSpPr/>
          <p:nvPr/>
        </p:nvSpPr>
        <p:spPr>
          <a:xfrm>
            <a:off x="1770743" y="1838278"/>
            <a:ext cx="2456400" cy="612400"/>
          </a:xfrm>
          <a:custGeom>
            <a:rect b="b" l="l" r="r" t="t"/>
            <a:pathLst>
              <a:path extrusionOk="0" h="120000" w="120000">
                <a:moveTo>
                  <a:pt x="0" y="0"/>
                </a:moveTo>
                <a:lnTo>
                  <a:pt x="120000" y="0"/>
                </a:lnTo>
                <a:lnTo>
                  <a:pt x="120000" y="120000"/>
                </a:lnTo>
                <a:lnTo>
                  <a:pt x="0" y="120000"/>
                </a:lnTo>
                <a:close/>
              </a:path>
              <a:path extrusionOk="0" fill="none" h="120000" w="120000">
                <a:moveTo>
                  <a:pt x="178226" y="62036"/>
                </a:moveTo>
                <a:lnTo>
                  <a:pt x="126562" y="62011"/>
                </a:lnTo>
              </a:path>
            </a:pathLst>
          </a:custGeom>
          <a:solidFill>
            <a:srgbClr val="B6F3FC"/>
          </a:solidFill>
          <a:ln cap="flat" cmpd="sng" w="25400">
            <a:solidFill>
              <a:srgbClr val="29DEF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055861"/>
                </a:solidFill>
                <a:latin typeface="Arial"/>
                <a:ea typeface="Arial"/>
                <a:cs typeface="Arial"/>
                <a:sym typeface="Arial"/>
              </a:rPr>
              <a:t>2023 Frameworks Released</a:t>
            </a:r>
            <a:endParaRPr b="0" i="0" sz="1900" u="none" cap="none" strike="noStrike">
              <a:solidFill>
                <a:srgbClr val="000000"/>
              </a:solidFill>
              <a:latin typeface="Arial"/>
              <a:ea typeface="Arial"/>
              <a:cs typeface="Arial"/>
              <a:sym typeface="Arial"/>
            </a:endParaRPr>
          </a:p>
        </p:txBody>
      </p:sp>
      <p:sp>
        <p:nvSpPr>
          <p:cNvPr id="469" name="Google Shape;469;g26e5df40995_1_327"/>
          <p:cNvSpPr/>
          <p:nvPr/>
        </p:nvSpPr>
        <p:spPr>
          <a:xfrm>
            <a:off x="1770743" y="2592019"/>
            <a:ext cx="2456400" cy="612400"/>
          </a:xfrm>
          <a:custGeom>
            <a:rect b="b" l="l" r="r" t="t"/>
            <a:pathLst>
              <a:path extrusionOk="0" h="120000" w="120000">
                <a:moveTo>
                  <a:pt x="0" y="0"/>
                </a:moveTo>
                <a:lnTo>
                  <a:pt x="120000" y="0"/>
                </a:lnTo>
                <a:lnTo>
                  <a:pt x="120000" y="120000"/>
                </a:lnTo>
                <a:lnTo>
                  <a:pt x="0" y="120000"/>
                </a:lnTo>
                <a:close/>
              </a:path>
              <a:path extrusionOk="0" fill="none" h="120000" w="120000">
                <a:moveTo>
                  <a:pt x="176291" y="54433"/>
                </a:moveTo>
                <a:lnTo>
                  <a:pt x="127045" y="55928"/>
                </a:lnTo>
              </a:path>
            </a:pathLst>
          </a:custGeom>
          <a:solidFill>
            <a:srgbClr val="B6F3FC"/>
          </a:solidFill>
          <a:ln cap="flat" cmpd="sng" w="25400">
            <a:solidFill>
              <a:srgbClr val="29DEF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055861"/>
                </a:solidFill>
                <a:latin typeface="Arial"/>
                <a:ea typeface="Arial"/>
                <a:cs typeface="Arial"/>
                <a:sym typeface="Arial"/>
              </a:rPr>
              <a:t>2023 Supplemental Framework Report</a:t>
            </a:r>
            <a:endParaRPr b="0" i="0" sz="1900" u="none" cap="none" strike="noStrike">
              <a:solidFill>
                <a:srgbClr val="000000"/>
              </a:solidFill>
              <a:latin typeface="Arial"/>
              <a:ea typeface="Arial"/>
              <a:cs typeface="Arial"/>
              <a:sym typeface="Arial"/>
            </a:endParaRPr>
          </a:p>
        </p:txBody>
      </p:sp>
      <p:sp>
        <p:nvSpPr>
          <p:cNvPr id="470" name="Google Shape;470;g26e5df40995_1_327"/>
          <p:cNvSpPr/>
          <p:nvPr/>
        </p:nvSpPr>
        <p:spPr>
          <a:xfrm>
            <a:off x="8186056" y="3133943"/>
            <a:ext cx="2456400" cy="612400"/>
          </a:xfrm>
          <a:custGeom>
            <a:rect b="b" l="l" r="r" t="t"/>
            <a:pathLst>
              <a:path extrusionOk="0" h="120000" w="120000">
                <a:moveTo>
                  <a:pt x="0" y="0"/>
                </a:moveTo>
                <a:lnTo>
                  <a:pt x="120000" y="0"/>
                </a:lnTo>
                <a:lnTo>
                  <a:pt x="120000" y="120000"/>
                </a:lnTo>
                <a:lnTo>
                  <a:pt x="0" y="120000"/>
                </a:lnTo>
                <a:close/>
              </a:path>
              <a:path extrusionOk="0" fill="none" h="120000" w="120000">
                <a:moveTo>
                  <a:pt x="-7580" y="58994"/>
                </a:moveTo>
                <a:lnTo>
                  <a:pt x="-54889" y="58968"/>
                </a:lnTo>
              </a:path>
            </a:pathLst>
          </a:custGeom>
          <a:solidFill>
            <a:srgbClr val="CBC8E3"/>
          </a:solidFill>
          <a:ln cap="flat" cmpd="sng" w="25400">
            <a:solidFill>
              <a:srgbClr val="6E66B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453E7D"/>
                </a:solidFill>
                <a:latin typeface="Arial"/>
                <a:ea typeface="Arial"/>
                <a:cs typeface="Arial"/>
                <a:sym typeface="Arial"/>
              </a:rPr>
              <a:t>Interim Report Due</a:t>
            </a:r>
            <a:endParaRPr b="0" i="0" sz="1900" u="none" cap="none" strike="noStrike">
              <a:solidFill>
                <a:srgbClr val="000000"/>
              </a:solidFill>
              <a:latin typeface="Arial"/>
              <a:ea typeface="Arial"/>
              <a:cs typeface="Arial"/>
              <a:sym typeface="Arial"/>
            </a:endParaRPr>
          </a:p>
        </p:txBody>
      </p:sp>
      <p:sp>
        <p:nvSpPr>
          <p:cNvPr id="471" name="Google Shape;471;g26e5df40995_1_327"/>
          <p:cNvSpPr txBox="1"/>
          <p:nvPr/>
        </p:nvSpPr>
        <p:spPr>
          <a:xfrm>
            <a:off x="5520267" y="4048752"/>
            <a:ext cx="1347200" cy="410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Fall 2024</a:t>
            </a:r>
            <a:endParaRPr b="0" i="0" sz="1900" u="none" cap="none" strike="noStrike">
              <a:solidFill>
                <a:srgbClr val="000000"/>
              </a:solidFill>
              <a:latin typeface="Arial"/>
              <a:ea typeface="Arial"/>
              <a:cs typeface="Arial"/>
              <a:sym typeface="Arial"/>
            </a:endParaRPr>
          </a:p>
        </p:txBody>
      </p:sp>
      <p:sp>
        <p:nvSpPr>
          <p:cNvPr id="472" name="Google Shape;472;g26e5df40995_1_327"/>
          <p:cNvSpPr/>
          <p:nvPr/>
        </p:nvSpPr>
        <p:spPr>
          <a:xfrm>
            <a:off x="1770733" y="3879733"/>
            <a:ext cx="2456400" cy="826800"/>
          </a:xfrm>
          <a:custGeom>
            <a:rect b="b" l="l" r="r" t="t"/>
            <a:pathLst>
              <a:path extrusionOk="0" h="120000" w="120000">
                <a:moveTo>
                  <a:pt x="0" y="0"/>
                </a:moveTo>
                <a:lnTo>
                  <a:pt x="120000" y="0"/>
                </a:lnTo>
                <a:lnTo>
                  <a:pt x="120000" y="120000"/>
                </a:lnTo>
                <a:lnTo>
                  <a:pt x="0" y="120000"/>
                </a:lnTo>
                <a:close/>
              </a:path>
              <a:path extrusionOk="0" fill="none" h="120000" w="120000">
                <a:moveTo>
                  <a:pt x="176291" y="54433"/>
                </a:moveTo>
                <a:lnTo>
                  <a:pt x="127045" y="55928"/>
                </a:lnTo>
              </a:path>
            </a:pathLst>
          </a:custGeom>
          <a:solidFill>
            <a:srgbClr val="B6F3FC"/>
          </a:solidFill>
          <a:ln cap="flat" cmpd="sng" w="25400">
            <a:solidFill>
              <a:srgbClr val="29DEF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055861"/>
                </a:solidFill>
                <a:latin typeface="Arial"/>
                <a:ea typeface="Arial"/>
                <a:cs typeface="Arial"/>
                <a:sym typeface="Arial"/>
              </a:rPr>
              <a:t>2024 Framework with New Measures for Points</a:t>
            </a:r>
            <a:endParaRPr b="0" i="0" sz="1900" u="none" cap="none" strike="noStrike">
              <a:solidFill>
                <a:srgbClr val="000000"/>
              </a:solidFill>
              <a:latin typeface="Arial"/>
              <a:ea typeface="Arial"/>
              <a:cs typeface="Arial"/>
              <a:sym typeface="Arial"/>
            </a:endParaRPr>
          </a:p>
        </p:txBody>
      </p:sp>
      <p:sp>
        <p:nvSpPr>
          <p:cNvPr id="473" name="Google Shape;473;g26e5df40995_1_327"/>
          <p:cNvSpPr/>
          <p:nvPr/>
        </p:nvSpPr>
        <p:spPr>
          <a:xfrm>
            <a:off x="8186056" y="3881948"/>
            <a:ext cx="2456400" cy="612400"/>
          </a:xfrm>
          <a:custGeom>
            <a:rect b="b" l="l" r="r" t="t"/>
            <a:pathLst>
              <a:path extrusionOk="0" h="120000" w="120000">
                <a:moveTo>
                  <a:pt x="0" y="0"/>
                </a:moveTo>
                <a:lnTo>
                  <a:pt x="120000" y="0"/>
                </a:lnTo>
                <a:lnTo>
                  <a:pt x="120000" y="120000"/>
                </a:lnTo>
                <a:lnTo>
                  <a:pt x="0" y="120000"/>
                </a:lnTo>
                <a:close/>
              </a:path>
              <a:path extrusionOk="0" fill="none" h="120000" w="120000">
                <a:moveTo>
                  <a:pt x="-7580" y="58994"/>
                </a:moveTo>
                <a:lnTo>
                  <a:pt x="-54889" y="58968"/>
                </a:lnTo>
              </a:path>
            </a:pathLst>
          </a:custGeom>
          <a:solidFill>
            <a:srgbClr val="CBC8E3"/>
          </a:solidFill>
          <a:ln cap="flat" cmpd="sng" w="25400">
            <a:solidFill>
              <a:srgbClr val="6E66B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453E7D"/>
                </a:solidFill>
                <a:latin typeface="Arial"/>
                <a:ea typeface="Arial"/>
                <a:cs typeface="Arial"/>
                <a:sym typeface="Arial"/>
              </a:rPr>
              <a:t>Final Report Due</a:t>
            </a:r>
            <a:endParaRPr b="0" i="0" sz="1900" u="none" cap="none" strike="noStrike">
              <a:solidFill>
                <a:srgbClr val="000000"/>
              </a:solidFill>
              <a:latin typeface="Arial"/>
              <a:ea typeface="Arial"/>
              <a:cs typeface="Arial"/>
              <a:sym typeface="Arial"/>
            </a:endParaRPr>
          </a:p>
        </p:txBody>
      </p:sp>
      <p:sp>
        <p:nvSpPr>
          <p:cNvPr id="474" name="Google Shape;474;g26e5df40995_1_327"/>
          <p:cNvSpPr txBox="1"/>
          <p:nvPr/>
        </p:nvSpPr>
        <p:spPr>
          <a:xfrm>
            <a:off x="8602132" y="4706645"/>
            <a:ext cx="2456400" cy="4104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Per </a:t>
            </a:r>
            <a:r>
              <a:rPr b="0" i="0" lang="en-US" sz="1900" u="sng" cap="none" strike="noStrike">
                <a:solidFill>
                  <a:srgbClr val="000000"/>
                </a:solidFill>
                <a:latin typeface="Arial"/>
                <a:ea typeface="Arial"/>
                <a:cs typeface="Arial"/>
                <a:sym typeface="Arial"/>
                <a:hlinkClick r:id="rId3">
                  <a:extLst>
                    <a:ext uri="{A12FA001-AC4F-418D-AE19-62706E023703}">
                      <ahyp:hlinkClr val="tx"/>
                    </a:ext>
                  </a:extLst>
                </a:hlinkClick>
              </a:rPr>
              <a:t>HB23-1241</a:t>
            </a:r>
            <a:endParaRPr b="0" i="0" sz="1900" u="none" cap="none" strike="noStrike">
              <a:solidFill>
                <a:srgbClr val="000000"/>
              </a:solidFill>
              <a:latin typeface="Arial"/>
              <a:ea typeface="Arial"/>
              <a:cs typeface="Arial"/>
              <a:sym typeface="Arial"/>
            </a:endParaRPr>
          </a:p>
        </p:txBody>
      </p:sp>
      <p:sp>
        <p:nvSpPr>
          <p:cNvPr id="475" name="Google Shape;475;g26e5df40995_1_327"/>
          <p:cNvSpPr txBox="1"/>
          <p:nvPr/>
        </p:nvSpPr>
        <p:spPr>
          <a:xfrm>
            <a:off x="5520267" y="3224876"/>
            <a:ext cx="1347200" cy="6976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Spring 2024</a:t>
            </a:r>
            <a:endParaRPr b="0" i="0" sz="1900" u="none" cap="none" strike="noStrike">
              <a:solidFill>
                <a:srgbClr val="000000"/>
              </a:solidFill>
              <a:latin typeface="Arial"/>
              <a:ea typeface="Arial"/>
              <a:cs typeface="Arial"/>
              <a:sym typeface="Arial"/>
            </a:endParaRPr>
          </a:p>
        </p:txBody>
      </p:sp>
      <p:sp>
        <p:nvSpPr>
          <p:cNvPr id="476" name="Google Shape;476;g26e5df40995_1_327"/>
          <p:cNvSpPr txBox="1"/>
          <p:nvPr>
            <p:ph idx="2" type="sldNum"/>
          </p:nvPr>
        </p:nvSpPr>
        <p:spPr>
          <a:xfrm>
            <a:off x="152400" y="6310000"/>
            <a:ext cx="462900" cy="37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6e5df40995_1_345"/>
          <p:cNvSpPr txBox="1"/>
          <p:nvPr>
            <p:ph type="title"/>
          </p:nvPr>
        </p:nvSpPr>
        <p:spPr>
          <a:xfrm>
            <a:off x="270525" y="0"/>
            <a:ext cx="11360700" cy="763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900"/>
              <a:buNone/>
            </a:pPr>
            <a:r>
              <a:rPr lang="en-US" sz="2700">
                <a:solidFill>
                  <a:srgbClr val="FFFFFF"/>
                </a:solidFill>
                <a:latin typeface="Rockwell"/>
                <a:ea typeface="Rockwell"/>
                <a:cs typeface="Rockwell"/>
                <a:sym typeface="Rockwell"/>
              </a:rPr>
              <a:t>Elements of the Current State Accountability System</a:t>
            </a:r>
            <a:endParaRPr/>
          </a:p>
        </p:txBody>
      </p:sp>
      <p:sp>
        <p:nvSpPr>
          <p:cNvPr id="482" name="Google Shape;482;g26e5df40995_1_345"/>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1700"/>
              <a:buNone/>
            </a:pPr>
            <a:fld id="{00000000-1234-1234-1234-123412341234}" type="slidenum">
              <a:rPr lang="en-US" sz="1700">
                <a:solidFill>
                  <a:schemeClr val="dk2"/>
                </a:solidFill>
              </a:rPr>
              <a:t>‹#›</a:t>
            </a:fld>
            <a:endParaRPr sz="1700">
              <a:solidFill>
                <a:schemeClr val="dk2"/>
              </a:solidFill>
            </a:endParaRPr>
          </a:p>
        </p:txBody>
      </p:sp>
      <p:pic>
        <p:nvPicPr>
          <p:cNvPr id="483" name="Google Shape;483;g26e5df40995_1_345"/>
          <p:cNvPicPr preferRelativeResize="0"/>
          <p:nvPr/>
        </p:nvPicPr>
        <p:blipFill rotWithShape="1">
          <a:blip r:embed="rId3">
            <a:alphaModFix/>
          </a:blip>
          <a:srcRect b="0" l="0" r="0" t="0"/>
          <a:stretch/>
        </p:blipFill>
        <p:spPr>
          <a:xfrm>
            <a:off x="0" y="700123"/>
            <a:ext cx="12192000" cy="5457755"/>
          </a:xfrm>
          <a:prstGeom prst="rect">
            <a:avLst/>
          </a:prstGeom>
          <a:noFill/>
          <a:ln>
            <a:noFill/>
          </a:ln>
        </p:spPr>
      </p:pic>
      <p:sp>
        <p:nvSpPr>
          <p:cNvPr id="484" name="Google Shape;484;g26e5df40995_1_345"/>
          <p:cNvSpPr txBox="1"/>
          <p:nvPr>
            <p:ph idx="2" type="sldNum"/>
          </p:nvPr>
        </p:nvSpPr>
        <p:spPr>
          <a:xfrm>
            <a:off x="152400" y="6310000"/>
            <a:ext cx="462900" cy="37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dc84e65b89_9_0"/>
          <p:cNvSpPr txBox="1"/>
          <p:nvPr>
            <p:ph idx="12" type="sldNum"/>
          </p:nvPr>
        </p:nvSpPr>
        <p:spPr>
          <a:xfrm>
            <a:off x="118244" y="6235189"/>
            <a:ext cx="731700" cy="5247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491" name="Google Shape;491;g2dc84e65b89_9_0"/>
          <p:cNvSpPr txBox="1"/>
          <p:nvPr>
            <p:ph idx="4294967295" type="title"/>
          </p:nvPr>
        </p:nvSpPr>
        <p:spPr>
          <a:xfrm>
            <a:off x="229775" y="60350"/>
            <a:ext cx="11360700" cy="524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sz="2100">
                <a:solidFill>
                  <a:schemeClr val="dk1"/>
                </a:solidFill>
              </a:rPr>
              <a:t>Draft </a:t>
            </a:r>
            <a:r>
              <a:rPr lang="en-US" sz="2100">
                <a:solidFill>
                  <a:schemeClr val="dk1"/>
                </a:solidFill>
              </a:rPr>
              <a:t>2024 State Accountability Timeline</a:t>
            </a:r>
            <a:endParaRPr sz="2100">
              <a:solidFill>
                <a:schemeClr val="dk1"/>
              </a:solidFill>
            </a:endParaRPr>
          </a:p>
        </p:txBody>
      </p:sp>
      <p:graphicFrame>
        <p:nvGraphicFramePr>
          <p:cNvPr id="492" name="Google Shape;492;g2dc84e65b89_9_0"/>
          <p:cNvGraphicFramePr/>
          <p:nvPr/>
        </p:nvGraphicFramePr>
        <p:xfrm>
          <a:off x="118725" y="585050"/>
          <a:ext cx="3000000" cy="3000000"/>
        </p:xfrm>
        <a:graphic>
          <a:graphicData uri="http://schemas.openxmlformats.org/drawingml/2006/table">
            <a:tbl>
              <a:tblPr>
                <a:noFill/>
                <a:tableStyleId>{194B23A7-8592-49AE-90A5-CCD0FB9B7CFB}</a:tableStyleId>
              </a:tblPr>
              <a:tblGrid>
                <a:gridCol w="2483125"/>
                <a:gridCol w="9471400"/>
              </a:tblGrid>
              <a:tr h="301875">
                <a:tc>
                  <a:txBody>
                    <a:bodyPr/>
                    <a:lstStyle/>
                    <a:p>
                      <a:pPr indent="0" lvl="0" marL="0" rtl="0" algn="l">
                        <a:lnSpc>
                          <a:spcPct val="115000"/>
                        </a:lnSpc>
                        <a:spcBef>
                          <a:spcPts val="0"/>
                        </a:spcBef>
                        <a:spcAft>
                          <a:spcPts val="0"/>
                        </a:spcAft>
                        <a:buNone/>
                      </a:pPr>
                      <a:r>
                        <a:rPr b="1" lang="en-US" sz="1200">
                          <a:solidFill>
                            <a:srgbClr val="FFFFFF"/>
                          </a:solidFill>
                          <a:latin typeface="Calibri"/>
                          <a:ea typeface="Calibri"/>
                          <a:cs typeface="Calibri"/>
                          <a:sym typeface="Calibri"/>
                        </a:rPr>
                        <a:t>Anticipated Timeframe</a:t>
                      </a:r>
                      <a:endParaRPr b="1" sz="1200">
                        <a:solidFill>
                          <a:srgbClr val="FFFFFF"/>
                        </a:solidFill>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US" sz="1200">
                          <a:solidFill>
                            <a:srgbClr val="FFFFFF"/>
                          </a:solidFill>
                          <a:latin typeface="Calibri"/>
                          <a:ea typeface="Calibri"/>
                          <a:cs typeface="Calibri"/>
                          <a:sym typeface="Calibri"/>
                        </a:rPr>
                        <a:t>Activities/Actions</a:t>
                      </a:r>
                      <a:endParaRPr b="1" sz="1200">
                        <a:solidFill>
                          <a:srgbClr val="FFFFFF"/>
                        </a:solidFill>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4472C4"/>
                    </a:solidFill>
                  </a:tcPr>
                </a:tc>
              </a:tr>
              <a:tr h="301875">
                <a:tc>
                  <a:txBody>
                    <a:bodyPr/>
                    <a:lstStyle/>
                    <a:p>
                      <a:pPr indent="0" lvl="0" marL="0" rtl="0" algn="l">
                        <a:spcBef>
                          <a:spcPts val="0"/>
                        </a:spcBef>
                        <a:spcAft>
                          <a:spcPts val="0"/>
                        </a:spcAft>
                        <a:buNone/>
                      </a:pPr>
                      <a:r>
                        <a:rPr lang="en-US">
                          <a:latin typeface="Calibri"/>
                          <a:ea typeface="Calibri"/>
                          <a:cs typeface="Calibri"/>
                          <a:sym typeface="Calibri"/>
                        </a:rPr>
                        <a:t>Late June</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Districts receive ACCESS Growth Data </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r h="505175">
                <a:tc>
                  <a:txBody>
                    <a:bodyPr/>
                    <a:lstStyle/>
                    <a:p>
                      <a:pPr indent="0" lvl="0" marL="0" rtl="0" algn="l">
                        <a:spcBef>
                          <a:spcPts val="0"/>
                        </a:spcBef>
                        <a:spcAft>
                          <a:spcPts val="0"/>
                        </a:spcAft>
                        <a:buNone/>
                      </a:pPr>
                      <a:r>
                        <a:rPr lang="en-US">
                          <a:latin typeface="Calibri"/>
                          <a:ea typeface="Calibri"/>
                          <a:cs typeface="Calibri"/>
                          <a:sym typeface="Calibri"/>
                        </a:rPr>
                        <a:t>Mid-August</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c>
                  <a:txBody>
                    <a:bodyPr/>
                    <a:lstStyle/>
                    <a:p>
                      <a:pPr indent="0" lvl="0" marL="0" rtl="0" algn="l">
                        <a:spcBef>
                          <a:spcPts val="0"/>
                        </a:spcBef>
                        <a:spcAft>
                          <a:spcPts val="0"/>
                        </a:spcAft>
                        <a:buNone/>
                      </a:pPr>
                      <a:r>
                        <a:rPr lang="en-US">
                          <a:latin typeface="Calibri"/>
                          <a:ea typeface="Calibri"/>
                          <a:cs typeface="Calibri"/>
                          <a:sym typeface="Calibri"/>
                        </a:rPr>
                        <a:t>Districts receive performance framework data files for Achievement, Growth, Postsecondary &amp; Workforce Readiness indicators, and Participation Data; UIP and Secure Data Explorer (N of 1) Data Dashboards available</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r>
              <a:tr h="1115100">
                <a:tc>
                  <a:txBody>
                    <a:bodyPr/>
                    <a:lstStyle/>
                    <a:p>
                      <a:pPr indent="0" lvl="0" marL="0" rtl="0" algn="l">
                        <a:spcBef>
                          <a:spcPts val="0"/>
                        </a:spcBef>
                        <a:spcAft>
                          <a:spcPts val="0"/>
                        </a:spcAft>
                        <a:buNone/>
                      </a:pPr>
                      <a:r>
                        <a:rPr lang="en-US">
                          <a:latin typeface="Calibri"/>
                          <a:ea typeface="Calibri"/>
                          <a:cs typeface="Calibri"/>
                          <a:sym typeface="Calibri"/>
                        </a:rPr>
                        <a:t>Late August - Early September</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Public Release of Colorado Growth Data Results; Alternative Education Campus (AEC) Designations Finalized; Public Data Dashboards updated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Preliminary Performance Frameworks Released to Districts. Public Release 3 days later. Performance data updated in online UIP system for assurances and plan requirements.</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r h="505175">
                <a:tc>
                  <a:txBody>
                    <a:bodyPr/>
                    <a:lstStyle/>
                    <a:p>
                      <a:pPr indent="0" lvl="0" marL="0" rtl="0" algn="l">
                        <a:spcBef>
                          <a:spcPts val="0"/>
                        </a:spcBef>
                        <a:spcAft>
                          <a:spcPts val="0"/>
                        </a:spcAft>
                        <a:buNone/>
                      </a:pPr>
                      <a:r>
                        <a:rPr lang="en-US">
                          <a:latin typeface="Calibri"/>
                          <a:ea typeface="Calibri"/>
                          <a:cs typeface="Calibri"/>
                          <a:sym typeface="Calibri"/>
                        </a:rPr>
                        <a:t>Early-Mid September</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c>
                  <a:txBody>
                    <a:bodyPr/>
                    <a:lstStyle/>
                    <a:p>
                      <a:pPr indent="0" lvl="0" marL="0" rtl="0" algn="l">
                        <a:spcBef>
                          <a:spcPts val="0"/>
                        </a:spcBef>
                        <a:spcAft>
                          <a:spcPts val="0"/>
                        </a:spcAft>
                        <a:buNone/>
                      </a:pPr>
                      <a:r>
                        <a:rPr lang="en-US">
                          <a:latin typeface="Calibri"/>
                          <a:ea typeface="Calibri"/>
                          <a:cs typeface="Calibri"/>
                          <a:sym typeface="Calibri"/>
                        </a:rPr>
                        <a:t>Identification letter to districts with schools on the accountability clock (i.e., Priority Improvement, Turnaround, On Watch) and/or ESSA Identifications (i.e., CS, TS, A-TS).</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r>
              <a:tr h="301875">
                <a:tc>
                  <a:txBody>
                    <a:bodyPr/>
                    <a:lstStyle/>
                    <a:p>
                      <a:pPr indent="0" lvl="0" marL="0" rtl="0" algn="l">
                        <a:spcBef>
                          <a:spcPts val="0"/>
                        </a:spcBef>
                        <a:spcAft>
                          <a:spcPts val="0"/>
                        </a:spcAft>
                        <a:buNone/>
                      </a:pPr>
                      <a:r>
                        <a:rPr lang="en-US">
                          <a:latin typeface="Calibri"/>
                          <a:ea typeface="Calibri"/>
                          <a:cs typeface="Calibri"/>
                          <a:sym typeface="Calibri"/>
                        </a:rPr>
                        <a:t>Mid-September</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AEC Performance Frameworks Released to Districts. Public Release 3 days later.</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r h="301875">
                <a:tc>
                  <a:txBody>
                    <a:bodyPr/>
                    <a:lstStyle/>
                    <a:p>
                      <a:pPr indent="0" lvl="0" marL="0" rtl="0" algn="l">
                        <a:spcBef>
                          <a:spcPts val="0"/>
                        </a:spcBef>
                        <a:spcAft>
                          <a:spcPts val="0"/>
                        </a:spcAft>
                        <a:buNone/>
                      </a:pPr>
                      <a:r>
                        <a:rPr lang="en-US">
                          <a:latin typeface="Calibri"/>
                          <a:ea typeface="Calibri"/>
                          <a:cs typeface="Calibri"/>
                          <a:sym typeface="Calibri"/>
                        </a:rPr>
                        <a:t>September 23</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c>
                  <a:txBody>
                    <a:bodyPr/>
                    <a:lstStyle/>
                    <a:p>
                      <a:pPr indent="0" lvl="0" marL="0" rtl="0" algn="l">
                        <a:spcBef>
                          <a:spcPts val="0"/>
                        </a:spcBef>
                        <a:spcAft>
                          <a:spcPts val="0"/>
                        </a:spcAft>
                        <a:buNone/>
                      </a:pPr>
                      <a:r>
                        <a:rPr lang="en-US">
                          <a:latin typeface="Calibri"/>
                          <a:ea typeface="Calibri"/>
                          <a:cs typeface="Calibri"/>
                          <a:sym typeface="Calibri"/>
                        </a:rPr>
                        <a:t>Accreditation Form Submissions Due </a:t>
                      </a:r>
                      <a:r>
                        <a:rPr i="1" lang="en-US">
                          <a:latin typeface="Calibri"/>
                          <a:ea typeface="Calibri"/>
                          <a:cs typeface="Calibri"/>
                          <a:sym typeface="Calibri"/>
                        </a:rPr>
                        <a:t>- ALL Districts</a:t>
                      </a:r>
                      <a:endParaRPr i="1">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r>
              <a:tr h="634550">
                <a:tc>
                  <a:txBody>
                    <a:bodyPr/>
                    <a:lstStyle/>
                    <a:p>
                      <a:pPr indent="0" lvl="0" marL="0" rtl="0" algn="l">
                        <a:spcBef>
                          <a:spcPts val="0"/>
                        </a:spcBef>
                        <a:spcAft>
                          <a:spcPts val="0"/>
                        </a:spcAft>
                        <a:buNone/>
                      </a:pPr>
                      <a:r>
                        <a:rPr lang="en-US">
                          <a:latin typeface="Calibri"/>
                          <a:ea typeface="Calibri"/>
                          <a:cs typeface="Calibri"/>
                          <a:sym typeface="Calibri"/>
                        </a:rPr>
                        <a:t>October 16</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Unified Improvement Plan (UIP) Submissions Due</a:t>
                      </a:r>
                      <a:endParaRPr>
                        <a:latin typeface="Calibri"/>
                        <a:ea typeface="Calibri"/>
                        <a:cs typeface="Calibri"/>
                        <a:sym typeface="Calibri"/>
                      </a:endParaRPr>
                    </a:p>
                    <a:p>
                      <a:pPr indent="0" lvl="0" marL="0" rtl="0" algn="l">
                        <a:spcBef>
                          <a:spcPts val="1000"/>
                        </a:spcBef>
                        <a:spcAft>
                          <a:spcPts val="0"/>
                        </a:spcAft>
                        <a:buNone/>
                      </a:pPr>
                      <a:r>
                        <a:rPr lang="en-US">
                          <a:latin typeface="Calibri"/>
                          <a:ea typeface="Calibri"/>
                          <a:cs typeface="Calibri"/>
                          <a:sym typeface="Calibri"/>
                        </a:rPr>
                        <a:t>Final Request to Reconsider (R2R) Materials Due </a:t>
                      </a:r>
                      <a:r>
                        <a:rPr i="1" lang="en-US">
                          <a:latin typeface="Calibri"/>
                          <a:ea typeface="Calibri"/>
                          <a:cs typeface="Calibri"/>
                          <a:sym typeface="Calibri"/>
                        </a:rPr>
                        <a:t>- Participating Districts</a:t>
                      </a:r>
                      <a:endParaRPr i="1">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r h="389700">
                <a:tc>
                  <a:txBody>
                    <a:bodyPr/>
                    <a:lstStyle/>
                    <a:p>
                      <a:pPr indent="0" lvl="0" marL="0" rtl="0" algn="l">
                        <a:spcBef>
                          <a:spcPts val="0"/>
                        </a:spcBef>
                        <a:spcAft>
                          <a:spcPts val="0"/>
                        </a:spcAft>
                        <a:buNone/>
                      </a:pPr>
                      <a:r>
                        <a:rPr lang="en-US">
                          <a:latin typeface="Calibri"/>
                          <a:ea typeface="Calibri"/>
                          <a:cs typeface="Calibri"/>
                          <a:sym typeface="Calibri"/>
                        </a:rPr>
                        <a:t>November 13-14 (SBE Meeting)</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c>
                  <a:txBody>
                    <a:bodyPr/>
                    <a:lstStyle/>
                    <a:p>
                      <a:pPr indent="0" lvl="0" marL="0" rtl="0" algn="l">
                        <a:spcBef>
                          <a:spcPts val="0"/>
                        </a:spcBef>
                        <a:spcAft>
                          <a:spcPts val="0"/>
                        </a:spcAft>
                        <a:buNone/>
                      </a:pPr>
                      <a:r>
                        <a:rPr lang="en-US">
                          <a:latin typeface="Calibri"/>
                          <a:ea typeface="Calibri"/>
                          <a:cs typeface="Calibri"/>
                          <a:sym typeface="Calibri"/>
                        </a:rPr>
                        <a:t>District Accreditation Ratings &amp; School Plan Types Finalized for Districts/Schools </a:t>
                      </a:r>
                      <a:r>
                        <a:rPr i="1" lang="en-US">
                          <a:latin typeface="Calibri"/>
                          <a:ea typeface="Calibri"/>
                          <a:cs typeface="Calibri"/>
                          <a:sym typeface="Calibri"/>
                        </a:rPr>
                        <a:t>not </a:t>
                      </a:r>
                      <a:r>
                        <a:rPr lang="en-US">
                          <a:latin typeface="Calibri"/>
                          <a:ea typeface="Calibri"/>
                          <a:cs typeface="Calibri"/>
                          <a:sym typeface="Calibri"/>
                        </a:rPr>
                        <a:t>participating in R2R</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r>
              <a:tr h="389700">
                <a:tc>
                  <a:txBody>
                    <a:bodyPr/>
                    <a:lstStyle/>
                    <a:p>
                      <a:pPr indent="0" lvl="0" marL="0" rtl="0" algn="l">
                        <a:spcBef>
                          <a:spcPts val="0"/>
                        </a:spcBef>
                        <a:spcAft>
                          <a:spcPts val="0"/>
                        </a:spcAft>
                        <a:buNone/>
                      </a:pPr>
                      <a:r>
                        <a:rPr lang="en-US">
                          <a:latin typeface="Calibri"/>
                          <a:ea typeface="Calibri"/>
                          <a:cs typeface="Calibri"/>
                          <a:sym typeface="Calibri"/>
                        </a:rPr>
                        <a:t>December 11-12 (SBE Meeting) </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District Accreditation Ratings &amp; School Plan Types Finalized for Districts/Schools participating in R2R</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r h="301875">
                <a:tc>
                  <a:txBody>
                    <a:bodyPr/>
                    <a:lstStyle/>
                    <a:p>
                      <a:pPr indent="0" lvl="0" marL="0" rtl="0" algn="l">
                        <a:spcBef>
                          <a:spcPts val="0"/>
                        </a:spcBef>
                        <a:spcAft>
                          <a:spcPts val="0"/>
                        </a:spcAft>
                        <a:buNone/>
                      </a:pPr>
                      <a:r>
                        <a:rPr lang="en-US">
                          <a:latin typeface="Calibri"/>
                          <a:ea typeface="Calibri"/>
                          <a:cs typeface="Calibri"/>
                          <a:sym typeface="Calibri"/>
                        </a:rPr>
                        <a:t>By December 31</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c>
                  <a:txBody>
                    <a:bodyPr/>
                    <a:lstStyle/>
                    <a:p>
                      <a:pPr indent="0" lvl="0" marL="0" rtl="0" algn="l">
                        <a:spcBef>
                          <a:spcPts val="0"/>
                        </a:spcBef>
                        <a:spcAft>
                          <a:spcPts val="0"/>
                        </a:spcAft>
                        <a:buNone/>
                      </a:pPr>
                      <a:r>
                        <a:rPr lang="en-US">
                          <a:latin typeface="Calibri"/>
                          <a:ea typeface="Calibri"/>
                          <a:cs typeface="Calibri"/>
                          <a:sym typeface="Calibri"/>
                        </a:rPr>
                        <a:t>District Accreditation Contracts Due</a:t>
                      </a:r>
                      <a:endParaRPr>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E9EFF7"/>
                    </a:solidFill>
                  </a:tcPr>
                </a:tc>
              </a:tr>
              <a:tr h="301875">
                <a:tc>
                  <a:txBody>
                    <a:bodyPr/>
                    <a:lstStyle/>
                    <a:p>
                      <a:pPr indent="0" lvl="0" marL="0" rtl="0" algn="l">
                        <a:spcBef>
                          <a:spcPts val="0"/>
                        </a:spcBef>
                        <a:spcAft>
                          <a:spcPts val="0"/>
                        </a:spcAft>
                        <a:buNone/>
                      </a:pPr>
                      <a:r>
                        <a:rPr lang="en-US">
                          <a:latin typeface="Calibri"/>
                          <a:ea typeface="Calibri"/>
                          <a:cs typeface="Calibri"/>
                          <a:sym typeface="Calibri"/>
                        </a:rPr>
                        <a:t>January 15</a:t>
                      </a:r>
                      <a:endParaRPr>
                        <a:latin typeface="Calibri"/>
                        <a:ea typeface="Calibri"/>
                        <a:cs typeface="Calibri"/>
                        <a:sym typeface="Calibri"/>
                      </a:endParaRPr>
                    </a:p>
                  </a:txBody>
                  <a:tcPr marT="50800" marB="508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c>
                  <a:txBody>
                    <a:bodyPr/>
                    <a:lstStyle/>
                    <a:p>
                      <a:pPr indent="0" lvl="0" marL="0" rtl="0" algn="l">
                        <a:spcBef>
                          <a:spcPts val="0"/>
                        </a:spcBef>
                        <a:spcAft>
                          <a:spcPts val="0"/>
                        </a:spcAft>
                        <a:buNone/>
                      </a:pPr>
                      <a:r>
                        <a:rPr lang="en-US">
                          <a:latin typeface="Calibri"/>
                          <a:ea typeface="Calibri"/>
                          <a:cs typeface="Calibri"/>
                          <a:sym typeface="Calibri"/>
                        </a:rPr>
                        <a:t>January UIP Submissions Due - </a:t>
                      </a:r>
                      <a:r>
                        <a:rPr i="1" lang="en-US">
                          <a:latin typeface="Calibri"/>
                          <a:ea typeface="Calibri"/>
                          <a:cs typeface="Calibri"/>
                          <a:sym typeface="Calibri"/>
                        </a:rPr>
                        <a:t>Newly Identified, Sites that Participated in R2R </a:t>
                      </a:r>
                      <a:endParaRPr i="1">
                        <a:latin typeface="Calibri"/>
                        <a:ea typeface="Calibri"/>
                        <a:cs typeface="Calibri"/>
                        <a:sym typeface="Calibri"/>
                      </a:endParaRPr>
                    </a:p>
                  </a:txBody>
                  <a:tcPr marT="50800" marB="508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FFFFFF"/>
                      </a:solidFill>
                      <a:prstDash val="solid"/>
                      <a:round/>
                      <a:headEnd len="sm" w="sm" type="none"/>
                      <a:tailEnd len="sm" w="sm" type="none"/>
                    </a:lnB>
                    <a:solidFill>
                      <a:srgbClr val="D0DEEF"/>
                    </a:solidFill>
                  </a:tcPr>
                </a:tc>
              </a:tr>
            </a:tbl>
          </a:graphicData>
        </a:graphic>
      </p:graphicFrame>
      <p:sp>
        <p:nvSpPr>
          <p:cNvPr id="493" name="Google Shape;493;g2dc84e65b89_9_0"/>
          <p:cNvSpPr txBox="1"/>
          <p:nvPr/>
        </p:nvSpPr>
        <p:spPr>
          <a:xfrm>
            <a:off x="118725" y="6076150"/>
            <a:ext cx="3000000" cy="3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*SBE = State Board of 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70ea5cc92b_0_0"/>
          <p:cNvSpPr/>
          <p:nvPr/>
        </p:nvSpPr>
        <p:spPr>
          <a:xfrm>
            <a:off x="-11204" y="-6667"/>
            <a:ext cx="12205200" cy="6858000"/>
          </a:xfrm>
          <a:prstGeom prst="rect">
            <a:avLst/>
          </a:prstGeom>
          <a:solidFill>
            <a:srgbClr val="488BC9"/>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pic>
        <p:nvPicPr>
          <p:cNvPr id="499" name="Google Shape;499;g270ea5cc92b_0_0"/>
          <p:cNvPicPr preferRelativeResize="0"/>
          <p:nvPr/>
        </p:nvPicPr>
        <p:blipFill rotWithShape="1">
          <a:blip r:embed="rId3">
            <a:alphaModFix/>
          </a:blip>
          <a:srcRect b="0" l="0" r="0" t="0"/>
          <a:stretch/>
        </p:blipFill>
        <p:spPr>
          <a:xfrm>
            <a:off x="4854700" y="334967"/>
            <a:ext cx="1871751" cy="1181526"/>
          </a:xfrm>
          <a:prstGeom prst="rect">
            <a:avLst/>
          </a:prstGeom>
          <a:noFill/>
          <a:ln>
            <a:noFill/>
          </a:ln>
        </p:spPr>
      </p:pic>
      <p:sp>
        <p:nvSpPr>
          <p:cNvPr id="500" name="Google Shape;500;g270ea5cc92b_0_0"/>
          <p:cNvSpPr/>
          <p:nvPr/>
        </p:nvSpPr>
        <p:spPr>
          <a:xfrm>
            <a:off x="3537320" y="2144285"/>
            <a:ext cx="5216400" cy="44400"/>
          </a:xfrm>
          <a:prstGeom prst="rect">
            <a:avLst/>
          </a:prstGeom>
          <a:solidFill>
            <a:srgbClr val="EEEEEE"/>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501" name="Google Shape;501;g270ea5cc92b_0_0"/>
          <p:cNvSpPr txBox="1"/>
          <p:nvPr/>
        </p:nvSpPr>
        <p:spPr>
          <a:xfrm>
            <a:off x="993625" y="2456200"/>
            <a:ext cx="10551900" cy="102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400"/>
              <a:buFont typeface="Arial"/>
              <a:buNone/>
            </a:pPr>
            <a:r>
              <a:t/>
            </a:r>
            <a:endParaRPr b="1" i="0" sz="4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400"/>
              <a:buFont typeface="Arial"/>
              <a:buNone/>
            </a:pPr>
            <a:r>
              <a:t/>
            </a:r>
            <a:endParaRPr b="1" i="0" sz="4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400"/>
              <a:buFont typeface="Arial"/>
              <a:buNone/>
            </a:pPr>
            <a:r>
              <a:rPr b="1" i="0" lang="en-US" sz="4800" u="none" cap="none" strike="noStrike">
                <a:solidFill>
                  <a:schemeClr val="lt1"/>
                </a:solidFill>
                <a:latin typeface="Calibri"/>
                <a:ea typeface="Calibri"/>
                <a:cs typeface="Calibri"/>
                <a:sym typeface="Calibri"/>
              </a:rPr>
              <a:t> </a:t>
            </a:r>
            <a:endParaRPr b="1" i="0" sz="4800" u="none" cap="none" strike="noStrike">
              <a:solidFill>
                <a:schemeClr val="lt1"/>
              </a:solidFill>
              <a:latin typeface="Calibri"/>
              <a:ea typeface="Calibri"/>
              <a:cs typeface="Calibri"/>
              <a:sym typeface="Calibri"/>
            </a:endParaRPr>
          </a:p>
        </p:txBody>
      </p:sp>
      <p:sp>
        <p:nvSpPr>
          <p:cNvPr id="502" name="Google Shape;502;g270ea5cc92b_0_0"/>
          <p:cNvSpPr txBox="1"/>
          <p:nvPr/>
        </p:nvSpPr>
        <p:spPr>
          <a:xfrm>
            <a:off x="390200" y="2379537"/>
            <a:ext cx="11411700" cy="1181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1" lang="en-US" sz="4100">
                <a:solidFill>
                  <a:srgbClr val="FFFFFF"/>
                </a:solidFill>
                <a:latin typeface="Calibri"/>
                <a:ea typeface="Calibri"/>
                <a:cs typeface="Calibri"/>
                <a:sym typeface="Calibri"/>
              </a:rPr>
              <a:t>State Highlights from the </a:t>
            </a:r>
            <a:r>
              <a:rPr b="1" i="1" lang="en-US" sz="4100" u="none" cap="none" strike="noStrike">
                <a:solidFill>
                  <a:srgbClr val="FFFFFF"/>
                </a:solidFill>
                <a:latin typeface="Calibri"/>
                <a:ea typeface="Calibri"/>
                <a:cs typeface="Calibri"/>
                <a:sym typeface="Calibri"/>
              </a:rPr>
              <a:t>2024 Teaching and Learning Conditions Colorado Survey </a:t>
            </a:r>
            <a:endParaRPr b="1" i="1" sz="4100" u="none" cap="none" strike="noStrike">
              <a:solidFill>
                <a:srgbClr val="FFFFFF"/>
              </a:solidFill>
              <a:latin typeface="Calibri"/>
              <a:ea typeface="Calibri"/>
              <a:cs typeface="Calibri"/>
              <a:sym typeface="Calibri"/>
            </a:endParaRPr>
          </a:p>
          <a:p>
            <a:pPr indent="0" lvl="0" marL="0" marR="0" rtl="0" algn="ctr">
              <a:lnSpc>
                <a:spcPct val="100000"/>
              </a:lnSpc>
              <a:spcBef>
                <a:spcPts val="1300"/>
              </a:spcBef>
              <a:spcAft>
                <a:spcPts val="0"/>
              </a:spcAft>
              <a:buClr>
                <a:srgbClr val="000000"/>
              </a:buClr>
              <a:buSzPts val="4800"/>
              <a:buFont typeface="Arial"/>
              <a:buNone/>
            </a:pPr>
            <a:r>
              <a:t/>
            </a:r>
            <a:endParaRPr b="1" i="1" sz="2300" u="none" cap="none" strike="noStrike">
              <a:solidFill>
                <a:srgbClr val="FFFFFF"/>
              </a:solidFill>
              <a:latin typeface="Calibri"/>
              <a:ea typeface="Calibri"/>
              <a:cs typeface="Calibri"/>
              <a:sym typeface="Calibri"/>
            </a:endParaRPr>
          </a:p>
        </p:txBody>
      </p:sp>
      <p:sp>
        <p:nvSpPr>
          <p:cNvPr id="503" name="Google Shape;503;g270ea5cc92b_0_0"/>
          <p:cNvSpPr txBox="1"/>
          <p:nvPr/>
        </p:nvSpPr>
        <p:spPr>
          <a:xfrm>
            <a:off x="321736" y="6356350"/>
            <a:ext cx="2743200" cy="3651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100"/>
              <a:buFont typeface="Arial"/>
              <a:buNone/>
            </a:pPr>
            <a:fld id="{00000000-1234-1234-1234-123412341234}" type="slidenum">
              <a:rPr b="0" i="0" lang="en-US" sz="2100" u="none" cap="none" strike="noStrike">
                <a:solidFill>
                  <a:srgbClr val="000000"/>
                </a:solidFill>
                <a:latin typeface="Calibri"/>
                <a:ea typeface="Calibri"/>
                <a:cs typeface="Calibri"/>
                <a:sym typeface="Calibri"/>
              </a:rPr>
              <a:t>‹#›</a:t>
            </a:fld>
            <a:endParaRPr b="0" i="0" sz="2100" u="none" cap="none" strike="noStrike">
              <a:solidFill>
                <a:srgbClr val="000000"/>
              </a:solidFill>
              <a:latin typeface="Calibri"/>
              <a:ea typeface="Calibri"/>
              <a:cs typeface="Calibri"/>
              <a:sym typeface="Calibri"/>
            </a:endParaRPr>
          </a:p>
        </p:txBody>
      </p:sp>
      <p:grpSp>
        <p:nvGrpSpPr>
          <p:cNvPr id="504" name="Google Shape;504;g270ea5cc92b_0_0"/>
          <p:cNvGrpSpPr/>
          <p:nvPr/>
        </p:nvGrpSpPr>
        <p:grpSpPr>
          <a:xfrm>
            <a:off x="-9176" y="5162352"/>
            <a:ext cx="12264593" cy="1697326"/>
            <a:chOff x="-10125" y="5160674"/>
            <a:chExt cx="9198674" cy="1697326"/>
          </a:xfrm>
        </p:grpSpPr>
        <p:pic>
          <p:nvPicPr>
            <p:cNvPr id="505" name="Google Shape;505;g270ea5cc92b_0_0"/>
            <p:cNvPicPr preferRelativeResize="0"/>
            <p:nvPr/>
          </p:nvPicPr>
          <p:blipFill rotWithShape="1">
            <a:blip r:embed="rId4">
              <a:alphaModFix/>
            </a:blip>
            <a:srcRect b="0" l="16297" r="14234" t="0"/>
            <a:stretch/>
          </p:blipFill>
          <p:spPr>
            <a:xfrm>
              <a:off x="-10125" y="5160674"/>
              <a:ext cx="1769149" cy="1697326"/>
            </a:xfrm>
            <a:prstGeom prst="rect">
              <a:avLst/>
            </a:prstGeom>
            <a:noFill/>
            <a:ln>
              <a:noFill/>
            </a:ln>
          </p:spPr>
        </p:pic>
        <p:pic>
          <p:nvPicPr>
            <p:cNvPr id="506" name="Google Shape;506;g270ea5cc92b_0_0"/>
            <p:cNvPicPr preferRelativeResize="0"/>
            <p:nvPr/>
          </p:nvPicPr>
          <p:blipFill rotWithShape="1">
            <a:blip r:embed="rId5">
              <a:alphaModFix/>
            </a:blip>
            <a:srcRect b="0" l="12899" r="12795" t="0"/>
            <a:stretch/>
          </p:blipFill>
          <p:spPr>
            <a:xfrm>
              <a:off x="3737122" y="5160674"/>
              <a:ext cx="1871749" cy="1678906"/>
            </a:xfrm>
            <a:prstGeom prst="rect">
              <a:avLst/>
            </a:prstGeom>
            <a:noFill/>
            <a:ln>
              <a:noFill/>
            </a:ln>
          </p:spPr>
        </p:pic>
        <p:pic>
          <p:nvPicPr>
            <p:cNvPr id="507" name="Google Shape;507;g270ea5cc92b_0_0"/>
            <p:cNvPicPr preferRelativeResize="0"/>
            <p:nvPr/>
          </p:nvPicPr>
          <p:blipFill rotWithShape="1">
            <a:blip r:embed="rId6">
              <a:alphaModFix/>
            </a:blip>
            <a:srcRect b="0" l="13732" r="10227" t="0"/>
            <a:stretch/>
          </p:blipFill>
          <p:spPr>
            <a:xfrm>
              <a:off x="5608872" y="5160674"/>
              <a:ext cx="1810529" cy="1678899"/>
            </a:xfrm>
            <a:prstGeom prst="rect">
              <a:avLst/>
            </a:prstGeom>
            <a:noFill/>
            <a:ln>
              <a:noFill/>
            </a:ln>
          </p:spPr>
        </p:pic>
        <p:pic>
          <p:nvPicPr>
            <p:cNvPr id="508" name="Google Shape;508;g270ea5cc92b_0_0"/>
            <p:cNvPicPr preferRelativeResize="0"/>
            <p:nvPr/>
          </p:nvPicPr>
          <p:blipFill rotWithShape="1">
            <a:blip r:embed="rId7">
              <a:alphaModFix/>
            </a:blip>
            <a:srcRect b="0" l="9523" r="8165" t="0"/>
            <a:stretch/>
          </p:blipFill>
          <p:spPr>
            <a:xfrm>
              <a:off x="1759022" y="5160674"/>
              <a:ext cx="1978112" cy="1679275"/>
            </a:xfrm>
            <a:prstGeom prst="rect">
              <a:avLst/>
            </a:prstGeom>
            <a:noFill/>
            <a:ln>
              <a:noFill/>
            </a:ln>
          </p:spPr>
        </p:pic>
        <p:pic>
          <p:nvPicPr>
            <p:cNvPr id="509" name="Google Shape;509;g270ea5cc92b_0_0"/>
            <p:cNvPicPr preferRelativeResize="0"/>
            <p:nvPr/>
          </p:nvPicPr>
          <p:blipFill rotWithShape="1">
            <a:blip r:embed="rId8">
              <a:alphaModFix/>
            </a:blip>
            <a:srcRect b="0" l="14616" r="15915" t="0"/>
            <a:stretch/>
          </p:blipFill>
          <p:spPr>
            <a:xfrm>
              <a:off x="7419400" y="5160674"/>
              <a:ext cx="1769149" cy="1697326"/>
            </a:xfrm>
            <a:prstGeom prst="rect">
              <a:avLst/>
            </a:prstGeom>
            <a:noFill/>
            <a:ln>
              <a:noFill/>
            </a:ln>
          </p:spPr>
        </p:pic>
      </p:grpSp>
      <p:pic>
        <p:nvPicPr>
          <p:cNvPr id="510" name="Google Shape;510;g270ea5cc92b_0_0"/>
          <p:cNvPicPr preferRelativeResize="0"/>
          <p:nvPr/>
        </p:nvPicPr>
        <p:blipFill rotWithShape="1">
          <a:blip r:embed="rId9">
            <a:alphaModFix/>
          </a:blip>
          <a:srcRect b="0" l="0" r="0" t="0"/>
          <a:stretch/>
        </p:blipFill>
        <p:spPr>
          <a:xfrm>
            <a:off x="4921464" y="4084749"/>
            <a:ext cx="2145050" cy="81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70ea5cc92b_0_16"/>
          <p:cNvSpPr txBox="1"/>
          <p:nvPr>
            <p:ph type="title"/>
          </p:nvPr>
        </p:nvSpPr>
        <p:spPr>
          <a:xfrm>
            <a:off x="284100" y="304800"/>
            <a:ext cx="11360700" cy="763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b="1" lang="en-US">
                <a:latin typeface="Calibri"/>
                <a:ea typeface="Calibri"/>
                <a:cs typeface="Calibri"/>
                <a:sym typeface="Calibri"/>
              </a:rPr>
              <a:t>What is the survey intended to do?</a:t>
            </a:r>
            <a:endParaRPr b="1">
              <a:latin typeface="Calibri"/>
              <a:ea typeface="Calibri"/>
              <a:cs typeface="Calibri"/>
              <a:sym typeface="Calibri"/>
            </a:endParaRPr>
          </a:p>
        </p:txBody>
      </p:sp>
      <p:sp>
        <p:nvSpPr>
          <p:cNvPr id="516" name="Google Shape;516;g270ea5cc92b_0_16"/>
          <p:cNvSpPr/>
          <p:nvPr/>
        </p:nvSpPr>
        <p:spPr>
          <a:xfrm>
            <a:off x="147000" y="2004989"/>
            <a:ext cx="2657100" cy="6528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17" name="Google Shape;517;g270ea5cc92b_0_16"/>
          <p:cNvGrpSpPr/>
          <p:nvPr/>
        </p:nvGrpSpPr>
        <p:grpSpPr>
          <a:xfrm>
            <a:off x="964533" y="1440100"/>
            <a:ext cx="10514642" cy="1157050"/>
            <a:chOff x="-150" y="1532450"/>
            <a:chExt cx="4305750" cy="1157050"/>
          </a:xfrm>
        </p:grpSpPr>
        <p:sp>
          <p:nvSpPr>
            <p:cNvPr id="518" name="Google Shape;518;g270ea5cc92b_0_16"/>
            <p:cNvSpPr/>
            <p:nvPr/>
          </p:nvSpPr>
          <p:spPr>
            <a:xfrm>
              <a:off x="0" y="1564200"/>
              <a:ext cx="4305600" cy="1125300"/>
            </a:xfrm>
            <a:prstGeom prst="rect">
              <a:avLst/>
            </a:prstGeom>
            <a:solidFill>
              <a:srgbClr val="723C61"/>
            </a:solidFill>
            <a:ln>
              <a:noFill/>
            </a:ln>
            <a:effectLst>
              <a:outerShdw blurRad="57150" rotWithShape="0" algn="ctr" dir="5400000" dist="19050">
                <a:srgbClr val="000000">
                  <a:alpha val="6275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9" name="Google Shape;519;g270ea5cc92b_0_16"/>
            <p:cNvSpPr txBox="1"/>
            <p:nvPr/>
          </p:nvSpPr>
          <p:spPr>
            <a:xfrm>
              <a:off x="-150" y="1532450"/>
              <a:ext cx="4305600" cy="1125300"/>
            </a:xfrm>
            <a:prstGeom prst="rect">
              <a:avLst/>
            </a:prstGeom>
            <a:noFill/>
            <a:ln>
              <a:noFill/>
            </a:ln>
          </p:spPr>
          <p:txBody>
            <a:bodyPr anchorCtr="0" anchor="ctr" bIns="111725" lIns="111725" spcFirstLastPara="1" rIns="111725" wrap="square" tIns="111725">
              <a:noAutofit/>
            </a:bodyPr>
            <a:lstStyle/>
            <a:p>
              <a:pPr indent="0" lvl="0" marL="0" rtl="0" algn="ctr">
                <a:lnSpc>
                  <a:spcPct val="90000"/>
                </a:lnSpc>
                <a:spcBef>
                  <a:spcPts val="400"/>
                </a:spcBef>
                <a:spcAft>
                  <a:spcPts val="1300"/>
                </a:spcAft>
                <a:buNone/>
              </a:pPr>
              <a:r>
                <a:rPr lang="en-US" sz="2900">
                  <a:solidFill>
                    <a:srgbClr val="FFFFFF"/>
                  </a:solidFill>
                  <a:latin typeface="Calibri"/>
                  <a:ea typeface="Calibri"/>
                  <a:cs typeface="Calibri"/>
                  <a:sym typeface="Calibri"/>
                </a:rPr>
                <a:t>Amplify Educator Voices  </a:t>
              </a:r>
              <a:br>
                <a:rPr lang="en-US" sz="2900">
                  <a:solidFill>
                    <a:srgbClr val="FFFFFF"/>
                  </a:solidFill>
                  <a:latin typeface="Calibri"/>
                  <a:ea typeface="Calibri"/>
                  <a:cs typeface="Calibri"/>
                  <a:sym typeface="Calibri"/>
                </a:rPr>
              </a:br>
              <a:r>
                <a:rPr lang="en-US" sz="2000">
                  <a:solidFill>
                    <a:srgbClr val="FFFFFF"/>
                  </a:solidFill>
                  <a:latin typeface="Calibri"/>
                  <a:ea typeface="Calibri"/>
                  <a:cs typeface="Calibri"/>
                  <a:sym typeface="Calibri"/>
                </a:rPr>
                <a:t>Educators and staff from across the state have continued to value the TLCC survey, leading to valuable trends and statewide comparisons.</a:t>
              </a:r>
              <a:endParaRPr sz="2000">
                <a:solidFill>
                  <a:srgbClr val="FFFFFF"/>
                </a:solidFill>
              </a:endParaRPr>
            </a:p>
          </p:txBody>
        </p:sp>
      </p:grpSp>
      <p:grpSp>
        <p:nvGrpSpPr>
          <p:cNvPr id="520" name="Google Shape;520;g270ea5cc92b_0_16"/>
          <p:cNvGrpSpPr/>
          <p:nvPr/>
        </p:nvGrpSpPr>
        <p:grpSpPr>
          <a:xfrm>
            <a:off x="964900" y="3057825"/>
            <a:ext cx="10514275" cy="1085400"/>
            <a:chOff x="0" y="3043950"/>
            <a:chExt cx="4305600" cy="1085400"/>
          </a:xfrm>
        </p:grpSpPr>
        <p:sp>
          <p:nvSpPr>
            <p:cNvPr id="521" name="Google Shape;521;g270ea5cc92b_0_16"/>
            <p:cNvSpPr/>
            <p:nvPr/>
          </p:nvSpPr>
          <p:spPr>
            <a:xfrm>
              <a:off x="0" y="3043950"/>
              <a:ext cx="4305600" cy="1085400"/>
            </a:xfrm>
            <a:prstGeom prst="rect">
              <a:avLst/>
            </a:prstGeom>
            <a:solidFill>
              <a:srgbClr val="46797A"/>
            </a:solidFill>
            <a:ln>
              <a:noFill/>
            </a:ln>
            <a:effectLst>
              <a:outerShdw blurRad="57150" rotWithShape="0" algn="ctr" dir="5400000" dist="19050">
                <a:srgbClr val="000000">
                  <a:alpha val="6275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22" name="Google Shape;522;g270ea5cc92b_0_16"/>
            <p:cNvSpPr txBox="1"/>
            <p:nvPr/>
          </p:nvSpPr>
          <p:spPr>
            <a:xfrm>
              <a:off x="49650" y="3062650"/>
              <a:ext cx="4116000" cy="1024200"/>
            </a:xfrm>
            <a:prstGeom prst="rect">
              <a:avLst/>
            </a:prstGeom>
            <a:noFill/>
            <a:ln>
              <a:noFill/>
            </a:ln>
          </p:spPr>
          <p:txBody>
            <a:bodyPr anchorCtr="0" anchor="ctr" bIns="111725" lIns="111725" spcFirstLastPara="1" rIns="111725" wrap="square" tIns="111725">
              <a:noAutofit/>
            </a:bodyPr>
            <a:lstStyle/>
            <a:p>
              <a:pPr indent="0" lvl="0" marL="0" rtl="0" algn="ctr">
                <a:lnSpc>
                  <a:spcPct val="90000"/>
                </a:lnSpc>
                <a:spcBef>
                  <a:spcPts val="400"/>
                </a:spcBef>
                <a:spcAft>
                  <a:spcPts val="0"/>
                </a:spcAft>
                <a:buNone/>
              </a:pPr>
              <a:r>
                <a:rPr lang="en-US" sz="2900">
                  <a:solidFill>
                    <a:srgbClr val="FFFFFF"/>
                  </a:solidFill>
                  <a:latin typeface="Calibri"/>
                  <a:ea typeface="Calibri"/>
                  <a:cs typeface="Calibri"/>
                  <a:sym typeface="Calibri"/>
                </a:rPr>
                <a:t>Engage in Continuous Improvement</a:t>
              </a:r>
              <a:br>
                <a:rPr lang="en-US" sz="2900">
                  <a:solidFill>
                    <a:srgbClr val="FFFFFF"/>
                  </a:solidFill>
                  <a:latin typeface="Calibri"/>
                  <a:ea typeface="Calibri"/>
                  <a:cs typeface="Calibri"/>
                  <a:sym typeface="Calibri"/>
                </a:rPr>
              </a:br>
              <a:r>
                <a:rPr lang="en-US" sz="2000">
                  <a:solidFill>
                    <a:srgbClr val="FFFFFF"/>
                  </a:solidFill>
                  <a:latin typeface="Calibri"/>
                  <a:ea typeface="Calibri"/>
                  <a:cs typeface="Calibri"/>
                  <a:sym typeface="Calibri"/>
                </a:rPr>
                <a:t>Help staff to identify positive trends in school conditions, as well as identify areas that merit further discussion.</a:t>
              </a:r>
              <a:r>
                <a:rPr lang="en-US" sz="2300">
                  <a:solidFill>
                    <a:srgbClr val="FFFFFF"/>
                  </a:solidFill>
                  <a:latin typeface="Calibri"/>
                  <a:ea typeface="Calibri"/>
                  <a:cs typeface="Calibri"/>
                  <a:sym typeface="Calibri"/>
                </a:rPr>
                <a:t> </a:t>
              </a:r>
              <a:endParaRPr sz="1200">
                <a:solidFill>
                  <a:srgbClr val="FFFFFF"/>
                </a:solidFill>
              </a:endParaRPr>
            </a:p>
          </p:txBody>
        </p:sp>
      </p:grpSp>
      <p:grpSp>
        <p:nvGrpSpPr>
          <p:cNvPr id="523" name="Google Shape;523;g270ea5cc92b_0_16"/>
          <p:cNvGrpSpPr/>
          <p:nvPr/>
        </p:nvGrpSpPr>
        <p:grpSpPr>
          <a:xfrm>
            <a:off x="964900" y="4592372"/>
            <a:ext cx="10514706" cy="1268413"/>
            <a:chOff x="0" y="4342188"/>
            <a:chExt cx="4305600" cy="1268413"/>
          </a:xfrm>
        </p:grpSpPr>
        <p:sp>
          <p:nvSpPr>
            <p:cNvPr id="524" name="Google Shape;524;g270ea5cc92b_0_16"/>
            <p:cNvSpPr/>
            <p:nvPr/>
          </p:nvSpPr>
          <p:spPr>
            <a:xfrm>
              <a:off x="0" y="4428300"/>
              <a:ext cx="4305600" cy="1182300"/>
            </a:xfrm>
            <a:prstGeom prst="rect">
              <a:avLst/>
            </a:prstGeom>
            <a:solidFill>
              <a:srgbClr val="488BC9"/>
            </a:solidFill>
            <a:ln>
              <a:noFill/>
            </a:ln>
            <a:effectLst>
              <a:outerShdw blurRad="57150" rotWithShape="0" algn="ctr" dir="5400000" dist="19050">
                <a:srgbClr val="000000">
                  <a:alpha val="6275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25" name="Google Shape;525;g270ea5cc92b_0_16"/>
            <p:cNvSpPr txBox="1"/>
            <p:nvPr/>
          </p:nvSpPr>
          <p:spPr>
            <a:xfrm>
              <a:off x="18324" y="4342188"/>
              <a:ext cx="4165500" cy="1182300"/>
            </a:xfrm>
            <a:prstGeom prst="rect">
              <a:avLst/>
            </a:prstGeom>
            <a:noFill/>
            <a:ln>
              <a:noFill/>
            </a:ln>
          </p:spPr>
          <p:txBody>
            <a:bodyPr anchorCtr="0" anchor="ctr" bIns="111725" lIns="111725" spcFirstLastPara="1" rIns="111725" wrap="square" tIns="111725">
              <a:noAutofit/>
            </a:bodyPr>
            <a:lstStyle/>
            <a:p>
              <a:pPr indent="0" lvl="0" marL="0" rtl="0" algn="ctr">
                <a:lnSpc>
                  <a:spcPct val="90000"/>
                </a:lnSpc>
                <a:spcBef>
                  <a:spcPts val="400"/>
                </a:spcBef>
                <a:spcAft>
                  <a:spcPts val="0"/>
                </a:spcAft>
                <a:buNone/>
              </a:pPr>
              <a:r>
                <a:rPr lang="en-US" sz="2900">
                  <a:solidFill>
                    <a:srgbClr val="FFFFFF"/>
                  </a:solidFill>
                  <a:latin typeface="Calibri"/>
                  <a:ea typeface="Calibri"/>
                  <a:cs typeface="Calibri"/>
                  <a:sym typeface="Calibri"/>
                </a:rPr>
                <a:t>Support Research and Policy  </a:t>
              </a:r>
              <a:br>
                <a:rPr lang="en-US" sz="2900">
                  <a:solidFill>
                    <a:srgbClr val="FFFFFF"/>
                  </a:solidFill>
                  <a:latin typeface="Calibri"/>
                  <a:ea typeface="Calibri"/>
                  <a:cs typeface="Calibri"/>
                  <a:sym typeface="Calibri"/>
                </a:rPr>
              </a:br>
              <a:r>
                <a:rPr lang="en-US" sz="2000">
                  <a:solidFill>
                    <a:srgbClr val="FFFFFF"/>
                  </a:solidFill>
                  <a:latin typeface="Calibri"/>
                  <a:ea typeface="Calibri"/>
                  <a:cs typeface="Calibri"/>
                  <a:sym typeface="Calibri"/>
                </a:rPr>
                <a:t>This survey provides insight into schools across the state that can lead to more informed policies and practices. It informs statewide policies and practices as well.</a:t>
              </a:r>
              <a:endParaRPr sz="2000">
                <a:solidFill>
                  <a:srgbClr val="FFFFFF"/>
                </a:solidFill>
              </a:endParaRPr>
            </a:p>
          </p:txBody>
        </p:sp>
      </p:grpSp>
      <p:sp>
        <p:nvSpPr>
          <p:cNvPr id="526" name="Google Shape;526;g270ea5cc92b_0_16"/>
          <p:cNvSpPr txBox="1"/>
          <p:nvPr>
            <p:ph idx="12" type="sldNum"/>
          </p:nvPr>
        </p:nvSpPr>
        <p:spPr>
          <a:xfrm>
            <a:off x="152400" y="6310000"/>
            <a:ext cx="462900" cy="37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2019-06-25T17:30:52Z</dcterms:created>
  <dc:creator>Madorin, Acacia</dc:creator>
</cp:coreProperties>
</file>