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27" r:id="rId1"/>
    <p:sldMasterId id="2147483728"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5143500" type="screen16x9"/>
  <p:notesSz cx="6858000" cy="9144000"/>
  <p:embeddedFontLst>
    <p:embeddedFont>
      <p:font typeface="Roboto" panose="02000000000000000000" pitchFamily="2" charset="0"/>
      <p:regular r:id="rId35"/>
      <p:bold r:id="rId36"/>
      <p:italic r:id="rId37"/>
      <p:boldItalic r:id="rId38"/>
    </p:embeddedFont>
    <p:embeddedFont>
      <p:font typeface="Roboto Medium" panose="02000000000000000000" pitchFamily="2" charset="0"/>
      <p:regular r:id="rId39"/>
      <p:bold r:id="rId40"/>
      <p:italic r:id="rId41"/>
      <p:boldItalic r:id="rId42"/>
    </p:embeddedFont>
    <p:embeddedFont>
      <p:font typeface="Rockwell" panose="02060603020205020403" pitchFamily="18"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5F9CB7-22B5-40E9-8D82-46A1B72615FC}">
  <a:tblStyle styleId="{6F5F9CB7-22B5-40E9-8D82-46A1B72615F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9D9451A-1D98-4DEB-B949-763BC57855A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de.state.co.us/uip/strategyguide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e65faf3573_0_9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6" name="Google Shape;626;g2e65faf3573_0_9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LM starts slides 1</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e65faf3573_0_10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e65faf3573_0_1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2e65faf3573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2e65faf3573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2e65faf3573_0_10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2e65faf3573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e65faf3573_0_10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2e65faf3573_0_1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2e65faf3573_0_1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 name="Google Shape;738;g2e65faf3573_0_1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e65faf3573_0_1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e65faf3573_0_1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e65faf3573_0_1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e65faf3573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e65faf3573_0_1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2e65faf3573_0_1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AW starts 17</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e65faf3573_0_1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2e65faf3573_0_1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2e65faf3573_0_11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2e65faf3573_0_1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e65faf3573_0_9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e65faf3573_0_9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2e65faf3573_0_1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2e65faf3573_0_1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2e65faf3573_0_1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2e65faf3573_0_1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2e73b2a0aed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2e73b2a0ae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2e65faf3573_0_1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2e65faf3573_0_1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e73b2a0aed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e73b2a0aed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https://www.cde.state.co.us/uip/strategyguides</a:t>
            </a:r>
            <a:r>
              <a:rPr lang="en"/>
              <a:t>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e65faf3573_0_1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5" name="Google Shape;845;g2e65faf3573_0_1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2e65faf3573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0" name="Google Shape;850;g2e65faf3573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2e65faf3573_0_12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2e65faf3573_0_1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274c5b96233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274c5b96233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2e65faf3573_0_1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2e65faf3573_0_1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e65faf3573_0_9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e65faf3573_0_9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2e65faf3573_0_1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2e65faf3573_0_1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e65faf3573_0_12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2e65faf3573_0_1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e65faf3573_0_9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2e65faf3573_0_9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2e65faf3573_0_10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2e65faf3573_0_10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e65faf3573_0_10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e65faf3573_0_1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e65faf3573_0_10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g2e65faf3573_0_1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e65faf3573_0_10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2e65faf3573_0_10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e65faf3573_0_1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2e65faf3573_0_1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5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blu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 name="Google Shape;13;p2"/>
          <p:cNvPicPr preferRelativeResize="0"/>
          <p:nvPr/>
        </p:nvPicPr>
        <p:blipFill>
          <a:blip r:embed="rId2">
            <a:alphaModFix/>
          </a:blip>
          <a:stretch>
            <a:fillRect/>
          </a:stretch>
        </p:blipFill>
        <p:spPr>
          <a:xfrm>
            <a:off x="-12" y="-11537"/>
            <a:ext cx="9144024" cy="5166574"/>
          </a:xfrm>
          <a:prstGeom prst="rect">
            <a:avLst/>
          </a:prstGeom>
          <a:noFill/>
          <a:ln>
            <a:noFill/>
          </a:ln>
        </p:spPr>
      </p:pic>
      <p:cxnSp>
        <p:nvCxnSpPr>
          <p:cNvPr id="14" name="Google Shape;14;p2"/>
          <p:cNvCxnSpPr/>
          <p:nvPr/>
        </p:nvCxnSpPr>
        <p:spPr>
          <a:xfrm>
            <a:off x="301350" y="2758925"/>
            <a:ext cx="8541300" cy="0"/>
          </a:xfrm>
          <a:prstGeom prst="straightConnector1">
            <a:avLst/>
          </a:prstGeom>
          <a:noFill/>
          <a:ln w="9525" cap="flat" cmpd="sng">
            <a:solidFill>
              <a:schemeClr val="lt1"/>
            </a:solidFill>
            <a:prstDash val="solid"/>
            <a:round/>
            <a:headEnd type="none" w="med" len="med"/>
            <a:tailEnd type="none" w="med" len="med"/>
          </a:ln>
        </p:spPr>
      </p:cxnSp>
      <p:sp>
        <p:nvSpPr>
          <p:cNvPr id="15" name="Google Shape;15;p2"/>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lnSpc>
                <a:spcPct val="100000"/>
              </a:lnSpc>
              <a:spcBef>
                <a:spcPts val="0"/>
              </a:spcBef>
              <a:spcAft>
                <a:spcPts val="0"/>
              </a:spcAft>
              <a:buClr>
                <a:schemeClr val="lt1"/>
              </a:buClr>
              <a:buSzPts val="2300"/>
              <a:buNone/>
              <a:defRPr sz="2300">
                <a:solidFill>
                  <a:schemeClr val="lt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slide-image space - blue" type="titleOnly">
  <p:cSld name="TITLE_ONLY">
    <p:spTree>
      <p:nvGrpSpPr>
        <p:cNvPr id="1" name="Shape 92"/>
        <p:cNvGrpSpPr/>
        <p:nvPr/>
      </p:nvGrpSpPr>
      <p:grpSpPr>
        <a:xfrm>
          <a:off x="0" y="0"/>
          <a:ext cx="0" cy="0"/>
          <a:chOff x="0" y="0"/>
          <a:chExt cx="0" cy="0"/>
        </a:xfrm>
      </p:grpSpPr>
      <p:sp>
        <p:nvSpPr>
          <p:cNvPr id="93" name="Google Shape;93;p11"/>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 name="Google Shape;94;p11"/>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95" name="Google Shape;95;p1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96" name="Google Shape;96;p11"/>
          <p:cNvPicPr preferRelativeResize="0"/>
          <p:nvPr/>
        </p:nvPicPr>
        <p:blipFill>
          <a:blip r:embed="rId3">
            <a:alphaModFix/>
          </a:blip>
          <a:stretch>
            <a:fillRect/>
          </a:stretch>
        </p:blipFill>
        <p:spPr>
          <a:xfrm>
            <a:off x="4524250" y="4676400"/>
            <a:ext cx="867951" cy="369000"/>
          </a:xfrm>
          <a:prstGeom prst="rect">
            <a:avLst/>
          </a:prstGeom>
          <a:noFill/>
          <a:ln>
            <a:noFill/>
          </a:ln>
        </p:spPr>
      </p:pic>
      <p:cxnSp>
        <p:nvCxnSpPr>
          <p:cNvPr id="97" name="Google Shape;97;p11"/>
          <p:cNvCxnSpPr/>
          <p:nvPr/>
        </p:nvCxnSpPr>
        <p:spPr>
          <a:xfrm>
            <a:off x="0" y="4561600"/>
            <a:ext cx="5392200" cy="0"/>
          </a:xfrm>
          <a:prstGeom prst="straightConnector1">
            <a:avLst/>
          </a:prstGeom>
          <a:noFill/>
          <a:ln w="9525" cap="flat" cmpd="sng">
            <a:solidFill>
              <a:schemeClr val="accent1"/>
            </a:solidFill>
            <a:prstDash val="solid"/>
            <a:round/>
            <a:headEnd type="none" w="med" len="med"/>
            <a:tailEnd type="none" w="med" len="med"/>
          </a:ln>
        </p:spPr>
      </p:cxnSp>
      <p:sp>
        <p:nvSpPr>
          <p:cNvPr id="98" name="Google Shape;98;p11"/>
          <p:cNvSpPr txBox="1">
            <a:spLocks noGrp="1"/>
          </p:cNvSpPr>
          <p:nvPr>
            <p:ph type="body" idx="1"/>
          </p:nvPr>
        </p:nvSpPr>
        <p:spPr>
          <a:xfrm>
            <a:off x="457200" y="1143000"/>
            <a:ext cx="3776400" cy="31917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99" name="Google Shape;99;p11"/>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1"/>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
    <p:spTree>
      <p:nvGrpSpPr>
        <p:cNvPr id="1" name="Shape 101"/>
        <p:cNvGrpSpPr/>
        <p:nvPr/>
      </p:nvGrpSpPr>
      <p:grpSpPr>
        <a:xfrm>
          <a:off x="0" y="0"/>
          <a:ext cx="0" cy="0"/>
          <a:chOff x="0" y="0"/>
          <a:chExt cx="0" cy="0"/>
        </a:xfrm>
      </p:grpSpPr>
      <p:sp>
        <p:nvSpPr>
          <p:cNvPr id="102" name="Google Shape;10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03" name="Google Shape;103;p12"/>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104" name="Google Shape;104;p12"/>
          <p:cNvSpPr txBox="1">
            <a:spLocks noGrp="1"/>
          </p:cNvSpPr>
          <p:nvPr>
            <p:ph type="body" idx="1"/>
          </p:nvPr>
        </p:nvSpPr>
        <p:spPr>
          <a:xfrm>
            <a:off x="3117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05" name="Google Shape;105;p12"/>
          <p:cNvSpPr txBox="1">
            <a:spLocks noGrp="1"/>
          </p:cNvSpPr>
          <p:nvPr>
            <p:ph type="body" idx="2"/>
          </p:nvPr>
        </p:nvSpPr>
        <p:spPr>
          <a:xfrm>
            <a:off x="48324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06" name="Google Shape;106;p1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7" name="Google Shape;107;p12"/>
          <p:cNvSpPr txBox="1">
            <a:spLocks noGrp="1"/>
          </p:cNvSpPr>
          <p:nvPr>
            <p:ph type="sldNum" idx="3"/>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08" name="Google Shape;108;p12"/>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09" name="Google Shape;109;p12"/>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mparisons with icons">
  <p:cSld name="ONE_COLUMN_TEXT_4">
    <p:spTree>
      <p:nvGrpSpPr>
        <p:cNvPr id="1" name="Shape 110"/>
        <p:cNvGrpSpPr/>
        <p:nvPr/>
      </p:nvGrpSpPr>
      <p:grpSpPr>
        <a:xfrm>
          <a:off x="0" y="0"/>
          <a:ext cx="0" cy="0"/>
          <a:chOff x="0" y="0"/>
          <a:chExt cx="0" cy="0"/>
        </a:xfrm>
      </p:grpSpPr>
      <p:pic>
        <p:nvPicPr>
          <p:cNvPr id="111" name="Google Shape;111;p13"/>
          <p:cNvPicPr preferRelativeResize="0"/>
          <p:nvPr/>
        </p:nvPicPr>
        <p:blipFill>
          <a:blip r:embed="rId2">
            <a:alphaModFix/>
          </a:blip>
          <a:stretch>
            <a:fillRect/>
          </a:stretch>
        </p:blipFill>
        <p:spPr>
          <a:xfrm>
            <a:off x="8146725" y="4676400"/>
            <a:ext cx="867951" cy="369000"/>
          </a:xfrm>
          <a:prstGeom prst="rect">
            <a:avLst/>
          </a:prstGeom>
          <a:noFill/>
          <a:ln>
            <a:noFill/>
          </a:ln>
        </p:spPr>
      </p:pic>
      <p:sp>
        <p:nvSpPr>
          <p:cNvPr id="112" name="Google Shape;112;p13"/>
          <p:cNvSpPr/>
          <p:nvPr/>
        </p:nvSpPr>
        <p:spPr>
          <a:xfrm>
            <a:off x="2963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 name="Google Shape;113;p13"/>
          <p:cNvPicPr preferRelativeResize="0"/>
          <p:nvPr/>
        </p:nvPicPr>
        <p:blipFill>
          <a:blip r:embed="rId3">
            <a:alphaModFix/>
          </a:blip>
          <a:stretch>
            <a:fillRect/>
          </a:stretch>
        </p:blipFill>
        <p:spPr>
          <a:xfrm>
            <a:off x="-6900" y="0"/>
            <a:ext cx="9172498" cy="917250"/>
          </a:xfrm>
          <a:prstGeom prst="rect">
            <a:avLst/>
          </a:prstGeom>
          <a:noFill/>
          <a:ln>
            <a:noFill/>
          </a:ln>
        </p:spPr>
      </p:pic>
      <p:sp>
        <p:nvSpPr>
          <p:cNvPr id="114" name="Google Shape;114;p1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15" name="Google Shape;115;p13"/>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cxnSp>
        <p:nvCxnSpPr>
          <p:cNvPr id="116" name="Google Shape;116;p13"/>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117" name="Google Shape;117;p13"/>
          <p:cNvSpPr txBox="1">
            <a:spLocks noGrp="1"/>
          </p:cNvSpPr>
          <p:nvPr>
            <p:ph type="subTitle" idx="1"/>
          </p:nvPr>
        </p:nvSpPr>
        <p:spPr>
          <a:xfrm>
            <a:off x="377725" y="1614818"/>
            <a:ext cx="2421300" cy="2486100"/>
          </a:xfrm>
          <a:prstGeom prst="rect">
            <a:avLst/>
          </a:prstGeom>
        </p:spPr>
        <p:txBody>
          <a:bodyPr spcFirstLastPara="1" wrap="square" lIns="0" tIns="0" rIns="0" bIns="0" anchor="t" anchorCtr="0">
            <a:normAutofit/>
          </a:bodyPr>
          <a:lstStyle>
            <a:lvl1pPr lvl="0" algn="ctr">
              <a:spcBef>
                <a:spcPts val="0"/>
              </a:spcBef>
              <a:spcAft>
                <a:spcPts val="0"/>
              </a:spcAft>
              <a:buClr>
                <a:schemeClr val="lt1"/>
              </a:buClr>
              <a:buSzPts val="1400"/>
              <a:buNone/>
              <a:defRPr sz="1400">
                <a:solidFill>
                  <a:schemeClr val="lt1"/>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 name="Google Shape;118;p13"/>
          <p:cNvSpPr>
            <a:spLocks noGrp="1"/>
          </p:cNvSpPr>
          <p:nvPr>
            <p:ph type="pic" idx="2"/>
          </p:nvPr>
        </p:nvSpPr>
        <p:spPr>
          <a:xfrm>
            <a:off x="1391575" y="1204932"/>
            <a:ext cx="393600" cy="353700"/>
          </a:xfrm>
          <a:prstGeom prst="roundRect">
            <a:avLst>
              <a:gd name="adj" fmla="val 16667"/>
            </a:avLst>
          </a:prstGeom>
          <a:noFill/>
          <a:ln>
            <a:noFill/>
          </a:ln>
        </p:spPr>
      </p:sp>
      <p:sp>
        <p:nvSpPr>
          <p:cNvPr id="119" name="Google Shape;119;p13"/>
          <p:cNvSpPr/>
          <p:nvPr/>
        </p:nvSpPr>
        <p:spPr>
          <a:xfrm>
            <a:off x="31770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txBox="1">
            <a:spLocks noGrp="1"/>
          </p:cNvSpPr>
          <p:nvPr>
            <p:ph type="subTitle" idx="3"/>
          </p:nvPr>
        </p:nvSpPr>
        <p:spPr>
          <a:xfrm>
            <a:off x="3258425" y="1614818"/>
            <a:ext cx="2421300" cy="24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1" name="Google Shape;121;p13"/>
          <p:cNvSpPr>
            <a:spLocks noGrp="1"/>
          </p:cNvSpPr>
          <p:nvPr>
            <p:ph type="pic" idx="4"/>
          </p:nvPr>
        </p:nvSpPr>
        <p:spPr>
          <a:xfrm>
            <a:off x="4272275" y="1204932"/>
            <a:ext cx="393600" cy="353700"/>
          </a:xfrm>
          <a:prstGeom prst="roundRect">
            <a:avLst>
              <a:gd name="adj" fmla="val 16667"/>
            </a:avLst>
          </a:prstGeom>
          <a:noFill/>
          <a:ln>
            <a:noFill/>
          </a:ln>
        </p:spPr>
      </p:sp>
      <p:sp>
        <p:nvSpPr>
          <p:cNvPr id="122" name="Google Shape;122;p13"/>
          <p:cNvSpPr/>
          <p:nvPr/>
        </p:nvSpPr>
        <p:spPr>
          <a:xfrm>
            <a:off x="6057775" y="1159025"/>
            <a:ext cx="2592600" cy="3160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txBox="1">
            <a:spLocks noGrp="1"/>
          </p:cNvSpPr>
          <p:nvPr>
            <p:ph type="subTitle" idx="5"/>
          </p:nvPr>
        </p:nvSpPr>
        <p:spPr>
          <a:xfrm>
            <a:off x="6139125" y="1614818"/>
            <a:ext cx="2421300" cy="2486100"/>
          </a:xfrm>
          <a:prstGeom prst="rect">
            <a:avLst/>
          </a:prstGeom>
        </p:spPr>
        <p:txBody>
          <a:bodyPr spcFirstLastPara="1" wrap="square" lIns="0" tIns="0" rIns="0" bIns="0" anchor="t" anchorCtr="0">
            <a:norm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24" name="Google Shape;124;p13"/>
          <p:cNvSpPr>
            <a:spLocks noGrp="1"/>
          </p:cNvSpPr>
          <p:nvPr>
            <p:ph type="pic" idx="6"/>
          </p:nvPr>
        </p:nvSpPr>
        <p:spPr>
          <a:xfrm>
            <a:off x="7152975" y="1204932"/>
            <a:ext cx="393600" cy="353700"/>
          </a:xfrm>
          <a:prstGeom prst="roundRect">
            <a:avLst>
              <a:gd name="adj" fmla="val 16667"/>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slide-2 column with header - blue 1">
  <p:cSld name="ONE_COLUMN_TEXT_3">
    <p:spTree>
      <p:nvGrpSpPr>
        <p:cNvPr id="1" name="Shape 125"/>
        <p:cNvGrpSpPr/>
        <p:nvPr/>
      </p:nvGrpSpPr>
      <p:grpSpPr>
        <a:xfrm>
          <a:off x="0" y="0"/>
          <a:ext cx="0" cy="0"/>
          <a:chOff x="0" y="0"/>
          <a:chExt cx="0" cy="0"/>
        </a:xfrm>
      </p:grpSpPr>
      <p:sp>
        <p:nvSpPr>
          <p:cNvPr id="126" name="Google Shape;126;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7" name="Google Shape;127;p14"/>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128" name="Google Shape;128;p14"/>
          <p:cNvSpPr txBox="1">
            <a:spLocks noGrp="1"/>
          </p:cNvSpPr>
          <p:nvPr>
            <p:ph type="body" idx="1"/>
          </p:nvPr>
        </p:nvSpPr>
        <p:spPr>
          <a:xfrm>
            <a:off x="311700" y="1448875"/>
            <a:ext cx="3999900" cy="28824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29" name="Google Shape;129;p14"/>
          <p:cNvSpPr txBox="1">
            <a:spLocks noGrp="1"/>
          </p:cNvSpPr>
          <p:nvPr>
            <p:ph type="body" idx="2"/>
          </p:nvPr>
        </p:nvSpPr>
        <p:spPr>
          <a:xfrm>
            <a:off x="4832400" y="1448875"/>
            <a:ext cx="3999900" cy="28824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30" name="Google Shape;130;p1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31" name="Google Shape;131;p14"/>
          <p:cNvSpPr txBox="1">
            <a:spLocks noGrp="1"/>
          </p:cNvSpPr>
          <p:nvPr>
            <p:ph type="sldNum" idx="3"/>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32" name="Google Shape;132;p14"/>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33" name="Google Shape;133;p14"/>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134" name="Google Shape;134;p14"/>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135" name="Google Shape;135;p14"/>
          <p:cNvSpPr txBox="1">
            <a:spLocks noGrp="1"/>
          </p:cNvSpPr>
          <p:nvPr>
            <p:ph type="title" idx="5"/>
          </p:nvPr>
        </p:nvSpPr>
        <p:spPr>
          <a:xfrm>
            <a:off x="4841250" y="1047150"/>
            <a:ext cx="3982200" cy="36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 yellow">
  <p:cSld name="ONE_COLUMN_TEXT_2">
    <p:spTree>
      <p:nvGrpSpPr>
        <p:cNvPr id="1" name="Shape 136"/>
        <p:cNvGrpSpPr/>
        <p:nvPr/>
      </p:nvGrpSpPr>
      <p:grpSpPr>
        <a:xfrm>
          <a:off x="0" y="0"/>
          <a:ext cx="0" cy="0"/>
          <a:chOff x="0" y="0"/>
          <a:chExt cx="0" cy="0"/>
        </a:xfrm>
      </p:grpSpPr>
      <p:pic>
        <p:nvPicPr>
          <p:cNvPr id="137" name="Google Shape;137;p15"/>
          <p:cNvPicPr preferRelativeResize="0"/>
          <p:nvPr/>
        </p:nvPicPr>
        <p:blipFill>
          <a:blip r:embed="rId2">
            <a:alphaModFix/>
          </a:blip>
          <a:stretch>
            <a:fillRect/>
          </a:stretch>
        </p:blipFill>
        <p:spPr>
          <a:xfrm>
            <a:off x="0" y="0"/>
            <a:ext cx="9144000" cy="5143500"/>
          </a:xfrm>
          <a:prstGeom prst="rect">
            <a:avLst/>
          </a:prstGeom>
          <a:noFill/>
          <a:ln>
            <a:noFill/>
          </a:ln>
        </p:spPr>
      </p:pic>
      <p:sp>
        <p:nvSpPr>
          <p:cNvPr id="138" name="Google Shape;138;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9" name="Google Shape;139;p15"/>
          <p:cNvPicPr preferRelativeResize="0"/>
          <p:nvPr/>
        </p:nvPicPr>
        <p:blipFill>
          <a:blip r:embed="rId3">
            <a:alphaModFix/>
          </a:blip>
          <a:stretch>
            <a:fillRect/>
          </a:stretch>
        </p:blipFill>
        <p:spPr>
          <a:xfrm>
            <a:off x="8146725" y="4676400"/>
            <a:ext cx="867951" cy="369000"/>
          </a:xfrm>
          <a:prstGeom prst="rect">
            <a:avLst/>
          </a:prstGeom>
          <a:noFill/>
          <a:ln>
            <a:noFill/>
          </a:ln>
        </p:spPr>
      </p:pic>
      <p:sp>
        <p:nvSpPr>
          <p:cNvPr id="140" name="Google Shape;140;p15"/>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lt1"/>
                </a:solidFill>
                <a:latin typeface="Rockwell"/>
                <a:ea typeface="Rockwell"/>
                <a:cs typeface="Rockwell"/>
                <a:sym typeface="Rockwell"/>
              </a:defRPr>
            </a:lvl2pPr>
            <a:lvl3pPr lvl="2" algn="ctr" rtl="0">
              <a:spcBef>
                <a:spcPts val="0"/>
              </a:spcBef>
              <a:spcAft>
                <a:spcPts val="0"/>
              </a:spcAft>
              <a:buNone/>
              <a:defRPr sz="4000">
                <a:solidFill>
                  <a:schemeClr val="lt1"/>
                </a:solidFill>
                <a:latin typeface="Rockwell"/>
                <a:ea typeface="Rockwell"/>
                <a:cs typeface="Rockwell"/>
                <a:sym typeface="Rockwell"/>
              </a:defRPr>
            </a:lvl3pPr>
            <a:lvl4pPr lvl="3" algn="ctr" rtl="0">
              <a:spcBef>
                <a:spcPts val="0"/>
              </a:spcBef>
              <a:spcAft>
                <a:spcPts val="0"/>
              </a:spcAft>
              <a:buNone/>
              <a:defRPr sz="4000">
                <a:solidFill>
                  <a:schemeClr val="lt1"/>
                </a:solidFill>
                <a:latin typeface="Rockwell"/>
                <a:ea typeface="Rockwell"/>
                <a:cs typeface="Rockwell"/>
                <a:sym typeface="Rockwell"/>
              </a:defRPr>
            </a:lvl4pPr>
            <a:lvl5pPr lvl="4" algn="ctr" rtl="0">
              <a:spcBef>
                <a:spcPts val="0"/>
              </a:spcBef>
              <a:spcAft>
                <a:spcPts val="0"/>
              </a:spcAft>
              <a:buNone/>
              <a:defRPr sz="4000">
                <a:solidFill>
                  <a:schemeClr val="lt1"/>
                </a:solidFill>
                <a:latin typeface="Rockwell"/>
                <a:ea typeface="Rockwell"/>
                <a:cs typeface="Rockwell"/>
                <a:sym typeface="Rockwell"/>
              </a:defRPr>
            </a:lvl5pPr>
            <a:lvl6pPr lvl="5" algn="ctr" rtl="0">
              <a:spcBef>
                <a:spcPts val="0"/>
              </a:spcBef>
              <a:spcAft>
                <a:spcPts val="0"/>
              </a:spcAft>
              <a:buNone/>
              <a:defRPr sz="4000">
                <a:solidFill>
                  <a:schemeClr val="lt1"/>
                </a:solidFill>
                <a:latin typeface="Rockwell"/>
                <a:ea typeface="Rockwell"/>
                <a:cs typeface="Rockwell"/>
                <a:sym typeface="Rockwell"/>
              </a:defRPr>
            </a:lvl6pPr>
            <a:lvl7pPr lvl="6" algn="ctr" rtl="0">
              <a:spcBef>
                <a:spcPts val="0"/>
              </a:spcBef>
              <a:spcAft>
                <a:spcPts val="0"/>
              </a:spcAft>
              <a:buNone/>
              <a:defRPr sz="4000">
                <a:solidFill>
                  <a:schemeClr val="lt1"/>
                </a:solidFill>
                <a:latin typeface="Rockwell"/>
                <a:ea typeface="Rockwell"/>
                <a:cs typeface="Rockwell"/>
                <a:sym typeface="Rockwell"/>
              </a:defRPr>
            </a:lvl7pPr>
            <a:lvl8pPr lvl="7" algn="ctr" rtl="0">
              <a:spcBef>
                <a:spcPts val="0"/>
              </a:spcBef>
              <a:spcAft>
                <a:spcPts val="0"/>
              </a:spcAft>
              <a:buNone/>
              <a:defRPr sz="4000">
                <a:solidFill>
                  <a:schemeClr val="lt1"/>
                </a:solidFill>
                <a:latin typeface="Rockwell"/>
                <a:ea typeface="Rockwell"/>
                <a:cs typeface="Rockwell"/>
                <a:sym typeface="Rockwell"/>
              </a:defRPr>
            </a:lvl8pPr>
            <a:lvl9pPr lvl="8" algn="ctr" rtl="0">
              <a:spcBef>
                <a:spcPts val="0"/>
              </a:spcBef>
              <a:spcAft>
                <a:spcPts val="0"/>
              </a:spcAft>
              <a:buNone/>
              <a:defRPr sz="4000">
                <a:solidFill>
                  <a:schemeClr val="lt1"/>
                </a:solidFill>
                <a:latin typeface="Rockwell"/>
                <a:ea typeface="Rockwell"/>
                <a:cs typeface="Rockwell"/>
                <a:sym typeface="Rockwell"/>
              </a:defRPr>
            </a:lvl9pPr>
          </a:lstStyle>
          <a:p>
            <a:endParaRPr/>
          </a:p>
        </p:txBody>
      </p:sp>
      <p:sp>
        <p:nvSpPr>
          <p:cNvPr id="141" name="Google Shape;141;p15"/>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spcBef>
                <a:spcPts val="0"/>
              </a:spcBef>
              <a:spcAft>
                <a:spcPts val="0"/>
              </a:spcAft>
              <a:buSzPts val="2300"/>
              <a:buNone/>
              <a:defRPr sz="2300">
                <a:solidFill>
                  <a:schemeClr val="lt1"/>
                </a:solidFill>
                <a:latin typeface="Calibri"/>
                <a:ea typeface="Calibri"/>
                <a:cs typeface="Calibri"/>
                <a:sym typeface="Calibri"/>
              </a:defRPr>
            </a:lvl1pPr>
            <a:lvl2pPr lvl="1" rtl="0">
              <a:spcBef>
                <a:spcPts val="0"/>
              </a:spcBef>
              <a:spcAft>
                <a:spcPts val="0"/>
              </a:spcAft>
              <a:buSzPts val="1400"/>
              <a:buNone/>
              <a:defRPr>
                <a:solidFill>
                  <a:schemeClr val="lt1"/>
                </a:solidFill>
                <a:latin typeface="Calibri"/>
                <a:ea typeface="Calibri"/>
                <a:cs typeface="Calibri"/>
                <a:sym typeface="Calibri"/>
              </a:defRPr>
            </a:lvl2pPr>
            <a:lvl3pPr lvl="2" rtl="0">
              <a:spcBef>
                <a:spcPts val="0"/>
              </a:spcBef>
              <a:spcAft>
                <a:spcPts val="0"/>
              </a:spcAft>
              <a:buSzPts val="1400"/>
              <a:buNone/>
              <a:defRPr>
                <a:solidFill>
                  <a:schemeClr val="lt1"/>
                </a:solidFill>
                <a:latin typeface="Calibri"/>
                <a:ea typeface="Calibri"/>
                <a:cs typeface="Calibri"/>
                <a:sym typeface="Calibri"/>
              </a:defRPr>
            </a:lvl3pPr>
            <a:lvl4pPr lvl="3" rtl="0">
              <a:spcBef>
                <a:spcPts val="0"/>
              </a:spcBef>
              <a:spcAft>
                <a:spcPts val="0"/>
              </a:spcAft>
              <a:buSzPts val="1400"/>
              <a:buNone/>
              <a:defRPr>
                <a:solidFill>
                  <a:schemeClr val="lt1"/>
                </a:solidFill>
                <a:latin typeface="Calibri"/>
                <a:ea typeface="Calibri"/>
                <a:cs typeface="Calibri"/>
                <a:sym typeface="Calibri"/>
              </a:defRPr>
            </a:lvl4pPr>
            <a:lvl5pPr lvl="4" rtl="0">
              <a:spcBef>
                <a:spcPts val="0"/>
              </a:spcBef>
              <a:spcAft>
                <a:spcPts val="0"/>
              </a:spcAft>
              <a:buSzPts val="1400"/>
              <a:buNone/>
              <a:defRPr>
                <a:solidFill>
                  <a:schemeClr val="lt1"/>
                </a:solidFill>
                <a:latin typeface="Calibri"/>
                <a:ea typeface="Calibri"/>
                <a:cs typeface="Calibri"/>
                <a:sym typeface="Calibri"/>
              </a:defRPr>
            </a:lvl5pPr>
            <a:lvl6pPr lvl="5" rtl="0">
              <a:spcBef>
                <a:spcPts val="0"/>
              </a:spcBef>
              <a:spcAft>
                <a:spcPts val="0"/>
              </a:spcAft>
              <a:buSzPts val="1400"/>
              <a:buNone/>
              <a:defRPr>
                <a:solidFill>
                  <a:schemeClr val="lt1"/>
                </a:solidFill>
                <a:latin typeface="Calibri"/>
                <a:ea typeface="Calibri"/>
                <a:cs typeface="Calibri"/>
                <a:sym typeface="Calibri"/>
              </a:defRPr>
            </a:lvl6pPr>
            <a:lvl7pPr lvl="6" rtl="0">
              <a:spcBef>
                <a:spcPts val="0"/>
              </a:spcBef>
              <a:spcAft>
                <a:spcPts val="0"/>
              </a:spcAft>
              <a:buSzPts val="1400"/>
              <a:buNone/>
              <a:defRPr>
                <a:solidFill>
                  <a:schemeClr val="lt1"/>
                </a:solidFill>
                <a:latin typeface="Calibri"/>
                <a:ea typeface="Calibri"/>
                <a:cs typeface="Calibri"/>
                <a:sym typeface="Calibri"/>
              </a:defRPr>
            </a:lvl7pPr>
            <a:lvl8pPr lvl="7" rtl="0">
              <a:spcBef>
                <a:spcPts val="0"/>
              </a:spcBef>
              <a:spcAft>
                <a:spcPts val="0"/>
              </a:spcAft>
              <a:buSzPts val="1400"/>
              <a:buNone/>
              <a:defRPr>
                <a:solidFill>
                  <a:schemeClr val="lt1"/>
                </a:solidFill>
                <a:latin typeface="Calibri"/>
                <a:ea typeface="Calibri"/>
                <a:cs typeface="Calibri"/>
                <a:sym typeface="Calibri"/>
              </a:defRPr>
            </a:lvl8pPr>
            <a:lvl9pPr lvl="8" rtl="0">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42" name="Google Shape;142;p15"/>
          <p:cNvCxnSpPr/>
          <p:nvPr/>
        </p:nvCxnSpPr>
        <p:spPr>
          <a:xfrm>
            <a:off x="295875" y="2758925"/>
            <a:ext cx="8541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slide-yellow">
  <p:cSld name="TITLE_1">
    <p:spTree>
      <p:nvGrpSpPr>
        <p:cNvPr id="1" name="Shape 143"/>
        <p:cNvGrpSpPr/>
        <p:nvPr/>
      </p:nvGrpSpPr>
      <p:grpSpPr>
        <a:xfrm>
          <a:off x="0" y="0"/>
          <a:ext cx="0" cy="0"/>
          <a:chOff x="0" y="0"/>
          <a:chExt cx="0" cy="0"/>
        </a:xfrm>
      </p:grpSpPr>
      <p:pic>
        <p:nvPicPr>
          <p:cNvPr id="144" name="Google Shape;144;p16"/>
          <p:cNvPicPr preferRelativeResize="0"/>
          <p:nvPr/>
        </p:nvPicPr>
        <p:blipFill>
          <a:blip r:embed="rId2">
            <a:alphaModFix/>
          </a:blip>
          <a:stretch>
            <a:fillRect/>
          </a:stretch>
        </p:blipFill>
        <p:spPr>
          <a:xfrm>
            <a:off x="0" y="0"/>
            <a:ext cx="9144000" cy="5143500"/>
          </a:xfrm>
          <a:prstGeom prst="rect">
            <a:avLst/>
          </a:prstGeom>
          <a:noFill/>
          <a:ln>
            <a:noFill/>
          </a:ln>
        </p:spPr>
      </p:pic>
      <p:sp>
        <p:nvSpPr>
          <p:cNvPr id="145" name="Google Shape;145;p16"/>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dk1"/>
                </a:solidFill>
                <a:latin typeface="Rockwell"/>
                <a:ea typeface="Rockwell"/>
                <a:cs typeface="Rockwell"/>
                <a:sym typeface="Rockwell"/>
              </a:defRPr>
            </a:lvl2pPr>
            <a:lvl3pPr lvl="2" algn="ctr" rtl="0">
              <a:spcBef>
                <a:spcPts val="0"/>
              </a:spcBef>
              <a:spcAft>
                <a:spcPts val="0"/>
              </a:spcAft>
              <a:buNone/>
              <a:defRPr sz="4000">
                <a:solidFill>
                  <a:schemeClr val="dk1"/>
                </a:solidFill>
                <a:latin typeface="Rockwell"/>
                <a:ea typeface="Rockwell"/>
                <a:cs typeface="Rockwell"/>
                <a:sym typeface="Rockwell"/>
              </a:defRPr>
            </a:lvl3pPr>
            <a:lvl4pPr lvl="3" algn="ctr" rtl="0">
              <a:spcBef>
                <a:spcPts val="0"/>
              </a:spcBef>
              <a:spcAft>
                <a:spcPts val="0"/>
              </a:spcAft>
              <a:buNone/>
              <a:defRPr sz="4000">
                <a:solidFill>
                  <a:schemeClr val="dk1"/>
                </a:solidFill>
                <a:latin typeface="Rockwell"/>
                <a:ea typeface="Rockwell"/>
                <a:cs typeface="Rockwell"/>
                <a:sym typeface="Rockwell"/>
              </a:defRPr>
            </a:lvl4pPr>
            <a:lvl5pPr lvl="4" algn="ctr" rtl="0">
              <a:spcBef>
                <a:spcPts val="0"/>
              </a:spcBef>
              <a:spcAft>
                <a:spcPts val="0"/>
              </a:spcAft>
              <a:buNone/>
              <a:defRPr sz="4000">
                <a:solidFill>
                  <a:schemeClr val="dk1"/>
                </a:solidFill>
                <a:latin typeface="Rockwell"/>
                <a:ea typeface="Rockwell"/>
                <a:cs typeface="Rockwell"/>
                <a:sym typeface="Rockwell"/>
              </a:defRPr>
            </a:lvl5pPr>
            <a:lvl6pPr lvl="5" algn="ctr" rtl="0">
              <a:spcBef>
                <a:spcPts val="0"/>
              </a:spcBef>
              <a:spcAft>
                <a:spcPts val="0"/>
              </a:spcAft>
              <a:buNone/>
              <a:defRPr sz="4000">
                <a:solidFill>
                  <a:schemeClr val="dk1"/>
                </a:solidFill>
                <a:latin typeface="Rockwell"/>
                <a:ea typeface="Rockwell"/>
                <a:cs typeface="Rockwell"/>
                <a:sym typeface="Rockwell"/>
              </a:defRPr>
            </a:lvl6pPr>
            <a:lvl7pPr lvl="6" algn="ctr" rtl="0">
              <a:spcBef>
                <a:spcPts val="0"/>
              </a:spcBef>
              <a:spcAft>
                <a:spcPts val="0"/>
              </a:spcAft>
              <a:buNone/>
              <a:defRPr sz="4000">
                <a:solidFill>
                  <a:schemeClr val="dk1"/>
                </a:solidFill>
                <a:latin typeface="Rockwell"/>
                <a:ea typeface="Rockwell"/>
                <a:cs typeface="Rockwell"/>
                <a:sym typeface="Rockwell"/>
              </a:defRPr>
            </a:lvl7pPr>
            <a:lvl8pPr lvl="7" algn="ctr" rtl="0">
              <a:spcBef>
                <a:spcPts val="0"/>
              </a:spcBef>
              <a:spcAft>
                <a:spcPts val="0"/>
              </a:spcAft>
              <a:buNone/>
              <a:defRPr sz="4000">
                <a:solidFill>
                  <a:schemeClr val="dk1"/>
                </a:solidFill>
                <a:latin typeface="Rockwell"/>
                <a:ea typeface="Rockwell"/>
                <a:cs typeface="Rockwell"/>
                <a:sym typeface="Rockwell"/>
              </a:defRPr>
            </a:lvl8pPr>
            <a:lvl9pPr lvl="8" algn="ctr" rtl="0">
              <a:spcBef>
                <a:spcPts val="0"/>
              </a:spcBef>
              <a:spcAft>
                <a:spcPts val="0"/>
              </a:spcAft>
              <a:buNone/>
              <a:defRPr sz="4000">
                <a:solidFill>
                  <a:schemeClr val="dk1"/>
                </a:solidFill>
                <a:latin typeface="Rockwell"/>
                <a:ea typeface="Rockwell"/>
                <a:cs typeface="Rockwell"/>
                <a:sym typeface="Rockwell"/>
              </a:defRPr>
            </a:lvl9pPr>
          </a:lstStyle>
          <a:p>
            <a:endParaRPr/>
          </a:p>
        </p:txBody>
      </p:sp>
      <p:sp>
        <p:nvSpPr>
          <p:cNvPr id="146" name="Google Shape;14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slide with header/logo - yellow">
  <p:cSld name="SECTION_HEADER_1">
    <p:spTree>
      <p:nvGrpSpPr>
        <p:cNvPr id="1" name="Shape 147"/>
        <p:cNvGrpSpPr/>
        <p:nvPr/>
      </p:nvGrpSpPr>
      <p:grpSpPr>
        <a:xfrm>
          <a:off x="0" y="0"/>
          <a:ext cx="0" cy="0"/>
          <a:chOff x="0" y="0"/>
          <a:chExt cx="0" cy="0"/>
        </a:xfrm>
      </p:grpSpPr>
      <p:pic>
        <p:nvPicPr>
          <p:cNvPr id="148" name="Google Shape;148;p17"/>
          <p:cNvPicPr preferRelativeResize="0"/>
          <p:nvPr/>
        </p:nvPicPr>
        <p:blipFill>
          <a:blip r:embed="rId2">
            <a:alphaModFix/>
          </a:blip>
          <a:stretch>
            <a:fillRect/>
          </a:stretch>
        </p:blipFill>
        <p:spPr>
          <a:xfrm>
            <a:off x="0" y="0"/>
            <a:ext cx="9144003" cy="910828"/>
          </a:xfrm>
          <a:prstGeom prst="rect">
            <a:avLst/>
          </a:prstGeom>
          <a:noFill/>
          <a:ln>
            <a:noFill/>
          </a:ln>
        </p:spPr>
      </p:pic>
      <p:sp>
        <p:nvSpPr>
          <p:cNvPr id="149" name="Google Shape;149;p1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50" name="Google Shape;150;p17"/>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pic>
        <p:nvPicPr>
          <p:cNvPr id="151" name="Google Shape;151;p17"/>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52" name="Google Shape;152;p17"/>
          <p:cNvCxnSpPr/>
          <p:nvPr/>
        </p:nvCxnSpPr>
        <p:spPr>
          <a:xfrm>
            <a:off x="0" y="4561600"/>
            <a:ext cx="9152700" cy="0"/>
          </a:xfrm>
          <a:prstGeom prst="straightConnector1">
            <a:avLst/>
          </a:prstGeom>
          <a:noFill/>
          <a:ln w="9525" cap="flat" cmpd="sng">
            <a:solidFill>
              <a:srgbClr val="F1C232"/>
            </a:solidFill>
            <a:prstDash val="solid"/>
            <a:round/>
            <a:headEnd type="none" w="med" len="med"/>
            <a:tailEnd type="none" w="med" len="med"/>
          </a:ln>
        </p:spPr>
      </p:cxnSp>
      <p:sp>
        <p:nvSpPr>
          <p:cNvPr id="153" name="Google Shape;153;p17"/>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slide with header/logo - no text - yellow">
  <p:cSld name="TITLE_AND_BODY_1">
    <p:spTree>
      <p:nvGrpSpPr>
        <p:cNvPr id="1" name="Shape 154"/>
        <p:cNvGrpSpPr/>
        <p:nvPr/>
      </p:nvGrpSpPr>
      <p:grpSpPr>
        <a:xfrm>
          <a:off x="0" y="0"/>
          <a:ext cx="0" cy="0"/>
          <a:chOff x="0" y="0"/>
          <a:chExt cx="0" cy="0"/>
        </a:xfrm>
      </p:grpSpPr>
      <p:pic>
        <p:nvPicPr>
          <p:cNvPr id="155" name="Google Shape;155;p18"/>
          <p:cNvPicPr preferRelativeResize="0"/>
          <p:nvPr/>
        </p:nvPicPr>
        <p:blipFill>
          <a:blip r:embed="rId2">
            <a:alphaModFix/>
          </a:blip>
          <a:stretch>
            <a:fillRect/>
          </a:stretch>
        </p:blipFill>
        <p:spPr>
          <a:xfrm>
            <a:off x="0" y="0"/>
            <a:ext cx="9144003" cy="910828"/>
          </a:xfrm>
          <a:prstGeom prst="rect">
            <a:avLst/>
          </a:prstGeom>
          <a:noFill/>
          <a:ln>
            <a:noFill/>
          </a:ln>
        </p:spPr>
      </p:pic>
      <p:sp>
        <p:nvSpPr>
          <p:cNvPr id="156" name="Google Shape;156;p1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57" name="Google Shape;157;p1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58" name="Google Shape;158;p18"/>
          <p:cNvCxnSpPr/>
          <p:nvPr/>
        </p:nvCxnSpPr>
        <p:spPr>
          <a:xfrm>
            <a:off x="0" y="4561600"/>
            <a:ext cx="9152700" cy="0"/>
          </a:xfrm>
          <a:prstGeom prst="straightConnector1">
            <a:avLst/>
          </a:prstGeom>
          <a:noFill/>
          <a:ln w="9525" cap="flat" cmpd="sng">
            <a:solidFill>
              <a:srgbClr val="F1C232"/>
            </a:solidFill>
            <a:prstDash val="solid"/>
            <a:round/>
            <a:headEnd type="none" w="med" len="med"/>
            <a:tailEnd type="none" w="med" len="med"/>
          </a:ln>
        </p:spPr>
      </p:cxnSp>
      <p:sp>
        <p:nvSpPr>
          <p:cNvPr id="159" name="Google Shape;159;p18"/>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yellow">
  <p:cSld name="TITLE_AND_TWO_COLUMNS_1">
    <p:spTree>
      <p:nvGrpSpPr>
        <p:cNvPr id="1" name="Shape 160"/>
        <p:cNvGrpSpPr/>
        <p:nvPr/>
      </p:nvGrpSpPr>
      <p:grpSpPr>
        <a:xfrm>
          <a:off x="0" y="0"/>
          <a:ext cx="0" cy="0"/>
          <a:chOff x="0" y="0"/>
          <a:chExt cx="0" cy="0"/>
        </a:xfrm>
      </p:grpSpPr>
      <p:pic>
        <p:nvPicPr>
          <p:cNvPr id="161" name="Google Shape;161;p19"/>
          <p:cNvPicPr preferRelativeResize="0"/>
          <p:nvPr/>
        </p:nvPicPr>
        <p:blipFill>
          <a:blip r:embed="rId2">
            <a:alphaModFix/>
          </a:blip>
          <a:stretch>
            <a:fillRect/>
          </a:stretch>
        </p:blipFill>
        <p:spPr>
          <a:xfrm>
            <a:off x="8146725" y="4676400"/>
            <a:ext cx="867951" cy="369000"/>
          </a:xfrm>
          <a:prstGeom prst="rect">
            <a:avLst/>
          </a:prstGeom>
          <a:noFill/>
          <a:ln>
            <a:noFill/>
          </a:ln>
        </p:spPr>
      </p:pic>
      <p:cxnSp>
        <p:nvCxnSpPr>
          <p:cNvPr id="162" name="Google Shape;162;p19"/>
          <p:cNvCxnSpPr/>
          <p:nvPr/>
        </p:nvCxnSpPr>
        <p:spPr>
          <a:xfrm>
            <a:off x="0" y="4561600"/>
            <a:ext cx="9152700" cy="0"/>
          </a:xfrm>
          <a:prstGeom prst="straightConnector1">
            <a:avLst/>
          </a:prstGeom>
          <a:noFill/>
          <a:ln w="9525" cap="flat" cmpd="sng">
            <a:solidFill>
              <a:srgbClr val="F1C232"/>
            </a:solidFill>
            <a:prstDash val="solid"/>
            <a:round/>
            <a:headEnd type="none" w="med" len="med"/>
            <a:tailEnd type="none" w="med" len="med"/>
          </a:ln>
        </p:spPr>
      </p:cxnSp>
      <p:sp>
        <p:nvSpPr>
          <p:cNvPr id="163" name="Google Shape;163;p19"/>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slide-image space - yellow">
  <p:cSld name="TITLE_ONLY_1">
    <p:spTree>
      <p:nvGrpSpPr>
        <p:cNvPr id="1" name="Shape 164"/>
        <p:cNvGrpSpPr/>
        <p:nvPr/>
      </p:nvGrpSpPr>
      <p:grpSpPr>
        <a:xfrm>
          <a:off x="0" y="0"/>
          <a:ext cx="0" cy="0"/>
          <a:chOff x="0" y="0"/>
          <a:chExt cx="0" cy="0"/>
        </a:xfrm>
      </p:grpSpPr>
      <p:sp>
        <p:nvSpPr>
          <p:cNvPr id="165" name="Google Shape;165;p20"/>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20"/>
          <p:cNvPicPr preferRelativeResize="0"/>
          <p:nvPr/>
        </p:nvPicPr>
        <p:blipFill>
          <a:blip r:embed="rId2">
            <a:alphaModFix/>
          </a:blip>
          <a:stretch>
            <a:fillRect/>
          </a:stretch>
        </p:blipFill>
        <p:spPr>
          <a:xfrm>
            <a:off x="0" y="0"/>
            <a:ext cx="9144003" cy="910828"/>
          </a:xfrm>
          <a:prstGeom prst="rect">
            <a:avLst/>
          </a:prstGeom>
          <a:noFill/>
          <a:ln>
            <a:noFill/>
          </a:ln>
        </p:spPr>
      </p:pic>
      <p:sp>
        <p:nvSpPr>
          <p:cNvPr id="167" name="Google Shape;167;p2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68" name="Google Shape;168;p20"/>
          <p:cNvPicPr preferRelativeResize="0"/>
          <p:nvPr/>
        </p:nvPicPr>
        <p:blipFill>
          <a:blip r:embed="rId3">
            <a:alphaModFix/>
          </a:blip>
          <a:stretch>
            <a:fillRect/>
          </a:stretch>
        </p:blipFill>
        <p:spPr>
          <a:xfrm>
            <a:off x="4524250" y="4676400"/>
            <a:ext cx="867951" cy="369000"/>
          </a:xfrm>
          <a:prstGeom prst="rect">
            <a:avLst/>
          </a:prstGeom>
          <a:noFill/>
          <a:ln>
            <a:noFill/>
          </a:ln>
        </p:spPr>
      </p:pic>
      <p:cxnSp>
        <p:nvCxnSpPr>
          <p:cNvPr id="169" name="Google Shape;169;p20"/>
          <p:cNvCxnSpPr/>
          <p:nvPr/>
        </p:nvCxnSpPr>
        <p:spPr>
          <a:xfrm>
            <a:off x="0" y="4561600"/>
            <a:ext cx="5392200" cy="0"/>
          </a:xfrm>
          <a:prstGeom prst="straightConnector1">
            <a:avLst/>
          </a:prstGeom>
          <a:noFill/>
          <a:ln w="9525" cap="flat" cmpd="sng">
            <a:solidFill>
              <a:srgbClr val="F1C232"/>
            </a:solidFill>
            <a:prstDash val="solid"/>
            <a:round/>
            <a:headEnd type="none" w="med" len="med"/>
            <a:tailEnd type="none" w="med" len="med"/>
          </a:ln>
        </p:spPr>
      </p:cxnSp>
      <p:sp>
        <p:nvSpPr>
          <p:cNvPr id="170" name="Google Shape;170;p20"/>
          <p:cNvSpPr txBox="1">
            <a:spLocks noGrp="1"/>
          </p:cNvSpPr>
          <p:nvPr>
            <p:ph type="body" idx="1"/>
          </p:nvPr>
        </p:nvSpPr>
        <p:spPr>
          <a:xfrm>
            <a:off x="457200" y="1143000"/>
            <a:ext cx="3776400" cy="31917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171" name="Google Shape;171;p20"/>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72" name="Google Shape;172;p20"/>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17"/>
        <p:cNvGrpSpPr/>
        <p:nvPr/>
      </p:nvGrpSpPr>
      <p:grpSpPr>
        <a:xfrm>
          <a:off x="0" y="0"/>
          <a:ext cx="0" cy="0"/>
          <a:chOff x="0" y="0"/>
          <a:chExt cx="0" cy="0"/>
        </a:xfrm>
      </p:grpSpPr>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 name="Google Shape;19;p3"/>
          <p:cNvPicPr preferRelativeResize="0"/>
          <p:nvPr/>
        </p:nvPicPr>
        <p:blipFill>
          <a:blip r:embed="rId2">
            <a:alphaModFix/>
          </a:blip>
          <a:stretch>
            <a:fillRect/>
          </a:stretch>
        </p:blipFill>
        <p:spPr>
          <a:xfrm>
            <a:off x="-12" y="-11537"/>
            <a:ext cx="9144024" cy="5166574"/>
          </a:xfrm>
          <a:prstGeom prst="rect">
            <a:avLst/>
          </a:prstGeom>
          <a:noFill/>
          <a:ln>
            <a:noFill/>
          </a:ln>
        </p:spPr>
      </p:pic>
      <p:sp>
        <p:nvSpPr>
          <p:cNvPr id="20" name="Google Shape;20;p3"/>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dk1"/>
                </a:solidFill>
                <a:latin typeface="Rockwell"/>
                <a:ea typeface="Rockwell"/>
                <a:cs typeface="Rockwell"/>
                <a:sym typeface="Rockwell"/>
              </a:defRPr>
            </a:lvl2pPr>
            <a:lvl3pPr lvl="2" algn="ctr" rtl="0">
              <a:spcBef>
                <a:spcPts val="0"/>
              </a:spcBef>
              <a:spcAft>
                <a:spcPts val="0"/>
              </a:spcAft>
              <a:buNone/>
              <a:defRPr sz="4000">
                <a:solidFill>
                  <a:schemeClr val="dk1"/>
                </a:solidFill>
                <a:latin typeface="Rockwell"/>
                <a:ea typeface="Rockwell"/>
                <a:cs typeface="Rockwell"/>
                <a:sym typeface="Rockwell"/>
              </a:defRPr>
            </a:lvl3pPr>
            <a:lvl4pPr lvl="3" algn="ctr" rtl="0">
              <a:spcBef>
                <a:spcPts val="0"/>
              </a:spcBef>
              <a:spcAft>
                <a:spcPts val="0"/>
              </a:spcAft>
              <a:buNone/>
              <a:defRPr sz="4000">
                <a:solidFill>
                  <a:schemeClr val="dk1"/>
                </a:solidFill>
                <a:latin typeface="Rockwell"/>
                <a:ea typeface="Rockwell"/>
                <a:cs typeface="Rockwell"/>
                <a:sym typeface="Rockwell"/>
              </a:defRPr>
            </a:lvl4pPr>
            <a:lvl5pPr lvl="4" algn="ctr" rtl="0">
              <a:spcBef>
                <a:spcPts val="0"/>
              </a:spcBef>
              <a:spcAft>
                <a:spcPts val="0"/>
              </a:spcAft>
              <a:buNone/>
              <a:defRPr sz="4000">
                <a:solidFill>
                  <a:schemeClr val="dk1"/>
                </a:solidFill>
                <a:latin typeface="Rockwell"/>
                <a:ea typeface="Rockwell"/>
                <a:cs typeface="Rockwell"/>
                <a:sym typeface="Rockwell"/>
              </a:defRPr>
            </a:lvl5pPr>
            <a:lvl6pPr lvl="5" algn="ctr" rtl="0">
              <a:spcBef>
                <a:spcPts val="0"/>
              </a:spcBef>
              <a:spcAft>
                <a:spcPts val="0"/>
              </a:spcAft>
              <a:buNone/>
              <a:defRPr sz="4000">
                <a:solidFill>
                  <a:schemeClr val="dk1"/>
                </a:solidFill>
                <a:latin typeface="Rockwell"/>
                <a:ea typeface="Rockwell"/>
                <a:cs typeface="Rockwell"/>
                <a:sym typeface="Rockwell"/>
              </a:defRPr>
            </a:lvl6pPr>
            <a:lvl7pPr lvl="6" algn="ctr" rtl="0">
              <a:spcBef>
                <a:spcPts val="0"/>
              </a:spcBef>
              <a:spcAft>
                <a:spcPts val="0"/>
              </a:spcAft>
              <a:buNone/>
              <a:defRPr sz="4000">
                <a:solidFill>
                  <a:schemeClr val="dk1"/>
                </a:solidFill>
                <a:latin typeface="Rockwell"/>
                <a:ea typeface="Rockwell"/>
                <a:cs typeface="Rockwell"/>
                <a:sym typeface="Rockwell"/>
              </a:defRPr>
            </a:lvl7pPr>
            <a:lvl8pPr lvl="7" algn="ctr" rtl="0">
              <a:spcBef>
                <a:spcPts val="0"/>
              </a:spcBef>
              <a:spcAft>
                <a:spcPts val="0"/>
              </a:spcAft>
              <a:buNone/>
              <a:defRPr sz="4000">
                <a:solidFill>
                  <a:schemeClr val="dk1"/>
                </a:solidFill>
                <a:latin typeface="Rockwell"/>
                <a:ea typeface="Rockwell"/>
                <a:cs typeface="Rockwell"/>
                <a:sym typeface="Rockwell"/>
              </a:defRPr>
            </a:lvl8pPr>
            <a:lvl9pPr lvl="8" algn="ctr" rtl="0">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slide-2 column - yellow">
  <p:cSld name="ONE_COLUMN_TEXT_1">
    <p:spTree>
      <p:nvGrpSpPr>
        <p:cNvPr id="1" name="Shape 173"/>
        <p:cNvGrpSpPr/>
        <p:nvPr/>
      </p:nvGrpSpPr>
      <p:grpSpPr>
        <a:xfrm>
          <a:off x="0" y="0"/>
          <a:ext cx="0" cy="0"/>
          <a:chOff x="0" y="0"/>
          <a:chExt cx="0" cy="0"/>
        </a:xfrm>
      </p:grpSpPr>
      <p:pic>
        <p:nvPicPr>
          <p:cNvPr id="174" name="Google Shape;174;p21"/>
          <p:cNvPicPr preferRelativeResize="0"/>
          <p:nvPr/>
        </p:nvPicPr>
        <p:blipFill>
          <a:blip r:embed="rId2">
            <a:alphaModFix/>
          </a:blip>
          <a:stretch>
            <a:fillRect/>
          </a:stretch>
        </p:blipFill>
        <p:spPr>
          <a:xfrm>
            <a:off x="0" y="0"/>
            <a:ext cx="9144003" cy="910828"/>
          </a:xfrm>
          <a:prstGeom prst="rect">
            <a:avLst/>
          </a:prstGeom>
          <a:noFill/>
          <a:ln>
            <a:noFill/>
          </a:ln>
        </p:spPr>
      </p:pic>
      <p:sp>
        <p:nvSpPr>
          <p:cNvPr id="175" name="Google Shape;17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76" name="Google Shape;176;p21"/>
          <p:cNvSpPr txBox="1">
            <a:spLocks noGrp="1"/>
          </p:cNvSpPr>
          <p:nvPr>
            <p:ph type="body" idx="1"/>
          </p:nvPr>
        </p:nvSpPr>
        <p:spPr>
          <a:xfrm>
            <a:off x="3117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77" name="Google Shape;177;p21"/>
          <p:cNvSpPr txBox="1">
            <a:spLocks noGrp="1"/>
          </p:cNvSpPr>
          <p:nvPr>
            <p:ph type="body" idx="2"/>
          </p:nvPr>
        </p:nvSpPr>
        <p:spPr>
          <a:xfrm>
            <a:off x="48324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78" name="Google Shape;178;p2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79" name="Google Shape;179;p21"/>
          <p:cNvSpPr txBox="1">
            <a:spLocks noGrp="1"/>
          </p:cNvSpPr>
          <p:nvPr>
            <p:ph type="sldNum" idx="3"/>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80" name="Google Shape;180;p21"/>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81" name="Google Shape;181;p21"/>
          <p:cNvCxnSpPr/>
          <p:nvPr/>
        </p:nvCxnSpPr>
        <p:spPr>
          <a:xfrm>
            <a:off x="0" y="4561600"/>
            <a:ext cx="9152700" cy="0"/>
          </a:xfrm>
          <a:prstGeom prst="straightConnector1">
            <a:avLst/>
          </a:prstGeom>
          <a:noFill/>
          <a:ln w="9525" cap="flat" cmpd="sng">
            <a:solidFill>
              <a:srgbClr val="F1C232"/>
            </a:solidFill>
            <a:prstDash val="solid"/>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slide-2 column with header - yellow">
  <p:cSld name="ONE_COLUMN_TEXT_1_2">
    <p:spTree>
      <p:nvGrpSpPr>
        <p:cNvPr id="1" name="Shape 182"/>
        <p:cNvGrpSpPr/>
        <p:nvPr/>
      </p:nvGrpSpPr>
      <p:grpSpPr>
        <a:xfrm>
          <a:off x="0" y="0"/>
          <a:ext cx="0" cy="0"/>
          <a:chOff x="0" y="0"/>
          <a:chExt cx="0" cy="0"/>
        </a:xfrm>
      </p:grpSpPr>
      <p:pic>
        <p:nvPicPr>
          <p:cNvPr id="183" name="Google Shape;183;p22"/>
          <p:cNvPicPr preferRelativeResize="0"/>
          <p:nvPr/>
        </p:nvPicPr>
        <p:blipFill>
          <a:blip r:embed="rId2">
            <a:alphaModFix/>
          </a:blip>
          <a:stretch>
            <a:fillRect/>
          </a:stretch>
        </p:blipFill>
        <p:spPr>
          <a:xfrm>
            <a:off x="0" y="0"/>
            <a:ext cx="9144003" cy="910828"/>
          </a:xfrm>
          <a:prstGeom prst="rect">
            <a:avLst/>
          </a:prstGeom>
          <a:noFill/>
          <a:ln>
            <a:noFill/>
          </a:ln>
        </p:spPr>
      </p:pic>
      <p:sp>
        <p:nvSpPr>
          <p:cNvPr id="184" name="Google Shape;18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85" name="Google Shape;185;p22"/>
          <p:cNvSpPr txBox="1">
            <a:spLocks noGrp="1"/>
          </p:cNvSpPr>
          <p:nvPr>
            <p:ph type="body" idx="1"/>
          </p:nvPr>
        </p:nvSpPr>
        <p:spPr>
          <a:xfrm>
            <a:off x="311700" y="1409350"/>
            <a:ext cx="3999900" cy="29220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86" name="Google Shape;186;p22"/>
          <p:cNvSpPr txBox="1">
            <a:spLocks noGrp="1"/>
          </p:cNvSpPr>
          <p:nvPr>
            <p:ph type="body" idx="2"/>
          </p:nvPr>
        </p:nvSpPr>
        <p:spPr>
          <a:xfrm>
            <a:off x="4832400" y="1409275"/>
            <a:ext cx="3999900" cy="29220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187" name="Google Shape;187;p2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dk1"/>
              </a:buClr>
              <a:buSzPts val="1400"/>
              <a:buNone/>
              <a:defRPr sz="2000">
                <a:solidFill>
                  <a:schemeClr val="dk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88" name="Google Shape;188;p22"/>
          <p:cNvSpPr txBox="1">
            <a:spLocks noGrp="1"/>
          </p:cNvSpPr>
          <p:nvPr>
            <p:ph type="sldNum" idx="3"/>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89" name="Google Shape;189;p22"/>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190" name="Google Shape;190;p22"/>
          <p:cNvCxnSpPr/>
          <p:nvPr/>
        </p:nvCxnSpPr>
        <p:spPr>
          <a:xfrm>
            <a:off x="0" y="4561600"/>
            <a:ext cx="9152700" cy="0"/>
          </a:xfrm>
          <a:prstGeom prst="straightConnector1">
            <a:avLst/>
          </a:prstGeom>
          <a:noFill/>
          <a:ln w="9525" cap="flat" cmpd="sng">
            <a:solidFill>
              <a:srgbClr val="F1C232"/>
            </a:solidFill>
            <a:prstDash val="solid"/>
            <a:round/>
            <a:headEnd type="none" w="med" len="med"/>
            <a:tailEnd type="none" w="med" len="med"/>
          </a:ln>
        </p:spPr>
      </p:cxnSp>
      <p:sp>
        <p:nvSpPr>
          <p:cNvPr id="191" name="Google Shape;191;p22"/>
          <p:cNvSpPr txBox="1">
            <a:spLocks noGrp="1"/>
          </p:cNvSpPr>
          <p:nvPr>
            <p:ph type="title" idx="4"/>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192" name="Google Shape;192;p22"/>
          <p:cNvSpPr txBox="1">
            <a:spLocks noGrp="1"/>
          </p:cNvSpPr>
          <p:nvPr>
            <p:ph type="title" idx="5"/>
          </p:nvPr>
        </p:nvSpPr>
        <p:spPr>
          <a:xfrm>
            <a:off x="4841250" y="1047150"/>
            <a:ext cx="3982200" cy="36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slide-2 column - yellow 1">
  <p:cSld name="ONE_COLUMN_TEXT_1_1">
    <p:spTree>
      <p:nvGrpSpPr>
        <p:cNvPr id="1" name="Shape 193"/>
        <p:cNvGrpSpPr/>
        <p:nvPr/>
      </p:nvGrpSpPr>
      <p:grpSpPr>
        <a:xfrm>
          <a:off x="0" y="0"/>
          <a:ext cx="0" cy="0"/>
          <a:chOff x="0" y="0"/>
          <a:chExt cx="0" cy="0"/>
        </a:xfrm>
      </p:grpSpPr>
      <p:pic>
        <p:nvPicPr>
          <p:cNvPr id="194" name="Google Shape;194;p23"/>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5" name="Google Shape;195;p23"/>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lt1"/>
                </a:solidFill>
                <a:latin typeface="Rockwell"/>
                <a:ea typeface="Rockwell"/>
                <a:cs typeface="Rockwell"/>
                <a:sym typeface="Rockwell"/>
              </a:defRPr>
            </a:lvl2pPr>
            <a:lvl3pPr lvl="2" algn="ctr" rtl="0">
              <a:spcBef>
                <a:spcPts val="0"/>
              </a:spcBef>
              <a:spcAft>
                <a:spcPts val="0"/>
              </a:spcAft>
              <a:buNone/>
              <a:defRPr sz="4000">
                <a:solidFill>
                  <a:schemeClr val="lt1"/>
                </a:solidFill>
                <a:latin typeface="Rockwell"/>
                <a:ea typeface="Rockwell"/>
                <a:cs typeface="Rockwell"/>
                <a:sym typeface="Rockwell"/>
              </a:defRPr>
            </a:lvl3pPr>
            <a:lvl4pPr lvl="3" algn="ctr" rtl="0">
              <a:spcBef>
                <a:spcPts val="0"/>
              </a:spcBef>
              <a:spcAft>
                <a:spcPts val="0"/>
              </a:spcAft>
              <a:buNone/>
              <a:defRPr sz="4000">
                <a:solidFill>
                  <a:schemeClr val="lt1"/>
                </a:solidFill>
                <a:latin typeface="Rockwell"/>
                <a:ea typeface="Rockwell"/>
                <a:cs typeface="Rockwell"/>
                <a:sym typeface="Rockwell"/>
              </a:defRPr>
            </a:lvl4pPr>
            <a:lvl5pPr lvl="4" algn="ctr" rtl="0">
              <a:spcBef>
                <a:spcPts val="0"/>
              </a:spcBef>
              <a:spcAft>
                <a:spcPts val="0"/>
              </a:spcAft>
              <a:buNone/>
              <a:defRPr sz="4000">
                <a:solidFill>
                  <a:schemeClr val="lt1"/>
                </a:solidFill>
                <a:latin typeface="Rockwell"/>
                <a:ea typeface="Rockwell"/>
                <a:cs typeface="Rockwell"/>
                <a:sym typeface="Rockwell"/>
              </a:defRPr>
            </a:lvl5pPr>
            <a:lvl6pPr lvl="5" algn="ctr" rtl="0">
              <a:spcBef>
                <a:spcPts val="0"/>
              </a:spcBef>
              <a:spcAft>
                <a:spcPts val="0"/>
              </a:spcAft>
              <a:buNone/>
              <a:defRPr sz="4000">
                <a:solidFill>
                  <a:schemeClr val="lt1"/>
                </a:solidFill>
                <a:latin typeface="Rockwell"/>
                <a:ea typeface="Rockwell"/>
                <a:cs typeface="Rockwell"/>
                <a:sym typeface="Rockwell"/>
              </a:defRPr>
            </a:lvl6pPr>
            <a:lvl7pPr lvl="6" algn="ctr" rtl="0">
              <a:spcBef>
                <a:spcPts val="0"/>
              </a:spcBef>
              <a:spcAft>
                <a:spcPts val="0"/>
              </a:spcAft>
              <a:buNone/>
              <a:defRPr sz="4000">
                <a:solidFill>
                  <a:schemeClr val="lt1"/>
                </a:solidFill>
                <a:latin typeface="Rockwell"/>
                <a:ea typeface="Rockwell"/>
                <a:cs typeface="Rockwell"/>
                <a:sym typeface="Rockwell"/>
              </a:defRPr>
            </a:lvl7pPr>
            <a:lvl8pPr lvl="7" algn="ctr" rtl="0">
              <a:spcBef>
                <a:spcPts val="0"/>
              </a:spcBef>
              <a:spcAft>
                <a:spcPts val="0"/>
              </a:spcAft>
              <a:buNone/>
              <a:defRPr sz="4000">
                <a:solidFill>
                  <a:schemeClr val="lt1"/>
                </a:solidFill>
                <a:latin typeface="Rockwell"/>
                <a:ea typeface="Rockwell"/>
                <a:cs typeface="Rockwell"/>
                <a:sym typeface="Rockwell"/>
              </a:defRPr>
            </a:lvl8pPr>
            <a:lvl9pPr lvl="8" algn="ctr" rtl="0">
              <a:spcBef>
                <a:spcPts val="0"/>
              </a:spcBef>
              <a:spcAft>
                <a:spcPts val="0"/>
              </a:spcAft>
              <a:buNone/>
              <a:defRPr sz="4000">
                <a:solidFill>
                  <a:schemeClr val="lt1"/>
                </a:solidFill>
                <a:latin typeface="Rockwell"/>
                <a:ea typeface="Rockwell"/>
                <a:cs typeface="Rockwell"/>
                <a:sym typeface="Rockwell"/>
              </a:defRPr>
            </a:lvl9pPr>
          </a:lstStyle>
          <a:p>
            <a:endParaRPr/>
          </a:p>
        </p:txBody>
      </p:sp>
      <p:sp>
        <p:nvSpPr>
          <p:cNvPr id="196" name="Google Shape;196;p23"/>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spcBef>
                <a:spcPts val="0"/>
              </a:spcBef>
              <a:spcAft>
                <a:spcPts val="0"/>
              </a:spcAft>
              <a:buSzPts val="2300"/>
              <a:buNone/>
              <a:defRPr sz="2300">
                <a:solidFill>
                  <a:schemeClr val="lt1"/>
                </a:solidFill>
                <a:latin typeface="Calibri"/>
                <a:ea typeface="Calibri"/>
                <a:cs typeface="Calibri"/>
                <a:sym typeface="Calibri"/>
              </a:defRPr>
            </a:lvl1pPr>
            <a:lvl2pPr lvl="1" rtl="0">
              <a:spcBef>
                <a:spcPts val="0"/>
              </a:spcBef>
              <a:spcAft>
                <a:spcPts val="0"/>
              </a:spcAft>
              <a:buSzPts val="1400"/>
              <a:buNone/>
              <a:defRPr>
                <a:solidFill>
                  <a:schemeClr val="lt1"/>
                </a:solidFill>
                <a:latin typeface="Calibri"/>
                <a:ea typeface="Calibri"/>
                <a:cs typeface="Calibri"/>
                <a:sym typeface="Calibri"/>
              </a:defRPr>
            </a:lvl2pPr>
            <a:lvl3pPr lvl="2" rtl="0">
              <a:spcBef>
                <a:spcPts val="0"/>
              </a:spcBef>
              <a:spcAft>
                <a:spcPts val="0"/>
              </a:spcAft>
              <a:buSzPts val="1400"/>
              <a:buNone/>
              <a:defRPr>
                <a:solidFill>
                  <a:schemeClr val="lt1"/>
                </a:solidFill>
                <a:latin typeface="Calibri"/>
                <a:ea typeface="Calibri"/>
                <a:cs typeface="Calibri"/>
                <a:sym typeface="Calibri"/>
              </a:defRPr>
            </a:lvl3pPr>
            <a:lvl4pPr lvl="3" rtl="0">
              <a:spcBef>
                <a:spcPts val="0"/>
              </a:spcBef>
              <a:spcAft>
                <a:spcPts val="0"/>
              </a:spcAft>
              <a:buSzPts val="1400"/>
              <a:buNone/>
              <a:defRPr>
                <a:solidFill>
                  <a:schemeClr val="lt1"/>
                </a:solidFill>
                <a:latin typeface="Calibri"/>
                <a:ea typeface="Calibri"/>
                <a:cs typeface="Calibri"/>
                <a:sym typeface="Calibri"/>
              </a:defRPr>
            </a:lvl4pPr>
            <a:lvl5pPr lvl="4" rtl="0">
              <a:spcBef>
                <a:spcPts val="0"/>
              </a:spcBef>
              <a:spcAft>
                <a:spcPts val="0"/>
              </a:spcAft>
              <a:buSzPts val="1400"/>
              <a:buNone/>
              <a:defRPr>
                <a:solidFill>
                  <a:schemeClr val="lt1"/>
                </a:solidFill>
                <a:latin typeface="Calibri"/>
                <a:ea typeface="Calibri"/>
                <a:cs typeface="Calibri"/>
                <a:sym typeface="Calibri"/>
              </a:defRPr>
            </a:lvl5pPr>
            <a:lvl6pPr lvl="5" rtl="0">
              <a:spcBef>
                <a:spcPts val="0"/>
              </a:spcBef>
              <a:spcAft>
                <a:spcPts val="0"/>
              </a:spcAft>
              <a:buSzPts val="1400"/>
              <a:buNone/>
              <a:defRPr>
                <a:solidFill>
                  <a:schemeClr val="lt1"/>
                </a:solidFill>
                <a:latin typeface="Calibri"/>
                <a:ea typeface="Calibri"/>
                <a:cs typeface="Calibri"/>
                <a:sym typeface="Calibri"/>
              </a:defRPr>
            </a:lvl6pPr>
            <a:lvl7pPr lvl="6" rtl="0">
              <a:spcBef>
                <a:spcPts val="0"/>
              </a:spcBef>
              <a:spcAft>
                <a:spcPts val="0"/>
              </a:spcAft>
              <a:buSzPts val="1400"/>
              <a:buNone/>
              <a:defRPr>
                <a:solidFill>
                  <a:schemeClr val="lt1"/>
                </a:solidFill>
                <a:latin typeface="Calibri"/>
                <a:ea typeface="Calibri"/>
                <a:cs typeface="Calibri"/>
                <a:sym typeface="Calibri"/>
              </a:defRPr>
            </a:lvl7pPr>
            <a:lvl8pPr lvl="7" rtl="0">
              <a:spcBef>
                <a:spcPts val="0"/>
              </a:spcBef>
              <a:spcAft>
                <a:spcPts val="0"/>
              </a:spcAft>
              <a:buSzPts val="1400"/>
              <a:buNone/>
              <a:defRPr>
                <a:solidFill>
                  <a:schemeClr val="lt1"/>
                </a:solidFill>
                <a:latin typeface="Calibri"/>
                <a:ea typeface="Calibri"/>
                <a:cs typeface="Calibri"/>
                <a:sym typeface="Calibri"/>
              </a:defRPr>
            </a:lvl8pPr>
            <a:lvl9pPr lvl="8" rtl="0">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197" name="Google Shape;197;p23"/>
          <p:cNvCxnSpPr/>
          <p:nvPr/>
        </p:nvCxnSpPr>
        <p:spPr>
          <a:xfrm>
            <a:off x="295875" y="2758925"/>
            <a:ext cx="8541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slide - green">
  <p:cSld name="MAIN_POINT">
    <p:spTree>
      <p:nvGrpSpPr>
        <p:cNvPr id="1" name="Shape 198"/>
        <p:cNvGrpSpPr/>
        <p:nvPr/>
      </p:nvGrpSpPr>
      <p:grpSpPr>
        <a:xfrm>
          <a:off x="0" y="0"/>
          <a:ext cx="0" cy="0"/>
          <a:chOff x="0" y="0"/>
          <a:chExt cx="0" cy="0"/>
        </a:xfrm>
      </p:grpSpPr>
      <p:pic>
        <p:nvPicPr>
          <p:cNvPr id="199" name="Google Shape;199;p2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00" name="Google Shape;200;p24"/>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dk1"/>
                </a:solidFill>
                <a:latin typeface="Rockwell"/>
                <a:ea typeface="Rockwell"/>
                <a:cs typeface="Rockwell"/>
                <a:sym typeface="Rockwell"/>
              </a:defRPr>
            </a:lvl2pPr>
            <a:lvl3pPr lvl="2" algn="ctr" rtl="0">
              <a:spcBef>
                <a:spcPts val="0"/>
              </a:spcBef>
              <a:spcAft>
                <a:spcPts val="0"/>
              </a:spcAft>
              <a:buNone/>
              <a:defRPr sz="4000">
                <a:solidFill>
                  <a:schemeClr val="dk1"/>
                </a:solidFill>
                <a:latin typeface="Rockwell"/>
                <a:ea typeface="Rockwell"/>
                <a:cs typeface="Rockwell"/>
                <a:sym typeface="Rockwell"/>
              </a:defRPr>
            </a:lvl3pPr>
            <a:lvl4pPr lvl="3" algn="ctr" rtl="0">
              <a:spcBef>
                <a:spcPts val="0"/>
              </a:spcBef>
              <a:spcAft>
                <a:spcPts val="0"/>
              </a:spcAft>
              <a:buNone/>
              <a:defRPr sz="4000">
                <a:solidFill>
                  <a:schemeClr val="dk1"/>
                </a:solidFill>
                <a:latin typeface="Rockwell"/>
                <a:ea typeface="Rockwell"/>
                <a:cs typeface="Rockwell"/>
                <a:sym typeface="Rockwell"/>
              </a:defRPr>
            </a:lvl4pPr>
            <a:lvl5pPr lvl="4" algn="ctr" rtl="0">
              <a:spcBef>
                <a:spcPts val="0"/>
              </a:spcBef>
              <a:spcAft>
                <a:spcPts val="0"/>
              </a:spcAft>
              <a:buNone/>
              <a:defRPr sz="4000">
                <a:solidFill>
                  <a:schemeClr val="dk1"/>
                </a:solidFill>
                <a:latin typeface="Rockwell"/>
                <a:ea typeface="Rockwell"/>
                <a:cs typeface="Rockwell"/>
                <a:sym typeface="Rockwell"/>
              </a:defRPr>
            </a:lvl5pPr>
            <a:lvl6pPr lvl="5" algn="ctr" rtl="0">
              <a:spcBef>
                <a:spcPts val="0"/>
              </a:spcBef>
              <a:spcAft>
                <a:spcPts val="0"/>
              </a:spcAft>
              <a:buNone/>
              <a:defRPr sz="4000">
                <a:solidFill>
                  <a:schemeClr val="dk1"/>
                </a:solidFill>
                <a:latin typeface="Rockwell"/>
                <a:ea typeface="Rockwell"/>
                <a:cs typeface="Rockwell"/>
                <a:sym typeface="Rockwell"/>
              </a:defRPr>
            </a:lvl6pPr>
            <a:lvl7pPr lvl="6" algn="ctr" rtl="0">
              <a:spcBef>
                <a:spcPts val="0"/>
              </a:spcBef>
              <a:spcAft>
                <a:spcPts val="0"/>
              </a:spcAft>
              <a:buNone/>
              <a:defRPr sz="4000">
                <a:solidFill>
                  <a:schemeClr val="dk1"/>
                </a:solidFill>
                <a:latin typeface="Rockwell"/>
                <a:ea typeface="Rockwell"/>
                <a:cs typeface="Rockwell"/>
                <a:sym typeface="Rockwell"/>
              </a:defRPr>
            </a:lvl7pPr>
            <a:lvl8pPr lvl="7" algn="ctr" rtl="0">
              <a:spcBef>
                <a:spcPts val="0"/>
              </a:spcBef>
              <a:spcAft>
                <a:spcPts val="0"/>
              </a:spcAft>
              <a:buNone/>
              <a:defRPr sz="4000">
                <a:solidFill>
                  <a:schemeClr val="dk1"/>
                </a:solidFill>
                <a:latin typeface="Rockwell"/>
                <a:ea typeface="Rockwell"/>
                <a:cs typeface="Rockwell"/>
                <a:sym typeface="Rockwell"/>
              </a:defRPr>
            </a:lvl8pPr>
            <a:lvl9pPr lvl="8" algn="ctr" rtl="0">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SECTION_TITLE_AND_DESCRIPTION">
    <p:spTree>
      <p:nvGrpSpPr>
        <p:cNvPr id="1" name="Shape 201"/>
        <p:cNvGrpSpPr/>
        <p:nvPr/>
      </p:nvGrpSpPr>
      <p:grpSpPr>
        <a:xfrm>
          <a:off x="0" y="0"/>
          <a:ext cx="0" cy="0"/>
          <a:chOff x="0" y="0"/>
          <a:chExt cx="0" cy="0"/>
        </a:xfrm>
      </p:grpSpPr>
      <p:pic>
        <p:nvPicPr>
          <p:cNvPr id="202" name="Google Shape;202;p25"/>
          <p:cNvPicPr preferRelativeResize="0"/>
          <p:nvPr/>
        </p:nvPicPr>
        <p:blipFill>
          <a:blip r:embed="rId2">
            <a:alphaModFix/>
          </a:blip>
          <a:stretch>
            <a:fillRect/>
          </a:stretch>
        </p:blipFill>
        <p:spPr>
          <a:xfrm>
            <a:off x="8146725" y="4676400"/>
            <a:ext cx="867951" cy="369000"/>
          </a:xfrm>
          <a:prstGeom prst="rect">
            <a:avLst/>
          </a:prstGeom>
          <a:noFill/>
          <a:ln>
            <a:noFill/>
          </a:ln>
        </p:spPr>
      </p:pic>
      <p:pic>
        <p:nvPicPr>
          <p:cNvPr id="203" name="Google Shape;203;p25"/>
          <p:cNvPicPr preferRelativeResize="0"/>
          <p:nvPr/>
        </p:nvPicPr>
        <p:blipFill>
          <a:blip r:embed="rId3">
            <a:alphaModFix/>
          </a:blip>
          <a:stretch>
            <a:fillRect/>
          </a:stretch>
        </p:blipFill>
        <p:spPr>
          <a:xfrm>
            <a:off x="0" y="0"/>
            <a:ext cx="9144000" cy="914400"/>
          </a:xfrm>
          <a:prstGeom prst="rect">
            <a:avLst/>
          </a:prstGeom>
          <a:noFill/>
          <a:ln>
            <a:noFill/>
          </a:ln>
        </p:spPr>
      </p:pic>
      <p:sp>
        <p:nvSpPr>
          <p:cNvPr id="204" name="Google Shape;204;p2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05" name="Google Shape;205;p25"/>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cxnSp>
        <p:nvCxnSpPr>
          <p:cNvPr id="206" name="Google Shape;206;p25"/>
          <p:cNvCxnSpPr/>
          <p:nvPr/>
        </p:nvCxnSpPr>
        <p:spPr>
          <a:xfrm>
            <a:off x="0" y="4561600"/>
            <a:ext cx="9152700" cy="0"/>
          </a:xfrm>
          <a:prstGeom prst="straightConnector1">
            <a:avLst/>
          </a:prstGeom>
          <a:noFill/>
          <a:ln w="9525" cap="flat" cmpd="sng">
            <a:solidFill>
              <a:srgbClr val="6AA84F"/>
            </a:solidFill>
            <a:prstDash val="solid"/>
            <a:round/>
            <a:headEnd type="none" w="med" len="med"/>
            <a:tailEnd type="none" w="med" len="med"/>
          </a:ln>
        </p:spPr>
      </p:cxnSp>
      <p:sp>
        <p:nvSpPr>
          <p:cNvPr id="207" name="Google Shape;207;p25"/>
          <p:cNvSpPr txBox="1">
            <a:spLocks noGrp="1"/>
          </p:cNvSpPr>
          <p:nvPr>
            <p:ph type="sldNum" idx="1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slide with header/logo - no text - green">
  <p:cSld name="CAPTION_ONLY">
    <p:spTree>
      <p:nvGrpSpPr>
        <p:cNvPr id="1" name="Shape 208"/>
        <p:cNvGrpSpPr/>
        <p:nvPr/>
      </p:nvGrpSpPr>
      <p:grpSpPr>
        <a:xfrm>
          <a:off x="0" y="0"/>
          <a:ext cx="0" cy="0"/>
          <a:chOff x="0" y="0"/>
          <a:chExt cx="0" cy="0"/>
        </a:xfrm>
      </p:grpSpPr>
      <p:pic>
        <p:nvPicPr>
          <p:cNvPr id="209" name="Google Shape;209;p26"/>
          <p:cNvPicPr preferRelativeResize="0"/>
          <p:nvPr/>
        </p:nvPicPr>
        <p:blipFill>
          <a:blip r:embed="rId2">
            <a:alphaModFix/>
          </a:blip>
          <a:stretch>
            <a:fillRect/>
          </a:stretch>
        </p:blipFill>
        <p:spPr>
          <a:xfrm>
            <a:off x="0" y="0"/>
            <a:ext cx="9144000" cy="914400"/>
          </a:xfrm>
          <a:prstGeom prst="rect">
            <a:avLst/>
          </a:prstGeom>
          <a:noFill/>
          <a:ln>
            <a:noFill/>
          </a:ln>
        </p:spPr>
      </p:pic>
      <p:sp>
        <p:nvSpPr>
          <p:cNvPr id="210" name="Google Shape;210;p2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1" name="Google Shape;211;p26"/>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12" name="Google Shape;212;p26"/>
          <p:cNvCxnSpPr/>
          <p:nvPr/>
        </p:nvCxnSpPr>
        <p:spPr>
          <a:xfrm>
            <a:off x="0" y="4561600"/>
            <a:ext cx="9152700" cy="0"/>
          </a:xfrm>
          <a:prstGeom prst="straightConnector1">
            <a:avLst/>
          </a:prstGeom>
          <a:noFill/>
          <a:ln w="9525" cap="flat" cmpd="sng">
            <a:solidFill>
              <a:srgbClr val="6AA84F"/>
            </a:solidFill>
            <a:prstDash val="solid"/>
            <a:round/>
            <a:headEnd type="none" w="med" len="med"/>
            <a:tailEnd type="none" w="med" len="med"/>
          </a:ln>
        </p:spPr>
      </p:cxnSp>
      <p:sp>
        <p:nvSpPr>
          <p:cNvPr id="213" name="Google Shape;213;p26"/>
          <p:cNvSpPr txBox="1">
            <a:spLocks noGrp="1"/>
          </p:cNvSpPr>
          <p:nvPr>
            <p:ph type="sldNum" idx="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14" name="Google Shape;214;p2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green">
  <p:cSld name="BIG_NUMBER">
    <p:spTree>
      <p:nvGrpSpPr>
        <p:cNvPr id="1" name="Shape 215"/>
        <p:cNvGrpSpPr/>
        <p:nvPr/>
      </p:nvGrpSpPr>
      <p:grpSpPr>
        <a:xfrm>
          <a:off x="0" y="0"/>
          <a:ext cx="0" cy="0"/>
          <a:chOff x="0" y="0"/>
          <a:chExt cx="0" cy="0"/>
        </a:xfrm>
      </p:grpSpPr>
      <p:sp>
        <p:nvSpPr>
          <p:cNvPr id="216" name="Google Shape;216;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7" name="Google Shape;217;p27"/>
          <p:cNvPicPr preferRelativeResize="0"/>
          <p:nvPr/>
        </p:nvPicPr>
        <p:blipFill>
          <a:blip r:embed="rId2">
            <a:alphaModFix/>
          </a:blip>
          <a:stretch>
            <a:fillRect/>
          </a:stretch>
        </p:blipFill>
        <p:spPr>
          <a:xfrm>
            <a:off x="8146725" y="4676400"/>
            <a:ext cx="867951" cy="369000"/>
          </a:xfrm>
          <a:prstGeom prst="rect">
            <a:avLst/>
          </a:prstGeom>
          <a:noFill/>
          <a:ln>
            <a:noFill/>
          </a:ln>
        </p:spPr>
      </p:pic>
      <p:cxnSp>
        <p:nvCxnSpPr>
          <p:cNvPr id="218" name="Google Shape;218;p27"/>
          <p:cNvCxnSpPr/>
          <p:nvPr/>
        </p:nvCxnSpPr>
        <p:spPr>
          <a:xfrm>
            <a:off x="0" y="4561600"/>
            <a:ext cx="9152700" cy="0"/>
          </a:xfrm>
          <a:prstGeom prst="straightConnector1">
            <a:avLst/>
          </a:prstGeom>
          <a:noFill/>
          <a:ln w="9525" cap="flat" cmpd="sng">
            <a:solidFill>
              <a:srgbClr val="6AA84F"/>
            </a:solidFill>
            <a:prstDash val="solid"/>
            <a:round/>
            <a:headEnd type="none" w="med" len="med"/>
            <a:tailEnd type="none" w="med" len="med"/>
          </a:ln>
        </p:spPr>
      </p:cxnSp>
      <p:sp>
        <p:nvSpPr>
          <p:cNvPr id="219" name="Google Shape;219;p27"/>
          <p:cNvSpPr txBox="1">
            <a:spLocks noGrp="1"/>
          </p:cNvSpPr>
          <p:nvPr>
            <p:ph type="sldNum" idx="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image space - green" type="blank">
  <p:cSld name="BLANK">
    <p:spTree>
      <p:nvGrpSpPr>
        <p:cNvPr id="1" name="Shape 220"/>
        <p:cNvGrpSpPr/>
        <p:nvPr/>
      </p:nvGrpSpPr>
      <p:grpSpPr>
        <a:xfrm>
          <a:off x="0" y="0"/>
          <a:ext cx="0" cy="0"/>
          <a:chOff x="0" y="0"/>
          <a:chExt cx="0" cy="0"/>
        </a:xfrm>
      </p:grpSpPr>
      <p:sp>
        <p:nvSpPr>
          <p:cNvPr id="221" name="Google Shape;221;p28"/>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2" name="Google Shape;222;p28"/>
          <p:cNvPicPr preferRelativeResize="0"/>
          <p:nvPr/>
        </p:nvPicPr>
        <p:blipFill>
          <a:blip r:embed="rId2">
            <a:alphaModFix/>
          </a:blip>
          <a:stretch>
            <a:fillRect/>
          </a:stretch>
        </p:blipFill>
        <p:spPr>
          <a:xfrm>
            <a:off x="0" y="0"/>
            <a:ext cx="9144000" cy="914400"/>
          </a:xfrm>
          <a:prstGeom prst="rect">
            <a:avLst/>
          </a:prstGeom>
          <a:noFill/>
          <a:ln>
            <a:noFill/>
          </a:ln>
        </p:spPr>
      </p:pic>
      <p:sp>
        <p:nvSpPr>
          <p:cNvPr id="223" name="Google Shape;223;p28"/>
          <p:cNvSpPr txBox="1">
            <a:spLocks noGrp="1"/>
          </p:cNvSpPr>
          <p:nvPr>
            <p:ph type="sldNum" idx="1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24" name="Google Shape;224;p2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225" name="Google Shape;225;p28"/>
          <p:cNvPicPr preferRelativeResize="0"/>
          <p:nvPr/>
        </p:nvPicPr>
        <p:blipFill>
          <a:blip r:embed="rId3">
            <a:alphaModFix/>
          </a:blip>
          <a:stretch>
            <a:fillRect/>
          </a:stretch>
        </p:blipFill>
        <p:spPr>
          <a:xfrm>
            <a:off x="4524250" y="4676400"/>
            <a:ext cx="867951" cy="369000"/>
          </a:xfrm>
          <a:prstGeom prst="rect">
            <a:avLst/>
          </a:prstGeom>
          <a:noFill/>
          <a:ln>
            <a:noFill/>
          </a:ln>
        </p:spPr>
      </p:pic>
      <p:cxnSp>
        <p:nvCxnSpPr>
          <p:cNvPr id="226" name="Google Shape;226;p28"/>
          <p:cNvCxnSpPr/>
          <p:nvPr/>
        </p:nvCxnSpPr>
        <p:spPr>
          <a:xfrm>
            <a:off x="0" y="4561600"/>
            <a:ext cx="5392200" cy="0"/>
          </a:xfrm>
          <a:prstGeom prst="straightConnector1">
            <a:avLst/>
          </a:prstGeom>
          <a:noFill/>
          <a:ln w="9525" cap="flat" cmpd="sng">
            <a:solidFill>
              <a:srgbClr val="93C47D"/>
            </a:solidFill>
            <a:prstDash val="solid"/>
            <a:round/>
            <a:headEnd type="none" w="med" len="med"/>
            <a:tailEnd type="none" w="med" len="med"/>
          </a:ln>
        </p:spPr>
      </p:cxnSp>
      <p:sp>
        <p:nvSpPr>
          <p:cNvPr id="227" name="Google Shape;227;p28"/>
          <p:cNvSpPr txBox="1">
            <a:spLocks noGrp="1"/>
          </p:cNvSpPr>
          <p:nvPr>
            <p:ph type="body" idx="1"/>
          </p:nvPr>
        </p:nvSpPr>
        <p:spPr>
          <a:xfrm>
            <a:off x="457200" y="1143000"/>
            <a:ext cx="3776400" cy="31917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sp>
        <p:nvSpPr>
          <p:cNvPr id="228" name="Google Shape;228;p28"/>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slide-2 column with header- green">
  <p:cSld name="BLANK_1">
    <p:spTree>
      <p:nvGrpSpPr>
        <p:cNvPr id="1" name="Shape 229"/>
        <p:cNvGrpSpPr/>
        <p:nvPr/>
      </p:nvGrpSpPr>
      <p:grpSpPr>
        <a:xfrm>
          <a:off x="0" y="0"/>
          <a:ext cx="0" cy="0"/>
          <a:chOff x="0" y="0"/>
          <a:chExt cx="0" cy="0"/>
        </a:xfrm>
      </p:grpSpPr>
      <p:pic>
        <p:nvPicPr>
          <p:cNvPr id="230" name="Google Shape;230;p29"/>
          <p:cNvPicPr preferRelativeResize="0"/>
          <p:nvPr/>
        </p:nvPicPr>
        <p:blipFill>
          <a:blip r:embed="rId2">
            <a:alphaModFix/>
          </a:blip>
          <a:stretch>
            <a:fillRect/>
          </a:stretch>
        </p:blipFill>
        <p:spPr>
          <a:xfrm>
            <a:off x="0" y="0"/>
            <a:ext cx="9144000" cy="914400"/>
          </a:xfrm>
          <a:prstGeom prst="rect">
            <a:avLst/>
          </a:prstGeom>
          <a:noFill/>
          <a:ln>
            <a:noFill/>
          </a:ln>
        </p:spPr>
      </p:pic>
      <p:pic>
        <p:nvPicPr>
          <p:cNvPr id="231" name="Google Shape;231;p29"/>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32" name="Google Shape;232;p29"/>
          <p:cNvCxnSpPr/>
          <p:nvPr/>
        </p:nvCxnSpPr>
        <p:spPr>
          <a:xfrm>
            <a:off x="0" y="4561600"/>
            <a:ext cx="9152700" cy="0"/>
          </a:xfrm>
          <a:prstGeom prst="straightConnector1">
            <a:avLst/>
          </a:prstGeom>
          <a:noFill/>
          <a:ln w="9525" cap="flat" cmpd="sng">
            <a:solidFill>
              <a:srgbClr val="6AA84F"/>
            </a:solidFill>
            <a:prstDash val="solid"/>
            <a:round/>
            <a:headEnd type="none" w="med" len="med"/>
            <a:tailEnd type="none" w="med" len="med"/>
          </a:ln>
        </p:spPr>
      </p:cxnSp>
      <p:sp>
        <p:nvSpPr>
          <p:cNvPr id="233" name="Google Shape;233;p29"/>
          <p:cNvSpPr txBox="1">
            <a:spLocks noGrp="1"/>
          </p:cNvSpPr>
          <p:nvPr>
            <p:ph type="sldNum" idx="1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34" name="Google Shape;234;p29"/>
          <p:cNvSpPr txBox="1">
            <a:spLocks noGrp="1"/>
          </p:cNvSpPr>
          <p:nvPr>
            <p:ph type="body" idx="1"/>
          </p:nvPr>
        </p:nvSpPr>
        <p:spPr>
          <a:xfrm>
            <a:off x="311700" y="1396175"/>
            <a:ext cx="3999900" cy="29352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35" name="Google Shape;235;p29"/>
          <p:cNvSpPr txBox="1">
            <a:spLocks noGrp="1"/>
          </p:cNvSpPr>
          <p:nvPr>
            <p:ph type="body" idx="2"/>
          </p:nvPr>
        </p:nvSpPr>
        <p:spPr>
          <a:xfrm>
            <a:off x="4832400" y="1396075"/>
            <a:ext cx="3999900" cy="29352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36" name="Google Shape;236;p2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37" name="Google Shape;237;p29"/>
          <p:cNvSpPr txBox="1">
            <a:spLocks noGrp="1"/>
          </p:cNvSpPr>
          <p:nvPr>
            <p:ph type="title" idx="3"/>
          </p:nvPr>
        </p:nvSpPr>
        <p:spPr>
          <a:xfrm>
            <a:off x="329300" y="1047150"/>
            <a:ext cx="3982200" cy="369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1400"/>
              <a:buNone/>
              <a:defRPr b="1">
                <a:solidFill>
                  <a:schemeClr val="accent2"/>
                </a:solidFill>
                <a:latin typeface="Calibri"/>
                <a:ea typeface="Calibri"/>
                <a:cs typeface="Calibri"/>
                <a:sym typeface="Calibri"/>
              </a:defRPr>
            </a:lvl1pPr>
            <a:lvl2pPr lvl="1" rtl="0">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38" name="Google Shape;238;p29"/>
          <p:cNvSpPr txBox="1">
            <a:spLocks noGrp="1"/>
          </p:cNvSpPr>
          <p:nvPr>
            <p:ph type="title" idx="4"/>
          </p:nvPr>
        </p:nvSpPr>
        <p:spPr>
          <a:xfrm>
            <a:off x="4841250" y="1047150"/>
            <a:ext cx="3982200" cy="369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 orange">
  <p:cSld name="BLANK_1_1">
    <p:spTree>
      <p:nvGrpSpPr>
        <p:cNvPr id="1" name="Shape 239"/>
        <p:cNvGrpSpPr/>
        <p:nvPr/>
      </p:nvGrpSpPr>
      <p:grpSpPr>
        <a:xfrm>
          <a:off x="0" y="0"/>
          <a:ext cx="0" cy="0"/>
          <a:chOff x="0" y="0"/>
          <a:chExt cx="0" cy="0"/>
        </a:xfrm>
      </p:grpSpPr>
      <p:pic>
        <p:nvPicPr>
          <p:cNvPr id="240" name="Google Shape;240;p30"/>
          <p:cNvPicPr preferRelativeResize="0"/>
          <p:nvPr/>
        </p:nvPicPr>
        <p:blipFill>
          <a:blip r:embed="rId2">
            <a:alphaModFix/>
          </a:blip>
          <a:stretch>
            <a:fillRect/>
          </a:stretch>
        </p:blipFill>
        <p:spPr>
          <a:xfrm>
            <a:off x="0" y="0"/>
            <a:ext cx="9143990" cy="5143500"/>
          </a:xfrm>
          <a:prstGeom prst="rect">
            <a:avLst/>
          </a:prstGeom>
          <a:noFill/>
          <a:ln>
            <a:noFill/>
          </a:ln>
        </p:spPr>
      </p:pic>
      <p:sp>
        <p:nvSpPr>
          <p:cNvPr id="241" name="Google Shape;241;p30"/>
          <p:cNvSpPr txBox="1">
            <a:spLocks noGrp="1"/>
          </p:cNvSpPr>
          <p:nvPr>
            <p:ph type="sldNum" idx="1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2" name="Google Shape;242;p30"/>
          <p:cNvSpPr txBox="1">
            <a:spLocks noGrp="1"/>
          </p:cNvSpPr>
          <p:nvPr>
            <p:ph type="ctrTitle"/>
          </p:nvPr>
        </p:nvSpPr>
        <p:spPr>
          <a:xfrm>
            <a:off x="311700" y="744575"/>
            <a:ext cx="8520600" cy="18273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lt1"/>
                </a:solidFill>
                <a:latin typeface="Rockwell"/>
                <a:ea typeface="Rockwell"/>
                <a:cs typeface="Rockwell"/>
                <a:sym typeface="Rockwell"/>
              </a:defRPr>
            </a:lvl2pPr>
            <a:lvl3pPr lvl="2" algn="ctr" rtl="0">
              <a:spcBef>
                <a:spcPts val="0"/>
              </a:spcBef>
              <a:spcAft>
                <a:spcPts val="0"/>
              </a:spcAft>
              <a:buNone/>
              <a:defRPr sz="4000">
                <a:solidFill>
                  <a:schemeClr val="lt1"/>
                </a:solidFill>
                <a:latin typeface="Rockwell"/>
                <a:ea typeface="Rockwell"/>
                <a:cs typeface="Rockwell"/>
                <a:sym typeface="Rockwell"/>
              </a:defRPr>
            </a:lvl3pPr>
            <a:lvl4pPr lvl="3" algn="ctr" rtl="0">
              <a:spcBef>
                <a:spcPts val="0"/>
              </a:spcBef>
              <a:spcAft>
                <a:spcPts val="0"/>
              </a:spcAft>
              <a:buNone/>
              <a:defRPr sz="4000">
                <a:solidFill>
                  <a:schemeClr val="lt1"/>
                </a:solidFill>
                <a:latin typeface="Rockwell"/>
                <a:ea typeface="Rockwell"/>
                <a:cs typeface="Rockwell"/>
                <a:sym typeface="Rockwell"/>
              </a:defRPr>
            </a:lvl4pPr>
            <a:lvl5pPr lvl="4" algn="ctr" rtl="0">
              <a:spcBef>
                <a:spcPts val="0"/>
              </a:spcBef>
              <a:spcAft>
                <a:spcPts val="0"/>
              </a:spcAft>
              <a:buNone/>
              <a:defRPr sz="4000">
                <a:solidFill>
                  <a:schemeClr val="lt1"/>
                </a:solidFill>
                <a:latin typeface="Rockwell"/>
                <a:ea typeface="Rockwell"/>
                <a:cs typeface="Rockwell"/>
                <a:sym typeface="Rockwell"/>
              </a:defRPr>
            </a:lvl5pPr>
            <a:lvl6pPr lvl="5" algn="ctr" rtl="0">
              <a:spcBef>
                <a:spcPts val="0"/>
              </a:spcBef>
              <a:spcAft>
                <a:spcPts val="0"/>
              </a:spcAft>
              <a:buNone/>
              <a:defRPr sz="4000">
                <a:solidFill>
                  <a:schemeClr val="lt1"/>
                </a:solidFill>
                <a:latin typeface="Rockwell"/>
                <a:ea typeface="Rockwell"/>
                <a:cs typeface="Rockwell"/>
                <a:sym typeface="Rockwell"/>
              </a:defRPr>
            </a:lvl6pPr>
            <a:lvl7pPr lvl="6" algn="ctr" rtl="0">
              <a:spcBef>
                <a:spcPts val="0"/>
              </a:spcBef>
              <a:spcAft>
                <a:spcPts val="0"/>
              </a:spcAft>
              <a:buNone/>
              <a:defRPr sz="4000">
                <a:solidFill>
                  <a:schemeClr val="lt1"/>
                </a:solidFill>
                <a:latin typeface="Rockwell"/>
                <a:ea typeface="Rockwell"/>
                <a:cs typeface="Rockwell"/>
                <a:sym typeface="Rockwell"/>
              </a:defRPr>
            </a:lvl7pPr>
            <a:lvl8pPr lvl="7" algn="ctr" rtl="0">
              <a:spcBef>
                <a:spcPts val="0"/>
              </a:spcBef>
              <a:spcAft>
                <a:spcPts val="0"/>
              </a:spcAft>
              <a:buNone/>
              <a:defRPr sz="4000">
                <a:solidFill>
                  <a:schemeClr val="lt1"/>
                </a:solidFill>
                <a:latin typeface="Rockwell"/>
                <a:ea typeface="Rockwell"/>
                <a:cs typeface="Rockwell"/>
                <a:sym typeface="Rockwell"/>
              </a:defRPr>
            </a:lvl8pPr>
            <a:lvl9pPr lvl="8" algn="ctr" rtl="0">
              <a:spcBef>
                <a:spcPts val="0"/>
              </a:spcBef>
              <a:spcAft>
                <a:spcPts val="0"/>
              </a:spcAft>
              <a:buNone/>
              <a:defRPr sz="4000">
                <a:solidFill>
                  <a:schemeClr val="lt1"/>
                </a:solidFill>
                <a:latin typeface="Rockwell"/>
                <a:ea typeface="Rockwell"/>
                <a:cs typeface="Rockwell"/>
                <a:sym typeface="Rockwell"/>
              </a:defRPr>
            </a:lvl9pPr>
          </a:lstStyle>
          <a:p>
            <a:endParaRPr/>
          </a:p>
        </p:txBody>
      </p:sp>
      <p:sp>
        <p:nvSpPr>
          <p:cNvPr id="243" name="Google Shape;243;p30"/>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rmAutofit/>
          </a:bodyPr>
          <a:lstStyle>
            <a:lvl1pPr lvl="0" algn="ctr" rtl="0">
              <a:spcBef>
                <a:spcPts val="0"/>
              </a:spcBef>
              <a:spcAft>
                <a:spcPts val="0"/>
              </a:spcAft>
              <a:buSzPts val="2300"/>
              <a:buNone/>
              <a:defRPr sz="2300">
                <a:solidFill>
                  <a:schemeClr val="lt1"/>
                </a:solidFill>
                <a:latin typeface="Calibri"/>
                <a:ea typeface="Calibri"/>
                <a:cs typeface="Calibri"/>
                <a:sym typeface="Calibri"/>
              </a:defRPr>
            </a:lvl1pPr>
            <a:lvl2pPr lvl="1" rtl="0">
              <a:spcBef>
                <a:spcPts val="0"/>
              </a:spcBef>
              <a:spcAft>
                <a:spcPts val="0"/>
              </a:spcAft>
              <a:buSzPts val="1400"/>
              <a:buNone/>
              <a:defRPr>
                <a:solidFill>
                  <a:schemeClr val="lt1"/>
                </a:solidFill>
                <a:latin typeface="Calibri"/>
                <a:ea typeface="Calibri"/>
                <a:cs typeface="Calibri"/>
                <a:sym typeface="Calibri"/>
              </a:defRPr>
            </a:lvl2pPr>
            <a:lvl3pPr lvl="2" rtl="0">
              <a:spcBef>
                <a:spcPts val="0"/>
              </a:spcBef>
              <a:spcAft>
                <a:spcPts val="0"/>
              </a:spcAft>
              <a:buSzPts val="1400"/>
              <a:buNone/>
              <a:defRPr>
                <a:solidFill>
                  <a:schemeClr val="lt1"/>
                </a:solidFill>
                <a:latin typeface="Calibri"/>
                <a:ea typeface="Calibri"/>
                <a:cs typeface="Calibri"/>
                <a:sym typeface="Calibri"/>
              </a:defRPr>
            </a:lvl3pPr>
            <a:lvl4pPr lvl="3" rtl="0">
              <a:spcBef>
                <a:spcPts val="0"/>
              </a:spcBef>
              <a:spcAft>
                <a:spcPts val="0"/>
              </a:spcAft>
              <a:buSzPts val="1400"/>
              <a:buNone/>
              <a:defRPr>
                <a:solidFill>
                  <a:schemeClr val="lt1"/>
                </a:solidFill>
                <a:latin typeface="Calibri"/>
                <a:ea typeface="Calibri"/>
                <a:cs typeface="Calibri"/>
                <a:sym typeface="Calibri"/>
              </a:defRPr>
            </a:lvl4pPr>
            <a:lvl5pPr lvl="4" rtl="0">
              <a:spcBef>
                <a:spcPts val="0"/>
              </a:spcBef>
              <a:spcAft>
                <a:spcPts val="0"/>
              </a:spcAft>
              <a:buSzPts val="1400"/>
              <a:buNone/>
              <a:defRPr>
                <a:solidFill>
                  <a:schemeClr val="lt1"/>
                </a:solidFill>
                <a:latin typeface="Calibri"/>
                <a:ea typeface="Calibri"/>
                <a:cs typeface="Calibri"/>
                <a:sym typeface="Calibri"/>
              </a:defRPr>
            </a:lvl5pPr>
            <a:lvl6pPr lvl="5" rtl="0">
              <a:spcBef>
                <a:spcPts val="0"/>
              </a:spcBef>
              <a:spcAft>
                <a:spcPts val="0"/>
              </a:spcAft>
              <a:buSzPts val="1400"/>
              <a:buNone/>
              <a:defRPr>
                <a:solidFill>
                  <a:schemeClr val="lt1"/>
                </a:solidFill>
                <a:latin typeface="Calibri"/>
                <a:ea typeface="Calibri"/>
                <a:cs typeface="Calibri"/>
                <a:sym typeface="Calibri"/>
              </a:defRPr>
            </a:lvl6pPr>
            <a:lvl7pPr lvl="6" rtl="0">
              <a:spcBef>
                <a:spcPts val="0"/>
              </a:spcBef>
              <a:spcAft>
                <a:spcPts val="0"/>
              </a:spcAft>
              <a:buSzPts val="1400"/>
              <a:buNone/>
              <a:defRPr>
                <a:solidFill>
                  <a:schemeClr val="lt1"/>
                </a:solidFill>
                <a:latin typeface="Calibri"/>
                <a:ea typeface="Calibri"/>
                <a:cs typeface="Calibri"/>
                <a:sym typeface="Calibri"/>
              </a:defRPr>
            </a:lvl7pPr>
            <a:lvl8pPr lvl="7" rtl="0">
              <a:spcBef>
                <a:spcPts val="0"/>
              </a:spcBef>
              <a:spcAft>
                <a:spcPts val="0"/>
              </a:spcAft>
              <a:buSzPts val="1400"/>
              <a:buNone/>
              <a:defRPr>
                <a:solidFill>
                  <a:schemeClr val="lt1"/>
                </a:solidFill>
                <a:latin typeface="Calibri"/>
                <a:ea typeface="Calibri"/>
                <a:cs typeface="Calibri"/>
                <a:sym typeface="Calibri"/>
              </a:defRPr>
            </a:lvl8pPr>
            <a:lvl9pPr lvl="8" rtl="0">
              <a:spcBef>
                <a:spcPts val="0"/>
              </a:spcBef>
              <a:spcAft>
                <a:spcPts val="0"/>
              </a:spcAft>
              <a:buSzPts val="1400"/>
              <a:buNone/>
              <a:defRPr>
                <a:solidFill>
                  <a:schemeClr val="lt1"/>
                </a:solidFill>
                <a:latin typeface="Calibri"/>
                <a:ea typeface="Calibri"/>
                <a:cs typeface="Calibri"/>
                <a:sym typeface="Calibri"/>
              </a:defRPr>
            </a:lvl9pPr>
          </a:lstStyle>
          <a:p>
            <a:endParaRPr/>
          </a:p>
        </p:txBody>
      </p:sp>
      <p:cxnSp>
        <p:nvCxnSpPr>
          <p:cNvPr id="244" name="Google Shape;244;p30"/>
          <p:cNvCxnSpPr/>
          <p:nvPr/>
        </p:nvCxnSpPr>
        <p:spPr>
          <a:xfrm>
            <a:off x="295875" y="2758925"/>
            <a:ext cx="8541300" cy="0"/>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slide with header/logo - blue" type="secHead">
  <p:cSld name="SECTION_HEADER">
    <p:spTree>
      <p:nvGrpSpPr>
        <p:cNvPr id="1" name="Shape 21"/>
        <p:cNvGrpSpPr/>
        <p:nvPr/>
      </p:nvGrpSpPr>
      <p:grpSpPr>
        <a:xfrm>
          <a:off x="0" y="0"/>
          <a:ext cx="0" cy="0"/>
          <a:chOff x="0" y="0"/>
          <a:chExt cx="0" cy="0"/>
        </a:xfrm>
      </p:grpSpPr>
      <p:pic>
        <p:nvPicPr>
          <p:cNvPr id="22" name="Google Shape;22;p4"/>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23" name="Google Shape;23;p4"/>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sz="2000">
                <a:solidFill>
                  <a:srgbClr val="FFFFFF"/>
                </a:solidFill>
                <a:latin typeface="Rockwell"/>
                <a:ea typeface="Rockwell"/>
                <a:cs typeface="Rockwell"/>
                <a:sym typeface="Rockwell"/>
              </a:defRPr>
            </a:lvl1pPr>
            <a:lvl2pPr lvl="1">
              <a:spcBef>
                <a:spcPts val="0"/>
              </a:spcBef>
              <a:spcAft>
                <a:spcPts val="0"/>
              </a:spcAft>
              <a:buSzPts val="1400"/>
              <a:buNone/>
              <a:defRPr sz="2000">
                <a:solidFill>
                  <a:srgbClr val="FFFFFF"/>
                </a:solidFill>
                <a:latin typeface="Rockwell"/>
                <a:ea typeface="Rockwell"/>
                <a:cs typeface="Rockwell"/>
                <a:sym typeface="Rockwell"/>
              </a:defRPr>
            </a:lvl2pPr>
            <a:lvl3pPr lvl="2">
              <a:spcBef>
                <a:spcPts val="0"/>
              </a:spcBef>
              <a:spcAft>
                <a:spcPts val="0"/>
              </a:spcAft>
              <a:buSzPts val="1400"/>
              <a:buNone/>
              <a:defRPr sz="2000">
                <a:solidFill>
                  <a:srgbClr val="FFFFFF"/>
                </a:solidFill>
                <a:latin typeface="Rockwell"/>
                <a:ea typeface="Rockwell"/>
                <a:cs typeface="Rockwell"/>
                <a:sym typeface="Rockwell"/>
              </a:defRPr>
            </a:lvl3pPr>
            <a:lvl4pPr lvl="3">
              <a:spcBef>
                <a:spcPts val="0"/>
              </a:spcBef>
              <a:spcAft>
                <a:spcPts val="0"/>
              </a:spcAft>
              <a:buSzPts val="1400"/>
              <a:buNone/>
              <a:defRPr sz="2000">
                <a:solidFill>
                  <a:srgbClr val="FFFFFF"/>
                </a:solidFill>
                <a:latin typeface="Rockwell"/>
                <a:ea typeface="Rockwell"/>
                <a:cs typeface="Rockwell"/>
                <a:sym typeface="Rockwell"/>
              </a:defRPr>
            </a:lvl4pPr>
            <a:lvl5pPr lvl="4">
              <a:spcBef>
                <a:spcPts val="0"/>
              </a:spcBef>
              <a:spcAft>
                <a:spcPts val="0"/>
              </a:spcAft>
              <a:buSzPts val="1400"/>
              <a:buNone/>
              <a:defRPr sz="2000">
                <a:solidFill>
                  <a:srgbClr val="FFFFFF"/>
                </a:solidFill>
                <a:latin typeface="Rockwell"/>
                <a:ea typeface="Rockwell"/>
                <a:cs typeface="Rockwell"/>
                <a:sym typeface="Rockwell"/>
              </a:defRPr>
            </a:lvl5pPr>
            <a:lvl6pPr lvl="5">
              <a:spcBef>
                <a:spcPts val="0"/>
              </a:spcBef>
              <a:spcAft>
                <a:spcPts val="0"/>
              </a:spcAft>
              <a:buSzPts val="1400"/>
              <a:buNone/>
              <a:defRPr sz="2000">
                <a:solidFill>
                  <a:srgbClr val="FFFFFF"/>
                </a:solidFill>
                <a:latin typeface="Rockwell"/>
                <a:ea typeface="Rockwell"/>
                <a:cs typeface="Rockwell"/>
                <a:sym typeface="Rockwell"/>
              </a:defRPr>
            </a:lvl6pPr>
            <a:lvl7pPr lvl="6">
              <a:spcBef>
                <a:spcPts val="0"/>
              </a:spcBef>
              <a:spcAft>
                <a:spcPts val="0"/>
              </a:spcAft>
              <a:buSzPts val="1400"/>
              <a:buNone/>
              <a:defRPr sz="2000">
                <a:solidFill>
                  <a:srgbClr val="FFFFFF"/>
                </a:solidFill>
                <a:latin typeface="Rockwell"/>
                <a:ea typeface="Rockwell"/>
                <a:cs typeface="Rockwell"/>
                <a:sym typeface="Rockwell"/>
              </a:defRPr>
            </a:lvl7pPr>
            <a:lvl8pPr lvl="7">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4" name="Google Shape;24;p4"/>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pic>
        <p:nvPicPr>
          <p:cNvPr id="25" name="Google Shape;25;p4"/>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6" name="Google Shape;26;p4"/>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27" name="Google Shape;27;p4"/>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vider slide - orange">
  <p:cSld name="BLANK_1_1_1">
    <p:spTree>
      <p:nvGrpSpPr>
        <p:cNvPr id="1" name="Shape 245"/>
        <p:cNvGrpSpPr/>
        <p:nvPr/>
      </p:nvGrpSpPr>
      <p:grpSpPr>
        <a:xfrm>
          <a:off x="0" y="0"/>
          <a:ext cx="0" cy="0"/>
          <a:chOff x="0" y="0"/>
          <a:chExt cx="0" cy="0"/>
        </a:xfrm>
      </p:grpSpPr>
      <p:pic>
        <p:nvPicPr>
          <p:cNvPr id="246" name="Google Shape;246;p31"/>
          <p:cNvPicPr preferRelativeResize="0"/>
          <p:nvPr/>
        </p:nvPicPr>
        <p:blipFill>
          <a:blip r:embed="rId2">
            <a:alphaModFix/>
          </a:blip>
          <a:stretch>
            <a:fillRect/>
          </a:stretch>
        </p:blipFill>
        <p:spPr>
          <a:xfrm>
            <a:off x="0" y="0"/>
            <a:ext cx="9143990" cy="5143500"/>
          </a:xfrm>
          <a:prstGeom prst="rect">
            <a:avLst/>
          </a:prstGeom>
          <a:noFill/>
          <a:ln>
            <a:noFill/>
          </a:ln>
        </p:spPr>
      </p:pic>
      <p:sp>
        <p:nvSpPr>
          <p:cNvPr id="247" name="Google Shape;247;p31"/>
          <p:cNvSpPr txBox="1">
            <a:spLocks noGrp="1"/>
          </p:cNvSpPr>
          <p:nvPr>
            <p:ph type="sldNum" idx="12"/>
          </p:nvPr>
        </p:nvSpPr>
        <p:spPr>
          <a:xfrm>
            <a:off x="114300" y="4732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248" name="Google Shape;248;p31"/>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4000">
                <a:solidFill>
                  <a:schemeClr val="lt1"/>
                </a:solidFill>
                <a:latin typeface="Rockwell"/>
                <a:ea typeface="Rockwell"/>
                <a:cs typeface="Rockwell"/>
                <a:sym typeface="Rockwell"/>
              </a:defRPr>
            </a:lvl1pPr>
            <a:lvl2pPr lvl="1" algn="ctr" rtl="0">
              <a:spcBef>
                <a:spcPts val="0"/>
              </a:spcBef>
              <a:spcAft>
                <a:spcPts val="0"/>
              </a:spcAft>
              <a:buNone/>
              <a:defRPr sz="4000">
                <a:solidFill>
                  <a:schemeClr val="dk1"/>
                </a:solidFill>
                <a:latin typeface="Rockwell"/>
                <a:ea typeface="Rockwell"/>
                <a:cs typeface="Rockwell"/>
                <a:sym typeface="Rockwell"/>
              </a:defRPr>
            </a:lvl2pPr>
            <a:lvl3pPr lvl="2" algn="ctr" rtl="0">
              <a:spcBef>
                <a:spcPts val="0"/>
              </a:spcBef>
              <a:spcAft>
                <a:spcPts val="0"/>
              </a:spcAft>
              <a:buNone/>
              <a:defRPr sz="4000">
                <a:solidFill>
                  <a:schemeClr val="dk1"/>
                </a:solidFill>
                <a:latin typeface="Rockwell"/>
                <a:ea typeface="Rockwell"/>
                <a:cs typeface="Rockwell"/>
                <a:sym typeface="Rockwell"/>
              </a:defRPr>
            </a:lvl3pPr>
            <a:lvl4pPr lvl="3" algn="ctr" rtl="0">
              <a:spcBef>
                <a:spcPts val="0"/>
              </a:spcBef>
              <a:spcAft>
                <a:spcPts val="0"/>
              </a:spcAft>
              <a:buNone/>
              <a:defRPr sz="4000">
                <a:solidFill>
                  <a:schemeClr val="dk1"/>
                </a:solidFill>
                <a:latin typeface="Rockwell"/>
                <a:ea typeface="Rockwell"/>
                <a:cs typeface="Rockwell"/>
                <a:sym typeface="Rockwell"/>
              </a:defRPr>
            </a:lvl4pPr>
            <a:lvl5pPr lvl="4" algn="ctr" rtl="0">
              <a:spcBef>
                <a:spcPts val="0"/>
              </a:spcBef>
              <a:spcAft>
                <a:spcPts val="0"/>
              </a:spcAft>
              <a:buNone/>
              <a:defRPr sz="4000">
                <a:solidFill>
                  <a:schemeClr val="dk1"/>
                </a:solidFill>
                <a:latin typeface="Rockwell"/>
                <a:ea typeface="Rockwell"/>
                <a:cs typeface="Rockwell"/>
                <a:sym typeface="Rockwell"/>
              </a:defRPr>
            </a:lvl5pPr>
            <a:lvl6pPr lvl="5" algn="ctr" rtl="0">
              <a:spcBef>
                <a:spcPts val="0"/>
              </a:spcBef>
              <a:spcAft>
                <a:spcPts val="0"/>
              </a:spcAft>
              <a:buNone/>
              <a:defRPr sz="4000">
                <a:solidFill>
                  <a:schemeClr val="dk1"/>
                </a:solidFill>
                <a:latin typeface="Rockwell"/>
                <a:ea typeface="Rockwell"/>
                <a:cs typeface="Rockwell"/>
                <a:sym typeface="Rockwell"/>
              </a:defRPr>
            </a:lvl6pPr>
            <a:lvl7pPr lvl="6" algn="ctr" rtl="0">
              <a:spcBef>
                <a:spcPts val="0"/>
              </a:spcBef>
              <a:spcAft>
                <a:spcPts val="0"/>
              </a:spcAft>
              <a:buNone/>
              <a:defRPr sz="4000">
                <a:solidFill>
                  <a:schemeClr val="dk1"/>
                </a:solidFill>
                <a:latin typeface="Rockwell"/>
                <a:ea typeface="Rockwell"/>
                <a:cs typeface="Rockwell"/>
                <a:sym typeface="Rockwell"/>
              </a:defRPr>
            </a:lvl7pPr>
            <a:lvl8pPr lvl="7" algn="ctr" rtl="0">
              <a:spcBef>
                <a:spcPts val="0"/>
              </a:spcBef>
              <a:spcAft>
                <a:spcPts val="0"/>
              </a:spcAft>
              <a:buNone/>
              <a:defRPr sz="4000">
                <a:solidFill>
                  <a:schemeClr val="dk1"/>
                </a:solidFill>
                <a:latin typeface="Rockwell"/>
                <a:ea typeface="Rockwell"/>
                <a:cs typeface="Rockwell"/>
                <a:sym typeface="Rockwell"/>
              </a:defRPr>
            </a:lvl8pPr>
            <a:lvl9pPr lvl="8" algn="ctr" rtl="0">
              <a:spcBef>
                <a:spcPts val="0"/>
              </a:spcBef>
              <a:spcAft>
                <a:spcPts val="0"/>
              </a:spcAft>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slide with header/logo - orange">
  <p:cSld name="CUSTOM">
    <p:spTree>
      <p:nvGrpSpPr>
        <p:cNvPr id="1" name="Shape 249"/>
        <p:cNvGrpSpPr/>
        <p:nvPr/>
      </p:nvGrpSpPr>
      <p:grpSpPr>
        <a:xfrm>
          <a:off x="0" y="0"/>
          <a:ext cx="0" cy="0"/>
          <a:chOff x="0" y="0"/>
          <a:chExt cx="0" cy="0"/>
        </a:xfrm>
      </p:grpSpPr>
      <p:pic>
        <p:nvPicPr>
          <p:cNvPr id="250" name="Google Shape;250;p32"/>
          <p:cNvPicPr preferRelativeResize="0"/>
          <p:nvPr/>
        </p:nvPicPr>
        <p:blipFill>
          <a:blip r:embed="rId2">
            <a:alphaModFix/>
          </a:blip>
          <a:stretch>
            <a:fillRect/>
          </a:stretch>
        </p:blipFill>
        <p:spPr>
          <a:xfrm>
            <a:off x="0" y="0"/>
            <a:ext cx="9144000" cy="914400"/>
          </a:xfrm>
          <a:prstGeom prst="rect">
            <a:avLst/>
          </a:prstGeom>
          <a:noFill/>
          <a:ln>
            <a:noFill/>
          </a:ln>
        </p:spPr>
      </p:pic>
      <p:pic>
        <p:nvPicPr>
          <p:cNvPr id="251" name="Google Shape;251;p32"/>
          <p:cNvPicPr preferRelativeResize="0"/>
          <p:nvPr/>
        </p:nvPicPr>
        <p:blipFill>
          <a:blip r:embed="rId3">
            <a:alphaModFix/>
          </a:blip>
          <a:stretch>
            <a:fillRect/>
          </a:stretch>
        </p:blipFill>
        <p:spPr>
          <a:xfrm>
            <a:off x="8146725" y="4676400"/>
            <a:ext cx="867951" cy="369000"/>
          </a:xfrm>
          <a:prstGeom prst="rect">
            <a:avLst/>
          </a:prstGeom>
          <a:noFill/>
          <a:ln>
            <a:noFill/>
          </a:ln>
        </p:spPr>
      </p:pic>
      <p:sp>
        <p:nvSpPr>
          <p:cNvPr id="252" name="Google Shape;252;p32"/>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53" name="Google Shape;253;p32"/>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cxnSp>
        <p:nvCxnSpPr>
          <p:cNvPr id="254" name="Google Shape;254;p32"/>
          <p:cNvCxnSpPr/>
          <p:nvPr/>
        </p:nvCxnSpPr>
        <p:spPr>
          <a:xfrm>
            <a:off x="0" y="4561600"/>
            <a:ext cx="9152700" cy="0"/>
          </a:xfrm>
          <a:prstGeom prst="straightConnector1">
            <a:avLst/>
          </a:prstGeom>
          <a:noFill/>
          <a:ln w="9525" cap="flat" cmpd="sng">
            <a:solidFill>
              <a:srgbClr val="E69138"/>
            </a:solidFill>
            <a:prstDash val="solid"/>
            <a:round/>
            <a:headEnd type="none" w="med" len="med"/>
            <a:tailEnd type="none" w="med" len="med"/>
          </a:ln>
        </p:spPr>
      </p:cxnSp>
      <p:sp>
        <p:nvSpPr>
          <p:cNvPr id="255" name="Google Shape;255;p32"/>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slide with header/logo - no text - orange">
  <p:cSld name="CUSTOM_1">
    <p:spTree>
      <p:nvGrpSpPr>
        <p:cNvPr id="1" name="Shape 256"/>
        <p:cNvGrpSpPr/>
        <p:nvPr/>
      </p:nvGrpSpPr>
      <p:grpSpPr>
        <a:xfrm>
          <a:off x="0" y="0"/>
          <a:ext cx="0" cy="0"/>
          <a:chOff x="0" y="0"/>
          <a:chExt cx="0" cy="0"/>
        </a:xfrm>
      </p:grpSpPr>
      <p:pic>
        <p:nvPicPr>
          <p:cNvPr id="257" name="Google Shape;257;p33"/>
          <p:cNvPicPr preferRelativeResize="0"/>
          <p:nvPr/>
        </p:nvPicPr>
        <p:blipFill>
          <a:blip r:embed="rId2">
            <a:alphaModFix/>
          </a:blip>
          <a:stretch>
            <a:fillRect/>
          </a:stretch>
        </p:blipFill>
        <p:spPr>
          <a:xfrm>
            <a:off x="0" y="0"/>
            <a:ext cx="9144000" cy="914400"/>
          </a:xfrm>
          <a:prstGeom prst="rect">
            <a:avLst/>
          </a:prstGeom>
          <a:noFill/>
          <a:ln>
            <a:noFill/>
          </a:ln>
        </p:spPr>
      </p:pic>
      <p:pic>
        <p:nvPicPr>
          <p:cNvPr id="258" name="Google Shape;258;p33"/>
          <p:cNvPicPr preferRelativeResize="0"/>
          <p:nvPr/>
        </p:nvPicPr>
        <p:blipFill>
          <a:blip r:embed="rId3">
            <a:alphaModFix/>
          </a:blip>
          <a:stretch>
            <a:fillRect/>
          </a:stretch>
        </p:blipFill>
        <p:spPr>
          <a:xfrm>
            <a:off x="8146725" y="4676400"/>
            <a:ext cx="867951" cy="369000"/>
          </a:xfrm>
          <a:prstGeom prst="rect">
            <a:avLst/>
          </a:prstGeom>
          <a:noFill/>
          <a:ln>
            <a:noFill/>
          </a:ln>
        </p:spPr>
      </p:pic>
      <p:sp>
        <p:nvSpPr>
          <p:cNvPr id="259" name="Google Shape;259;p33"/>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cxnSp>
        <p:nvCxnSpPr>
          <p:cNvPr id="260" name="Google Shape;260;p33"/>
          <p:cNvCxnSpPr/>
          <p:nvPr/>
        </p:nvCxnSpPr>
        <p:spPr>
          <a:xfrm>
            <a:off x="0" y="4561600"/>
            <a:ext cx="9152700" cy="0"/>
          </a:xfrm>
          <a:prstGeom prst="straightConnector1">
            <a:avLst/>
          </a:prstGeom>
          <a:noFill/>
          <a:ln w="9525" cap="flat" cmpd="sng">
            <a:solidFill>
              <a:srgbClr val="E69138"/>
            </a:solidFill>
            <a:prstDash val="solid"/>
            <a:round/>
            <a:headEnd type="none" w="med" len="med"/>
            <a:tailEnd type="none" w="med" len="med"/>
          </a:ln>
        </p:spPr>
      </p:cxnSp>
      <p:sp>
        <p:nvSpPr>
          <p:cNvPr id="261" name="Google Shape;261;p33"/>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slide-orange">
  <p:cSld name="CUSTOM_1_1">
    <p:spTree>
      <p:nvGrpSpPr>
        <p:cNvPr id="1" name="Shape 262"/>
        <p:cNvGrpSpPr/>
        <p:nvPr/>
      </p:nvGrpSpPr>
      <p:grpSpPr>
        <a:xfrm>
          <a:off x="0" y="0"/>
          <a:ext cx="0" cy="0"/>
          <a:chOff x="0" y="0"/>
          <a:chExt cx="0" cy="0"/>
        </a:xfrm>
      </p:grpSpPr>
      <p:pic>
        <p:nvPicPr>
          <p:cNvPr id="263" name="Google Shape;263;p34"/>
          <p:cNvPicPr preferRelativeResize="0"/>
          <p:nvPr/>
        </p:nvPicPr>
        <p:blipFill>
          <a:blip r:embed="rId2">
            <a:alphaModFix/>
          </a:blip>
          <a:stretch>
            <a:fillRect/>
          </a:stretch>
        </p:blipFill>
        <p:spPr>
          <a:xfrm>
            <a:off x="8146725" y="4676400"/>
            <a:ext cx="867951" cy="369000"/>
          </a:xfrm>
          <a:prstGeom prst="rect">
            <a:avLst/>
          </a:prstGeom>
          <a:noFill/>
          <a:ln>
            <a:noFill/>
          </a:ln>
        </p:spPr>
      </p:pic>
      <p:cxnSp>
        <p:nvCxnSpPr>
          <p:cNvPr id="264" name="Google Shape;264;p34"/>
          <p:cNvCxnSpPr/>
          <p:nvPr/>
        </p:nvCxnSpPr>
        <p:spPr>
          <a:xfrm>
            <a:off x="0" y="4561600"/>
            <a:ext cx="9152700" cy="0"/>
          </a:xfrm>
          <a:prstGeom prst="straightConnector1">
            <a:avLst/>
          </a:prstGeom>
          <a:noFill/>
          <a:ln w="9525" cap="flat" cmpd="sng">
            <a:solidFill>
              <a:srgbClr val="E69138"/>
            </a:solidFill>
            <a:prstDash val="solid"/>
            <a:round/>
            <a:headEnd type="none" w="med" len="med"/>
            <a:tailEnd type="none" w="med" len="med"/>
          </a:ln>
        </p:spPr>
      </p:cxnSp>
      <p:sp>
        <p:nvSpPr>
          <p:cNvPr id="265" name="Google Shape;265;p34"/>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image space - orange">
  <p:cSld name="CUSTOM_1_1_1">
    <p:spTree>
      <p:nvGrpSpPr>
        <p:cNvPr id="1" name="Shape 266"/>
        <p:cNvGrpSpPr/>
        <p:nvPr/>
      </p:nvGrpSpPr>
      <p:grpSpPr>
        <a:xfrm>
          <a:off x="0" y="0"/>
          <a:ext cx="0" cy="0"/>
          <a:chOff x="0" y="0"/>
          <a:chExt cx="0" cy="0"/>
        </a:xfrm>
      </p:grpSpPr>
      <p:sp>
        <p:nvSpPr>
          <p:cNvPr id="267" name="Google Shape;267;p35"/>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8" name="Google Shape;268;p35"/>
          <p:cNvCxnSpPr/>
          <p:nvPr/>
        </p:nvCxnSpPr>
        <p:spPr>
          <a:xfrm>
            <a:off x="0" y="4561600"/>
            <a:ext cx="5392200" cy="0"/>
          </a:xfrm>
          <a:prstGeom prst="straightConnector1">
            <a:avLst/>
          </a:prstGeom>
          <a:noFill/>
          <a:ln w="9525" cap="flat" cmpd="sng">
            <a:solidFill>
              <a:srgbClr val="E69138"/>
            </a:solidFill>
            <a:prstDash val="solid"/>
            <a:round/>
            <a:headEnd type="none" w="med" len="med"/>
            <a:tailEnd type="none" w="med" len="med"/>
          </a:ln>
        </p:spPr>
      </p:cxnSp>
      <p:sp>
        <p:nvSpPr>
          <p:cNvPr id="269" name="Google Shape;269;p35"/>
          <p:cNvSpPr txBox="1">
            <a:spLocks noGrp="1"/>
          </p:cNvSpPr>
          <p:nvPr>
            <p:ph type="body" idx="1"/>
          </p:nvPr>
        </p:nvSpPr>
        <p:spPr>
          <a:xfrm>
            <a:off x="457200" y="1143000"/>
            <a:ext cx="3776400" cy="3191700"/>
          </a:xfrm>
          <a:prstGeom prst="rect">
            <a:avLst/>
          </a:prstGeom>
        </p:spPr>
        <p:txBody>
          <a:bodyPr spcFirstLastPara="1" wrap="square" lIns="0" tIns="0" rIns="0" bIns="0" anchor="t" anchorCtr="0">
            <a:norm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30200" rtl="0">
              <a:spcBef>
                <a:spcPts val="0"/>
              </a:spcBef>
              <a:spcAft>
                <a:spcPts val="0"/>
              </a:spcAft>
              <a:buClr>
                <a:schemeClr val="dk1"/>
              </a:buClr>
              <a:buSzPts val="1600"/>
              <a:buChar char="○"/>
              <a:defRPr sz="1600">
                <a:solidFill>
                  <a:schemeClr val="dk1"/>
                </a:solidFill>
              </a:defRPr>
            </a:lvl2pPr>
            <a:lvl3pPr marL="1371600" lvl="2" indent="-330200" rtl="0">
              <a:spcBef>
                <a:spcPts val="0"/>
              </a:spcBef>
              <a:spcAft>
                <a:spcPts val="0"/>
              </a:spcAft>
              <a:buClr>
                <a:schemeClr val="dk1"/>
              </a:buClr>
              <a:buSzPts val="1600"/>
              <a:buChar char="■"/>
              <a:defRPr sz="1600">
                <a:solidFill>
                  <a:schemeClr val="dk1"/>
                </a:solidFill>
              </a:defRPr>
            </a:lvl3pPr>
            <a:lvl4pPr marL="1828800" lvl="3" indent="-330200" rtl="0">
              <a:spcBef>
                <a:spcPts val="0"/>
              </a:spcBef>
              <a:spcAft>
                <a:spcPts val="0"/>
              </a:spcAft>
              <a:buClr>
                <a:schemeClr val="dk1"/>
              </a:buClr>
              <a:buSzPts val="1600"/>
              <a:buChar char="●"/>
              <a:defRPr sz="1600">
                <a:solidFill>
                  <a:schemeClr val="dk1"/>
                </a:solidFill>
              </a:defRPr>
            </a:lvl4pPr>
            <a:lvl5pPr marL="2286000" lvl="4" indent="-330200" rtl="0">
              <a:spcBef>
                <a:spcPts val="0"/>
              </a:spcBef>
              <a:spcAft>
                <a:spcPts val="0"/>
              </a:spcAft>
              <a:buClr>
                <a:schemeClr val="dk1"/>
              </a:buClr>
              <a:buSzPts val="1600"/>
              <a:buChar char="○"/>
              <a:defRPr sz="1600">
                <a:solidFill>
                  <a:schemeClr val="dk1"/>
                </a:solidFill>
              </a:defRPr>
            </a:lvl5pPr>
            <a:lvl6pPr marL="2743200" lvl="5" indent="-330200" rtl="0">
              <a:spcBef>
                <a:spcPts val="0"/>
              </a:spcBef>
              <a:spcAft>
                <a:spcPts val="0"/>
              </a:spcAft>
              <a:buClr>
                <a:schemeClr val="dk1"/>
              </a:buClr>
              <a:buSzPts val="1600"/>
              <a:buChar char="■"/>
              <a:defRPr sz="1600">
                <a:solidFill>
                  <a:schemeClr val="dk1"/>
                </a:solidFill>
              </a:defRPr>
            </a:lvl6pPr>
            <a:lvl7pPr marL="3200400" lvl="6" indent="-330200" rtl="0">
              <a:spcBef>
                <a:spcPts val="0"/>
              </a:spcBef>
              <a:spcAft>
                <a:spcPts val="0"/>
              </a:spcAft>
              <a:buClr>
                <a:schemeClr val="dk1"/>
              </a:buClr>
              <a:buSzPts val="1600"/>
              <a:buChar char="●"/>
              <a:defRPr sz="1600">
                <a:solidFill>
                  <a:schemeClr val="dk1"/>
                </a:solidFill>
              </a:defRPr>
            </a:lvl7pPr>
            <a:lvl8pPr marL="3657600" lvl="7" indent="-330200" rtl="0">
              <a:spcBef>
                <a:spcPts val="0"/>
              </a:spcBef>
              <a:spcAft>
                <a:spcPts val="0"/>
              </a:spcAft>
              <a:buClr>
                <a:schemeClr val="dk1"/>
              </a:buClr>
              <a:buSzPts val="1600"/>
              <a:buChar char="○"/>
              <a:defRPr sz="1600">
                <a:solidFill>
                  <a:schemeClr val="dk1"/>
                </a:solidFill>
              </a:defRPr>
            </a:lvl8pPr>
            <a:lvl9pPr marL="4114800" lvl="8" indent="-330200" rtl="0">
              <a:spcBef>
                <a:spcPts val="0"/>
              </a:spcBef>
              <a:spcAft>
                <a:spcPts val="0"/>
              </a:spcAft>
              <a:buClr>
                <a:schemeClr val="dk1"/>
              </a:buClr>
              <a:buSzPts val="1600"/>
              <a:buChar char="■"/>
              <a:defRPr sz="1600">
                <a:solidFill>
                  <a:schemeClr val="dk1"/>
                </a:solidFill>
              </a:defRPr>
            </a:lvl9pPr>
          </a:lstStyle>
          <a:p>
            <a:endParaRPr/>
          </a:p>
        </p:txBody>
      </p:sp>
      <p:pic>
        <p:nvPicPr>
          <p:cNvPr id="270" name="Google Shape;270;p35"/>
          <p:cNvPicPr preferRelativeResize="0"/>
          <p:nvPr/>
        </p:nvPicPr>
        <p:blipFill>
          <a:blip r:embed="rId2">
            <a:alphaModFix/>
          </a:blip>
          <a:stretch>
            <a:fillRect/>
          </a:stretch>
        </p:blipFill>
        <p:spPr>
          <a:xfrm>
            <a:off x="0" y="0"/>
            <a:ext cx="9144000" cy="914400"/>
          </a:xfrm>
          <a:prstGeom prst="rect">
            <a:avLst/>
          </a:prstGeom>
          <a:noFill/>
          <a:ln>
            <a:noFill/>
          </a:ln>
        </p:spPr>
      </p:pic>
      <p:sp>
        <p:nvSpPr>
          <p:cNvPr id="271" name="Google Shape;271;p35"/>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72" name="Google Shape;272;p35"/>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73" name="Google Shape;273;p35"/>
          <p:cNvPicPr preferRelativeResize="0"/>
          <p:nvPr/>
        </p:nvPicPr>
        <p:blipFill>
          <a:blip r:embed="rId3">
            <a:alphaModFix/>
          </a:blip>
          <a:stretch>
            <a:fillRect/>
          </a:stretch>
        </p:blipFill>
        <p:spPr>
          <a:xfrm>
            <a:off x="4524250" y="4676400"/>
            <a:ext cx="867951" cy="369000"/>
          </a:xfrm>
          <a:prstGeom prst="rect">
            <a:avLst/>
          </a:prstGeom>
          <a:noFill/>
          <a:ln>
            <a:noFill/>
          </a:ln>
        </p:spPr>
      </p:pic>
      <p:sp>
        <p:nvSpPr>
          <p:cNvPr id="274" name="Google Shape;274;p35"/>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slide-2 column - orange">
  <p:cSld name="CUSTOM_1_1_1_1">
    <p:spTree>
      <p:nvGrpSpPr>
        <p:cNvPr id="1" name="Shape 275"/>
        <p:cNvGrpSpPr/>
        <p:nvPr/>
      </p:nvGrpSpPr>
      <p:grpSpPr>
        <a:xfrm>
          <a:off x="0" y="0"/>
          <a:ext cx="0" cy="0"/>
          <a:chOff x="0" y="0"/>
          <a:chExt cx="0" cy="0"/>
        </a:xfrm>
      </p:grpSpPr>
      <p:pic>
        <p:nvPicPr>
          <p:cNvPr id="276" name="Google Shape;276;p36"/>
          <p:cNvPicPr preferRelativeResize="0"/>
          <p:nvPr/>
        </p:nvPicPr>
        <p:blipFill>
          <a:blip r:embed="rId2">
            <a:alphaModFix/>
          </a:blip>
          <a:stretch>
            <a:fillRect/>
          </a:stretch>
        </p:blipFill>
        <p:spPr>
          <a:xfrm>
            <a:off x="0" y="0"/>
            <a:ext cx="9144000" cy="914400"/>
          </a:xfrm>
          <a:prstGeom prst="rect">
            <a:avLst/>
          </a:prstGeom>
          <a:noFill/>
          <a:ln>
            <a:noFill/>
          </a:ln>
        </p:spPr>
      </p:pic>
      <p:sp>
        <p:nvSpPr>
          <p:cNvPr id="277" name="Google Shape;277;p3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78" name="Google Shape;278;p36"/>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79" name="Google Shape;279;p36"/>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80" name="Google Shape;280;p36"/>
          <p:cNvCxnSpPr/>
          <p:nvPr/>
        </p:nvCxnSpPr>
        <p:spPr>
          <a:xfrm>
            <a:off x="0" y="4561600"/>
            <a:ext cx="9152700" cy="0"/>
          </a:xfrm>
          <a:prstGeom prst="straightConnector1">
            <a:avLst/>
          </a:prstGeom>
          <a:noFill/>
          <a:ln w="9525" cap="flat" cmpd="sng">
            <a:solidFill>
              <a:srgbClr val="E69138"/>
            </a:solidFill>
            <a:prstDash val="solid"/>
            <a:round/>
            <a:headEnd type="none" w="med" len="med"/>
            <a:tailEnd type="none" w="med" len="med"/>
          </a:ln>
        </p:spPr>
      </p:cxnSp>
      <p:sp>
        <p:nvSpPr>
          <p:cNvPr id="281" name="Google Shape;281;p36"/>
          <p:cNvSpPr txBox="1">
            <a:spLocks noGrp="1"/>
          </p:cNvSpPr>
          <p:nvPr>
            <p:ph type="body" idx="1"/>
          </p:nvPr>
        </p:nvSpPr>
        <p:spPr>
          <a:xfrm>
            <a:off x="3117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82" name="Google Shape;282;p36"/>
          <p:cNvSpPr txBox="1">
            <a:spLocks noGrp="1"/>
          </p:cNvSpPr>
          <p:nvPr>
            <p:ph type="body" idx="2"/>
          </p:nvPr>
        </p:nvSpPr>
        <p:spPr>
          <a:xfrm>
            <a:off x="4832400" y="1152475"/>
            <a:ext cx="3999900" cy="31788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2 column with header- orange">
  <p:cSld name="CUSTOM_1_1_1_1_1">
    <p:spTree>
      <p:nvGrpSpPr>
        <p:cNvPr id="1" name="Shape 283"/>
        <p:cNvGrpSpPr/>
        <p:nvPr/>
      </p:nvGrpSpPr>
      <p:grpSpPr>
        <a:xfrm>
          <a:off x="0" y="0"/>
          <a:ext cx="0" cy="0"/>
          <a:chOff x="0" y="0"/>
          <a:chExt cx="0" cy="0"/>
        </a:xfrm>
      </p:grpSpPr>
      <p:pic>
        <p:nvPicPr>
          <p:cNvPr id="284" name="Google Shape;284;p37"/>
          <p:cNvPicPr preferRelativeResize="0"/>
          <p:nvPr/>
        </p:nvPicPr>
        <p:blipFill>
          <a:blip r:embed="rId2">
            <a:alphaModFix/>
          </a:blip>
          <a:stretch>
            <a:fillRect/>
          </a:stretch>
        </p:blipFill>
        <p:spPr>
          <a:xfrm>
            <a:off x="0" y="0"/>
            <a:ext cx="9144000" cy="914400"/>
          </a:xfrm>
          <a:prstGeom prst="rect">
            <a:avLst/>
          </a:prstGeom>
          <a:noFill/>
          <a:ln>
            <a:noFill/>
          </a:ln>
        </p:spPr>
      </p:pic>
      <p:sp>
        <p:nvSpPr>
          <p:cNvPr id="285" name="Google Shape;285;p3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lt1"/>
              </a:buClr>
              <a:buSzPts val="1400"/>
              <a:buNone/>
              <a:defRPr sz="2000">
                <a:solidFill>
                  <a:schemeClr val="lt1"/>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286" name="Google Shape;286;p37"/>
          <p:cNvSpPr txBox="1">
            <a:spLocks noGrp="1"/>
          </p:cNvSpPr>
          <p:nvPr>
            <p:ph type="sldNum" idx="12"/>
          </p:nvPr>
        </p:nvSpPr>
        <p:spPr>
          <a:xfrm>
            <a:off x="114300" y="4788500"/>
            <a:ext cx="347100" cy="281400"/>
          </a:xfrm>
          <a:prstGeom prst="rect">
            <a:avLst/>
          </a:prstGeom>
        </p:spPr>
        <p:txBody>
          <a:bodyPr spcFirstLastPara="1" wrap="square" lIns="0" tIns="0" rIns="0" bIns="0" anchor="t"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287" name="Google Shape;287;p37"/>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288" name="Google Shape;288;p37"/>
          <p:cNvCxnSpPr/>
          <p:nvPr/>
        </p:nvCxnSpPr>
        <p:spPr>
          <a:xfrm>
            <a:off x="0" y="4561600"/>
            <a:ext cx="9152700" cy="0"/>
          </a:xfrm>
          <a:prstGeom prst="straightConnector1">
            <a:avLst/>
          </a:prstGeom>
          <a:noFill/>
          <a:ln w="9525" cap="flat" cmpd="sng">
            <a:solidFill>
              <a:srgbClr val="E69138"/>
            </a:solidFill>
            <a:prstDash val="solid"/>
            <a:round/>
            <a:headEnd type="none" w="med" len="med"/>
            <a:tailEnd type="none" w="med" len="med"/>
          </a:ln>
        </p:spPr>
      </p:cxnSp>
      <p:sp>
        <p:nvSpPr>
          <p:cNvPr id="289" name="Google Shape;289;p37"/>
          <p:cNvSpPr txBox="1">
            <a:spLocks noGrp="1"/>
          </p:cNvSpPr>
          <p:nvPr>
            <p:ph type="body" idx="1"/>
          </p:nvPr>
        </p:nvSpPr>
        <p:spPr>
          <a:xfrm>
            <a:off x="311700" y="1387200"/>
            <a:ext cx="3999900" cy="29442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90" name="Google Shape;290;p37"/>
          <p:cNvSpPr txBox="1">
            <a:spLocks noGrp="1"/>
          </p:cNvSpPr>
          <p:nvPr>
            <p:ph type="body" idx="2"/>
          </p:nvPr>
        </p:nvSpPr>
        <p:spPr>
          <a:xfrm>
            <a:off x="4832400" y="1387075"/>
            <a:ext cx="3999900" cy="2944200"/>
          </a:xfrm>
          <a:prstGeom prst="rect">
            <a:avLst/>
          </a:prstGeom>
        </p:spPr>
        <p:txBody>
          <a:bodyPr spcFirstLastPara="1" wrap="square" lIns="0" tIns="0" rIns="0" bIns="0" anchor="t" anchorCtr="0">
            <a:normAutofit/>
          </a:bodyPr>
          <a:lstStyle>
            <a:lvl1pPr marL="457200" lvl="0" indent="-317500" rtl="0">
              <a:spcBef>
                <a:spcPts val="0"/>
              </a:spcBef>
              <a:spcAft>
                <a:spcPts val="0"/>
              </a:spcAft>
              <a:buClr>
                <a:schemeClr val="dk1"/>
              </a:buClr>
              <a:buSzPts val="1400"/>
              <a:buChar char="●"/>
              <a:defRPr sz="1400">
                <a:solidFill>
                  <a:schemeClr val="dk1"/>
                </a:solidFill>
              </a:defRPr>
            </a:lvl1pPr>
            <a:lvl2pPr marL="914400" lvl="1" indent="-304800" rtl="0">
              <a:spcBef>
                <a:spcPts val="0"/>
              </a:spcBef>
              <a:spcAft>
                <a:spcPts val="0"/>
              </a:spcAft>
              <a:buClr>
                <a:schemeClr val="dk1"/>
              </a:buClr>
              <a:buSzPts val="1200"/>
              <a:buChar char="○"/>
              <a:defRPr sz="1200">
                <a:solidFill>
                  <a:schemeClr val="dk1"/>
                </a:solidFill>
              </a:defRPr>
            </a:lvl2pPr>
            <a:lvl3pPr marL="1371600" lvl="2" indent="-304800" rtl="0">
              <a:spcBef>
                <a:spcPts val="0"/>
              </a:spcBef>
              <a:spcAft>
                <a:spcPts val="0"/>
              </a:spcAft>
              <a:buClr>
                <a:schemeClr val="dk1"/>
              </a:buClr>
              <a:buSzPts val="1200"/>
              <a:buChar char="■"/>
              <a:defRPr sz="1200">
                <a:solidFill>
                  <a:schemeClr val="dk1"/>
                </a:solidFill>
              </a:defRPr>
            </a:lvl3pPr>
            <a:lvl4pPr marL="1828800" lvl="3" indent="-304800" rtl="0">
              <a:spcBef>
                <a:spcPts val="0"/>
              </a:spcBef>
              <a:spcAft>
                <a:spcPts val="0"/>
              </a:spcAft>
              <a:buClr>
                <a:schemeClr val="dk1"/>
              </a:buClr>
              <a:buSzPts val="1200"/>
              <a:buChar char="●"/>
              <a:defRPr sz="1200">
                <a:solidFill>
                  <a:schemeClr val="dk1"/>
                </a:solidFill>
              </a:defRPr>
            </a:lvl4pPr>
            <a:lvl5pPr marL="2286000" lvl="4" indent="-304800" rtl="0">
              <a:spcBef>
                <a:spcPts val="0"/>
              </a:spcBef>
              <a:spcAft>
                <a:spcPts val="0"/>
              </a:spcAft>
              <a:buClr>
                <a:schemeClr val="dk1"/>
              </a:buClr>
              <a:buSzPts val="1200"/>
              <a:buChar char="○"/>
              <a:defRPr sz="1200">
                <a:solidFill>
                  <a:schemeClr val="dk1"/>
                </a:solidFill>
              </a:defRPr>
            </a:lvl5pPr>
            <a:lvl6pPr marL="2743200" lvl="5" indent="-304800" rtl="0">
              <a:spcBef>
                <a:spcPts val="0"/>
              </a:spcBef>
              <a:spcAft>
                <a:spcPts val="0"/>
              </a:spcAft>
              <a:buClr>
                <a:schemeClr val="dk1"/>
              </a:buClr>
              <a:buSzPts val="1200"/>
              <a:buChar char="■"/>
              <a:defRPr sz="1200">
                <a:solidFill>
                  <a:schemeClr val="dk1"/>
                </a:solidFill>
              </a:defRPr>
            </a:lvl6pPr>
            <a:lvl7pPr marL="3200400" lvl="6" indent="-304800" rtl="0">
              <a:spcBef>
                <a:spcPts val="0"/>
              </a:spcBef>
              <a:spcAft>
                <a:spcPts val="0"/>
              </a:spcAft>
              <a:buClr>
                <a:schemeClr val="dk1"/>
              </a:buClr>
              <a:buSzPts val="1200"/>
              <a:buChar char="●"/>
              <a:defRPr sz="1200">
                <a:solidFill>
                  <a:schemeClr val="dk1"/>
                </a:solidFill>
              </a:defRPr>
            </a:lvl7pPr>
            <a:lvl8pPr marL="3657600" lvl="7" indent="-304800" rtl="0">
              <a:spcBef>
                <a:spcPts val="0"/>
              </a:spcBef>
              <a:spcAft>
                <a:spcPts val="0"/>
              </a:spcAft>
              <a:buClr>
                <a:schemeClr val="dk1"/>
              </a:buClr>
              <a:buSzPts val="1200"/>
              <a:buChar char="○"/>
              <a:defRPr sz="1200">
                <a:solidFill>
                  <a:schemeClr val="dk1"/>
                </a:solidFill>
              </a:defRPr>
            </a:lvl8pPr>
            <a:lvl9pPr marL="4114800" lvl="8" indent="-304800" rtl="0">
              <a:spcBef>
                <a:spcPts val="0"/>
              </a:spcBef>
              <a:spcAft>
                <a:spcPts val="0"/>
              </a:spcAft>
              <a:buClr>
                <a:schemeClr val="dk1"/>
              </a:buClr>
              <a:buSzPts val="1200"/>
              <a:buChar char="■"/>
              <a:defRPr sz="1200">
                <a:solidFill>
                  <a:schemeClr val="dk1"/>
                </a:solidFill>
              </a:defRPr>
            </a:lvl9pPr>
          </a:lstStyle>
          <a:p>
            <a:endParaRPr/>
          </a:p>
        </p:txBody>
      </p:sp>
      <p:sp>
        <p:nvSpPr>
          <p:cNvPr id="291" name="Google Shape;291;p37"/>
          <p:cNvSpPr txBox="1">
            <a:spLocks noGrp="1"/>
          </p:cNvSpPr>
          <p:nvPr>
            <p:ph type="title" idx="3"/>
          </p:nvPr>
        </p:nvSpPr>
        <p:spPr>
          <a:xfrm>
            <a:off x="329300" y="1047150"/>
            <a:ext cx="3982200" cy="369000"/>
          </a:xfrm>
          <a:prstGeom prst="rect">
            <a:avLst/>
          </a:prstGeom>
        </p:spPr>
        <p:txBody>
          <a:bodyPr spcFirstLastPara="1" wrap="square" lIns="0" tIns="0" rIns="0" bIns="0" anchor="ctr" anchorCtr="0">
            <a:noAutofit/>
          </a:bodyPr>
          <a:lstStyle>
            <a:lvl1pPr lvl="0"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rtl="0">
              <a:spcBef>
                <a:spcPts val="0"/>
              </a:spcBef>
              <a:spcAft>
                <a:spcPts val="0"/>
              </a:spcAft>
              <a:buClr>
                <a:schemeClr val="accent2"/>
              </a:buClr>
              <a:buSzPts val="1400"/>
              <a:buNone/>
              <a:defRPr b="1">
                <a:solidFill>
                  <a:schemeClr val="accent2"/>
                </a:solidFill>
                <a:latin typeface="Calibri"/>
                <a:ea typeface="Calibri"/>
                <a:cs typeface="Calibri"/>
                <a:sym typeface="Calibri"/>
              </a:defRPr>
            </a:lvl2pPr>
            <a:lvl3pPr lvl="2" rtl="0">
              <a:spcBef>
                <a:spcPts val="0"/>
              </a:spcBef>
              <a:spcAft>
                <a:spcPts val="0"/>
              </a:spcAft>
              <a:buClr>
                <a:schemeClr val="accent2"/>
              </a:buClr>
              <a:buSzPts val="1400"/>
              <a:buNone/>
              <a:defRPr b="1">
                <a:solidFill>
                  <a:schemeClr val="accent2"/>
                </a:solidFill>
                <a:latin typeface="Calibri"/>
                <a:ea typeface="Calibri"/>
                <a:cs typeface="Calibri"/>
                <a:sym typeface="Calibri"/>
              </a:defRPr>
            </a:lvl3pPr>
            <a:lvl4pPr lvl="3" rtl="0">
              <a:spcBef>
                <a:spcPts val="0"/>
              </a:spcBef>
              <a:spcAft>
                <a:spcPts val="0"/>
              </a:spcAft>
              <a:buClr>
                <a:schemeClr val="accent2"/>
              </a:buClr>
              <a:buSzPts val="1400"/>
              <a:buNone/>
              <a:defRPr b="1">
                <a:solidFill>
                  <a:schemeClr val="accent2"/>
                </a:solidFill>
                <a:latin typeface="Calibri"/>
                <a:ea typeface="Calibri"/>
                <a:cs typeface="Calibri"/>
                <a:sym typeface="Calibri"/>
              </a:defRPr>
            </a:lvl4pPr>
            <a:lvl5pPr lvl="4" rtl="0">
              <a:spcBef>
                <a:spcPts val="0"/>
              </a:spcBef>
              <a:spcAft>
                <a:spcPts val="0"/>
              </a:spcAft>
              <a:buClr>
                <a:schemeClr val="accent2"/>
              </a:buClr>
              <a:buSzPts val="1400"/>
              <a:buNone/>
              <a:defRPr b="1">
                <a:solidFill>
                  <a:schemeClr val="accent2"/>
                </a:solidFill>
                <a:latin typeface="Calibri"/>
                <a:ea typeface="Calibri"/>
                <a:cs typeface="Calibri"/>
                <a:sym typeface="Calibri"/>
              </a:defRPr>
            </a:lvl5pPr>
            <a:lvl6pPr lvl="5" rtl="0">
              <a:spcBef>
                <a:spcPts val="0"/>
              </a:spcBef>
              <a:spcAft>
                <a:spcPts val="0"/>
              </a:spcAft>
              <a:buClr>
                <a:schemeClr val="accent2"/>
              </a:buClr>
              <a:buSzPts val="1400"/>
              <a:buNone/>
              <a:defRPr b="1">
                <a:solidFill>
                  <a:schemeClr val="accent2"/>
                </a:solidFill>
                <a:latin typeface="Calibri"/>
                <a:ea typeface="Calibri"/>
                <a:cs typeface="Calibri"/>
                <a:sym typeface="Calibri"/>
              </a:defRPr>
            </a:lvl6pPr>
            <a:lvl7pPr lvl="6" rtl="0">
              <a:spcBef>
                <a:spcPts val="0"/>
              </a:spcBef>
              <a:spcAft>
                <a:spcPts val="0"/>
              </a:spcAft>
              <a:buClr>
                <a:schemeClr val="accent2"/>
              </a:buClr>
              <a:buSzPts val="1400"/>
              <a:buNone/>
              <a:defRPr b="1">
                <a:solidFill>
                  <a:schemeClr val="accent2"/>
                </a:solidFill>
                <a:latin typeface="Calibri"/>
                <a:ea typeface="Calibri"/>
                <a:cs typeface="Calibri"/>
                <a:sym typeface="Calibri"/>
              </a:defRPr>
            </a:lvl7pPr>
            <a:lvl8pPr lvl="7" rtl="0">
              <a:spcBef>
                <a:spcPts val="0"/>
              </a:spcBef>
              <a:spcAft>
                <a:spcPts val="0"/>
              </a:spcAft>
              <a:buClr>
                <a:schemeClr val="accent2"/>
              </a:buClr>
              <a:buSzPts val="1400"/>
              <a:buNone/>
              <a:defRPr b="1">
                <a:solidFill>
                  <a:schemeClr val="accent2"/>
                </a:solidFill>
                <a:latin typeface="Calibri"/>
                <a:ea typeface="Calibri"/>
                <a:cs typeface="Calibri"/>
                <a:sym typeface="Calibri"/>
              </a:defRPr>
            </a:lvl8pPr>
            <a:lvl9pPr lvl="8" rtl="0">
              <a:spcBef>
                <a:spcPts val="0"/>
              </a:spcBef>
              <a:spcAft>
                <a:spcPts val="0"/>
              </a:spcAft>
              <a:buClr>
                <a:schemeClr val="accent2"/>
              </a:buClr>
              <a:buSzPts val="1400"/>
              <a:buNone/>
              <a:defRPr b="1">
                <a:solidFill>
                  <a:schemeClr val="accent2"/>
                </a:solidFill>
                <a:latin typeface="Calibri"/>
                <a:ea typeface="Calibri"/>
                <a:cs typeface="Calibri"/>
                <a:sym typeface="Calibri"/>
              </a:defRPr>
            </a:lvl9pPr>
          </a:lstStyle>
          <a:p>
            <a:endParaRPr/>
          </a:p>
        </p:txBody>
      </p:sp>
      <p:sp>
        <p:nvSpPr>
          <p:cNvPr id="292" name="Google Shape;292;p37"/>
          <p:cNvSpPr txBox="1">
            <a:spLocks noGrp="1"/>
          </p:cNvSpPr>
          <p:nvPr>
            <p:ph type="title" idx="4"/>
          </p:nvPr>
        </p:nvSpPr>
        <p:spPr>
          <a:xfrm>
            <a:off x="4841250" y="1047150"/>
            <a:ext cx="3982200" cy="369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1pPr>
            <a:lvl2pPr lvl="1"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2pPr>
            <a:lvl3pPr lvl="2"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3pPr>
            <a:lvl4pPr lvl="3"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4pPr>
            <a:lvl5pPr lvl="4"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5pPr>
            <a:lvl6pPr lvl="5"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6pPr>
            <a:lvl7pPr lvl="6"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7pPr>
            <a:lvl8pPr lvl="7"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8pPr>
            <a:lvl9pPr lvl="8" rtl="0">
              <a:spcBef>
                <a:spcPts val="0"/>
              </a:spcBef>
              <a:spcAft>
                <a:spcPts val="0"/>
              </a:spcAft>
              <a:buClr>
                <a:schemeClr val="accent2"/>
              </a:buClr>
              <a:buSzPts val="800"/>
              <a:buNone/>
              <a:defRPr sz="1400" b="1">
                <a:solidFill>
                  <a:schemeClr val="accent2"/>
                </a:solidFill>
                <a:latin typeface="Calibri"/>
                <a:ea typeface="Calibri"/>
                <a:cs typeface="Calibri"/>
                <a:sym typeface="Calibri"/>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3"/>
        <p:cNvGrpSpPr/>
        <p:nvPr/>
      </p:nvGrpSpPr>
      <p:grpSpPr>
        <a:xfrm>
          <a:off x="0" y="0"/>
          <a:ext cx="0" cy="0"/>
          <a:chOff x="0" y="0"/>
          <a:chExt cx="0" cy="0"/>
        </a:xfrm>
      </p:grpSpPr>
      <p:pic>
        <p:nvPicPr>
          <p:cNvPr id="294" name="Google Shape;294;p38"/>
          <p:cNvPicPr preferRelativeResize="0"/>
          <p:nvPr/>
        </p:nvPicPr>
        <p:blipFill rotWithShape="1">
          <a:blip r:embed="rId2">
            <a:alphaModFix/>
          </a:blip>
          <a:srcRect/>
          <a:stretch/>
        </p:blipFill>
        <p:spPr>
          <a:xfrm>
            <a:off x="2" y="0"/>
            <a:ext cx="9143995" cy="914399"/>
          </a:xfrm>
          <a:prstGeom prst="rect">
            <a:avLst/>
          </a:prstGeom>
          <a:noFill/>
          <a:ln>
            <a:noFill/>
          </a:ln>
        </p:spPr>
      </p:pic>
      <p:sp>
        <p:nvSpPr>
          <p:cNvPr id="295" name="Google Shape;295;p38"/>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96" name="Google Shape;296;p38"/>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97" name="Google Shape;297;p38"/>
          <p:cNvPicPr preferRelativeResize="0"/>
          <p:nvPr/>
        </p:nvPicPr>
        <p:blipFill rotWithShape="1">
          <a:blip r:embed="rId3">
            <a:alphaModFix/>
          </a:blip>
          <a:srcRect/>
          <a:stretch/>
        </p:blipFill>
        <p:spPr>
          <a:xfrm>
            <a:off x="8086704" y="4629151"/>
            <a:ext cx="857291" cy="364738"/>
          </a:xfrm>
          <a:prstGeom prst="rect">
            <a:avLst/>
          </a:prstGeom>
          <a:noFill/>
          <a:ln>
            <a:noFill/>
          </a:ln>
        </p:spPr>
      </p:pic>
      <p:sp>
        <p:nvSpPr>
          <p:cNvPr id="298" name="Google Shape;298;p38"/>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299"/>
        <p:cNvGrpSpPr/>
        <p:nvPr/>
      </p:nvGrpSpPr>
      <p:grpSpPr>
        <a:xfrm>
          <a:off x="0" y="0"/>
          <a:ext cx="0" cy="0"/>
          <a:chOff x="0" y="0"/>
          <a:chExt cx="0" cy="0"/>
        </a:xfrm>
      </p:grpSpPr>
      <p:sp>
        <p:nvSpPr>
          <p:cNvPr id="300" name="Google Shape;300;p39"/>
          <p:cNvSpPr txBox="1">
            <a:spLocks noGrp="1"/>
          </p:cNvSpPr>
          <p:nvPr>
            <p:ph type="body" idx="1"/>
          </p:nvPr>
        </p:nvSpPr>
        <p:spPr>
          <a:xfrm>
            <a:off x="6286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01" name="Google Shape;301;p39"/>
          <p:cNvSpPr txBox="1">
            <a:spLocks noGrp="1"/>
          </p:cNvSpPr>
          <p:nvPr>
            <p:ph type="body" idx="2"/>
          </p:nvPr>
        </p:nvSpPr>
        <p:spPr>
          <a:xfrm>
            <a:off x="4629150" y="1165860"/>
            <a:ext cx="3886200" cy="3263400"/>
          </a:xfrm>
          <a:prstGeom prst="rect">
            <a:avLst/>
          </a:prstGeom>
          <a:noFill/>
          <a:ln>
            <a:noFill/>
          </a:ln>
        </p:spPr>
        <p:txBody>
          <a:bodyPr spcFirstLastPara="1" wrap="square" lIns="68575" tIns="34275" rIns="68575" bIns="34275" anchor="t" anchorCtr="0">
            <a:normAutofit/>
          </a:bodyPr>
          <a:lstStyle>
            <a:lvl1pPr marL="457200" lvl="0" indent="-342900" algn="l" rtl="0">
              <a:lnSpc>
                <a:spcPct val="90000"/>
              </a:lnSpc>
              <a:spcBef>
                <a:spcPts val="800"/>
              </a:spcBef>
              <a:spcAft>
                <a:spcPts val="0"/>
              </a:spcAft>
              <a:buClr>
                <a:schemeClr val="dk1"/>
              </a:buClr>
              <a:buSzPts val="1800"/>
              <a:buChar char="•"/>
              <a:defRPr sz="1800"/>
            </a:lvl1pPr>
            <a:lvl2pPr marL="914400" lvl="1" indent="-323850" algn="l" rtl="0">
              <a:lnSpc>
                <a:spcPct val="90000"/>
              </a:lnSpc>
              <a:spcBef>
                <a:spcPts val="400"/>
              </a:spcBef>
              <a:spcAft>
                <a:spcPts val="0"/>
              </a:spcAft>
              <a:buClr>
                <a:schemeClr val="dk1"/>
              </a:buClr>
              <a:buSzPts val="1500"/>
              <a:buChar char="•"/>
              <a:defRPr sz="1500"/>
            </a:lvl2pPr>
            <a:lvl3pPr marL="1371600" lvl="2" indent="-317500" algn="l" rtl="0">
              <a:lnSpc>
                <a:spcPct val="90000"/>
              </a:lnSpc>
              <a:spcBef>
                <a:spcPts val="400"/>
              </a:spcBef>
              <a:spcAft>
                <a:spcPts val="0"/>
              </a:spcAft>
              <a:buClr>
                <a:schemeClr val="dk1"/>
              </a:buClr>
              <a:buSzPts val="1400"/>
              <a:buChar char="•"/>
              <a:defRPr sz="14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302" name="Google Shape;302;p39"/>
          <p:cNvPicPr preferRelativeResize="0"/>
          <p:nvPr/>
        </p:nvPicPr>
        <p:blipFill rotWithShape="1">
          <a:blip r:embed="rId2">
            <a:alphaModFix/>
          </a:blip>
          <a:srcRect/>
          <a:stretch/>
        </p:blipFill>
        <p:spPr>
          <a:xfrm>
            <a:off x="8086705" y="4629152"/>
            <a:ext cx="857291" cy="364738"/>
          </a:xfrm>
          <a:prstGeom prst="rect">
            <a:avLst/>
          </a:prstGeom>
          <a:noFill/>
          <a:ln>
            <a:noFill/>
          </a:ln>
        </p:spPr>
      </p:pic>
      <p:sp>
        <p:nvSpPr>
          <p:cNvPr id="303" name="Google Shape;303;p39"/>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pic>
        <p:nvPicPr>
          <p:cNvPr id="304" name="Google Shape;304;p39"/>
          <p:cNvPicPr preferRelativeResize="0"/>
          <p:nvPr/>
        </p:nvPicPr>
        <p:blipFill rotWithShape="1">
          <a:blip r:embed="rId3">
            <a:alphaModFix/>
          </a:blip>
          <a:srcRect/>
          <a:stretch/>
        </p:blipFill>
        <p:spPr>
          <a:xfrm>
            <a:off x="3" y="1"/>
            <a:ext cx="9143995" cy="914399"/>
          </a:xfrm>
          <a:prstGeom prst="rect">
            <a:avLst/>
          </a:prstGeom>
          <a:noFill/>
          <a:ln>
            <a:noFill/>
          </a:ln>
        </p:spPr>
      </p:pic>
      <p:sp>
        <p:nvSpPr>
          <p:cNvPr id="305" name="Google Shape;305;p39"/>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wo Content 1">
  <p:cSld name="Two Content">
    <p:spTree>
      <p:nvGrpSpPr>
        <p:cNvPr id="1" name="Shape 306"/>
        <p:cNvGrpSpPr/>
        <p:nvPr/>
      </p:nvGrpSpPr>
      <p:grpSpPr>
        <a:xfrm>
          <a:off x="0" y="0"/>
          <a:ext cx="0" cy="0"/>
          <a:chOff x="0" y="0"/>
          <a:chExt cx="0" cy="0"/>
        </a:xfrm>
      </p:grpSpPr>
      <p:sp>
        <p:nvSpPr>
          <p:cNvPr id="307" name="Google Shape;307;p40"/>
          <p:cNvSpPr txBox="1">
            <a:spLocks noGrp="1"/>
          </p:cNvSpPr>
          <p:nvPr>
            <p:ph type="body" idx="1"/>
          </p:nvPr>
        </p:nvSpPr>
        <p:spPr>
          <a:xfrm>
            <a:off x="6286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1200"/>
              </a:spcBef>
              <a:spcAft>
                <a:spcPts val="0"/>
              </a:spcAft>
              <a:buClr>
                <a:schemeClr val="dk1"/>
              </a:buClr>
              <a:buSzPts val="2000"/>
              <a:buChar char="○"/>
              <a:defRPr sz="2000"/>
            </a:lvl2pPr>
            <a:lvl3pPr marL="1371600" lvl="2" indent="-342900" algn="l" rtl="0">
              <a:lnSpc>
                <a:spcPct val="90000"/>
              </a:lnSpc>
              <a:spcBef>
                <a:spcPts val="1200"/>
              </a:spcBef>
              <a:spcAft>
                <a:spcPts val="0"/>
              </a:spcAft>
              <a:buClr>
                <a:schemeClr val="dk1"/>
              </a:buClr>
              <a:buSzPts val="1800"/>
              <a:buChar char="■"/>
              <a:defRPr sz="1800"/>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308" name="Google Shape;308;p40"/>
          <p:cNvSpPr txBox="1">
            <a:spLocks noGrp="1"/>
          </p:cNvSpPr>
          <p:nvPr>
            <p:ph type="body" idx="2"/>
          </p:nvPr>
        </p:nvSpPr>
        <p:spPr>
          <a:xfrm>
            <a:off x="4629150" y="1097280"/>
            <a:ext cx="3886200" cy="34377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dk1"/>
              </a:buClr>
              <a:buSzPts val="2400"/>
              <a:buChar char="●"/>
              <a:defRPr sz="2400"/>
            </a:lvl1pPr>
            <a:lvl2pPr marL="914400" lvl="1" indent="-355600" algn="l" rtl="0">
              <a:lnSpc>
                <a:spcPct val="90000"/>
              </a:lnSpc>
              <a:spcBef>
                <a:spcPts val="1200"/>
              </a:spcBef>
              <a:spcAft>
                <a:spcPts val="0"/>
              </a:spcAft>
              <a:buClr>
                <a:schemeClr val="dk1"/>
              </a:buClr>
              <a:buSzPts val="2000"/>
              <a:buChar char="○"/>
              <a:defRPr sz="2000"/>
            </a:lvl2pPr>
            <a:lvl3pPr marL="1371600" lvl="2" indent="-342900" algn="l" rtl="0">
              <a:lnSpc>
                <a:spcPct val="90000"/>
              </a:lnSpc>
              <a:spcBef>
                <a:spcPts val="1200"/>
              </a:spcBef>
              <a:spcAft>
                <a:spcPts val="0"/>
              </a:spcAft>
              <a:buClr>
                <a:schemeClr val="dk1"/>
              </a:buClr>
              <a:buSzPts val="1800"/>
              <a:buChar char="■"/>
              <a:defRPr sz="1800"/>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309" name="Google Shape;309;p40"/>
          <p:cNvPicPr preferRelativeResize="0"/>
          <p:nvPr/>
        </p:nvPicPr>
        <p:blipFill rotWithShape="1">
          <a:blip r:embed="rId2">
            <a:alphaModFix/>
          </a:blip>
          <a:srcRect/>
          <a:stretch/>
        </p:blipFill>
        <p:spPr>
          <a:xfrm>
            <a:off x="1" y="0"/>
            <a:ext cx="6857996" cy="914400"/>
          </a:xfrm>
          <a:prstGeom prst="rect">
            <a:avLst/>
          </a:prstGeom>
          <a:noFill/>
          <a:ln>
            <a:noFill/>
          </a:ln>
        </p:spPr>
      </p:pic>
      <p:sp>
        <p:nvSpPr>
          <p:cNvPr id="310" name="Google Shape;310;p40"/>
          <p:cNvSpPr txBox="1">
            <a:spLocks noGrp="1"/>
          </p:cNvSpPr>
          <p:nvPr>
            <p:ph type="title"/>
          </p:nvPr>
        </p:nvSpPr>
        <p:spPr>
          <a:xfrm>
            <a:off x="245193" y="190885"/>
            <a:ext cx="6081900" cy="567300"/>
          </a:xfrm>
          <a:prstGeom prst="rect">
            <a:avLst/>
          </a:prstGeom>
          <a:noFill/>
          <a:ln>
            <a:noFill/>
          </a:ln>
        </p:spPr>
        <p:txBody>
          <a:bodyPr spcFirstLastPara="1" wrap="square" lIns="0" tIns="0" rIns="0" bIns="0" anchor="t" anchorCtr="0">
            <a:normAutofit/>
          </a:bodyPr>
          <a:lstStyle>
            <a:lvl1pPr lvl="0" algn="l" rtl="0">
              <a:lnSpc>
                <a:spcPct val="90000"/>
              </a:lnSpc>
              <a:spcBef>
                <a:spcPts val="0"/>
              </a:spcBef>
              <a:spcAft>
                <a:spcPts val="0"/>
              </a:spcAft>
              <a:buClr>
                <a:schemeClr val="lt1"/>
              </a:buClr>
              <a:buSzPts val="2400"/>
              <a:buFont typeface="Arial"/>
              <a:buChar char="●"/>
              <a:defRPr sz="240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311" name="Google Shape;311;p40"/>
          <p:cNvPicPr preferRelativeResize="0"/>
          <p:nvPr/>
        </p:nvPicPr>
        <p:blipFill rotWithShape="1">
          <a:blip r:embed="rId3">
            <a:alphaModFix/>
          </a:blip>
          <a:srcRect/>
          <a:stretch/>
        </p:blipFill>
        <p:spPr>
          <a:xfrm>
            <a:off x="7772400" y="4629150"/>
            <a:ext cx="857250" cy="364439"/>
          </a:xfrm>
          <a:prstGeom prst="rect">
            <a:avLst/>
          </a:prstGeom>
          <a:noFill/>
          <a:ln>
            <a:noFill/>
          </a:ln>
        </p:spPr>
      </p:pic>
      <p:sp>
        <p:nvSpPr>
          <p:cNvPr id="312" name="Google Shape;312;p40"/>
          <p:cNvSpPr txBox="1">
            <a:spLocks noGrp="1"/>
          </p:cNvSpPr>
          <p:nvPr>
            <p:ph type="sldNum" idx="12"/>
          </p:nvPr>
        </p:nvSpPr>
        <p:spPr>
          <a:xfrm>
            <a:off x="223071" y="4820264"/>
            <a:ext cx="2057400" cy="273900"/>
          </a:xfrm>
          <a:prstGeom prst="rect">
            <a:avLst/>
          </a:prstGeom>
          <a:noFill/>
          <a:ln>
            <a:noFill/>
          </a:ln>
        </p:spPr>
        <p:txBody>
          <a:bodyPr spcFirstLastPara="1" wrap="square" lIns="91425" tIns="45700" rIns="91425" bIns="45700" anchor="t" anchorCtr="0">
            <a:noAutofit/>
          </a:bodyPr>
          <a:lstStyle>
            <a:lvl1pPr marL="0" lvl="0" indent="0" algn="l" rtl="0">
              <a:spcBef>
                <a:spcPts val="0"/>
              </a:spcBef>
              <a:buNone/>
              <a:defRPr sz="1600">
                <a:solidFill>
                  <a:srgbClr val="7F7F7F"/>
                </a:solidFill>
                <a:latin typeface="Calibri"/>
                <a:ea typeface="Calibri"/>
                <a:cs typeface="Calibri"/>
                <a:sym typeface="Calibri"/>
              </a:defRPr>
            </a:lvl1pPr>
            <a:lvl2pPr marL="0" lvl="1" indent="0" algn="l" rtl="0">
              <a:spcBef>
                <a:spcPts val="0"/>
              </a:spcBef>
              <a:buNone/>
              <a:defRPr sz="1600">
                <a:solidFill>
                  <a:srgbClr val="7F7F7F"/>
                </a:solidFill>
                <a:latin typeface="Calibri"/>
                <a:ea typeface="Calibri"/>
                <a:cs typeface="Calibri"/>
                <a:sym typeface="Calibri"/>
              </a:defRPr>
            </a:lvl2pPr>
            <a:lvl3pPr marL="0" lvl="2" indent="0" algn="l" rtl="0">
              <a:spcBef>
                <a:spcPts val="0"/>
              </a:spcBef>
              <a:buNone/>
              <a:defRPr sz="1600">
                <a:solidFill>
                  <a:srgbClr val="7F7F7F"/>
                </a:solidFill>
                <a:latin typeface="Calibri"/>
                <a:ea typeface="Calibri"/>
                <a:cs typeface="Calibri"/>
                <a:sym typeface="Calibri"/>
              </a:defRPr>
            </a:lvl3pPr>
            <a:lvl4pPr marL="0" lvl="3" indent="0" algn="l" rtl="0">
              <a:spcBef>
                <a:spcPts val="0"/>
              </a:spcBef>
              <a:buNone/>
              <a:defRPr sz="1600">
                <a:solidFill>
                  <a:srgbClr val="7F7F7F"/>
                </a:solidFill>
                <a:latin typeface="Calibri"/>
                <a:ea typeface="Calibri"/>
                <a:cs typeface="Calibri"/>
                <a:sym typeface="Calibri"/>
              </a:defRPr>
            </a:lvl4pPr>
            <a:lvl5pPr marL="0" lvl="4" indent="0" algn="l" rtl="0">
              <a:spcBef>
                <a:spcPts val="0"/>
              </a:spcBef>
              <a:buNone/>
              <a:defRPr sz="1600">
                <a:solidFill>
                  <a:srgbClr val="7F7F7F"/>
                </a:solidFill>
                <a:latin typeface="Calibri"/>
                <a:ea typeface="Calibri"/>
                <a:cs typeface="Calibri"/>
                <a:sym typeface="Calibri"/>
              </a:defRPr>
            </a:lvl5pPr>
            <a:lvl6pPr marL="0" lvl="5" indent="0" algn="l" rtl="0">
              <a:spcBef>
                <a:spcPts val="0"/>
              </a:spcBef>
              <a:buNone/>
              <a:defRPr sz="1600">
                <a:solidFill>
                  <a:srgbClr val="7F7F7F"/>
                </a:solidFill>
                <a:latin typeface="Calibri"/>
                <a:ea typeface="Calibri"/>
                <a:cs typeface="Calibri"/>
                <a:sym typeface="Calibri"/>
              </a:defRPr>
            </a:lvl6pPr>
            <a:lvl7pPr marL="0" lvl="6" indent="0" algn="l" rtl="0">
              <a:spcBef>
                <a:spcPts val="0"/>
              </a:spcBef>
              <a:buNone/>
              <a:defRPr sz="1600">
                <a:solidFill>
                  <a:srgbClr val="7F7F7F"/>
                </a:solidFill>
                <a:latin typeface="Calibri"/>
                <a:ea typeface="Calibri"/>
                <a:cs typeface="Calibri"/>
                <a:sym typeface="Calibri"/>
              </a:defRPr>
            </a:lvl7pPr>
            <a:lvl8pPr marL="0" lvl="7" indent="0" algn="l" rtl="0">
              <a:spcBef>
                <a:spcPts val="0"/>
              </a:spcBef>
              <a:buNone/>
              <a:defRPr sz="1600">
                <a:solidFill>
                  <a:srgbClr val="7F7F7F"/>
                </a:solidFill>
                <a:latin typeface="Calibri"/>
                <a:ea typeface="Calibri"/>
                <a:cs typeface="Calibri"/>
                <a:sym typeface="Calibri"/>
              </a:defRPr>
            </a:lvl8pPr>
            <a:lvl9pPr marL="0" lvl="8" indent="0" algn="l" rtl="0">
              <a:spcBef>
                <a:spcPts val="0"/>
              </a:spcBef>
              <a:buNone/>
              <a:defRPr sz="1600">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with small image">
  <p:cSld name="SECTION_HEADER_3">
    <p:spTree>
      <p:nvGrpSpPr>
        <p:cNvPr id="1" name="Shape 28"/>
        <p:cNvGrpSpPr/>
        <p:nvPr/>
      </p:nvGrpSpPr>
      <p:grpSpPr>
        <a:xfrm>
          <a:off x="0" y="0"/>
          <a:ext cx="0" cy="0"/>
          <a:chOff x="0" y="0"/>
          <a:chExt cx="0" cy="0"/>
        </a:xfrm>
      </p:grpSpPr>
      <p:pic>
        <p:nvPicPr>
          <p:cNvPr id="29" name="Google Shape;29;p5"/>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30" name="Google Shape;30;p5"/>
          <p:cNvSpPr txBox="1">
            <a:spLocks noGrp="1"/>
          </p:cNvSpPr>
          <p:nvPr>
            <p:ph type="title"/>
          </p:nvPr>
        </p:nvSpPr>
        <p:spPr>
          <a:xfrm>
            <a:off x="213075" y="228600"/>
            <a:ext cx="79335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31" name="Google Shape;31;p5"/>
          <p:cNvSpPr txBox="1">
            <a:spLocks noGrp="1"/>
          </p:cNvSpPr>
          <p:nvPr>
            <p:ph type="body" idx="1"/>
          </p:nvPr>
        </p:nvSpPr>
        <p:spPr>
          <a:xfrm>
            <a:off x="457200" y="1143000"/>
            <a:ext cx="8520600" cy="3191700"/>
          </a:xfrm>
          <a:prstGeom prst="rect">
            <a:avLst/>
          </a:prstGeom>
        </p:spPr>
        <p:txBody>
          <a:bodyPr spcFirstLastPara="1" wrap="square" lIns="0" tIns="0" rIns="0" bIns="0" anchor="t" anchorCtr="0">
            <a:normAutofit/>
          </a:bodyPr>
          <a:lstStyle>
            <a:lvl1pPr marL="457200" lvl="0" indent="-330200" rtl="0">
              <a:spcBef>
                <a:spcPts val="0"/>
              </a:spcBef>
              <a:spcAft>
                <a:spcPts val="0"/>
              </a:spcAft>
              <a:buClr>
                <a:schemeClr val="dk1"/>
              </a:buClr>
              <a:buSzPts val="1600"/>
              <a:buChar char="●"/>
              <a:defRPr>
                <a:solidFill>
                  <a:schemeClr val="dk1"/>
                </a:solidFill>
              </a:defRPr>
            </a:lvl1pPr>
            <a:lvl2pPr marL="914400" lvl="1" indent="-292100" rtl="0">
              <a:spcBef>
                <a:spcPts val="0"/>
              </a:spcBef>
              <a:spcAft>
                <a:spcPts val="0"/>
              </a:spcAft>
              <a:buClr>
                <a:schemeClr val="dk1"/>
              </a:buClr>
              <a:buSzPts val="1000"/>
              <a:buChar char="○"/>
              <a:defRPr sz="1600">
                <a:solidFill>
                  <a:schemeClr val="dk1"/>
                </a:solidFill>
              </a:defRPr>
            </a:lvl2pPr>
            <a:lvl3pPr marL="1371600" lvl="2" indent="-292100" rtl="0">
              <a:spcBef>
                <a:spcPts val="0"/>
              </a:spcBef>
              <a:spcAft>
                <a:spcPts val="0"/>
              </a:spcAft>
              <a:buClr>
                <a:schemeClr val="dk1"/>
              </a:buClr>
              <a:buSzPts val="1000"/>
              <a:buChar char="■"/>
              <a:defRPr sz="1600">
                <a:solidFill>
                  <a:schemeClr val="dk1"/>
                </a:solidFill>
              </a:defRPr>
            </a:lvl3pPr>
            <a:lvl4pPr marL="1828800" lvl="3" indent="-292100" rtl="0">
              <a:spcBef>
                <a:spcPts val="0"/>
              </a:spcBef>
              <a:spcAft>
                <a:spcPts val="0"/>
              </a:spcAft>
              <a:buClr>
                <a:schemeClr val="dk1"/>
              </a:buClr>
              <a:buSzPts val="1000"/>
              <a:buChar char="●"/>
              <a:defRPr sz="1600">
                <a:solidFill>
                  <a:schemeClr val="dk1"/>
                </a:solidFill>
              </a:defRPr>
            </a:lvl4pPr>
            <a:lvl5pPr marL="2286000" lvl="4" indent="-292100" rtl="0">
              <a:spcBef>
                <a:spcPts val="0"/>
              </a:spcBef>
              <a:spcAft>
                <a:spcPts val="0"/>
              </a:spcAft>
              <a:buClr>
                <a:schemeClr val="dk1"/>
              </a:buClr>
              <a:buSzPts val="1000"/>
              <a:buChar char="○"/>
              <a:defRPr sz="1600">
                <a:solidFill>
                  <a:schemeClr val="dk1"/>
                </a:solidFill>
              </a:defRPr>
            </a:lvl5pPr>
            <a:lvl6pPr marL="2743200" lvl="5" indent="-292100" rtl="0">
              <a:spcBef>
                <a:spcPts val="0"/>
              </a:spcBef>
              <a:spcAft>
                <a:spcPts val="0"/>
              </a:spcAft>
              <a:buClr>
                <a:schemeClr val="dk1"/>
              </a:buClr>
              <a:buSzPts val="1000"/>
              <a:buChar char="■"/>
              <a:defRPr sz="1600">
                <a:solidFill>
                  <a:schemeClr val="dk1"/>
                </a:solidFill>
              </a:defRPr>
            </a:lvl6pPr>
            <a:lvl7pPr marL="3200400" lvl="6" indent="-292100" rtl="0">
              <a:spcBef>
                <a:spcPts val="0"/>
              </a:spcBef>
              <a:spcAft>
                <a:spcPts val="0"/>
              </a:spcAft>
              <a:buClr>
                <a:schemeClr val="dk1"/>
              </a:buClr>
              <a:buSzPts val="1000"/>
              <a:buChar char="●"/>
              <a:defRPr sz="1600">
                <a:solidFill>
                  <a:schemeClr val="dk1"/>
                </a:solidFill>
              </a:defRPr>
            </a:lvl7pPr>
            <a:lvl8pPr marL="3657600" lvl="7" indent="-292100" rtl="0">
              <a:spcBef>
                <a:spcPts val="0"/>
              </a:spcBef>
              <a:spcAft>
                <a:spcPts val="0"/>
              </a:spcAft>
              <a:buClr>
                <a:schemeClr val="dk1"/>
              </a:buClr>
              <a:buSzPts val="1000"/>
              <a:buChar char="○"/>
              <a:defRPr sz="1600">
                <a:solidFill>
                  <a:schemeClr val="dk1"/>
                </a:solidFill>
              </a:defRPr>
            </a:lvl8pPr>
            <a:lvl9pPr marL="4114800" lvl="8" indent="-292100" rtl="0">
              <a:spcBef>
                <a:spcPts val="0"/>
              </a:spcBef>
              <a:spcAft>
                <a:spcPts val="0"/>
              </a:spcAft>
              <a:buClr>
                <a:schemeClr val="dk1"/>
              </a:buClr>
              <a:buSzPts val="1000"/>
              <a:buChar char="■"/>
              <a:defRPr sz="1600">
                <a:solidFill>
                  <a:schemeClr val="dk1"/>
                </a:solidFill>
              </a:defRPr>
            </a:lvl9pPr>
          </a:lstStyle>
          <a:p>
            <a:endParaRPr/>
          </a:p>
        </p:txBody>
      </p:sp>
      <p:pic>
        <p:nvPicPr>
          <p:cNvPr id="32" name="Google Shape;32;p5"/>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33" name="Google Shape;33;p5"/>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34" name="Google Shape;34;p5"/>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35" name="Google Shape;35;p5"/>
          <p:cNvSpPr>
            <a:spLocks noGrp="1"/>
          </p:cNvSpPr>
          <p:nvPr>
            <p:ph type="pic" idx="2"/>
          </p:nvPr>
        </p:nvSpPr>
        <p:spPr>
          <a:xfrm>
            <a:off x="8290775" y="71475"/>
            <a:ext cx="774300" cy="7743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1">
  <p:cSld name="BLANK_2">
    <p:spTree>
      <p:nvGrpSpPr>
        <p:cNvPr id="1" name="Shape 313"/>
        <p:cNvGrpSpPr/>
        <p:nvPr/>
      </p:nvGrpSpPr>
      <p:grpSpPr>
        <a:xfrm>
          <a:off x="0" y="0"/>
          <a:ext cx="0" cy="0"/>
          <a:chOff x="0" y="0"/>
          <a:chExt cx="0" cy="0"/>
        </a:xfrm>
      </p:grpSpPr>
      <p:sp>
        <p:nvSpPr>
          <p:cNvPr id="314" name="Google Shape;314;p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5" name="Google Shape;315;p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6" name="Google Shape;316;p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21"/>
        <p:cNvGrpSpPr/>
        <p:nvPr/>
      </p:nvGrpSpPr>
      <p:grpSpPr>
        <a:xfrm>
          <a:off x="0" y="0"/>
          <a:ext cx="0" cy="0"/>
          <a:chOff x="0" y="0"/>
          <a:chExt cx="0" cy="0"/>
        </a:xfrm>
      </p:grpSpPr>
      <p:sp>
        <p:nvSpPr>
          <p:cNvPr id="322" name="Google Shape;322;p43"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3" name="Google Shape;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24" name="Google Shape;324;p4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25" name="Google Shape;325;p43"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326" name="Google Shape;326;p43"/>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327" name="Google Shape;327;p43"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328" name="Google Shape;328;p43"/>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9" name="Google Shape;329;p43"/>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0" name="Google Shape;330;p4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331"/>
        <p:cNvGrpSpPr/>
        <p:nvPr/>
      </p:nvGrpSpPr>
      <p:grpSpPr>
        <a:xfrm>
          <a:off x="0" y="0"/>
          <a:ext cx="0" cy="0"/>
          <a:chOff x="0" y="0"/>
          <a:chExt cx="0" cy="0"/>
        </a:xfrm>
      </p:grpSpPr>
      <p:sp>
        <p:nvSpPr>
          <p:cNvPr id="332" name="Google Shape;332;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33" name="Google Shape;333;p4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4" name="Google Shape;334;p4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335" name="Google Shape;335;p4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336" name="Google Shape;336;p4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337" name="Google Shape;337;p44"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38" name="Google Shape;338;p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9" name="Google Shape;339;p4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0" name="Google Shape;340;p4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341" name="Google Shape;341;p44"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42"/>
        <p:cNvGrpSpPr/>
        <p:nvPr/>
      </p:nvGrpSpPr>
      <p:grpSpPr>
        <a:xfrm>
          <a:off x="0" y="0"/>
          <a:ext cx="0" cy="0"/>
          <a:chOff x="0" y="0"/>
          <a:chExt cx="0" cy="0"/>
        </a:xfrm>
      </p:grpSpPr>
      <p:sp>
        <p:nvSpPr>
          <p:cNvPr id="343" name="Google Shape;343;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44" name="Google Shape;344;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45" name="Google Shape;345;p4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6" name="Google Shape;346;p45"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47" name="Google Shape;347;p4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8" name="Google Shape;348;p4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9" name="Google Shape;349;p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0" name="Google Shape;350;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51" name="Google Shape;351;p4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352"/>
        <p:cNvGrpSpPr/>
        <p:nvPr/>
      </p:nvGrpSpPr>
      <p:grpSpPr>
        <a:xfrm>
          <a:off x="0" y="0"/>
          <a:ext cx="0" cy="0"/>
          <a:chOff x="0" y="0"/>
          <a:chExt cx="0" cy="0"/>
        </a:xfrm>
      </p:grpSpPr>
      <p:sp>
        <p:nvSpPr>
          <p:cNvPr id="353" name="Google Shape;353;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4" name="Google Shape;354;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55" name="Google Shape;355;p4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356" name="Google Shape;356;p4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57" name="Google Shape;3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58" name="Google Shape;358;p4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9"/>
        <p:cNvGrpSpPr/>
        <p:nvPr/>
      </p:nvGrpSpPr>
      <p:grpSpPr>
        <a:xfrm>
          <a:off x="0" y="0"/>
          <a:ext cx="0" cy="0"/>
          <a:chOff x="0" y="0"/>
          <a:chExt cx="0" cy="0"/>
        </a:xfrm>
      </p:grpSpPr>
      <p:sp>
        <p:nvSpPr>
          <p:cNvPr id="360" name="Google Shape;360;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61" name="Google Shape;3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2" name="Google Shape;362;p47"/>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3" name="Google Shape;363;p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364" name="Google Shape;364;p4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365" name="Google Shape;365;p4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366" name="Google Shape;366;p47"/>
          <p:cNvGrpSpPr/>
          <p:nvPr/>
        </p:nvGrpSpPr>
        <p:grpSpPr>
          <a:xfrm>
            <a:off x="308400" y="1062325"/>
            <a:ext cx="1006800" cy="1003500"/>
            <a:chOff x="308400" y="1076275"/>
            <a:chExt cx="1006800" cy="1003500"/>
          </a:xfrm>
        </p:grpSpPr>
        <p:sp>
          <p:nvSpPr>
            <p:cNvPr id="367" name="Google Shape;367;p4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8" name="Google Shape;368;p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369" name="Google Shape;369;p47"/>
          <p:cNvGrpSpPr/>
          <p:nvPr/>
        </p:nvGrpSpPr>
        <p:grpSpPr>
          <a:xfrm>
            <a:off x="308400" y="2150613"/>
            <a:ext cx="1006800" cy="1003500"/>
            <a:chOff x="308400" y="2218825"/>
            <a:chExt cx="1006800" cy="1003500"/>
          </a:xfrm>
        </p:grpSpPr>
        <p:sp>
          <p:nvSpPr>
            <p:cNvPr id="370" name="Google Shape;370;p4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1" name="Google Shape;371;p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372" name="Google Shape;372;p47"/>
          <p:cNvGrpSpPr/>
          <p:nvPr/>
        </p:nvGrpSpPr>
        <p:grpSpPr>
          <a:xfrm>
            <a:off x="308400" y="3238900"/>
            <a:ext cx="1006800" cy="1003500"/>
            <a:chOff x="308400" y="1076275"/>
            <a:chExt cx="1006800" cy="1003500"/>
          </a:xfrm>
        </p:grpSpPr>
        <p:sp>
          <p:nvSpPr>
            <p:cNvPr id="373" name="Google Shape;373;p4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4" name="Google Shape;374;p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375" name="Google Shape;375;p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376" name="Google Shape;376;p47" descr="Graphic of Student Demographics, October 2023 data"/>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377" name="Google Shape;377;p47"/>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78" name="Google Shape;378;p4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379" name="Google Shape;37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80" name="Google Shape;380;p47"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381"/>
        <p:cNvGrpSpPr/>
        <p:nvPr/>
      </p:nvGrpSpPr>
      <p:grpSpPr>
        <a:xfrm>
          <a:off x="0" y="0"/>
          <a:ext cx="0" cy="0"/>
          <a:chOff x="0" y="0"/>
          <a:chExt cx="0" cy="0"/>
        </a:xfrm>
      </p:grpSpPr>
      <p:sp>
        <p:nvSpPr>
          <p:cNvPr id="382" name="Google Shape;382;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83" name="Google Shape;383;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4" name="Google Shape;384;p48"/>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385" name="Google Shape;385;p48"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386" name="Google Shape;386;p48"/>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387" name="Google Shape;387;p48"/>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388" name="Google Shape;388;p48"/>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389" name="Google Shape;389;p48"/>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390" name="Google Shape;390;p48"/>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391" name="Google Shape;391;p48"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392" name="Google Shape;392;p48"/>
          <p:cNvGrpSpPr/>
          <p:nvPr/>
        </p:nvGrpSpPr>
        <p:grpSpPr>
          <a:xfrm>
            <a:off x="311700" y="3548650"/>
            <a:ext cx="8363900" cy="646200"/>
            <a:chOff x="375100" y="3396250"/>
            <a:chExt cx="8363900" cy="646200"/>
          </a:xfrm>
        </p:grpSpPr>
        <p:sp>
          <p:nvSpPr>
            <p:cNvPr id="393" name="Google Shape;393;p48"/>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4" name="Google Shape;394;p48"/>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5" name="Google Shape;395;p48"/>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6" name="Google Shape;396;p48"/>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48"/>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398" name="Google Shape;398;p48"/>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399" name="Google Shape;399;p48"/>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400" name="Google Shape;400;p48"/>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401" name="Google Shape;401;p48"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402" name="Google Shape;402;p48"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403" name="Google Shape;403;p48"/>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404" name="Google Shape;404;p48"/>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405" name="Google Shape;405;p48"/>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406" name="Google Shape;406;p48"/>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407" name="Google Shape;407;p48"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408" name="Google Shape;408;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09" name="Google Shape;409;p4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10"/>
        <p:cNvGrpSpPr/>
        <p:nvPr/>
      </p:nvGrpSpPr>
      <p:grpSpPr>
        <a:xfrm>
          <a:off x="0" y="0"/>
          <a:ext cx="0" cy="0"/>
          <a:chOff x="0" y="0"/>
          <a:chExt cx="0" cy="0"/>
        </a:xfrm>
      </p:grpSpPr>
      <p:pic>
        <p:nvPicPr>
          <p:cNvPr id="411" name="Google Shape;411;p49"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412" name="Google Shape;412;p4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3" name="Google Shape;413;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14" name="Google Shape;414;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15" name="Google Shape;415;p4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16"/>
        <p:cNvGrpSpPr/>
        <p:nvPr/>
      </p:nvGrpSpPr>
      <p:grpSpPr>
        <a:xfrm>
          <a:off x="0" y="0"/>
          <a:ext cx="0" cy="0"/>
          <a:chOff x="0" y="0"/>
          <a:chExt cx="0" cy="0"/>
        </a:xfrm>
      </p:grpSpPr>
      <p:pic>
        <p:nvPicPr>
          <p:cNvPr id="417" name="Google Shape;417;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8" name="Google Shape;418;p5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19" name="Google Shape;41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20" name="Google Shape;420;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21" name="Google Shape;421;p5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22"/>
        <p:cNvGrpSpPr/>
        <p:nvPr/>
      </p:nvGrpSpPr>
      <p:grpSpPr>
        <a:xfrm>
          <a:off x="0" y="0"/>
          <a:ext cx="0" cy="0"/>
          <a:chOff x="0" y="0"/>
          <a:chExt cx="0" cy="0"/>
        </a:xfrm>
      </p:grpSpPr>
      <p:pic>
        <p:nvPicPr>
          <p:cNvPr id="423" name="Google Shape;423;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4" name="Google Shape;424;p5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25" name="Google Shape;42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6" name="Google Shape;426;p51"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427" name="Google Shape;427;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eckmark - blue">
  <p:cSld name="SECTION_HEADER_2">
    <p:spTree>
      <p:nvGrpSpPr>
        <p:cNvPr id="1" name="Shape 36"/>
        <p:cNvGrpSpPr/>
        <p:nvPr/>
      </p:nvGrpSpPr>
      <p:grpSpPr>
        <a:xfrm>
          <a:off x="0" y="0"/>
          <a:ext cx="0" cy="0"/>
          <a:chOff x="0" y="0"/>
          <a:chExt cx="0" cy="0"/>
        </a:xfrm>
      </p:grpSpPr>
      <p:pic>
        <p:nvPicPr>
          <p:cNvPr id="37" name="Google Shape;37;p6"/>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38" name="Google Shape;38;p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39" name="Google Shape;39;p6"/>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40" name="Google Shape;40;p6"/>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41" name="Google Shape;41;p6"/>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42" name="Google Shape;42;p6"/>
          <p:cNvPicPr preferRelativeResize="0"/>
          <p:nvPr/>
        </p:nvPicPr>
        <p:blipFill>
          <a:blip r:embed="rId4">
            <a:alphaModFix/>
          </a:blip>
          <a:stretch>
            <a:fillRect/>
          </a:stretch>
        </p:blipFill>
        <p:spPr>
          <a:xfrm>
            <a:off x="461400" y="2561763"/>
            <a:ext cx="410276" cy="410276"/>
          </a:xfrm>
          <a:prstGeom prst="rect">
            <a:avLst/>
          </a:prstGeom>
          <a:noFill/>
          <a:ln>
            <a:noFill/>
          </a:ln>
        </p:spPr>
      </p:pic>
      <p:pic>
        <p:nvPicPr>
          <p:cNvPr id="43" name="Google Shape;43;p6"/>
          <p:cNvPicPr preferRelativeResize="0"/>
          <p:nvPr/>
        </p:nvPicPr>
        <p:blipFill>
          <a:blip r:embed="rId4">
            <a:alphaModFix/>
          </a:blip>
          <a:stretch>
            <a:fillRect/>
          </a:stretch>
        </p:blipFill>
        <p:spPr>
          <a:xfrm>
            <a:off x="461400" y="1996288"/>
            <a:ext cx="410276" cy="410276"/>
          </a:xfrm>
          <a:prstGeom prst="rect">
            <a:avLst/>
          </a:prstGeom>
          <a:noFill/>
          <a:ln>
            <a:noFill/>
          </a:ln>
        </p:spPr>
      </p:pic>
      <p:sp>
        <p:nvSpPr>
          <p:cNvPr id="44" name="Google Shape;44;p6"/>
          <p:cNvSpPr txBox="1">
            <a:spLocks noGrp="1"/>
          </p:cNvSpPr>
          <p:nvPr>
            <p:ph type="title" idx="2"/>
          </p:nvPr>
        </p:nvSpPr>
        <p:spPr>
          <a:xfrm>
            <a:off x="461400" y="1143000"/>
            <a:ext cx="7685400" cy="322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a:spcBef>
                <a:spcPts val="0"/>
              </a:spcBef>
              <a:spcAft>
                <a:spcPts val="0"/>
              </a:spcAft>
              <a:buSzPts val="1400"/>
              <a:buNone/>
              <a:defRPr>
                <a:latin typeface="Calibri"/>
                <a:ea typeface="Calibri"/>
                <a:cs typeface="Calibri"/>
                <a:sym typeface="Calibri"/>
              </a:defRPr>
            </a:lvl2pPr>
            <a:lvl3pPr lvl="2">
              <a:spcBef>
                <a:spcPts val="0"/>
              </a:spcBef>
              <a:spcAft>
                <a:spcPts val="0"/>
              </a:spcAft>
              <a:buSzPts val="1400"/>
              <a:buNone/>
              <a:defRPr>
                <a:latin typeface="Calibri"/>
                <a:ea typeface="Calibri"/>
                <a:cs typeface="Calibri"/>
                <a:sym typeface="Calibri"/>
              </a:defRPr>
            </a:lvl3pPr>
            <a:lvl4pPr lvl="3">
              <a:spcBef>
                <a:spcPts val="0"/>
              </a:spcBef>
              <a:spcAft>
                <a:spcPts val="0"/>
              </a:spcAft>
              <a:buSzPts val="1400"/>
              <a:buNone/>
              <a:defRPr>
                <a:latin typeface="Calibri"/>
                <a:ea typeface="Calibri"/>
                <a:cs typeface="Calibri"/>
                <a:sym typeface="Calibri"/>
              </a:defRPr>
            </a:lvl4pPr>
            <a:lvl5pPr lvl="4">
              <a:spcBef>
                <a:spcPts val="0"/>
              </a:spcBef>
              <a:spcAft>
                <a:spcPts val="0"/>
              </a:spcAft>
              <a:buSzPts val="1400"/>
              <a:buNone/>
              <a:defRPr>
                <a:latin typeface="Calibri"/>
                <a:ea typeface="Calibri"/>
                <a:cs typeface="Calibri"/>
                <a:sym typeface="Calibri"/>
              </a:defRPr>
            </a:lvl5pPr>
            <a:lvl6pPr lvl="5">
              <a:spcBef>
                <a:spcPts val="0"/>
              </a:spcBef>
              <a:spcAft>
                <a:spcPts val="0"/>
              </a:spcAft>
              <a:buSzPts val="1400"/>
              <a:buNone/>
              <a:defRPr>
                <a:latin typeface="Calibri"/>
                <a:ea typeface="Calibri"/>
                <a:cs typeface="Calibri"/>
                <a:sym typeface="Calibri"/>
              </a:defRPr>
            </a:lvl6pPr>
            <a:lvl7pPr lvl="6">
              <a:spcBef>
                <a:spcPts val="0"/>
              </a:spcBef>
              <a:spcAft>
                <a:spcPts val="0"/>
              </a:spcAft>
              <a:buSzPts val="1400"/>
              <a:buNone/>
              <a:defRPr>
                <a:latin typeface="Calibri"/>
                <a:ea typeface="Calibri"/>
                <a:cs typeface="Calibri"/>
                <a:sym typeface="Calibri"/>
              </a:defRPr>
            </a:lvl7pPr>
            <a:lvl8pPr lvl="7">
              <a:spcBef>
                <a:spcPts val="0"/>
              </a:spcBef>
              <a:spcAft>
                <a:spcPts val="0"/>
              </a:spcAft>
              <a:buSzPts val="1400"/>
              <a:buNone/>
              <a:defRPr>
                <a:latin typeface="Calibri"/>
                <a:ea typeface="Calibri"/>
                <a:cs typeface="Calibri"/>
                <a:sym typeface="Calibri"/>
              </a:defRPr>
            </a:lvl8pPr>
            <a:lvl9pPr lvl="8">
              <a:spcBef>
                <a:spcPts val="0"/>
              </a:spcBef>
              <a:spcAft>
                <a:spcPts val="0"/>
              </a:spcAft>
              <a:buSzPts val="1400"/>
              <a:buNone/>
              <a:defRPr>
                <a:latin typeface="Calibri"/>
                <a:ea typeface="Calibri"/>
                <a:cs typeface="Calibri"/>
                <a:sym typeface="Calibri"/>
              </a:defRPr>
            </a:lvl9pPr>
          </a:lstStyle>
          <a:p>
            <a:endParaRPr/>
          </a:p>
        </p:txBody>
      </p:sp>
      <p:sp>
        <p:nvSpPr>
          <p:cNvPr id="45" name="Google Shape;45;p6"/>
          <p:cNvSpPr txBox="1">
            <a:spLocks noGrp="1"/>
          </p:cNvSpPr>
          <p:nvPr>
            <p:ph type="subTitle" idx="1"/>
          </p:nvPr>
        </p:nvSpPr>
        <p:spPr>
          <a:xfrm>
            <a:off x="1005250" y="2040025"/>
            <a:ext cx="5891400" cy="322800"/>
          </a:xfrm>
          <a:prstGeom prst="rect">
            <a:avLst/>
          </a:prstGeom>
        </p:spPr>
        <p:txBody>
          <a:bodyPr spcFirstLastPara="1" wrap="square" lIns="0" tIns="0" rIns="0" bIns="0" anchor="t" anchorCtr="0">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
          <p:cNvSpPr txBox="1">
            <a:spLocks noGrp="1"/>
          </p:cNvSpPr>
          <p:nvPr>
            <p:ph type="subTitle" idx="3"/>
          </p:nvPr>
        </p:nvSpPr>
        <p:spPr>
          <a:xfrm>
            <a:off x="1005250" y="2605500"/>
            <a:ext cx="5891400" cy="322800"/>
          </a:xfrm>
          <a:prstGeom prst="rect">
            <a:avLst/>
          </a:prstGeom>
        </p:spPr>
        <p:txBody>
          <a:bodyPr spcFirstLastPara="1" wrap="square" lIns="0" tIns="0" rIns="0" bIns="0"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7" name="Google Shape;47;p6"/>
          <p:cNvPicPr preferRelativeResize="0"/>
          <p:nvPr/>
        </p:nvPicPr>
        <p:blipFill>
          <a:blip r:embed="rId4">
            <a:alphaModFix/>
          </a:blip>
          <a:stretch>
            <a:fillRect/>
          </a:stretch>
        </p:blipFill>
        <p:spPr>
          <a:xfrm>
            <a:off x="465600" y="3127238"/>
            <a:ext cx="410276" cy="410275"/>
          </a:xfrm>
          <a:prstGeom prst="rect">
            <a:avLst/>
          </a:prstGeom>
          <a:noFill/>
          <a:ln>
            <a:noFill/>
          </a:ln>
        </p:spPr>
      </p:pic>
      <p:sp>
        <p:nvSpPr>
          <p:cNvPr id="48" name="Google Shape;48;p6"/>
          <p:cNvSpPr txBox="1">
            <a:spLocks noGrp="1"/>
          </p:cNvSpPr>
          <p:nvPr>
            <p:ph type="subTitle" idx="4"/>
          </p:nvPr>
        </p:nvSpPr>
        <p:spPr>
          <a:xfrm>
            <a:off x="1009450" y="3170975"/>
            <a:ext cx="5891400" cy="322800"/>
          </a:xfrm>
          <a:prstGeom prst="rect">
            <a:avLst/>
          </a:prstGeom>
        </p:spPr>
        <p:txBody>
          <a:bodyPr spcFirstLastPara="1" wrap="square" lIns="0" tIns="0" rIns="0" bIns="0"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28"/>
        <p:cNvGrpSpPr/>
        <p:nvPr/>
      </p:nvGrpSpPr>
      <p:grpSpPr>
        <a:xfrm>
          <a:off x="0" y="0"/>
          <a:ext cx="0" cy="0"/>
          <a:chOff x="0" y="0"/>
          <a:chExt cx="0" cy="0"/>
        </a:xfrm>
      </p:grpSpPr>
      <p:pic>
        <p:nvPicPr>
          <p:cNvPr id="429" name="Google Shape;429;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0" name="Google Shape;430;p5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1" name="Google Shape;431;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432" name="Google Shape;432;p5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33"/>
        <p:cNvGrpSpPr/>
        <p:nvPr/>
      </p:nvGrpSpPr>
      <p:grpSpPr>
        <a:xfrm>
          <a:off x="0" y="0"/>
          <a:ext cx="0" cy="0"/>
          <a:chOff x="0" y="0"/>
          <a:chExt cx="0" cy="0"/>
        </a:xfrm>
      </p:grpSpPr>
      <p:pic>
        <p:nvPicPr>
          <p:cNvPr id="434" name="Google Shape;434;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5" name="Google Shape;435;p5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36" name="Google Shape;436;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437" name="Google Shape;437;p5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38"/>
        <p:cNvGrpSpPr/>
        <p:nvPr/>
      </p:nvGrpSpPr>
      <p:grpSpPr>
        <a:xfrm>
          <a:off x="0" y="0"/>
          <a:ext cx="0" cy="0"/>
          <a:chOff x="0" y="0"/>
          <a:chExt cx="0" cy="0"/>
        </a:xfrm>
      </p:grpSpPr>
      <p:pic>
        <p:nvPicPr>
          <p:cNvPr id="439" name="Google Shape;439;p5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0" name="Google Shape;440;p5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1" name="Google Shape;441;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42" name="Google Shape;442;p5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43"/>
        <p:cNvGrpSpPr/>
        <p:nvPr/>
      </p:nvGrpSpPr>
      <p:grpSpPr>
        <a:xfrm>
          <a:off x="0" y="0"/>
          <a:ext cx="0" cy="0"/>
          <a:chOff x="0" y="0"/>
          <a:chExt cx="0" cy="0"/>
        </a:xfrm>
      </p:grpSpPr>
      <p:pic>
        <p:nvPicPr>
          <p:cNvPr id="444" name="Google Shape;444;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5" name="Google Shape;445;p5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46" name="Google Shape;44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47" name="Google Shape;447;p5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48"/>
        <p:cNvGrpSpPr/>
        <p:nvPr/>
      </p:nvGrpSpPr>
      <p:grpSpPr>
        <a:xfrm>
          <a:off x="0" y="0"/>
          <a:ext cx="0" cy="0"/>
          <a:chOff x="0" y="0"/>
          <a:chExt cx="0" cy="0"/>
        </a:xfrm>
      </p:grpSpPr>
      <p:pic>
        <p:nvPicPr>
          <p:cNvPr id="449" name="Google Shape;449;p5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0" name="Google Shape;450;p5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451" name="Google Shape;451;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52" name="Google Shape;452;p5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53"/>
        <p:cNvGrpSpPr/>
        <p:nvPr/>
      </p:nvGrpSpPr>
      <p:grpSpPr>
        <a:xfrm>
          <a:off x="0" y="0"/>
          <a:ext cx="0" cy="0"/>
          <a:chOff x="0" y="0"/>
          <a:chExt cx="0" cy="0"/>
        </a:xfrm>
      </p:grpSpPr>
      <p:sp>
        <p:nvSpPr>
          <p:cNvPr id="454" name="Google Shape;454;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5" name="Google Shape;455;p5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6" name="Google Shape;456;p57"/>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57" name="Google Shape;457;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58" name="Google Shape;458;p57"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459" name="Google Shape;459;p57"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60" name="Google Shape;460;p57"/>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1" name="Google Shape;461;p57"/>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62"/>
        <p:cNvGrpSpPr/>
        <p:nvPr/>
      </p:nvGrpSpPr>
      <p:grpSpPr>
        <a:xfrm>
          <a:off x="0" y="0"/>
          <a:ext cx="0" cy="0"/>
          <a:chOff x="0" y="0"/>
          <a:chExt cx="0" cy="0"/>
        </a:xfrm>
      </p:grpSpPr>
      <p:pic>
        <p:nvPicPr>
          <p:cNvPr id="463" name="Google Shape;463;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64" name="Google Shape;464;p58"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65" name="Google Shape;465;p5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66" name="Google Shape;466;p5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67" name="Google Shape;467;p5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68" name="Google Shape;468;p58"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69" name="Google Shape;469;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70" name="Google Shape;470;p58"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71"/>
        <p:cNvGrpSpPr/>
        <p:nvPr/>
      </p:nvGrpSpPr>
      <p:grpSpPr>
        <a:xfrm>
          <a:off x="0" y="0"/>
          <a:ext cx="0" cy="0"/>
          <a:chOff x="0" y="0"/>
          <a:chExt cx="0" cy="0"/>
        </a:xfrm>
      </p:grpSpPr>
      <p:pic>
        <p:nvPicPr>
          <p:cNvPr id="472" name="Google Shape;47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73" name="Google Shape;473;p59"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474" name="Google Shape;474;p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75" name="Google Shape;475;p5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76" name="Google Shape;476;p5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77" name="Google Shape;477;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78" name="Google Shape;478;p5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479"/>
        <p:cNvGrpSpPr/>
        <p:nvPr/>
      </p:nvGrpSpPr>
      <p:grpSpPr>
        <a:xfrm>
          <a:off x="0" y="0"/>
          <a:ext cx="0" cy="0"/>
          <a:chOff x="0" y="0"/>
          <a:chExt cx="0" cy="0"/>
        </a:xfrm>
      </p:grpSpPr>
      <p:pic>
        <p:nvPicPr>
          <p:cNvPr id="480" name="Google Shape;480;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1" name="Google Shape;481;p6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82" name="Google Shape;482;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83" name="Google Shape;483;p6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84"/>
        <p:cNvGrpSpPr/>
        <p:nvPr/>
      </p:nvGrpSpPr>
      <p:grpSpPr>
        <a:xfrm>
          <a:off x="0" y="0"/>
          <a:ext cx="0" cy="0"/>
          <a:chOff x="0" y="0"/>
          <a:chExt cx="0" cy="0"/>
        </a:xfrm>
      </p:grpSpPr>
      <p:pic>
        <p:nvPicPr>
          <p:cNvPr id="485" name="Google Shape;485;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6" name="Google Shape;486;p61"/>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487" name="Google Shape;487;p61"/>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488" name="Google Shape;488;p61"/>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489" name="Google Shape;489;p61"/>
          <p:cNvGrpSpPr/>
          <p:nvPr/>
        </p:nvGrpSpPr>
        <p:grpSpPr>
          <a:xfrm>
            <a:off x="308400" y="1062325"/>
            <a:ext cx="1006800" cy="1003500"/>
            <a:chOff x="308400" y="1076275"/>
            <a:chExt cx="1006800" cy="1003500"/>
          </a:xfrm>
        </p:grpSpPr>
        <p:sp>
          <p:nvSpPr>
            <p:cNvPr id="490" name="Google Shape;490;p61"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1" name="Google Shape;491;p61"/>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492" name="Google Shape;492;p61"/>
          <p:cNvGrpSpPr/>
          <p:nvPr/>
        </p:nvGrpSpPr>
        <p:grpSpPr>
          <a:xfrm>
            <a:off x="308400" y="2150613"/>
            <a:ext cx="1006800" cy="1003500"/>
            <a:chOff x="308400" y="2218825"/>
            <a:chExt cx="1006800" cy="1003500"/>
          </a:xfrm>
        </p:grpSpPr>
        <p:sp>
          <p:nvSpPr>
            <p:cNvPr id="493" name="Google Shape;493;p61"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 name="Google Shape;494;p61"/>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495" name="Google Shape;495;p61"/>
          <p:cNvGrpSpPr/>
          <p:nvPr/>
        </p:nvGrpSpPr>
        <p:grpSpPr>
          <a:xfrm>
            <a:off x="308400" y="3238900"/>
            <a:ext cx="1006800" cy="1003500"/>
            <a:chOff x="308400" y="1076275"/>
            <a:chExt cx="1006800" cy="1003500"/>
          </a:xfrm>
        </p:grpSpPr>
        <p:sp>
          <p:nvSpPr>
            <p:cNvPr id="496" name="Google Shape;496;p61"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7" name="Google Shape;497;p61"/>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498" name="Google Shape;498;p61"/>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499" name="Google Shape;499;p61"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00" name="Google Shape;500;p61"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501" name="Google Shape;501;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02" name="Google Shape;502;p6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503" name="Google Shape;503;p61"/>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mbers - blue">
  <p:cSld name="SECTION_HEADER_2_1">
    <p:spTree>
      <p:nvGrpSpPr>
        <p:cNvPr id="1" name="Shape 49"/>
        <p:cNvGrpSpPr/>
        <p:nvPr/>
      </p:nvGrpSpPr>
      <p:grpSpPr>
        <a:xfrm>
          <a:off x="0" y="0"/>
          <a:ext cx="0" cy="0"/>
          <a:chOff x="0" y="0"/>
          <a:chExt cx="0" cy="0"/>
        </a:xfrm>
      </p:grpSpPr>
      <p:pic>
        <p:nvPicPr>
          <p:cNvPr id="50" name="Google Shape;50;p7"/>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51" name="Google Shape;51;p7"/>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52" name="Google Shape;52;p7"/>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53" name="Google Shape;53;p7"/>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54" name="Google Shape;54;p7"/>
          <p:cNvSpPr txBox="1">
            <a:spLocks noGrp="1"/>
          </p:cNvSpPr>
          <p:nvPr>
            <p:ph type="sldNum" idx="12"/>
          </p:nvPr>
        </p:nvSpPr>
        <p:spPr>
          <a:xfrm>
            <a:off x="114300" y="4732500"/>
            <a:ext cx="347100" cy="2814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55" name="Google Shape;55;p7"/>
          <p:cNvPicPr preferRelativeResize="0"/>
          <p:nvPr/>
        </p:nvPicPr>
        <p:blipFill rotWithShape="1">
          <a:blip r:embed="rId4">
            <a:alphaModFix/>
          </a:blip>
          <a:srcRect/>
          <a:stretch/>
        </p:blipFill>
        <p:spPr>
          <a:xfrm>
            <a:off x="461400" y="2561775"/>
            <a:ext cx="410276" cy="410276"/>
          </a:xfrm>
          <a:prstGeom prst="rect">
            <a:avLst/>
          </a:prstGeom>
          <a:noFill/>
          <a:ln>
            <a:noFill/>
          </a:ln>
        </p:spPr>
      </p:pic>
      <p:pic>
        <p:nvPicPr>
          <p:cNvPr id="56" name="Google Shape;56;p7"/>
          <p:cNvPicPr preferRelativeResize="0"/>
          <p:nvPr/>
        </p:nvPicPr>
        <p:blipFill rotWithShape="1">
          <a:blip r:embed="rId5">
            <a:alphaModFix/>
          </a:blip>
          <a:srcRect/>
          <a:stretch/>
        </p:blipFill>
        <p:spPr>
          <a:xfrm>
            <a:off x="461400" y="1996288"/>
            <a:ext cx="410276" cy="410276"/>
          </a:xfrm>
          <a:prstGeom prst="rect">
            <a:avLst/>
          </a:prstGeom>
          <a:noFill/>
          <a:ln>
            <a:noFill/>
          </a:ln>
        </p:spPr>
      </p:pic>
      <p:sp>
        <p:nvSpPr>
          <p:cNvPr id="57" name="Google Shape;57;p7"/>
          <p:cNvSpPr txBox="1">
            <a:spLocks noGrp="1"/>
          </p:cNvSpPr>
          <p:nvPr>
            <p:ph type="title" idx="2"/>
          </p:nvPr>
        </p:nvSpPr>
        <p:spPr>
          <a:xfrm>
            <a:off x="461400" y="1143000"/>
            <a:ext cx="7685400" cy="3228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sz="1600">
                <a:solidFill>
                  <a:schemeClr val="dk1"/>
                </a:solidFill>
                <a:latin typeface="Calibri"/>
                <a:ea typeface="Calibri"/>
                <a:cs typeface="Calibri"/>
                <a:sym typeface="Calibri"/>
              </a:defRPr>
            </a:lvl1pPr>
            <a:lvl2pPr lvl="1" rtl="0">
              <a:spcBef>
                <a:spcPts val="0"/>
              </a:spcBef>
              <a:spcAft>
                <a:spcPts val="0"/>
              </a:spcAft>
              <a:buSzPts val="1400"/>
              <a:buNone/>
              <a:defRPr>
                <a:latin typeface="Calibri"/>
                <a:ea typeface="Calibri"/>
                <a:cs typeface="Calibri"/>
                <a:sym typeface="Calibri"/>
              </a:defRPr>
            </a:lvl2pPr>
            <a:lvl3pPr lvl="2" rtl="0">
              <a:spcBef>
                <a:spcPts val="0"/>
              </a:spcBef>
              <a:spcAft>
                <a:spcPts val="0"/>
              </a:spcAft>
              <a:buSzPts val="1400"/>
              <a:buNone/>
              <a:defRPr>
                <a:latin typeface="Calibri"/>
                <a:ea typeface="Calibri"/>
                <a:cs typeface="Calibri"/>
                <a:sym typeface="Calibri"/>
              </a:defRPr>
            </a:lvl3pPr>
            <a:lvl4pPr lvl="3" rtl="0">
              <a:spcBef>
                <a:spcPts val="0"/>
              </a:spcBef>
              <a:spcAft>
                <a:spcPts val="0"/>
              </a:spcAft>
              <a:buSzPts val="1400"/>
              <a:buNone/>
              <a:defRPr>
                <a:latin typeface="Calibri"/>
                <a:ea typeface="Calibri"/>
                <a:cs typeface="Calibri"/>
                <a:sym typeface="Calibri"/>
              </a:defRPr>
            </a:lvl4pPr>
            <a:lvl5pPr lvl="4" rtl="0">
              <a:spcBef>
                <a:spcPts val="0"/>
              </a:spcBef>
              <a:spcAft>
                <a:spcPts val="0"/>
              </a:spcAft>
              <a:buSzPts val="1400"/>
              <a:buNone/>
              <a:defRPr>
                <a:latin typeface="Calibri"/>
                <a:ea typeface="Calibri"/>
                <a:cs typeface="Calibri"/>
                <a:sym typeface="Calibri"/>
              </a:defRPr>
            </a:lvl5pPr>
            <a:lvl6pPr lvl="5" rtl="0">
              <a:spcBef>
                <a:spcPts val="0"/>
              </a:spcBef>
              <a:spcAft>
                <a:spcPts val="0"/>
              </a:spcAft>
              <a:buSzPts val="1400"/>
              <a:buNone/>
              <a:defRPr>
                <a:latin typeface="Calibri"/>
                <a:ea typeface="Calibri"/>
                <a:cs typeface="Calibri"/>
                <a:sym typeface="Calibri"/>
              </a:defRPr>
            </a:lvl6pPr>
            <a:lvl7pPr lvl="6" rtl="0">
              <a:spcBef>
                <a:spcPts val="0"/>
              </a:spcBef>
              <a:spcAft>
                <a:spcPts val="0"/>
              </a:spcAft>
              <a:buSzPts val="1400"/>
              <a:buNone/>
              <a:defRPr>
                <a:latin typeface="Calibri"/>
                <a:ea typeface="Calibri"/>
                <a:cs typeface="Calibri"/>
                <a:sym typeface="Calibri"/>
              </a:defRPr>
            </a:lvl7pPr>
            <a:lvl8pPr lvl="7" rtl="0">
              <a:spcBef>
                <a:spcPts val="0"/>
              </a:spcBef>
              <a:spcAft>
                <a:spcPts val="0"/>
              </a:spcAft>
              <a:buSzPts val="1400"/>
              <a:buNone/>
              <a:defRPr>
                <a:latin typeface="Calibri"/>
                <a:ea typeface="Calibri"/>
                <a:cs typeface="Calibri"/>
                <a:sym typeface="Calibri"/>
              </a:defRPr>
            </a:lvl8pPr>
            <a:lvl9pPr lvl="8" rtl="0">
              <a:spcBef>
                <a:spcPts val="0"/>
              </a:spcBef>
              <a:spcAft>
                <a:spcPts val="0"/>
              </a:spcAft>
              <a:buSzPts val="1400"/>
              <a:buNone/>
              <a:defRPr>
                <a:latin typeface="Calibri"/>
                <a:ea typeface="Calibri"/>
                <a:cs typeface="Calibri"/>
                <a:sym typeface="Calibri"/>
              </a:defRPr>
            </a:lvl9pPr>
          </a:lstStyle>
          <a:p>
            <a:endParaRPr/>
          </a:p>
        </p:txBody>
      </p:sp>
      <p:sp>
        <p:nvSpPr>
          <p:cNvPr id="58" name="Google Shape;58;p7"/>
          <p:cNvSpPr txBox="1">
            <a:spLocks noGrp="1"/>
          </p:cNvSpPr>
          <p:nvPr>
            <p:ph type="subTitle" idx="1"/>
          </p:nvPr>
        </p:nvSpPr>
        <p:spPr>
          <a:xfrm>
            <a:off x="1005250" y="2040025"/>
            <a:ext cx="5891400" cy="322800"/>
          </a:xfrm>
          <a:prstGeom prst="rect">
            <a:avLst/>
          </a:prstGeom>
        </p:spPr>
        <p:txBody>
          <a:bodyPr spcFirstLastPara="1" wrap="square" lIns="0" tIns="0" rIns="0" bIns="0"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7"/>
          <p:cNvSpPr txBox="1">
            <a:spLocks noGrp="1"/>
          </p:cNvSpPr>
          <p:nvPr>
            <p:ph type="subTitle" idx="3"/>
          </p:nvPr>
        </p:nvSpPr>
        <p:spPr>
          <a:xfrm>
            <a:off x="1005250" y="2605500"/>
            <a:ext cx="5891400" cy="322800"/>
          </a:xfrm>
          <a:prstGeom prst="rect">
            <a:avLst/>
          </a:prstGeom>
        </p:spPr>
        <p:txBody>
          <a:bodyPr spcFirstLastPara="1" wrap="square" lIns="0" tIns="0" rIns="0" bIns="0"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60" name="Google Shape;60;p7"/>
          <p:cNvPicPr preferRelativeResize="0"/>
          <p:nvPr/>
        </p:nvPicPr>
        <p:blipFill rotWithShape="1">
          <a:blip r:embed="rId6">
            <a:alphaModFix/>
          </a:blip>
          <a:srcRect/>
          <a:stretch/>
        </p:blipFill>
        <p:spPr>
          <a:xfrm>
            <a:off x="492988" y="3127248"/>
            <a:ext cx="347100" cy="347100"/>
          </a:xfrm>
          <a:prstGeom prst="rect">
            <a:avLst/>
          </a:prstGeom>
          <a:noFill/>
          <a:ln>
            <a:noFill/>
          </a:ln>
        </p:spPr>
      </p:pic>
      <p:sp>
        <p:nvSpPr>
          <p:cNvPr id="61" name="Google Shape;61;p7"/>
          <p:cNvSpPr txBox="1">
            <a:spLocks noGrp="1"/>
          </p:cNvSpPr>
          <p:nvPr>
            <p:ph type="subTitle" idx="4"/>
          </p:nvPr>
        </p:nvSpPr>
        <p:spPr>
          <a:xfrm>
            <a:off x="1009450" y="3170975"/>
            <a:ext cx="5891400" cy="322800"/>
          </a:xfrm>
          <a:prstGeom prst="rect">
            <a:avLst/>
          </a:prstGeom>
        </p:spPr>
        <p:txBody>
          <a:bodyPr spcFirstLastPara="1" wrap="square" lIns="0" tIns="0" rIns="0" bIns="0" anchor="t" anchorCtr="0">
            <a:norm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04"/>
        <p:cNvGrpSpPr/>
        <p:nvPr/>
      </p:nvGrpSpPr>
      <p:grpSpPr>
        <a:xfrm>
          <a:off x="0" y="0"/>
          <a:ext cx="0" cy="0"/>
          <a:chOff x="0" y="0"/>
          <a:chExt cx="0" cy="0"/>
        </a:xfrm>
      </p:grpSpPr>
      <p:pic>
        <p:nvPicPr>
          <p:cNvPr id="505" name="Google Shape;505;p6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6" name="Google Shape;506;p6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507" name="Google Shape;507;p62"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508" name="Google Shape;508;p6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509" name="Google Shape;509;p6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510" name="Google Shape;510;p6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511" name="Google Shape;511;p6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512" name="Google Shape;512;p6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513" name="Google Shape;513;p62"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514" name="Google Shape;514;p62"/>
          <p:cNvGrpSpPr/>
          <p:nvPr/>
        </p:nvGrpSpPr>
        <p:grpSpPr>
          <a:xfrm>
            <a:off x="311700" y="3548650"/>
            <a:ext cx="8363900" cy="646200"/>
            <a:chOff x="375100" y="3396250"/>
            <a:chExt cx="8363900" cy="646200"/>
          </a:xfrm>
        </p:grpSpPr>
        <p:sp>
          <p:nvSpPr>
            <p:cNvPr id="515" name="Google Shape;515;p62"/>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6" name="Google Shape;516;p62"/>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7" name="Google Shape;517;p62"/>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8" name="Google Shape;518;p62"/>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19" name="Google Shape;519;p6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520" name="Google Shape;520;p6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521" name="Google Shape;521;p6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522" name="Google Shape;522;p6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523" name="Google Shape;523;p62"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524" name="Google Shape;524;p62"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525" name="Google Shape;525;p62"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526" name="Google Shape;526;p62"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527" name="Google Shape;527;p6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528" name="Google Shape;528;p6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529" name="Google Shape;529;p62"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530" name="Google Shape;530;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31" name="Google Shape;531;p6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32"/>
        <p:cNvGrpSpPr/>
        <p:nvPr/>
      </p:nvGrpSpPr>
      <p:grpSpPr>
        <a:xfrm>
          <a:off x="0" y="0"/>
          <a:ext cx="0" cy="0"/>
          <a:chOff x="0" y="0"/>
          <a:chExt cx="0" cy="0"/>
        </a:xfrm>
      </p:grpSpPr>
      <p:pic>
        <p:nvPicPr>
          <p:cNvPr id="533" name="Google Shape;533;p6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4" name="Google Shape;534;p6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35" name="Google Shape;535;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36" name="Google Shape;536;p6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37"/>
        <p:cNvGrpSpPr/>
        <p:nvPr/>
      </p:nvGrpSpPr>
      <p:grpSpPr>
        <a:xfrm>
          <a:off x="0" y="0"/>
          <a:ext cx="0" cy="0"/>
          <a:chOff x="0" y="0"/>
          <a:chExt cx="0" cy="0"/>
        </a:xfrm>
      </p:grpSpPr>
      <p:pic>
        <p:nvPicPr>
          <p:cNvPr id="538" name="Google Shape;538;p6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9" name="Google Shape;539;p6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40" name="Google Shape;540;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41" name="Google Shape;541;p64"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42"/>
        <p:cNvGrpSpPr/>
        <p:nvPr/>
      </p:nvGrpSpPr>
      <p:grpSpPr>
        <a:xfrm>
          <a:off x="0" y="0"/>
          <a:ext cx="0" cy="0"/>
          <a:chOff x="0" y="0"/>
          <a:chExt cx="0" cy="0"/>
        </a:xfrm>
      </p:grpSpPr>
      <p:pic>
        <p:nvPicPr>
          <p:cNvPr id="543" name="Google Shape;543;p6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4" name="Google Shape;544;p6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45" name="Google Shape;545;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46" name="Google Shape;546;p6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47"/>
        <p:cNvGrpSpPr/>
        <p:nvPr/>
      </p:nvGrpSpPr>
      <p:grpSpPr>
        <a:xfrm>
          <a:off x="0" y="0"/>
          <a:ext cx="0" cy="0"/>
          <a:chOff x="0" y="0"/>
          <a:chExt cx="0" cy="0"/>
        </a:xfrm>
      </p:grpSpPr>
      <p:pic>
        <p:nvPicPr>
          <p:cNvPr id="548" name="Google Shape;548;p6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9" name="Google Shape;549;p6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0" name="Google Shape;550;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51" name="Google Shape;551;p6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2"/>
        <p:cNvGrpSpPr/>
        <p:nvPr/>
      </p:nvGrpSpPr>
      <p:grpSpPr>
        <a:xfrm>
          <a:off x="0" y="0"/>
          <a:ext cx="0" cy="0"/>
          <a:chOff x="0" y="0"/>
          <a:chExt cx="0" cy="0"/>
        </a:xfrm>
      </p:grpSpPr>
      <p:pic>
        <p:nvPicPr>
          <p:cNvPr id="553" name="Google Shape;553;p6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4" name="Google Shape;554;p6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55" name="Google Shape;555;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56" name="Google Shape;556;p6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57"/>
        <p:cNvGrpSpPr/>
        <p:nvPr/>
      </p:nvGrpSpPr>
      <p:grpSpPr>
        <a:xfrm>
          <a:off x="0" y="0"/>
          <a:ext cx="0" cy="0"/>
          <a:chOff x="0" y="0"/>
          <a:chExt cx="0" cy="0"/>
        </a:xfrm>
      </p:grpSpPr>
      <p:pic>
        <p:nvPicPr>
          <p:cNvPr id="558" name="Google Shape;558;p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9" name="Google Shape;559;p6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0" name="Google Shape;560;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561" name="Google Shape;561;p6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62"/>
        <p:cNvGrpSpPr/>
        <p:nvPr/>
      </p:nvGrpSpPr>
      <p:grpSpPr>
        <a:xfrm>
          <a:off x="0" y="0"/>
          <a:ext cx="0" cy="0"/>
          <a:chOff x="0" y="0"/>
          <a:chExt cx="0" cy="0"/>
        </a:xfrm>
      </p:grpSpPr>
      <p:pic>
        <p:nvPicPr>
          <p:cNvPr id="563" name="Google Shape;563;p69"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4" name="Google Shape;564;p6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65" name="Google Shape;565;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66" name="Google Shape;566;p6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67"/>
        <p:cNvGrpSpPr/>
        <p:nvPr/>
      </p:nvGrpSpPr>
      <p:grpSpPr>
        <a:xfrm>
          <a:off x="0" y="0"/>
          <a:ext cx="0" cy="0"/>
          <a:chOff x="0" y="0"/>
          <a:chExt cx="0" cy="0"/>
        </a:xfrm>
      </p:grpSpPr>
      <p:pic>
        <p:nvPicPr>
          <p:cNvPr id="568" name="Google Shape;568;p70"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9" name="Google Shape;569;p7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70" name="Google Shape;570;p7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571" name="Google Shape;571;p7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572"/>
        <p:cNvGrpSpPr/>
        <p:nvPr/>
      </p:nvGrpSpPr>
      <p:grpSpPr>
        <a:xfrm>
          <a:off x="0" y="0"/>
          <a:ext cx="0" cy="0"/>
          <a:chOff x="0" y="0"/>
          <a:chExt cx="0" cy="0"/>
        </a:xfrm>
      </p:grpSpPr>
      <p:pic>
        <p:nvPicPr>
          <p:cNvPr id="573" name="Google Shape;573;p71"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574" name="Google Shape;574;p71"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75" name="Google Shape;575;p71"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76" name="Google Shape;576;p71"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77" name="Google Shape;577;p71"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78" name="Google Shape;578;p71"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79" name="Google Shape;579;p71"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80" name="Google Shape;580;p71"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slide with header/logo - no text - blue" type="tx">
  <p:cSld name="TITLE_AND_BODY">
    <p:spTree>
      <p:nvGrpSpPr>
        <p:cNvPr id="1" name="Shape 62"/>
        <p:cNvGrpSpPr/>
        <p:nvPr/>
      </p:nvGrpSpPr>
      <p:grpSpPr>
        <a:xfrm>
          <a:off x="0" y="0"/>
          <a:ext cx="0" cy="0"/>
          <a:chOff x="0" y="0"/>
          <a:chExt cx="0" cy="0"/>
        </a:xfrm>
      </p:grpSpPr>
      <p:pic>
        <p:nvPicPr>
          <p:cNvPr id="63" name="Google Shape;63;p8"/>
          <p:cNvPicPr preferRelativeResize="0"/>
          <p:nvPr/>
        </p:nvPicPr>
        <p:blipFill>
          <a:blip r:embed="rId2">
            <a:alphaModFix/>
          </a:blip>
          <a:stretch>
            <a:fillRect/>
          </a:stretch>
        </p:blipFill>
        <p:spPr>
          <a:xfrm>
            <a:off x="-6900" y="0"/>
            <a:ext cx="9172498" cy="917250"/>
          </a:xfrm>
          <a:prstGeom prst="rect">
            <a:avLst/>
          </a:prstGeom>
          <a:noFill/>
          <a:ln>
            <a:noFill/>
          </a:ln>
        </p:spPr>
      </p:pic>
      <p:sp>
        <p:nvSpPr>
          <p:cNvPr id="64" name="Google Shape;64;p8"/>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SzPts val="1400"/>
              <a:buNone/>
              <a:defRPr sz="2000">
                <a:solidFill>
                  <a:srgbClr val="FFFFFF"/>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65" name="Google Shape;65;p8"/>
          <p:cNvPicPr preferRelativeResize="0"/>
          <p:nvPr/>
        </p:nvPicPr>
        <p:blipFill>
          <a:blip r:embed="rId3">
            <a:alphaModFix/>
          </a:blip>
          <a:stretch>
            <a:fillRect/>
          </a:stretch>
        </p:blipFill>
        <p:spPr>
          <a:xfrm>
            <a:off x="8146725" y="4676400"/>
            <a:ext cx="867951" cy="369000"/>
          </a:xfrm>
          <a:prstGeom prst="rect">
            <a:avLst/>
          </a:prstGeom>
          <a:noFill/>
          <a:ln>
            <a:noFill/>
          </a:ln>
        </p:spPr>
      </p:pic>
      <p:cxnSp>
        <p:nvCxnSpPr>
          <p:cNvPr id="66" name="Google Shape;66;p8"/>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67" name="Google Shape;67;p8"/>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581"/>
        <p:cNvGrpSpPr/>
        <p:nvPr/>
      </p:nvGrpSpPr>
      <p:grpSpPr>
        <a:xfrm>
          <a:off x="0" y="0"/>
          <a:ext cx="0" cy="0"/>
          <a:chOff x="0" y="0"/>
          <a:chExt cx="0" cy="0"/>
        </a:xfrm>
      </p:grpSpPr>
      <p:pic>
        <p:nvPicPr>
          <p:cNvPr id="582" name="Google Shape;582;p72"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583" name="Google Shape;583;p72"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84" name="Google Shape;584;p72"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585" name="Google Shape;585;p72"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586" name="Google Shape;586;p72"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587" name="Google Shape;587;p72"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588" name="Google Shape;588;p72"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589" name="Google Shape;589;p72"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590"/>
        <p:cNvGrpSpPr/>
        <p:nvPr/>
      </p:nvGrpSpPr>
      <p:grpSpPr>
        <a:xfrm>
          <a:off x="0" y="0"/>
          <a:ext cx="0" cy="0"/>
          <a:chOff x="0" y="0"/>
          <a:chExt cx="0" cy="0"/>
        </a:xfrm>
      </p:grpSpPr>
      <p:pic>
        <p:nvPicPr>
          <p:cNvPr id="591" name="Google Shape;591;p73"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592" name="Google Shape;592;p73"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593" name="Google Shape;593;p73"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94"/>
        <p:cNvGrpSpPr/>
        <p:nvPr/>
      </p:nvGrpSpPr>
      <p:grpSpPr>
        <a:xfrm>
          <a:off x="0" y="0"/>
          <a:ext cx="0" cy="0"/>
          <a:chOff x="0" y="0"/>
          <a:chExt cx="0" cy="0"/>
        </a:xfrm>
      </p:grpSpPr>
      <p:sp>
        <p:nvSpPr>
          <p:cNvPr id="595" name="Google Shape;595;p7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6" name="Google Shape;596;p7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97" name="Google Shape;597;p7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598" name="Google Shape;598;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9"/>
        <p:cNvGrpSpPr/>
        <p:nvPr/>
      </p:nvGrpSpPr>
      <p:grpSpPr>
        <a:xfrm>
          <a:off x="0" y="0"/>
          <a:ext cx="0" cy="0"/>
          <a:chOff x="0" y="0"/>
          <a:chExt cx="0" cy="0"/>
        </a:xfrm>
      </p:grpSpPr>
      <p:sp>
        <p:nvSpPr>
          <p:cNvPr id="600" name="Google Shape;600;p7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1" name="Google Shape;601;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02"/>
        <p:cNvGrpSpPr/>
        <p:nvPr/>
      </p:nvGrpSpPr>
      <p:grpSpPr>
        <a:xfrm>
          <a:off x="0" y="0"/>
          <a:ext cx="0" cy="0"/>
          <a:chOff x="0" y="0"/>
          <a:chExt cx="0" cy="0"/>
        </a:xfrm>
      </p:grpSpPr>
      <p:sp>
        <p:nvSpPr>
          <p:cNvPr id="603" name="Google Shape;603;p7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4" name="Google Shape;604;p7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605" name="Google Shape;605;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6"/>
        <p:cNvGrpSpPr/>
        <p:nvPr/>
      </p:nvGrpSpPr>
      <p:grpSpPr>
        <a:xfrm>
          <a:off x="0" y="0"/>
          <a:ext cx="0" cy="0"/>
          <a:chOff x="0" y="0"/>
          <a:chExt cx="0" cy="0"/>
        </a:xfrm>
      </p:grpSpPr>
      <p:sp>
        <p:nvSpPr>
          <p:cNvPr id="607" name="Google Shape;607;p7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608" name="Google Shape;608;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09"/>
        <p:cNvGrpSpPr/>
        <p:nvPr/>
      </p:nvGrpSpPr>
      <p:grpSpPr>
        <a:xfrm>
          <a:off x="0" y="0"/>
          <a:ext cx="0" cy="0"/>
          <a:chOff x="0" y="0"/>
          <a:chExt cx="0" cy="0"/>
        </a:xfrm>
      </p:grpSpPr>
      <p:sp>
        <p:nvSpPr>
          <p:cNvPr id="610" name="Google Shape;610;p7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7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12" name="Google Shape;612;p7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3" name="Google Shape;613;p7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14" name="Google Shape;614;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5"/>
        <p:cNvGrpSpPr/>
        <p:nvPr/>
      </p:nvGrpSpPr>
      <p:grpSpPr>
        <a:xfrm>
          <a:off x="0" y="0"/>
          <a:ext cx="0" cy="0"/>
          <a:chOff x="0" y="0"/>
          <a:chExt cx="0" cy="0"/>
        </a:xfrm>
      </p:grpSpPr>
      <p:sp>
        <p:nvSpPr>
          <p:cNvPr id="616" name="Google Shape;616;p7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617" name="Google Shape;617;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18"/>
        <p:cNvGrpSpPr/>
        <p:nvPr/>
      </p:nvGrpSpPr>
      <p:grpSpPr>
        <a:xfrm>
          <a:off x="0" y="0"/>
          <a:ext cx="0" cy="0"/>
          <a:chOff x="0" y="0"/>
          <a:chExt cx="0" cy="0"/>
        </a:xfrm>
      </p:grpSpPr>
      <p:sp>
        <p:nvSpPr>
          <p:cNvPr id="619" name="Google Shape;619;p8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20" name="Google Shape;620;p8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21" name="Google Shape;621;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2"/>
        <p:cNvGrpSpPr/>
        <p:nvPr/>
      </p:nvGrpSpPr>
      <p:grpSpPr>
        <a:xfrm>
          <a:off x="0" y="0"/>
          <a:ext cx="0" cy="0"/>
          <a:chOff x="0" y="0"/>
          <a:chExt cx="0" cy="0"/>
        </a:xfrm>
      </p:grpSpPr>
      <p:sp>
        <p:nvSpPr>
          <p:cNvPr id="623" name="Google Shape;623;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slide-blank" type="twoColTx">
  <p:cSld name="TITLE_AND_TWO_COLUMNS">
    <p:spTree>
      <p:nvGrpSpPr>
        <p:cNvPr id="1" name="Shape 68"/>
        <p:cNvGrpSpPr/>
        <p:nvPr/>
      </p:nvGrpSpPr>
      <p:grpSpPr>
        <a:xfrm>
          <a:off x="0" y="0"/>
          <a:ext cx="0" cy="0"/>
          <a:chOff x="0" y="0"/>
          <a:chExt cx="0" cy="0"/>
        </a:xfrm>
      </p:grpSpPr>
      <p:pic>
        <p:nvPicPr>
          <p:cNvPr id="69" name="Google Shape;69;p9"/>
          <p:cNvPicPr preferRelativeResize="0"/>
          <p:nvPr/>
        </p:nvPicPr>
        <p:blipFill>
          <a:blip r:embed="rId2">
            <a:alphaModFix/>
          </a:blip>
          <a:stretch>
            <a:fillRect/>
          </a:stretch>
        </p:blipFill>
        <p:spPr>
          <a:xfrm>
            <a:off x="8146725" y="4676400"/>
            <a:ext cx="867951" cy="369000"/>
          </a:xfrm>
          <a:prstGeom prst="rect">
            <a:avLst/>
          </a:prstGeom>
          <a:noFill/>
          <a:ln>
            <a:noFill/>
          </a:ln>
        </p:spPr>
      </p:pic>
      <p:cxnSp>
        <p:nvCxnSpPr>
          <p:cNvPr id="70" name="Google Shape;70;p9"/>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71" name="Google Shape;71;p9"/>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rocess slide">
  <p:cSld name="TITLE_AND_TWO_COLUMNS_2">
    <p:spTree>
      <p:nvGrpSpPr>
        <p:cNvPr id="1" name="Shape 72"/>
        <p:cNvGrpSpPr/>
        <p:nvPr/>
      </p:nvGrpSpPr>
      <p:grpSpPr>
        <a:xfrm>
          <a:off x="0" y="0"/>
          <a:ext cx="0" cy="0"/>
          <a:chOff x="0" y="0"/>
          <a:chExt cx="0" cy="0"/>
        </a:xfrm>
      </p:grpSpPr>
      <p:pic>
        <p:nvPicPr>
          <p:cNvPr id="73" name="Google Shape;73;p10"/>
          <p:cNvPicPr preferRelativeResize="0"/>
          <p:nvPr/>
        </p:nvPicPr>
        <p:blipFill>
          <a:blip r:embed="rId2">
            <a:alphaModFix/>
          </a:blip>
          <a:stretch>
            <a:fillRect/>
          </a:stretch>
        </p:blipFill>
        <p:spPr>
          <a:xfrm>
            <a:off x="8146725" y="4676400"/>
            <a:ext cx="867951" cy="369000"/>
          </a:xfrm>
          <a:prstGeom prst="rect">
            <a:avLst/>
          </a:prstGeom>
          <a:noFill/>
          <a:ln>
            <a:noFill/>
          </a:ln>
        </p:spPr>
      </p:pic>
      <p:cxnSp>
        <p:nvCxnSpPr>
          <p:cNvPr id="74" name="Google Shape;74;p10"/>
          <p:cNvCxnSpPr/>
          <p:nvPr/>
        </p:nvCxnSpPr>
        <p:spPr>
          <a:xfrm>
            <a:off x="0" y="4561600"/>
            <a:ext cx="9152700" cy="0"/>
          </a:xfrm>
          <a:prstGeom prst="straightConnector1">
            <a:avLst/>
          </a:prstGeom>
          <a:noFill/>
          <a:ln w="9525" cap="flat" cmpd="sng">
            <a:solidFill>
              <a:schemeClr val="accent1"/>
            </a:solidFill>
            <a:prstDash val="solid"/>
            <a:round/>
            <a:headEnd type="none" w="med" len="med"/>
            <a:tailEnd type="none" w="med" len="med"/>
          </a:ln>
        </p:spPr>
      </p:cxnSp>
      <p:sp>
        <p:nvSpPr>
          <p:cNvPr id="75" name="Google Shape;75;p10"/>
          <p:cNvSpPr txBox="1">
            <a:spLocks noGrp="1"/>
          </p:cNvSpPr>
          <p:nvPr>
            <p:ph type="sldNum" idx="12"/>
          </p:nvPr>
        </p:nvSpPr>
        <p:spPr>
          <a:xfrm>
            <a:off x="88683" y="4676392"/>
            <a:ext cx="548700" cy="393600"/>
          </a:xfrm>
          <a:prstGeom prst="rect">
            <a:avLst/>
          </a:prstGeom>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76" name="Google Shape;76;p1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rtl="0">
              <a:spcBef>
                <a:spcPts val="0"/>
              </a:spcBef>
              <a:spcAft>
                <a:spcPts val="0"/>
              </a:spcAft>
              <a:buClr>
                <a:schemeClr val="accent2"/>
              </a:buClr>
              <a:buSzPts val="1400"/>
              <a:buNone/>
              <a:defRPr sz="2000">
                <a:solidFill>
                  <a:schemeClr val="accent2"/>
                </a:solidFill>
                <a:latin typeface="Rockwell"/>
                <a:ea typeface="Rockwell"/>
                <a:cs typeface="Rockwell"/>
                <a:sym typeface="Rockwell"/>
              </a:defRPr>
            </a:lvl1pPr>
            <a:lvl2pPr lvl="1" rtl="0">
              <a:spcBef>
                <a:spcPts val="0"/>
              </a:spcBef>
              <a:spcAft>
                <a:spcPts val="0"/>
              </a:spcAft>
              <a:buSzPts val="1400"/>
              <a:buNone/>
              <a:defRPr sz="2000">
                <a:solidFill>
                  <a:srgbClr val="FFFFFF"/>
                </a:solidFill>
                <a:latin typeface="Rockwell"/>
                <a:ea typeface="Rockwell"/>
                <a:cs typeface="Rockwell"/>
                <a:sym typeface="Rockwell"/>
              </a:defRPr>
            </a:lvl2pPr>
            <a:lvl3pPr lvl="2" rtl="0">
              <a:spcBef>
                <a:spcPts val="0"/>
              </a:spcBef>
              <a:spcAft>
                <a:spcPts val="0"/>
              </a:spcAft>
              <a:buSzPts val="1400"/>
              <a:buNone/>
              <a:defRPr sz="2000">
                <a:solidFill>
                  <a:srgbClr val="FFFFFF"/>
                </a:solidFill>
                <a:latin typeface="Rockwell"/>
                <a:ea typeface="Rockwell"/>
                <a:cs typeface="Rockwell"/>
                <a:sym typeface="Rockwell"/>
              </a:defRPr>
            </a:lvl3pPr>
            <a:lvl4pPr lvl="3" rtl="0">
              <a:spcBef>
                <a:spcPts val="0"/>
              </a:spcBef>
              <a:spcAft>
                <a:spcPts val="0"/>
              </a:spcAft>
              <a:buSzPts val="1400"/>
              <a:buNone/>
              <a:defRPr sz="2000">
                <a:solidFill>
                  <a:srgbClr val="FFFFFF"/>
                </a:solidFill>
                <a:latin typeface="Rockwell"/>
                <a:ea typeface="Rockwell"/>
                <a:cs typeface="Rockwell"/>
                <a:sym typeface="Rockwell"/>
              </a:defRPr>
            </a:lvl4pPr>
            <a:lvl5pPr lvl="4" rtl="0">
              <a:spcBef>
                <a:spcPts val="0"/>
              </a:spcBef>
              <a:spcAft>
                <a:spcPts val="0"/>
              </a:spcAft>
              <a:buSzPts val="1400"/>
              <a:buNone/>
              <a:defRPr sz="2000">
                <a:solidFill>
                  <a:srgbClr val="FFFFFF"/>
                </a:solidFill>
                <a:latin typeface="Rockwell"/>
                <a:ea typeface="Rockwell"/>
                <a:cs typeface="Rockwell"/>
                <a:sym typeface="Rockwell"/>
              </a:defRPr>
            </a:lvl5pPr>
            <a:lvl6pPr lvl="5" rtl="0">
              <a:spcBef>
                <a:spcPts val="0"/>
              </a:spcBef>
              <a:spcAft>
                <a:spcPts val="0"/>
              </a:spcAft>
              <a:buSzPts val="1400"/>
              <a:buNone/>
              <a:defRPr sz="2000">
                <a:solidFill>
                  <a:srgbClr val="FFFFFF"/>
                </a:solidFill>
                <a:latin typeface="Rockwell"/>
                <a:ea typeface="Rockwell"/>
                <a:cs typeface="Rockwell"/>
                <a:sym typeface="Rockwell"/>
              </a:defRPr>
            </a:lvl6pPr>
            <a:lvl7pPr lvl="6" rtl="0">
              <a:spcBef>
                <a:spcPts val="0"/>
              </a:spcBef>
              <a:spcAft>
                <a:spcPts val="0"/>
              </a:spcAft>
              <a:buSzPts val="1400"/>
              <a:buNone/>
              <a:defRPr sz="2000">
                <a:solidFill>
                  <a:srgbClr val="FFFFFF"/>
                </a:solidFill>
                <a:latin typeface="Rockwell"/>
                <a:ea typeface="Rockwell"/>
                <a:cs typeface="Rockwell"/>
                <a:sym typeface="Rockwell"/>
              </a:defRPr>
            </a:lvl7pPr>
            <a:lvl8pPr lvl="7" rtl="0">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77" name="Google Shape;77;p10"/>
          <p:cNvSpPr/>
          <p:nvPr/>
        </p:nvSpPr>
        <p:spPr>
          <a:xfrm>
            <a:off x="0" y="1189989"/>
            <a:ext cx="2214600" cy="669000"/>
          </a:xfrm>
          <a:prstGeom prst="homePlate">
            <a:avLst>
              <a:gd name="adj" fmla="val 50000"/>
            </a:avLst>
          </a:prstGeom>
          <a:solidFill>
            <a:srgbClr val="232C67"/>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78" name="Google Shape;78;p10"/>
          <p:cNvSpPr/>
          <p:nvPr/>
        </p:nvSpPr>
        <p:spPr>
          <a:xfrm>
            <a:off x="1838325" y="1189775"/>
            <a:ext cx="2064000" cy="669000"/>
          </a:xfrm>
          <a:prstGeom prst="chevron">
            <a:avLst>
              <a:gd name="adj" fmla="val 50000"/>
            </a:avLst>
          </a:prstGeom>
          <a:solidFill>
            <a:srgbClr val="31386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79" name="Google Shape;79;p10"/>
          <p:cNvSpPr/>
          <p:nvPr/>
        </p:nvSpPr>
        <p:spPr>
          <a:xfrm>
            <a:off x="3516750" y="1189775"/>
            <a:ext cx="2064000" cy="669000"/>
          </a:xfrm>
          <a:prstGeom prst="chevron">
            <a:avLst>
              <a:gd name="adj" fmla="val 50000"/>
            </a:avLst>
          </a:prstGeom>
          <a:solidFill>
            <a:srgbClr val="434A7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80" name="Google Shape;80;p10"/>
          <p:cNvSpPr/>
          <p:nvPr/>
        </p:nvSpPr>
        <p:spPr>
          <a:xfrm>
            <a:off x="6874025" y="1189775"/>
            <a:ext cx="2064000" cy="669000"/>
          </a:xfrm>
          <a:prstGeom prst="chevron">
            <a:avLst>
              <a:gd name="adj" fmla="val 50000"/>
            </a:avLst>
          </a:prstGeom>
          <a:solidFill>
            <a:srgbClr val="999EC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81" name="Google Shape;81;p10"/>
          <p:cNvSpPr/>
          <p:nvPr/>
        </p:nvSpPr>
        <p:spPr>
          <a:xfrm>
            <a:off x="5195350" y="1189775"/>
            <a:ext cx="2064000" cy="669000"/>
          </a:xfrm>
          <a:prstGeom prst="chevron">
            <a:avLst>
              <a:gd name="adj" fmla="val 50000"/>
            </a:avLst>
          </a:prstGeom>
          <a:solidFill>
            <a:srgbClr val="676E9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latin typeface="Roboto"/>
              <a:ea typeface="Roboto"/>
              <a:cs typeface="Roboto"/>
              <a:sym typeface="Roboto"/>
            </a:endParaRPr>
          </a:p>
        </p:txBody>
      </p:sp>
      <p:sp>
        <p:nvSpPr>
          <p:cNvPr id="82" name="Google Shape;82;p10"/>
          <p:cNvSpPr txBox="1">
            <a:spLocks noGrp="1"/>
          </p:cNvSpPr>
          <p:nvPr>
            <p:ph type="subTitle" idx="1"/>
          </p:nvPr>
        </p:nvSpPr>
        <p:spPr>
          <a:xfrm>
            <a:off x="2140425" y="2029075"/>
            <a:ext cx="1459800" cy="2362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3" name="Google Shape;83;p10"/>
          <p:cNvSpPr txBox="1">
            <a:spLocks noGrp="1"/>
          </p:cNvSpPr>
          <p:nvPr>
            <p:ph type="subTitle" idx="2"/>
          </p:nvPr>
        </p:nvSpPr>
        <p:spPr>
          <a:xfrm>
            <a:off x="3818850" y="2029088"/>
            <a:ext cx="1459800" cy="2362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4" name="Google Shape;84;p10"/>
          <p:cNvSpPr txBox="1">
            <a:spLocks noGrp="1"/>
          </p:cNvSpPr>
          <p:nvPr>
            <p:ph type="subTitle" idx="3"/>
          </p:nvPr>
        </p:nvSpPr>
        <p:spPr>
          <a:xfrm>
            <a:off x="5497275" y="2029075"/>
            <a:ext cx="1459800" cy="2362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0"/>
          <p:cNvSpPr txBox="1">
            <a:spLocks noGrp="1"/>
          </p:cNvSpPr>
          <p:nvPr>
            <p:ph type="subTitle" idx="4"/>
          </p:nvPr>
        </p:nvSpPr>
        <p:spPr>
          <a:xfrm>
            <a:off x="7175700" y="2029188"/>
            <a:ext cx="1459800" cy="2362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6" name="Google Shape;86;p10"/>
          <p:cNvSpPr txBox="1">
            <a:spLocks noGrp="1"/>
          </p:cNvSpPr>
          <p:nvPr>
            <p:ph type="title" idx="5"/>
          </p:nvPr>
        </p:nvSpPr>
        <p:spPr>
          <a:xfrm>
            <a:off x="333825" y="1340000"/>
            <a:ext cx="1383600" cy="369000"/>
          </a:xfrm>
          <a:prstGeom prst="rect">
            <a:avLst/>
          </a:prstGeom>
        </p:spPr>
        <p:txBody>
          <a:bodyPr spcFirstLastPara="1" wrap="square" lIns="0" tIns="0" rIns="0" bIns="0" anchor="t" anchorCtr="0">
            <a:noAutofit/>
          </a:bodyPr>
          <a:lstStyle>
            <a:lvl1pPr lvl="0">
              <a:spcBef>
                <a:spcPts val="0"/>
              </a:spcBef>
              <a:spcAft>
                <a:spcPts val="0"/>
              </a:spcAft>
              <a:buSzPts val="800"/>
              <a:buNone/>
              <a:defRPr sz="1400">
                <a:latin typeface="Calibri"/>
                <a:ea typeface="Calibri"/>
                <a:cs typeface="Calibri"/>
                <a:sym typeface="Calibri"/>
              </a:defRPr>
            </a:lvl1pPr>
            <a:lvl2pPr lvl="1">
              <a:spcBef>
                <a:spcPts val="0"/>
              </a:spcBef>
              <a:spcAft>
                <a:spcPts val="0"/>
              </a:spcAft>
              <a:buSzPts val="1400"/>
              <a:buNone/>
              <a:defRPr>
                <a:latin typeface="Calibri"/>
                <a:ea typeface="Calibri"/>
                <a:cs typeface="Calibri"/>
                <a:sym typeface="Calibri"/>
              </a:defRPr>
            </a:lvl2pPr>
            <a:lvl3pPr lvl="2">
              <a:spcBef>
                <a:spcPts val="0"/>
              </a:spcBef>
              <a:spcAft>
                <a:spcPts val="0"/>
              </a:spcAft>
              <a:buSzPts val="1400"/>
              <a:buNone/>
              <a:defRPr>
                <a:latin typeface="Calibri"/>
                <a:ea typeface="Calibri"/>
                <a:cs typeface="Calibri"/>
                <a:sym typeface="Calibri"/>
              </a:defRPr>
            </a:lvl3pPr>
            <a:lvl4pPr lvl="3">
              <a:spcBef>
                <a:spcPts val="0"/>
              </a:spcBef>
              <a:spcAft>
                <a:spcPts val="0"/>
              </a:spcAft>
              <a:buSzPts val="1400"/>
              <a:buNone/>
              <a:defRPr>
                <a:latin typeface="Calibri"/>
                <a:ea typeface="Calibri"/>
                <a:cs typeface="Calibri"/>
                <a:sym typeface="Calibri"/>
              </a:defRPr>
            </a:lvl4pPr>
            <a:lvl5pPr lvl="4">
              <a:spcBef>
                <a:spcPts val="0"/>
              </a:spcBef>
              <a:spcAft>
                <a:spcPts val="0"/>
              </a:spcAft>
              <a:buSzPts val="1400"/>
              <a:buNone/>
              <a:defRPr>
                <a:latin typeface="Calibri"/>
                <a:ea typeface="Calibri"/>
                <a:cs typeface="Calibri"/>
                <a:sym typeface="Calibri"/>
              </a:defRPr>
            </a:lvl5pPr>
            <a:lvl6pPr lvl="5">
              <a:spcBef>
                <a:spcPts val="0"/>
              </a:spcBef>
              <a:spcAft>
                <a:spcPts val="0"/>
              </a:spcAft>
              <a:buSzPts val="1400"/>
              <a:buNone/>
              <a:defRPr>
                <a:latin typeface="Calibri"/>
                <a:ea typeface="Calibri"/>
                <a:cs typeface="Calibri"/>
                <a:sym typeface="Calibri"/>
              </a:defRPr>
            </a:lvl6pPr>
            <a:lvl7pPr lvl="6">
              <a:spcBef>
                <a:spcPts val="0"/>
              </a:spcBef>
              <a:spcAft>
                <a:spcPts val="0"/>
              </a:spcAft>
              <a:buSzPts val="1400"/>
              <a:buNone/>
              <a:defRPr>
                <a:latin typeface="Calibri"/>
                <a:ea typeface="Calibri"/>
                <a:cs typeface="Calibri"/>
                <a:sym typeface="Calibri"/>
              </a:defRPr>
            </a:lvl7pPr>
            <a:lvl8pPr lvl="7">
              <a:spcBef>
                <a:spcPts val="0"/>
              </a:spcBef>
              <a:spcAft>
                <a:spcPts val="0"/>
              </a:spcAft>
              <a:buSzPts val="1400"/>
              <a:buNone/>
              <a:defRPr>
                <a:latin typeface="Calibri"/>
                <a:ea typeface="Calibri"/>
                <a:cs typeface="Calibri"/>
                <a:sym typeface="Calibri"/>
              </a:defRPr>
            </a:lvl8pPr>
            <a:lvl9pPr lvl="8">
              <a:spcBef>
                <a:spcPts val="0"/>
              </a:spcBef>
              <a:spcAft>
                <a:spcPts val="0"/>
              </a:spcAft>
              <a:buSzPts val="1400"/>
              <a:buNone/>
              <a:defRPr>
                <a:latin typeface="Calibri"/>
                <a:ea typeface="Calibri"/>
                <a:cs typeface="Calibri"/>
                <a:sym typeface="Calibri"/>
              </a:defRPr>
            </a:lvl9pPr>
          </a:lstStyle>
          <a:p>
            <a:endParaRPr/>
          </a:p>
        </p:txBody>
      </p:sp>
      <p:sp>
        <p:nvSpPr>
          <p:cNvPr id="87" name="Google Shape;87;p10"/>
          <p:cNvSpPr txBox="1">
            <a:spLocks noGrp="1"/>
          </p:cNvSpPr>
          <p:nvPr>
            <p:ph type="title" idx="6"/>
          </p:nvPr>
        </p:nvSpPr>
        <p:spPr>
          <a:xfrm>
            <a:off x="2214600" y="1339775"/>
            <a:ext cx="1459800" cy="369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spcBef>
                <a:spcPts val="0"/>
              </a:spcBef>
              <a:spcAft>
                <a:spcPts val="0"/>
              </a:spcAft>
              <a:buSzPts val="1400"/>
              <a:buNone/>
              <a:defRPr>
                <a:latin typeface="Calibri"/>
                <a:ea typeface="Calibri"/>
                <a:cs typeface="Calibri"/>
                <a:sym typeface="Calibri"/>
              </a:defRPr>
            </a:lvl2pPr>
            <a:lvl3pPr lvl="2" rtl="0">
              <a:spcBef>
                <a:spcPts val="0"/>
              </a:spcBef>
              <a:spcAft>
                <a:spcPts val="0"/>
              </a:spcAft>
              <a:buSzPts val="1400"/>
              <a:buNone/>
              <a:defRPr>
                <a:latin typeface="Calibri"/>
                <a:ea typeface="Calibri"/>
                <a:cs typeface="Calibri"/>
                <a:sym typeface="Calibri"/>
              </a:defRPr>
            </a:lvl3pPr>
            <a:lvl4pPr lvl="3" rtl="0">
              <a:spcBef>
                <a:spcPts val="0"/>
              </a:spcBef>
              <a:spcAft>
                <a:spcPts val="0"/>
              </a:spcAft>
              <a:buSzPts val="1400"/>
              <a:buNone/>
              <a:defRPr>
                <a:latin typeface="Calibri"/>
                <a:ea typeface="Calibri"/>
                <a:cs typeface="Calibri"/>
                <a:sym typeface="Calibri"/>
              </a:defRPr>
            </a:lvl4pPr>
            <a:lvl5pPr lvl="4" rtl="0">
              <a:spcBef>
                <a:spcPts val="0"/>
              </a:spcBef>
              <a:spcAft>
                <a:spcPts val="0"/>
              </a:spcAft>
              <a:buSzPts val="1400"/>
              <a:buNone/>
              <a:defRPr>
                <a:latin typeface="Calibri"/>
                <a:ea typeface="Calibri"/>
                <a:cs typeface="Calibri"/>
                <a:sym typeface="Calibri"/>
              </a:defRPr>
            </a:lvl5pPr>
            <a:lvl6pPr lvl="5" rtl="0">
              <a:spcBef>
                <a:spcPts val="0"/>
              </a:spcBef>
              <a:spcAft>
                <a:spcPts val="0"/>
              </a:spcAft>
              <a:buSzPts val="1400"/>
              <a:buNone/>
              <a:defRPr>
                <a:latin typeface="Calibri"/>
                <a:ea typeface="Calibri"/>
                <a:cs typeface="Calibri"/>
                <a:sym typeface="Calibri"/>
              </a:defRPr>
            </a:lvl6pPr>
            <a:lvl7pPr lvl="6" rtl="0">
              <a:spcBef>
                <a:spcPts val="0"/>
              </a:spcBef>
              <a:spcAft>
                <a:spcPts val="0"/>
              </a:spcAft>
              <a:buSzPts val="1400"/>
              <a:buNone/>
              <a:defRPr>
                <a:latin typeface="Calibri"/>
                <a:ea typeface="Calibri"/>
                <a:cs typeface="Calibri"/>
                <a:sym typeface="Calibri"/>
              </a:defRPr>
            </a:lvl7pPr>
            <a:lvl8pPr lvl="7" rtl="0">
              <a:spcBef>
                <a:spcPts val="0"/>
              </a:spcBef>
              <a:spcAft>
                <a:spcPts val="0"/>
              </a:spcAft>
              <a:buSzPts val="1400"/>
              <a:buNone/>
              <a:defRPr>
                <a:latin typeface="Calibri"/>
                <a:ea typeface="Calibri"/>
                <a:cs typeface="Calibri"/>
                <a:sym typeface="Calibri"/>
              </a:defRPr>
            </a:lvl8pPr>
            <a:lvl9pPr lvl="8" rtl="0">
              <a:spcBef>
                <a:spcPts val="0"/>
              </a:spcBef>
              <a:spcAft>
                <a:spcPts val="0"/>
              </a:spcAft>
              <a:buSzPts val="1400"/>
              <a:buNone/>
              <a:defRPr>
                <a:latin typeface="Calibri"/>
                <a:ea typeface="Calibri"/>
                <a:cs typeface="Calibri"/>
                <a:sym typeface="Calibri"/>
              </a:defRPr>
            </a:lvl9pPr>
          </a:lstStyle>
          <a:p>
            <a:endParaRPr/>
          </a:p>
        </p:txBody>
      </p:sp>
      <p:sp>
        <p:nvSpPr>
          <p:cNvPr id="88" name="Google Shape;88;p10"/>
          <p:cNvSpPr txBox="1">
            <a:spLocks noGrp="1"/>
          </p:cNvSpPr>
          <p:nvPr>
            <p:ph type="title" idx="7"/>
          </p:nvPr>
        </p:nvSpPr>
        <p:spPr>
          <a:xfrm>
            <a:off x="3846450" y="1340000"/>
            <a:ext cx="1459800" cy="369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spcBef>
                <a:spcPts val="0"/>
              </a:spcBef>
              <a:spcAft>
                <a:spcPts val="0"/>
              </a:spcAft>
              <a:buSzPts val="1400"/>
              <a:buNone/>
              <a:defRPr>
                <a:latin typeface="Calibri"/>
                <a:ea typeface="Calibri"/>
                <a:cs typeface="Calibri"/>
                <a:sym typeface="Calibri"/>
              </a:defRPr>
            </a:lvl2pPr>
            <a:lvl3pPr lvl="2" rtl="0">
              <a:spcBef>
                <a:spcPts val="0"/>
              </a:spcBef>
              <a:spcAft>
                <a:spcPts val="0"/>
              </a:spcAft>
              <a:buSzPts val="1400"/>
              <a:buNone/>
              <a:defRPr>
                <a:latin typeface="Calibri"/>
                <a:ea typeface="Calibri"/>
                <a:cs typeface="Calibri"/>
                <a:sym typeface="Calibri"/>
              </a:defRPr>
            </a:lvl3pPr>
            <a:lvl4pPr lvl="3" rtl="0">
              <a:spcBef>
                <a:spcPts val="0"/>
              </a:spcBef>
              <a:spcAft>
                <a:spcPts val="0"/>
              </a:spcAft>
              <a:buSzPts val="1400"/>
              <a:buNone/>
              <a:defRPr>
                <a:latin typeface="Calibri"/>
                <a:ea typeface="Calibri"/>
                <a:cs typeface="Calibri"/>
                <a:sym typeface="Calibri"/>
              </a:defRPr>
            </a:lvl4pPr>
            <a:lvl5pPr lvl="4" rtl="0">
              <a:spcBef>
                <a:spcPts val="0"/>
              </a:spcBef>
              <a:spcAft>
                <a:spcPts val="0"/>
              </a:spcAft>
              <a:buSzPts val="1400"/>
              <a:buNone/>
              <a:defRPr>
                <a:latin typeface="Calibri"/>
                <a:ea typeface="Calibri"/>
                <a:cs typeface="Calibri"/>
                <a:sym typeface="Calibri"/>
              </a:defRPr>
            </a:lvl5pPr>
            <a:lvl6pPr lvl="5" rtl="0">
              <a:spcBef>
                <a:spcPts val="0"/>
              </a:spcBef>
              <a:spcAft>
                <a:spcPts val="0"/>
              </a:spcAft>
              <a:buSzPts val="1400"/>
              <a:buNone/>
              <a:defRPr>
                <a:latin typeface="Calibri"/>
                <a:ea typeface="Calibri"/>
                <a:cs typeface="Calibri"/>
                <a:sym typeface="Calibri"/>
              </a:defRPr>
            </a:lvl6pPr>
            <a:lvl7pPr lvl="6" rtl="0">
              <a:spcBef>
                <a:spcPts val="0"/>
              </a:spcBef>
              <a:spcAft>
                <a:spcPts val="0"/>
              </a:spcAft>
              <a:buSzPts val="1400"/>
              <a:buNone/>
              <a:defRPr>
                <a:latin typeface="Calibri"/>
                <a:ea typeface="Calibri"/>
                <a:cs typeface="Calibri"/>
                <a:sym typeface="Calibri"/>
              </a:defRPr>
            </a:lvl7pPr>
            <a:lvl8pPr lvl="7" rtl="0">
              <a:spcBef>
                <a:spcPts val="0"/>
              </a:spcBef>
              <a:spcAft>
                <a:spcPts val="0"/>
              </a:spcAft>
              <a:buSzPts val="1400"/>
              <a:buNone/>
              <a:defRPr>
                <a:latin typeface="Calibri"/>
                <a:ea typeface="Calibri"/>
                <a:cs typeface="Calibri"/>
                <a:sym typeface="Calibri"/>
              </a:defRPr>
            </a:lvl8pPr>
            <a:lvl9pPr lvl="8" rtl="0">
              <a:spcBef>
                <a:spcPts val="0"/>
              </a:spcBef>
              <a:spcAft>
                <a:spcPts val="0"/>
              </a:spcAft>
              <a:buSzPts val="1400"/>
              <a:buNone/>
              <a:defRPr>
                <a:latin typeface="Calibri"/>
                <a:ea typeface="Calibri"/>
                <a:cs typeface="Calibri"/>
                <a:sym typeface="Calibri"/>
              </a:defRPr>
            </a:lvl9pPr>
          </a:lstStyle>
          <a:p>
            <a:endParaRPr/>
          </a:p>
        </p:txBody>
      </p:sp>
      <p:sp>
        <p:nvSpPr>
          <p:cNvPr id="89" name="Google Shape;89;p10"/>
          <p:cNvSpPr txBox="1">
            <a:spLocks noGrp="1"/>
          </p:cNvSpPr>
          <p:nvPr>
            <p:ph type="title" idx="8"/>
          </p:nvPr>
        </p:nvSpPr>
        <p:spPr>
          <a:xfrm>
            <a:off x="5545325" y="1339775"/>
            <a:ext cx="1459800" cy="369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spcBef>
                <a:spcPts val="0"/>
              </a:spcBef>
              <a:spcAft>
                <a:spcPts val="0"/>
              </a:spcAft>
              <a:buSzPts val="1400"/>
              <a:buNone/>
              <a:defRPr>
                <a:latin typeface="Calibri"/>
                <a:ea typeface="Calibri"/>
                <a:cs typeface="Calibri"/>
                <a:sym typeface="Calibri"/>
              </a:defRPr>
            </a:lvl2pPr>
            <a:lvl3pPr lvl="2" rtl="0">
              <a:spcBef>
                <a:spcPts val="0"/>
              </a:spcBef>
              <a:spcAft>
                <a:spcPts val="0"/>
              </a:spcAft>
              <a:buSzPts val="1400"/>
              <a:buNone/>
              <a:defRPr>
                <a:latin typeface="Calibri"/>
                <a:ea typeface="Calibri"/>
                <a:cs typeface="Calibri"/>
                <a:sym typeface="Calibri"/>
              </a:defRPr>
            </a:lvl3pPr>
            <a:lvl4pPr lvl="3" rtl="0">
              <a:spcBef>
                <a:spcPts val="0"/>
              </a:spcBef>
              <a:spcAft>
                <a:spcPts val="0"/>
              </a:spcAft>
              <a:buSzPts val="1400"/>
              <a:buNone/>
              <a:defRPr>
                <a:latin typeface="Calibri"/>
                <a:ea typeface="Calibri"/>
                <a:cs typeface="Calibri"/>
                <a:sym typeface="Calibri"/>
              </a:defRPr>
            </a:lvl4pPr>
            <a:lvl5pPr lvl="4" rtl="0">
              <a:spcBef>
                <a:spcPts val="0"/>
              </a:spcBef>
              <a:spcAft>
                <a:spcPts val="0"/>
              </a:spcAft>
              <a:buSzPts val="1400"/>
              <a:buNone/>
              <a:defRPr>
                <a:latin typeface="Calibri"/>
                <a:ea typeface="Calibri"/>
                <a:cs typeface="Calibri"/>
                <a:sym typeface="Calibri"/>
              </a:defRPr>
            </a:lvl5pPr>
            <a:lvl6pPr lvl="5" rtl="0">
              <a:spcBef>
                <a:spcPts val="0"/>
              </a:spcBef>
              <a:spcAft>
                <a:spcPts val="0"/>
              </a:spcAft>
              <a:buSzPts val="1400"/>
              <a:buNone/>
              <a:defRPr>
                <a:latin typeface="Calibri"/>
                <a:ea typeface="Calibri"/>
                <a:cs typeface="Calibri"/>
                <a:sym typeface="Calibri"/>
              </a:defRPr>
            </a:lvl6pPr>
            <a:lvl7pPr lvl="6" rtl="0">
              <a:spcBef>
                <a:spcPts val="0"/>
              </a:spcBef>
              <a:spcAft>
                <a:spcPts val="0"/>
              </a:spcAft>
              <a:buSzPts val="1400"/>
              <a:buNone/>
              <a:defRPr>
                <a:latin typeface="Calibri"/>
                <a:ea typeface="Calibri"/>
                <a:cs typeface="Calibri"/>
                <a:sym typeface="Calibri"/>
              </a:defRPr>
            </a:lvl7pPr>
            <a:lvl8pPr lvl="7" rtl="0">
              <a:spcBef>
                <a:spcPts val="0"/>
              </a:spcBef>
              <a:spcAft>
                <a:spcPts val="0"/>
              </a:spcAft>
              <a:buSzPts val="1400"/>
              <a:buNone/>
              <a:defRPr>
                <a:latin typeface="Calibri"/>
                <a:ea typeface="Calibri"/>
                <a:cs typeface="Calibri"/>
                <a:sym typeface="Calibri"/>
              </a:defRPr>
            </a:lvl8pPr>
            <a:lvl9pPr lvl="8" rtl="0">
              <a:spcBef>
                <a:spcPts val="0"/>
              </a:spcBef>
              <a:spcAft>
                <a:spcPts val="0"/>
              </a:spcAft>
              <a:buSzPts val="1400"/>
              <a:buNone/>
              <a:defRPr>
                <a:latin typeface="Calibri"/>
                <a:ea typeface="Calibri"/>
                <a:cs typeface="Calibri"/>
                <a:sym typeface="Calibri"/>
              </a:defRPr>
            </a:lvl9pPr>
          </a:lstStyle>
          <a:p>
            <a:endParaRPr/>
          </a:p>
        </p:txBody>
      </p:sp>
      <p:sp>
        <p:nvSpPr>
          <p:cNvPr id="90" name="Google Shape;90;p10"/>
          <p:cNvSpPr txBox="1">
            <a:spLocks noGrp="1"/>
          </p:cNvSpPr>
          <p:nvPr>
            <p:ph type="title" idx="9"/>
          </p:nvPr>
        </p:nvSpPr>
        <p:spPr>
          <a:xfrm>
            <a:off x="7259350" y="1339775"/>
            <a:ext cx="1459800" cy="3690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lt1"/>
              </a:buClr>
              <a:buSzPts val="800"/>
              <a:buNone/>
              <a:defRPr sz="1400">
                <a:solidFill>
                  <a:schemeClr val="lt1"/>
                </a:solidFill>
                <a:latin typeface="Calibri"/>
                <a:ea typeface="Calibri"/>
                <a:cs typeface="Calibri"/>
                <a:sym typeface="Calibri"/>
              </a:defRPr>
            </a:lvl1pPr>
            <a:lvl2pPr lvl="1" rtl="0">
              <a:spcBef>
                <a:spcPts val="0"/>
              </a:spcBef>
              <a:spcAft>
                <a:spcPts val="0"/>
              </a:spcAft>
              <a:buSzPts val="1400"/>
              <a:buNone/>
              <a:defRPr>
                <a:latin typeface="Calibri"/>
                <a:ea typeface="Calibri"/>
                <a:cs typeface="Calibri"/>
                <a:sym typeface="Calibri"/>
              </a:defRPr>
            </a:lvl2pPr>
            <a:lvl3pPr lvl="2" rtl="0">
              <a:spcBef>
                <a:spcPts val="0"/>
              </a:spcBef>
              <a:spcAft>
                <a:spcPts val="0"/>
              </a:spcAft>
              <a:buSzPts val="1400"/>
              <a:buNone/>
              <a:defRPr>
                <a:latin typeface="Calibri"/>
                <a:ea typeface="Calibri"/>
                <a:cs typeface="Calibri"/>
                <a:sym typeface="Calibri"/>
              </a:defRPr>
            </a:lvl3pPr>
            <a:lvl4pPr lvl="3" rtl="0">
              <a:spcBef>
                <a:spcPts val="0"/>
              </a:spcBef>
              <a:spcAft>
                <a:spcPts val="0"/>
              </a:spcAft>
              <a:buSzPts val="1400"/>
              <a:buNone/>
              <a:defRPr>
                <a:latin typeface="Calibri"/>
                <a:ea typeface="Calibri"/>
                <a:cs typeface="Calibri"/>
                <a:sym typeface="Calibri"/>
              </a:defRPr>
            </a:lvl4pPr>
            <a:lvl5pPr lvl="4" rtl="0">
              <a:spcBef>
                <a:spcPts val="0"/>
              </a:spcBef>
              <a:spcAft>
                <a:spcPts val="0"/>
              </a:spcAft>
              <a:buSzPts val="1400"/>
              <a:buNone/>
              <a:defRPr>
                <a:latin typeface="Calibri"/>
                <a:ea typeface="Calibri"/>
                <a:cs typeface="Calibri"/>
                <a:sym typeface="Calibri"/>
              </a:defRPr>
            </a:lvl5pPr>
            <a:lvl6pPr lvl="5" rtl="0">
              <a:spcBef>
                <a:spcPts val="0"/>
              </a:spcBef>
              <a:spcAft>
                <a:spcPts val="0"/>
              </a:spcAft>
              <a:buSzPts val="1400"/>
              <a:buNone/>
              <a:defRPr>
                <a:latin typeface="Calibri"/>
                <a:ea typeface="Calibri"/>
                <a:cs typeface="Calibri"/>
                <a:sym typeface="Calibri"/>
              </a:defRPr>
            </a:lvl6pPr>
            <a:lvl7pPr lvl="6" rtl="0">
              <a:spcBef>
                <a:spcPts val="0"/>
              </a:spcBef>
              <a:spcAft>
                <a:spcPts val="0"/>
              </a:spcAft>
              <a:buSzPts val="1400"/>
              <a:buNone/>
              <a:defRPr>
                <a:latin typeface="Calibri"/>
                <a:ea typeface="Calibri"/>
                <a:cs typeface="Calibri"/>
                <a:sym typeface="Calibri"/>
              </a:defRPr>
            </a:lvl7pPr>
            <a:lvl8pPr lvl="7" rtl="0">
              <a:spcBef>
                <a:spcPts val="0"/>
              </a:spcBef>
              <a:spcAft>
                <a:spcPts val="0"/>
              </a:spcAft>
              <a:buSzPts val="1400"/>
              <a:buNone/>
              <a:defRPr>
                <a:latin typeface="Calibri"/>
                <a:ea typeface="Calibri"/>
                <a:cs typeface="Calibri"/>
                <a:sym typeface="Calibri"/>
              </a:defRPr>
            </a:lvl8pPr>
            <a:lvl9pPr lvl="8" rtl="0">
              <a:spcBef>
                <a:spcPts val="0"/>
              </a:spcBef>
              <a:spcAft>
                <a:spcPts val="0"/>
              </a:spcAft>
              <a:buSzPts val="1400"/>
              <a:buNone/>
              <a:defRPr>
                <a:latin typeface="Calibri"/>
                <a:ea typeface="Calibri"/>
                <a:cs typeface="Calibri"/>
                <a:sym typeface="Calibri"/>
              </a:defRPr>
            </a:lvl9pPr>
          </a:lstStyle>
          <a:p>
            <a:endParaRPr/>
          </a:p>
        </p:txBody>
      </p:sp>
      <p:sp>
        <p:nvSpPr>
          <p:cNvPr id="91" name="Google Shape;91;p10"/>
          <p:cNvSpPr txBox="1">
            <a:spLocks noGrp="1"/>
          </p:cNvSpPr>
          <p:nvPr>
            <p:ph type="subTitle" idx="13"/>
          </p:nvPr>
        </p:nvSpPr>
        <p:spPr>
          <a:xfrm>
            <a:off x="295725" y="2029200"/>
            <a:ext cx="1459800" cy="2362200"/>
          </a:xfrm>
          <a:prstGeom prst="rect">
            <a:avLst/>
          </a:prstGeom>
        </p:spPr>
        <p:txBody>
          <a:bodyPr spcFirstLastPara="1" wrap="square" lIns="0" tIns="0" rIns="0" bIns="0" anchor="t" anchorCtr="0">
            <a:norm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theme" Target="../theme/theme2.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8" Type="http://schemas.openxmlformats.org/officeDocument/2006/relationships/slideLayout" Target="../slideLayouts/slideLayout48.xml"/><Relationship Id="rId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11700" y="1152475"/>
            <a:ext cx="8520600" cy="3416400"/>
          </a:xfrm>
          <a:prstGeom prst="rect">
            <a:avLst/>
          </a:prstGeom>
          <a:noFill/>
          <a:ln>
            <a:noFill/>
          </a:ln>
        </p:spPr>
        <p:txBody>
          <a:bodyPr spcFirstLastPara="1" wrap="square" lIns="0" tIns="0" rIns="0" bIns="0" anchor="t" anchorCtr="0">
            <a:normAutofit/>
          </a:bodyPr>
          <a:lstStyle>
            <a:lvl1pPr marL="457200" lvl="0" indent="-342900" rtl="0">
              <a:lnSpc>
                <a:spcPct val="115000"/>
              </a:lnSpc>
              <a:spcBef>
                <a:spcPts val="0"/>
              </a:spcBef>
              <a:spcAft>
                <a:spcPts val="0"/>
              </a:spcAft>
              <a:buClr>
                <a:schemeClr val="dk2"/>
              </a:buClr>
              <a:buSzPts val="1800"/>
              <a:buFont typeface="Calibri"/>
              <a:buChar char="●"/>
              <a:defRPr sz="1800">
                <a:solidFill>
                  <a:schemeClr val="dk2"/>
                </a:solidFill>
                <a:latin typeface="Calibri"/>
                <a:ea typeface="Calibri"/>
                <a:cs typeface="Calibri"/>
                <a:sym typeface="Calibri"/>
              </a:defRPr>
            </a:lvl1pPr>
            <a:lvl2pPr marL="914400" lvl="1"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2pPr>
            <a:lvl3pPr marL="1371600" lvl="2"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3pPr>
            <a:lvl4pPr marL="1828800" lvl="3"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4pPr>
            <a:lvl5pPr marL="2286000" lvl="4"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5pPr>
            <a:lvl6pPr marL="2743200" lvl="5"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6pPr>
            <a:lvl7pPr marL="3200400" lvl="6"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7pPr>
            <a:lvl8pPr marL="3657600" lvl="7"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8pPr>
            <a:lvl9pPr marL="4114800" lvl="8" indent="-317500" rtl="0">
              <a:lnSpc>
                <a:spcPct val="115000"/>
              </a:lnSpc>
              <a:spcBef>
                <a:spcPts val="0"/>
              </a:spcBef>
              <a:spcAft>
                <a:spcPts val="0"/>
              </a:spcAft>
              <a:buClr>
                <a:schemeClr val="dk2"/>
              </a:buClr>
              <a:buSzPts val="1400"/>
              <a:buFont typeface="Calibri"/>
              <a:buChar char="■"/>
              <a:defRPr>
                <a:solidFill>
                  <a:schemeClr val="dk2"/>
                </a:solidFill>
                <a:latin typeface="Calibri"/>
                <a:ea typeface="Calibri"/>
                <a:cs typeface="Calibri"/>
                <a:sym typeface="Calibri"/>
              </a:defRPr>
            </a:lvl9pPr>
          </a:lstStyle>
          <a:p>
            <a:endParaRPr/>
          </a:p>
        </p:txBody>
      </p:sp>
      <p:sp>
        <p:nvSpPr>
          <p:cNvPr id="7" name="Google Shape;7;p1"/>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sz="2000">
                <a:solidFill>
                  <a:srgbClr val="FFFFFF"/>
                </a:solidFill>
                <a:latin typeface="Rockwell"/>
                <a:ea typeface="Rockwell"/>
                <a:cs typeface="Rockwell"/>
                <a:sym typeface="Rockwell"/>
              </a:defRPr>
            </a:lvl1pPr>
            <a:lvl2pPr lvl="1">
              <a:spcBef>
                <a:spcPts val="0"/>
              </a:spcBef>
              <a:spcAft>
                <a:spcPts val="0"/>
              </a:spcAft>
              <a:buSzPts val="1400"/>
              <a:buNone/>
              <a:defRPr sz="2000">
                <a:solidFill>
                  <a:srgbClr val="FFFFFF"/>
                </a:solidFill>
                <a:latin typeface="Rockwell"/>
                <a:ea typeface="Rockwell"/>
                <a:cs typeface="Rockwell"/>
                <a:sym typeface="Rockwell"/>
              </a:defRPr>
            </a:lvl2pPr>
            <a:lvl3pPr lvl="2">
              <a:spcBef>
                <a:spcPts val="0"/>
              </a:spcBef>
              <a:spcAft>
                <a:spcPts val="0"/>
              </a:spcAft>
              <a:buSzPts val="1400"/>
              <a:buNone/>
              <a:defRPr sz="2000">
                <a:solidFill>
                  <a:srgbClr val="FFFFFF"/>
                </a:solidFill>
                <a:latin typeface="Rockwell"/>
                <a:ea typeface="Rockwell"/>
                <a:cs typeface="Rockwell"/>
                <a:sym typeface="Rockwell"/>
              </a:defRPr>
            </a:lvl3pPr>
            <a:lvl4pPr lvl="3">
              <a:spcBef>
                <a:spcPts val="0"/>
              </a:spcBef>
              <a:spcAft>
                <a:spcPts val="0"/>
              </a:spcAft>
              <a:buSzPts val="1400"/>
              <a:buNone/>
              <a:defRPr sz="2000">
                <a:solidFill>
                  <a:srgbClr val="FFFFFF"/>
                </a:solidFill>
                <a:latin typeface="Rockwell"/>
                <a:ea typeface="Rockwell"/>
                <a:cs typeface="Rockwell"/>
                <a:sym typeface="Rockwell"/>
              </a:defRPr>
            </a:lvl4pPr>
            <a:lvl5pPr lvl="4">
              <a:spcBef>
                <a:spcPts val="0"/>
              </a:spcBef>
              <a:spcAft>
                <a:spcPts val="0"/>
              </a:spcAft>
              <a:buSzPts val="1400"/>
              <a:buNone/>
              <a:defRPr sz="2000">
                <a:solidFill>
                  <a:srgbClr val="FFFFFF"/>
                </a:solidFill>
                <a:latin typeface="Rockwell"/>
                <a:ea typeface="Rockwell"/>
                <a:cs typeface="Rockwell"/>
                <a:sym typeface="Rockwell"/>
              </a:defRPr>
            </a:lvl5pPr>
            <a:lvl6pPr lvl="5">
              <a:spcBef>
                <a:spcPts val="0"/>
              </a:spcBef>
              <a:spcAft>
                <a:spcPts val="0"/>
              </a:spcAft>
              <a:buSzPts val="1400"/>
              <a:buNone/>
              <a:defRPr sz="2000">
                <a:solidFill>
                  <a:srgbClr val="FFFFFF"/>
                </a:solidFill>
                <a:latin typeface="Rockwell"/>
                <a:ea typeface="Rockwell"/>
                <a:cs typeface="Rockwell"/>
                <a:sym typeface="Rockwell"/>
              </a:defRPr>
            </a:lvl6pPr>
            <a:lvl7pPr lvl="6">
              <a:spcBef>
                <a:spcPts val="0"/>
              </a:spcBef>
              <a:spcAft>
                <a:spcPts val="0"/>
              </a:spcAft>
              <a:buSzPts val="1400"/>
              <a:buNone/>
              <a:defRPr sz="2000">
                <a:solidFill>
                  <a:srgbClr val="FFFFFF"/>
                </a:solidFill>
                <a:latin typeface="Rockwell"/>
                <a:ea typeface="Rockwell"/>
                <a:cs typeface="Rockwell"/>
                <a:sym typeface="Rockwell"/>
              </a:defRPr>
            </a:lvl7pPr>
            <a:lvl8pPr lvl="7">
              <a:spcBef>
                <a:spcPts val="0"/>
              </a:spcBef>
              <a:spcAft>
                <a:spcPts val="0"/>
              </a:spcAft>
              <a:buSzPts val="1400"/>
              <a:buNone/>
              <a:defRPr sz="2000">
                <a:solidFill>
                  <a:srgbClr val="FFFFFF"/>
                </a:solidFill>
                <a:latin typeface="Rockwell"/>
                <a:ea typeface="Rockwell"/>
                <a:cs typeface="Rockwell"/>
                <a:sym typeface="Rockwell"/>
              </a:defRPr>
            </a:lvl8pPr>
            <a:lvl9pPr lvl="8" rtl="0">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Calibri"/>
                <a:ea typeface="Calibri"/>
                <a:cs typeface="Calibri"/>
                <a:sym typeface="Calibri"/>
              </a:defRPr>
            </a:lvl1pPr>
            <a:lvl2pPr lvl="1" algn="r">
              <a:buNone/>
              <a:defRPr sz="1300">
                <a:solidFill>
                  <a:schemeClr val="dk2"/>
                </a:solidFill>
                <a:latin typeface="Calibri"/>
                <a:ea typeface="Calibri"/>
                <a:cs typeface="Calibri"/>
                <a:sym typeface="Calibri"/>
              </a:defRPr>
            </a:lvl2pPr>
            <a:lvl3pPr lvl="2" algn="r">
              <a:buNone/>
              <a:defRPr sz="1300">
                <a:solidFill>
                  <a:schemeClr val="dk2"/>
                </a:solidFill>
                <a:latin typeface="Calibri"/>
                <a:ea typeface="Calibri"/>
                <a:cs typeface="Calibri"/>
                <a:sym typeface="Calibri"/>
              </a:defRPr>
            </a:lvl3pPr>
            <a:lvl4pPr lvl="3" algn="r">
              <a:buNone/>
              <a:defRPr sz="1300">
                <a:solidFill>
                  <a:schemeClr val="dk2"/>
                </a:solidFill>
                <a:latin typeface="Calibri"/>
                <a:ea typeface="Calibri"/>
                <a:cs typeface="Calibri"/>
                <a:sym typeface="Calibri"/>
              </a:defRPr>
            </a:lvl4pPr>
            <a:lvl5pPr lvl="4" algn="r">
              <a:buNone/>
              <a:defRPr sz="1300">
                <a:solidFill>
                  <a:schemeClr val="dk2"/>
                </a:solidFill>
                <a:latin typeface="Calibri"/>
                <a:ea typeface="Calibri"/>
                <a:cs typeface="Calibri"/>
                <a:sym typeface="Calibri"/>
              </a:defRPr>
            </a:lvl5pPr>
            <a:lvl6pPr lvl="5" algn="r">
              <a:buNone/>
              <a:defRPr sz="1300">
                <a:solidFill>
                  <a:schemeClr val="dk2"/>
                </a:solidFill>
                <a:latin typeface="Calibri"/>
                <a:ea typeface="Calibri"/>
                <a:cs typeface="Calibri"/>
                <a:sym typeface="Calibri"/>
              </a:defRPr>
            </a:lvl6pPr>
            <a:lvl7pPr lvl="6" algn="r">
              <a:buNone/>
              <a:defRPr sz="1300">
                <a:solidFill>
                  <a:schemeClr val="dk2"/>
                </a:solidFill>
                <a:latin typeface="Calibri"/>
                <a:ea typeface="Calibri"/>
                <a:cs typeface="Calibri"/>
                <a:sym typeface="Calibri"/>
              </a:defRPr>
            </a:lvl7pPr>
            <a:lvl8pPr lvl="7" algn="r">
              <a:buNone/>
              <a:defRPr sz="1300">
                <a:solidFill>
                  <a:schemeClr val="dk2"/>
                </a:solidFill>
                <a:latin typeface="Calibri"/>
                <a:ea typeface="Calibri"/>
                <a:cs typeface="Calibri"/>
                <a:sym typeface="Calibri"/>
              </a:defRPr>
            </a:lvl8pPr>
            <a:lvl9pPr lvl="8" algn="r">
              <a:buNone/>
              <a:defRPr sz="1300">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a:spLocks noGrp="1"/>
          </p:cNvSpPr>
          <p:nvPr>
            <p:ph type="sldNum" idx="2"/>
          </p:nvPr>
        </p:nvSpPr>
        <p:spPr>
          <a:xfrm>
            <a:off x="114300" y="4732500"/>
            <a:ext cx="347100" cy="281400"/>
          </a:xfrm>
          <a:prstGeom prst="rect">
            <a:avLst/>
          </a:prstGeom>
          <a:noFill/>
          <a:ln>
            <a:noFill/>
          </a:ln>
        </p:spPr>
        <p:txBody>
          <a:bodyPr spcFirstLastPara="1" wrap="square" lIns="0" tIns="0" rIns="0" bIns="0" anchor="ctr" anchorCtr="0">
            <a:noAutofit/>
          </a:bodyPr>
          <a:lstStyle>
            <a:lvl1pPr lvl="0" algn="l" rtl="0">
              <a:buNone/>
              <a:defRPr sz="1200">
                <a:solidFill>
                  <a:srgbClr val="999999"/>
                </a:solidFill>
                <a:latin typeface="Rockwell"/>
                <a:ea typeface="Rockwell"/>
                <a:cs typeface="Rockwell"/>
                <a:sym typeface="Rockwell"/>
              </a:defRPr>
            </a:lvl1pPr>
            <a:lvl2pPr lvl="1" algn="l" rtl="0">
              <a:buNone/>
              <a:defRPr sz="1200">
                <a:solidFill>
                  <a:srgbClr val="999999"/>
                </a:solidFill>
                <a:latin typeface="Rockwell"/>
                <a:ea typeface="Rockwell"/>
                <a:cs typeface="Rockwell"/>
                <a:sym typeface="Rockwell"/>
              </a:defRPr>
            </a:lvl2pPr>
            <a:lvl3pPr lvl="2" algn="l" rtl="0">
              <a:buNone/>
              <a:defRPr sz="1200">
                <a:solidFill>
                  <a:srgbClr val="999999"/>
                </a:solidFill>
                <a:latin typeface="Rockwell"/>
                <a:ea typeface="Rockwell"/>
                <a:cs typeface="Rockwell"/>
                <a:sym typeface="Rockwell"/>
              </a:defRPr>
            </a:lvl3pPr>
            <a:lvl4pPr lvl="3" algn="l" rtl="0">
              <a:buNone/>
              <a:defRPr sz="1200">
                <a:solidFill>
                  <a:srgbClr val="999999"/>
                </a:solidFill>
                <a:latin typeface="Rockwell"/>
                <a:ea typeface="Rockwell"/>
                <a:cs typeface="Rockwell"/>
                <a:sym typeface="Rockwell"/>
              </a:defRPr>
            </a:lvl4pPr>
            <a:lvl5pPr lvl="4" algn="l" rtl="0">
              <a:buNone/>
              <a:defRPr sz="1200">
                <a:solidFill>
                  <a:srgbClr val="999999"/>
                </a:solidFill>
                <a:latin typeface="Rockwell"/>
                <a:ea typeface="Rockwell"/>
                <a:cs typeface="Rockwell"/>
                <a:sym typeface="Rockwell"/>
              </a:defRPr>
            </a:lvl5pPr>
            <a:lvl6pPr lvl="5" algn="l" rtl="0">
              <a:buNone/>
              <a:defRPr sz="1200">
                <a:solidFill>
                  <a:srgbClr val="999999"/>
                </a:solidFill>
                <a:latin typeface="Rockwell"/>
                <a:ea typeface="Rockwell"/>
                <a:cs typeface="Rockwell"/>
                <a:sym typeface="Rockwell"/>
              </a:defRPr>
            </a:lvl6pPr>
            <a:lvl7pPr lvl="6" algn="l" rtl="0">
              <a:buNone/>
              <a:defRPr sz="1200">
                <a:solidFill>
                  <a:srgbClr val="999999"/>
                </a:solidFill>
                <a:latin typeface="Rockwell"/>
                <a:ea typeface="Rockwell"/>
                <a:cs typeface="Rockwell"/>
                <a:sym typeface="Rockwell"/>
              </a:defRPr>
            </a:lvl7pPr>
            <a:lvl8pPr lvl="7" algn="l" rtl="0">
              <a:buNone/>
              <a:defRPr sz="1200">
                <a:solidFill>
                  <a:srgbClr val="999999"/>
                </a:solidFill>
                <a:latin typeface="Rockwell"/>
                <a:ea typeface="Rockwell"/>
                <a:cs typeface="Rockwell"/>
                <a:sym typeface="Rockwell"/>
              </a:defRPr>
            </a:lvl8pPr>
            <a:lvl9pPr lvl="8" algn="l" rtl="0">
              <a:buNone/>
              <a:defRPr sz="1200">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 name="Google Shape;10;p1"/>
          <p:cNvSpPr txBox="1"/>
          <p:nvPr/>
        </p:nvSpPr>
        <p:spPr>
          <a:xfrm>
            <a:off x="511200" y="4837325"/>
            <a:ext cx="2952300" cy="123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800">
                <a:solidFill>
                  <a:srgbClr val="999999"/>
                </a:solidFill>
                <a:latin typeface="Calibri"/>
                <a:ea typeface="Calibri"/>
                <a:cs typeface="Calibri"/>
                <a:sym typeface="Calibri"/>
              </a:rPr>
              <a:t>Colorado Department of Education</a:t>
            </a:r>
            <a:endParaRPr sz="800">
              <a:solidFill>
                <a:srgbClr val="99999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17"/>
        <p:cNvGrpSpPr/>
        <p:nvPr/>
      </p:nvGrpSpPr>
      <p:grpSpPr>
        <a:xfrm>
          <a:off x="0" y="0"/>
          <a:ext cx="0" cy="0"/>
          <a:chOff x="0" y="0"/>
          <a:chExt cx="0" cy="0"/>
        </a:xfrm>
      </p:grpSpPr>
      <p:sp>
        <p:nvSpPr>
          <p:cNvPr id="318" name="Google Shape;318;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319" name="Google Shape;319;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320" name="Google Shape;320;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e.state.co.us/accountability/2024changesdoc" TargetMode="External"/><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state.co.us/accountability/anticipatedframeworkchanges" TargetMode="External"/><Relationship Id="rId2" Type="http://schemas.openxmlformats.org/officeDocument/2006/relationships/notesSlide" Target="../notesSlides/notesSlide12.xml"/><Relationship Id="rId1" Type="http://schemas.openxmlformats.org/officeDocument/2006/relationships/slideLayout" Target="../slideLayouts/slideLayout57.xml"/><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e.state.co.us/accountability/anticipatedframeworkchanges" TargetMode="External"/><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e.state.co.us/accountability/requesttoreconsider" TargetMode="External"/><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hyperlink" Target="https://www.cde.state.co.us/sites/default/files/docs/accountability/Newly%20Arrived%20Multilingual%20Learners.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cde.state.co.us/accountability/pwr_factsheet" TargetMode="External"/><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hyperlink" Target="https://www.cde.state.co.us/accountability/matriculation-guidance-and-faq"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o.boarddocs.com/co/cde/Board.nsf/goto?open&amp;id=D5PKHQ51FBD9" TargetMode="External"/><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hyperlink" Target="https://www.cde.state.co.us/accountability/accountabilitycommunicationsjune122024"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e.state.co.us/accountability/ontrackgrowthfactsheet" TargetMode="External"/><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hyperlink" Target="https://www.cde.state.co.us/accountability/2024changesdoc"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hyperlink" Target="https://www.cde.state.co.us/accountability/accountability-resources" TargetMode="External"/><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3" Type="http://schemas.openxmlformats.org/officeDocument/2006/relationships/hyperlink" Target="https://www.cde.state.co.us/accountability/2024changesdoc" TargetMode="External"/><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e.state.co.us/uip/uip-online-system-user-set-up-management" TargetMode="External"/><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64.png"/><Relationship Id="rId4" Type="http://schemas.openxmlformats.org/officeDocument/2006/relationships/hyperlink" Target="https://www.cde.state.co.us/uip/uip_general_resources#deadlinesandsubmissi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66.png"/><Relationship Id="rId4" Type="http://schemas.openxmlformats.org/officeDocument/2006/relationships/hyperlink" Target="https://www.cde.state.co.us/uip/strategyguide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schoolview/frameworks/welcome" TargetMode="External"/><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hyperlink" Target="https://www.cde.state.co.us/district-school-dashboard" TargetMode="External"/><Relationship Id="rId2" Type="http://schemas.openxmlformats.org/officeDocument/2006/relationships/notesSlide" Target="../notesSlides/notesSlide27.xml"/><Relationship Id="rId1" Type="http://schemas.openxmlformats.org/officeDocument/2006/relationships/slideLayout" Target="../slideLayouts/slideLayout5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https://www.cde.state.co.us/code/accountability-dataexplorertoo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de.state.co.us/accountability/requesttoreconsider" TargetMode="External"/><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hyperlink" Target="mailto:accountability@cde.state.co.us" TargetMode="External"/><Relationship Id="rId5" Type="http://schemas.openxmlformats.org/officeDocument/2006/relationships/hyperlink" Target="https://www.cde.state.co.us/accountability#AccountabilityComms" TargetMode="External"/><Relationship Id="rId4" Type="http://schemas.openxmlformats.org/officeDocument/2006/relationships/hyperlink" Target="https://www.cde.state.co.us/uip/uip-online-system-user-set-up-management"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cde.state.co.us/202425streamlineduipdistrictqualitycriteria" TargetMode="External"/><Relationship Id="rId3" Type="http://schemas.openxmlformats.org/officeDocument/2006/relationships/hyperlink" Target="https://www.cde.state.co.us/accountability/accountability-resources" TargetMode="External"/><Relationship Id="rId7" Type="http://schemas.openxmlformats.org/officeDocument/2006/relationships/hyperlink" Target="https://www.cde.state.co.us/uip/resources" TargetMode="External"/><Relationship Id="rId2" Type="http://schemas.openxmlformats.org/officeDocument/2006/relationships/notesSlide" Target="../notesSlides/notesSlide29.xml"/><Relationship Id="rId1" Type="http://schemas.openxmlformats.org/officeDocument/2006/relationships/slideLayout" Target="../slideLayouts/slideLayout57.xml"/><Relationship Id="rId6" Type="http://schemas.openxmlformats.org/officeDocument/2006/relationships/hyperlink" Target="https://www.cde.state.co.us/accountability/aecannotatedframeworkreport2024" TargetMode="External"/><Relationship Id="rId11" Type="http://schemas.openxmlformats.org/officeDocument/2006/relationships/hyperlink" Target="https://www.cde.state.co.us/uip/202425traditionaluipschoolqualitycriteria-1" TargetMode="External"/><Relationship Id="rId5" Type="http://schemas.openxmlformats.org/officeDocument/2006/relationships/hyperlink" Target="https://www.cde.state.co.us/accountability/2024-annotated-framework-report" TargetMode="External"/><Relationship Id="rId10" Type="http://schemas.openxmlformats.org/officeDocument/2006/relationships/hyperlink" Target="https://www.cde.state.co.us/uip/202425traditionaluipdistrictqualitycriteria" TargetMode="External"/><Relationship Id="rId4" Type="http://schemas.openxmlformats.org/officeDocument/2006/relationships/hyperlink" Target="https://www.cde.state.co.us/accountability/accred_r2r_guidance_pdf" TargetMode="External"/><Relationship Id="rId9" Type="http://schemas.openxmlformats.org/officeDocument/2006/relationships/hyperlink" Target="https://www.cde.state.co.us/uip/202425streamlineduipschoolqualitycriteria-0"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hyperlink" Target="https://us02web.zoom.us/meeting/register/tZctde6urz8sGdLrq7YchGsOzfWTrxs6B7C_"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 Id="rId5" Type="http://schemas.openxmlformats.org/officeDocument/2006/relationships/hyperlink" Target="https://www.cde.state.co.us/accountability/accountabilitytrainingtechnicalassistance" TargetMode="External"/><Relationship Id="rId4" Type="http://schemas.openxmlformats.org/officeDocument/2006/relationships/hyperlink" Target="https://outlook.office365.com/book/UIPConsultationandSupportHours@cde.state.co.us/s/SyM1-BDAVEyJ9S946BZBWA2"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forms.gle/BFjHEWFdNMKkU66W8" TargetMode="External"/><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hyperlink" Target="https://leg.colorado.gov/bills/hb23-1241" TargetMode="External"/><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3" Type="http://schemas.openxmlformats.org/officeDocument/2006/relationships/hyperlink" Target="https://leg.colorado.gov/bills/hb23-1241" TargetMode="External"/><Relationship Id="rId7" Type="http://schemas.openxmlformats.org/officeDocument/2006/relationships/hyperlink" Target="https://www.cde.state.co.us/accountability/1241taskforceinterimreport" TargetMode="External"/><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hyperlink" Target="https://www.cde.state.co.us/localaccountabilitysystemgrant" TargetMode="External"/><Relationship Id="rId5" Type="http://schemas.openxmlformats.org/officeDocument/2006/relationships/hyperlink" Target="https://leg.colorado.gov/audits/evaluation-colorado%E2%80%99s-k-12-education-accountability-system" TargetMode="External"/><Relationship Id="rId4" Type="http://schemas.openxmlformats.org/officeDocument/2006/relationships/hyperlink" Target="https://www.cde.state.co.us/accountability/accountability-task-force"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629" name="Google Shape;629;p82"/>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630" name="Google Shape;630;p82"/>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2024 State Accountability Updates</a:t>
            </a:r>
            <a:endParaRPr/>
          </a:p>
        </p:txBody>
      </p:sp>
      <p:sp>
        <p:nvSpPr>
          <p:cNvPr id="631" name="Google Shape;631;p82"/>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July 10, 2024 - 10:00-11:00am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91"/>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Performance Framework Changes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Changes for 2024 Accountability</a:t>
            </a:r>
            <a:endParaRPr/>
          </a:p>
        </p:txBody>
      </p:sp>
      <p:sp>
        <p:nvSpPr>
          <p:cNvPr id="714" name="Google Shape;714;p9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15" name="Google Shape;715;p92"/>
          <p:cNvSpPr txBox="1">
            <a:spLocks noGrp="1"/>
          </p:cNvSpPr>
          <p:nvPr>
            <p:ph type="body" idx="4294967295"/>
          </p:nvPr>
        </p:nvSpPr>
        <p:spPr>
          <a:xfrm>
            <a:off x="183900" y="1078850"/>
            <a:ext cx="7267200" cy="2897400"/>
          </a:xfrm>
          <a:prstGeom prst="rect">
            <a:avLst/>
          </a:prstGeom>
        </p:spPr>
        <p:txBody>
          <a:bodyPr spcFirstLastPara="1" wrap="square" lIns="91425" tIns="91425" rIns="91425" bIns="91425" anchor="t" anchorCtr="0">
            <a:normAutofit fontScale="92500" lnSpcReduction="20000"/>
          </a:bodyPr>
          <a:lstStyle/>
          <a:p>
            <a:pPr marL="0" lvl="0" indent="0" algn="l" rtl="0">
              <a:lnSpc>
                <a:spcPct val="107916"/>
              </a:lnSpc>
              <a:spcBef>
                <a:spcPts val="0"/>
              </a:spcBef>
              <a:spcAft>
                <a:spcPts val="0"/>
              </a:spcAft>
              <a:buNone/>
            </a:pPr>
            <a:r>
              <a:rPr lang="en" b="1">
                <a:latin typeface="Calibri"/>
                <a:ea typeface="Calibri"/>
                <a:cs typeface="Calibri"/>
                <a:sym typeface="Calibri"/>
              </a:rPr>
              <a:t>Performance Frameworks</a:t>
            </a:r>
            <a:endParaRPr b="1">
              <a:latin typeface="Calibri"/>
              <a:ea typeface="Calibri"/>
              <a:cs typeface="Calibri"/>
              <a:sym typeface="Calibri"/>
            </a:endParaRPr>
          </a:p>
          <a:p>
            <a:pPr marL="457200" lvl="0" indent="-334327" algn="l" rtl="0">
              <a:lnSpc>
                <a:spcPct val="107916"/>
              </a:lnSpc>
              <a:spcBef>
                <a:spcPts val="1000"/>
              </a:spcBef>
              <a:spcAft>
                <a:spcPts val="0"/>
              </a:spcAft>
              <a:buSzPct val="100000"/>
              <a:buFont typeface="Calibri"/>
              <a:buChar char="●"/>
            </a:pPr>
            <a:r>
              <a:rPr lang="en">
                <a:latin typeface="Calibri"/>
                <a:ea typeface="Calibri"/>
                <a:cs typeface="Calibri"/>
                <a:sym typeface="Calibri"/>
              </a:rPr>
              <a:t>Multi-year Frameworks now include three years of data (where available).</a:t>
            </a:r>
            <a:endParaRPr>
              <a:latin typeface="Calibri"/>
              <a:ea typeface="Calibri"/>
              <a:cs typeface="Calibri"/>
              <a:sym typeface="Calibri"/>
            </a:endParaRPr>
          </a:p>
          <a:p>
            <a:pPr marL="457200" lvl="0" indent="-334327" algn="l" rtl="0">
              <a:lnSpc>
                <a:spcPct val="107916"/>
              </a:lnSpc>
              <a:spcBef>
                <a:spcPts val="0"/>
              </a:spcBef>
              <a:spcAft>
                <a:spcPts val="0"/>
              </a:spcAft>
              <a:buSzPct val="100000"/>
              <a:buChar char="●"/>
            </a:pPr>
            <a:r>
              <a:rPr lang="en" b="1">
                <a:latin typeface="Calibri"/>
                <a:ea typeface="Calibri"/>
                <a:cs typeface="Calibri"/>
                <a:sym typeface="Calibri"/>
              </a:rPr>
              <a:t>CMAS Science Achievement</a:t>
            </a:r>
            <a:r>
              <a:rPr lang="en">
                <a:latin typeface="Calibri"/>
                <a:ea typeface="Calibri"/>
                <a:cs typeface="Calibri"/>
                <a:sym typeface="Calibri"/>
              </a:rPr>
              <a:t> for all schools (including disaggregated groups) and </a:t>
            </a:r>
            <a:r>
              <a:rPr lang="en" b="1">
                <a:latin typeface="Calibri"/>
                <a:ea typeface="Calibri"/>
                <a:cs typeface="Calibri"/>
                <a:sym typeface="Calibri"/>
              </a:rPr>
              <a:t>Attendance &amp; Truancy </a:t>
            </a:r>
            <a:r>
              <a:rPr lang="en">
                <a:latin typeface="Calibri"/>
                <a:ea typeface="Calibri"/>
                <a:cs typeface="Calibri"/>
                <a:sym typeface="Calibri"/>
              </a:rPr>
              <a:t>rates for Alternative Education Campuses (AECs) included for points for fall 2024. </a:t>
            </a:r>
            <a:endParaRPr>
              <a:latin typeface="Calibri"/>
              <a:ea typeface="Calibri"/>
              <a:cs typeface="Calibri"/>
              <a:sym typeface="Calibri"/>
            </a:endParaRPr>
          </a:p>
          <a:p>
            <a:pPr marL="457200" lvl="0" indent="-334327" algn="l" rtl="0">
              <a:lnSpc>
                <a:spcPct val="107916"/>
              </a:lnSpc>
              <a:spcBef>
                <a:spcPts val="0"/>
              </a:spcBef>
              <a:spcAft>
                <a:spcPts val="0"/>
              </a:spcAft>
              <a:buSzPct val="100000"/>
              <a:buChar char="●"/>
            </a:pPr>
            <a:r>
              <a:rPr lang="en">
                <a:latin typeface="Calibri"/>
                <a:ea typeface="Calibri"/>
                <a:cs typeface="Calibri"/>
                <a:sym typeface="Calibri"/>
              </a:rPr>
              <a:t>Clarifications on </a:t>
            </a:r>
            <a:r>
              <a:rPr lang="en" b="1">
                <a:latin typeface="Calibri"/>
                <a:ea typeface="Calibri"/>
                <a:cs typeface="Calibri"/>
                <a:sym typeface="Calibri"/>
              </a:rPr>
              <a:t>Newly Arrived Multilingual Learners</a:t>
            </a:r>
            <a:r>
              <a:rPr lang="en">
                <a:latin typeface="Calibri"/>
                <a:ea typeface="Calibri"/>
                <a:cs typeface="Calibri"/>
                <a:sym typeface="Calibri"/>
              </a:rPr>
              <a:t> and implications for accountability.</a:t>
            </a:r>
            <a:endParaRPr>
              <a:latin typeface="Calibri"/>
              <a:ea typeface="Calibri"/>
              <a:cs typeface="Calibri"/>
              <a:sym typeface="Calibri"/>
            </a:endParaRPr>
          </a:p>
          <a:p>
            <a:pPr marL="457200" lvl="0" indent="-334327" algn="l" rtl="0">
              <a:lnSpc>
                <a:spcPct val="107916"/>
              </a:lnSpc>
              <a:spcBef>
                <a:spcPts val="0"/>
              </a:spcBef>
              <a:spcAft>
                <a:spcPts val="0"/>
              </a:spcAft>
              <a:buSzPct val="100000"/>
              <a:buChar char="●"/>
            </a:pPr>
            <a:r>
              <a:rPr lang="en">
                <a:latin typeface="Calibri"/>
                <a:ea typeface="Calibri"/>
                <a:cs typeface="Calibri"/>
                <a:sym typeface="Calibri"/>
              </a:rPr>
              <a:t>A new “Postsecondary Program” pathway (i.e., ASCENT, P-TECH, TREP) added to the </a:t>
            </a:r>
            <a:r>
              <a:rPr lang="en" b="1">
                <a:latin typeface="Calibri"/>
                <a:ea typeface="Calibri"/>
                <a:cs typeface="Calibri"/>
                <a:sym typeface="Calibri"/>
              </a:rPr>
              <a:t>Matriculation</a:t>
            </a:r>
            <a:r>
              <a:rPr lang="en">
                <a:latin typeface="Calibri"/>
                <a:ea typeface="Calibri"/>
                <a:cs typeface="Calibri"/>
                <a:sym typeface="Calibri"/>
              </a:rPr>
              <a:t> sub-indicator for PWR.</a:t>
            </a:r>
            <a:endParaRPr>
              <a:latin typeface="Calibri"/>
              <a:ea typeface="Calibri"/>
              <a:cs typeface="Calibri"/>
              <a:sym typeface="Calibri"/>
            </a:endParaRPr>
          </a:p>
          <a:p>
            <a:pPr marL="457200" lvl="0" indent="-334327" algn="l" rtl="0">
              <a:lnSpc>
                <a:spcPct val="107916"/>
              </a:lnSpc>
              <a:spcBef>
                <a:spcPts val="0"/>
              </a:spcBef>
              <a:spcAft>
                <a:spcPts val="0"/>
              </a:spcAft>
              <a:buSzPct val="100000"/>
              <a:buChar char="●"/>
            </a:pPr>
            <a:r>
              <a:rPr lang="en">
                <a:latin typeface="Calibri"/>
                <a:ea typeface="Calibri"/>
                <a:cs typeface="Calibri"/>
                <a:sym typeface="Calibri"/>
              </a:rPr>
              <a:t>CDE will likely re-norm cut scores for </a:t>
            </a:r>
            <a:r>
              <a:rPr lang="en" b="1">
                <a:latin typeface="Calibri"/>
                <a:ea typeface="Calibri"/>
                <a:cs typeface="Calibri"/>
                <a:sym typeface="Calibri"/>
              </a:rPr>
              <a:t>PSAT/SAT </a:t>
            </a:r>
            <a:r>
              <a:rPr lang="en">
                <a:latin typeface="Calibri"/>
                <a:ea typeface="Calibri"/>
                <a:cs typeface="Calibri"/>
                <a:sym typeface="Calibri"/>
              </a:rPr>
              <a:t>due to the digital assessment transition that occurred this past spring.</a:t>
            </a:r>
            <a:endParaRPr>
              <a:latin typeface="Calibri"/>
              <a:ea typeface="Calibri"/>
              <a:cs typeface="Calibri"/>
              <a:sym typeface="Calibri"/>
            </a:endParaRPr>
          </a:p>
        </p:txBody>
      </p:sp>
      <p:graphicFrame>
        <p:nvGraphicFramePr>
          <p:cNvPr id="716" name="Google Shape;716;p92"/>
          <p:cNvGraphicFramePr/>
          <p:nvPr/>
        </p:nvGraphicFramePr>
        <p:xfrm>
          <a:off x="7479600" y="0"/>
          <a:ext cx="1683725" cy="2485765"/>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dk1"/>
                          </a:solidFill>
                        </a:rPr>
                        <a:t>Performance Frameworks</a:t>
                      </a:r>
                      <a:endParaRPr sz="800">
                        <a:solidFill>
                          <a:schemeClr val="dk1"/>
                        </a:solidFill>
                      </a:endParaRPr>
                    </a:p>
                  </a:txBody>
                  <a:tcPr marL="91425" marR="91425" marT="91425" marB="91425">
                    <a:solidFill>
                      <a:srgbClr val="FFF2CC"/>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lt1"/>
                          </a:solidFill>
                        </a:rPr>
                        <a:t>Public Reporting</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lt1"/>
                          </a:solidFill>
                        </a:rPr>
                        <a:t>Improvement Planning</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lt1"/>
                          </a:solidFill>
                        </a:rPr>
                        <a:t>Stakeholder Engagement</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lt1"/>
                          </a:solidFill>
                        </a:rPr>
                        <a:t>Supports &amp; Interventions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7"/>
                  </a:ext>
                </a:extLst>
              </a:tr>
            </a:tbl>
          </a:graphicData>
        </a:graphic>
      </p:graphicFrame>
      <p:sp>
        <p:nvSpPr>
          <p:cNvPr id="717" name="Google Shape;717;p92"/>
          <p:cNvSpPr/>
          <p:nvPr/>
        </p:nvSpPr>
        <p:spPr>
          <a:xfrm>
            <a:off x="770750" y="3957900"/>
            <a:ext cx="64065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2024 </a:t>
            </a:r>
            <a:r>
              <a:rPr lang="en" u="sng">
                <a:solidFill>
                  <a:schemeClr val="accent5"/>
                </a:solidFill>
                <a:hlinkClick r:id="rId3">
                  <a:extLst>
                    <a:ext uri="{A12FA001-AC4F-418D-AE19-62706E023703}">
                      <ahyp:hlinkClr xmlns:ahyp="http://schemas.microsoft.com/office/drawing/2018/hyperlinkcolor" val="tx"/>
                    </a:ext>
                  </a:extLst>
                </a:hlinkClick>
              </a:rPr>
              <a:t>Accountability Changes Summary</a:t>
            </a:r>
            <a:endParaRPr>
              <a:solidFill>
                <a:schemeClr val="dk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CMAS Science Achievement</a:t>
            </a:r>
            <a:endParaRPr/>
          </a:p>
        </p:txBody>
      </p:sp>
      <p:sp>
        <p:nvSpPr>
          <p:cNvPr id="723" name="Google Shape;723;p9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24" name="Google Shape;724;p93"/>
          <p:cNvSpPr txBox="1">
            <a:spLocks noGrp="1"/>
          </p:cNvSpPr>
          <p:nvPr>
            <p:ph type="body" idx="1"/>
          </p:nvPr>
        </p:nvSpPr>
        <p:spPr>
          <a:xfrm>
            <a:off x="457200" y="1143000"/>
            <a:ext cx="5450700" cy="3191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The assessment was not included in the 2023 frameworks, due to changes in the assessment</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Informational framework data using 2023 CMAS Science results were released to districts in January</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Science results will be re-introduced for points in 2024 frameworks</a:t>
            </a:r>
            <a:endParaRPr sz="1700">
              <a:latin typeface="Calibri"/>
              <a:ea typeface="Calibri"/>
              <a:cs typeface="Calibri"/>
              <a:sym typeface="Calibri"/>
            </a:endParaRPr>
          </a:p>
          <a:p>
            <a:pPr marL="914400" lvl="1" indent="-323850" algn="l" rtl="0">
              <a:spcBef>
                <a:spcPts val="0"/>
              </a:spcBef>
              <a:spcAft>
                <a:spcPts val="0"/>
              </a:spcAft>
              <a:buSzPts val="1500"/>
              <a:buFont typeface="Calibri"/>
              <a:buChar char="○"/>
            </a:pPr>
            <a:r>
              <a:rPr lang="en" sz="1500">
                <a:latin typeface="Calibri"/>
                <a:ea typeface="Calibri"/>
                <a:cs typeface="Calibri"/>
                <a:sym typeface="Calibri"/>
              </a:rPr>
              <a:t>Only 2024 data will be included</a:t>
            </a:r>
            <a:endParaRPr sz="1500">
              <a:latin typeface="Calibri"/>
              <a:ea typeface="Calibri"/>
              <a:cs typeface="Calibri"/>
              <a:sym typeface="Calibri"/>
            </a:endParaRPr>
          </a:p>
          <a:p>
            <a:pPr marL="914400" lvl="1" indent="-323850" algn="l" rtl="0">
              <a:spcBef>
                <a:spcPts val="0"/>
              </a:spcBef>
              <a:spcAft>
                <a:spcPts val="0"/>
              </a:spcAft>
              <a:buSzPts val="1500"/>
              <a:buFont typeface="Calibri"/>
              <a:buChar char="○"/>
            </a:pPr>
            <a:r>
              <a:rPr lang="en" sz="1500">
                <a:latin typeface="Calibri"/>
                <a:ea typeface="Calibri"/>
                <a:cs typeface="Calibri"/>
                <a:sym typeface="Calibri"/>
              </a:rPr>
              <a:t>Science participation will not be factored into 2024 plan types</a:t>
            </a:r>
            <a:endParaRPr sz="1500">
              <a:latin typeface="Calibri"/>
              <a:ea typeface="Calibri"/>
              <a:cs typeface="Calibri"/>
              <a:sym typeface="Calibri"/>
            </a:endParaRPr>
          </a:p>
        </p:txBody>
      </p:sp>
      <p:sp>
        <p:nvSpPr>
          <p:cNvPr id="725" name="Google Shape;725;p93"/>
          <p:cNvSpPr/>
          <p:nvPr/>
        </p:nvSpPr>
        <p:spPr>
          <a:xfrm>
            <a:off x="1030275" y="3957900"/>
            <a:ext cx="64494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a:t>
            </a:r>
            <a:r>
              <a:rPr lang="en" u="sng">
                <a:solidFill>
                  <a:schemeClr val="hlink"/>
                </a:solidFill>
                <a:hlinkClick r:id="rId3"/>
              </a:rPr>
              <a:t>Informational Results fact sheet</a:t>
            </a:r>
            <a:endParaRPr>
              <a:solidFill>
                <a:schemeClr val="dk2"/>
              </a:solidFill>
            </a:endParaRPr>
          </a:p>
        </p:txBody>
      </p:sp>
      <p:pic>
        <p:nvPicPr>
          <p:cNvPr id="726" name="Google Shape;726;p93"/>
          <p:cNvPicPr preferRelativeResize="0"/>
          <p:nvPr/>
        </p:nvPicPr>
        <p:blipFill rotWithShape="1">
          <a:blip r:embed="rId4">
            <a:alphaModFix/>
          </a:blip>
          <a:srcRect b="56617"/>
          <a:stretch/>
        </p:blipFill>
        <p:spPr>
          <a:xfrm>
            <a:off x="5907900" y="1360125"/>
            <a:ext cx="3175720" cy="1933149"/>
          </a:xfrm>
          <a:prstGeom prst="rect">
            <a:avLst/>
          </a:prstGeom>
          <a:noFill/>
          <a:ln>
            <a:noFill/>
          </a:ln>
          <a:effectLst>
            <a:outerShdw blurRad="57150" dist="19050" dir="5400000" algn="bl" rotWithShape="0">
              <a:srgbClr val="000000">
                <a:alpha val="50000"/>
              </a:srgbClr>
            </a:outerShdw>
          </a:effectLst>
        </p:spPr>
      </p:pic>
      <p:sp>
        <p:nvSpPr>
          <p:cNvPr id="727" name="Google Shape;727;p93"/>
          <p:cNvSpPr/>
          <p:nvPr/>
        </p:nvSpPr>
        <p:spPr>
          <a:xfrm>
            <a:off x="5907900" y="2817721"/>
            <a:ext cx="3175800" cy="373800"/>
          </a:xfrm>
          <a:prstGeom prst="rect">
            <a:avLst/>
          </a:prstGeom>
          <a:noFill/>
          <a:ln w="38100"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9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Attendance &amp; Truancy for AECs</a:t>
            </a:r>
            <a:endParaRPr/>
          </a:p>
        </p:txBody>
      </p:sp>
      <p:sp>
        <p:nvSpPr>
          <p:cNvPr id="733" name="Google Shape;733;p9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34" name="Google Shape;734;p94"/>
          <p:cNvSpPr/>
          <p:nvPr/>
        </p:nvSpPr>
        <p:spPr>
          <a:xfrm>
            <a:off x="1030275" y="3957900"/>
            <a:ext cx="64494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a:t>
            </a:r>
            <a:r>
              <a:rPr lang="en" u="sng">
                <a:solidFill>
                  <a:schemeClr val="hlink"/>
                </a:solidFill>
                <a:hlinkClick r:id="rId3"/>
              </a:rPr>
              <a:t>Informational Results fact sheet</a:t>
            </a:r>
            <a:endParaRPr>
              <a:solidFill>
                <a:schemeClr val="dk2"/>
              </a:solidFill>
            </a:endParaRPr>
          </a:p>
        </p:txBody>
      </p:sp>
      <p:sp>
        <p:nvSpPr>
          <p:cNvPr id="735" name="Google Shape;735;p94"/>
          <p:cNvSpPr txBox="1">
            <a:spLocks noGrp="1"/>
          </p:cNvSpPr>
          <p:nvPr>
            <p:ph type="body" idx="1"/>
          </p:nvPr>
        </p:nvSpPr>
        <p:spPr>
          <a:xfrm>
            <a:off x="457200" y="1143000"/>
            <a:ext cx="8520600" cy="28332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Attendance &amp; Truancy measures were not included in the 2023 Alternative Education Campus (AEC) frameworks, due to changes in the attendance collection timeline</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CDE determined these data are consistent and comparable to previous years</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Informational framework data using 2023 Attendance &amp; Truancy results were released to districts serving AECs in January</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Attendance &amp; Truancy results will be re-introduced for points in 2024 frameworks</a:t>
            </a:r>
            <a:endParaRPr sz="1700">
              <a:latin typeface="Calibri"/>
              <a:ea typeface="Calibri"/>
              <a:cs typeface="Calibri"/>
              <a:sym typeface="Calibri"/>
            </a:endParaRPr>
          </a:p>
          <a:p>
            <a:pPr marL="914400" lvl="1" indent="-323850" algn="l" rtl="0">
              <a:spcBef>
                <a:spcPts val="0"/>
              </a:spcBef>
              <a:spcAft>
                <a:spcPts val="0"/>
              </a:spcAft>
              <a:buSzPts val="1500"/>
              <a:buFont typeface="Calibri"/>
              <a:buChar char="○"/>
            </a:pPr>
            <a:r>
              <a:rPr lang="en" sz="1500">
                <a:latin typeface="Calibri"/>
                <a:ea typeface="Calibri"/>
                <a:cs typeface="Calibri"/>
                <a:sym typeface="Calibri"/>
              </a:rPr>
              <a:t>Only 2024 data will be included </a:t>
            </a:r>
            <a:endParaRPr sz="15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9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Newly Arrived Multilingual Learners (MLs)</a:t>
            </a:r>
            <a:endParaRPr/>
          </a:p>
        </p:txBody>
      </p:sp>
      <p:sp>
        <p:nvSpPr>
          <p:cNvPr id="741" name="Google Shape;741;p9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42" name="Google Shape;742;p95"/>
          <p:cNvSpPr txBox="1">
            <a:spLocks noGrp="1"/>
          </p:cNvSpPr>
          <p:nvPr>
            <p:ph type="body" idx="1"/>
          </p:nvPr>
        </p:nvSpPr>
        <p:spPr>
          <a:xfrm>
            <a:off x="457200" y="1143000"/>
            <a:ext cx="8520600" cy="28434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A subset of newly arrived MLs of interest this year includes students with limited or interrupted formal education (SLIFE) who first enrolled in a U.S. school after October 1 of the current school year.</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Students who meet the definition of SLIFE automatically count as participants for English Language Arts, Math, and Science assessments.  They do not contribute to a rating being decreased due to participation, and are excluded from other framework calculations.</a:t>
            </a:r>
            <a:endParaRPr sz="1700">
              <a:latin typeface="Calibri"/>
              <a:ea typeface="Calibri"/>
              <a:cs typeface="Calibri"/>
              <a:sym typeface="Calibri"/>
            </a:endParaRPr>
          </a:p>
          <a:p>
            <a:pPr marL="914400" lvl="1" indent="-336550" algn="l" rtl="0">
              <a:spcBef>
                <a:spcPts val="0"/>
              </a:spcBef>
              <a:spcAft>
                <a:spcPts val="0"/>
              </a:spcAft>
              <a:buSzPts val="1700"/>
              <a:buFont typeface="Calibri"/>
              <a:buChar char="○"/>
            </a:pPr>
            <a:r>
              <a:rPr lang="en" sz="1700">
                <a:latin typeface="Calibri"/>
                <a:ea typeface="Calibri"/>
                <a:cs typeface="Calibri"/>
                <a:sym typeface="Calibri"/>
              </a:rPr>
              <a:t>If a rating was “decreased due to participation” due to miscoded SLIFE students in participation calculations, the district can submit a </a:t>
            </a:r>
            <a:r>
              <a:rPr lang="en" sz="1700" u="sng">
                <a:solidFill>
                  <a:schemeClr val="hlink"/>
                </a:solidFill>
                <a:latin typeface="Calibri"/>
                <a:ea typeface="Calibri"/>
                <a:cs typeface="Calibri"/>
                <a:sym typeface="Calibri"/>
                <a:hlinkClick r:id="rId3"/>
              </a:rPr>
              <a:t>request to reconsider</a:t>
            </a:r>
            <a:r>
              <a:rPr lang="en" sz="1700">
                <a:latin typeface="Calibri"/>
                <a:ea typeface="Calibri"/>
                <a:cs typeface="Calibri"/>
                <a:sym typeface="Calibri"/>
              </a:rPr>
              <a:t> for consideration. This condition is only available in 2024.</a:t>
            </a:r>
            <a:endParaRPr sz="1700">
              <a:latin typeface="Calibri"/>
              <a:ea typeface="Calibri"/>
              <a:cs typeface="Calibri"/>
              <a:sym typeface="Calibri"/>
            </a:endParaRPr>
          </a:p>
        </p:txBody>
      </p:sp>
      <p:sp>
        <p:nvSpPr>
          <p:cNvPr id="743" name="Google Shape;743;p95"/>
          <p:cNvSpPr/>
          <p:nvPr/>
        </p:nvSpPr>
        <p:spPr>
          <a:xfrm>
            <a:off x="990950" y="3970600"/>
            <a:ext cx="64887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a:t>
            </a:r>
            <a:r>
              <a:rPr lang="en" u="sng">
                <a:solidFill>
                  <a:schemeClr val="hlink"/>
                </a:solidFill>
                <a:hlinkClick r:id="rId4"/>
              </a:rPr>
              <a:t>Newly Arrived MLs fact sheet</a:t>
            </a:r>
            <a:endParaRPr>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Matriculation Sub-Indicator</a:t>
            </a:r>
            <a:endParaRPr/>
          </a:p>
        </p:txBody>
      </p:sp>
      <p:sp>
        <p:nvSpPr>
          <p:cNvPr id="749" name="Google Shape;749;p9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50" name="Google Shape;750;p96"/>
          <p:cNvSpPr txBox="1">
            <a:spLocks noGrp="1"/>
          </p:cNvSpPr>
          <p:nvPr>
            <p:ph type="body" idx="1"/>
          </p:nvPr>
        </p:nvSpPr>
        <p:spPr>
          <a:xfrm>
            <a:off x="457200" y="1143000"/>
            <a:ext cx="4758600" cy="28536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High school graduates who have been enrolled in ASCENT, P-TECH, or TREP programs during their 5th year of high school are now automatically included in the numerator for the matriculation sub-indicator as a new pathway called “Postsecondary Program”</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Points for matriculation are calculated based on students meeting any matriculation pathway</a:t>
            </a:r>
            <a:endParaRPr sz="1700">
              <a:latin typeface="Calibri"/>
              <a:ea typeface="Calibri"/>
              <a:cs typeface="Calibri"/>
              <a:sym typeface="Calibri"/>
            </a:endParaRPr>
          </a:p>
        </p:txBody>
      </p:sp>
      <p:sp>
        <p:nvSpPr>
          <p:cNvPr id="751" name="Google Shape;751;p96"/>
          <p:cNvSpPr/>
          <p:nvPr/>
        </p:nvSpPr>
        <p:spPr>
          <a:xfrm>
            <a:off x="1022400" y="3970600"/>
            <a:ext cx="64572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a:t>
            </a:r>
            <a:r>
              <a:rPr lang="en" u="sng">
                <a:solidFill>
                  <a:schemeClr val="hlink"/>
                </a:solidFill>
                <a:hlinkClick r:id="rId3"/>
              </a:rPr>
              <a:t>PWR</a:t>
            </a:r>
            <a:r>
              <a:rPr lang="en">
                <a:solidFill>
                  <a:schemeClr val="dk2"/>
                </a:solidFill>
              </a:rPr>
              <a:t> and </a:t>
            </a:r>
            <a:r>
              <a:rPr lang="en" u="sng">
                <a:solidFill>
                  <a:schemeClr val="hlink"/>
                </a:solidFill>
                <a:hlinkClick r:id="rId4"/>
              </a:rPr>
              <a:t>Matriculation</a:t>
            </a:r>
            <a:r>
              <a:rPr lang="en">
                <a:solidFill>
                  <a:schemeClr val="dk2"/>
                </a:solidFill>
              </a:rPr>
              <a:t> fact sheets</a:t>
            </a:r>
            <a:endParaRPr>
              <a:solidFill>
                <a:schemeClr val="dk2"/>
              </a:solidFill>
            </a:endParaRPr>
          </a:p>
        </p:txBody>
      </p:sp>
      <p:pic>
        <p:nvPicPr>
          <p:cNvPr id="752" name="Google Shape;752;p96"/>
          <p:cNvPicPr preferRelativeResize="0"/>
          <p:nvPr/>
        </p:nvPicPr>
        <p:blipFill rotWithShape="1">
          <a:blip r:embed="rId5">
            <a:alphaModFix/>
          </a:blip>
          <a:srcRect b="42039"/>
          <a:stretch/>
        </p:blipFill>
        <p:spPr>
          <a:xfrm>
            <a:off x="5463675" y="1143000"/>
            <a:ext cx="3367350" cy="2523850"/>
          </a:xfrm>
          <a:prstGeom prst="rect">
            <a:avLst/>
          </a:prstGeom>
          <a:noFill/>
          <a:ln>
            <a:noFill/>
          </a:ln>
          <a:effectLst>
            <a:outerShdw blurRad="57150" dist="19050" dir="5400000" algn="bl" rotWithShape="0">
              <a:srgbClr val="000000">
                <a:alpha val="50000"/>
              </a:srgbClr>
            </a:outerShdw>
          </a:effectLst>
        </p:spPr>
      </p:pic>
      <p:sp>
        <p:nvSpPr>
          <p:cNvPr id="753" name="Google Shape;753;p96"/>
          <p:cNvSpPr/>
          <p:nvPr/>
        </p:nvSpPr>
        <p:spPr>
          <a:xfrm>
            <a:off x="5886150" y="3171150"/>
            <a:ext cx="2944800" cy="102300"/>
          </a:xfrm>
          <a:prstGeom prst="rect">
            <a:avLst/>
          </a:prstGeom>
          <a:noFill/>
          <a:ln w="38100" cap="flat" cmpd="sng">
            <a:solidFill>
              <a:srgbClr val="488BC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PSAT/SAT </a:t>
            </a:r>
            <a:endParaRPr/>
          </a:p>
        </p:txBody>
      </p:sp>
      <p:sp>
        <p:nvSpPr>
          <p:cNvPr id="759" name="Google Shape;759;p9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60" name="Google Shape;760;p97"/>
          <p:cNvSpPr txBox="1">
            <a:spLocks noGrp="1"/>
          </p:cNvSpPr>
          <p:nvPr>
            <p:ph type="body" idx="1"/>
          </p:nvPr>
        </p:nvSpPr>
        <p:spPr>
          <a:xfrm>
            <a:off x="457200" y="1143000"/>
            <a:ext cx="8520600" cy="28536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Calibri"/>
              <a:buChar char="●"/>
            </a:pPr>
            <a:r>
              <a:rPr lang="en" sz="1700">
                <a:latin typeface="Calibri"/>
                <a:ea typeface="Calibri"/>
                <a:cs typeface="Calibri"/>
                <a:sym typeface="Calibri"/>
              </a:rPr>
              <a:t>College Board transitioned to the Digital PSAT/SAT assessment in Spring 2024</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Currently, CDE is conducting a study comparing 2024 PSAT/SAT assessment results and 2023 results from the prior paper-based version</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Cut-scores for the Digital PSAT/SAT and CMAS Science metrics will likely be re-normed based on 2024 results (see </a:t>
            </a:r>
            <a:r>
              <a:rPr lang="en" sz="1700" u="sng">
                <a:solidFill>
                  <a:schemeClr val="hlink"/>
                </a:solidFill>
                <a:latin typeface="Calibri"/>
                <a:ea typeface="Calibri"/>
                <a:cs typeface="Calibri"/>
                <a:sym typeface="Calibri"/>
                <a:hlinkClick r:id="rId3"/>
              </a:rPr>
              <a:t>June State Board of Education presentation</a:t>
            </a:r>
            <a:r>
              <a:rPr lang="en" sz="1700">
                <a:latin typeface="Calibri"/>
                <a:ea typeface="Calibri"/>
                <a:cs typeface="Calibri"/>
                <a:sym typeface="Calibri"/>
              </a:rPr>
              <a:t>)</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a:latin typeface="Calibri"/>
                <a:ea typeface="Calibri"/>
                <a:cs typeface="Calibri"/>
                <a:sym typeface="Calibri"/>
              </a:rPr>
              <a:t>CDE will share an update with the field, including new cut scores, as soon as possible.  It will probably be mid- to late-July.</a:t>
            </a:r>
            <a:endParaRPr sz="1700">
              <a:latin typeface="Calibri"/>
              <a:ea typeface="Calibri"/>
              <a:cs typeface="Calibri"/>
              <a:sym typeface="Calibri"/>
            </a:endParaRPr>
          </a:p>
        </p:txBody>
      </p:sp>
      <p:sp>
        <p:nvSpPr>
          <p:cNvPr id="761" name="Google Shape;761;p97"/>
          <p:cNvSpPr/>
          <p:nvPr/>
        </p:nvSpPr>
        <p:spPr>
          <a:xfrm>
            <a:off x="1022400" y="3970600"/>
            <a:ext cx="64572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a:t>
            </a:r>
            <a:r>
              <a:rPr lang="en" u="sng">
                <a:solidFill>
                  <a:schemeClr val="hlink"/>
                </a:solidFill>
                <a:hlinkClick r:id="rId4"/>
              </a:rPr>
              <a:t>June Accountability Contact Communication</a:t>
            </a:r>
            <a:endParaRPr>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8"/>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Public Reporting Changes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9"/>
          <p:cNvSpPr/>
          <p:nvPr/>
        </p:nvSpPr>
        <p:spPr>
          <a:xfrm>
            <a:off x="223050" y="2187850"/>
            <a:ext cx="7167900" cy="1404000"/>
          </a:xfrm>
          <a:prstGeom prst="rect">
            <a:avLst/>
          </a:prstGeom>
          <a:solidFill>
            <a:srgbClr val="CCEC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2" name="Google Shape;772;p99"/>
          <p:cNvSpPr txBox="1">
            <a:spLocks noGrp="1"/>
          </p:cNvSpPr>
          <p:nvPr>
            <p:ph type="body" idx="4294967295"/>
          </p:nvPr>
        </p:nvSpPr>
        <p:spPr>
          <a:xfrm>
            <a:off x="183900" y="1078850"/>
            <a:ext cx="7267200" cy="2897400"/>
          </a:xfrm>
          <a:prstGeom prst="rect">
            <a:avLst/>
          </a:prstGeom>
        </p:spPr>
        <p:txBody>
          <a:bodyPr spcFirstLastPara="1" wrap="square" lIns="91425" tIns="91425" rIns="91425" bIns="91425" anchor="t" anchorCtr="0">
            <a:normAutofit/>
          </a:bodyPr>
          <a:lstStyle/>
          <a:p>
            <a:pPr marL="0" lvl="0" indent="0" algn="l" rtl="0">
              <a:lnSpc>
                <a:spcPct val="107916"/>
              </a:lnSpc>
              <a:spcBef>
                <a:spcPts val="0"/>
              </a:spcBef>
              <a:spcAft>
                <a:spcPts val="0"/>
              </a:spcAft>
              <a:buNone/>
            </a:pPr>
            <a:r>
              <a:rPr lang="en" sz="1600" b="1">
                <a:latin typeface="Calibri"/>
                <a:ea typeface="Calibri"/>
                <a:cs typeface="Calibri"/>
                <a:sym typeface="Calibri"/>
              </a:rPr>
              <a:t>Public Reporting</a:t>
            </a:r>
            <a:endParaRPr sz="1600" b="1">
              <a:latin typeface="Calibri"/>
              <a:ea typeface="Calibri"/>
              <a:cs typeface="Calibri"/>
              <a:sym typeface="Calibri"/>
            </a:endParaRPr>
          </a:p>
          <a:p>
            <a:pPr marL="457200" lvl="0" indent="-330200" algn="l" rtl="0">
              <a:lnSpc>
                <a:spcPct val="107916"/>
              </a:lnSpc>
              <a:spcBef>
                <a:spcPts val="1000"/>
              </a:spcBef>
              <a:spcAft>
                <a:spcPts val="0"/>
              </a:spcAft>
              <a:buSzPts val="1600"/>
              <a:buChar char="●"/>
            </a:pPr>
            <a:r>
              <a:rPr lang="en" sz="1600">
                <a:latin typeface="Calibri"/>
                <a:ea typeface="Calibri"/>
                <a:cs typeface="Calibri"/>
                <a:sym typeface="Calibri"/>
              </a:rPr>
              <a:t>CDE will release </a:t>
            </a:r>
            <a:r>
              <a:rPr lang="en" sz="1600" b="1">
                <a:latin typeface="Calibri"/>
                <a:ea typeface="Calibri"/>
                <a:cs typeface="Calibri"/>
                <a:sym typeface="Calibri"/>
              </a:rPr>
              <a:t>On Track Growth</a:t>
            </a:r>
            <a:r>
              <a:rPr lang="en" sz="1600">
                <a:latin typeface="Calibri"/>
                <a:ea typeface="Calibri"/>
                <a:cs typeface="Calibri"/>
                <a:sym typeface="Calibri"/>
              </a:rPr>
              <a:t> data for elementary and middle school levels to support school improvement efforts.</a:t>
            </a:r>
            <a:endParaRPr sz="1600">
              <a:latin typeface="Calibri"/>
              <a:ea typeface="Calibri"/>
              <a:cs typeface="Calibri"/>
              <a:sym typeface="Calibri"/>
            </a:endParaRPr>
          </a:p>
          <a:p>
            <a:pPr marL="0" lvl="0" indent="0" algn="l" rtl="0">
              <a:lnSpc>
                <a:spcPct val="107916"/>
              </a:lnSpc>
              <a:spcBef>
                <a:spcPts val="1000"/>
              </a:spcBef>
              <a:spcAft>
                <a:spcPts val="1000"/>
              </a:spcAft>
              <a:buNone/>
            </a:pPr>
            <a:r>
              <a:rPr lang="en" sz="1600" b="1" u="sng">
                <a:solidFill>
                  <a:schemeClr val="hlink"/>
                </a:solidFill>
                <a:latin typeface="Calibri"/>
                <a:ea typeface="Calibri"/>
                <a:cs typeface="Calibri"/>
                <a:sym typeface="Calibri"/>
                <a:hlinkClick r:id="rId3"/>
              </a:rPr>
              <a:t>On Track Growth</a:t>
            </a:r>
            <a:r>
              <a:rPr lang="en" sz="1600">
                <a:latin typeface="Calibri"/>
                <a:ea typeface="Calibri"/>
                <a:cs typeface="Calibri"/>
                <a:sym typeface="Calibri"/>
              </a:rPr>
              <a:t> is a “growth to standard” measure, meaning that it draws upon both achievement and growth indicators to provide a view of student growth in relation to established assessment benchmarks. </a:t>
            </a:r>
            <a:r>
              <a:rPr lang="en" sz="1600" b="1">
                <a:latin typeface="Calibri"/>
                <a:ea typeface="Calibri"/>
                <a:cs typeface="Calibri"/>
                <a:sym typeface="Calibri"/>
              </a:rPr>
              <a:t>It is a key measure to help determine whether a student or site is making enough growth to meet or maintain academic expectations. </a:t>
            </a:r>
            <a:endParaRPr sz="1600">
              <a:latin typeface="Calibri"/>
              <a:ea typeface="Calibri"/>
              <a:cs typeface="Calibri"/>
              <a:sym typeface="Calibri"/>
            </a:endParaRPr>
          </a:p>
        </p:txBody>
      </p:sp>
      <p:sp>
        <p:nvSpPr>
          <p:cNvPr id="773" name="Google Shape;773;p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Changes for 2024 Accountability</a:t>
            </a:r>
            <a:endParaRPr/>
          </a:p>
        </p:txBody>
      </p:sp>
      <p:sp>
        <p:nvSpPr>
          <p:cNvPr id="774" name="Google Shape;774;p9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75" name="Google Shape;775;p99"/>
          <p:cNvSpPr/>
          <p:nvPr/>
        </p:nvSpPr>
        <p:spPr>
          <a:xfrm>
            <a:off x="715675" y="3957900"/>
            <a:ext cx="64614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2024 </a:t>
            </a:r>
            <a:r>
              <a:rPr lang="en" u="sng">
                <a:solidFill>
                  <a:schemeClr val="accent5"/>
                </a:solidFill>
                <a:hlinkClick r:id="rId4">
                  <a:extLst>
                    <a:ext uri="{A12FA001-AC4F-418D-AE19-62706E023703}">
                      <ahyp:hlinkClr xmlns:ahyp="http://schemas.microsoft.com/office/drawing/2018/hyperlinkcolor" val="tx"/>
                    </a:ext>
                  </a:extLst>
                </a:hlinkClick>
              </a:rPr>
              <a:t>Accountability Changes Summary</a:t>
            </a:r>
            <a:endParaRPr>
              <a:solidFill>
                <a:schemeClr val="dk2"/>
              </a:solidFill>
              <a:latin typeface="Calibri"/>
              <a:ea typeface="Calibri"/>
              <a:cs typeface="Calibri"/>
              <a:sym typeface="Calibri"/>
            </a:endParaRPr>
          </a:p>
        </p:txBody>
      </p:sp>
      <p:graphicFrame>
        <p:nvGraphicFramePr>
          <p:cNvPr id="776" name="Google Shape;776;p99"/>
          <p:cNvGraphicFramePr/>
          <p:nvPr/>
        </p:nvGraphicFramePr>
        <p:xfrm>
          <a:off x="7479600" y="0"/>
          <a:ext cx="1683725" cy="2485765"/>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lt1"/>
                          </a:solidFill>
                        </a:rPr>
                        <a:t>Performance Frameworks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dk1"/>
                          </a:solidFill>
                        </a:rPr>
                        <a:t>Public Reporting</a:t>
                      </a:r>
                      <a:endParaRPr sz="800">
                        <a:solidFill>
                          <a:schemeClr val="dk1"/>
                        </a:solidFill>
                      </a:endParaRPr>
                    </a:p>
                  </a:txBody>
                  <a:tcPr marL="91425" marR="91425" marT="91425" marB="91425">
                    <a:solidFill>
                      <a:srgbClr val="CCECFF"/>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lt1"/>
                          </a:solidFill>
                        </a:rPr>
                        <a:t>Improvement Planning</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lt1"/>
                          </a:solidFill>
                        </a:rPr>
                        <a:t>Stakeholder Engagement</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lt1"/>
                          </a:solidFill>
                        </a:rPr>
                        <a:t>Supports &amp; Interventions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0"/>
          <p:cNvSpPr/>
          <p:nvPr/>
        </p:nvSpPr>
        <p:spPr>
          <a:xfrm>
            <a:off x="0" y="3201100"/>
            <a:ext cx="9144000" cy="19425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2" name="Google Shape;782;p10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On Track Growth</a:t>
            </a:r>
            <a:r>
              <a:rPr lang="en"/>
              <a:t> | Implementation Timeline</a:t>
            </a:r>
            <a:endParaRPr/>
          </a:p>
        </p:txBody>
      </p:sp>
      <p:sp>
        <p:nvSpPr>
          <p:cNvPr id="783" name="Google Shape;783;p100"/>
          <p:cNvSpPr/>
          <p:nvPr/>
        </p:nvSpPr>
        <p:spPr>
          <a:xfrm>
            <a:off x="1663550" y="1395738"/>
            <a:ext cx="594300" cy="36900"/>
          </a:xfrm>
          <a:prstGeom prst="roundRect">
            <a:avLst>
              <a:gd name="adj" fmla="val 50000"/>
            </a:avLst>
          </a:prstGeom>
          <a:solidFill>
            <a:srgbClr val="CCECFF"/>
          </a:solidFill>
          <a:ln w="9525"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00"/>
          <p:cNvSpPr/>
          <p:nvPr/>
        </p:nvSpPr>
        <p:spPr>
          <a:xfrm>
            <a:off x="801309" y="1104775"/>
            <a:ext cx="594300" cy="594300"/>
          </a:xfrm>
          <a:prstGeom prst="ellipse">
            <a:avLst/>
          </a:prstGeom>
          <a:noFill/>
          <a:ln w="38100"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85" name="Google Shape;785;p100"/>
          <p:cNvSpPr txBox="1"/>
          <p:nvPr/>
        </p:nvSpPr>
        <p:spPr>
          <a:xfrm>
            <a:off x="840598" y="1253700"/>
            <a:ext cx="5157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latin typeface="Roboto"/>
                <a:ea typeface="Roboto"/>
                <a:cs typeface="Roboto"/>
                <a:sym typeface="Roboto"/>
              </a:rPr>
              <a:t>2010</a:t>
            </a:r>
            <a:endParaRPr sz="1000" b="1">
              <a:solidFill>
                <a:schemeClr val="dk1"/>
              </a:solidFill>
              <a:latin typeface="Roboto"/>
              <a:ea typeface="Roboto"/>
              <a:cs typeface="Roboto"/>
              <a:sym typeface="Roboto"/>
            </a:endParaRPr>
          </a:p>
        </p:txBody>
      </p:sp>
      <p:sp>
        <p:nvSpPr>
          <p:cNvPr id="786" name="Google Shape;786;p100"/>
          <p:cNvSpPr txBox="1"/>
          <p:nvPr/>
        </p:nvSpPr>
        <p:spPr>
          <a:xfrm>
            <a:off x="271625" y="1737525"/>
            <a:ext cx="1698300" cy="11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50">
                <a:solidFill>
                  <a:schemeClr val="dk1"/>
                </a:solidFill>
                <a:latin typeface="Calibri"/>
                <a:ea typeface="Calibri"/>
                <a:cs typeface="Calibri"/>
                <a:sym typeface="Calibri"/>
              </a:rPr>
              <a:t>A growth to standard measure is required by statute; the Adequate Growth measure is introduced into frameworks.</a:t>
            </a:r>
            <a:endParaRPr sz="1250">
              <a:solidFill>
                <a:schemeClr val="dk1"/>
              </a:solidFill>
              <a:latin typeface="Calibri"/>
              <a:ea typeface="Calibri"/>
              <a:cs typeface="Calibri"/>
              <a:sym typeface="Calibri"/>
            </a:endParaRPr>
          </a:p>
        </p:txBody>
      </p:sp>
      <p:sp>
        <p:nvSpPr>
          <p:cNvPr id="787" name="Google Shape;787;p100"/>
          <p:cNvSpPr/>
          <p:nvPr/>
        </p:nvSpPr>
        <p:spPr>
          <a:xfrm>
            <a:off x="2525805" y="1104775"/>
            <a:ext cx="594300" cy="594300"/>
          </a:xfrm>
          <a:prstGeom prst="ellipse">
            <a:avLst/>
          </a:prstGeom>
          <a:noFill/>
          <a:ln w="38100"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88" name="Google Shape;788;p100"/>
          <p:cNvSpPr/>
          <p:nvPr/>
        </p:nvSpPr>
        <p:spPr>
          <a:xfrm>
            <a:off x="4229739" y="1104775"/>
            <a:ext cx="594300" cy="594300"/>
          </a:xfrm>
          <a:prstGeom prst="ellipse">
            <a:avLst/>
          </a:prstGeom>
          <a:noFill/>
          <a:ln w="38100"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89" name="Google Shape;789;p100"/>
          <p:cNvSpPr/>
          <p:nvPr/>
        </p:nvSpPr>
        <p:spPr>
          <a:xfrm>
            <a:off x="5938978" y="1104775"/>
            <a:ext cx="594300" cy="594300"/>
          </a:xfrm>
          <a:prstGeom prst="ellipse">
            <a:avLst/>
          </a:prstGeom>
          <a:noFill/>
          <a:ln w="38100"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90" name="Google Shape;790;p100"/>
          <p:cNvSpPr/>
          <p:nvPr/>
        </p:nvSpPr>
        <p:spPr>
          <a:xfrm>
            <a:off x="7648231" y="1104775"/>
            <a:ext cx="594300" cy="594300"/>
          </a:xfrm>
          <a:prstGeom prst="ellipse">
            <a:avLst/>
          </a:prstGeom>
          <a:noFill/>
          <a:ln w="38100"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91" name="Google Shape;791;p100"/>
          <p:cNvSpPr/>
          <p:nvPr/>
        </p:nvSpPr>
        <p:spPr>
          <a:xfrm>
            <a:off x="3377775" y="1395738"/>
            <a:ext cx="594300" cy="36900"/>
          </a:xfrm>
          <a:prstGeom prst="roundRect">
            <a:avLst>
              <a:gd name="adj" fmla="val 50000"/>
            </a:avLst>
          </a:prstGeom>
          <a:solidFill>
            <a:srgbClr val="CCECFF"/>
          </a:solidFill>
          <a:ln w="9525"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00"/>
          <p:cNvSpPr/>
          <p:nvPr/>
        </p:nvSpPr>
        <p:spPr>
          <a:xfrm>
            <a:off x="5123725" y="1395738"/>
            <a:ext cx="594300" cy="36900"/>
          </a:xfrm>
          <a:prstGeom prst="roundRect">
            <a:avLst>
              <a:gd name="adj" fmla="val 50000"/>
            </a:avLst>
          </a:prstGeom>
          <a:solidFill>
            <a:srgbClr val="CCECFF"/>
          </a:solidFill>
          <a:ln w="9525"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00"/>
          <p:cNvSpPr/>
          <p:nvPr/>
        </p:nvSpPr>
        <p:spPr>
          <a:xfrm>
            <a:off x="6793600" y="1395738"/>
            <a:ext cx="594300" cy="36900"/>
          </a:xfrm>
          <a:prstGeom prst="roundRect">
            <a:avLst>
              <a:gd name="adj" fmla="val 50000"/>
            </a:avLst>
          </a:prstGeom>
          <a:solidFill>
            <a:srgbClr val="CCECFF"/>
          </a:solidFill>
          <a:ln w="9525" cap="flat" cmpd="sng">
            <a:solidFill>
              <a:srgbClr val="CCEC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00"/>
          <p:cNvSpPr txBox="1"/>
          <p:nvPr/>
        </p:nvSpPr>
        <p:spPr>
          <a:xfrm>
            <a:off x="2559973" y="1253700"/>
            <a:ext cx="5157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latin typeface="Roboto"/>
                <a:ea typeface="Roboto"/>
                <a:cs typeface="Roboto"/>
                <a:sym typeface="Roboto"/>
              </a:rPr>
              <a:t>2015</a:t>
            </a:r>
            <a:endParaRPr sz="1000" b="1">
              <a:solidFill>
                <a:schemeClr val="dk1"/>
              </a:solidFill>
              <a:latin typeface="Roboto"/>
              <a:ea typeface="Roboto"/>
              <a:cs typeface="Roboto"/>
              <a:sym typeface="Roboto"/>
            </a:endParaRPr>
          </a:p>
        </p:txBody>
      </p:sp>
      <p:sp>
        <p:nvSpPr>
          <p:cNvPr id="795" name="Google Shape;795;p100"/>
          <p:cNvSpPr txBox="1"/>
          <p:nvPr/>
        </p:nvSpPr>
        <p:spPr>
          <a:xfrm>
            <a:off x="4271686" y="1253700"/>
            <a:ext cx="5157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latin typeface="Roboto"/>
                <a:ea typeface="Roboto"/>
                <a:cs typeface="Roboto"/>
                <a:sym typeface="Roboto"/>
              </a:rPr>
              <a:t>2017</a:t>
            </a:r>
            <a:endParaRPr sz="1000" b="1">
              <a:solidFill>
                <a:schemeClr val="dk1"/>
              </a:solidFill>
              <a:latin typeface="Roboto"/>
              <a:ea typeface="Roboto"/>
              <a:cs typeface="Roboto"/>
              <a:sym typeface="Roboto"/>
            </a:endParaRPr>
          </a:p>
        </p:txBody>
      </p:sp>
      <p:sp>
        <p:nvSpPr>
          <p:cNvPr id="796" name="Google Shape;796;p100"/>
          <p:cNvSpPr txBox="1"/>
          <p:nvPr/>
        </p:nvSpPr>
        <p:spPr>
          <a:xfrm>
            <a:off x="5997961" y="1241425"/>
            <a:ext cx="5157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latin typeface="Roboto"/>
                <a:ea typeface="Roboto"/>
                <a:cs typeface="Roboto"/>
                <a:sym typeface="Roboto"/>
              </a:rPr>
              <a:t>2019</a:t>
            </a:r>
            <a:endParaRPr sz="1000" b="1">
              <a:solidFill>
                <a:schemeClr val="dk1"/>
              </a:solidFill>
              <a:latin typeface="Roboto"/>
              <a:ea typeface="Roboto"/>
              <a:cs typeface="Roboto"/>
              <a:sym typeface="Roboto"/>
            </a:endParaRPr>
          </a:p>
        </p:txBody>
      </p:sp>
      <p:sp>
        <p:nvSpPr>
          <p:cNvPr id="797" name="Google Shape;797;p100"/>
          <p:cNvSpPr txBox="1"/>
          <p:nvPr/>
        </p:nvSpPr>
        <p:spPr>
          <a:xfrm>
            <a:off x="7684873" y="1253700"/>
            <a:ext cx="515700" cy="3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000" b="1">
                <a:solidFill>
                  <a:schemeClr val="dk1"/>
                </a:solidFill>
                <a:latin typeface="Roboto"/>
                <a:ea typeface="Roboto"/>
                <a:cs typeface="Roboto"/>
                <a:sym typeface="Roboto"/>
              </a:rPr>
              <a:t>2023</a:t>
            </a:r>
            <a:endParaRPr sz="1000" b="1">
              <a:solidFill>
                <a:schemeClr val="dk1"/>
              </a:solidFill>
              <a:latin typeface="Roboto"/>
              <a:ea typeface="Roboto"/>
              <a:cs typeface="Roboto"/>
              <a:sym typeface="Roboto"/>
            </a:endParaRPr>
          </a:p>
        </p:txBody>
      </p:sp>
      <p:sp>
        <p:nvSpPr>
          <p:cNvPr id="798" name="Google Shape;798;p100"/>
          <p:cNvSpPr txBox="1"/>
          <p:nvPr/>
        </p:nvSpPr>
        <p:spPr>
          <a:xfrm>
            <a:off x="2028663" y="1737525"/>
            <a:ext cx="1578300" cy="11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50">
                <a:solidFill>
                  <a:schemeClr val="dk1"/>
                </a:solidFill>
                <a:latin typeface="Calibri"/>
                <a:ea typeface="Calibri"/>
                <a:cs typeface="Calibri"/>
                <a:sym typeface="Calibri"/>
              </a:rPr>
              <a:t>Adequate Growth is retired with the state’s transition to CMAS assessments.</a:t>
            </a:r>
            <a:endParaRPr sz="1250">
              <a:solidFill>
                <a:schemeClr val="dk1"/>
              </a:solidFill>
              <a:latin typeface="Calibri"/>
              <a:ea typeface="Calibri"/>
              <a:cs typeface="Calibri"/>
              <a:sym typeface="Calibri"/>
            </a:endParaRPr>
          </a:p>
        </p:txBody>
      </p:sp>
      <p:sp>
        <p:nvSpPr>
          <p:cNvPr id="799" name="Google Shape;799;p100"/>
          <p:cNvSpPr txBox="1"/>
          <p:nvPr/>
        </p:nvSpPr>
        <p:spPr>
          <a:xfrm>
            <a:off x="3760038" y="1737525"/>
            <a:ext cx="1578300" cy="11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50">
                <a:solidFill>
                  <a:schemeClr val="dk1"/>
                </a:solidFill>
                <a:latin typeface="Calibri"/>
                <a:ea typeface="Calibri"/>
                <a:cs typeface="Calibri"/>
                <a:sym typeface="Calibri"/>
              </a:rPr>
              <a:t>CDE begins to explore other growth to standard methodologies with the Technical Advisory Panel (TAP).</a:t>
            </a:r>
            <a:endParaRPr sz="1250">
              <a:solidFill>
                <a:schemeClr val="dk1"/>
              </a:solidFill>
              <a:latin typeface="Calibri"/>
              <a:ea typeface="Calibri"/>
              <a:cs typeface="Calibri"/>
              <a:sym typeface="Calibri"/>
            </a:endParaRPr>
          </a:p>
        </p:txBody>
      </p:sp>
      <p:sp>
        <p:nvSpPr>
          <p:cNvPr id="800" name="Google Shape;800;p100"/>
          <p:cNvSpPr txBox="1"/>
          <p:nvPr/>
        </p:nvSpPr>
        <p:spPr>
          <a:xfrm>
            <a:off x="5446963" y="1737525"/>
            <a:ext cx="1578300" cy="11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50">
                <a:solidFill>
                  <a:schemeClr val="dk1"/>
                </a:solidFill>
                <a:latin typeface="Calibri"/>
                <a:ea typeface="Calibri"/>
                <a:cs typeface="Calibri"/>
                <a:sym typeface="Calibri"/>
              </a:rPr>
              <a:t>State Board of Education adopts the On Track Growth (OTG) methodology for elementary and middle schools.</a:t>
            </a:r>
            <a:endParaRPr sz="1250">
              <a:solidFill>
                <a:schemeClr val="dk1"/>
              </a:solidFill>
              <a:latin typeface="Calibri"/>
              <a:ea typeface="Calibri"/>
              <a:cs typeface="Calibri"/>
              <a:sym typeface="Calibri"/>
            </a:endParaRPr>
          </a:p>
        </p:txBody>
      </p:sp>
      <p:sp>
        <p:nvSpPr>
          <p:cNvPr id="801" name="Google Shape;801;p100"/>
          <p:cNvSpPr txBox="1"/>
          <p:nvPr/>
        </p:nvSpPr>
        <p:spPr>
          <a:xfrm>
            <a:off x="7018363" y="1737525"/>
            <a:ext cx="1854000" cy="1194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50">
                <a:solidFill>
                  <a:schemeClr val="dk1"/>
                </a:solidFill>
                <a:latin typeface="Calibri"/>
                <a:ea typeface="Calibri"/>
                <a:cs typeface="Calibri"/>
                <a:sym typeface="Calibri"/>
              </a:rPr>
              <a:t>State Board of Education delays OTG in frameworks until measure is available for all grades. Public reporting is required, as available.</a:t>
            </a:r>
            <a:endParaRPr sz="1250">
              <a:solidFill>
                <a:schemeClr val="dk1"/>
              </a:solidFill>
              <a:latin typeface="Calibri"/>
              <a:ea typeface="Calibri"/>
              <a:cs typeface="Calibri"/>
              <a:sym typeface="Calibri"/>
            </a:endParaRPr>
          </a:p>
        </p:txBody>
      </p:sp>
      <p:sp>
        <p:nvSpPr>
          <p:cNvPr id="802" name="Google Shape;802;p100"/>
          <p:cNvSpPr/>
          <p:nvPr/>
        </p:nvSpPr>
        <p:spPr>
          <a:xfrm>
            <a:off x="271650" y="3375250"/>
            <a:ext cx="8555100" cy="1579500"/>
          </a:xfrm>
          <a:prstGeom prst="rect">
            <a:avLst/>
          </a:prstGeom>
          <a:solidFill>
            <a:srgbClr val="CCE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b="1">
                <a:latin typeface="Calibri"/>
                <a:ea typeface="Calibri"/>
                <a:cs typeface="Calibri"/>
                <a:sym typeface="Calibri"/>
              </a:rPr>
              <a:t>What’s Next?</a:t>
            </a:r>
            <a:endParaRPr sz="1300" b="1">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The OTG indicator won’t be included in 2024 performance frameworks, but will be included in other public reports.</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CDE will work with the TAP to develop a methodology for high schools and districts in 2025. </a:t>
            </a:r>
            <a:r>
              <a:rPr lang="en" sz="1300">
                <a:solidFill>
                  <a:schemeClr val="dk1"/>
                </a:solidFill>
                <a:latin typeface="Calibri"/>
                <a:ea typeface="Calibri"/>
                <a:cs typeface="Calibri"/>
                <a:sym typeface="Calibri"/>
              </a:rPr>
              <a:t>This methodology must be approved by the state board. </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Once approved, CDE plans to release OTG data informationally one year prior to including the measure for points in the frameworks. The earliest OTG would be included for points is 2027. </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Implementation may be impacted by the 1241 Task Force recommendations and subsequent statutory changes by the state legislature.</a:t>
            </a:r>
            <a:endParaRPr sz="13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3"/>
          <p:cNvSpPr/>
          <p:nvPr/>
        </p:nvSpPr>
        <p:spPr>
          <a:xfrm>
            <a:off x="5589600" y="0"/>
            <a:ext cx="3554400" cy="43383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37" name="Google Shape;637;p8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Agenda</a:t>
            </a:r>
            <a:endParaRPr/>
          </a:p>
        </p:txBody>
      </p:sp>
      <p:sp>
        <p:nvSpPr>
          <p:cNvPr id="638" name="Google Shape;638;p8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800" b="1">
                <a:latin typeface="Calibri"/>
                <a:ea typeface="Calibri"/>
                <a:cs typeface="Calibri"/>
                <a:sym typeface="Calibri"/>
              </a:rPr>
              <a:t>Purpose:  </a:t>
            </a:r>
            <a:r>
              <a:rPr lang="en" sz="1800">
                <a:latin typeface="Calibri"/>
                <a:ea typeface="Calibri"/>
                <a:cs typeface="Calibri"/>
                <a:sym typeface="Calibri"/>
              </a:rPr>
              <a:t>Review 2024 Performance Frameworks and Improvement Planning Expectations.  Provide a preview of anticipated changes.</a:t>
            </a:r>
            <a:endParaRPr sz="1800">
              <a:latin typeface="Calibri"/>
              <a:ea typeface="Calibri"/>
              <a:cs typeface="Calibri"/>
              <a:sym typeface="Calibri"/>
            </a:endParaRPr>
          </a:p>
          <a:p>
            <a:pPr marL="457200" lvl="0" indent="-330200" algn="l" rtl="0">
              <a:spcBef>
                <a:spcPts val="1200"/>
              </a:spcBef>
              <a:spcAft>
                <a:spcPts val="0"/>
              </a:spcAft>
              <a:buSzPts val="1600"/>
              <a:buFont typeface="Calibri"/>
              <a:buChar char="●"/>
            </a:pPr>
            <a:r>
              <a:rPr lang="en" sz="1800">
                <a:latin typeface="Calibri"/>
                <a:ea typeface="Calibri"/>
                <a:cs typeface="Calibri"/>
                <a:sym typeface="Calibri"/>
              </a:rPr>
              <a:t>Background on the State Accountability System</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Performance Framework Changes</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Public Reporting Changes</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Improvement Planning Changes</a:t>
            </a:r>
            <a:endParaRPr sz="18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800">
                <a:latin typeface="Calibri"/>
                <a:ea typeface="Calibri"/>
                <a:cs typeface="Calibri"/>
                <a:sym typeface="Calibri"/>
              </a:rPr>
              <a:t>Accountability Resources and Supports</a:t>
            </a:r>
            <a:endParaRPr/>
          </a:p>
        </p:txBody>
      </p:sp>
      <p:sp>
        <p:nvSpPr>
          <p:cNvPr id="639" name="Google Shape;639;p83"/>
          <p:cNvSpPr txBox="1"/>
          <p:nvPr/>
        </p:nvSpPr>
        <p:spPr>
          <a:xfrm>
            <a:off x="5662350" y="1218688"/>
            <a:ext cx="3378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00"/>
                </a:solidFill>
                <a:latin typeface="Calibri"/>
                <a:ea typeface="Calibri"/>
                <a:cs typeface="Calibri"/>
                <a:sym typeface="Calibri"/>
              </a:rPr>
              <a:t>This meeting is being recorded. Slides and the recording will be posted to the </a:t>
            </a:r>
            <a:r>
              <a:rPr lang="en" u="sng">
                <a:solidFill>
                  <a:schemeClr val="hlink"/>
                </a:solidFill>
                <a:latin typeface="Calibri"/>
                <a:ea typeface="Calibri"/>
                <a:cs typeface="Calibri"/>
                <a:sym typeface="Calibri"/>
                <a:hlinkClick r:id="rId3"/>
              </a:rPr>
              <a:t>CDE website</a:t>
            </a:r>
            <a:r>
              <a:rPr lang="en">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p:txBody>
      </p:sp>
      <p:pic>
        <p:nvPicPr>
          <p:cNvPr id="640" name="Google Shape;640;p83"/>
          <p:cNvPicPr preferRelativeResize="0">
            <a:picLocks noGrp="1"/>
          </p:cNvPicPr>
          <p:nvPr>
            <p:ph type="pic" idx="2"/>
          </p:nvPr>
        </p:nvPicPr>
        <p:blipFill rotWithShape="1">
          <a:blip r:embed="rId4">
            <a:alphaModFix/>
          </a:blip>
          <a:srcRect l="6926" r="6918"/>
          <a:stretch/>
        </p:blipFill>
        <p:spPr>
          <a:xfrm>
            <a:off x="6193212" y="429275"/>
            <a:ext cx="530365" cy="615598"/>
          </a:xfrm>
          <a:prstGeom prst="rect">
            <a:avLst/>
          </a:prstGeom>
          <a:noFill/>
          <a:ln>
            <a:noFill/>
          </a:ln>
        </p:spPr>
      </p:pic>
      <p:sp>
        <p:nvSpPr>
          <p:cNvPr id="641" name="Google Shape;641;p83"/>
          <p:cNvSpPr txBox="1"/>
          <p:nvPr/>
        </p:nvSpPr>
        <p:spPr>
          <a:xfrm>
            <a:off x="6723575" y="536975"/>
            <a:ext cx="1613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Meeting Practices</a:t>
            </a:r>
            <a:endParaRPr b="1">
              <a:latin typeface="Calibri"/>
              <a:ea typeface="Calibri"/>
              <a:cs typeface="Calibri"/>
              <a:sym typeface="Calibri"/>
            </a:endParaRPr>
          </a:p>
        </p:txBody>
      </p:sp>
      <p:sp>
        <p:nvSpPr>
          <p:cNvPr id="642" name="Google Shape;642;p83"/>
          <p:cNvSpPr txBox="1"/>
          <p:nvPr/>
        </p:nvSpPr>
        <p:spPr>
          <a:xfrm>
            <a:off x="5662350" y="2135604"/>
            <a:ext cx="3378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Use the Chat feature in Zoom to ask questions throughout the presentation.</a:t>
            </a:r>
            <a:endParaRPr>
              <a:solidFill>
                <a:srgbClr val="000000"/>
              </a:solidFill>
              <a:latin typeface="Calibri"/>
              <a:ea typeface="Calibri"/>
              <a:cs typeface="Calibri"/>
              <a:sym typeface="Calibri"/>
            </a:endParaRPr>
          </a:p>
        </p:txBody>
      </p:sp>
      <p:sp>
        <p:nvSpPr>
          <p:cNvPr id="643" name="Google Shape;643;p83"/>
          <p:cNvSpPr txBox="1"/>
          <p:nvPr/>
        </p:nvSpPr>
        <p:spPr>
          <a:xfrm>
            <a:off x="5662350" y="2836804"/>
            <a:ext cx="3378600"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00"/>
                </a:solidFill>
                <a:latin typeface="Calibri"/>
                <a:ea typeface="Calibri"/>
                <a:cs typeface="Calibri"/>
                <a:sym typeface="Calibri"/>
              </a:rPr>
              <a:t>Please mute your sound if you are not speaking. </a:t>
            </a:r>
            <a:endParaRPr>
              <a:solidFill>
                <a:srgbClr val="000000"/>
              </a:solidFill>
              <a:latin typeface="Calibri"/>
              <a:ea typeface="Calibri"/>
              <a:cs typeface="Calibri"/>
              <a:sym typeface="Calibri"/>
            </a:endParaRPr>
          </a:p>
          <a:p>
            <a:pPr marL="0" lvl="0" indent="0" algn="ctr"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
                <a:latin typeface="Calibri"/>
                <a:ea typeface="Calibri"/>
                <a:cs typeface="Calibri"/>
                <a:sym typeface="Calibri"/>
              </a:rPr>
              <a:t>All participants are encouraged to b</a:t>
            </a:r>
            <a:r>
              <a:rPr lang="en">
                <a:solidFill>
                  <a:srgbClr val="000000"/>
                </a:solidFill>
                <a:latin typeface="Calibri"/>
                <a:ea typeface="Calibri"/>
                <a:cs typeface="Calibri"/>
                <a:sym typeface="Calibri"/>
              </a:rPr>
              <a:t>e on </a:t>
            </a:r>
            <a:r>
              <a:rPr lang="en">
                <a:latin typeface="Calibri"/>
                <a:ea typeface="Calibri"/>
                <a:cs typeface="Calibri"/>
                <a:sym typeface="Calibri"/>
              </a:rPr>
              <a:t>camera </a:t>
            </a:r>
            <a:r>
              <a:rPr lang="en">
                <a:solidFill>
                  <a:srgbClr val="000000"/>
                </a:solidFill>
                <a:latin typeface="Calibri"/>
                <a:ea typeface="Calibri"/>
                <a:cs typeface="Calibri"/>
                <a:sym typeface="Calibri"/>
              </a:rPr>
              <a:t>if tech allows. </a:t>
            </a:r>
            <a:endParaRPr>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10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Improvement Planning Changes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Changes for 2024 Accountability</a:t>
            </a:r>
            <a:endParaRPr/>
          </a:p>
        </p:txBody>
      </p:sp>
      <p:sp>
        <p:nvSpPr>
          <p:cNvPr id="813" name="Google Shape;813;p10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14" name="Google Shape;814;p102"/>
          <p:cNvSpPr/>
          <p:nvPr/>
        </p:nvSpPr>
        <p:spPr>
          <a:xfrm>
            <a:off x="755000" y="3957900"/>
            <a:ext cx="6422100" cy="376800"/>
          </a:xfrm>
          <a:prstGeom prst="rect">
            <a:avLst/>
          </a:prstGeom>
          <a:solidFill>
            <a:schemeClr val="lt2"/>
          </a:solidFill>
          <a:ln>
            <a:noFill/>
          </a:ln>
        </p:spPr>
        <p:txBody>
          <a:bodyPr spcFirstLastPara="1" wrap="square" lIns="91425" tIns="91425" rIns="91425" bIns="91425" anchor="ctr" anchorCtr="0">
            <a:noAutofit/>
          </a:bodyPr>
          <a:lstStyle/>
          <a:p>
            <a:pPr marL="0" lvl="0" indent="0" algn="ctr" rtl="0">
              <a:lnSpc>
                <a:spcPct val="107916"/>
              </a:lnSpc>
              <a:spcBef>
                <a:spcPts val="0"/>
              </a:spcBef>
              <a:spcAft>
                <a:spcPts val="0"/>
              </a:spcAft>
              <a:buNone/>
            </a:pPr>
            <a:r>
              <a:rPr lang="en">
                <a:solidFill>
                  <a:schemeClr val="dk2"/>
                </a:solidFill>
              </a:rPr>
              <a:t>More details are available in the 2024 </a:t>
            </a:r>
            <a:r>
              <a:rPr lang="en" u="sng">
                <a:solidFill>
                  <a:schemeClr val="accent5"/>
                </a:solidFill>
                <a:hlinkClick r:id="rId3">
                  <a:extLst>
                    <a:ext uri="{A12FA001-AC4F-418D-AE19-62706E023703}">
                      <ahyp:hlinkClr xmlns:ahyp="http://schemas.microsoft.com/office/drawing/2018/hyperlinkcolor" val="tx"/>
                    </a:ext>
                  </a:extLst>
                </a:hlinkClick>
              </a:rPr>
              <a:t>Accountability Changes Summary</a:t>
            </a:r>
            <a:endParaRPr>
              <a:solidFill>
                <a:schemeClr val="dk2"/>
              </a:solidFill>
              <a:latin typeface="Calibri"/>
              <a:ea typeface="Calibri"/>
              <a:cs typeface="Calibri"/>
              <a:sym typeface="Calibri"/>
            </a:endParaRPr>
          </a:p>
        </p:txBody>
      </p:sp>
      <p:sp>
        <p:nvSpPr>
          <p:cNvPr id="815" name="Google Shape;815;p102"/>
          <p:cNvSpPr txBox="1">
            <a:spLocks noGrp="1"/>
          </p:cNvSpPr>
          <p:nvPr>
            <p:ph type="body" idx="4294967295"/>
          </p:nvPr>
        </p:nvSpPr>
        <p:spPr>
          <a:xfrm>
            <a:off x="183900" y="1078850"/>
            <a:ext cx="6886500" cy="2897400"/>
          </a:xfrm>
          <a:prstGeom prst="rect">
            <a:avLst/>
          </a:prstGeom>
        </p:spPr>
        <p:txBody>
          <a:bodyPr spcFirstLastPara="1" wrap="square" lIns="91425" tIns="91425" rIns="91425" bIns="91425" anchor="t" anchorCtr="0">
            <a:normAutofit/>
          </a:bodyPr>
          <a:lstStyle/>
          <a:p>
            <a:pPr marL="0" lvl="0" indent="0" algn="l" rtl="0">
              <a:lnSpc>
                <a:spcPct val="107916"/>
              </a:lnSpc>
              <a:spcBef>
                <a:spcPts val="0"/>
              </a:spcBef>
              <a:spcAft>
                <a:spcPts val="0"/>
              </a:spcAft>
              <a:buNone/>
            </a:pPr>
            <a:r>
              <a:rPr lang="en" sz="1600" b="1">
                <a:latin typeface="Calibri"/>
                <a:ea typeface="Calibri"/>
                <a:cs typeface="Calibri"/>
                <a:sym typeface="Calibri"/>
              </a:rPr>
              <a:t>Improvement Planning</a:t>
            </a:r>
            <a:endParaRPr sz="1600" b="1">
              <a:latin typeface="Calibri"/>
              <a:ea typeface="Calibri"/>
              <a:cs typeface="Calibri"/>
              <a:sym typeface="Calibri"/>
            </a:endParaRPr>
          </a:p>
          <a:p>
            <a:pPr marL="457200" lvl="0" indent="-330200" algn="l" rtl="0">
              <a:lnSpc>
                <a:spcPct val="107916"/>
              </a:lnSpc>
              <a:spcBef>
                <a:spcPts val="1000"/>
              </a:spcBef>
              <a:spcAft>
                <a:spcPts val="0"/>
              </a:spcAft>
              <a:buSzPts val="1600"/>
              <a:buChar char="●"/>
            </a:pPr>
            <a:r>
              <a:rPr lang="en" sz="1600">
                <a:latin typeface="Calibri"/>
                <a:ea typeface="Calibri"/>
                <a:cs typeface="Calibri"/>
                <a:sym typeface="Calibri"/>
              </a:rPr>
              <a:t>Option to use </a:t>
            </a:r>
            <a:r>
              <a:rPr lang="en" sz="1600" b="1">
                <a:latin typeface="Calibri"/>
                <a:ea typeface="Calibri"/>
                <a:cs typeface="Calibri"/>
                <a:sym typeface="Calibri"/>
              </a:rPr>
              <a:t>new streamlined UIP template</a:t>
            </a:r>
            <a:r>
              <a:rPr lang="en" sz="1600">
                <a:latin typeface="Calibri"/>
                <a:ea typeface="Calibri"/>
                <a:cs typeface="Calibri"/>
                <a:sym typeface="Calibri"/>
              </a:rPr>
              <a:t>. Rollover occurred April 15 for the 2024-25 plans.</a:t>
            </a:r>
            <a:endParaRPr sz="1600">
              <a:latin typeface="Calibri"/>
              <a:ea typeface="Calibri"/>
              <a:cs typeface="Calibri"/>
              <a:sym typeface="Calibri"/>
            </a:endParaRPr>
          </a:p>
          <a:p>
            <a:pPr marL="457200" lvl="0" indent="-330200" algn="l" rtl="0">
              <a:lnSpc>
                <a:spcPct val="107916"/>
              </a:lnSpc>
              <a:spcBef>
                <a:spcPts val="0"/>
              </a:spcBef>
              <a:spcAft>
                <a:spcPts val="0"/>
              </a:spcAft>
              <a:buSzPts val="1600"/>
              <a:buChar char="●"/>
            </a:pPr>
            <a:r>
              <a:rPr lang="en" sz="1600">
                <a:latin typeface="Calibri"/>
                <a:ea typeface="Calibri"/>
                <a:cs typeface="Calibri"/>
                <a:sym typeface="Calibri"/>
              </a:rPr>
              <a:t>Updated </a:t>
            </a:r>
            <a:r>
              <a:rPr lang="en" sz="1600" b="1">
                <a:latin typeface="Calibri"/>
                <a:ea typeface="Calibri"/>
                <a:cs typeface="Calibri"/>
                <a:sym typeface="Calibri"/>
              </a:rPr>
              <a:t>Quality Criteria</a:t>
            </a:r>
            <a:r>
              <a:rPr lang="en" sz="1600">
                <a:latin typeface="Calibri"/>
                <a:ea typeface="Calibri"/>
                <a:cs typeface="Calibri"/>
                <a:sym typeface="Calibri"/>
              </a:rPr>
              <a:t>, including revised criteria for meeting plan quality and statutory expectations.</a:t>
            </a:r>
            <a:endParaRPr sz="1600">
              <a:latin typeface="Calibri"/>
              <a:ea typeface="Calibri"/>
              <a:cs typeface="Calibri"/>
              <a:sym typeface="Calibri"/>
            </a:endParaRPr>
          </a:p>
          <a:p>
            <a:pPr marL="457200" lvl="0" indent="-330200" algn="l" rtl="0">
              <a:lnSpc>
                <a:spcPct val="107916"/>
              </a:lnSpc>
              <a:spcBef>
                <a:spcPts val="0"/>
              </a:spcBef>
              <a:spcAft>
                <a:spcPts val="0"/>
              </a:spcAft>
              <a:buSzPts val="1600"/>
              <a:buChar char="●"/>
            </a:pPr>
            <a:r>
              <a:rPr lang="en" sz="1600" b="1">
                <a:latin typeface="Calibri"/>
                <a:ea typeface="Calibri"/>
                <a:cs typeface="Calibri"/>
                <a:sym typeface="Calibri"/>
              </a:rPr>
              <a:t>Gifted Education Annual Plan</a:t>
            </a:r>
            <a:r>
              <a:rPr lang="en" sz="1600">
                <a:latin typeface="Calibri"/>
                <a:ea typeface="Calibri"/>
                <a:cs typeface="Calibri"/>
                <a:sym typeface="Calibri"/>
              </a:rPr>
              <a:t> requirements are no longer collected through the UIP. </a:t>
            </a:r>
            <a:endParaRPr sz="1600">
              <a:latin typeface="Calibri"/>
              <a:ea typeface="Calibri"/>
              <a:cs typeface="Calibri"/>
              <a:sym typeface="Calibri"/>
            </a:endParaRPr>
          </a:p>
          <a:p>
            <a:pPr marL="457200" lvl="0" indent="-330200" algn="l" rtl="0">
              <a:lnSpc>
                <a:spcPct val="107916"/>
              </a:lnSpc>
              <a:spcBef>
                <a:spcPts val="0"/>
              </a:spcBef>
              <a:spcAft>
                <a:spcPts val="0"/>
              </a:spcAft>
              <a:buSzPts val="1600"/>
              <a:buChar char="●"/>
            </a:pPr>
            <a:r>
              <a:rPr lang="en" sz="1600">
                <a:latin typeface="Calibri"/>
                <a:ea typeface="Calibri"/>
                <a:cs typeface="Calibri"/>
                <a:sym typeface="Calibri"/>
              </a:rPr>
              <a:t>Piloting the inclusion of </a:t>
            </a:r>
            <a:r>
              <a:rPr lang="en" sz="1600" b="1">
                <a:latin typeface="Calibri"/>
                <a:ea typeface="Calibri"/>
                <a:cs typeface="Calibri"/>
                <a:sym typeface="Calibri"/>
              </a:rPr>
              <a:t>ESSA School Profiles</a:t>
            </a:r>
            <a:r>
              <a:rPr lang="en" sz="1600">
                <a:latin typeface="Calibri"/>
                <a:ea typeface="Calibri"/>
                <a:cs typeface="Calibri"/>
                <a:sym typeface="Calibri"/>
              </a:rPr>
              <a:t> in the UIP.</a:t>
            </a:r>
            <a:endParaRPr sz="1600">
              <a:latin typeface="Calibri"/>
              <a:ea typeface="Calibri"/>
              <a:cs typeface="Calibri"/>
              <a:sym typeface="Calibri"/>
            </a:endParaRPr>
          </a:p>
        </p:txBody>
      </p:sp>
      <p:graphicFrame>
        <p:nvGraphicFramePr>
          <p:cNvPr id="816" name="Google Shape;816;p102"/>
          <p:cNvGraphicFramePr/>
          <p:nvPr/>
        </p:nvGraphicFramePr>
        <p:xfrm>
          <a:off x="7479600" y="0"/>
          <a:ext cx="1683725" cy="2485765"/>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lt1"/>
                          </a:solidFill>
                        </a:rPr>
                        <a:t>Performance Frameworks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lt1"/>
                          </a:solidFill>
                        </a:rPr>
                        <a:t>Public Reporting</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dk1"/>
                          </a:solidFill>
                        </a:rPr>
                        <a:t>Improvement Planning</a:t>
                      </a:r>
                      <a:endParaRPr sz="800">
                        <a:solidFill>
                          <a:schemeClr val="dk1"/>
                        </a:solidFill>
                      </a:endParaRPr>
                    </a:p>
                  </a:txBody>
                  <a:tcPr marL="91425" marR="91425" marT="91425" marB="91425">
                    <a:solidFill>
                      <a:srgbClr val="FF9966"/>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lt1"/>
                          </a:solidFill>
                        </a:rPr>
                        <a:t>Stakeholder Engagement</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lt1"/>
                          </a:solidFill>
                        </a:rPr>
                        <a:t>Supports &amp; Interventions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03"/>
          <p:cNvSpPr/>
          <p:nvPr/>
        </p:nvSpPr>
        <p:spPr>
          <a:xfrm>
            <a:off x="5439100" y="975500"/>
            <a:ext cx="3658200" cy="2815500"/>
          </a:xfrm>
          <a:prstGeom prst="rect">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2" name="Google Shape;822;p1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Streamlined UIP Template</a:t>
            </a:r>
            <a:endParaRPr/>
          </a:p>
        </p:txBody>
      </p:sp>
      <p:sp>
        <p:nvSpPr>
          <p:cNvPr id="823" name="Google Shape;823;p103"/>
          <p:cNvSpPr txBox="1">
            <a:spLocks noGrp="1"/>
          </p:cNvSpPr>
          <p:nvPr>
            <p:ph type="body" idx="1"/>
          </p:nvPr>
        </p:nvSpPr>
        <p:spPr>
          <a:xfrm>
            <a:off x="311700" y="1152475"/>
            <a:ext cx="5053500" cy="3034800"/>
          </a:xfrm>
          <a:prstGeom prst="rect">
            <a:avLst/>
          </a:prstGeom>
        </p:spPr>
        <p:txBody>
          <a:bodyPr spcFirstLastPara="1" wrap="square" lIns="91425" tIns="91425" rIns="91425" bIns="91425" anchor="t" anchorCtr="0">
            <a:normAutofit/>
          </a:bodyPr>
          <a:lstStyle/>
          <a:p>
            <a:pPr marL="457200" marR="0" lvl="0" indent="-336550" algn="l" rtl="0">
              <a:lnSpc>
                <a:spcPct val="107916"/>
              </a:lnSpc>
              <a:spcBef>
                <a:spcPts val="0"/>
              </a:spcBef>
              <a:spcAft>
                <a:spcPts val="0"/>
              </a:spcAft>
              <a:buClr>
                <a:schemeClr val="dk1"/>
              </a:buClr>
              <a:buSzPts val="1700"/>
              <a:buFont typeface="Arial"/>
              <a:buChar char="●"/>
            </a:pPr>
            <a:r>
              <a:rPr lang="en" sz="1700">
                <a:latin typeface="Calibri"/>
                <a:ea typeface="Calibri"/>
                <a:cs typeface="Calibri"/>
                <a:sym typeface="Calibri"/>
              </a:rPr>
              <a:t>Optional for use in 2024-25; “copy from last year” option not available during transition.</a:t>
            </a:r>
            <a:endParaRPr sz="1700">
              <a:latin typeface="Calibri"/>
              <a:ea typeface="Calibri"/>
              <a:cs typeface="Calibri"/>
              <a:sym typeface="Calibri"/>
            </a:endParaRPr>
          </a:p>
          <a:p>
            <a:pPr marL="457200" marR="0" lvl="0" indent="-349250" algn="l" rtl="0">
              <a:lnSpc>
                <a:spcPct val="107916"/>
              </a:lnSpc>
              <a:spcBef>
                <a:spcPts val="0"/>
              </a:spcBef>
              <a:spcAft>
                <a:spcPts val="0"/>
              </a:spcAft>
              <a:buClr>
                <a:schemeClr val="dk1"/>
              </a:buClr>
              <a:buSzPts val="1900"/>
              <a:buFont typeface="Calibri"/>
              <a:buChar char="●"/>
            </a:pPr>
            <a:r>
              <a:rPr lang="en" sz="1700">
                <a:latin typeface="Calibri"/>
                <a:ea typeface="Calibri"/>
                <a:cs typeface="Calibri"/>
                <a:sym typeface="Calibri"/>
              </a:rPr>
              <a:t>Significantly reduced narrative/data presentation</a:t>
            </a:r>
            <a:endParaRPr sz="1700">
              <a:latin typeface="Calibri"/>
              <a:ea typeface="Calibri"/>
              <a:cs typeface="Calibri"/>
              <a:sym typeface="Calibri"/>
            </a:endParaRPr>
          </a:p>
          <a:p>
            <a:pPr marL="457200" marR="0" lvl="0" indent="-349250" algn="l" rtl="0">
              <a:lnSpc>
                <a:spcPct val="107916"/>
              </a:lnSpc>
              <a:spcBef>
                <a:spcPts val="0"/>
              </a:spcBef>
              <a:spcAft>
                <a:spcPts val="0"/>
              </a:spcAft>
              <a:buClr>
                <a:schemeClr val="dk1"/>
              </a:buClr>
              <a:buSzPts val="1900"/>
              <a:buFont typeface="Calibri"/>
              <a:buChar char="●"/>
            </a:pPr>
            <a:r>
              <a:rPr lang="en" sz="1700">
                <a:latin typeface="Calibri"/>
                <a:ea typeface="Calibri"/>
                <a:cs typeface="Calibri"/>
                <a:sym typeface="Calibri"/>
              </a:rPr>
              <a:t>Shift in numerous process elements from narrative to assurances. </a:t>
            </a:r>
            <a:endParaRPr sz="1700">
              <a:latin typeface="Calibri"/>
              <a:ea typeface="Calibri"/>
              <a:cs typeface="Calibri"/>
              <a:sym typeface="Calibri"/>
            </a:endParaRPr>
          </a:p>
          <a:p>
            <a:pPr marL="457200" marR="0" lvl="0" indent="-349250" algn="l" rtl="0">
              <a:lnSpc>
                <a:spcPct val="107916"/>
              </a:lnSpc>
              <a:spcBef>
                <a:spcPts val="0"/>
              </a:spcBef>
              <a:spcAft>
                <a:spcPts val="0"/>
              </a:spcAft>
              <a:buClr>
                <a:schemeClr val="dk1"/>
              </a:buClr>
              <a:buSzPts val="1900"/>
              <a:buFont typeface="Calibri"/>
              <a:buChar char="●"/>
            </a:pPr>
            <a:r>
              <a:rPr lang="en" sz="1700">
                <a:latin typeface="Calibri"/>
                <a:ea typeface="Calibri"/>
                <a:cs typeface="Calibri"/>
                <a:sym typeface="Calibri"/>
              </a:rPr>
              <a:t>Continued option for attaching short cycle plan (e.g., PM tool, UVA)</a:t>
            </a:r>
            <a:endParaRPr sz="1700">
              <a:latin typeface="Calibri"/>
              <a:ea typeface="Calibri"/>
              <a:cs typeface="Calibri"/>
              <a:sym typeface="Calibri"/>
            </a:endParaRPr>
          </a:p>
          <a:p>
            <a:pPr marL="457200" marR="0" lvl="0" indent="-349250" algn="l" rtl="0">
              <a:lnSpc>
                <a:spcPct val="107916"/>
              </a:lnSpc>
              <a:spcBef>
                <a:spcPts val="0"/>
              </a:spcBef>
              <a:spcAft>
                <a:spcPts val="0"/>
              </a:spcAft>
              <a:buClr>
                <a:schemeClr val="dk1"/>
              </a:buClr>
              <a:buSzPts val="1900"/>
              <a:buFont typeface="Calibri"/>
              <a:buChar char="●"/>
            </a:pPr>
            <a:r>
              <a:rPr lang="en" sz="1700">
                <a:latin typeface="Calibri"/>
                <a:ea typeface="Calibri"/>
                <a:cs typeface="Calibri"/>
                <a:sym typeface="Calibri"/>
              </a:rPr>
              <a:t>Districts choice shifting from traditional template to streamlined- can be school by school.</a:t>
            </a:r>
            <a:endParaRPr sz="1700">
              <a:latin typeface="Calibri"/>
              <a:ea typeface="Calibri"/>
              <a:cs typeface="Calibri"/>
              <a:sym typeface="Calibri"/>
            </a:endParaRPr>
          </a:p>
        </p:txBody>
      </p:sp>
      <p:sp>
        <p:nvSpPr>
          <p:cNvPr id="824" name="Google Shape;824;p10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25" name="Google Shape;825;p103"/>
          <p:cNvPicPr preferRelativeResize="0"/>
          <p:nvPr/>
        </p:nvPicPr>
        <p:blipFill>
          <a:blip r:embed="rId3">
            <a:alphaModFix/>
          </a:blip>
          <a:stretch>
            <a:fillRect/>
          </a:stretch>
        </p:blipFill>
        <p:spPr>
          <a:xfrm>
            <a:off x="5631225" y="1684575"/>
            <a:ext cx="3365574" cy="13675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p1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Process Support Notes </a:t>
            </a:r>
            <a:endParaRPr/>
          </a:p>
        </p:txBody>
      </p:sp>
      <p:sp>
        <p:nvSpPr>
          <p:cNvPr id="831" name="Google Shape;831;p10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32" name="Google Shape;832;p104"/>
          <p:cNvSpPr txBox="1">
            <a:spLocks noGrp="1"/>
          </p:cNvSpPr>
          <p:nvPr>
            <p:ph type="body" idx="1"/>
          </p:nvPr>
        </p:nvSpPr>
        <p:spPr>
          <a:xfrm>
            <a:off x="311700" y="1152475"/>
            <a:ext cx="6139800" cy="30348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sz="1700" b="1">
                <a:latin typeface="Calibri"/>
                <a:ea typeface="Calibri"/>
                <a:cs typeface="Calibri"/>
                <a:sym typeface="Calibri"/>
              </a:rPr>
              <a:t>UIP Access</a:t>
            </a:r>
            <a:r>
              <a:rPr lang="en" sz="1700">
                <a:latin typeface="Calibri"/>
                <a:ea typeface="Calibri"/>
                <a:cs typeface="Calibri"/>
                <a:sym typeface="Calibri"/>
              </a:rPr>
              <a:t>: Managed by Local Access Managers.  Ensure access is up to date and </a:t>
            </a:r>
            <a:r>
              <a:rPr lang="en" sz="1700" u="sng">
                <a:solidFill>
                  <a:schemeClr val="hlink"/>
                </a:solidFill>
                <a:latin typeface="Calibri"/>
                <a:ea typeface="Calibri"/>
                <a:cs typeface="Calibri"/>
                <a:sym typeface="Calibri"/>
                <a:hlinkClick r:id="rId3"/>
              </a:rPr>
              <a:t>instructions </a:t>
            </a:r>
            <a:r>
              <a:rPr lang="en" sz="1700">
                <a:latin typeface="Calibri"/>
                <a:ea typeface="Calibri"/>
                <a:cs typeface="Calibri"/>
                <a:sym typeface="Calibri"/>
              </a:rPr>
              <a:t>for accessing streamlined template.</a:t>
            </a:r>
            <a:endParaRPr sz="1700">
              <a:latin typeface="Calibri"/>
              <a:ea typeface="Calibri"/>
              <a:cs typeface="Calibri"/>
              <a:sym typeface="Calibri"/>
            </a:endParaRPr>
          </a:p>
          <a:p>
            <a:pPr marL="0" lvl="0" indent="0" algn="l" rtl="0">
              <a:spcBef>
                <a:spcPts val="1200"/>
              </a:spcBef>
              <a:spcAft>
                <a:spcPts val="0"/>
              </a:spcAft>
              <a:buNone/>
            </a:pPr>
            <a:r>
              <a:rPr lang="en" sz="1700" b="1">
                <a:latin typeface="Calibri"/>
                <a:ea typeface="Calibri"/>
                <a:cs typeface="Calibri"/>
                <a:sym typeface="Calibri"/>
              </a:rPr>
              <a:t>Assurances</a:t>
            </a:r>
            <a:r>
              <a:rPr lang="en" sz="1700">
                <a:latin typeface="Calibri"/>
                <a:ea typeface="Calibri"/>
                <a:cs typeface="Calibri"/>
                <a:sym typeface="Calibri"/>
              </a:rPr>
              <a:t>: Shift in reporting from many plan elements from narrative to assurances in two rounds (1) April 15 with template rollover (2) Fall 2024 with ratings/identifications. </a:t>
            </a:r>
            <a:endParaRPr sz="1700">
              <a:latin typeface="Calibri"/>
              <a:ea typeface="Calibri"/>
              <a:cs typeface="Calibri"/>
              <a:sym typeface="Calibri"/>
            </a:endParaRPr>
          </a:p>
          <a:p>
            <a:pPr marL="0" lvl="0" indent="0" algn="l" rtl="0">
              <a:spcBef>
                <a:spcPts val="1200"/>
              </a:spcBef>
              <a:spcAft>
                <a:spcPts val="0"/>
              </a:spcAft>
              <a:buNone/>
            </a:pPr>
            <a:r>
              <a:rPr lang="en" sz="1700" b="1">
                <a:latin typeface="Calibri"/>
                <a:ea typeface="Calibri"/>
                <a:cs typeface="Calibri"/>
                <a:sym typeface="Calibri"/>
              </a:rPr>
              <a:t>Biennial Flexibility</a:t>
            </a:r>
            <a:r>
              <a:rPr lang="en" sz="1700">
                <a:latin typeface="Calibri"/>
                <a:ea typeface="Calibri"/>
                <a:cs typeface="Calibri"/>
                <a:sym typeface="Calibri"/>
              </a:rPr>
              <a:t>: Initial eligibility found in UIP, populated by CDE or in the spreadsheet found </a:t>
            </a:r>
            <a:r>
              <a:rPr lang="en" sz="1700" u="sng">
                <a:solidFill>
                  <a:schemeClr val="hlink"/>
                </a:solidFill>
                <a:latin typeface="Calibri"/>
                <a:ea typeface="Calibri"/>
                <a:cs typeface="Calibri"/>
                <a:sym typeface="Calibri"/>
                <a:hlinkClick r:id="rId4"/>
              </a:rPr>
              <a:t>here</a:t>
            </a:r>
            <a:r>
              <a:rPr lang="en" sz="1700">
                <a:latin typeface="Calibri"/>
                <a:ea typeface="Calibri"/>
                <a:cs typeface="Calibri"/>
                <a:sym typeface="Calibri"/>
              </a:rPr>
              <a:t>.  Flexibility also depends on a performance rating. </a:t>
            </a:r>
            <a:endParaRPr sz="1700">
              <a:latin typeface="Calibri"/>
              <a:ea typeface="Calibri"/>
              <a:cs typeface="Calibri"/>
              <a:sym typeface="Calibri"/>
            </a:endParaRPr>
          </a:p>
          <a:p>
            <a:pPr marL="0" lvl="0" indent="0" algn="l" rtl="0">
              <a:spcBef>
                <a:spcPts val="1200"/>
              </a:spcBef>
              <a:spcAft>
                <a:spcPts val="1200"/>
              </a:spcAft>
              <a:buNone/>
            </a:pPr>
            <a:r>
              <a:rPr lang="en" sz="1700" b="1">
                <a:latin typeface="Calibri"/>
                <a:ea typeface="Calibri"/>
                <a:cs typeface="Calibri"/>
                <a:sym typeface="Calibri"/>
              </a:rPr>
              <a:t>Review</a:t>
            </a:r>
            <a:r>
              <a:rPr lang="en" sz="1700">
                <a:latin typeface="Calibri"/>
                <a:ea typeface="Calibri"/>
                <a:cs typeface="Calibri"/>
                <a:sym typeface="Calibri"/>
              </a:rPr>
              <a:t>: New real time consultation model option for schools/districts being reviewed by CDE.</a:t>
            </a:r>
            <a:endParaRPr sz="1700">
              <a:latin typeface="Calibri"/>
              <a:ea typeface="Calibri"/>
              <a:cs typeface="Calibri"/>
              <a:sym typeface="Calibri"/>
            </a:endParaRPr>
          </a:p>
        </p:txBody>
      </p:sp>
      <p:pic>
        <p:nvPicPr>
          <p:cNvPr id="833" name="Google Shape;833;p104"/>
          <p:cNvPicPr preferRelativeResize="0"/>
          <p:nvPr/>
        </p:nvPicPr>
        <p:blipFill>
          <a:blip r:embed="rId5">
            <a:alphaModFix/>
          </a:blip>
          <a:stretch>
            <a:fillRect/>
          </a:stretch>
        </p:blipFill>
        <p:spPr>
          <a:xfrm>
            <a:off x="6417725" y="0"/>
            <a:ext cx="2726275" cy="15075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10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Key resources</a:t>
            </a:r>
            <a:endParaRPr/>
          </a:p>
        </p:txBody>
      </p:sp>
      <p:sp>
        <p:nvSpPr>
          <p:cNvPr id="839" name="Google Shape;839;p105"/>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1700" b="1">
                <a:latin typeface="Calibri"/>
                <a:ea typeface="Calibri"/>
                <a:cs typeface="Calibri"/>
                <a:sym typeface="Calibri"/>
              </a:rPr>
              <a:t>Data: </a:t>
            </a:r>
            <a:r>
              <a:rPr lang="en" sz="1700">
                <a:latin typeface="Calibri"/>
                <a:ea typeface="Calibri"/>
                <a:cs typeface="Calibri"/>
                <a:sym typeface="Calibri"/>
              </a:rPr>
              <a:t>Within template dashboards customized for school, including visualizations of growth during growth embargo period. </a:t>
            </a:r>
            <a:endParaRPr sz="1700">
              <a:latin typeface="Calibri"/>
              <a:ea typeface="Calibri"/>
              <a:cs typeface="Calibri"/>
              <a:sym typeface="Calibri"/>
            </a:endParaRPr>
          </a:p>
          <a:p>
            <a:pPr marL="0" lvl="0" indent="0" algn="l" rtl="0">
              <a:spcBef>
                <a:spcPts val="1200"/>
              </a:spcBef>
              <a:spcAft>
                <a:spcPts val="0"/>
              </a:spcAft>
              <a:buNone/>
            </a:pPr>
            <a:r>
              <a:rPr lang="en" sz="1700" b="1">
                <a:latin typeface="Calibri"/>
                <a:ea typeface="Calibri"/>
                <a:cs typeface="Calibri"/>
                <a:sym typeface="Calibri"/>
              </a:rPr>
              <a:t>Strategy/Implementation Guides: </a:t>
            </a:r>
            <a:r>
              <a:rPr lang="en" sz="1700">
                <a:latin typeface="Calibri"/>
                <a:ea typeface="Calibri"/>
                <a:cs typeface="Calibri"/>
                <a:sym typeface="Calibri"/>
              </a:rPr>
              <a:t>Guides and resources to support evidence-based implementation of action plans, including guides on Attendance, Data Driven Instruction and Coaching. </a:t>
            </a:r>
            <a:endParaRPr sz="1700">
              <a:latin typeface="Calibri"/>
              <a:ea typeface="Calibri"/>
              <a:cs typeface="Calibri"/>
              <a:sym typeface="Calibri"/>
            </a:endParaRPr>
          </a:p>
          <a:p>
            <a:pPr marL="0" lvl="0" indent="0" algn="l" rtl="0">
              <a:spcBef>
                <a:spcPts val="1200"/>
              </a:spcBef>
              <a:spcAft>
                <a:spcPts val="1200"/>
              </a:spcAft>
              <a:buNone/>
            </a:pPr>
            <a:r>
              <a:rPr lang="en" sz="1700" b="1">
                <a:latin typeface="Calibri"/>
                <a:ea typeface="Calibri"/>
                <a:cs typeface="Calibri"/>
                <a:sym typeface="Calibri"/>
              </a:rPr>
              <a:t>UIP Workbook: </a:t>
            </a:r>
            <a:r>
              <a:rPr lang="en" sz="1700">
                <a:latin typeface="Calibri"/>
                <a:ea typeface="Calibri"/>
                <a:cs typeface="Calibri"/>
                <a:sym typeface="Calibri"/>
              </a:rPr>
              <a:t> Coming End of July. Scaffolded resources for UIP processes, such as sample agendas, protocols, worksheets. </a:t>
            </a:r>
            <a:endParaRPr sz="1700">
              <a:latin typeface="Calibri"/>
              <a:ea typeface="Calibri"/>
              <a:cs typeface="Calibri"/>
              <a:sym typeface="Calibri"/>
            </a:endParaRPr>
          </a:p>
        </p:txBody>
      </p:sp>
      <p:sp>
        <p:nvSpPr>
          <p:cNvPr id="840" name="Google Shape;840;p10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pic>
        <p:nvPicPr>
          <p:cNvPr id="841" name="Google Shape;841;p105"/>
          <p:cNvPicPr preferRelativeResize="0"/>
          <p:nvPr/>
        </p:nvPicPr>
        <p:blipFill>
          <a:blip r:embed="rId3">
            <a:alphaModFix/>
          </a:blip>
          <a:stretch>
            <a:fillRect/>
          </a:stretch>
        </p:blipFill>
        <p:spPr>
          <a:xfrm>
            <a:off x="6194000" y="1152476"/>
            <a:ext cx="2696075" cy="1086725"/>
          </a:xfrm>
          <a:prstGeom prst="rect">
            <a:avLst/>
          </a:prstGeom>
          <a:noFill/>
          <a:ln>
            <a:noFill/>
          </a:ln>
        </p:spPr>
      </p:pic>
      <p:pic>
        <p:nvPicPr>
          <p:cNvPr id="842" name="Google Shape;842;p105">
            <a:hlinkClick r:id="rId4"/>
          </p:cNvPr>
          <p:cNvPicPr preferRelativeResize="0"/>
          <p:nvPr/>
        </p:nvPicPr>
        <p:blipFill>
          <a:blip r:embed="rId5">
            <a:alphaModFix/>
          </a:blip>
          <a:stretch>
            <a:fillRect/>
          </a:stretch>
        </p:blipFill>
        <p:spPr>
          <a:xfrm>
            <a:off x="6856375" y="2375300"/>
            <a:ext cx="1649725" cy="1649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10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Accountability Resources and Supports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Performance Tools and Visualizations </a:t>
            </a:r>
            <a:r>
              <a:rPr lang="en"/>
              <a:t>| Online Frameworks</a:t>
            </a:r>
            <a:endParaRPr/>
          </a:p>
        </p:txBody>
      </p:sp>
      <p:sp>
        <p:nvSpPr>
          <p:cNvPr id="853" name="Google Shape;853;p10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54" name="Google Shape;854;p107"/>
          <p:cNvSpPr txBox="1">
            <a:spLocks noGrp="1"/>
          </p:cNvSpPr>
          <p:nvPr>
            <p:ph type="body" idx="4294967295"/>
          </p:nvPr>
        </p:nvSpPr>
        <p:spPr>
          <a:xfrm>
            <a:off x="213075" y="1393650"/>
            <a:ext cx="7167900" cy="294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Calibri"/>
                <a:ea typeface="Calibri"/>
                <a:cs typeface="Calibri"/>
                <a:sym typeface="Calibri"/>
              </a:rPr>
              <a:t>Makes multiple years of performance framework data more accessible to better understand school and district ratings. Includes access to most recently submitted UIPs and district accreditation contracts.</a:t>
            </a:r>
            <a:endParaRPr sz="1500">
              <a:solidFill>
                <a:schemeClr val="dk1"/>
              </a:solidFill>
              <a:latin typeface="Calibri"/>
              <a:ea typeface="Calibri"/>
              <a:cs typeface="Calibri"/>
              <a:sym typeface="Calibri"/>
            </a:endParaRPr>
          </a:p>
          <a:p>
            <a:pPr marL="0" lvl="0" indent="0" algn="l" rtl="0">
              <a:spcBef>
                <a:spcPts val="1200"/>
              </a:spcBef>
              <a:spcAft>
                <a:spcPts val="0"/>
              </a:spcAft>
              <a:buNone/>
            </a:pPr>
            <a:endParaRPr sz="1500">
              <a:solidFill>
                <a:schemeClr val="dk1"/>
              </a:solidFill>
              <a:latin typeface="Calibri"/>
              <a:ea typeface="Calibri"/>
              <a:cs typeface="Calibri"/>
              <a:sym typeface="Calibri"/>
            </a:endParaRPr>
          </a:p>
          <a:p>
            <a:pPr marL="0" lvl="0" indent="0" algn="l" rtl="0">
              <a:spcBef>
                <a:spcPts val="1200"/>
              </a:spcBef>
              <a:spcAft>
                <a:spcPts val="1200"/>
              </a:spcAft>
              <a:buNone/>
            </a:pPr>
            <a:endParaRPr sz="1900">
              <a:latin typeface="Calibri"/>
              <a:ea typeface="Calibri"/>
              <a:cs typeface="Calibri"/>
              <a:sym typeface="Calibri"/>
            </a:endParaRPr>
          </a:p>
        </p:txBody>
      </p:sp>
      <p:sp>
        <p:nvSpPr>
          <p:cNvPr id="855" name="Google Shape;855;p107"/>
          <p:cNvSpPr txBox="1">
            <a:spLocks noGrp="1"/>
          </p:cNvSpPr>
          <p:nvPr>
            <p:ph type="title" idx="4294967295"/>
          </p:nvPr>
        </p:nvSpPr>
        <p:spPr>
          <a:xfrm>
            <a:off x="213075" y="957150"/>
            <a:ext cx="3883500" cy="3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u="sng">
                <a:solidFill>
                  <a:schemeClr val="hlink"/>
                </a:solidFill>
                <a:latin typeface="Calibri"/>
                <a:ea typeface="Calibri"/>
                <a:cs typeface="Calibri"/>
                <a:sym typeface="Calibri"/>
                <a:hlinkClick r:id="rId3"/>
              </a:rPr>
              <a:t>Online Frameworks</a:t>
            </a:r>
            <a:endParaRPr sz="2000">
              <a:solidFill>
                <a:schemeClr val="dk1"/>
              </a:solidFill>
              <a:latin typeface="Calibri"/>
              <a:ea typeface="Calibri"/>
              <a:cs typeface="Calibri"/>
              <a:sym typeface="Calibri"/>
            </a:endParaRPr>
          </a:p>
        </p:txBody>
      </p:sp>
      <p:pic>
        <p:nvPicPr>
          <p:cNvPr id="856" name="Google Shape;856;p107"/>
          <p:cNvPicPr preferRelativeResize="0"/>
          <p:nvPr/>
        </p:nvPicPr>
        <p:blipFill>
          <a:blip r:embed="rId4">
            <a:alphaModFix/>
          </a:blip>
          <a:stretch>
            <a:fillRect/>
          </a:stretch>
        </p:blipFill>
        <p:spPr>
          <a:xfrm>
            <a:off x="168696" y="2402200"/>
            <a:ext cx="4745899" cy="1434825"/>
          </a:xfrm>
          <a:prstGeom prst="rect">
            <a:avLst/>
          </a:prstGeom>
          <a:noFill/>
          <a:ln>
            <a:noFill/>
          </a:ln>
          <a:effectLst>
            <a:outerShdw blurRad="57150" dist="19050" dir="5400000" algn="bl" rotWithShape="0">
              <a:srgbClr val="000000">
                <a:alpha val="50000"/>
              </a:srgbClr>
            </a:outerShdw>
          </a:effectLst>
        </p:spPr>
      </p:pic>
      <p:pic>
        <p:nvPicPr>
          <p:cNvPr id="857" name="Google Shape;857;p107"/>
          <p:cNvPicPr preferRelativeResize="0"/>
          <p:nvPr/>
        </p:nvPicPr>
        <p:blipFill rotWithShape="1">
          <a:blip r:embed="rId5">
            <a:alphaModFix/>
          </a:blip>
          <a:srcRect l="59942" t="37693" r="17600" b="29317"/>
          <a:stretch/>
        </p:blipFill>
        <p:spPr>
          <a:xfrm>
            <a:off x="5188175" y="2180875"/>
            <a:ext cx="1857874" cy="942675"/>
          </a:xfrm>
          <a:prstGeom prst="rect">
            <a:avLst/>
          </a:prstGeom>
          <a:noFill/>
          <a:ln>
            <a:noFill/>
          </a:ln>
          <a:effectLst>
            <a:outerShdw blurRad="57150" dist="19050" dir="5400000" algn="bl" rotWithShape="0">
              <a:srgbClr val="000000">
                <a:alpha val="50000"/>
              </a:srgbClr>
            </a:outerShdw>
          </a:effectLst>
        </p:spPr>
      </p:pic>
      <p:pic>
        <p:nvPicPr>
          <p:cNvPr id="858" name="Google Shape;858;p107"/>
          <p:cNvPicPr preferRelativeResize="0"/>
          <p:nvPr/>
        </p:nvPicPr>
        <p:blipFill rotWithShape="1">
          <a:blip r:embed="rId6">
            <a:alphaModFix/>
          </a:blip>
          <a:srcRect l="60198" t="14729" r="17959" b="27188"/>
          <a:stretch/>
        </p:blipFill>
        <p:spPr>
          <a:xfrm rot="-9">
            <a:off x="6421300" y="2786977"/>
            <a:ext cx="1997327" cy="1659595"/>
          </a:xfrm>
          <a:prstGeom prst="rect">
            <a:avLst/>
          </a:prstGeom>
          <a:noFill/>
          <a:ln>
            <a:noFill/>
          </a:ln>
          <a:effectLst>
            <a:outerShdw blurRad="57150" dist="19050" dir="5400000" algn="bl" rotWithShape="0">
              <a:srgbClr val="000000">
                <a:alpha val="50000"/>
              </a:srgbClr>
            </a:outerShdw>
          </a:effectLst>
        </p:spPr>
      </p:pic>
      <p:graphicFrame>
        <p:nvGraphicFramePr>
          <p:cNvPr id="859" name="Google Shape;859;p107"/>
          <p:cNvGraphicFramePr/>
          <p:nvPr/>
        </p:nvGraphicFramePr>
        <p:xfrm>
          <a:off x="7479600" y="0"/>
          <a:ext cx="1683725" cy="2485765"/>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lt1"/>
                          </a:solidFill>
                        </a:rPr>
                        <a:t>Performance Frameworks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dk1"/>
                          </a:solidFill>
                        </a:rPr>
                        <a:t>Public Reporting</a:t>
                      </a:r>
                      <a:endParaRPr sz="800">
                        <a:solidFill>
                          <a:schemeClr val="dk1"/>
                        </a:solidFill>
                      </a:endParaRPr>
                    </a:p>
                  </a:txBody>
                  <a:tcPr marL="91425" marR="91425" marT="91425" marB="91425">
                    <a:solidFill>
                      <a:srgbClr val="CCECFF"/>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lt1"/>
                          </a:solidFill>
                        </a:rPr>
                        <a:t>Improvement Planning</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lt1"/>
                          </a:solidFill>
                        </a:rPr>
                        <a:t>Stakeholder Engagement</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lt1"/>
                          </a:solidFill>
                        </a:rPr>
                        <a:t>Supports &amp; Interventions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99999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10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b="1"/>
              <a:t>Performance Tools and Visualizations </a:t>
            </a:r>
            <a:r>
              <a:rPr lang="en"/>
              <a:t>| Other Sample Reports</a:t>
            </a:r>
            <a:endParaRPr/>
          </a:p>
        </p:txBody>
      </p:sp>
      <p:sp>
        <p:nvSpPr>
          <p:cNvPr id="865" name="Google Shape;865;p10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66" name="Google Shape;866;p108"/>
          <p:cNvSpPr txBox="1">
            <a:spLocks noGrp="1"/>
          </p:cNvSpPr>
          <p:nvPr>
            <p:ph type="body" idx="4294967295"/>
          </p:nvPr>
        </p:nvSpPr>
        <p:spPr>
          <a:xfrm>
            <a:off x="311700" y="1387200"/>
            <a:ext cx="3999900" cy="2944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solidFill>
                  <a:schemeClr val="dk1"/>
                </a:solidFill>
                <a:latin typeface="Calibri"/>
                <a:ea typeface="Calibri"/>
                <a:cs typeface="Calibri"/>
                <a:sym typeface="Calibri"/>
              </a:rPr>
              <a:t>Provides school and district accountability data trends across years to support school and district improvement planning.</a:t>
            </a:r>
            <a:endParaRPr sz="1500">
              <a:solidFill>
                <a:schemeClr val="dk1"/>
              </a:solidFill>
              <a:latin typeface="Calibri"/>
              <a:ea typeface="Calibri"/>
              <a:cs typeface="Calibri"/>
              <a:sym typeface="Calibri"/>
            </a:endParaRPr>
          </a:p>
          <a:p>
            <a:pPr marL="0" lvl="0" indent="0" algn="l" rtl="0">
              <a:spcBef>
                <a:spcPts val="1200"/>
              </a:spcBef>
              <a:spcAft>
                <a:spcPts val="1200"/>
              </a:spcAft>
              <a:buNone/>
            </a:pPr>
            <a:endParaRPr sz="1900">
              <a:latin typeface="Calibri"/>
              <a:ea typeface="Calibri"/>
              <a:cs typeface="Calibri"/>
              <a:sym typeface="Calibri"/>
            </a:endParaRPr>
          </a:p>
        </p:txBody>
      </p:sp>
      <p:sp>
        <p:nvSpPr>
          <p:cNvPr id="867" name="Google Shape;867;p108"/>
          <p:cNvSpPr txBox="1">
            <a:spLocks noGrp="1"/>
          </p:cNvSpPr>
          <p:nvPr>
            <p:ph type="body" idx="1"/>
          </p:nvPr>
        </p:nvSpPr>
        <p:spPr>
          <a:xfrm>
            <a:off x="4922250" y="1387200"/>
            <a:ext cx="3999900" cy="287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500">
                <a:latin typeface="Calibri"/>
                <a:ea typeface="Calibri"/>
                <a:cs typeface="Calibri"/>
                <a:sym typeface="Calibri"/>
              </a:rPr>
              <a:t>Useful to make comparisons across schools and districts in the current year and to download performance framework data.</a:t>
            </a:r>
            <a:endParaRPr sz="1500">
              <a:latin typeface="Calibri"/>
              <a:ea typeface="Calibri"/>
              <a:cs typeface="Calibri"/>
              <a:sym typeface="Calibri"/>
            </a:endParaRPr>
          </a:p>
          <a:p>
            <a:pPr marL="0" lvl="0" indent="0" algn="l" rtl="0">
              <a:spcBef>
                <a:spcPts val="1200"/>
              </a:spcBef>
              <a:spcAft>
                <a:spcPts val="1200"/>
              </a:spcAft>
              <a:buNone/>
            </a:pPr>
            <a:endParaRPr sz="1700">
              <a:latin typeface="Calibri"/>
              <a:ea typeface="Calibri"/>
              <a:cs typeface="Calibri"/>
              <a:sym typeface="Calibri"/>
            </a:endParaRPr>
          </a:p>
        </p:txBody>
      </p:sp>
      <p:sp>
        <p:nvSpPr>
          <p:cNvPr id="868" name="Google Shape;868;p108"/>
          <p:cNvSpPr txBox="1">
            <a:spLocks noGrp="1"/>
          </p:cNvSpPr>
          <p:nvPr>
            <p:ph type="title" idx="4294967295"/>
          </p:nvPr>
        </p:nvSpPr>
        <p:spPr>
          <a:xfrm>
            <a:off x="329300" y="1047150"/>
            <a:ext cx="3982200" cy="36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20" u="sng">
                <a:solidFill>
                  <a:schemeClr val="hlink"/>
                </a:solidFill>
                <a:latin typeface="Calibri"/>
                <a:ea typeface="Calibri"/>
                <a:cs typeface="Calibri"/>
                <a:sym typeface="Calibri"/>
                <a:hlinkClick r:id="rId3"/>
              </a:rPr>
              <a:t>District and School Dashboard</a:t>
            </a:r>
            <a:endParaRPr sz="2020">
              <a:latin typeface="Calibri"/>
              <a:ea typeface="Calibri"/>
              <a:cs typeface="Calibri"/>
              <a:sym typeface="Calibri"/>
            </a:endParaRPr>
          </a:p>
        </p:txBody>
      </p:sp>
      <p:sp>
        <p:nvSpPr>
          <p:cNvPr id="869" name="Google Shape;869;p108"/>
          <p:cNvSpPr txBox="1">
            <a:spLocks noGrp="1"/>
          </p:cNvSpPr>
          <p:nvPr>
            <p:ph type="title" idx="2"/>
          </p:nvPr>
        </p:nvSpPr>
        <p:spPr>
          <a:xfrm>
            <a:off x="4841250" y="1047150"/>
            <a:ext cx="3982200" cy="369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000" u="sng">
                <a:solidFill>
                  <a:schemeClr val="hlink"/>
                </a:solidFill>
                <a:latin typeface="Calibri"/>
                <a:ea typeface="Calibri"/>
                <a:cs typeface="Calibri"/>
                <a:sym typeface="Calibri"/>
                <a:hlinkClick r:id="rId4"/>
              </a:rPr>
              <a:t>Data Explorer Tool</a:t>
            </a:r>
            <a:endParaRPr sz="2000">
              <a:latin typeface="Calibri"/>
              <a:ea typeface="Calibri"/>
              <a:cs typeface="Calibri"/>
              <a:sym typeface="Calibri"/>
            </a:endParaRPr>
          </a:p>
        </p:txBody>
      </p:sp>
      <p:pic>
        <p:nvPicPr>
          <p:cNvPr id="870" name="Google Shape;870;p108"/>
          <p:cNvPicPr preferRelativeResize="0"/>
          <p:nvPr/>
        </p:nvPicPr>
        <p:blipFill rotWithShape="1">
          <a:blip r:embed="rId5">
            <a:alphaModFix/>
          </a:blip>
          <a:srcRect/>
          <a:stretch/>
        </p:blipFill>
        <p:spPr>
          <a:xfrm>
            <a:off x="213075" y="2312813"/>
            <a:ext cx="3938588" cy="2133600"/>
          </a:xfrm>
          <a:prstGeom prst="rect">
            <a:avLst/>
          </a:prstGeom>
          <a:noFill/>
          <a:ln>
            <a:noFill/>
          </a:ln>
          <a:effectLst>
            <a:outerShdw blurRad="57150" dist="19050" dir="5400000" algn="bl" rotWithShape="0">
              <a:srgbClr val="000000">
                <a:alpha val="49800"/>
              </a:srgbClr>
            </a:outerShdw>
          </a:effectLst>
        </p:spPr>
      </p:pic>
      <p:pic>
        <p:nvPicPr>
          <p:cNvPr id="871" name="Google Shape;871;p108"/>
          <p:cNvPicPr preferRelativeResize="0"/>
          <p:nvPr/>
        </p:nvPicPr>
        <p:blipFill rotWithShape="1">
          <a:blip r:embed="rId6">
            <a:alphaModFix/>
          </a:blip>
          <a:srcRect/>
          <a:stretch/>
        </p:blipFill>
        <p:spPr>
          <a:xfrm>
            <a:off x="4832100" y="2295350"/>
            <a:ext cx="4000500" cy="2168526"/>
          </a:xfrm>
          <a:prstGeom prst="rect">
            <a:avLst/>
          </a:prstGeom>
          <a:noFill/>
          <a:ln>
            <a:noFill/>
          </a:ln>
          <a:effectLst>
            <a:outerShdw blurRad="57150" dist="19050" dir="5400000" algn="bl" rotWithShape="0">
              <a:srgbClr val="000000">
                <a:alpha val="498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0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Accessing Communications</a:t>
            </a:r>
            <a:endParaRPr/>
          </a:p>
        </p:txBody>
      </p:sp>
      <p:sp>
        <p:nvSpPr>
          <p:cNvPr id="877" name="Google Shape;877;p109"/>
          <p:cNvSpPr txBox="1">
            <a:spLocks noGrp="1"/>
          </p:cNvSpPr>
          <p:nvPr>
            <p:ph type="body" idx="1"/>
          </p:nvPr>
        </p:nvSpPr>
        <p:spPr>
          <a:xfrm>
            <a:off x="311700" y="1152475"/>
            <a:ext cx="7079400" cy="30348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1700">
                <a:latin typeface="Calibri"/>
                <a:ea typeface="Calibri"/>
                <a:cs typeface="Calibri"/>
                <a:sym typeface="Calibri"/>
              </a:rPr>
              <a:t>District Accountability Contacts:</a:t>
            </a:r>
            <a:endParaRPr sz="1700">
              <a:latin typeface="Calibri"/>
              <a:ea typeface="Calibri"/>
              <a:cs typeface="Calibri"/>
              <a:sym typeface="Calibri"/>
            </a:endParaRPr>
          </a:p>
          <a:p>
            <a:pPr marL="457200" lvl="0" indent="-320357" algn="l" rtl="0">
              <a:spcBef>
                <a:spcPts val="0"/>
              </a:spcBef>
              <a:spcAft>
                <a:spcPts val="0"/>
              </a:spcAft>
              <a:buSzPct val="100000"/>
              <a:buFont typeface="Calibri"/>
              <a:buChar char="●"/>
            </a:pPr>
            <a:r>
              <a:rPr lang="en" sz="1700">
                <a:latin typeface="Calibri"/>
                <a:ea typeface="Calibri"/>
                <a:cs typeface="Calibri"/>
                <a:sym typeface="Calibri"/>
              </a:rPr>
              <a:t>Receive performance framework results and related data, including Student Personally Identifiable Information (PII)</a:t>
            </a:r>
            <a:endParaRPr sz="1700">
              <a:latin typeface="Calibri"/>
              <a:ea typeface="Calibri"/>
              <a:cs typeface="Calibri"/>
              <a:sym typeface="Calibri"/>
            </a:endParaRPr>
          </a:p>
          <a:p>
            <a:pPr marL="457200" lvl="0" indent="-320357" algn="l" rtl="0">
              <a:spcBef>
                <a:spcPts val="0"/>
              </a:spcBef>
              <a:spcAft>
                <a:spcPts val="0"/>
              </a:spcAft>
              <a:buSzPct val="100000"/>
              <a:buFont typeface="Calibri"/>
              <a:buChar char="●"/>
            </a:pPr>
            <a:r>
              <a:rPr lang="en" sz="1700">
                <a:latin typeface="Calibri"/>
                <a:ea typeface="Calibri"/>
                <a:cs typeface="Calibri"/>
                <a:sym typeface="Calibri"/>
              </a:rPr>
              <a:t>Submit the </a:t>
            </a:r>
            <a:r>
              <a:rPr lang="en" sz="1700" u="sng">
                <a:solidFill>
                  <a:schemeClr val="hlink"/>
                </a:solidFill>
                <a:latin typeface="Calibri"/>
                <a:ea typeface="Calibri"/>
                <a:cs typeface="Calibri"/>
                <a:sym typeface="Calibri"/>
                <a:hlinkClick r:id="rId3"/>
              </a:rPr>
              <a:t>Accreditation Form</a:t>
            </a:r>
            <a:endParaRPr sz="1700">
              <a:latin typeface="Calibri"/>
              <a:ea typeface="Calibri"/>
              <a:cs typeface="Calibri"/>
              <a:sym typeface="Calibri"/>
            </a:endParaRPr>
          </a:p>
          <a:p>
            <a:pPr marL="457200" lvl="0" indent="-320357" algn="l" rtl="0">
              <a:spcBef>
                <a:spcPts val="0"/>
              </a:spcBef>
              <a:spcAft>
                <a:spcPts val="0"/>
              </a:spcAft>
              <a:buSzPct val="100000"/>
              <a:buFont typeface="Calibri"/>
              <a:buChar char="●"/>
            </a:pPr>
            <a:r>
              <a:rPr lang="en" sz="1700">
                <a:latin typeface="Calibri"/>
                <a:ea typeface="Calibri"/>
                <a:cs typeface="Calibri"/>
                <a:sym typeface="Calibri"/>
              </a:rPr>
              <a:t>Receive accountability related communications</a:t>
            </a:r>
            <a:endParaRPr sz="1700">
              <a:latin typeface="Calibri"/>
              <a:ea typeface="Calibri"/>
              <a:cs typeface="Calibri"/>
              <a:sym typeface="Calibri"/>
            </a:endParaRPr>
          </a:p>
          <a:p>
            <a:pPr marL="0" lvl="0" indent="0" algn="l" rtl="0">
              <a:spcBef>
                <a:spcPts val="1200"/>
              </a:spcBef>
              <a:spcAft>
                <a:spcPts val="0"/>
              </a:spcAft>
              <a:buNone/>
            </a:pPr>
            <a:r>
              <a:rPr lang="en" sz="1700">
                <a:latin typeface="Calibri"/>
                <a:ea typeface="Calibri"/>
                <a:cs typeface="Calibri"/>
                <a:sym typeface="Calibri"/>
              </a:rPr>
              <a:t>Local Access Managers (LAMs) are responsible for assigning District Accountability Contact roles. See the </a:t>
            </a:r>
            <a:r>
              <a:rPr lang="en" sz="1700" u="sng">
                <a:solidFill>
                  <a:schemeClr val="hlink"/>
                </a:solidFill>
                <a:latin typeface="Calibri"/>
                <a:ea typeface="Calibri"/>
                <a:cs typeface="Calibri"/>
                <a:sym typeface="Calibri"/>
                <a:hlinkClick r:id="rId4"/>
              </a:rPr>
              <a:t>online system set-up and management guide</a:t>
            </a:r>
            <a:r>
              <a:rPr lang="en" sz="1700">
                <a:latin typeface="Calibri"/>
                <a:ea typeface="Calibri"/>
                <a:cs typeface="Calibri"/>
                <a:sym typeface="Calibri"/>
              </a:rPr>
              <a:t> for more information.</a:t>
            </a:r>
            <a:endParaRPr sz="1700">
              <a:latin typeface="Calibri"/>
              <a:ea typeface="Calibri"/>
              <a:cs typeface="Calibri"/>
              <a:sym typeface="Calibri"/>
            </a:endParaRPr>
          </a:p>
          <a:p>
            <a:pPr marL="0" lvl="0" indent="0" algn="l" rtl="0">
              <a:spcBef>
                <a:spcPts val="1200"/>
              </a:spcBef>
              <a:spcAft>
                <a:spcPts val="0"/>
              </a:spcAft>
              <a:buNone/>
            </a:pPr>
            <a:r>
              <a:rPr lang="en" sz="1700">
                <a:latin typeface="Calibri"/>
                <a:ea typeface="Calibri"/>
                <a:cs typeface="Calibri"/>
                <a:sym typeface="Calibri"/>
              </a:rPr>
              <a:t>Archived accountability contact communications are available publicly </a:t>
            </a:r>
            <a:r>
              <a:rPr lang="en" sz="1700" u="sng">
                <a:solidFill>
                  <a:schemeClr val="hlink"/>
                </a:solidFill>
                <a:latin typeface="Calibri"/>
                <a:ea typeface="Calibri"/>
                <a:cs typeface="Calibri"/>
                <a:sym typeface="Calibri"/>
                <a:hlinkClick r:id="rId5"/>
              </a:rPr>
              <a:t>here</a:t>
            </a:r>
            <a:r>
              <a:rPr lang="en" sz="1700">
                <a:latin typeface="Calibri"/>
                <a:ea typeface="Calibri"/>
                <a:cs typeface="Calibri"/>
                <a:sym typeface="Calibri"/>
              </a:rPr>
              <a:t>.</a:t>
            </a:r>
            <a:endParaRPr sz="1700">
              <a:latin typeface="Calibri"/>
              <a:ea typeface="Calibri"/>
              <a:cs typeface="Calibri"/>
              <a:sym typeface="Calibri"/>
            </a:endParaRPr>
          </a:p>
          <a:p>
            <a:pPr marL="0" lvl="0" indent="0" algn="l" rtl="0">
              <a:spcBef>
                <a:spcPts val="1200"/>
              </a:spcBef>
              <a:spcAft>
                <a:spcPts val="1200"/>
              </a:spcAft>
              <a:buNone/>
            </a:pPr>
            <a:r>
              <a:rPr lang="en" sz="1700">
                <a:latin typeface="Calibri"/>
                <a:ea typeface="Calibri"/>
                <a:cs typeface="Calibri"/>
                <a:sym typeface="Calibri"/>
              </a:rPr>
              <a:t>Anyone can receive accountability related communications, email </a:t>
            </a:r>
            <a:r>
              <a:rPr lang="en" sz="1700" u="sng">
                <a:solidFill>
                  <a:schemeClr val="hlink"/>
                </a:solidFill>
                <a:latin typeface="Calibri"/>
                <a:ea typeface="Calibri"/>
                <a:cs typeface="Calibri"/>
                <a:sym typeface="Calibri"/>
                <a:hlinkClick r:id="rId6"/>
              </a:rPr>
              <a:t>accountability@cde.state.co.us</a:t>
            </a:r>
            <a:r>
              <a:rPr lang="en" sz="1700">
                <a:latin typeface="Calibri"/>
                <a:ea typeface="Calibri"/>
                <a:cs typeface="Calibri"/>
                <a:sym typeface="Calibri"/>
              </a:rPr>
              <a:t> to sign up. </a:t>
            </a:r>
            <a:endParaRPr sz="1700">
              <a:latin typeface="Calibri"/>
              <a:ea typeface="Calibri"/>
              <a:cs typeface="Calibri"/>
              <a:sym typeface="Calibri"/>
            </a:endParaRPr>
          </a:p>
        </p:txBody>
      </p:sp>
      <p:sp>
        <p:nvSpPr>
          <p:cNvPr id="878" name="Google Shape;878;p10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graphicFrame>
        <p:nvGraphicFramePr>
          <p:cNvPr id="879" name="Google Shape;879;p109"/>
          <p:cNvGraphicFramePr/>
          <p:nvPr/>
        </p:nvGraphicFramePr>
        <p:xfrm>
          <a:off x="7479600" y="0"/>
          <a:ext cx="3000000" cy="3000000"/>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dk1"/>
                          </a:solidFill>
                        </a:rPr>
                        <a:t>Performance Frameworks</a:t>
                      </a:r>
                      <a:endParaRPr sz="800">
                        <a:solidFill>
                          <a:schemeClr val="dk1"/>
                        </a:solidFill>
                      </a:endParaRPr>
                    </a:p>
                  </a:txBody>
                  <a:tcPr marL="91425" marR="91425" marT="91425" marB="91425">
                    <a:solidFill>
                      <a:srgbClr val="FFF2CC"/>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dk1"/>
                          </a:solidFill>
                        </a:rPr>
                        <a:t>Public Reporting</a:t>
                      </a:r>
                      <a:endParaRPr sz="800">
                        <a:solidFill>
                          <a:schemeClr val="dk1"/>
                        </a:solidFill>
                      </a:endParaRPr>
                    </a:p>
                  </a:txBody>
                  <a:tcPr marL="91425" marR="91425" marT="91425" marB="91425">
                    <a:solidFill>
                      <a:srgbClr val="CCECFF"/>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dk1"/>
                          </a:solidFill>
                        </a:rPr>
                        <a:t>Improvement Planning</a:t>
                      </a:r>
                      <a:endParaRPr sz="800">
                        <a:solidFill>
                          <a:schemeClr val="dk1"/>
                        </a:solidFill>
                      </a:endParaRPr>
                    </a:p>
                  </a:txBody>
                  <a:tcPr marL="91425" marR="91425" marT="91425" marB="91425">
                    <a:solidFill>
                      <a:srgbClr val="FF9966"/>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dk1"/>
                          </a:solidFill>
                        </a:rPr>
                        <a:t>Stakeholder Engagement</a:t>
                      </a:r>
                      <a:endParaRPr sz="800">
                        <a:solidFill>
                          <a:schemeClr val="dk1"/>
                        </a:solidFill>
                      </a:endParaRPr>
                    </a:p>
                  </a:txBody>
                  <a:tcPr marL="91425" marR="91425" marT="91425" marB="91425">
                    <a:solidFill>
                      <a:srgbClr val="92D050"/>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dk1"/>
                          </a:solidFill>
                        </a:rPr>
                        <a:t>Supports &amp; Interventions</a:t>
                      </a:r>
                      <a:endParaRPr sz="800">
                        <a:solidFill>
                          <a:schemeClr val="dk1"/>
                        </a:solidFill>
                      </a:endParaRPr>
                    </a:p>
                  </a:txBody>
                  <a:tcPr marL="91425" marR="91425" marT="91425" marB="91425">
                    <a:solidFill>
                      <a:srgbClr val="FF99CC"/>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0066FF"/>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CC00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1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Resources</a:t>
            </a:r>
            <a:endParaRPr/>
          </a:p>
        </p:txBody>
      </p:sp>
      <p:sp>
        <p:nvSpPr>
          <p:cNvPr id="885" name="Google Shape;885;p11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86" name="Google Shape;886;p110"/>
          <p:cNvSpPr txBox="1">
            <a:spLocks noGrp="1"/>
          </p:cNvSpPr>
          <p:nvPr>
            <p:ph type="body" idx="1"/>
          </p:nvPr>
        </p:nvSpPr>
        <p:spPr>
          <a:xfrm>
            <a:off x="457200" y="1143000"/>
            <a:ext cx="6720000" cy="3191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00" u="sng">
                <a:solidFill>
                  <a:schemeClr val="hlink"/>
                </a:solidFill>
                <a:latin typeface="Calibri"/>
                <a:ea typeface="Calibri"/>
                <a:cs typeface="Calibri"/>
                <a:sym typeface="Calibri"/>
                <a:hlinkClick r:id="rId3"/>
              </a:rPr>
              <a:t>Accountability Resources website</a:t>
            </a:r>
            <a:r>
              <a:rPr lang="en" sz="1700">
                <a:latin typeface="Calibri"/>
                <a:ea typeface="Calibri"/>
                <a:cs typeface="Calibri"/>
                <a:sym typeface="Calibri"/>
              </a:rPr>
              <a:t>:</a:t>
            </a:r>
            <a:endParaRPr sz="170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u="sng">
                <a:solidFill>
                  <a:schemeClr val="hlink"/>
                </a:solidFill>
                <a:latin typeface="Calibri"/>
                <a:ea typeface="Calibri"/>
                <a:cs typeface="Calibri"/>
                <a:sym typeface="Calibri"/>
                <a:hlinkClick r:id="rId4"/>
              </a:rPr>
              <a:t>Accreditation and Request to Reconsider Guidance</a:t>
            </a:r>
            <a:r>
              <a:rPr lang="en" sz="1700">
                <a:latin typeface="Calibri"/>
                <a:ea typeface="Calibri"/>
                <a:cs typeface="Calibri"/>
                <a:sym typeface="Calibri"/>
              </a:rPr>
              <a:t> </a:t>
            </a:r>
            <a:r>
              <a:rPr lang="en" sz="1700" i="1">
                <a:latin typeface="Calibri"/>
                <a:ea typeface="Calibri"/>
                <a:cs typeface="Calibri"/>
                <a:sym typeface="Calibri"/>
              </a:rPr>
              <a:t>available now</a:t>
            </a:r>
            <a:endParaRPr sz="1700" i="1">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u="sng">
                <a:solidFill>
                  <a:schemeClr val="hlink"/>
                </a:solidFill>
                <a:latin typeface="Calibri"/>
                <a:ea typeface="Calibri"/>
                <a:cs typeface="Calibri"/>
                <a:sym typeface="Calibri"/>
                <a:hlinkClick r:id="rId5"/>
              </a:rPr>
              <a:t>Annotated Framework</a:t>
            </a:r>
            <a:r>
              <a:rPr lang="en" sz="1700" i="1">
                <a:latin typeface="Calibri"/>
                <a:ea typeface="Calibri"/>
                <a:cs typeface="Calibri"/>
                <a:sym typeface="Calibri"/>
              </a:rPr>
              <a:t> and</a:t>
            </a:r>
            <a:r>
              <a:rPr lang="en" sz="1700">
                <a:latin typeface="Calibri"/>
                <a:ea typeface="Calibri"/>
                <a:cs typeface="Calibri"/>
                <a:sym typeface="Calibri"/>
              </a:rPr>
              <a:t> </a:t>
            </a:r>
            <a:r>
              <a:rPr lang="en" sz="1700" u="sng">
                <a:solidFill>
                  <a:schemeClr val="hlink"/>
                </a:solidFill>
                <a:latin typeface="Calibri"/>
                <a:ea typeface="Calibri"/>
                <a:cs typeface="Calibri"/>
                <a:sym typeface="Calibri"/>
                <a:hlinkClick r:id="rId6"/>
              </a:rPr>
              <a:t>Annotated AEC Framework</a:t>
            </a:r>
            <a:r>
              <a:rPr lang="en" sz="1700">
                <a:latin typeface="Calibri"/>
                <a:ea typeface="Calibri"/>
                <a:cs typeface="Calibri"/>
                <a:sym typeface="Calibri"/>
              </a:rPr>
              <a:t> </a:t>
            </a:r>
            <a:r>
              <a:rPr lang="en" sz="1700" i="1">
                <a:latin typeface="Calibri"/>
                <a:ea typeface="Calibri"/>
                <a:cs typeface="Calibri"/>
                <a:sym typeface="Calibri"/>
              </a:rPr>
              <a:t>available now</a:t>
            </a:r>
            <a:endParaRPr sz="1700" i="1">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i="1">
                <a:latin typeface="Calibri"/>
                <a:ea typeface="Calibri"/>
                <a:cs typeface="Calibri"/>
                <a:sym typeface="Calibri"/>
              </a:rPr>
              <a:t>District Accountability Handbook coming soon</a:t>
            </a:r>
            <a:endParaRPr sz="1700" i="1">
              <a:latin typeface="Calibri"/>
              <a:ea typeface="Calibri"/>
              <a:cs typeface="Calibri"/>
              <a:sym typeface="Calibri"/>
            </a:endParaRPr>
          </a:p>
          <a:p>
            <a:pPr marL="0" lvl="0" indent="0" algn="l" rtl="0">
              <a:spcBef>
                <a:spcPts val="120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700" u="sng">
                <a:solidFill>
                  <a:schemeClr val="hlink"/>
                </a:solidFill>
                <a:latin typeface="Calibri"/>
                <a:ea typeface="Calibri"/>
                <a:cs typeface="Calibri"/>
                <a:sym typeface="Calibri"/>
                <a:hlinkClick r:id="rId7"/>
              </a:rPr>
              <a:t>UIP Resources website</a:t>
            </a:r>
            <a:r>
              <a:rPr lang="en" sz="1700">
                <a:latin typeface="Calibri"/>
                <a:ea typeface="Calibri"/>
                <a:cs typeface="Calibri"/>
                <a:sym typeface="Calibri"/>
              </a:rPr>
              <a:t>: </a:t>
            </a:r>
            <a:endParaRPr sz="1700">
              <a:latin typeface="Calibri"/>
              <a:ea typeface="Calibri"/>
              <a:cs typeface="Calibri"/>
              <a:sym typeface="Calibri"/>
            </a:endParaRPr>
          </a:p>
          <a:p>
            <a:pPr marL="457200" lvl="0" indent="-336550" algn="l" rtl="0">
              <a:lnSpc>
                <a:spcPct val="115000"/>
              </a:lnSpc>
              <a:spcBef>
                <a:spcPts val="0"/>
              </a:spcBef>
              <a:spcAft>
                <a:spcPts val="800"/>
              </a:spcAft>
              <a:buSzPts val="1700"/>
              <a:buFont typeface="Calibri"/>
              <a:buChar char="●"/>
            </a:pPr>
            <a:r>
              <a:rPr lang="en" sz="1700" i="1">
                <a:latin typeface="Calibri"/>
                <a:ea typeface="Calibri"/>
                <a:cs typeface="Calibri"/>
                <a:sym typeface="Calibri"/>
              </a:rPr>
              <a:t>Updated Quality Criteria available now - </a:t>
            </a:r>
            <a:r>
              <a:rPr lang="en" sz="1700">
                <a:latin typeface="Calibri"/>
                <a:ea typeface="Calibri"/>
                <a:cs typeface="Calibri"/>
                <a:sym typeface="Calibri"/>
              </a:rPr>
              <a:t>streamlined UIP: </a:t>
            </a:r>
            <a:r>
              <a:rPr lang="en" sz="1700" u="sng">
                <a:solidFill>
                  <a:schemeClr val="hlink"/>
                </a:solidFill>
                <a:latin typeface="Calibri"/>
                <a:ea typeface="Calibri"/>
                <a:cs typeface="Calibri"/>
                <a:sym typeface="Calibri"/>
                <a:hlinkClick r:id="rId8"/>
              </a:rPr>
              <a:t>District QC</a:t>
            </a:r>
            <a:r>
              <a:rPr lang="en" sz="1700">
                <a:latin typeface="Calibri"/>
                <a:ea typeface="Calibri"/>
                <a:cs typeface="Calibri"/>
                <a:sym typeface="Calibri"/>
              </a:rPr>
              <a:t> &amp; </a:t>
            </a:r>
            <a:r>
              <a:rPr lang="en" sz="1700" u="sng">
                <a:solidFill>
                  <a:schemeClr val="hlink"/>
                </a:solidFill>
                <a:latin typeface="Calibri"/>
                <a:ea typeface="Calibri"/>
                <a:cs typeface="Calibri"/>
                <a:sym typeface="Calibri"/>
                <a:hlinkClick r:id="rId9"/>
              </a:rPr>
              <a:t>School QC</a:t>
            </a:r>
            <a:r>
              <a:rPr lang="en" sz="1700">
                <a:latin typeface="Calibri"/>
                <a:ea typeface="Calibri"/>
                <a:cs typeface="Calibri"/>
                <a:sym typeface="Calibri"/>
              </a:rPr>
              <a:t>; traditional UIP: </a:t>
            </a:r>
            <a:r>
              <a:rPr lang="en" sz="1700" u="sng">
                <a:solidFill>
                  <a:schemeClr val="hlink"/>
                </a:solidFill>
                <a:latin typeface="Calibri"/>
                <a:ea typeface="Calibri"/>
                <a:cs typeface="Calibri"/>
                <a:sym typeface="Calibri"/>
                <a:hlinkClick r:id="rId10"/>
              </a:rPr>
              <a:t>District QC</a:t>
            </a:r>
            <a:r>
              <a:rPr lang="en" sz="1700">
                <a:latin typeface="Calibri"/>
                <a:ea typeface="Calibri"/>
                <a:cs typeface="Calibri"/>
                <a:sym typeface="Calibri"/>
              </a:rPr>
              <a:t> &amp; </a:t>
            </a:r>
            <a:r>
              <a:rPr lang="en" sz="1700" u="sng">
                <a:solidFill>
                  <a:schemeClr val="hlink"/>
                </a:solidFill>
                <a:latin typeface="Calibri"/>
                <a:ea typeface="Calibri"/>
                <a:cs typeface="Calibri"/>
                <a:sym typeface="Calibri"/>
                <a:hlinkClick r:id="rId11"/>
              </a:rPr>
              <a:t>School QC</a:t>
            </a:r>
            <a:endParaRPr sz="2300">
              <a:latin typeface="Calibri"/>
              <a:ea typeface="Calibri"/>
              <a:cs typeface="Calibri"/>
              <a:sym typeface="Calibri"/>
            </a:endParaRPr>
          </a:p>
        </p:txBody>
      </p:sp>
      <p:graphicFrame>
        <p:nvGraphicFramePr>
          <p:cNvPr id="887" name="Google Shape;887;p110"/>
          <p:cNvGraphicFramePr/>
          <p:nvPr/>
        </p:nvGraphicFramePr>
        <p:xfrm>
          <a:off x="7479600" y="0"/>
          <a:ext cx="3000000" cy="3000000"/>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dk1"/>
                          </a:solidFill>
                        </a:rPr>
                        <a:t>Performance Frameworks</a:t>
                      </a:r>
                      <a:endParaRPr sz="800">
                        <a:solidFill>
                          <a:schemeClr val="dk1"/>
                        </a:solidFill>
                      </a:endParaRPr>
                    </a:p>
                  </a:txBody>
                  <a:tcPr marL="91425" marR="91425" marT="91425" marB="91425">
                    <a:solidFill>
                      <a:srgbClr val="FFF2CC"/>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dk1"/>
                          </a:solidFill>
                        </a:rPr>
                        <a:t>Public Reporting</a:t>
                      </a:r>
                      <a:endParaRPr sz="800">
                        <a:solidFill>
                          <a:schemeClr val="dk1"/>
                        </a:solidFill>
                      </a:endParaRPr>
                    </a:p>
                  </a:txBody>
                  <a:tcPr marL="91425" marR="91425" marT="91425" marB="91425">
                    <a:solidFill>
                      <a:srgbClr val="CCECFF"/>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dk1"/>
                          </a:solidFill>
                        </a:rPr>
                        <a:t>Improvement Planning</a:t>
                      </a:r>
                      <a:endParaRPr sz="800">
                        <a:solidFill>
                          <a:schemeClr val="dk1"/>
                        </a:solidFill>
                      </a:endParaRPr>
                    </a:p>
                  </a:txBody>
                  <a:tcPr marL="91425" marR="91425" marT="91425" marB="91425">
                    <a:solidFill>
                      <a:srgbClr val="FF9966"/>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dk1"/>
                          </a:solidFill>
                        </a:rPr>
                        <a:t>Stakeholder Engagement</a:t>
                      </a:r>
                      <a:endParaRPr sz="800">
                        <a:solidFill>
                          <a:schemeClr val="dk1"/>
                        </a:solidFill>
                      </a:endParaRPr>
                    </a:p>
                  </a:txBody>
                  <a:tcPr marL="91425" marR="91425" marT="91425" marB="91425">
                    <a:solidFill>
                      <a:srgbClr val="92D050"/>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dk1"/>
                          </a:solidFill>
                        </a:rPr>
                        <a:t>Supports &amp; Interventions</a:t>
                      </a:r>
                      <a:endParaRPr sz="800">
                        <a:solidFill>
                          <a:schemeClr val="dk1"/>
                        </a:solidFill>
                      </a:endParaRPr>
                    </a:p>
                  </a:txBody>
                  <a:tcPr marL="91425" marR="91425" marT="91425" marB="91425">
                    <a:solidFill>
                      <a:srgbClr val="FF99CC"/>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0066FF"/>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CC00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84"/>
          <p:cNvSpPr txBox="1">
            <a:spLocks noGrp="1"/>
          </p:cNvSpPr>
          <p:nvPr>
            <p:ph type="title"/>
          </p:nvPr>
        </p:nvSpPr>
        <p:spPr>
          <a:xfrm>
            <a:off x="0" y="3361600"/>
            <a:ext cx="9144000" cy="66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Background on the State Accountability System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1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Training Opportunities</a:t>
            </a:r>
            <a:endParaRPr/>
          </a:p>
        </p:txBody>
      </p:sp>
      <p:sp>
        <p:nvSpPr>
          <p:cNvPr id="893" name="Google Shape;893;p11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894" name="Google Shape;894;p111"/>
          <p:cNvSpPr txBox="1">
            <a:spLocks noGrp="1"/>
          </p:cNvSpPr>
          <p:nvPr>
            <p:ph type="body" idx="1"/>
          </p:nvPr>
        </p:nvSpPr>
        <p:spPr>
          <a:xfrm>
            <a:off x="457200" y="1143000"/>
            <a:ext cx="6753600" cy="3191700"/>
          </a:xfrm>
          <a:prstGeom prst="rect">
            <a:avLst/>
          </a:prstGeom>
        </p:spPr>
        <p:txBody>
          <a:bodyPr spcFirstLastPara="1" wrap="square" lIns="91425" tIns="91425" rIns="91425" bIns="91425" anchor="t" anchorCtr="0">
            <a:normAutofit/>
          </a:bodyPr>
          <a:lstStyle/>
          <a:p>
            <a:pPr marL="457200" lvl="0" indent="-336550" algn="l" rtl="0">
              <a:spcBef>
                <a:spcPts val="0"/>
              </a:spcBef>
              <a:spcAft>
                <a:spcPts val="0"/>
              </a:spcAft>
              <a:buSzPts val="1700"/>
              <a:buFont typeface="Calibri"/>
              <a:buChar char="●"/>
            </a:pPr>
            <a:r>
              <a:rPr lang="en" sz="1700" b="1">
                <a:latin typeface="Calibri"/>
                <a:ea typeface="Calibri"/>
                <a:cs typeface="Calibri"/>
                <a:sym typeface="Calibri"/>
              </a:rPr>
              <a:t>Accreditation &amp; Request to Reconsider Webinar</a:t>
            </a:r>
            <a:r>
              <a:rPr lang="en" sz="1700">
                <a:latin typeface="Calibri"/>
                <a:ea typeface="Calibri"/>
                <a:cs typeface="Calibri"/>
                <a:sym typeface="Calibri"/>
              </a:rPr>
              <a:t>: 8/20 1-2pm,</a:t>
            </a:r>
            <a:r>
              <a:rPr lang="en" sz="1700" i="1">
                <a:latin typeface="Calibri"/>
                <a:ea typeface="Calibri"/>
                <a:cs typeface="Calibri"/>
                <a:sym typeface="Calibri"/>
              </a:rPr>
              <a:t> </a:t>
            </a:r>
            <a:r>
              <a:rPr lang="en" sz="1700">
                <a:latin typeface="Calibri"/>
                <a:ea typeface="Calibri"/>
                <a:cs typeface="Calibri"/>
                <a:sym typeface="Calibri"/>
              </a:rPr>
              <a:t>register </a:t>
            </a:r>
            <a:r>
              <a:rPr lang="en" sz="1700" u="sng">
                <a:solidFill>
                  <a:schemeClr val="hlink"/>
                </a:solidFill>
                <a:latin typeface="Calibri"/>
                <a:ea typeface="Calibri"/>
                <a:cs typeface="Calibri"/>
                <a:sym typeface="Calibri"/>
                <a:hlinkClick r:id="rId3"/>
              </a:rPr>
              <a:t>here</a:t>
            </a:r>
            <a:endParaRPr sz="1700">
              <a:latin typeface="Calibri"/>
              <a:ea typeface="Calibri"/>
              <a:cs typeface="Calibri"/>
              <a:sym typeface="Calibri"/>
            </a:endParaRPr>
          </a:p>
          <a:p>
            <a:pPr marL="457200" lvl="0" indent="-336550" algn="l" rtl="0">
              <a:spcBef>
                <a:spcPts val="1000"/>
              </a:spcBef>
              <a:spcAft>
                <a:spcPts val="0"/>
              </a:spcAft>
              <a:buSzPts val="1700"/>
              <a:buFont typeface="Calibri"/>
              <a:buChar char="●"/>
            </a:pPr>
            <a:r>
              <a:rPr lang="en" sz="1700" b="1">
                <a:latin typeface="Calibri"/>
                <a:ea typeface="Calibri"/>
                <a:cs typeface="Calibri"/>
                <a:sym typeface="Calibri"/>
              </a:rPr>
              <a:t>School/District Streamlined UIP, Improvement Planning &amp; Accountability Support​ Office Hours</a:t>
            </a:r>
            <a:r>
              <a:rPr lang="en" sz="1700">
                <a:latin typeface="Calibri"/>
                <a:ea typeface="Calibri"/>
                <a:cs typeface="Calibri"/>
                <a:sym typeface="Calibri"/>
              </a:rPr>
              <a:t>: </a:t>
            </a:r>
            <a:r>
              <a:rPr lang="en" sz="1700" i="1">
                <a:latin typeface="Calibri"/>
                <a:ea typeface="Calibri"/>
                <a:cs typeface="Calibri"/>
                <a:sym typeface="Calibri"/>
              </a:rPr>
              <a:t>Ongoing</a:t>
            </a:r>
            <a:r>
              <a:rPr lang="en" sz="1700">
                <a:latin typeface="Calibri"/>
                <a:ea typeface="Calibri"/>
                <a:cs typeface="Calibri"/>
                <a:sym typeface="Calibri"/>
              </a:rPr>
              <a:t>, register </a:t>
            </a:r>
            <a:r>
              <a:rPr lang="en" sz="1700" u="sng">
                <a:solidFill>
                  <a:schemeClr val="hlink"/>
                </a:solidFill>
                <a:latin typeface="Calibri"/>
                <a:ea typeface="Calibri"/>
                <a:cs typeface="Calibri"/>
                <a:sym typeface="Calibri"/>
                <a:hlinkClick r:id="rId4"/>
              </a:rPr>
              <a:t>here</a:t>
            </a:r>
            <a:r>
              <a:rPr lang="en" sz="1700">
                <a:latin typeface="Calibri"/>
                <a:ea typeface="Calibri"/>
                <a:cs typeface="Calibri"/>
                <a:sym typeface="Calibri"/>
              </a:rPr>
              <a:t>.</a:t>
            </a:r>
            <a:endParaRPr sz="1700">
              <a:latin typeface="Calibri"/>
              <a:ea typeface="Calibri"/>
              <a:cs typeface="Calibri"/>
              <a:sym typeface="Calibri"/>
            </a:endParaRPr>
          </a:p>
          <a:p>
            <a:pPr marL="457200" lvl="0" indent="-336550" algn="l" rtl="0">
              <a:spcBef>
                <a:spcPts val="1000"/>
              </a:spcBef>
              <a:spcAft>
                <a:spcPts val="0"/>
              </a:spcAft>
              <a:buSzPts val="1700"/>
              <a:buFont typeface="Calibri"/>
              <a:buChar char="●"/>
            </a:pPr>
            <a:r>
              <a:rPr lang="en" sz="1700" b="1">
                <a:latin typeface="Calibri"/>
                <a:ea typeface="Calibri"/>
                <a:cs typeface="Calibri"/>
                <a:sym typeface="Calibri"/>
              </a:rPr>
              <a:t>In-Person Regional UIP Training</a:t>
            </a:r>
            <a:r>
              <a:rPr lang="en" sz="1700">
                <a:latin typeface="Calibri"/>
                <a:ea typeface="Calibri"/>
                <a:cs typeface="Calibri"/>
                <a:sym typeface="Calibri"/>
              </a:rPr>
              <a:t>: </a:t>
            </a:r>
            <a:r>
              <a:rPr lang="en" sz="1700" i="1">
                <a:latin typeface="Calibri"/>
                <a:ea typeface="Calibri"/>
                <a:cs typeface="Calibri"/>
                <a:sym typeface="Calibri"/>
              </a:rPr>
              <a:t>Coming this fall</a:t>
            </a:r>
            <a:endParaRPr sz="1700" i="1">
              <a:latin typeface="Calibri"/>
              <a:ea typeface="Calibri"/>
              <a:cs typeface="Calibri"/>
              <a:sym typeface="Calibri"/>
            </a:endParaRPr>
          </a:p>
          <a:p>
            <a:pPr marL="0" lvl="0" indent="0" algn="l" rtl="0">
              <a:spcBef>
                <a:spcPts val="1000"/>
              </a:spcBef>
              <a:spcAft>
                <a:spcPts val="0"/>
              </a:spcAft>
              <a:buNone/>
            </a:pPr>
            <a:endParaRPr sz="1700" i="1">
              <a:latin typeface="Calibri"/>
              <a:ea typeface="Calibri"/>
              <a:cs typeface="Calibri"/>
              <a:sym typeface="Calibri"/>
            </a:endParaRPr>
          </a:p>
          <a:p>
            <a:pPr marL="0" lvl="0" indent="0" algn="l" rtl="0">
              <a:spcBef>
                <a:spcPts val="1200"/>
              </a:spcBef>
              <a:spcAft>
                <a:spcPts val="1200"/>
              </a:spcAft>
              <a:buNone/>
            </a:pPr>
            <a:r>
              <a:rPr lang="en" sz="1700">
                <a:latin typeface="Calibri"/>
                <a:ea typeface="Calibri"/>
                <a:cs typeface="Calibri"/>
                <a:sym typeface="Calibri"/>
              </a:rPr>
              <a:t>For more, go to: </a:t>
            </a:r>
            <a:r>
              <a:rPr lang="en" sz="1700" u="sng">
                <a:solidFill>
                  <a:schemeClr val="hlink"/>
                </a:solidFill>
                <a:latin typeface="Calibri"/>
                <a:ea typeface="Calibri"/>
                <a:cs typeface="Calibri"/>
                <a:sym typeface="Calibri"/>
                <a:hlinkClick r:id="rId5"/>
              </a:rPr>
              <a:t>Accountability Support: Training &amp; Technical Assistance</a:t>
            </a:r>
            <a:endParaRPr sz="2300" i="1">
              <a:latin typeface="Calibri"/>
              <a:ea typeface="Calibri"/>
              <a:cs typeface="Calibri"/>
              <a:sym typeface="Calibri"/>
            </a:endParaRPr>
          </a:p>
        </p:txBody>
      </p:sp>
      <p:graphicFrame>
        <p:nvGraphicFramePr>
          <p:cNvPr id="895" name="Google Shape;895;p111"/>
          <p:cNvGraphicFramePr/>
          <p:nvPr/>
        </p:nvGraphicFramePr>
        <p:xfrm>
          <a:off x="7479600" y="0"/>
          <a:ext cx="1683725" cy="2485765"/>
        </p:xfrm>
        <a:graphic>
          <a:graphicData uri="http://schemas.openxmlformats.org/drawingml/2006/table">
            <a:tbl>
              <a:tblPr>
                <a:noFill/>
                <a:tableStyleId>{C9D9451A-1D98-4DEB-B949-763BC57855A6}</a:tableStyleId>
              </a:tblPr>
              <a:tblGrid>
                <a:gridCol w="1683725">
                  <a:extLst>
                    <a:ext uri="{9D8B030D-6E8A-4147-A177-3AD203B41FA5}">
                      <a16:colId xmlns:a16="http://schemas.microsoft.com/office/drawing/2014/main" val="20000"/>
                    </a:ext>
                  </a:extLst>
                </a:gridCol>
              </a:tblGrid>
              <a:tr h="352375">
                <a:tc>
                  <a:txBody>
                    <a:bodyPr/>
                    <a:lstStyle/>
                    <a:p>
                      <a:pPr marL="0" lvl="0" indent="0" algn="ctr" rtl="0">
                        <a:spcBef>
                          <a:spcPts val="0"/>
                        </a:spcBef>
                        <a:spcAft>
                          <a:spcPts val="0"/>
                        </a:spcAft>
                        <a:buNone/>
                      </a:pPr>
                      <a:r>
                        <a:rPr lang="en" sz="1100">
                          <a:solidFill>
                            <a:schemeClr val="lt1"/>
                          </a:solidFill>
                        </a:rPr>
                        <a:t>Accountability Elements</a:t>
                      </a:r>
                      <a:endParaRPr sz="1100">
                        <a:solidFill>
                          <a:schemeClr val="lt1"/>
                        </a:solidFill>
                      </a:endParaRPr>
                    </a:p>
                  </a:txBody>
                  <a:tcPr marL="91425" marR="91425" marT="91425" marB="91425">
                    <a:solidFill>
                      <a:srgbClr val="0B5394"/>
                    </a:solidFill>
                  </a:tcPr>
                </a:tc>
                <a:extLst>
                  <a:ext uri="{0D108BD9-81ED-4DB2-BD59-A6C34878D82A}">
                    <a16:rowId xmlns:a16="http://schemas.microsoft.com/office/drawing/2014/main" val="10000"/>
                  </a:ext>
                </a:extLst>
              </a:tr>
              <a:tr h="265450">
                <a:tc>
                  <a:txBody>
                    <a:bodyPr/>
                    <a:lstStyle/>
                    <a:p>
                      <a:pPr marL="0" lvl="0" indent="0" algn="l" rtl="0">
                        <a:spcBef>
                          <a:spcPts val="0"/>
                        </a:spcBef>
                        <a:spcAft>
                          <a:spcPts val="0"/>
                        </a:spcAft>
                        <a:buNone/>
                      </a:pPr>
                      <a:r>
                        <a:rPr lang="en" sz="800">
                          <a:solidFill>
                            <a:schemeClr val="dk1"/>
                          </a:solidFill>
                        </a:rPr>
                        <a:t>Performance Frameworks</a:t>
                      </a:r>
                      <a:endParaRPr sz="800">
                        <a:solidFill>
                          <a:schemeClr val="dk1"/>
                        </a:solidFill>
                      </a:endParaRPr>
                    </a:p>
                  </a:txBody>
                  <a:tcPr marL="91425" marR="91425" marT="91425" marB="91425">
                    <a:solidFill>
                      <a:srgbClr val="FFF2CC"/>
                    </a:solidFill>
                  </a:tcPr>
                </a:tc>
                <a:extLst>
                  <a:ext uri="{0D108BD9-81ED-4DB2-BD59-A6C34878D82A}">
                    <a16:rowId xmlns:a16="http://schemas.microsoft.com/office/drawing/2014/main" val="10001"/>
                  </a:ext>
                </a:extLst>
              </a:tr>
              <a:tr h="273300">
                <a:tc>
                  <a:txBody>
                    <a:bodyPr/>
                    <a:lstStyle/>
                    <a:p>
                      <a:pPr marL="0" lvl="0" indent="0" algn="l" rtl="0">
                        <a:spcBef>
                          <a:spcPts val="0"/>
                        </a:spcBef>
                        <a:spcAft>
                          <a:spcPts val="0"/>
                        </a:spcAft>
                        <a:buNone/>
                      </a:pPr>
                      <a:r>
                        <a:rPr lang="en" sz="800">
                          <a:solidFill>
                            <a:schemeClr val="dk1"/>
                          </a:solidFill>
                        </a:rPr>
                        <a:t>Public Reporting</a:t>
                      </a:r>
                      <a:endParaRPr sz="800">
                        <a:solidFill>
                          <a:schemeClr val="dk1"/>
                        </a:solidFill>
                      </a:endParaRPr>
                    </a:p>
                  </a:txBody>
                  <a:tcPr marL="91425" marR="91425" marT="91425" marB="91425">
                    <a:solidFill>
                      <a:srgbClr val="CCECFF"/>
                    </a:solidFill>
                  </a:tcPr>
                </a:tc>
                <a:extLst>
                  <a:ext uri="{0D108BD9-81ED-4DB2-BD59-A6C34878D82A}">
                    <a16:rowId xmlns:a16="http://schemas.microsoft.com/office/drawing/2014/main" val="10002"/>
                  </a:ext>
                </a:extLst>
              </a:tr>
              <a:tr h="285150">
                <a:tc>
                  <a:txBody>
                    <a:bodyPr/>
                    <a:lstStyle/>
                    <a:p>
                      <a:pPr marL="0" lvl="0" indent="0" algn="l" rtl="0">
                        <a:spcBef>
                          <a:spcPts val="0"/>
                        </a:spcBef>
                        <a:spcAft>
                          <a:spcPts val="0"/>
                        </a:spcAft>
                        <a:buNone/>
                      </a:pPr>
                      <a:r>
                        <a:rPr lang="en" sz="800">
                          <a:solidFill>
                            <a:schemeClr val="dk1"/>
                          </a:solidFill>
                        </a:rPr>
                        <a:t>Improvement Planning</a:t>
                      </a:r>
                      <a:endParaRPr sz="800">
                        <a:solidFill>
                          <a:schemeClr val="dk1"/>
                        </a:solidFill>
                      </a:endParaRPr>
                    </a:p>
                  </a:txBody>
                  <a:tcPr marL="91425" marR="91425" marT="91425" marB="91425">
                    <a:solidFill>
                      <a:srgbClr val="FF9966"/>
                    </a:solidFill>
                  </a:tcPr>
                </a:tc>
                <a:extLst>
                  <a:ext uri="{0D108BD9-81ED-4DB2-BD59-A6C34878D82A}">
                    <a16:rowId xmlns:a16="http://schemas.microsoft.com/office/drawing/2014/main" val="10003"/>
                  </a:ext>
                </a:extLst>
              </a:tr>
              <a:tr h="261575">
                <a:tc>
                  <a:txBody>
                    <a:bodyPr/>
                    <a:lstStyle/>
                    <a:p>
                      <a:pPr marL="0" lvl="0" indent="0" algn="l" rtl="0">
                        <a:spcBef>
                          <a:spcPts val="0"/>
                        </a:spcBef>
                        <a:spcAft>
                          <a:spcPts val="0"/>
                        </a:spcAft>
                        <a:buNone/>
                      </a:pPr>
                      <a:r>
                        <a:rPr lang="en" sz="800">
                          <a:solidFill>
                            <a:schemeClr val="dk1"/>
                          </a:solidFill>
                        </a:rPr>
                        <a:t>Stakeholder Engagement</a:t>
                      </a:r>
                      <a:endParaRPr sz="800">
                        <a:solidFill>
                          <a:schemeClr val="dk1"/>
                        </a:solidFill>
                      </a:endParaRPr>
                    </a:p>
                  </a:txBody>
                  <a:tcPr marL="91425" marR="91425" marT="91425" marB="91425">
                    <a:solidFill>
                      <a:srgbClr val="92D050"/>
                    </a:solidFill>
                  </a:tcPr>
                </a:tc>
                <a:extLst>
                  <a:ext uri="{0D108BD9-81ED-4DB2-BD59-A6C34878D82A}">
                    <a16:rowId xmlns:a16="http://schemas.microsoft.com/office/drawing/2014/main" val="10004"/>
                  </a:ext>
                </a:extLst>
              </a:tr>
              <a:tr h="269450">
                <a:tc>
                  <a:txBody>
                    <a:bodyPr/>
                    <a:lstStyle/>
                    <a:p>
                      <a:pPr marL="0" lvl="0" indent="0" algn="l" rtl="0">
                        <a:spcBef>
                          <a:spcPts val="0"/>
                        </a:spcBef>
                        <a:spcAft>
                          <a:spcPts val="0"/>
                        </a:spcAft>
                        <a:buNone/>
                      </a:pPr>
                      <a:r>
                        <a:rPr lang="en" sz="800">
                          <a:solidFill>
                            <a:schemeClr val="dk1"/>
                          </a:solidFill>
                        </a:rPr>
                        <a:t>Supports &amp; Interventions</a:t>
                      </a:r>
                      <a:endParaRPr sz="800">
                        <a:solidFill>
                          <a:schemeClr val="dk1"/>
                        </a:solidFill>
                      </a:endParaRPr>
                    </a:p>
                  </a:txBody>
                  <a:tcPr marL="91425" marR="91425" marT="91425" marB="91425">
                    <a:solidFill>
                      <a:srgbClr val="FF99CC"/>
                    </a:solidFill>
                  </a:tcPr>
                </a:tc>
                <a:extLst>
                  <a:ext uri="{0D108BD9-81ED-4DB2-BD59-A6C34878D82A}">
                    <a16:rowId xmlns:a16="http://schemas.microsoft.com/office/drawing/2014/main" val="10005"/>
                  </a:ext>
                </a:extLst>
              </a:tr>
              <a:tr h="269425">
                <a:tc>
                  <a:txBody>
                    <a:bodyPr/>
                    <a:lstStyle/>
                    <a:p>
                      <a:pPr marL="0" lvl="0" indent="0" algn="l" rtl="0">
                        <a:spcBef>
                          <a:spcPts val="0"/>
                        </a:spcBef>
                        <a:spcAft>
                          <a:spcPts val="0"/>
                        </a:spcAft>
                        <a:buNone/>
                      </a:pPr>
                      <a:r>
                        <a:rPr lang="en" sz="800">
                          <a:solidFill>
                            <a:schemeClr val="lt1"/>
                          </a:solidFill>
                        </a:rPr>
                        <a:t>Accreditation </a:t>
                      </a:r>
                      <a:endParaRPr sz="800">
                        <a:solidFill>
                          <a:schemeClr val="lt1"/>
                        </a:solidFill>
                      </a:endParaRPr>
                    </a:p>
                  </a:txBody>
                  <a:tcPr marL="91425" marR="91425" marT="91425" marB="91425">
                    <a:solidFill>
                      <a:srgbClr val="0066FF"/>
                    </a:solidFill>
                  </a:tcPr>
                </a:tc>
                <a:extLst>
                  <a:ext uri="{0D108BD9-81ED-4DB2-BD59-A6C34878D82A}">
                    <a16:rowId xmlns:a16="http://schemas.microsoft.com/office/drawing/2014/main" val="10006"/>
                  </a:ext>
                </a:extLst>
              </a:tr>
              <a:tr h="293025">
                <a:tc>
                  <a:txBody>
                    <a:bodyPr/>
                    <a:lstStyle/>
                    <a:p>
                      <a:pPr marL="0" lvl="0" indent="0" algn="l" rtl="0">
                        <a:spcBef>
                          <a:spcPts val="0"/>
                        </a:spcBef>
                        <a:spcAft>
                          <a:spcPts val="0"/>
                        </a:spcAft>
                        <a:buNone/>
                      </a:pPr>
                      <a:r>
                        <a:rPr lang="en" sz="800">
                          <a:solidFill>
                            <a:schemeClr val="lt1"/>
                          </a:solidFill>
                        </a:rPr>
                        <a:t>Awards</a:t>
                      </a:r>
                      <a:endParaRPr sz="800">
                        <a:solidFill>
                          <a:schemeClr val="lt1"/>
                        </a:solidFill>
                      </a:endParaRPr>
                    </a:p>
                  </a:txBody>
                  <a:tcPr marL="91425" marR="91425" marT="91425" marB="91425">
                    <a:solidFill>
                      <a:srgbClr val="CC00FF"/>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112"/>
          <p:cNvSpPr txBox="1">
            <a:spLocks noGrp="1"/>
          </p:cNvSpPr>
          <p:nvPr>
            <p:ph type="title"/>
          </p:nvPr>
        </p:nvSpPr>
        <p:spPr>
          <a:xfrm>
            <a:off x="0" y="3062575"/>
            <a:ext cx="9144000" cy="1275600"/>
          </a:xfrm>
          <a:prstGeom prst="rect">
            <a:avLst/>
          </a:prstGeom>
          <a:solidFill>
            <a:srgbClr val="488BC9"/>
          </a:solidFill>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Thank you! </a:t>
            </a:r>
            <a:endParaRPr/>
          </a:p>
          <a:p>
            <a:pPr marL="0" lvl="0" indent="0" algn="ctr" rtl="0">
              <a:spcBef>
                <a:spcPts val="0"/>
              </a:spcBef>
              <a:spcAft>
                <a:spcPts val="0"/>
              </a:spcAft>
              <a:buNone/>
            </a:pPr>
            <a:r>
              <a:rPr lang="en"/>
              <a:t>Complete our feedback survey: </a:t>
            </a:r>
            <a:r>
              <a:rPr lang="en" u="sng">
                <a:solidFill>
                  <a:srgbClr val="D0DEEF"/>
                </a:solidFill>
                <a:hlinkClick r:id="rId3">
                  <a:extLst>
                    <a:ext uri="{A12FA001-AC4F-418D-AE19-62706E023703}">
                      <ahyp:hlinkClr xmlns:ahyp="http://schemas.microsoft.com/office/drawing/2018/hyperlinkcolor" val="tx"/>
                    </a:ext>
                  </a:extLst>
                </a:hlinkClick>
              </a:rPr>
              <a:t>https://forms.gle/BFjHEWFdNMKkU66W8</a:t>
            </a:r>
            <a:r>
              <a:rPr lang="en">
                <a:solidFill>
                  <a:srgbClr val="D0DEEF"/>
                </a:solidFill>
              </a:rPr>
              <a:t> </a:t>
            </a:r>
            <a:endParaRPr>
              <a:solidFill>
                <a:srgbClr val="D0DEEF"/>
              </a:solidFill>
            </a:endParaRPr>
          </a:p>
        </p:txBody>
      </p:sp>
      <p:sp>
        <p:nvSpPr>
          <p:cNvPr id="901" name="Google Shape;901;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5"/>
          <p:cNvSpPr/>
          <p:nvPr/>
        </p:nvSpPr>
        <p:spPr>
          <a:xfrm>
            <a:off x="0" y="3201100"/>
            <a:ext cx="9144000" cy="1302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4" name="Google Shape;654;p8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Colorado’s Educational Accountability System</a:t>
            </a:r>
            <a:endParaRPr/>
          </a:p>
        </p:txBody>
      </p:sp>
      <p:pic>
        <p:nvPicPr>
          <p:cNvPr id="655" name="Google Shape;655;p85"/>
          <p:cNvPicPr preferRelativeResize="0"/>
          <p:nvPr/>
        </p:nvPicPr>
        <p:blipFill>
          <a:blip r:embed="rId3">
            <a:alphaModFix/>
          </a:blip>
          <a:stretch>
            <a:fillRect/>
          </a:stretch>
        </p:blipFill>
        <p:spPr>
          <a:xfrm>
            <a:off x="152400" y="953700"/>
            <a:ext cx="8839198" cy="341441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6"/>
          <p:cNvSpPr/>
          <p:nvPr/>
        </p:nvSpPr>
        <p:spPr>
          <a:xfrm>
            <a:off x="0" y="3201100"/>
            <a:ext cx="9144000" cy="1302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1" name="Google Shape;661;p8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Accountability Theory of Action</a:t>
            </a:r>
            <a:endParaRPr/>
          </a:p>
        </p:txBody>
      </p:sp>
      <p:pic>
        <p:nvPicPr>
          <p:cNvPr id="662" name="Google Shape;662;p86"/>
          <p:cNvPicPr preferRelativeResize="0"/>
          <p:nvPr/>
        </p:nvPicPr>
        <p:blipFill>
          <a:blip r:embed="rId3">
            <a:alphaModFix/>
          </a:blip>
          <a:stretch>
            <a:fillRect/>
          </a:stretch>
        </p:blipFill>
        <p:spPr>
          <a:xfrm>
            <a:off x="1424863" y="936800"/>
            <a:ext cx="6491349" cy="3567201"/>
          </a:xfrm>
          <a:prstGeom prst="rect">
            <a:avLst/>
          </a:prstGeom>
          <a:noFill/>
          <a:ln>
            <a:noFill/>
          </a:ln>
        </p:spPr>
      </p:pic>
      <p:sp>
        <p:nvSpPr>
          <p:cNvPr id="663" name="Google Shape;663;p86"/>
          <p:cNvSpPr/>
          <p:nvPr/>
        </p:nvSpPr>
        <p:spPr>
          <a:xfrm rot="-5400000">
            <a:off x="-859162" y="2517300"/>
            <a:ext cx="3399300" cy="406200"/>
          </a:xfrm>
          <a:prstGeom prst="rect">
            <a:avLst/>
          </a:prstGeom>
          <a:solidFill>
            <a:srgbClr val="28478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b="1">
                <a:solidFill>
                  <a:schemeClr val="lt1"/>
                </a:solidFill>
                <a:latin typeface="Calibri"/>
                <a:ea typeface="Calibri"/>
                <a:cs typeface="Calibri"/>
                <a:sym typeface="Calibri"/>
              </a:rPr>
              <a:t>Accreditation</a:t>
            </a:r>
            <a:endParaRPr sz="1700" b="1">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7"/>
          <p:cNvSpPr/>
          <p:nvPr/>
        </p:nvSpPr>
        <p:spPr>
          <a:xfrm>
            <a:off x="0" y="3201100"/>
            <a:ext cx="9144000" cy="13029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9" name="Google Shape;669;p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Elements of the Current State Accountability System</a:t>
            </a:r>
            <a:endParaRPr/>
          </a:p>
        </p:txBody>
      </p:sp>
      <p:pic>
        <p:nvPicPr>
          <p:cNvPr id="670" name="Google Shape;670;p87"/>
          <p:cNvPicPr preferRelativeResize="0"/>
          <p:nvPr/>
        </p:nvPicPr>
        <p:blipFill rotWithShape="1">
          <a:blip r:embed="rId3">
            <a:alphaModFix/>
          </a:blip>
          <a:srcRect/>
          <a:stretch/>
        </p:blipFill>
        <p:spPr>
          <a:xfrm>
            <a:off x="0" y="964267"/>
            <a:ext cx="9144000" cy="40933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Overarching Accountability Timeline</a:t>
            </a:r>
            <a:endParaRPr/>
          </a:p>
        </p:txBody>
      </p:sp>
      <p:sp>
        <p:nvSpPr>
          <p:cNvPr id="676" name="Google Shape;676;p88"/>
          <p:cNvSpPr/>
          <p:nvPr/>
        </p:nvSpPr>
        <p:spPr>
          <a:xfrm>
            <a:off x="3606802" y="1143105"/>
            <a:ext cx="2102400" cy="2921400"/>
          </a:xfrm>
          <a:prstGeom prst="downArrow">
            <a:avLst>
              <a:gd name="adj1" fmla="val 50000"/>
              <a:gd name="adj2" fmla="val 50000"/>
            </a:avLst>
          </a:prstGeom>
          <a:solidFill>
            <a:srgbClr val="077682"/>
          </a:solidFill>
          <a:ln w="25400" cap="flat" cmpd="sng">
            <a:solidFill>
              <a:srgbClr val="055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
        <p:nvSpPr>
          <p:cNvPr id="677" name="Google Shape;677;p88"/>
          <p:cNvSpPr/>
          <p:nvPr/>
        </p:nvSpPr>
        <p:spPr>
          <a:xfrm>
            <a:off x="6139542" y="1371600"/>
            <a:ext cx="1842300" cy="459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580" y="58994"/>
                </a:moveTo>
                <a:lnTo>
                  <a:pt x="-54889" y="58968"/>
                </a:lnTo>
              </a:path>
            </a:pathLst>
          </a:custGeom>
          <a:solidFill>
            <a:srgbClr val="CBC8E3"/>
          </a:solidFill>
          <a:ln w="25400" cap="flat" cmpd="sng">
            <a:solidFill>
              <a:srgbClr val="6E66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453E7D"/>
                </a:solidFill>
                <a:latin typeface="Arial"/>
                <a:ea typeface="Arial"/>
                <a:cs typeface="Arial"/>
                <a:sym typeface="Arial"/>
              </a:rPr>
              <a:t>1241 Task Force Begins*</a:t>
            </a:r>
            <a:endParaRPr sz="1400" b="0" i="0" u="none" strike="noStrike" cap="none">
              <a:solidFill>
                <a:srgbClr val="000000"/>
              </a:solidFill>
              <a:latin typeface="Arial"/>
              <a:ea typeface="Arial"/>
              <a:cs typeface="Arial"/>
              <a:sym typeface="Arial"/>
            </a:endParaRPr>
          </a:p>
        </p:txBody>
      </p:sp>
      <p:sp>
        <p:nvSpPr>
          <p:cNvPr id="678" name="Google Shape;678;p88"/>
          <p:cNvSpPr txBox="1"/>
          <p:nvPr/>
        </p:nvSpPr>
        <p:spPr>
          <a:xfrm>
            <a:off x="4140200" y="1484701"/>
            <a:ext cx="10104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Fall 2023</a:t>
            </a:r>
            <a:endParaRPr sz="1400" b="0" i="0" u="none" strike="noStrike" cap="none">
              <a:solidFill>
                <a:srgbClr val="000000"/>
              </a:solidFill>
              <a:latin typeface="Arial"/>
              <a:ea typeface="Arial"/>
              <a:cs typeface="Arial"/>
              <a:sym typeface="Arial"/>
            </a:endParaRPr>
          </a:p>
        </p:txBody>
      </p:sp>
      <p:sp>
        <p:nvSpPr>
          <p:cNvPr id="679" name="Google Shape;679;p88"/>
          <p:cNvSpPr txBox="1"/>
          <p:nvPr/>
        </p:nvSpPr>
        <p:spPr>
          <a:xfrm>
            <a:off x="4140200" y="1937930"/>
            <a:ext cx="1010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Winter 2024</a:t>
            </a:r>
            <a:endParaRPr sz="1400" b="0" i="0" u="none" strike="noStrike" cap="none">
              <a:solidFill>
                <a:srgbClr val="000000"/>
              </a:solidFill>
              <a:latin typeface="Arial"/>
              <a:ea typeface="Arial"/>
              <a:cs typeface="Arial"/>
              <a:sym typeface="Arial"/>
            </a:endParaRPr>
          </a:p>
        </p:txBody>
      </p:sp>
      <p:sp>
        <p:nvSpPr>
          <p:cNvPr id="680" name="Google Shape;680;p88"/>
          <p:cNvSpPr/>
          <p:nvPr/>
        </p:nvSpPr>
        <p:spPr>
          <a:xfrm>
            <a:off x="1328057" y="1378709"/>
            <a:ext cx="1842300" cy="459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78226" y="62036"/>
                </a:moveTo>
                <a:lnTo>
                  <a:pt x="126562" y="62011"/>
                </a:lnTo>
              </a:path>
            </a:pathLst>
          </a:custGeom>
          <a:solidFill>
            <a:srgbClr val="B6F3FC"/>
          </a:solidFill>
          <a:ln w="25400" cap="flat" cmpd="sng">
            <a:solidFill>
              <a:srgbClr val="29DE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055861"/>
                </a:solidFill>
                <a:latin typeface="Arial"/>
                <a:ea typeface="Arial"/>
                <a:cs typeface="Arial"/>
                <a:sym typeface="Arial"/>
              </a:rPr>
              <a:t>2023 Frameworks Released</a:t>
            </a:r>
            <a:endParaRPr sz="1400" b="0" i="0" u="none" strike="noStrike" cap="none">
              <a:solidFill>
                <a:srgbClr val="000000"/>
              </a:solidFill>
              <a:latin typeface="Arial"/>
              <a:ea typeface="Arial"/>
              <a:cs typeface="Arial"/>
              <a:sym typeface="Arial"/>
            </a:endParaRPr>
          </a:p>
        </p:txBody>
      </p:sp>
      <p:sp>
        <p:nvSpPr>
          <p:cNvPr id="681" name="Google Shape;681;p88"/>
          <p:cNvSpPr/>
          <p:nvPr/>
        </p:nvSpPr>
        <p:spPr>
          <a:xfrm>
            <a:off x="1328057" y="1944014"/>
            <a:ext cx="1842300" cy="459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76291" y="54433"/>
                </a:moveTo>
                <a:lnTo>
                  <a:pt x="127045" y="55928"/>
                </a:lnTo>
              </a:path>
            </a:pathLst>
          </a:custGeom>
          <a:solidFill>
            <a:srgbClr val="B6F3FC"/>
          </a:solidFill>
          <a:ln w="25400" cap="flat" cmpd="sng">
            <a:solidFill>
              <a:srgbClr val="29DE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055861"/>
                </a:solidFill>
                <a:latin typeface="Arial"/>
                <a:ea typeface="Arial"/>
                <a:cs typeface="Arial"/>
                <a:sym typeface="Arial"/>
              </a:rPr>
              <a:t>2023 Supplemental Framework Report</a:t>
            </a:r>
            <a:endParaRPr sz="1400" b="0" i="0" u="none" strike="noStrike" cap="none">
              <a:solidFill>
                <a:srgbClr val="000000"/>
              </a:solidFill>
              <a:latin typeface="Arial"/>
              <a:ea typeface="Arial"/>
              <a:cs typeface="Arial"/>
              <a:sym typeface="Arial"/>
            </a:endParaRPr>
          </a:p>
        </p:txBody>
      </p:sp>
      <p:sp>
        <p:nvSpPr>
          <p:cNvPr id="682" name="Google Shape;682;p88"/>
          <p:cNvSpPr/>
          <p:nvPr/>
        </p:nvSpPr>
        <p:spPr>
          <a:xfrm>
            <a:off x="6139542" y="2350457"/>
            <a:ext cx="1842300" cy="459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580" y="58994"/>
                </a:moveTo>
                <a:lnTo>
                  <a:pt x="-54889" y="58968"/>
                </a:lnTo>
              </a:path>
            </a:pathLst>
          </a:custGeom>
          <a:solidFill>
            <a:srgbClr val="CBC8E3"/>
          </a:solidFill>
          <a:ln w="25400" cap="flat" cmpd="sng">
            <a:solidFill>
              <a:srgbClr val="6E66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453E7D"/>
                </a:solidFill>
                <a:latin typeface="Arial"/>
                <a:ea typeface="Arial"/>
                <a:cs typeface="Arial"/>
                <a:sym typeface="Arial"/>
              </a:rPr>
              <a:t>Interim Report Due</a:t>
            </a:r>
            <a:endParaRPr sz="1400" b="0" i="0" u="none" strike="noStrike" cap="none">
              <a:solidFill>
                <a:srgbClr val="000000"/>
              </a:solidFill>
              <a:latin typeface="Arial"/>
              <a:ea typeface="Arial"/>
              <a:cs typeface="Arial"/>
              <a:sym typeface="Arial"/>
            </a:endParaRPr>
          </a:p>
        </p:txBody>
      </p:sp>
      <p:sp>
        <p:nvSpPr>
          <p:cNvPr id="683" name="Google Shape;683;p88"/>
          <p:cNvSpPr txBox="1"/>
          <p:nvPr/>
        </p:nvSpPr>
        <p:spPr>
          <a:xfrm>
            <a:off x="4140200" y="3036564"/>
            <a:ext cx="1010400" cy="307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Fall 2024</a:t>
            </a:r>
            <a:endParaRPr sz="1400" b="0" i="0" u="none" strike="noStrike" cap="none">
              <a:solidFill>
                <a:srgbClr val="000000"/>
              </a:solidFill>
              <a:latin typeface="Arial"/>
              <a:ea typeface="Arial"/>
              <a:cs typeface="Arial"/>
              <a:sym typeface="Arial"/>
            </a:endParaRPr>
          </a:p>
        </p:txBody>
      </p:sp>
      <p:sp>
        <p:nvSpPr>
          <p:cNvPr id="684" name="Google Shape;684;p88"/>
          <p:cNvSpPr/>
          <p:nvPr/>
        </p:nvSpPr>
        <p:spPr>
          <a:xfrm>
            <a:off x="1334150" y="2831050"/>
            <a:ext cx="1842300" cy="6201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76291" y="54433"/>
                </a:moveTo>
                <a:lnTo>
                  <a:pt x="127045" y="55928"/>
                </a:lnTo>
              </a:path>
            </a:pathLst>
          </a:custGeom>
          <a:solidFill>
            <a:srgbClr val="B6F3FC"/>
          </a:solidFill>
          <a:ln w="25400" cap="flat" cmpd="sng">
            <a:solidFill>
              <a:srgbClr val="29DEF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b="0" i="0" u="none" strike="noStrike" cap="none">
                <a:solidFill>
                  <a:srgbClr val="055861"/>
                </a:solidFill>
                <a:latin typeface="Arial"/>
                <a:ea typeface="Arial"/>
                <a:cs typeface="Arial"/>
                <a:sym typeface="Arial"/>
              </a:rPr>
              <a:t>2024 Framework with New Measures for Points</a:t>
            </a:r>
            <a:endParaRPr b="0" i="0" u="none" strike="noStrike" cap="none">
              <a:solidFill>
                <a:srgbClr val="000000"/>
              </a:solidFill>
              <a:latin typeface="Arial"/>
              <a:ea typeface="Arial"/>
              <a:cs typeface="Arial"/>
              <a:sym typeface="Arial"/>
            </a:endParaRPr>
          </a:p>
        </p:txBody>
      </p:sp>
      <p:sp>
        <p:nvSpPr>
          <p:cNvPr id="685" name="Google Shape;685;p88"/>
          <p:cNvSpPr/>
          <p:nvPr/>
        </p:nvSpPr>
        <p:spPr>
          <a:xfrm>
            <a:off x="6139542" y="2911461"/>
            <a:ext cx="1842300" cy="4593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7580" y="58994"/>
                </a:moveTo>
                <a:lnTo>
                  <a:pt x="-54889" y="58968"/>
                </a:lnTo>
              </a:path>
            </a:pathLst>
          </a:custGeom>
          <a:solidFill>
            <a:srgbClr val="CBC8E3"/>
          </a:solidFill>
          <a:ln w="25400" cap="flat" cmpd="sng">
            <a:solidFill>
              <a:srgbClr val="6E66B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1400" b="0" i="0" u="none" strike="noStrike" cap="none">
                <a:solidFill>
                  <a:srgbClr val="453E7D"/>
                </a:solidFill>
                <a:latin typeface="Arial"/>
                <a:ea typeface="Arial"/>
                <a:cs typeface="Arial"/>
                <a:sym typeface="Arial"/>
              </a:rPr>
              <a:t>Final Report Due</a:t>
            </a:r>
            <a:endParaRPr sz="1400" b="0" i="0" u="none" strike="noStrike" cap="none">
              <a:solidFill>
                <a:srgbClr val="000000"/>
              </a:solidFill>
              <a:latin typeface="Arial"/>
              <a:ea typeface="Arial"/>
              <a:cs typeface="Arial"/>
              <a:sym typeface="Arial"/>
            </a:endParaRPr>
          </a:p>
        </p:txBody>
      </p:sp>
      <p:sp>
        <p:nvSpPr>
          <p:cNvPr id="686" name="Google Shape;686;p88"/>
          <p:cNvSpPr txBox="1"/>
          <p:nvPr/>
        </p:nvSpPr>
        <p:spPr>
          <a:xfrm>
            <a:off x="6451599" y="3529984"/>
            <a:ext cx="1842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Per </a:t>
            </a:r>
            <a:r>
              <a:rPr lang="en" sz="1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HB23-1241</a:t>
            </a:r>
            <a:endParaRPr sz="1400" b="0" i="0" u="none" strike="noStrike" cap="none">
              <a:solidFill>
                <a:srgbClr val="000000"/>
              </a:solidFill>
              <a:latin typeface="Arial"/>
              <a:ea typeface="Arial"/>
              <a:cs typeface="Arial"/>
              <a:sym typeface="Arial"/>
            </a:endParaRPr>
          </a:p>
        </p:txBody>
      </p:sp>
      <p:sp>
        <p:nvSpPr>
          <p:cNvPr id="687" name="Google Shape;687;p88"/>
          <p:cNvSpPr txBox="1"/>
          <p:nvPr/>
        </p:nvSpPr>
        <p:spPr>
          <a:xfrm>
            <a:off x="4140200" y="2418657"/>
            <a:ext cx="10104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400" b="0" i="0" u="none" strike="noStrike" cap="none">
                <a:solidFill>
                  <a:srgbClr val="FFFFFF"/>
                </a:solidFill>
                <a:latin typeface="Arial"/>
                <a:ea typeface="Arial"/>
                <a:cs typeface="Arial"/>
                <a:sym typeface="Arial"/>
              </a:rPr>
              <a:t>Spring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H.B. 23-1241:  Accountability, Accreditation, Student Performance, and Resource Inequity Task Force</a:t>
            </a:r>
            <a:endParaRPr/>
          </a:p>
        </p:txBody>
      </p:sp>
      <p:sp>
        <p:nvSpPr>
          <p:cNvPr id="693" name="Google Shape;693;p89"/>
          <p:cNvSpPr txBox="1">
            <a:spLocks noGrp="1"/>
          </p:cNvSpPr>
          <p:nvPr>
            <p:ph type="body" idx="1"/>
          </p:nvPr>
        </p:nvSpPr>
        <p:spPr>
          <a:xfrm>
            <a:off x="311700" y="1152475"/>
            <a:ext cx="8541300" cy="3034800"/>
          </a:xfrm>
          <a:prstGeom prst="rect">
            <a:avLst/>
          </a:prstGeom>
        </p:spPr>
        <p:txBody>
          <a:bodyPr spcFirstLastPara="1" wrap="square" lIns="91425" tIns="91425" rIns="91425" bIns="91425" anchor="t" anchorCtr="0">
            <a:noAutofit/>
          </a:bodyPr>
          <a:lstStyle/>
          <a:p>
            <a:pPr marL="457200" lvl="0" indent="-315118" algn="l" rtl="0">
              <a:lnSpc>
                <a:spcPct val="70000"/>
              </a:lnSpc>
              <a:spcBef>
                <a:spcPts val="800"/>
              </a:spcBef>
              <a:spcAft>
                <a:spcPts val="0"/>
              </a:spcAft>
              <a:buSzPts val="1363"/>
              <a:buFont typeface="Calibri"/>
              <a:buChar char="●"/>
            </a:pPr>
            <a:r>
              <a:rPr lang="en" dirty="0">
                <a:latin typeface="Calibri"/>
                <a:ea typeface="Calibri"/>
                <a:cs typeface="Calibri"/>
                <a:sym typeface="Calibri"/>
              </a:rPr>
              <a:t>Link to Bill: </a:t>
            </a:r>
            <a:r>
              <a:rPr lang="en" dirty="0">
                <a:uFill>
                  <a:noFill/>
                </a:uFill>
                <a:latin typeface="Calibri"/>
                <a:ea typeface="Calibri"/>
                <a:cs typeface="Calibri"/>
                <a:sym typeface="Calibri"/>
                <a:hlinkClick r:id="rId3"/>
              </a:rPr>
              <a:t> </a:t>
            </a:r>
            <a:r>
              <a:rPr lang="en" u="sng" dirty="0">
                <a:solidFill>
                  <a:srgbClr val="2C3384"/>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https://leg.colorado.gov/bills/hb23-1241</a:t>
            </a:r>
            <a:endParaRPr u="sng" dirty="0">
              <a:solidFill>
                <a:srgbClr val="2C3384"/>
              </a:solidFill>
              <a:latin typeface="Calibri"/>
              <a:ea typeface="Calibri"/>
              <a:cs typeface="Calibri"/>
              <a:sym typeface="Calibri"/>
            </a:endParaRPr>
          </a:p>
          <a:p>
            <a:pPr marL="457200" lvl="0" indent="-315118" algn="l" rtl="0">
              <a:lnSpc>
                <a:spcPct val="70000"/>
              </a:lnSpc>
              <a:spcBef>
                <a:spcPts val="0"/>
              </a:spcBef>
              <a:spcAft>
                <a:spcPts val="0"/>
              </a:spcAft>
              <a:buSzPts val="1363"/>
              <a:buFont typeface="Calibri"/>
              <a:buChar char="●"/>
            </a:pPr>
            <a:r>
              <a:rPr lang="en" dirty="0">
                <a:latin typeface="Calibri"/>
                <a:ea typeface="Calibri"/>
                <a:cs typeface="Calibri"/>
                <a:sym typeface="Calibri"/>
              </a:rPr>
              <a:t>Purpose:  Creates a representative task force of 26-members that studies academic opportunities, inequities, promising practices in schools, and improvements to the accountability and accreditation system.</a:t>
            </a:r>
            <a:endParaRPr dirty="0">
              <a:latin typeface="Calibri"/>
              <a:ea typeface="Calibri"/>
              <a:cs typeface="Calibri"/>
              <a:sym typeface="Calibri"/>
            </a:endParaRPr>
          </a:p>
          <a:p>
            <a:pPr marL="457200" lvl="0" indent="-315118" algn="l" rtl="0">
              <a:lnSpc>
                <a:spcPct val="70000"/>
              </a:lnSpc>
              <a:spcBef>
                <a:spcPts val="0"/>
              </a:spcBef>
              <a:spcAft>
                <a:spcPts val="0"/>
              </a:spcAft>
              <a:buSzPts val="1363"/>
              <a:buFont typeface="Calibri"/>
              <a:buChar char="●"/>
            </a:pPr>
            <a:r>
              <a:rPr lang="en" dirty="0">
                <a:latin typeface="Calibri"/>
                <a:ea typeface="Calibri"/>
                <a:cs typeface="Calibri"/>
                <a:sym typeface="Calibri"/>
              </a:rPr>
              <a:t>Website: </a:t>
            </a:r>
            <a:r>
              <a:rPr lang="en" u="sng" dirty="0">
                <a:solidFill>
                  <a:srgbClr val="2C338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https://www.cde.state.co.us/accountability/accountability-task-force</a:t>
            </a:r>
            <a:r>
              <a:rPr lang="en" dirty="0">
                <a:latin typeface="Calibri"/>
                <a:ea typeface="Calibri"/>
                <a:cs typeface="Calibri"/>
                <a:sym typeface="Calibri"/>
              </a:rPr>
              <a:t> </a:t>
            </a:r>
            <a:endParaRPr dirty="0">
              <a:latin typeface="Calibri"/>
              <a:ea typeface="Calibri"/>
              <a:cs typeface="Calibri"/>
              <a:sym typeface="Calibri"/>
            </a:endParaRPr>
          </a:p>
          <a:p>
            <a:pPr marL="457200" lvl="0" indent="-315118" algn="l" rtl="0">
              <a:lnSpc>
                <a:spcPct val="70000"/>
              </a:lnSpc>
              <a:spcBef>
                <a:spcPts val="0"/>
              </a:spcBef>
              <a:spcAft>
                <a:spcPts val="0"/>
              </a:spcAft>
              <a:buSzPts val="1363"/>
              <a:buFont typeface="Calibri"/>
              <a:buChar char="●"/>
            </a:pPr>
            <a:r>
              <a:rPr lang="en" dirty="0">
                <a:latin typeface="Calibri"/>
                <a:ea typeface="Calibri"/>
                <a:cs typeface="Calibri"/>
                <a:sym typeface="Calibri"/>
              </a:rPr>
              <a:t>Builds upon: </a:t>
            </a:r>
            <a:r>
              <a:rPr lang="en" dirty="0">
                <a:uFill>
                  <a:noFill/>
                </a:uFill>
                <a:latin typeface="Calibri"/>
                <a:ea typeface="Calibri"/>
                <a:cs typeface="Calibri"/>
                <a:sym typeface="Calibri"/>
                <a:hlinkClick r:id="rId5"/>
              </a:rPr>
              <a:t> </a:t>
            </a:r>
            <a:r>
              <a:rPr lang="en" u="sng" dirty="0">
                <a:solidFill>
                  <a:srgbClr val="2C3384"/>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Accountability Audit</a:t>
            </a:r>
            <a:r>
              <a:rPr lang="en" dirty="0">
                <a:latin typeface="Calibri"/>
                <a:ea typeface="Calibri"/>
                <a:cs typeface="Calibri"/>
                <a:sym typeface="Calibri"/>
              </a:rPr>
              <a:t> and the</a:t>
            </a:r>
            <a:r>
              <a:rPr lang="en" dirty="0">
                <a:uFill>
                  <a:noFill/>
                </a:uFill>
                <a:latin typeface="Calibri"/>
                <a:ea typeface="Calibri"/>
                <a:cs typeface="Calibri"/>
                <a:sym typeface="Calibri"/>
                <a:hlinkClick r:id="rId6"/>
              </a:rPr>
              <a:t> </a:t>
            </a:r>
            <a:r>
              <a:rPr lang="en" u="sng" dirty="0">
                <a:solidFill>
                  <a:srgbClr val="2C3384"/>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Local Accountability System Grant</a:t>
            </a:r>
            <a:endParaRPr u="sng" dirty="0">
              <a:solidFill>
                <a:srgbClr val="2C3384"/>
              </a:solidFill>
              <a:latin typeface="Calibri"/>
              <a:ea typeface="Calibri"/>
              <a:cs typeface="Calibri"/>
              <a:sym typeface="Calibri"/>
            </a:endParaRPr>
          </a:p>
          <a:p>
            <a:pPr marL="457200" lvl="0" indent="-315118" algn="l" rtl="0">
              <a:lnSpc>
                <a:spcPct val="70000"/>
              </a:lnSpc>
              <a:spcBef>
                <a:spcPts val="0"/>
              </a:spcBef>
              <a:spcAft>
                <a:spcPts val="0"/>
              </a:spcAft>
              <a:buSzPts val="1363"/>
              <a:buFont typeface="Calibri"/>
              <a:buChar char="●"/>
            </a:pPr>
            <a:r>
              <a:rPr lang="en" dirty="0">
                <a:latin typeface="Calibri"/>
                <a:ea typeface="Calibri"/>
                <a:cs typeface="Calibri"/>
                <a:sym typeface="Calibri"/>
              </a:rPr>
              <a:t>Task Force members are finishing up their study groups focused on frameworks and have begun examining other accountability elements.</a:t>
            </a:r>
            <a:endParaRPr dirty="0">
              <a:latin typeface="Calibri"/>
              <a:ea typeface="Calibri"/>
              <a:cs typeface="Calibri"/>
              <a:sym typeface="Calibri"/>
            </a:endParaRPr>
          </a:p>
          <a:p>
            <a:pPr marL="457200" lvl="0" indent="-315118" algn="l" rtl="0">
              <a:lnSpc>
                <a:spcPct val="70000"/>
              </a:lnSpc>
              <a:spcBef>
                <a:spcPts val="0"/>
              </a:spcBef>
              <a:spcAft>
                <a:spcPts val="0"/>
              </a:spcAft>
              <a:buSzPts val="1363"/>
              <a:buFont typeface="Calibri"/>
              <a:buChar char="●"/>
            </a:pPr>
            <a:r>
              <a:rPr lang="en" dirty="0">
                <a:latin typeface="Calibri"/>
                <a:ea typeface="Calibri"/>
                <a:cs typeface="Calibri"/>
                <a:sym typeface="Calibri"/>
              </a:rPr>
              <a:t>Timeline:</a:t>
            </a:r>
            <a:endParaRPr dirty="0">
              <a:latin typeface="Calibri"/>
              <a:ea typeface="Calibri"/>
              <a:cs typeface="Calibri"/>
              <a:sym typeface="Calibri"/>
            </a:endParaRPr>
          </a:p>
          <a:p>
            <a:pPr marL="914400" lvl="1"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July 1, 2023:  Task force members appointed</a:t>
            </a:r>
            <a:endParaRPr dirty="0">
              <a:latin typeface="Calibri"/>
              <a:ea typeface="Calibri"/>
              <a:cs typeface="Calibri"/>
              <a:sym typeface="Calibri"/>
            </a:endParaRPr>
          </a:p>
          <a:p>
            <a:pPr marL="914400" lvl="1"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August 15, 2023:  Department contracts with a facilitator</a:t>
            </a:r>
            <a:endParaRPr dirty="0">
              <a:latin typeface="Calibri"/>
              <a:ea typeface="Calibri"/>
              <a:cs typeface="Calibri"/>
              <a:sym typeface="Calibri"/>
            </a:endParaRPr>
          </a:p>
          <a:p>
            <a:pPr marL="914400" lvl="1"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No later than September 1, 2023:  Convene first meeting</a:t>
            </a:r>
            <a:endParaRPr dirty="0">
              <a:latin typeface="Calibri"/>
              <a:ea typeface="Calibri"/>
              <a:cs typeface="Calibri"/>
              <a:sym typeface="Calibri"/>
            </a:endParaRPr>
          </a:p>
          <a:p>
            <a:pPr marL="914400" lvl="1"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March 1, 2024:  </a:t>
            </a:r>
            <a:r>
              <a:rPr lang="en" u="sng" dirty="0">
                <a:solidFill>
                  <a:srgbClr val="2C3384"/>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Interim report</a:t>
            </a:r>
            <a:endParaRPr dirty="0">
              <a:latin typeface="Calibri"/>
              <a:ea typeface="Calibri"/>
              <a:cs typeface="Calibri"/>
              <a:sym typeface="Calibri"/>
            </a:endParaRPr>
          </a:p>
          <a:p>
            <a:pPr marL="914400" lvl="1"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November 15, 2024:  Final report reflecting findings and recommendations to the education committees of the house of representatives and senate, the governor, the state board, the commissioner of education and the department.</a:t>
            </a:r>
            <a:br>
              <a:rPr lang="en" dirty="0">
                <a:latin typeface="Calibri"/>
                <a:ea typeface="Calibri"/>
                <a:cs typeface="Calibri"/>
                <a:sym typeface="Calibri"/>
              </a:rPr>
            </a:br>
            <a:endParaRPr sz="900" dirty="0">
              <a:latin typeface="Calibri"/>
              <a:ea typeface="Calibri"/>
              <a:cs typeface="Calibri"/>
              <a:sym typeface="Calibri"/>
            </a:endParaRPr>
          </a:p>
          <a:p>
            <a:pPr marL="457200" lvl="0" indent="-302815" algn="l" rtl="0">
              <a:lnSpc>
                <a:spcPct val="70000"/>
              </a:lnSpc>
              <a:spcBef>
                <a:spcPts val="0"/>
              </a:spcBef>
              <a:spcAft>
                <a:spcPts val="0"/>
              </a:spcAft>
              <a:buSzPts val="1169"/>
              <a:buFont typeface="Calibri"/>
              <a:buChar char="●"/>
            </a:pPr>
            <a:r>
              <a:rPr lang="en" dirty="0">
                <a:latin typeface="Calibri"/>
                <a:ea typeface="Calibri"/>
                <a:cs typeface="Calibri"/>
                <a:sym typeface="Calibri"/>
              </a:rPr>
              <a:t>Upcoming Meetings: August 15, September 16, October - TBD</a:t>
            </a:r>
            <a:endParaRPr sz="1800" dirty="0"/>
          </a:p>
        </p:txBody>
      </p:sp>
      <p:sp>
        <p:nvSpPr>
          <p:cNvPr id="694" name="Google Shape;694;p89"/>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90"/>
          <p:cNvSpPr/>
          <p:nvPr/>
        </p:nvSpPr>
        <p:spPr>
          <a:xfrm>
            <a:off x="0" y="3201100"/>
            <a:ext cx="9144000" cy="1340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0" name="Google Shape;700;p9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01" name="Google Shape;701;p90"/>
          <p:cNvSpPr txBox="1">
            <a:spLocks noGrp="1"/>
          </p:cNvSpPr>
          <p:nvPr>
            <p:ph type="title" idx="4294967295"/>
          </p:nvPr>
        </p:nvSpPr>
        <p:spPr>
          <a:xfrm>
            <a:off x="172331" y="45263"/>
            <a:ext cx="8520600" cy="393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600" b="1">
                <a:solidFill>
                  <a:schemeClr val="dk1"/>
                </a:solidFill>
              </a:rPr>
              <a:t>Draft </a:t>
            </a:r>
            <a:r>
              <a:rPr lang="en" sz="1600">
                <a:solidFill>
                  <a:schemeClr val="dk1"/>
                </a:solidFill>
              </a:rPr>
              <a:t>2024 State Accountability Timeline</a:t>
            </a:r>
            <a:endParaRPr sz="1600">
              <a:solidFill>
                <a:schemeClr val="dk1"/>
              </a:solidFill>
            </a:endParaRPr>
          </a:p>
        </p:txBody>
      </p:sp>
      <p:graphicFrame>
        <p:nvGraphicFramePr>
          <p:cNvPr id="702" name="Google Shape;702;p90"/>
          <p:cNvGraphicFramePr/>
          <p:nvPr/>
        </p:nvGraphicFramePr>
        <p:xfrm>
          <a:off x="89044" y="438788"/>
          <a:ext cx="8965900" cy="4089050"/>
        </p:xfrm>
        <a:graphic>
          <a:graphicData uri="http://schemas.openxmlformats.org/drawingml/2006/table">
            <a:tbl>
              <a:tblPr>
                <a:noFill/>
                <a:tableStyleId>{6F5F9CB7-22B5-40E9-8D82-46A1B72615FC}</a:tableStyleId>
              </a:tblPr>
              <a:tblGrid>
                <a:gridCol w="1862350">
                  <a:extLst>
                    <a:ext uri="{9D8B030D-6E8A-4147-A177-3AD203B41FA5}">
                      <a16:colId xmlns:a16="http://schemas.microsoft.com/office/drawing/2014/main" val="20000"/>
                    </a:ext>
                  </a:extLst>
                </a:gridCol>
                <a:gridCol w="7103550">
                  <a:extLst>
                    <a:ext uri="{9D8B030D-6E8A-4147-A177-3AD203B41FA5}">
                      <a16:colId xmlns:a16="http://schemas.microsoft.com/office/drawing/2014/main" val="20001"/>
                    </a:ext>
                  </a:extLst>
                </a:gridCol>
              </a:tblGrid>
              <a:tr h="227500">
                <a:tc>
                  <a:txBody>
                    <a:bodyPr/>
                    <a:lstStyle/>
                    <a:p>
                      <a:pPr marL="0" lvl="0" indent="0" algn="l" rtl="0">
                        <a:lnSpc>
                          <a:spcPct val="115000"/>
                        </a:lnSpc>
                        <a:spcBef>
                          <a:spcPts val="0"/>
                        </a:spcBef>
                        <a:spcAft>
                          <a:spcPts val="0"/>
                        </a:spcAft>
                        <a:buNone/>
                      </a:pPr>
                      <a:r>
                        <a:rPr lang="en" sz="900" b="1">
                          <a:solidFill>
                            <a:srgbClr val="FFFFFF"/>
                          </a:solidFill>
                          <a:latin typeface="Calibri"/>
                          <a:ea typeface="Calibri"/>
                          <a:cs typeface="Calibri"/>
                          <a:sym typeface="Calibri"/>
                        </a:rPr>
                        <a:t>Anticipated Timeframe</a:t>
                      </a:r>
                      <a:endParaRPr sz="900" b="1">
                        <a:solidFill>
                          <a:srgbClr val="FFFFFF"/>
                        </a:solidFill>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4472C4"/>
                    </a:solidFill>
                  </a:tcPr>
                </a:tc>
                <a:tc>
                  <a:txBody>
                    <a:bodyPr/>
                    <a:lstStyle/>
                    <a:p>
                      <a:pPr marL="0" lvl="0" indent="0" algn="l" rtl="0">
                        <a:lnSpc>
                          <a:spcPct val="115000"/>
                        </a:lnSpc>
                        <a:spcBef>
                          <a:spcPts val="0"/>
                        </a:spcBef>
                        <a:spcAft>
                          <a:spcPts val="0"/>
                        </a:spcAft>
                        <a:buNone/>
                      </a:pPr>
                      <a:r>
                        <a:rPr lang="en" sz="900" b="1">
                          <a:solidFill>
                            <a:srgbClr val="FFFFFF"/>
                          </a:solidFill>
                          <a:latin typeface="Calibri"/>
                          <a:ea typeface="Calibri"/>
                          <a:cs typeface="Calibri"/>
                          <a:sym typeface="Calibri"/>
                        </a:rPr>
                        <a:t>Activities/Actions</a:t>
                      </a:r>
                      <a:endParaRPr sz="900" b="1">
                        <a:solidFill>
                          <a:srgbClr val="FFFFFF"/>
                        </a:solidFill>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4472C4"/>
                    </a:solidFill>
                  </a:tcPr>
                </a:tc>
                <a:extLst>
                  <a:ext uri="{0D108BD9-81ED-4DB2-BD59-A6C34878D82A}">
                    <a16:rowId xmlns:a16="http://schemas.microsoft.com/office/drawing/2014/main" val="10000"/>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June 26</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Districts receive ACCESS Growth Data </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1"/>
                  </a:ext>
                </a:extLst>
              </a:tr>
              <a:tr h="364000">
                <a:tc>
                  <a:txBody>
                    <a:bodyPr/>
                    <a:lstStyle/>
                    <a:p>
                      <a:pPr marL="0" lvl="0" indent="0" algn="l" rtl="0">
                        <a:spcBef>
                          <a:spcPts val="0"/>
                        </a:spcBef>
                        <a:spcAft>
                          <a:spcPts val="0"/>
                        </a:spcAft>
                        <a:buNone/>
                      </a:pPr>
                      <a:r>
                        <a:rPr lang="en" sz="1000">
                          <a:latin typeface="Calibri"/>
                          <a:ea typeface="Calibri"/>
                          <a:cs typeface="Calibri"/>
                          <a:sym typeface="Calibri"/>
                        </a:rPr>
                        <a:t>Mid-August</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Districts receive performance framework data files for Achievement, Growth, Postsecondary &amp; Workforce Readiness indicators, and Participation Data; UIP and Secure Data Explorer (N of 1) Data Dashboards available</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2"/>
                  </a:ext>
                </a:extLst>
              </a:tr>
              <a:tr h="800800">
                <a:tc>
                  <a:txBody>
                    <a:bodyPr/>
                    <a:lstStyle/>
                    <a:p>
                      <a:pPr marL="0" lvl="0" indent="0" algn="l" rtl="0">
                        <a:spcBef>
                          <a:spcPts val="0"/>
                        </a:spcBef>
                        <a:spcAft>
                          <a:spcPts val="0"/>
                        </a:spcAft>
                        <a:buNone/>
                      </a:pPr>
                      <a:r>
                        <a:rPr lang="en" sz="1000">
                          <a:latin typeface="Calibri"/>
                          <a:ea typeface="Calibri"/>
                          <a:cs typeface="Calibri"/>
                          <a:sym typeface="Calibri"/>
                        </a:rPr>
                        <a:t>Late August - Early 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Public Release of Colorado Growth Data Results; Alternative Education Campus (AEC) Designations Finalized; Public Data Dashboards updated</a:t>
                      </a:r>
                      <a:endParaRPr sz="1000">
                        <a:latin typeface="Calibri"/>
                        <a:ea typeface="Calibri"/>
                        <a:cs typeface="Calibri"/>
                        <a:sym typeface="Calibri"/>
                      </a:endParaRPr>
                    </a:p>
                    <a:p>
                      <a:pPr marL="0" lvl="0" indent="0" algn="l" rtl="0">
                        <a:spcBef>
                          <a:spcPts val="0"/>
                        </a:spcBef>
                        <a:spcAft>
                          <a:spcPts val="0"/>
                        </a:spcAft>
                        <a:buNone/>
                      </a:pPr>
                      <a:endParaRPr sz="1000">
                        <a:latin typeface="Calibri"/>
                        <a:ea typeface="Calibri"/>
                        <a:cs typeface="Calibri"/>
                        <a:sym typeface="Calibri"/>
                      </a:endParaRPr>
                    </a:p>
                    <a:p>
                      <a:pPr marL="0" lvl="0" indent="0" algn="l" rtl="0">
                        <a:spcBef>
                          <a:spcPts val="0"/>
                        </a:spcBef>
                        <a:spcAft>
                          <a:spcPts val="0"/>
                        </a:spcAft>
                        <a:buNone/>
                      </a:pPr>
                      <a:r>
                        <a:rPr lang="en" sz="1000">
                          <a:latin typeface="Calibri"/>
                          <a:ea typeface="Calibri"/>
                          <a:cs typeface="Calibri"/>
                          <a:sym typeface="Calibri"/>
                        </a:rPr>
                        <a:t>Preliminary Performance Frameworks Released to Districts. Public Release 3 days later. Performance data updated in online UIP system for assurances and plan requirements.</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3"/>
                  </a:ext>
                </a:extLst>
              </a:tr>
              <a:tr h="364000">
                <a:tc>
                  <a:txBody>
                    <a:bodyPr/>
                    <a:lstStyle/>
                    <a:p>
                      <a:pPr marL="0" lvl="0" indent="0" algn="l" rtl="0">
                        <a:spcBef>
                          <a:spcPts val="0"/>
                        </a:spcBef>
                        <a:spcAft>
                          <a:spcPts val="0"/>
                        </a:spcAft>
                        <a:buNone/>
                      </a:pPr>
                      <a:r>
                        <a:rPr lang="en" sz="1000">
                          <a:latin typeface="Calibri"/>
                          <a:ea typeface="Calibri"/>
                          <a:cs typeface="Calibri"/>
                          <a:sym typeface="Calibri"/>
                        </a:rPr>
                        <a:t>Early-Mid 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Identification letter to districts with schools on the accountability clock (i.e., Priority Improvement, Turnaround, On Watch) and/or ESSA Identifications (i.e., CS, TS, A-TS).</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4"/>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Mid-September</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AEC Performance Frameworks Released to Districts. Public Release 3 days later.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5"/>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September 23</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Accreditation Form Submissions Due </a:t>
                      </a:r>
                      <a:r>
                        <a:rPr lang="en" sz="1000" i="1">
                          <a:latin typeface="Calibri"/>
                          <a:ea typeface="Calibri"/>
                          <a:cs typeface="Calibri"/>
                          <a:sym typeface="Calibri"/>
                        </a:rPr>
                        <a:t>- ALL Districts</a:t>
                      </a:r>
                      <a:endParaRPr sz="1000" i="1">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6"/>
                  </a:ext>
                </a:extLst>
              </a:tr>
              <a:tr h="464100">
                <a:tc>
                  <a:txBody>
                    <a:bodyPr/>
                    <a:lstStyle/>
                    <a:p>
                      <a:pPr marL="0" lvl="0" indent="0" algn="l" rtl="0">
                        <a:spcBef>
                          <a:spcPts val="0"/>
                        </a:spcBef>
                        <a:spcAft>
                          <a:spcPts val="0"/>
                        </a:spcAft>
                        <a:buNone/>
                      </a:pPr>
                      <a:r>
                        <a:rPr lang="en" sz="1000">
                          <a:latin typeface="Calibri"/>
                          <a:ea typeface="Calibri"/>
                          <a:cs typeface="Calibri"/>
                          <a:sym typeface="Calibri"/>
                        </a:rPr>
                        <a:t>October 15</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Unified Improvement Plan (UIP) Submissions Due</a:t>
                      </a:r>
                      <a:endParaRPr sz="1000">
                        <a:latin typeface="Calibri"/>
                        <a:ea typeface="Calibri"/>
                        <a:cs typeface="Calibri"/>
                        <a:sym typeface="Calibri"/>
                      </a:endParaRPr>
                    </a:p>
                    <a:p>
                      <a:pPr marL="0" lvl="0" indent="0" algn="l" rtl="0">
                        <a:spcBef>
                          <a:spcPts val="800"/>
                        </a:spcBef>
                        <a:spcAft>
                          <a:spcPts val="0"/>
                        </a:spcAft>
                        <a:buNone/>
                      </a:pPr>
                      <a:r>
                        <a:rPr lang="en" sz="1000">
                          <a:latin typeface="Calibri"/>
                          <a:ea typeface="Calibri"/>
                          <a:cs typeface="Calibri"/>
                          <a:sym typeface="Calibri"/>
                        </a:rPr>
                        <a:t>Final Request to Reconsider (R2R) Materials Due </a:t>
                      </a:r>
                      <a:r>
                        <a:rPr lang="en" sz="1000" i="1">
                          <a:latin typeface="Calibri"/>
                          <a:ea typeface="Calibri"/>
                          <a:cs typeface="Calibri"/>
                          <a:sym typeface="Calibri"/>
                        </a:rPr>
                        <a:t>- Participating Districts</a:t>
                      </a:r>
                      <a:endParaRPr sz="1000" i="1">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7"/>
                  </a:ext>
                </a:extLst>
              </a:tr>
              <a:tr h="317875">
                <a:tc>
                  <a:txBody>
                    <a:bodyPr/>
                    <a:lstStyle/>
                    <a:p>
                      <a:pPr marL="0" lvl="0" indent="0" algn="l" rtl="0">
                        <a:spcBef>
                          <a:spcPts val="0"/>
                        </a:spcBef>
                        <a:spcAft>
                          <a:spcPts val="0"/>
                        </a:spcAft>
                        <a:buNone/>
                      </a:pPr>
                      <a:r>
                        <a:rPr lang="en" sz="1000">
                          <a:latin typeface="Calibri"/>
                          <a:ea typeface="Calibri"/>
                          <a:cs typeface="Calibri"/>
                          <a:sym typeface="Calibri"/>
                        </a:rPr>
                        <a:t>November 13-14 (SBE Meeting)</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Ratings &amp; School Plan Types Finalized for Districts/Schools </a:t>
                      </a:r>
                      <a:r>
                        <a:rPr lang="en" sz="1000" i="1">
                          <a:latin typeface="Calibri"/>
                          <a:ea typeface="Calibri"/>
                          <a:cs typeface="Calibri"/>
                          <a:sym typeface="Calibri"/>
                        </a:rPr>
                        <a:t>not </a:t>
                      </a:r>
                      <a:r>
                        <a:rPr lang="en" sz="1000">
                          <a:latin typeface="Calibri"/>
                          <a:ea typeface="Calibri"/>
                          <a:cs typeface="Calibri"/>
                          <a:sym typeface="Calibri"/>
                        </a:rPr>
                        <a:t>participating in R2R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08"/>
                  </a:ext>
                </a:extLst>
              </a:tr>
              <a:tr h="317875">
                <a:tc>
                  <a:txBody>
                    <a:bodyPr/>
                    <a:lstStyle/>
                    <a:p>
                      <a:pPr marL="0" lvl="0" indent="0" algn="l" rtl="0">
                        <a:spcBef>
                          <a:spcPts val="0"/>
                        </a:spcBef>
                        <a:spcAft>
                          <a:spcPts val="0"/>
                        </a:spcAft>
                        <a:buNone/>
                      </a:pPr>
                      <a:r>
                        <a:rPr lang="en" sz="1000">
                          <a:latin typeface="Calibri"/>
                          <a:ea typeface="Calibri"/>
                          <a:cs typeface="Calibri"/>
                          <a:sym typeface="Calibri"/>
                        </a:rPr>
                        <a:t>December 11-12 (SBE Meeting) </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Ratings &amp; School Plan Types Finalized for Districts/Schools participating in R2R</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09"/>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By December 31</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tc>
                  <a:txBody>
                    <a:bodyPr/>
                    <a:lstStyle/>
                    <a:p>
                      <a:pPr marL="0" lvl="0" indent="0" algn="l" rtl="0">
                        <a:spcBef>
                          <a:spcPts val="0"/>
                        </a:spcBef>
                        <a:spcAft>
                          <a:spcPts val="0"/>
                        </a:spcAft>
                        <a:buNone/>
                      </a:pPr>
                      <a:r>
                        <a:rPr lang="en" sz="1000">
                          <a:latin typeface="Calibri"/>
                          <a:ea typeface="Calibri"/>
                          <a:cs typeface="Calibri"/>
                          <a:sym typeface="Calibri"/>
                        </a:rPr>
                        <a:t>District Accreditation Contracts Due</a:t>
                      </a:r>
                      <a:endParaRPr sz="1000">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E9EFF7"/>
                    </a:solidFill>
                  </a:tcPr>
                </a:tc>
                <a:extLst>
                  <a:ext uri="{0D108BD9-81ED-4DB2-BD59-A6C34878D82A}">
                    <a16:rowId xmlns:a16="http://schemas.microsoft.com/office/drawing/2014/main" val="10010"/>
                  </a:ext>
                </a:extLst>
              </a:tr>
              <a:tr h="218400">
                <a:tc>
                  <a:txBody>
                    <a:bodyPr/>
                    <a:lstStyle/>
                    <a:p>
                      <a:pPr marL="0" lvl="0" indent="0" algn="l" rtl="0">
                        <a:spcBef>
                          <a:spcPts val="0"/>
                        </a:spcBef>
                        <a:spcAft>
                          <a:spcPts val="0"/>
                        </a:spcAft>
                        <a:buNone/>
                      </a:pPr>
                      <a:r>
                        <a:rPr lang="en" sz="1000">
                          <a:latin typeface="Calibri"/>
                          <a:ea typeface="Calibri"/>
                          <a:cs typeface="Calibri"/>
                          <a:sym typeface="Calibri"/>
                        </a:rPr>
                        <a:t>January 15</a:t>
                      </a:r>
                      <a:endParaRPr sz="1000">
                        <a:latin typeface="Calibri"/>
                        <a:ea typeface="Calibri"/>
                        <a:cs typeface="Calibri"/>
                        <a:sym typeface="Calibri"/>
                      </a:endParaRPr>
                    </a:p>
                  </a:txBody>
                  <a:tcPr marL="66675" marR="66675" marT="38100" marB="38100">
                    <a:lnL w="12700" cap="flat" cmpd="sng">
                      <a:solidFill>
                        <a:srgbClr val="FFFFFF"/>
                      </a:solidFill>
                      <a:prstDash val="solid"/>
                      <a:round/>
                      <a:headEnd type="none" w="sm" len="sm"/>
                      <a:tailEnd type="none" w="sm" len="sm"/>
                    </a:lnL>
                    <a:lnR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tc>
                  <a:txBody>
                    <a:bodyPr/>
                    <a:lstStyle/>
                    <a:p>
                      <a:pPr marL="0" lvl="0" indent="0" algn="l" rtl="0">
                        <a:spcBef>
                          <a:spcPts val="0"/>
                        </a:spcBef>
                        <a:spcAft>
                          <a:spcPts val="0"/>
                        </a:spcAft>
                        <a:buNone/>
                      </a:pPr>
                      <a:r>
                        <a:rPr lang="en" sz="1000">
                          <a:latin typeface="Calibri"/>
                          <a:ea typeface="Calibri"/>
                          <a:cs typeface="Calibri"/>
                          <a:sym typeface="Calibri"/>
                        </a:rPr>
                        <a:t>January UIP Submissions Due - </a:t>
                      </a:r>
                      <a:r>
                        <a:rPr lang="en" sz="1000" i="1">
                          <a:latin typeface="Calibri"/>
                          <a:ea typeface="Calibri"/>
                          <a:cs typeface="Calibri"/>
                          <a:sym typeface="Calibri"/>
                        </a:rPr>
                        <a:t>Newly Identified, Sites that Participated in R2R </a:t>
                      </a:r>
                      <a:endParaRPr sz="1000" i="1">
                        <a:latin typeface="Calibri"/>
                        <a:ea typeface="Calibri"/>
                        <a:cs typeface="Calibri"/>
                        <a:sym typeface="Calibri"/>
                      </a:endParaRPr>
                    </a:p>
                  </a:txBody>
                  <a:tcPr marL="66675" marR="66675" marT="38100" marB="38100">
                    <a:lnL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cap="flat" cmpd="sng">
                      <a:solidFill>
                        <a:srgbClr val="FFFFFF"/>
                      </a:solidFill>
                      <a:prstDash val="solid"/>
                      <a:round/>
                      <a:headEnd type="none" w="sm" len="sm"/>
                      <a:tailEnd type="none" w="sm" len="sm"/>
                    </a:lnT>
                    <a:lnB cap="flat" cmpd="sng">
                      <a:solidFill>
                        <a:srgbClr val="FFFFFF"/>
                      </a:solidFill>
                      <a:prstDash val="solid"/>
                      <a:round/>
                      <a:headEnd type="none" w="sm" len="sm"/>
                      <a:tailEnd type="none" w="sm" len="sm"/>
                    </a:lnB>
                    <a:solidFill>
                      <a:srgbClr val="D0DEEF"/>
                    </a:solidFill>
                  </a:tcPr>
                </a:tc>
                <a:extLst>
                  <a:ext uri="{0D108BD9-81ED-4DB2-BD59-A6C34878D82A}">
                    <a16:rowId xmlns:a16="http://schemas.microsoft.com/office/drawing/2014/main" val="10011"/>
                  </a:ext>
                </a:extLst>
              </a:tr>
            </a:tbl>
          </a:graphicData>
        </a:graphic>
      </p:graphicFrame>
      <p:sp>
        <p:nvSpPr>
          <p:cNvPr id="703" name="Google Shape;703;p90"/>
          <p:cNvSpPr txBox="1"/>
          <p:nvPr/>
        </p:nvSpPr>
        <p:spPr>
          <a:xfrm>
            <a:off x="89044" y="4557113"/>
            <a:ext cx="2250000" cy="2340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 sz="700"/>
              <a:t>*SBE = State Board of Education</a:t>
            </a:r>
            <a:endParaRPr sz="1100"/>
          </a:p>
        </p:txBody>
      </p:sp>
    </p:spTree>
  </p:cSld>
  <p:clrMapOvr>
    <a:masterClrMapping/>
  </p:clrMapOvr>
</p:sld>
</file>

<file path=ppt/theme/theme1.xml><?xml version="1.0" encoding="utf-8"?>
<a:theme xmlns:a="http://schemas.openxmlformats.org/drawingml/2006/main" name="CDE ">
  <a:themeElements>
    <a:clrScheme name="Simple Light">
      <a:dk1>
        <a:srgbClr val="000000"/>
      </a:dk1>
      <a:lt1>
        <a:srgbClr val="FFFFFF"/>
      </a:lt1>
      <a:dk2>
        <a:srgbClr val="595959"/>
      </a:dk2>
      <a:lt2>
        <a:srgbClr val="EEEEEE"/>
      </a:lt2>
      <a:accent1>
        <a:srgbClr val="077682"/>
      </a:accent1>
      <a:accent2>
        <a:srgbClr val="232C67"/>
      </a:accent2>
      <a:accent3>
        <a:srgbClr val="78909C"/>
      </a:accent3>
      <a:accent4>
        <a:srgbClr val="EC6752"/>
      </a:accent4>
      <a:accent5>
        <a:srgbClr val="AAA5D2"/>
      </a:accent5>
      <a:accent6>
        <a:srgbClr val="F8B333"/>
      </a:accent6>
      <a:hlink>
        <a:srgbClr val="2C338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2265</Words>
  <Application>Microsoft Office PowerPoint</Application>
  <PresentationFormat>On-screen Show (16:9)</PresentationFormat>
  <Paragraphs>252</Paragraphs>
  <Slides>31</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Rockwell</vt:lpstr>
      <vt:lpstr>Calibri</vt:lpstr>
      <vt:lpstr>Roboto</vt:lpstr>
      <vt:lpstr>Arial</vt:lpstr>
      <vt:lpstr>Roboto Medium</vt:lpstr>
      <vt:lpstr>CDE </vt:lpstr>
      <vt:lpstr>Simple Light</vt:lpstr>
      <vt:lpstr>2024 State Accountability Updates</vt:lpstr>
      <vt:lpstr>Agenda</vt:lpstr>
      <vt:lpstr>Background on the State Accountability System</vt:lpstr>
      <vt:lpstr>Colorado’s Educational Accountability System</vt:lpstr>
      <vt:lpstr>Accountability Theory of Action</vt:lpstr>
      <vt:lpstr>Elements of the Current State Accountability System</vt:lpstr>
      <vt:lpstr>Overarching Accountability Timeline</vt:lpstr>
      <vt:lpstr>H.B. 23-1241:  Accountability, Accreditation, Student Performance, and Resource Inequity Task Force</vt:lpstr>
      <vt:lpstr>PowerPoint Presentation</vt:lpstr>
      <vt:lpstr>Performance Framework Changes</vt:lpstr>
      <vt:lpstr>Changes for 2024 Accountability</vt:lpstr>
      <vt:lpstr>CMAS Science Achievement</vt:lpstr>
      <vt:lpstr>Attendance &amp; Truancy for AECs</vt:lpstr>
      <vt:lpstr>Newly Arrived Multilingual Learners (MLs)</vt:lpstr>
      <vt:lpstr>Matriculation Sub-Indicator</vt:lpstr>
      <vt:lpstr>PSAT/SAT </vt:lpstr>
      <vt:lpstr>Public Reporting Changes</vt:lpstr>
      <vt:lpstr>Changes for 2024 Accountability</vt:lpstr>
      <vt:lpstr>On Track Growth | Implementation Timeline</vt:lpstr>
      <vt:lpstr>Improvement Planning Changes</vt:lpstr>
      <vt:lpstr>Changes for 2024 Accountability</vt:lpstr>
      <vt:lpstr>Streamlined UIP Template</vt:lpstr>
      <vt:lpstr>Process Support Notes </vt:lpstr>
      <vt:lpstr>Key resources</vt:lpstr>
      <vt:lpstr>Accountability Resources and Supports</vt:lpstr>
      <vt:lpstr>Performance Tools and Visualizations | Online Frameworks</vt:lpstr>
      <vt:lpstr>Performance Tools and Visualizations | Other Sample Reports</vt:lpstr>
      <vt:lpstr>Accessing Communications</vt:lpstr>
      <vt:lpstr>Resources</vt:lpstr>
      <vt:lpstr>Training Opportunities</vt:lpstr>
      <vt:lpstr>Thank you!  Complete our feedback survey: https://forms.gle/BFjHEWFdNMKkU66W8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Wales, Aislinn</dc:creator>
  <cp:lastModifiedBy>Wales, Aislinn</cp:lastModifiedBy>
  <cp:revision>1</cp:revision>
  <dcterms:modified xsi:type="dcterms:W3CDTF">2024-07-10T21:05:49Z</dcterms:modified>
</cp:coreProperties>
</file>