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71" r:id="rId4"/>
    <p:sldId id="277" r:id="rId5"/>
    <p:sldId id="278" r:id="rId6"/>
    <p:sldId id="274" r:id="rId7"/>
    <p:sldId id="275" r:id="rId8"/>
    <p:sldId id="269" r:id="rId9"/>
    <p:sldId id="273" r:id="rId10"/>
    <p:sldId id="27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24C"/>
    <a:srgbClr val="2A3C46"/>
    <a:srgbClr val="4A5A66"/>
    <a:srgbClr val="BD8E2D"/>
    <a:srgbClr val="0468A2"/>
    <a:srgbClr val="871B54"/>
    <a:srgbClr val="166131"/>
    <a:srgbClr val="092830"/>
    <a:srgbClr val="0B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hanzel, Wendy" userId="0ce8dc9c-0056-4d98-ae75-492ef79f589a" providerId="ADAL" clId="{64793136-35E7-4E90-A747-E9CB9AFC6848}"/>
    <pc:docChg chg="custSel modSld">
      <pc:chgData name="Birhanzel, Wendy" userId="0ce8dc9c-0056-4d98-ae75-492ef79f589a" providerId="ADAL" clId="{64793136-35E7-4E90-A747-E9CB9AFC6848}" dt="2024-03-11T15:27:20.941" v="7" actId="27636"/>
      <pc:docMkLst>
        <pc:docMk/>
      </pc:docMkLst>
      <pc:sldChg chg="modSp mod">
        <pc:chgData name="Birhanzel, Wendy" userId="0ce8dc9c-0056-4d98-ae75-492ef79f589a" providerId="ADAL" clId="{64793136-35E7-4E90-A747-E9CB9AFC6848}" dt="2024-03-11T15:27:20.941" v="7" actId="27636"/>
        <pc:sldMkLst>
          <pc:docMk/>
          <pc:sldMk cId="3943451337" sldId="279"/>
        </pc:sldMkLst>
        <pc:spChg chg="mod">
          <ac:chgData name="Birhanzel, Wendy" userId="0ce8dc9c-0056-4d98-ae75-492ef79f589a" providerId="ADAL" clId="{64793136-35E7-4E90-A747-E9CB9AFC6848}" dt="2024-03-11T15:27:20.941" v="7" actId="27636"/>
          <ac:spMkLst>
            <pc:docMk/>
            <pc:sldMk cId="3943451337" sldId="279"/>
            <ac:spMk id="3" creationId="{50802DD4-0097-B880-FA86-50F124CB33D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2:04:45.529"/>
    </inkml:context>
    <inkml:brush xml:id="br0">
      <inkml:brushProperty name="width" value="0.34286" units="cm"/>
      <inkml:brushProperty name="height" value="0.34286" units="cm"/>
      <inkml:brushProperty name="color" value="#009A17"/>
    </inkml:brush>
  </inkml:definitions>
  <inkml:trace contextRef="#ctx0" brushRef="#br0">0 582 14260,'39'10'1446,"5"-2"-1166,6-3-101,14-1-112,18-1-497,-33-3 1,4 1 731,10-1 1,3-1-158,12-1 1,4-2 257,16-1 1,4-2-562,-24 1 0,3-1 1,3 0 317,11-1 1,4-1 0,2 1-122,-17 0 0,2 1 0,1 0 0,2 0-481,-11 1 1,1-1-1,1 1 1,2 0 0,0-1 458,6 1 1,2-1 0,1 0 0,1 0 0,0 1-284,-9 0 1,0 0 0,1 0 0,1 0-1,0 0 1,2 0 278,4 0 0,2 0 0,0 0 0,1 0 0,0 0 0,1 0-143,-9 1 1,-1 0-1,2-1 1,-1 1-1,2 0 1,0 0 0,0 0 132,5 0 0,0 0 0,2 0 0,-1 0 1,2 0-1,-1 0 0,1 0-32,-10 1 1,1 0 0,0-1 0,0 1 0,1 0 0,0 0 0,0 0 0,1 0 29,2 0 0,2 0 1,0 0-1,0 1 1,0-1-1,1 0 1,0 0-1,0 1 0,3-1 0,0 1 1,0-1-1,0 1 1,1-1-1,0 1 1,1-1-1,-1 1 6,-8 0 1,0 1-1,0-1 1,0 0-1,0 1 1,1-1 0,0 0-1,0 1 1,0-1-11,3 1 1,0-1-1,1 0 1,-1 1-1,1-1 1,0 1-1,0-1 1,0 1-1,1 0 26,0-1 1,1 1 0,0 0-1,0 0 1,0 0 0,0 0 0,1 1-1,-1-1 1,1 0-26,-8 0 1,1 0 0,0 0 0,-1 1 0,2-1 0,-1 0 0,0 1 0,0-1 0,1 0 0,-1 1 8,2-1 1,0 1 0,0-1 0,0 1 0,0 0 0,0-1 0,1 1 0,-1 0 0,1 0 0,-1-1 16,2 1 1,0 0 0,0 0-1,0 0 1,0 0 0,0 0-1,0 0 1,0 0 0,1 0-1,-1 0-32,2 0 0,-1 0 0,1 0 0,0 1 1,0-1-1,0 0 0,0 0 0,0 1 1,0-1-1,1 0 10,-1 1 0,1-1 0,-1 1 1,1-1-1,-1 1 0,1 0 0,-1-1 1,1 1-1,0-1 0,0 1 8,0 0 0,0 0 0,1-1 0,-1 1 0,1 0 0,-1 0 1,1 0-1,0 0 0,-1-1 0,1 1-21,0 0 1,0 0 0,0 0 0,0 0 0,0-1 0,0 1 0,0 0 0,0 0 0,0 0 0,0 0 10,0 0 0,0-1 0,0 1 0,0 0 0,0 0 0,0 0 0,0 0 0,0-1 0,0 1 0,0 0-2,-1 0 1,1-1 0,0 1 0,-1 0 0,1-1 0,0 1 0,-1-1 0,1 1 0,-1-1 0,1 1-38,-2-1 1,1 1 0,0-1 0,0 1 0,-1-1 0,1 0 0,0 0 0,-1 1 0,0-1 0,1 0-21,-2 0 1,0 1 0,0-1 0,0 0-1,0 0 1,-1 0 0,1 0 0,0 0-1,-1 0 1,0 0-48,0 0 1,-1 0 0,0 0-1,0 0 1,0-1 0,0 1 0,-1 0-1,1 0 1,-1-1 0,0 1 13,-1 0 0,-1 0 0,1-1 0,-1 1 0,0-1 1,0 1-1,-1 0 0,1-1 0,-1 1 0,0 0 47,9-1 0,-1 1 0,-1-1 0,1 1 1,-1-1-1,0 1 0,0-1 0,0 1 0,-1-1-23,-1 1 1,-1-1 0,0 1 0,0-1 0,0 0 0,-1 1 0,0-1 0,0 1 0,0 0 15,8-1 0,-1 1 0,0-1 0,0 1 1,0 0-1,-1 0 0,0 0 0,-1-1-6,-2 1 1,-1 0-1,0 0 1,0 0 0,-1 0-1,0 0 1,-1 0-1,0 0-56,-3 1 1,0-1 0,-1 0-1,0 1 1,-1-1 0,0 1 0,-1-1-1,0 1-152,8-1 0,-1 1 1,0 0-1,-1-1 1,0 1-1,-1 0 0,0 0-181,-5-1 1,0 1-1,-1 0 1,0 0-1,0 0 1,-2 0-1,0 1 456,10-1 0,0 1 1,0 0-1,-2 0 0,-6 0 1,-5 0-1,25-1 0,-9 0 1,-5 1-1,-21 1 0,1-1 1,0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5451BA-E5CC-8044-AFDC-B8EE93C75C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1F6A9B-48DB-BA47-AE4B-DDB1763D8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9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1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8B83D8-A7B5-8E4D-8D22-770B8CA98BA0}"/>
              </a:ext>
            </a:extLst>
          </p:cNvPr>
          <p:cNvSpPr/>
          <p:nvPr userDrawn="1"/>
        </p:nvSpPr>
        <p:spPr>
          <a:xfrm>
            <a:off x="1" y="4572000"/>
            <a:ext cx="6095999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D61A56-5516-754A-8BB0-CA07CDFC4453}"/>
              </a:ext>
            </a:extLst>
          </p:cNvPr>
          <p:cNvSpPr/>
          <p:nvPr userDrawn="1"/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A4A34-74C1-F144-9EC5-367192A5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2200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4A29E-A6C9-D94E-879F-03B3A28E5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96" y="5131897"/>
            <a:ext cx="4777071" cy="1166206"/>
          </a:xfrm>
        </p:spPr>
        <p:txBody>
          <a:bodyPr anchor="ctr" anchorCtr="0"/>
          <a:lstStyle>
            <a:lvl1pPr marL="0" indent="0" algn="ctr">
              <a:buNone/>
              <a:defRPr sz="2400" baseline="0"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706563-AFBB-E343-BF50-C57B65A66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953" y="5272355"/>
            <a:ext cx="2594550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 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00173E-C878-2946-BA0C-8698BD64B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79AA2-EDD5-6C41-A68F-0F8D1646D68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DAB6-9BEB-5E42-9C3A-44A2EFF4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944960"/>
            <a:ext cx="4724399" cy="2852737"/>
          </a:xfrm>
        </p:spPr>
        <p:txBody>
          <a:bodyPr anchor="b" anchorCtr="0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D961-9BE2-A14B-BCC3-DA65A366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52" y="3911204"/>
            <a:ext cx="4724399" cy="1500187"/>
          </a:xfrm>
        </p:spPr>
        <p:txBody>
          <a:bodyPr anchor="t" anchorCtr="0"/>
          <a:lstStyle>
            <a:lvl1pPr marL="0" indent="0" algn="l">
              <a:buNone/>
              <a:defRPr sz="2400" baseline="0">
                <a:solidFill>
                  <a:schemeClr val="bg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861A-091F-4C49-8FD5-E30CDDC0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6269-454B-F343-838F-8B763C4B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187F-A6A5-6E47-A58B-F4080B56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 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00173E-C878-2946-BA0C-8698BD64B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79AA2-EDD5-6C41-A68F-0F8D1646D68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DAB6-9BEB-5E42-9C3A-44A2EFF4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944960"/>
            <a:ext cx="4724399" cy="2852737"/>
          </a:xfrm>
        </p:spPr>
        <p:txBody>
          <a:bodyPr anchor="b" anchorCtr="0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D961-9BE2-A14B-BCC3-DA65A366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52" y="3911204"/>
            <a:ext cx="4724399" cy="1500187"/>
          </a:xfrm>
        </p:spPr>
        <p:txBody>
          <a:bodyPr anchor="t" anchorCtr="0"/>
          <a:lstStyle>
            <a:lvl1pPr marL="0" indent="0" algn="l">
              <a:buNone/>
              <a:defRPr sz="2400" baseline="0">
                <a:solidFill>
                  <a:schemeClr val="bg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861A-091F-4C49-8FD5-E30CDDC0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6269-454B-F343-838F-8B763C4B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187F-A6A5-6E47-A58B-F4080B56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 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00173E-C878-2946-BA0C-8698BD64B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79AA2-EDD5-6C41-A68F-0F8D1646D68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DAB6-9BEB-5E42-9C3A-44A2EFF4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944960"/>
            <a:ext cx="4724399" cy="2852737"/>
          </a:xfrm>
        </p:spPr>
        <p:txBody>
          <a:bodyPr anchor="b" anchorCtr="0"/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D961-9BE2-A14B-BCC3-DA65A366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52" y="3911204"/>
            <a:ext cx="4724399" cy="1500187"/>
          </a:xfrm>
        </p:spPr>
        <p:txBody>
          <a:bodyPr anchor="t" anchorCtr="0"/>
          <a:lstStyle>
            <a:lvl1pPr marL="0" indent="0" algn="l">
              <a:buNone/>
              <a:defRPr sz="2400" baseline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861A-091F-4C49-8FD5-E30CDDC0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6269-454B-F343-838F-8B763C4B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187F-A6A5-6E47-A58B-F4080B56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 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00173E-C878-2946-BA0C-8698BD64B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79AA2-EDD5-6C41-A68F-0F8D1646D68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DAB6-9BEB-5E42-9C3A-44A2EFF4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944960"/>
            <a:ext cx="4724399" cy="2852737"/>
          </a:xfrm>
        </p:spPr>
        <p:txBody>
          <a:bodyPr anchor="b" anchorCtr="0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D961-9BE2-A14B-BCC3-DA65A366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52" y="3911204"/>
            <a:ext cx="4724399" cy="1500187"/>
          </a:xfrm>
        </p:spPr>
        <p:txBody>
          <a:bodyPr anchor="t" anchorCtr="0"/>
          <a:lstStyle>
            <a:lvl1pPr marL="0" indent="0" algn="l">
              <a:buNone/>
              <a:defRPr sz="2400" baseline="0">
                <a:solidFill>
                  <a:schemeClr val="bg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861A-091F-4C49-8FD5-E30CDDC0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6269-454B-F343-838F-8B763C4B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187F-A6A5-6E47-A58B-F4080B56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9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423C5-A736-5445-B5FF-5088391831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7C1EB-F5A7-6F40-890F-90F25C1A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78844"/>
            <a:ext cx="6096000" cy="938949"/>
          </a:xfrm>
          <a:solidFill>
            <a:schemeClr val="tx2"/>
          </a:solidFill>
        </p:spPr>
        <p:txBody>
          <a:bodyPr lIns="365760" tIns="228600" rIns="365760" bIns="228600"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85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cutout photo –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1" y="0"/>
            <a:ext cx="365759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98" y="969963"/>
            <a:ext cx="5468501" cy="1325563"/>
          </a:xfrm>
        </p:spPr>
        <p:txBody>
          <a:bodyPr/>
          <a:lstStyle>
            <a:lvl1pPr>
              <a:defRPr sz="36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5299" y="2552956"/>
            <a:ext cx="5468502" cy="3136644"/>
          </a:xfrm>
        </p:spPr>
        <p:txBody>
          <a:bodyPr/>
          <a:lstStyle>
            <a:lvl1pPr>
              <a:buClr>
                <a:schemeClr val="accent4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5C7462-2DB6-3A49-B948-C8E530B4187F}"/>
              </a:ext>
            </a:extLst>
          </p:cNvPr>
          <p:cNvGrpSpPr/>
          <p:nvPr userDrawn="1"/>
        </p:nvGrpSpPr>
        <p:grpSpPr>
          <a:xfrm>
            <a:off x="77907" y="175528"/>
            <a:ext cx="3445997" cy="6618032"/>
            <a:chOff x="77907" y="175528"/>
            <a:chExt cx="3445997" cy="6618032"/>
          </a:xfrm>
        </p:grpSpPr>
        <p:sp>
          <p:nvSpPr>
            <p:cNvPr id="11" name="Graphic 4">
              <a:extLst>
                <a:ext uri="{FF2B5EF4-FFF2-40B4-BE49-F238E27FC236}">
                  <a16:creationId xmlns:a16="http://schemas.microsoft.com/office/drawing/2014/main" id="{ADA7F442-9D00-3B4F-9B71-145ED0CE618A}"/>
                </a:ext>
              </a:extLst>
            </p:cNvPr>
            <p:cNvSpPr/>
            <p:nvPr userDrawn="1"/>
          </p:nvSpPr>
          <p:spPr>
            <a:xfrm>
              <a:off x="219057" y="175528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370E5CE2-E7EC-C747-A87D-059BF53EA943}"/>
                </a:ext>
              </a:extLst>
            </p:cNvPr>
            <p:cNvSpPr/>
            <p:nvPr userDrawn="1"/>
          </p:nvSpPr>
          <p:spPr>
            <a:xfrm>
              <a:off x="920138" y="685516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4823E6B3-A67A-DF4D-87B3-F3DB9D09F6C5}"/>
                </a:ext>
              </a:extLst>
            </p:cNvPr>
            <p:cNvSpPr/>
            <p:nvPr userDrawn="1"/>
          </p:nvSpPr>
          <p:spPr>
            <a:xfrm>
              <a:off x="249742" y="973326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E7383280-5BA4-1D46-9428-7C49912BC172}"/>
                </a:ext>
              </a:extLst>
            </p:cNvPr>
            <p:cNvSpPr/>
            <p:nvPr userDrawn="1"/>
          </p:nvSpPr>
          <p:spPr>
            <a:xfrm>
              <a:off x="1121183" y="1396773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BA8CADC8-48D4-4244-99FB-883F5A5E34BF}"/>
                </a:ext>
              </a:extLst>
            </p:cNvPr>
            <p:cNvSpPr/>
            <p:nvPr userDrawn="1"/>
          </p:nvSpPr>
          <p:spPr>
            <a:xfrm>
              <a:off x="354069" y="1752714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DD6FCD38-703E-ED4F-A16D-02944FAAC726}"/>
                </a:ext>
              </a:extLst>
            </p:cNvPr>
            <p:cNvSpPr/>
            <p:nvPr userDrawn="1"/>
          </p:nvSpPr>
          <p:spPr>
            <a:xfrm>
              <a:off x="1378933" y="181664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D9A67513-2C3E-974A-AAA0-7F08BB6B68F7}"/>
                </a:ext>
              </a:extLst>
            </p:cNvPr>
            <p:cNvSpPr/>
            <p:nvPr userDrawn="1"/>
          </p:nvSpPr>
          <p:spPr>
            <a:xfrm>
              <a:off x="1115046" y="2200709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481690D9-BF7A-B641-9888-1D9C68707CE8}"/>
                </a:ext>
              </a:extLst>
            </p:cNvPr>
            <p:cNvSpPr/>
            <p:nvPr userDrawn="1"/>
          </p:nvSpPr>
          <p:spPr>
            <a:xfrm>
              <a:off x="219056" y="2538239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0C1BC25C-85A0-D640-BE99-9970EECE6274}"/>
                </a:ext>
              </a:extLst>
            </p:cNvPr>
            <p:cNvSpPr/>
            <p:nvPr userDrawn="1"/>
          </p:nvSpPr>
          <p:spPr>
            <a:xfrm>
              <a:off x="820474" y="3016918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51ADDC76-6A68-AE40-B0E9-B542F1E3E9E4}"/>
                </a:ext>
              </a:extLst>
            </p:cNvPr>
            <p:cNvSpPr/>
            <p:nvPr userDrawn="1"/>
          </p:nvSpPr>
          <p:spPr>
            <a:xfrm>
              <a:off x="243604" y="3501734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FC7C2FB5-A6B4-DE49-A8DC-82B4DDE631BF}"/>
                </a:ext>
              </a:extLst>
            </p:cNvPr>
            <p:cNvSpPr/>
            <p:nvPr userDrawn="1"/>
          </p:nvSpPr>
          <p:spPr>
            <a:xfrm>
              <a:off x="1280742" y="3771758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D6B54AB1-5760-4A4A-A51B-4B3414051E78}"/>
                </a:ext>
              </a:extLst>
            </p:cNvPr>
            <p:cNvSpPr/>
            <p:nvPr userDrawn="1"/>
          </p:nvSpPr>
          <p:spPr>
            <a:xfrm>
              <a:off x="1704189" y="2888043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id="{4A89A367-0E28-AD48-8184-7858D91E20AC}"/>
                </a:ext>
              </a:extLst>
            </p:cNvPr>
            <p:cNvSpPr/>
            <p:nvPr userDrawn="1"/>
          </p:nvSpPr>
          <p:spPr>
            <a:xfrm>
              <a:off x="1906707" y="1918410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id="{1C13362F-FA59-AC45-A5EB-B0C041C4EEF1}"/>
                </a:ext>
              </a:extLst>
            </p:cNvPr>
            <p:cNvSpPr/>
            <p:nvPr userDrawn="1"/>
          </p:nvSpPr>
          <p:spPr>
            <a:xfrm>
              <a:off x="1918982" y="954916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id="{B2BC538F-D5A7-164C-8A8C-60A41EB8C016}"/>
                </a:ext>
              </a:extLst>
            </p:cNvPr>
            <p:cNvSpPr/>
            <p:nvPr userDrawn="1"/>
          </p:nvSpPr>
          <p:spPr>
            <a:xfrm>
              <a:off x="2538809" y="265139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055A7C37-C23F-6846-A62F-673F987216E2}"/>
                </a:ext>
              </a:extLst>
            </p:cNvPr>
            <p:cNvSpPr/>
            <p:nvPr userDrawn="1"/>
          </p:nvSpPr>
          <p:spPr>
            <a:xfrm>
              <a:off x="2643137" y="1378363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E0D99948-9DD4-0B4C-8EC0-ACA26C704ED9}"/>
                </a:ext>
              </a:extLst>
            </p:cNvPr>
            <p:cNvSpPr/>
            <p:nvPr userDrawn="1"/>
          </p:nvSpPr>
          <p:spPr>
            <a:xfrm>
              <a:off x="2409934" y="2532103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791ADF72-F187-7E43-9F7C-169DFE472D6C}"/>
                </a:ext>
              </a:extLst>
            </p:cNvPr>
            <p:cNvSpPr/>
            <p:nvPr userDrawn="1"/>
          </p:nvSpPr>
          <p:spPr>
            <a:xfrm>
              <a:off x="3060447" y="2120930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id="{2EA70453-7F1F-234B-A91F-F41A5037A2ED}"/>
                </a:ext>
              </a:extLst>
            </p:cNvPr>
            <p:cNvSpPr/>
            <p:nvPr userDrawn="1"/>
          </p:nvSpPr>
          <p:spPr>
            <a:xfrm>
              <a:off x="3101772" y="837093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">
              <a:extLst>
                <a:ext uri="{FF2B5EF4-FFF2-40B4-BE49-F238E27FC236}">
                  <a16:creationId xmlns:a16="http://schemas.microsoft.com/office/drawing/2014/main" id="{39EBC629-8FFF-9F42-84E7-33124D326EFC}"/>
                </a:ext>
              </a:extLst>
            </p:cNvPr>
            <p:cNvSpPr/>
            <p:nvPr userDrawn="1"/>
          </p:nvSpPr>
          <p:spPr>
            <a:xfrm>
              <a:off x="2219690" y="3477187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4">
              <a:extLst>
                <a:ext uri="{FF2B5EF4-FFF2-40B4-BE49-F238E27FC236}">
                  <a16:creationId xmlns:a16="http://schemas.microsoft.com/office/drawing/2014/main" id="{22E55164-6B0B-BA4B-92C3-61C16098B7AF}"/>
                </a:ext>
              </a:extLst>
            </p:cNvPr>
            <p:cNvSpPr/>
            <p:nvPr userDrawn="1"/>
          </p:nvSpPr>
          <p:spPr>
            <a:xfrm>
              <a:off x="3005215" y="3016920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id="{9B414163-A996-D049-90DC-3D11C1D8991A}"/>
                </a:ext>
              </a:extLst>
            </p:cNvPr>
            <p:cNvSpPr/>
            <p:nvPr userDrawn="1"/>
          </p:nvSpPr>
          <p:spPr>
            <a:xfrm>
              <a:off x="464533" y="4262711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828A06EB-750E-0E48-897D-302EDC647D0E}"/>
                </a:ext>
              </a:extLst>
            </p:cNvPr>
            <p:cNvSpPr/>
            <p:nvPr userDrawn="1"/>
          </p:nvSpPr>
          <p:spPr>
            <a:xfrm>
              <a:off x="1863749" y="4299533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D8687D7B-ADD8-534F-A41C-AA89EFD9BD1A}"/>
                </a:ext>
              </a:extLst>
            </p:cNvPr>
            <p:cNvSpPr/>
            <p:nvPr userDrawn="1"/>
          </p:nvSpPr>
          <p:spPr>
            <a:xfrm>
              <a:off x="2888613" y="4066332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id="{58753331-7CF7-A140-8C80-230F17C64705}"/>
                </a:ext>
              </a:extLst>
            </p:cNvPr>
            <p:cNvSpPr/>
            <p:nvPr userDrawn="1"/>
          </p:nvSpPr>
          <p:spPr>
            <a:xfrm>
              <a:off x="1090498" y="4943908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">
              <a:extLst>
                <a:ext uri="{FF2B5EF4-FFF2-40B4-BE49-F238E27FC236}">
                  <a16:creationId xmlns:a16="http://schemas.microsoft.com/office/drawing/2014/main" id="{230D3F11-A1B2-2B47-949A-0EA789E43159}"/>
                </a:ext>
              </a:extLst>
            </p:cNvPr>
            <p:cNvSpPr/>
            <p:nvPr userDrawn="1"/>
          </p:nvSpPr>
          <p:spPr>
            <a:xfrm>
              <a:off x="108592" y="5035962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081FA2E4-C4B3-CF43-9C59-359CC3885B7F}"/>
                </a:ext>
              </a:extLst>
            </p:cNvPr>
            <p:cNvSpPr/>
            <p:nvPr userDrawn="1"/>
          </p:nvSpPr>
          <p:spPr>
            <a:xfrm>
              <a:off x="2384987" y="5080141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id="{41E582F0-7C43-FA44-B3E7-F170D1ECC724}"/>
                </a:ext>
              </a:extLst>
            </p:cNvPr>
            <p:cNvSpPr/>
            <p:nvPr userDrawn="1"/>
          </p:nvSpPr>
          <p:spPr>
            <a:xfrm>
              <a:off x="1716462" y="5655789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id="{E100CE95-0DDC-5F49-BB55-633011903532}"/>
                </a:ext>
              </a:extLst>
            </p:cNvPr>
            <p:cNvSpPr/>
            <p:nvPr userDrawn="1"/>
          </p:nvSpPr>
          <p:spPr>
            <a:xfrm>
              <a:off x="624092" y="5809212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4">
              <a:extLst>
                <a:ext uri="{FF2B5EF4-FFF2-40B4-BE49-F238E27FC236}">
                  <a16:creationId xmlns:a16="http://schemas.microsoft.com/office/drawing/2014/main" id="{CBA33216-1C4C-6542-9068-1F469BC86402}"/>
                </a:ext>
              </a:extLst>
            </p:cNvPr>
            <p:cNvSpPr/>
            <p:nvPr userDrawn="1"/>
          </p:nvSpPr>
          <p:spPr>
            <a:xfrm>
              <a:off x="2904076" y="5777277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4">
              <a:extLst>
                <a:ext uri="{FF2B5EF4-FFF2-40B4-BE49-F238E27FC236}">
                  <a16:creationId xmlns:a16="http://schemas.microsoft.com/office/drawing/2014/main" id="{28821E97-747C-9A4F-9E92-C4AF4FA62B04}"/>
                </a:ext>
              </a:extLst>
            </p:cNvPr>
            <p:cNvSpPr/>
            <p:nvPr userDrawn="1"/>
          </p:nvSpPr>
          <p:spPr>
            <a:xfrm>
              <a:off x="1170277" y="6447450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4">
              <a:extLst>
                <a:ext uri="{FF2B5EF4-FFF2-40B4-BE49-F238E27FC236}">
                  <a16:creationId xmlns:a16="http://schemas.microsoft.com/office/drawing/2014/main" id="{BCBACA49-1476-D445-ADDC-E5ACCC06C056}"/>
                </a:ext>
              </a:extLst>
            </p:cNvPr>
            <p:cNvSpPr/>
            <p:nvPr userDrawn="1"/>
          </p:nvSpPr>
          <p:spPr>
            <a:xfrm>
              <a:off x="77907" y="6392219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ECBC129A-977F-E140-9C35-12E8C6C86AC1}"/>
                </a:ext>
              </a:extLst>
            </p:cNvPr>
            <p:cNvSpPr/>
            <p:nvPr userDrawn="1"/>
          </p:nvSpPr>
          <p:spPr>
            <a:xfrm>
              <a:off x="2222879" y="6366420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95103085-D8D1-9D46-8BFB-AAC4CEE099CC}"/>
                </a:ext>
              </a:extLst>
            </p:cNvPr>
            <p:cNvSpPr/>
            <p:nvPr userDrawn="1"/>
          </p:nvSpPr>
          <p:spPr>
            <a:xfrm>
              <a:off x="3134089" y="4698434"/>
              <a:ext cx="389815" cy="346110"/>
            </a:xfrm>
            <a:custGeom>
              <a:avLst/>
              <a:gdLst>
                <a:gd name="connsiteX0" fmla="*/ 305919 w 556053"/>
                <a:gd name="connsiteY0" fmla="*/ 0 h 493711"/>
                <a:gd name="connsiteX1" fmla="*/ 111286 w 556053"/>
                <a:gd name="connsiteY1" fmla="*/ 192046 h 493711"/>
                <a:gd name="connsiteX2" fmla="*/ 305919 w 556053"/>
                <a:gd name="connsiteY2" fmla="*/ 384091 h 493711"/>
                <a:gd name="connsiteX3" fmla="*/ 444956 w 556053"/>
                <a:gd name="connsiteY3" fmla="*/ 246902 h 493711"/>
                <a:gd name="connsiteX4" fmla="*/ 305919 w 556053"/>
                <a:gd name="connsiteY4" fmla="*/ 109714 h 493711"/>
                <a:gd name="connsiteX5" fmla="*/ 222478 w 556053"/>
                <a:gd name="connsiteY5" fmla="*/ 192046 h 493711"/>
                <a:gd name="connsiteX6" fmla="*/ 305919 w 556053"/>
                <a:gd name="connsiteY6" fmla="*/ 274378 h 493711"/>
                <a:gd name="connsiteX7" fmla="*/ 333765 w 556053"/>
                <a:gd name="connsiteY7" fmla="*/ 246902 h 493711"/>
                <a:gd name="connsiteX8" fmla="*/ 305919 w 556053"/>
                <a:gd name="connsiteY8" fmla="*/ 219427 h 493711"/>
                <a:gd name="connsiteX9" fmla="*/ 278074 w 556053"/>
                <a:gd name="connsiteY9" fmla="*/ 191952 h 493711"/>
                <a:gd name="connsiteX10" fmla="*/ 305919 w 556053"/>
                <a:gd name="connsiteY10" fmla="*/ 164477 h 493711"/>
                <a:gd name="connsiteX11" fmla="*/ 389360 w 556053"/>
                <a:gd name="connsiteY11" fmla="*/ 246809 h 493711"/>
                <a:gd name="connsiteX12" fmla="*/ 305919 w 556053"/>
                <a:gd name="connsiteY12" fmla="*/ 329141 h 493711"/>
                <a:gd name="connsiteX13" fmla="*/ 166882 w 556053"/>
                <a:gd name="connsiteY13" fmla="*/ 191952 h 493711"/>
                <a:gd name="connsiteX14" fmla="*/ 305919 w 556053"/>
                <a:gd name="connsiteY14" fmla="*/ 54763 h 493711"/>
                <a:gd name="connsiteX15" fmla="*/ 500552 w 556053"/>
                <a:gd name="connsiteY15" fmla="*/ 246809 h 493711"/>
                <a:gd name="connsiteX16" fmla="*/ 305919 w 556053"/>
                <a:gd name="connsiteY16" fmla="*/ 438854 h 493711"/>
                <a:gd name="connsiteX17" fmla="*/ 55691 w 556053"/>
                <a:gd name="connsiteY17" fmla="*/ 191952 h 493711"/>
                <a:gd name="connsiteX18" fmla="*/ 27845 w 556053"/>
                <a:gd name="connsiteY18" fmla="*/ 164477 h 493711"/>
                <a:gd name="connsiteX19" fmla="*/ 0 w 556053"/>
                <a:gd name="connsiteY19" fmla="*/ 191952 h 493711"/>
                <a:gd name="connsiteX20" fmla="*/ 305825 w 556053"/>
                <a:gd name="connsiteY20" fmla="*/ 493711 h 493711"/>
                <a:gd name="connsiteX21" fmla="*/ 556053 w 556053"/>
                <a:gd name="connsiteY21" fmla="*/ 246809 h 493711"/>
                <a:gd name="connsiteX22" fmla="*/ 305919 w 556053"/>
                <a:gd name="connsiteY22" fmla="*/ 0 h 4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6053" h="493711">
                  <a:moveTo>
                    <a:pt x="305919" y="0"/>
                  </a:moveTo>
                  <a:cubicBezTo>
                    <a:pt x="198421" y="0"/>
                    <a:pt x="111286" y="85977"/>
                    <a:pt x="111286" y="192046"/>
                  </a:cubicBezTo>
                  <a:cubicBezTo>
                    <a:pt x="111286" y="298115"/>
                    <a:pt x="198421" y="384091"/>
                    <a:pt x="305919" y="384091"/>
                  </a:cubicBezTo>
                  <a:cubicBezTo>
                    <a:pt x="382731" y="384091"/>
                    <a:pt x="444956" y="322693"/>
                    <a:pt x="444956" y="246902"/>
                  </a:cubicBezTo>
                  <a:cubicBezTo>
                    <a:pt x="444956" y="171112"/>
                    <a:pt x="382731" y="109714"/>
                    <a:pt x="305919" y="109714"/>
                  </a:cubicBezTo>
                  <a:cubicBezTo>
                    <a:pt x="259889" y="109714"/>
                    <a:pt x="222478" y="146534"/>
                    <a:pt x="222478" y="192046"/>
                  </a:cubicBezTo>
                  <a:cubicBezTo>
                    <a:pt x="222478" y="237557"/>
                    <a:pt x="259795" y="274378"/>
                    <a:pt x="305919" y="274378"/>
                  </a:cubicBezTo>
                  <a:cubicBezTo>
                    <a:pt x="321263" y="274378"/>
                    <a:pt x="333765" y="262135"/>
                    <a:pt x="333765" y="246902"/>
                  </a:cubicBezTo>
                  <a:cubicBezTo>
                    <a:pt x="333765" y="231670"/>
                    <a:pt x="321357" y="219427"/>
                    <a:pt x="305919" y="219427"/>
                  </a:cubicBezTo>
                  <a:cubicBezTo>
                    <a:pt x="290481" y="219427"/>
                    <a:pt x="278074" y="207185"/>
                    <a:pt x="278074" y="191952"/>
                  </a:cubicBezTo>
                  <a:cubicBezTo>
                    <a:pt x="278074" y="176719"/>
                    <a:pt x="290481" y="164477"/>
                    <a:pt x="305919" y="164477"/>
                  </a:cubicBezTo>
                  <a:cubicBezTo>
                    <a:pt x="351949" y="164477"/>
                    <a:pt x="389360" y="201297"/>
                    <a:pt x="389360" y="246809"/>
                  </a:cubicBezTo>
                  <a:cubicBezTo>
                    <a:pt x="389360" y="292320"/>
                    <a:pt x="352044" y="329141"/>
                    <a:pt x="305919" y="329141"/>
                  </a:cubicBezTo>
                  <a:cubicBezTo>
                    <a:pt x="229108" y="329141"/>
                    <a:pt x="166882" y="267742"/>
                    <a:pt x="166882" y="191952"/>
                  </a:cubicBezTo>
                  <a:cubicBezTo>
                    <a:pt x="166882" y="116162"/>
                    <a:pt x="229108" y="54763"/>
                    <a:pt x="305919" y="54763"/>
                  </a:cubicBezTo>
                  <a:cubicBezTo>
                    <a:pt x="413417" y="54763"/>
                    <a:pt x="500552" y="140740"/>
                    <a:pt x="500552" y="246809"/>
                  </a:cubicBezTo>
                  <a:cubicBezTo>
                    <a:pt x="500552" y="352878"/>
                    <a:pt x="413417" y="438854"/>
                    <a:pt x="305919" y="438854"/>
                  </a:cubicBezTo>
                  <a:cubicBezTo>
                    <a:pt x="167735" y="438854"/>
                    <a:pt x="55691" y="328300"/>
                    <a:pt x="55691" y="191952"/>
                  </a:cubicBezTo>
                  <a:cubicBezTo>
                    <a:pt x="55691" y="176813"/>
                    <a:pt x="43283" y="164477"/>
                    <a:pt x="27845" y="164477"/>
                  </a:cubicBezTo>
                  <a:cubicBezTo>
                    <a:pt x="12407" y="164477"/>
                    <a:pt x="0" y="176719"/>
                    <a:pt x="0" y="191952"/>
                  </a:cubicBezTo>
                  <a:cubicBezTo>
                    <a:pt x="0" y="358579"/>
                    <a:pt x="136859" y="493711"/>
                    <a:pt x="305825" y="493711"/>
                  </a:cubicBezTo>
                  <a:cubicBezTo>
                    <a:pt x="444009" y="493711"/>
                    <a:pt x="556053" y="383157"/>
                    <a:pt x="556053" y="246809"/>
                  </a:cubicBezTo>
                  <a:cubicBezTo>
                    <a:pt x="556053" y="110461"/>
                    <a:pt x="444104" y="0"/>
                    <a:pt x="305919" y="0"/>
                  </a:cubicBezTo>
                  <a:close/>
                </a:path>
              </a:pathLst>
            </a:custGeom>
            <a:solidFill>
              <a:srgbClr val="871B54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F2EAED-E58D-C84D-B215-C07FBDC045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8544" y="969963"/>
            <a:ext cx="4126441" cy="58880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8415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cutout photo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1" y="0"/>
            <a:ext cx="365759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98" y="969963"/>
            <a:ext cx="5468501" cy="1325563"/>
          </a:xfrm>
        </p:spPr>
        <p:txBody>
          <a:bodyPr/>
          <a:lstStyle>
            <a:lvl1pPr>
              <a:defRPr sz="36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5299" y="2552956"/>
            <a:ext cx="5468502" cy="3136644"/>
          </a:xfrm>
        </p:spPr>
        <p:txBody>
          <a:bodyPr/>
          <a:lstStyle>
            <a:lvl1pPr>
              <a:buClr>
                <a:schemeClr val="accent2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651605-29DA-8144-8296-D50B2B436EE7}"/>
              </a:ext>
            </a:extLst>
          </p:cNvPr>
          <p:cNvGrpSpPr/>
          <p:nvPr userDrawn="1"/>
        </p:nvGrpSpPr>
        <p:grpSpPr>
          <a:xfrm>
            <a:off x="0" y="76371"/>
            <a:ext cx="3512305" cy="6671415"/>
            <a:chOff x="0" y="76371"/>
            <a:chExt cx="3512305" cy="6671415"/>
          </a:xfrm>
        </p:grpSpPr>
        <p:grpSp>
          <p:nvGrpSpPr>
            <p:cNvPr id="52" name="Graphic 18">
              <a:extLst>
                <a:ext uri="{FF2B5EF4-FFF2-40B4-BE49-F238E27FC236}">
                  <a16:creationId xmlns:a16="http://schemas.microsoft.com/office/drawing/2014/main" id="{23D21320-A0FD-9147-BA7C-3620318A15DD}"/>
                </a:ext>
              </a:extLst>
            </p:cNvPr>
            <p:cNvGrpSpPr/>
            <p:nvPr userDrawn="1"/>
          </p:nvGrpSpPr>
          <p:grpSpPr>
            <a:xfrm>
              <a:off x="231511" y="209860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7C52B0-8D02-564F-BA14-748A1021DB6D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204036B-538A-0245-A087-C2970BA29908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F08D14C-2295-F34E-B6C4-1CA702E3E3D9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AB16D00-2697-7B49-90DB-3257F3E439A9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B49523C-391A-1048-8BCC-BA02C4DA0A41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3058A99-4BDE-8645-B2C5-7762776A2D51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71E946EE-3F4D-134E-836E-D7EB720D4E95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7A953A82-7CC7-434E-ABBD-29E4B004EF0B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18">
              <a:extLst>
                <a:ext uri="{FF2B5EF4-FFF2-40B4-BE49-F238E27FC236}">
                  <a16:creationId xmlns:a16="http://schemas.microsoft.com/office/drawing/2014/main" id="{32105E2F-D710-D042-ABBE-67A864C74C86}"/>
                </a:ext>
              </a:extLst>
            </p:cNvPr>
            <p:cNvGrpSpPr/>
            <p:nvPr userDrawn="1"/>
          </p:nvGrpSpPr>
          <p:grpSpPr>
            <a:xfrm>
              <a:off x="865584" y="837259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2B5CE857-4D89-2C4F-9B21-6E8179C6EA48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FCE0B9E0-2EFA-AF42-A739-0FBFE5497269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2C10D03-854A-F54A-B1E6-9EF964536899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F5537E4F-ED18-A049-B1F3-2E7684145D74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39E537C-F9AC-E84F-9DC3-B3EECA917F7E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22AD841-F2B6-184A-93A9-26EDB25009FD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09B3020-579C-3741-BE36-B1037CA83A56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EFCA6CF2-CCF3-0C47-A407-A0D6B0B4507E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aphic 18">
              <a:extLst>
                <a:ext uri="{FF2B5EF4-FFF2-40B4-BE49-F238E27FC236}">
                  <a16:creationId xmlns:a16="http://schemas.microsoft.com/office/drawing/2014/main" id="{7CF150A4-8F15-CB4B-93DC-1FBCBC91A68C}"/>
                </a:ext>
              </a:extLst>
            </p:cNvPr>
            <p:cNvGrpSpPr/>
            <p:nvPr userDrawn="1"/>
          </p:nvGrpSpPr>
          <p:grpSpPr>
            <a:xfrm>
              <a:off x="204813" y="1257750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3FEE34C-166D-314C-90AF-2422B9F63911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3B9BD29D-69A2-854B-BA27-FF9ABECA7374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829AF47-8459-DB4E-AE39-ACF1A045D178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40A95CF-8CB3-AB4C-AA9F-FB255116719A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DB1E4E32-FC04-774B-A269-0B760543110E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39A1105A-317D-F54E-A660-9AB8DEBBF176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C8CD5F9-70AD-764D-8316-9559559B690E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B551AF3-E744-534F-8BB6-F52257D38E3A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aphic 18">
              <a:extLst>
                <a:ext uri="{FF2B5EF4-FFF2-40B4-BE49-F238E27FC236}">
                  <a16:creationId xmlns:a16="http://schemas.microsoft.com/office/drawing/2014/main" id="{B1ADBE34-CE4E-104B-80DF-2135A5AEEB29}"/>
                </a:ext>
              </a:extLst>
            </p:cNvPr>
            <p:cNvGrpSpPr/>
            <p:nvPr userDrawn="1"/>
          </p:nvGrpSpPr>
          <p:grpSpPr>
            <a:xfrm>
              <a:off x="1192632" y="76371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E518DBE-6BCA-8149-AE1D-BA1D6027AAAE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AE7463C-9D64-FE44-9E2F-4AE072918575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B0BA38F-AC05-A04A-AA0C-2EFDE576E1B3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6F814A1D-D4B9-9A46-8081-F4890D909E7B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4D89F7D-2FCF-894E-B228-33B3A1309843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BE6BCC-607E-9142-84AA-A644BC2CFCDE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9CA72F31-19D8-2D4C-ACA8-54C973A32012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B34A518-8D42-0349-A263-398459EBD878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aphic 18">
              <a:extLst>
                <a:ext uri="{FF2B5EF4-FFF2-40B4-BE49-F238E27FC236}">
                  <a16:creationId xmlns:a16="http://schemas.microsoft.com/office/drawing/2014/main" id="{08DEF470-C85D-8D4A-8E02-A986C18EFDEA}"/>
                </a:ext>
              </a:extLst>
            </p:cNvPr>
            <p:cNvGrpSpPr/>
            <p:nvPr userDrawn="1"/>
          </p:nvGrpSpPr>
          <p:grpSpPr>
            <a:xfrm>
              <a:off x="1673193" y="65037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2C4CEE-3D3E-9A45-861A-27C1B386AF72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EB9E25A-5BB9-4B40-A75F-50C7C2A0EA0B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0AA51863-38B2-5F49-8B64-18F2F53E08FB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70A1667-0BEF-4943-A5B0-4EC5213AFB10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30E7A07-E9C8-194D-A49C-0DF556384326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6601BADC-339C-F047-88CA-C03E4FDA2D41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57D08262-AAD7-8943-957C-5BEC0D9CD8AD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84C71865-E8DA-1048-B6F3-153836AC7DDB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aphic 18">
              <a:extLst>
                <a:ext uri="{FF2B5EF4-FFF2-40B4-BE49-F238E27FC236}">
                  <a16:creationId xmlns:a16="http://schemas.microsoft.com/office/drawing/2014/main" id="{362497B5-C6CD-7245-B67F-1617E10DB947}"/>
                </a:ext>
              </a:extLst>
            </p:cNvPr>
            <p:cNvGrpSpPr/>
            <p:nvPr userDrawn="1"/>
          </p:nvGrpSpPr>
          <p:grpSpPr>
            <a:xfrm>
              <a:off x="1452936" y="1551425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08EA120E-2DD0-6D45-9A9C-2E1B9BB48364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B2915A27-A1AC-EA44-A28F-C312735A13BF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92D601D-19CF-4A4C-AE11-61658C5A7383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320E374-53B6-3C49-A0AA-C78F8324016B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B434037-7D7E-7E44-9E33-BACC3339DCC6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9AE7171-99BB-B443-98A3-FB3C05065560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8B0D6F0A-7C87-0440-AB53-44912D777A03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50079AAA-51CC-9B49-82BF-4C63CA418CF4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18">
              <a:extLst>
                <a:ext uri="{FF2B5EF4-FFF2-40B4-BE49-F238E27FC236}">
                  <a16:creationId xmlns:a16="http://schemas.microsoft.com/office/drawing/2014/main" id="{60002184-4E99-964E-9D2C-0831ECC9F39F}"/>
                </a:ext>
              </a:extLst>
            </p:cNvPr>
            <p:cNvGrpSpPr/>
            <p:nvPr userDrawn="1"/>
          </p:nvGrpSpPr>
          <p:grpSpPr>
            <a:xfrm>
              <a:off x="625304" y="1965242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260D172-9D90-D649-BCF8-4762D7D054F6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FA42ED8A-DC99-FE4B-B9D6-79A31B31F7C0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C2E89709-D3D0-2A4E-A7A0-87F0E9338267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2D9B8B11-81FE-2E47-A9B3-743239E12D03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18EED963-8100-084F-8779-FBCABF283D50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EE096076-6CD4-2147-9C89-D33FFE378FA4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4E66969E-AB5B-C341-AAFA-0D69C3047612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0B88B36-260C-5841-A2B9-3834BACBB69C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aphic 18">
              <a:extLst>
                <a:ext uri="{FF2B5EF4-FFF2-40B4-BE49-F238E27FC236}">
                  <a16:creationId xmlns:a16="http://schemas.microsoft.com/office/drawing/2014/main" id="{DC0903EE-BE95-5547-A0BF-FE8B6CA979CA}"/>
                </a:ext>
              </a:extLst>
            </p:cNvPr>
            <p:cNvGrpSpPr/>
            <p:nvPr userDrawn="1"/>
          </p:nvGrpSpPr>
          <p:grpSpPr>
            <a:xfrm>
              <a:off x="0" y="2712546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767E5A9-8870-1D4B-A80C-618819FFC4E8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3AE9458F-59FB-894B-9292-A8DA63189AF3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B833D8AC-9AA4-194F-BEE9-AFC49017E10D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2F418F21-6A9F-F041-86CD-C880BD9D1518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F2FA854-CBFC-E442-A57F-8D55F2D240FA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07E8864B-3378-3F4D-8184-FD1DE40DEF71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05AA945F-E1E2-A744-ABA2-3C5B6B72B304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E492558B-D067-BE43-A140-CE37F9AD2E16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Graphic 18">
              <a:extLst>
                <a:ext uri="{FF2B5EF4-FFF2-40B4-BE49-F238E27FC236}">
                  <a16:creationId xmlns:a16="http://schemas.microsoft.com/office/drawing/2014/main" id="{16597006-5CAA-6F40-9415-4CC6E00D92E1}"/>
                </a:ext>
              </a:extLst>
            </p:cNvPr>
            <p:cNvGrpSpPr/>
            <p:nvPr userDrawn="1"/>
          </p:nvGrpSpPr>
          <p:grpSpPr>
            <a:xfrm>
              <a:off x="1261472" y="2772616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36F9CE8-5EA6-5749-91DA-55B94FD90389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CC32408B-E1C3-BF40-A3B0-C2C436E34ACE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FCB55ECB-E33C-3F4A-B6B9-3518A835CA3E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335B399-5EA4-FC46-9881-4995B6082033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40EF0F60-D192-0F4A-B4EF-164EFD9EE2C7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4F48414B-480B-5E4A-9A36-64E0A67DFF3D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5EA7D933-5FB2-B84C-80F8-288A6FFE2BDE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B22DFAAB-8109-1046-AFD8-2E8C8DD92435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aphic 18">
              <a:extLst>
                <a:ext uri="{FF2B5EF4-FFF2-40B4-BE49-F238E27FC236}">
                  <a16:creationId xmlns:a16="http://schemas.microsoft.com/office/drawing/2014/main" id="{10CD7803-451E-2F4B-8CD1-F40B10112676}"/>
                </a:ext>
              </a:extLst>
            </p:cNvPr>
            <p:cNvGrpSpPr/>
            <p:nvPr userDrawn="1"/>
          </p:nvGrpSpPr>
          <p:grpSpPr>
            <a:xfrm>
              <a:off x="2107032" y="2298963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6B55A99B-4264-1049-802C-51DBCC460F25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0A72C1E6-A003-A149-BD12-8720DFFC4F90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957CBD3A-6F60-C543-B822-060C75D4C535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A112E2-7627-B14F-AFAA-3481076B7F62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FC7B1337-BF53-7E4D-8201-12A800B775B1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F86670E-A119-534A-9D38-77EE85BF21B5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57650E50-B5D5-3248-9E80-F3F20584D13F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EA5FDA8B-B080-0241-9C44-0BFCFD481EE0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5" name="Graphic 18">
              <a:extLst>
                <a:ext uri="{FF2B5EF4-FFF2-40B4-BE49-F238E27FC236}">
                  <a16:creationId xmlns:a16="http://schemas.microsoft.com/office/drawing/2014/main" id="{F9787488-60EE-204A-B53F-BADDE13FCFCE}"/>
                </a:ext>
              </a:extLst>
            </p:cNvPr>
            <p:cNvGrpSpPr/>
            <p:nvPr userDrawn="1"/>
          </p:nvGrpSpPr>
          <p:grpSpPr>
            <a:xfrm>
              <a:off x="2414057" y="131114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1E38F5F6-6A99-834E-BBAE-00EBA83C432F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B43D1702-6D60-2443-B919-0B5E9B29B7EA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4C1BBE8A-312F-A340-833E-69FFF985B99E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C58825A8-4E17-C946-858E-095A51CC6AE6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A2DDE942-3F9D-384F-B07B-2A92500B55A3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008C62F4-F17D-1146-A743-AE9E35EF6377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421D0C9D-B210-BD44-9D86-E8AF48BAECC6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9C23A289-0AAF-4144-BBC3-572DF6859476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4" name="Graphic 18">
              <a:extLst>
                <a:ext uri="{FF2B5EF4-FFF2-40B4-BE49-F238E27FC236}">
                  <a16:creationId xmlns:a16="http://schemas.microsoft.com/office/drawing/2014/main" id="{C5F46BFB-1614-6742-98D8-FAC2A3FE060F}"/>
                </a:ext>
              </a:extLst>
            </p:cNvPr>
            <p:cNvGrpSpPr/>
            <p:nvPr userDrawn="1"/>
          </p:nvGrpSpPr>
          <p:grpSpPr>
            <a:xfrm>
              <a:off x="3014757" y="15646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BA482CE7-A6B2-C149-968F-887C261EFAB4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AE690AE-3238-934D-A937-6A9B15B61464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713BE9C-3433-6D46-95D5-E2178C5E0522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3E2309FC-84A9-B84D-A7FC-228300535A7F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77BE5BF2-6F0B-AF4C-8F0D-403FF1F61C35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5C5CDCEB-0E90-E545-9F72-31AF0F0640F4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11AC06E3-F27D-E545-A2B9-6BF8D618C9BF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F31621EB-42D5-ED4A-B9D0-D432497BC35E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aphic 18">
              <a:extLst>
                <a:ext uri="{FF2B5EF4-FFF2-40B4-BE49-F238E27FC236}">
                  <a16:creationId xmlns:a16="http://schemas.microsoft.com/office/drawing/2014/main" id="{326C790F-7120-C643-987A-E83C3B5146FA}"/>
                </a:ext>
              </a:extLst>
            </p:cNvPr>
            <p:cNvGrpSpPr/>
            <p:nvPr userDrawn="1"/>
          </p:nvGrpSpPr>
          <p:grpSpPr>
            <a:xfrm>
              <a:off x="2280567" y="209859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C4C0E783-DF9F-854C-AD84-856B27CAF9C7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61A3EB69-B8F5-C44F-BB82-3113721860E3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8068BD11-4583-9A4E-A0DC-BADE41433BD9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02BB2BA4-5282-8446-9009-7211F8767C16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8A2686E5-CC5E-FA42-8F0F-B06D316CA628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6D7682E4-3F96-244D-869D-EDFE50F52325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08099C8-54C8-3146-9EBC-B01FADC660FF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9794E57-3CD1-884B-8B89-8B588E0B1A32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18">
              <a:extLst>
                <a:ext uri="{FF2B5EF4-FFF2-40B4-BE49-F238E27FC236}">
                  <a16:creationId xmlns:a16="http://schemas.microsoft.com/office/drawing/2014/main" id="{A58184DC-DB2A-AE42-8BA2-621A78FE941D}"/>
                </a:ext>
              </a:extLst>
            </p:cNvPr>
            <p:cNvGrpSpPr/>
            <p:nvPr userDrawn="1"/>
          </p:nvGrpSpPr>
          <p:grpSpPr>
            <a:xfrm>
              <a:off x="3008084" y="2125427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50250969-7D99-7F4A-80F5-5462A88716BD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9C87DF04-3D4E-9649-8349-8B004F4D49B3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D4EB0CD5-8AA6-654E-B1D8-D54163B8FA31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54932633-AF28-064F-BD06-F79D03AD5038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181F499-514F-1C4E-B5F8-4428242C142C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B8939D83-4927-C14D-BBE4-EC0C31FB771E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CF1CDE29-9038-8C4E-9941-4B55F64A56E8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C2C387F4-21DD-BD49-B71E-5F6C4DE1BED7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1" name="Graphic 18">
              <a:extLst>
                <a:ext uri="{FF2B5EF4-FFF2-40B4-BE49-F238E27FC236}">
                  <a16:creationId xmlns:a16="http://schemas.microsoft.com/office/drawing/2014/main" id="{124FCC97-8FEB-7B4D-9588-D84E9D4857E6}"/>
                </a:ext>
              </a:extLst>
            </p:cNvPr>
            <p:cNvGrpSpPr/>
            <p:nvPr userDrawn="1"/>
          </p:nvGrpSpPr>
          <p:grpSpPr>
            <a:xfrm>
              <a:off x="2013589" y="3300131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50238E31-42DA-3F4B-9106-14B49FC7B381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39D3E865-3594-B446-868B-D8D087DD727A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8C4BA8F9-675E-1D45-AB27-BB12E78D2267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238E541-32DC-FB49-A7E1-B8173C3325B8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1C82DD6E-76C3-6846-AC5A-AAB1638FC94F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8D2B72C7-C11E-0F47-818B-E68CB98C4C5C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AD445E76-693A-1348-A2D8-408AA6AF56F5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E20A4814-D079-B743-890E-3DEA5D1AC4FB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0" name="Graphic 18">
              <a:extLst>
                <a:ext uri="{FF2B5EF4-FFF2-40B4-BE49-F238E27FC236}">
                  <a16:creationId xmlns:a16="http://schemas.microsoft.com/office/drawing/2014/main" id="{81CFE783-A8D6-744D-9205-0EC4C884B21E}"/>
                </a:ext>
              </a:extLst>
            </p:cNvPr>
            <p:cNvGrpSpPr/>
            <p:nvPr userDrawn="1"/>
          </p:nvGrpSpPr>
          <p:grpSpPr>
            <a:xfrm>
              <a:off x="627399" y="3213130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661E8091-0008-3C44-9137-39C7C29B0E3C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4D0B6B22-C51F-E64D-8B33-70AD00B8E027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CE5E12FC-240A-C64A-BDC3-E5D1FB8C45B6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5665FA89-903B-3142-A7CF-B735818E0652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9F42E8A2-BEF4-7F47-866C-A4DBE11B7DCD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4012A3A2-97F5-6747-8F5A-F13973E94E37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4A94640-57C3-F145-8847-C5D005E4FBAC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A81393F5-A8FA-0B4E-B445-64660451BF54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9" name="Graphic 18">
              <a:extLst>
                <a:ext uri="{FF2B5EF4-FFF2-40B4-BE49-F238E27FC236}">
                  <a16:creationId xmlns:a16="http://schemas.microsoft.com/office/drawing/2014/main" id="{8104AB84-C207-6D47-98B8-402381E0B05C}"/>
                </a:ext>
              </a:extLst>
            </p:cNvPr>
            <p:cNvGrpSpPr/>
            <p:nvPr userDrawn="1"/>
          </p:nvGrpSpPr>
          <p:grpSpPr>
            <a:xfrm>
              <a:off x="2801174" y="2946385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3D6261F9-DC22-8643-A5DF-E00920111C90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07C4B2C0-1AB1-FA4E-A364-EFB440CE1222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9DBE3172-91B4-A547-8AC5-EE6C62EB0CA7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D14168D5-7F00-5F45-9F7E-28E750F3F453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D605BD08-24C6-9C4C-97CF-5C71124073D9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0DF1AEB2-1B9B-3F43-8CBA-FB5E8BC34DCF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33ECB919-18B0-424B-9E45-92FA1C8F5656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285A3250-7709-8D42-90ED-45D0FBEE35C3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8" name="Graphic 18">
              <a:extLst>
                <a:ext uri="{FF2B5EF4-FFF2-40B4-BE49-F238E27FC236}">
                  <a16:creationId xmlns:a16="http://schemas.microsoft.com/office/drawing/2014/main" id="{536D1B1D-40E4-904F-8CD5-7263BCEDCA27}"/>
                </a:ext>
              </a:extLst>
            </p:cNvPr>
            <p:cNvGrpSpPr/>
            <p:nvPr userDrawn="1"/>
          </p:nvGrpSpPr>
          <p:grpSpPr>
            <a:xfrm>
              <a:off x="2701058" y="3947553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EFC3E824-5CCA-8741-8323-C90C8149DD9A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D2796C5E-F8A6-A24F-B82B-9A1F2E27A753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C7FC56A7-B44E-6942-A3F5-FEE9B9041F56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7478877-9A05-3840-B171-A7F36A1CC7D9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E9FC4319-B6FD-A749-A537-839013247333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C650450F-B300-D040-B4A7-82CE08637B96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07005E8-FD5D-CE4F-9138-CD8E8DF6AA05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E8C0BF-979B-CD4D-81B1-BA1D0DFE187C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Graphic 18">
              <a:extLst>
                <a:ext uri="{FF2B5EF4-FFF2-40B4-BE49-F238E27FC236}">
                  <a16:creationId xmlns:a16="http://schemas.microsoft.com/office/drawing/2014/main" id="{50018BE0-CEEC-FF47-9BE7-6B9F68DD71F8}"/>
                </a:ext>
              </a:extLst>
            </p:cNvPr>
            <p:cNvGrpSpPr/>
            <p:nvPr userDrawn="1"/>
          </p:nvGrpSpPr>
          <p:grpSpPr>
            <a:xfrm>
              <a:off x="1439587" y="375399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1083793F-221A-A545-858F-F8EF24779EE0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3AE7F709-AC13-A04A-8421-AB90F77706DB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D0D6D194-AE93-9E4C-B1D9-12E0B7586135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7B547EBD-3A45-5F40-8E84-CF6BAFED4484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AD3A9EFF-2465-6F4B-8A19-D1BCE257E846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4365B081-DC19-FB46-B670-64875D93F5C9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C32057-E0A0-964A-B36A-A224690612CF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28288CC6-2FDF-DF4C-AFFB-8A5EF32426D9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6" name="Graphic 18">
              <a:extLst>
                <a:ext uri="{FF2B5EF4-FFF2-40B4-BE49-F238E27FC236}">
                  <a16:creationId xmlns:a16="http://schemas.microsoft.com/office/drawing/2014/main" id="{D621B3F2-A990-2948-B695-F6F948A8ADF7}"/>
                </a:ext>
              </a:extLst>
            </p:cNvPr>
            <p:cNvGrpSpPr/>
            <p:nvPr userDrawn="1"/>
          </p:nvGrpSpPr>
          <p:grpSpPr>
            <a:xfrm>
              <a:off x="251534" y="3947553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56991FB1-C9B9-C14E-8B33-F212E5C8D527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48056ED6-602F-6B40-A5ED-654DF6B87B24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53624CC5-1D09-FF48-B9BA-2D2598182DB6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4872DDA8-191F-3A4B-B128-1DBAA710BCEB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0C8D15D2-B56B-C44F-86F4-0A458984D547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100AF172-F677-3744-9FD0-C738FD19AE5D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1FBB08C-9113-5D46-9C96-4E9CAE667B74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CE952A51-8D14-7C49-9F1D-7728930823DD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5" name="Graphic 18">
              <a:extLst>
                <a:ext uri="{FF2B5EF4-FFF2-40B4-BE49-F238E27FC236}">
                  <a16:creationId xmlns:a16="http://schemas.microsoft.com/office/drawing/2014/main" id="{A90065E7-2DFC-9548-A620-E6665EB6BA67}"/>
                </a:ext>
              </a:extLst>
            </p:cNvPr>
            <p:cNvGrpSpPr/>
            <p:nvPr userDrawn="1"/>
          </p:nvGrpSpPr>
          <p:grpSpPr>
            <a:xfrm>
              <a:off x="925654" y="442811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16DE30C7-C19F-7243-8DAC-48A401FBFB23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207B5ABC-2020-024C-AB14-64D4983F8088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0DEE4FBA-38EA-2A41-8103-AD451DAFFC31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F43EC5DF-33B4-824B-BA96-8E8AF35AC4C1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0A405227-EE70-6D45-9A51-E0E4F76C9201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36569880-2818-8541-919B-03DEE28699AB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6E62BCF7-49D1-A14E-89CB-9EC1D61BC900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BFE826D6-A5EB-0F4F-888C-AF1C16DD98B9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5" name="Graphic 18">
              <a:extLst>
                <a:ext uri="{FF2B5EF4-FFF2-40B4-BE49-F238E27FC236}">
                  <a16:creationId xmlns:a16="http://schemas.microsoft.com/office/drawing/2014/main" id="{75F14F0B-E7B7-094D-AADE-57ABB93B9983}"/>
                </a:ext>
              </a:extLst>
            </p:cNvPr>
            <p:cNvGrpSpPr/>
            <p:nvPr userDrawn="1"/>
          </p:nvGrpSpPr>
          <p:grpSpPr>
            <a:xfrm>
              <a:off x="2060311" y="4594975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11BD1D6B-E233-2B43-9D17-3FF49AB79D1A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FA5632C7-D646-1346-AFA4-DC1BA1CE99AA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7873B884-3A76-C142-98BF-424AA327210B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C85917A9-1F2F-0042-9BC2-A88D867E902F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9B842DB7-FB81-0548-9A01-51179BFCF82F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86411E8B-3B15-1D4C-B070-BC62E0956DDB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226F88FC-A3CF-584E-956F-9A97FF36F754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FFB010FE-38C7-3742-AA7C-6570365617DA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5" name="Graphic 18">
              <a:extLst>
                <a:ext uri="{FF2B5EF4-FFF2-40B4-BE49-F238E27FC236}">
                  <a16:creationId xmlns:a16="http://schemas.microsoft.com/office/drawing/2014/main" id="{949C0322-7C0D-FD47-BE61-052FA9335B3E}"/>
                </a:ext>
              </a:extLst>
            </p:cNvPr>
            <p:cNvGrpSpPr/>
            <p:nvPr userDrawn="1"/>
          </p:nvGrpSpPr>
          <p:grpSpPr>
            <a:xfrm>
              <a:off x="3128223" y="1010793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0385C65B-FD75-9D49-83EA-FAFDB73C8BE8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60FC85C9-58E5-3D43-90D5-D1827A42EC57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FE845FC1-C94A-F040-8701-CE47C72C12EA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CB21DEA9-1949-0E4D-9404-3D24E7E8FB12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9C43078A-44FD-6640-8B24-C71BACDAABF0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DBDB82FE-00DD-FE46-838B-456908614810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70DF3680-B3FE-4045-834D-D79F8B9EBD59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1FD8CB1E-ABBC-6842-8FE1-9511F725B6B5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" name="Graphic 18">
              <a:extLst>
                <a:ext uri="{FF2B5EF4-FFF2-40B4-BE49-F238E27FC236}">
                  <a16:creationId xmlns:a16="http://schemas.microsoft.com/office/drawing/2014/main" id="{B60102FF-567C-9F46-B6EA-3805A5A92247}"/>
                </a:ext>
              </a:extLst>
            </p:cNvPr>
            <p:cNvGrpSpPr/>
            <p:nvPr userDrawn="1"/>
          </p:nvGrpSpPr>
          <p:grpSpPr>
            <a:xfrm>
              <a:off x="3021432" y="490867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005FC080-0C4A-A64D-BF90-9026AB0D1BFD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97A6DA60-A3C9-E747-BAD4-64AFF8F2EBAE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ADAFEFD3-FF3B-094D-9D69-F92698B61A26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B928CDEC-44A8-F946-A47A-AD924622BB60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2309D189-B5BB-A24F-8BBE-A0960D432208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70F1F379-FDB9-2C44-AE6C-0EC67882E616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3991C64F-9788-804F-940A-11E324C95CBD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2E4E292D-3356-BE49-B362-5BB7BE682865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4" name="Graphic 18">
              <a:extLst>
                <a:ext uri="{FF2B5EF4-FFF2-40B4-BE49-F238E27FC236}">
                  <a16:creationId xmlns:a16="http://schemas.microsoft.com/office/drawing/2014/main" id="{5E8DEF85-4E6B-AD49-BEB5-57536573C9A3}"/>
                </a:ext>
              </a:extLst>
            </p:cNvPr>
            <p:cNvGrpSpPr/>
            <p:nvPr userDrawn="1"/>
          </p:nvGrpSpPr>
          <p:grpSpPr>
            <a:xfrm>
              <a:off x="1339470" y="5242396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2894E7A3-EB42-8F40-AFE7-87C0D44BDB37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FB3A0E20-60EF-DD47-9D67-4D68CC6CFE55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0A654F95-592F-E247-99CD-DEB1BD9269A9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F0FE463F-C4BD-164D-BE79-34392B234291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0040EB87-E9A2-1C43-95CB-E8ACB64D530F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8B325A17-AC90-7746-9C1A-29D635A6D0B2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69A8627D-DF9D-BD47-9B39-5F1FAF2A5338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C2C41FA3-C69B-B447-8022-2C98DD39655B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aphic 18">
              <a:extLst>
                <a:ext uri="{FF2B5EF4-FFF2-40B4-BE49-F238E27FC236}">
                  <a16:creationId xmlns:a16="http://schemas.microsoft.com/office/drawing/2014/main" id="{8391FBD6-EBF6-D04E-A5C1-5ABE5025A953}"/>
                </a:ext>
              </a:extLst>
            </p:cNvPr>
            <p:cNvGrpSpPr/>
            <p:nvPr userDrawn="1"/>
          </p:nvGrpSpPr>
          <p:grpSpPr>
            <a:xfrm>
              <a:off x="131394" y="4942045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A4EAC8E4-FDD6-714E-A198-98C41902C0E7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DA13FC0C-12E4-6148-A100-C953C41461F8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62217A73-FEB0-1C4D-BFDA-95C4A22280E2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15805BFF-C1E9-DD43-9B3B-D00871AEDA16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7340BB6F-4A0A-9641-97B2-F4E8529B33B5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E6843A2E-6E8D-D647-B942-EA94DAF711C8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C3303960-F990-194D-8288-42EE74D9237E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543D722B-F41E-2E4C-8C30-A2F039726D2B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2" name="Graphic 18">
              <a:extLst>
                <a:ext uri="{FF2B5EF4-FFF2-40B4-BE49-F238E27FC236}">
                  <a16:creationId xmlns:a16="http://schemas.microsoft.com/office/drawing/2014/main" id="{BE619259-FC1C-1A4B-9E61-75E96F84E696}"/>
                </a:ext>
              </a:extLst>
            </p:cNvPr>
            <p:cNvGrpSpPr/>
            <p:nvPr userDrawn="1"/>
          </p:nvGrpSpPr>
          <p:grpSpPr>
            <a:xfrm>
              <a:off x="2320614" y="5776353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D13987B4-973C-F84F-A8FC-2C27443CEC7D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9713D447-1C4A-A944-B036-841783A2502C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4944482D-ADC1-8E4F-A76D-83EC7166B790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006B2479-67A8-2C41-9BF6-E0EC4001D31E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 296">
                <a:extLst>
                  <a:ext uri="{FF2B5EF4-FFF2-40B4-BE49-F238E27FC236}">
                    <a16:creationId xmlns:a16="http://schemas.microsoft.com/office/drawing/2014/main" id="{780ECB9C-C571-F541-BFD4-CE9E2F94DB28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0F2ADF9F-5FEA-EC4F-9007-910E0CDC57F5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38D20E46-ECB3-4B47-8791-F0E8394E39DD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E7C3BF90-DCDF-E146-8332-FDD659CDBF28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1" name="Graphic 18">
              <a:extLst>
                <a:ext uri="{FF2B5EF4-FFF2-40B4-BE49-F238E27FC236}">
                  <a16:creationId xmlns:a16="http://schemas.microsoft.com/office/drawing/2014/main" id="{894E5DFE-ADCA-3D49-9314-42A53289C378}"/>
                </a:ext>
              </a:extLst>
            </p:cNvPr>
            <p:cNvGrpSpPr/>
            <p:nvPr userDrawn="1"/>
          </p:nvGrpSpPr>
          <p:grpSpPr>
            <a:xfrm>
              <a:off x="551884" y="5669561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468DFCA7-7ECD-AD48-8A1A-F1E90DDBA537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842EC3D3-0B4B-F441-9A85-A59CFD6464A2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1F505BAC-2BB6-E141-A429-675956C7F55D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BC7D138D-528E-3544-9149-976589E2E750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E79BD003-85D4-D849-8595-9A8F10F58F8C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2C064003-55A5-F643-A540-89FFA994D8AE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4DC9DC0A-6106-CD4E-AF06-D39DFAD2F0ED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65334EAD-7FB3-414D-B281-94D870C8B0A9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0" name="Graphic 18">
              <a:extLst>
                <a:ext uri="{FF2B5EF4-FFF2-40B4-BE49-F238E27FC236}">
                  <a16:creationId xmlns:a16="http://schemas.microsoft.com/office/drawing/2014/main" id="{33B4C1CC-9423-1147-80C4-F900D6DAC12F}"/>
                </a:ext>
              </a:extLst>
            </p:cNvPr>
            <p:cNvGrpSpPr/>
            <p:nvPr userDrawn="1"/>
          </p:nvGrpSpPr>
          <p:grpSpPr>
            <a:xfrm>
              <a:off x="1479633" y="6330332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1FBD04BE-0BBB-9E4A-8A42-FBA96BCF6670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EAECC93B-3B9E-3744-8F9C-59573DA5B0FC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5100CB13-FE38-3A44-9076-67B5119110AA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43EEFAD1-8D7B-254B-80F8-A0F750335238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61882516-1C57-1048-953F-1192313802BD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77041324-4DAE-834E-954C-6C2223C22DA7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85C50BF3-484B-8841-8527-9C6918C00790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20DAC1EE-A4F1-3844-8642-12B1CACA597D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9" name="Graphic 18">
              <a:extLst>
                <a:ext uri="{FF2B5EF4-FFF2-40B4-BE49-F238E27FC236}">
                  <a16:creationId xmlns:a16="http://schemas.microsoft.com/office/drawing/2014/main" id="{99C26F2A-01A1-4B4B-A2BE-6633F280697F}"/>
                </a:ext>
              </a:extLst>
            </p:cNvPr>
            <p:cNvGrpSpPr/>
            <p:nvPr userDrawn="1"/>
          </p:nvGrpSpPr>
          <p:grpSpPr>
            <a:xfrm>
              <a:off x="51300" y="6363704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21AE4B7A-11D6-C24D-9DB3-E753B6081766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7D9D10A3-CA9E-914F-AD86-13B0A6683C97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EBE85D82-793E-514D-8650-BABD990EEE23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B6D58E6D-12A0-FA43-8B19-C04D56FECD56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EB1CCD81-CF13-1442-A062-B0923705C255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B9B16933-5DE3-1348-8292-1AF4C66E8088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CBBC4D82-9918-D44F-BE64-429B26B64A47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460BEA50-8768-AD45-B918-D1691C26D7DA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8" name="Graphic 18">
              <a:extLst>
                <a:ext uri="{FF2B5EF4-FFF2-40B4-BE49-F238E27FC236}">
                  <a16:creationId xmlns:a16="http://schemas.microsoft.com/office/drawing/2014/main" id="{EF8EA6C6-8578-3D44-81C9-808ECB8EB630}"/>
                </a:ext>
              </a:extLst>
            </p:cNvPr>
            <p:cNvGrpSpPr/>
            <p:nvPr userDrawn="1"/>
          </p:nvGrpSpPr>
          <p:grpSpPr>
            <a:xfrm>
              <a:off x="2941338" y="6163471"/>
              <a:ext cx="384082" cy="384082"/>
              <a:chOff x="3657600" y="990600"/>
              <a:chExt cx="4876800" cy="4876800"/>
            </a:xfrm>
            <a:solidFill>
              <a:srgbClr val="0468A2"/>
            </a:solidFill>
          </p:grpSpPr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5D3B8792-975D-ED40-8B9E-C32EB5BD934B}"/>
                  </a:ext>
                </a:extLst>
              </p:cNvPr>
              <p:cNvSpPr/>
              <p:nvPr/>
            </p:nvSpPr>
            <p:spPr>
              <a:xfrm>
                <a:off x="5857875" y="99060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2"/>
                      <a:pt x="106613" y="0"/>
                      <a:pt x="238125" y="0"/>
                    </a:cubicBezTo>
                    <a:cubicBezTo>
                      <a:pt x="369637" y="0"/>
                      <a:pt x="476250" y="106612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A7F85D32-2BCA-514D-8A9A-A0AA274CD472}"/>
                  </a:ext>
                </a:extLst>
              </p:cNvPr>
              <p:cNvSpPr/>
              <p:nvPr/>
            </p:nvSpPr>
            <p:spPr>
              <a:xfrm>
                <a:off x="5857875" y="4438650"/>
                <a:ext cx="476250" cy="1428750"/>
              </a:xfrm>
              <a:custGeom>
                <a:avLst/>
                <a:gdLst>
                  <a:gd name="connsiteX0" fmla="*/ 238125 w 476250"/>
                  <a:gd name="connsiteY0" fmla="*/ 1428750 h 1428750"/>
                  <a:gd name="connsiteX1" fmla="*/ 0 w 476250"/>
                  <a:gd name="connsiteY1" fmla="*/ 1190625 h 1428750"/>
                  <a:gd name="connsiteX2" fmla="*/ 0 w 476250"/>
                  <a:gd name="connsiteY2" fmla="*/ 238125 h 1428750"/>
                  <a:gd name="connsiteX3" fmla="*/ 238125 w 476250"/>
                  <a:gd name="connsiteY3" fmla="*/ 0 h 1428750"/>
                  <a:gd name="connsiteX4" fmla="*/ 476250 w 476250"/>
                  <a:gd name="connsiteY4" fmla="*/ 238125 h 1428750"/>
                  <a:gd name="connsiteX5" fmla="*/ 476250 w 476250"/>
                  <a:gd name="connsiteY5" fmla="*/ 1190625 h 1428750"/>
                  <a:gd name="connsiteX6" fmla="*/ 238125 w 476250"/>
                  <a:gd name="connsiteY6" fmla="*/ 142875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0" h="1428750">
                    <a:moveTo>
                      <a:pt x="238125" y="1428750"/>
                    </a:moveTo>
                    <a:cubicBezTo>
                      <a:pt x="106613" y="1428750"/>
                      <a:pt x="0" y="1322137"/>
                      <a:pt x="0" y="1190625"/>
                    </a:cubicBezTo>
                    <a:lnTo>
                      <a:pt x="0" y="238125"/>
                    </a:lnTo>
                    <a:cubicBezTo>
                      <a:pt x="0" y="106613"/>
                      <a:pt x="106613" y="0"/>
                      <a:pt x="238125" y="0"/>
                    </a:cubicBezTo>
                    <a:cubicBezTo>
                      <a:pt x="369637" y="0"/>
                      <a:pt x="476250" y="106613"/>
                      <a:pt x="476250" y="238125"/>
                    </a:cubicBezTo>
                    <a:lnTo>
                      <a:pt x="476250" y="1190625"/>
                    </a:lnTo>
                    <a:cubicBezTo>
                      <a:pt x="476250" y="1322137"/>
                      <a:pt x="369637" y="1428750"/>
                      <a:pt x="238125" y="1428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5C5D5BF9-BE5D-D24A-88F3-65BC4DB37B75}"/>
                  </a:ext>
                </a:extLst>
              </p:cNvPr>
              <p:cNvSpPr/>
              <p:nvPr/>
            </p:nvSpPr>
            <p:spPr>
              <a:xfrm>
                <a:off x="365760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2" y="476250"/>
                      <a:pt x="0" y="369637"/>
                      <a:pt x="0" y="238125"/>
                    </a:cubicBezTo>
                    <a:cubicBezTo>
                      <a:pt x="0" y="106613"/>
                      <a:pt x="106612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5679D5B2-4DF9-6649-B738-76E8BA67F672}"/>
                  </a:ext>
                </a:extLst>
              </p:cNvPr>
              <p:cNvSpPr/>
              <p:nvPr/>
            </p:nvSpPr>
            <p:spPr>
              <a:xfrm>
                <a:off x="7105650" y="3190875"/>
                <a:ext cx="1428750" cy="476250"/>
              </a:xfrm>
              <a:custGeom>
                <a:avLst/>
                <a:gdLst>
                  <a:gd name="connsiteX0" fmla="*/ 1190625 w 1428750"/>
                  <a:gd name="connsiteY0" fmla="*/ 476250 h 476250"/>
                  <a:gd name="connsiteX1" fmla="*/ 238125 w 1428750"/>
                  <a:gd name="connsiteY1" fmla="*/ 476250 h 476250"/>
                  <a:gd name="connsiteX2" fmla="*/ 0 w 1428750"/>
                  <a:gd name="connsiteY2" fmla="*/ 238125 h 476250"/>
                  <a:gd name="connsiteX3" fmla="*/ 238125 w 1428750"/>
                  <a:gd name="connsiteY3" fmla="*/ 0 h 476250"/>
                  <a:gd name="connsiteX4" fmla="*/ 1190625 w 1428750"/>
                  <a:gd name="connsiteY4" fmla="*/ 0 h 476250"/>
                  <a:gd name="connsiteX5" fmla="*/ 1428750 w 1428750"/>
                  <a:gd name="connsiteY5" fmla="*/ 238125 h 476250"/>
                  <a:gd name="connsiteX6" fmla="*/ 1190625 w 1428750"/>
                  <a:gd name="connsiteY6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0" h="476250">
                    <a:moveTo>
                      <a:pt x="1190625" y="476250"/>
                    </a:moveTo>
                    <a:lnTo>
                      <a:pt x="238125" y="476250"/>
                    </a:lnTo>
                    <a:cubicBezTo>
                      <a:pt x="106613" y="476250"/>
                      <a:pt x="0" y="369637"/>
                      <a:pt x="0" y="238125"/>
                    </a:cubicBezTo>
                    <a:cubicBezTo>
                      <a:pt x="0" y="106613"/>
                      <a:pt x="106613" y="0"/>
                      <a:pt x="238125" y="0"/>
                    </a:cubicBezTo>
                    <a:lnTo>
                      <a:pt x="1190625" y="0"/>
                    </a:lnTo>
                    <a:cubicBezTo>
                      <a:pt x="1322137" y="0"/>
                      <a:pt x="1428750" y="106613"/>
                      <a:pt x="1428750" y="238125"/>
                    </a:cubicBezTo>
                    <a:cubicBezTo>
                      <a:pt x="1428750" y="369637"/>
                      <a:pt x="1322137" y="476250"/>
                      <a:pt x="1190625" y="476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8F47227E-417D-D349-AAB0-F4502662709A}"/>
                  </a:ext>
                </a:extLst>
              </p:cNvPr>
              <p:cNvSpPr/>
              <p:nvPr/>
            </p:nvSpPr>
            <p:spPr>
              <a:xfrm>
                <a:off x="6740603" y="1630196"/>
                <a:ext cx="1154198" cy="1154627"/>
              </a:xfrm>
              <a:custGeom>
                <a:avLst/>
                <a:gdLst>
                  <a:gd name="connsiteX0" fmla="*/ 237697 w 1154198"/>
                  <a:gd name="connsiteY0" fmla="*/ 1154628 h 1154627"/>
                  <a:gd name="connsiteX1" fmla="*/ 0 w 1154198"/>
                  <a:gd name="connsiteY1" fmla="*/ 916074 h 1154627"/>
                  <a:gd name="connsiteX2" fmla="*/ 69771 w 1154198"/>
                  <a:gd name="connsiteY2" fmla="*/ 748101 h 1154627"/>
                  <a:gd name="connsiteX3" fmla="*/ 742808 w 1154198"/>
                  <a:gd name="connsiteY3" fmla="*/ 74778 h 1154627"/>
                  <a:gd name="connsiteX4" fmla="*/ 1079421 w 1154198"/>
                  <a:gd name="connsiteY4" fmla="*/ 64860 h 1154627"/>
                  <a:gd name="connsiteX5" fmla="*/ 1089337 w 1154198"/>
                  <a:gd name="connsiteY5" fmla="*/ 401476 h 1154627"/>
                  <a:gd name="connsiteX6" fmla="*/ 1079421 w 1154198"/>
                  <a:gd name="connsiteY6" fmla="*/ 411392 h 1154627"/>
                  <a:gd name="connsiteX7" fmla="*/ 405908 w 1154198"/>
                  <a:gd name="connsiteY7" fmla="*/ 1084905 h 1154627"/>
                  <a:gd name="connsiteX8" fmla="*/ 237697 w 1154198"/>
                  <a:gd name="connsiteY8" fmla="*/ 1154628 h 11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198" h="1154627">
                    <a:moveTo>
                      <a:pt x="237697" y="1154628"/>
                    </a:moveTo>
                    <a:cubicBezTo>
                      <a:pt x="106185" y="1154390"/>
                      <a:pt x="-238" y="1047586"/>
                      <a:pt x="0" y="916074"/>
                    </a:cubicBezTo>
                    <a:cubicBezTo>
                      <a:pt x="115" y="853057"/>
                      <a:pt x="25204" y="792649"/>
                      <a:pt x="69771" y="748101"/>
                    </a:cubicBezTo>
                    <a:lnTo>
                      <a:pt x="742808" y="74778"/>
                    </a:lnTo>
                    <a:cubicBezTo>
                      <a:pt x="833019" y="-20914"/>
                      <a:pt x="983733" y="-25355"/>
                      <a:pt x="1079421" y="64860"/>
                    </a:cubicBezTo>
                    <a:cubicBezTo>
                      <a:pt x="1175109" y="155074"/>
                      <a:pt x="1179558" y="305781"/>
                      <a:pt x="1089337" y="401476"/>
                    </a:cubicBezTo>
                    <a:cubicBezTo>
                      <a:pt x="1086136" y="404877"/>
                      <a:pt x="1082822" y="408182"/>
                      <a:pt x="1079421" y="411392"/>
                    </a:cubicBezTo>
                    <a:lnTo>
                      <a:pt x="405908" y="1084905"/>
                    </a:lnTo>
                    <a:cubicBezTo>
                      <a:pt x="361331" y="1129577"/>
                      <a:pt x="300800" y="1154666"/>
                      <a:pt x="237697" y="11546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D51A1CB4-6D2A-EC4D-B82A-7B5083A7875C}"/>
                  </a:ext>
                </a:extLst>
              </p:cNvPr>
              <p:cNvSpPr/>
              <p:nvPr/>
            </p:nvSpPr>
            <p:spPr>
              <a:xfrm>
                <a:off x="4302207" y="4073623"/>
                <a:ext cx="1149645" cy="1149315"/>
              </a:xfrm>
              <a:custGeom>
                <a:avLst/>
                <a:gdLst>
                  <a:gd name="connsiteX0" fmla="*/ 237979 w 1149645"/>
                  <a:gd name="connsiteY0" fmla="*/ 1149315 h 1149315"/>
                  <a:gd name="connsiteX1" fmla="*/ 0 w 1149645"/>
                  <a:gd name="connsiteY1" fmla="*/ 911047 h 1149315"/>
                  <a:gd name="connsiteX2" fmla="*/ 69768 w 1149645"/>
                  <a:gd name="connsiteY2" fmla="*/ 742788 h 1149315"/>
                  <a:gd name="connsiteX3" fmla="*/ 743090 w 1149645"/>
                  <a:gd name="connsiteY3" fmla="*/ 69752 h 1149315"/>
                  <a:gd name="connsiteX4" fmla="*/ 1079894 w 1149645"/>
                  <a:gd name="connsiteY4" fmla="*/ 69752 h 1149315"/>
                  <a:gd name="connsiteX5" fmla="*/ 1079894 w 1149645"/>
                  <a:gd name="connsiteY5" fmla="*/ 406556 h 1149315"/>
                  <a:gd name="connsiteX6" fmla="*/ 406381 w 1149645"/>
                  <a:gd name="connsiteY6" fmla="*/ 1079402 h 1149315"/>
                  <a:gd name="connsiteX7" fmla="*/ 237979 w 1149645"/>
                  <a:gd name="connsiteY7" fmla="*/ 1149315 h 114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645" h="1149315">
                    <a:moveTo>
                      <a:pt x="237979" y="1149315"/>
                    </a:moveTo>
                    <a:cubicBezTo>
                      <a:pt x="106467" y="1149239"/>
                      <a:pt x="-80" y="1042559"/>
                      <a:pt x="0" y="911047"/>
                    </a:cubicBezTo>
                    <a:cubicBezTo>
                      <a:pt x="39" y="847925"/>
                      <a:pt x="25133" y="787413"/>
                      <a:pt x="69768" y="742788"/>
                    </a:cubicBezTo>
                    <a:lnTo>
                      <a:pt x="743090" y="69752"/>
                    </a:lnTo>
                    <a:cubicBezTo>
                      <a:pt x="836092" y="-23251"/>
                      <a:pt x="986892" y="-23251"/>
                      <a:pt x="1079894" y="69752"/>
                    </a:cubicBezTo>
                    <a:cubicBezTo>
                      <a:pt x="1172896" y="162754"/>
                      <a:pt x="1172896" y="313554"/>
                      <a:pt x="1079894" y="406556"/>
                    </a:cubicBezTo>
                    <a:lnTo>
                      <a:pt x="406381" y="1079402"/>
                    </a:lnTo>
                    <a:cubicBezTo>
                      <a:pt x="361785" y="1124179"/>
                      <a:pt x="301179" y="1149344"/>
                      <a:pt x="237979" y="1149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A58802BE-D199-9F40-8BB4-2D144CF92A59}"/>
                  </a:ext>
                </a:extLst>
              </p:cNvPr>
              <p:cNvSpPr/>
              <p:nvPr/>
            </p:nvSpPr>
            <p:spPr>
              <a:xfrm>
                <a:off x="4297196" y="1630196"/>
                <a:ext cx="1154669" cy="1154818"/>
              </a:xfrm>
              <a:custGeom>
                <a:avLst/>
                <a:gdLst>
                  <a:gd name="connsiteX0" fmla="*/ 916503 w 1154669"/>
                  <a:gd name="connsiteY0" fmla="*/ 1154628 h 1154818"/>
                  <a:gd name="connsiteX1" fmla="*/ 748101 w 1154669"/>
                  <a:gd name="connsiteY1" fmla="*/ 1084905 h 1154818"/>
                  <a:gd name="connsiteX2" fmla="*/ 74778 w 1154669"/>
                  <a:gd name="connsiteY2" fmla="*/ 411392 h 1154818"/>
                  <a:gd name="connsiteX3" fmla="*/ 64860 w 1154669"/>
                  <a:gd name="connsiteY3" fmla="*/ 74778 h 1154818"/>
                  <a:gd name="connsiteX4" fmla="*/ 401476 w 1154669"/>
                  <a:gd name="connsiteY4" fmla="*/ 64860 h 1154818"/>
                  <a:gd name="connsiteX5" fmla="*/ 411392 w 1154669"/>
                  <a:gd name="connsiteY5" fmla="*/ 74778 h 1154818"/>
                  <a:gd name="connsiteX6" fmla="*/ 1084905 w 1154669"/>
                  <a:gd name="connsiteY6" fmla="*/ 748291 h 1154818"/>
                  <a:gd name="connsiteX7" fmla="*/ 1084952 w 1154669"/>
                  <a:gd name="connsiteY7" fmla="*/ 1085048 h 1154818"/>
                  <a:gd name="connsiteX8" fmla="*/ 916503 w 1154669"/>
                  <a:gd name="connsiteY8" fmla="*/ 1154818 h 115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69" h="1154818">
                    <a:moveTo>
                      <a:pt x="916503" y="1154628"/>
                    </a:moveTo>
                    <a:cubicBezTo>
                      <a:pt x="853333" y="1154713"/>
                      <a:pt x="792725" y="1129624"/>
                      <a:pt x="748101" y="1084905"/>
                    </a:cubicBezTo>
                    <a:lnTo>
                      <a:pt x="74778" y="411392"/>
                    </a:lnTo>
                    <a:cubicBezTo>
                      <a:pt x="-20914" y="321181"/>
                      <a:pt x="-25355" y="170470"/>
                      <a:pt x="64860" y="74778"/>
                    </a:cubicBezTo>
                    <a:cubicBezTo>
                      <a:pt x="155074" y="-20914"/>
                      <a:pt x="305781" y="-25355"/>
                      <a:pt x="401476" y="64860"/>
                    </a:cubicBezTo>
                    <a:cubicBezTo>
                      <a:pt x="404877" y="68068"/>
                      <a:pt x="408182" y="71375"/>
                      <a:pt x="411392" y="74778"/>
                    </a:cubicBezTo>
                    <a:lnTo>
                      <a:pt x="1084905" y="748291"/>
                    </a:lnTo>
                    <a:cubicBezTo>
                      <a:pt x="1177907" y="841274"/>
                      <a:pt x="1177926" y="992045"/>
                      <a:pt x="1084952" y="1085048"/>
                    </a:cubicBezTo>
                    <a:cubicBezTo>
                      <a:pt x="1040280" y="1129729"/>
                      <a:pt x="979682" y="1154828"/>
                      <a:pt x="916503" y="1154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3FD9CF2D-9946-2945-9000-639B1B4159A2}"/>
                  </a:ext>
                </a:extLst>
              </p:cNvPr>
              <p:cNvSpPr/>
              <p:nvPr/>
            </p:nvSpPr>
            <p:spPr>
              <a:xfrm>
                <a:off x="6748937" y="4081938"/>
                <a:ext cx="1140852" cy="1140999"/>
              </a:xfrm>
              <a:custGeom>
                <a:avLst/>
                <a:gdLst>
                  <a:gd name="connsiteX0" fmla="*/ 902876 w 1140852"/>
                  <a:gd name="connsiteY0" fmla="*/ 1141000 h 1140999"/>
                  <a:gd name="connsiteX1" fmla="*/ 734474 w 1140852"/>
                  <a:gd name="connsiteY1" fmla="*/ 1071086 h 1140999"/>
                  <a:gd name="connsiteX2" fmla="*/ 61437 w 1140852"/>
                  <a:gd name="connsiteY2" fmla="*/ 397764 h 1140999"/>
                  <a:gd name="connsiteX3" fmla="*/ 78487 w 1140852"/>
                  <a:gd name="connsiteY3" fmla="*/ 61436 h 1140999"/>
                  <a:gd name="connsiteX4" fmla="*/ 397765 w 1140852"/>
                  <a:gd name="connsiteY4" fmla="*/ 61436 h 1140999"/>
                  <a:gd name="connsiteX5" fmla="*/ 1071088 w 1140852"/>
                  <a:gd name="connsiteY5" fmla="*/ 734473 h 1140999"/>
                  <a:gd name="connsiteX6" fmla="*/ 1071135 w 1140852"/>
                  <a:gd name="connsiteY6" fmla="*/ 1071229 h 1140999"/>
                  <a:gd name="connsiteX7" fmla="*/ 902686 w 1140852"/>
                  <a:gd name="connsiteY7" fmla="*/ 1141000 h 11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852" h="1140999">
                    <a:moveTo>
                      <a:pt x="902876" y="1141000"/>
                    </a:moveTo>
                    <a:cubicBezTo>
                      <a:pt x="839677" y="1141028"/>
                      <a:pt x="779070" y="1115863"/>
                      <a:pt x="734474" y="1071086"/>
                    </a:cubicBezTo>
                    <a:lnTo>
                      <a:pt x="61437" y="397764"/>
                    </a:lnTo>
                    <a:cubicBezTo>
                      <a:pt x="-26726" y="300180"/>
                      <a:pt x="-19096" y="149600"/>
                      <a:pt x="78487" y="61436"/>
                    </a:cubicBezTo>
                    <a:cubicBezTo>
                      <a:pt x="169146" y="-20479"/>
                      <a:pt x="307106" y="-20479"/>
                      <a:pt x="397765" y="61436"/>
                    </a:cubicBezTo>
                    <a:lnTo>
                      <a:pt x="1071088" y="734473"/>
                    </a:lnTo>
                    <a:cubicBezTo>
                      <a:pt x="1164090" y="827456"/>
                      <a:pt x="1164109" y="978227"/>
                      <a:pt x="1071135" y="1071229"/>
                    </a:cubicBezTo>
                    <a:cubicBezTo>
                      <a:pt x="1026463" y="1115911"/>
                      <a:pt x="965865" y="1141009"/>
                      <a:pt x="902686" y="1141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F2EAED-E58D-C84D-B215-C07FBDC045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3128" y="969963"/>
            <a:ext cx="4114799" cy="58880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35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cutout photo –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1" y="0"/>
            <a:ext cx="365759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98" y="969963"/>
            <a:ext cx="5468501" cy="1325563"/>
          </a:xfrm>
        </p:spPr>
        <p:txBody>
          <a:bodyPr/>
          <a:lstStyle>
            <a:lvl1pPr>
              <a:defRPr sz="3600" baseline="0">
                <a:solidFill>
                  <a:srgbClr val="BD8E2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5299" y="2552956"/>
            <a:ext cx="5468502" cy="3136644"/>
          </a:xfrm>
        </p:spPr>
        <p:txBody>
          <a:bodyPr/>
          <a:lstStyle>
            <a:lvl1pPr>
              <a:buClr>
                <a:srgbClr val="BD8E2D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479EA6-C270-004C-B594-00870CB24BE9}"/>
              </a:ext>
            </a:extLst>
          </p:cNvPr>
          <p:cNvGrpSpPr/>
          <p:nvPr userDrawn="1"/>
        </p:nvGrpSpPr>
        <p:grpSpPr>
          <a:xfrm>
            <a:off x="64265" y="170510"/>
            <a:ext cx="3375522" cy="6684156"/>
            <a:chOff x="64265" y="170510"/>
            <a:chExt cx="3375522" cy="6684156"/>
          </a:xfrm>
        </p:grpSpPr>
        <p:sp>
          <p:nvSpPr>
            <p:cNvPr id="337" name="Graphic 10">
              <a:extLst>
                <a:ext uri="{FF2B5EF4-FFF2-40B4-BE49-F238E27FC236}">
                  <a16:creationId xmlns:a16="http://schemas.microsoft.com/office/drawing/2014/main" id="{26AE2F29-F152-354C-B8A0-B2CA2F6E77A1}"/>
                </a:ext>
              </a:extLst>
            </p:cNvPr>
            <p:cNvSpPr/>
            <p:nvPr userDrawn="1"/>
          </p:nvSpPr>
          <p:spPr>
            <a:xfrm>
              <a:off x="184405" y="17051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Graphic 10">
              <a:extLst>
                <a:ext uri="{FF2B5EF4-FFF2-40B4-BE49-F238E27FC236}">
                  <a16:creationId xmlns:a16="http://schemas.microsoft.com/office/drawing/2014/main" id="{134D9FDF-3787-0143-872C-AE0C257BFCD6}"/>
                </a:ext>
              </a:extLst>
            </p:cNvPr>
            <p:cNvSpPr/>
            <p:nvPr userDrawn="1"/>
          </p:nvSpPr>
          <p:spPr>
            <a:xfrm>
              <a:off x="705012" y="437488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Graphic 10">
              <a:extLst>
                <a:ext uri="{FF2B5EF4-FFF2-40B4-BE49-F238E27FC236}">
                  <a16:creationId xmlns:a16="http://schemas.microsoft.com/office/drawing/2014/main" id="{6AA2DE16-BE76-BC4E-8100-AAD3A8836382}"/>
                </a:ext>
              </a:extLst>
            </p:cNvPr>
            <p:cNvSpPr/>
            <p:nvPr userDrawn="1"/>
          </p:nvSpPr>
          <p:spPr>
            <a:xfrm>
              <a:off x="224452" y="1031514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Graphic 10">
              <a:extLst>
                <a:ext uri="{FF2B5EF4-FFF2-40B4-BE49-F238E27FC236}">
                  <a16:creationId xmlns:a16="http://schemas.microsoft.com/office/drawing/2014/main" id="{623D4562-6B08-F546-928B-01CA7B667FF7}"/>
                </a:ext>
              </a:extLst>
            </p:cNvPr>
            <p:cNvSpPr/>
            <p:nvPr userDrawn="1"/>
          </p:nvSpPr>
          <p:spPr>
            <a:xfrm>
              <a:off x="1018712" y="1211724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Graphic 10">
              <a:extLst>
                <a:ext uri="{FF2B5EF4-FFF2-40B4-BE49-F238E27FC236}">
                  <a16:creationId xmlns:a16="http://schemas.microsoft.com/office/drawing/2014/main" id="{9783E033-50A4-8946-8B24-B127DE7EE61C}"/>
                </a:ext>
              </a:extLst>
            </p:cNvPr>
            <p:cNvSpPr/>
            <p:nvPr userDrawn="1"/>
          </p:nvSpPr>
          <p:spPr>
            <a:xfrm>
              <a:off x="1379133" y="223905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Graphic 10">
              <a:extLst>
                <a:ext uri="{FF2B5EF4-FFF2-40B4-BE49-F238E27FC236}">
                  <a16:creationId xmlns:a16="http://schemas.microsoft.com/office/drawing/2014/main" id="{07C076A3-6D7E-654D-BB74-3686A16F7B75}"/>
                </a:ext>
              </a:extLst>
            </p:cNvPr>
            <p:cNvSpPr/>
            <p:nvPr userDrawn="1"/>
          </p:nvSpPr>
          <p:spPr>
            <a:xfrm>
              <a:off x="1766251" y="938072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Graphic 10">
              <a:extLst>
                <a:ext uri="{FF2B5EF4-FFF2-40B4-BE49-F238E27FC236}">
                  <a16:creationId xmlns:a16="http://schemas.microsoft.com/office/drawing/2014/main" id="{2C5EBF49-BD07-E544-A3DA-6D2AA5202EA6}"/>
                </a:ext>
              </a:extLst>
            </p:cNvPr>
            <p:cNvSpPr/>
            <p:nvPr userDrawn="1"/>
          </p:nvSpPr>
          <p:spPr>
            <a:xfrm>
              <a:off x="2213439" y="283975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Graphic 10">
              <a:extLst>
                <a:ext uri="{FF2B5EF4-FFF2-40B4-BE49-F238E27FC236}">
                  <a16:creationId xmlns:a16="http://schemas.microsoft.com/office/drawing/2014/main" id="{877A990A-A70B-4D4A-819C-46D94407FCF9}"/>
                </a:ext>
              </a:extLst>
            </p:cNvPr>
            <p:cNvSpPr/>
            <p:nvPr userDrawn="1"/>
          </p:nvSpPr>
          <p:spPr>
            <a:xfrm>
              <a:off x="2613906" y="1084909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Graphic 10">
              <a:extLst>
                <a:ext uri="{FF2B5EF4-FFF2-40B4-BE49-F238E27FC236}">
                  <a16:creationId xmlns:a16="http://schemas.microsoft.com/office/drawing/2014/main" id="{E8CD5560-A33E-E640-9159-E5FC92D1C0B7}"/>
                </a:ext>
              </a:extLst>
            </p:cNvPr>
            <p:cNvSpPr/>
            <p:nvPr userDrawn="1"/>
          </p:nvSpPr>
          <p:spPr>
            <a:xfrm>
              <a:off x="3041071" y="250603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Graphic 10">
              <a:extLst>
                <a:ext uri="{FF2B5EF4-FFF2-40B4-BE49-F238E27FC236}">
                  <a16:creationId xmlns:a16="http://schemas.microsoft.com/office/drawing/2014/main" id="{8BDA5F4D-4CA4-6A41-BD6E-992C90D2414F}"/>
                </a:ext>
              </a:extLst>
            </p:cNvPr>
            <p:cNvSpPr/>
            <p:nvPr userDrawn="1"/>
          </p:nvSpPr>
          <p:spPr>
            <a:xfrm>
              <a:off x="464732" y="175903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Graphic 10">
              <a:extLst>
                <a:ext uri="{FF2B5EF4-FFF2-40B4-BE49-F238E27FC236}">
                  <a16:creationId xmlns:a16="http://schemas.microsoft.com/office/drawing/2014/main" id="{F64F67AA-C215-2C40-850B-5784ECA53719}"/>
                </a:ext>
              </a:extLst>
            </p:cNvPr>
            <p:cNvSpPr/>
            <p:nvPr userDrawn="1"/>
          </p:nvSpPr>
          <p:spPr>
            <a:xfrm>
              <a:off x="1365783" y="199931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Graphic 10">
              <a:extLst>
                <a:ext uri="{FF2B5EF4-FFF2-40B4-BE49-F238E27FC236}">
                  <a16:creationId xmlns:a16="http://schemas.microsoft.com/office/drawing/2014/main" id="{0ADA5A8A-2D19-BB4D-9FF5-194468931C76}"/>
                </a:ext>
              </a:extLst>
            </p:cNvPr>
            <p:cNvSpPr/>
            <p:nvPr userDrawn="1"/>
          </p:nvSpPr>
          <p:spPr>
            <a:xfrm>
              <a:off x="1985151" y="1607032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Graphic 10">
              <a:extLst>
                <a:ext uri="{FF2B5EF4-FFF2-40B4-BE49-F238E27FC236}">
                  <a16:creationId xmlns:a16="http://schemas.microsoft.com/office/drawing/2014/main" id="{8BF2D5DA-DB25-7C40-9915-09452CBFF9F0}"/>
                </a:ext>
              </a:extLst>
            </p:cNvPr>
            <p:cNvSpPr/>
            <p:nvPr userDrawn="1"/>
          </p:nvSpPr>
          <p:spPr>
            <a:xfrm>
              <a:off x="3104459" y="175903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Graphic 10">
              <a:extLst>
                <a:ext uri="{FF2B5EF4-FFF2-40B4-BE49-F238E27FC236}">
                  <a16:creationId xmlns:a16="http://schemas.microsoft.com/office/drawing/2014/main" id="{A8E19171-AB32-684F-A5F8-7C64ADFE958F}"/>
                </a:ext>
              </a:extLst>
            </p:cNvPr>
            <p:cNvSpPr/>
            <p:nvPr userDrawn="1"/>
          </p:nvSpPr>
          <p:spPr>
            <a:xfrm>
              <a:off x="110986" y="2479871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Graphic 10">
              <a:extLst>
                <a:ext uri="{FF2B5EF4-FFF2-40B4-BE49-F238E27FC236}">
                  <a16:creationId xmlns:a16="http://schemas.microsoft.com/office/drawing/2014/main" id="{4E70E7BE-1BA4-1D47-BE51-CA525EED013D}"/>
                </a:ext>
              </a:extLst>
            </p:cNvPr>
            <p:cNvSpPr/>
            <p:nvPr userDrawn="1"/>
          </p:nvSpPr>
          <p:spPr>
            <a:xfrm>
              <a:off x="851850" y="2720151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Graphic 10">
              <a:extLst>
                <a:ext uri="{FF2B5EF4-FFF2-40B4-BE49-F238E27FC236}">
                  <a16:creationId xmlns:a16="http://schemas.microsoft.com/office/drawing/2014/main" id="{3E09036E-7CA6-3547-9E41-5367BDBE349C}"/>
                </a:ext>
              </a:extLst>
            </p:cNvPr>
            <p:cNvSpPr/>
            <p:nvPr userDrawn="1"/>
          </p:nvSpPr>
          <p:spPr>
            <a:xfrm>
              <a:off x="1873041" y="2653406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Graphic 10">
              <a:extLst>
                <a:ext uri="{FF2B5EF4-FFF2-40B4-BE49-F238E27FC236}">
                  <a16:creationId xmlns:a16="http://schemas.microsoft.com/office/drawing/2014/main" id="{0A610929-0BAD-8046-94EE-1C26FF89D019}"/>
                </a:ext>
              </a:extLst>
            </p:cNvPr>
            <p:cNvSpPr/>
            <p:nvPr userDrawn="1"/>
          </p:nvSpPr>
          <p:spPr>
            <a:xfrm>
              <a:off x="2835916" y="2720151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Graphic 10">
              <a:extLst>
                <a:ext uri="{FF2B5EF4-FFF2-40B4-BE49-F238E27FC236}">
                  <a16:creationId xmlns:a16="http://schemas.microsoft.com/office/drawing/2014/main" id="{C7F57592-90C4-FF43-8736-0D132251AE98}"/>
                </a:ext>
              </a:extLst>
            </p:cNvPr>
            <p:cNvSpPr/>
            <p:nvPr userDrawn="1"/>
          </p:nvSpPr>
          <p:spPr>
            <a:xfrm>
              <a:off x="2286857" y="3387596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Graphic 10">
              <a:extLst>
                <a:ext uri="{FF2B5EF4-FFF2-40B4-BE49-F238E27FC236}">
                  <a16:creationId xmlns:a16="http://schemas.microsoft.com/office/drawing/2014/main" id="{0FA1BCBB-2D0D-7D4C-B773-7ECEBAED6272}"/>
                </a:ext>
              </a:extLst>
            </p:cNvPr>
            <p:cNvSpPr/>
            <p:nvPr userDrawn="1"/>
          </p:nvSpPr>
          <p:spPr>
            <a:xfrm>
              <a:off x="1345760" y="333420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Graphic 10">
              <a:extLst>
                <a:ext uri="{FF2B5EF4-FFF2-40B4-BE49-F238E27FC236}">
                  <a16:creationId xmlns:a16="http://schemas.microsoft.com/office/drawing/2014/main" id="{77380F76-9974-7E4B-AA67-97B684E35C01}"/>
                </a:ext>
              </a:extLst>
            </p:cNvPr>
            <p:cNvSpPr/>
            <p:nvPr userDrawn="1"/>
          </p:nvSpPr>
          <p:spPr>
            <a:xfrm>
              <a:off x="314796" y="3265943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Graphic 10">
              <a:extLst>
                <a:ext uri="{FF2B5EF4-FFF2-40B4-BE49-F238E27FC236}">
                  <a16:creationId xmlns:a16="http://schemas.microsoft.com/office/drawing/2014/main" id="{14B8AF9C-07F6-A645-A107-850654A88F95}"/>
                </a:ext>
              </a:extLst>
            </p:cNvPr>
            <p:cNvSpPr/>
            <p:nvPr userDrawn="1"/>
          </p:nvSpPr>
          <p:spPr>
            <a:xfrm>
              <a:off x="3101140" y="3774714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Graphic 10">
              <a:extLst>
                <a:ext uri="{FF2B5EF4-FFF2-40B4-BE49-F238E27FC236}">
                  <a16:creationId xmlns:a16="http://schemas.microsoft.com/office/drawing/2014/main" id="{252B6CC1-E832-4A4B-8B0C-8F67DEB10E5D}"/>
                </a:ext>
              </a:extLst>
            </p:cNvPr>
            <p:cNvSpPr/>
            <p:nvPr userDrawn="1"/>
          </p:nvSpPr>
          <p:spPr>
            <a:xfrm>
              <a:off x="1632761" y="4155159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Graphic 10">
              <a:extLst>
                <a:ext uri="{FF2B5EF4-FFF2-40B4-BE49-F238E27FC236}">
                  <a16:creationId xmlns:a16="http://schemas.microsoft.com/office/drawing/2014/main" id="{5466FC4D-BC60-4344-89AC-6588A6EF2314}"/>
                </a:ext>
              </a:extLst>
            </p:cNvPr>
            <p:cNvSpPr/>
            <p:nvPr userDrawn="1"/>
          </p:nvSpPr>
          <p:spPr>
            <a:xfrm>
              <a:off x="873442" y="4121278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Graphic 10">
              <a:extLst>
                <a:ext uri="{FF2B5EF4-FFF2-40B4-BE49-F238E27FC236}">
                  <a16:creationId xmlns:a16="http://schemas.microsoft.com/office/drawing/2014/main" id="{E2A63E57-BD30-2948-B366-1511BDF6DE02}"/>
                </a:ext>
              </a:extLst>
            </p:cNvPr>
            <p:cNvSpPr/>
            <p:nvPr userDrawn="1"/>
          </p:nvSpPr>
          <p:spPr>
            <a:xfrm>
              <a:off x="64265" y="4882674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Graphic 10">
              <a:extLst>
                <a:ext uri="{FF2B5EF4-FFF2-40B4-BE49-F238E27FC236}">
                  <a16:creationId xmlns:a16="http://schemas.microsoft.com/office/drawing/2014/main" id="{FAFBC442-874D-2B4E-A6B6-009253C2666C}"/>
                </a:ext>
              </a:extLst>
            </p:cNvPr>
            <p:cNvSpPr/>
            <p:nvPr userDrawn="1"/>
          </p:nvSpPr>
          <p:spPr>
            <a:xfrm>
              <a:off x="1158876" y="4962768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Graphic 10">
              <a:extLst>
                <a:ext uri="{FF2B5EF4-FFF2-40B4-BE49-F238E27FC236}">
                  <a16:creationId xmlns:a16="http://schemas.microsoft.com/office/drawing/2014/main" id="{760A33E5-1D07-0945-8D24-9EC2BD733325}"/>
                </a:ext>
              </a:extLst>
            </p:cNvPr>
            <p:cNvSpPr/>
            <p:nvPr userDrawn="1"/>
          </p:nvSpPr>
          <p:spPr>
            <a:xfrm>
              <a:off x="2440371" y="4482208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Graphic 10">
              <a:extLst>
                <a:ext uri="{FF2B5EF4-FFF2-40B4-BE49-F238E27FC236}">
                  <a16:creationId xmlns:a16="http://schemas.microsoft.com/office/drawing/2014/main" id="{EC5A0851-21DA-5747-BA91-148D02D856E9}"/>
                </a:ext>
              </a:extLst>
            </p:cNvPr>
            <p:cNvSpPr/>
            <p:nvPr userDrawn="1"/>
          </p:nvSpPr>
          <p:spPr>
            <a:xfrm>
              <a:off x="3071085" y="511461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Graphic 10">
              <a:extLst>
                <a:ext uri="{FF2B5EF4-FFF2-40B4-BE49-F238E27FC236}">
                  <a16:creationId xmlns:a16="http://schemas.microsoft.com/office/drawing/2014/main" id="{64B139CB-433D-534E-BC4B-F2FF6A058AA9}"/>
                </a:ext>
              </a:extLst>
            </p:cNvPr>
            <p:cNvSpPr/>
            <p:nvPr userDrawn="1"/>
          </p:nvSpPr>
          <p:spPr>
            <a:xfrm>
              <a:off x="1946462" y="5316516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Graphic 10">
              <a:extLst>
                <a:ext uri="{FF2B5EF4-FFF2-40B4-BE49-F238E27FC236}">
                  <a16:creationId xmlns:a16="http://schemas.microsoft.com/office/drawing/2014/main" id="{AB57BC8D-5A5D-B54F-90FA-9CB996F1709F}"/>
                </a:ext>
              </a:extLst>
            </p:cNvPr>
            <p:cNvSpPr/>
            <p:nvPr userDrawn="1"/>
          </p:nvSpPr>
          <p:spPr>
            <a:xfrm>
              <a:off x="524804" y="5456680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Graphic 10">
              <a:extLst>
                <a:ext uri="{FF2B5EF4-FFF2-40B4-BE49-F238E27FC236}">
                  <a16:creationId xmlns:a16="http://schemas.microsoft.com/office/drawing/2014/main" id="{369AFBCF-D47B-9040-8B63-C5E420EE61E5}"/>
                </a:ext>
              </a:extLst>
            </p:cNvPr>
            <p:cNvSpPr/>
            <p:nvPr userDrawn="1"/>
          </p:nvSpPr>
          <p:spPr>
            <a:xfrm>
              <a:off x="1082978" y="6047678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Graphic 10">
              <a:extLst>
                <a:ext uri="{FF2B5EF4-FFF2-40B4-BE49-F238E27FC236}">
                  <a16:creationId xmlns:a16="http://schemas.microsoft.com/office/drawing/2014/main" id="{C59C13D2-A008-E348-88BD-59684EC39067}"/>
                </a:ext>
              </a:extLst>
            </p:cNvPr>
            <p:cNvSpPr/>
            <p:nvPr userDrawn="1"/>
          </p:nvSpPr>
          <p:spPr>
            <a:xfrm>
              <a:off x="2555033" y="5860174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Graphic 10">
              <a:extLst>
                <a:ext uri="{FF2B5EF4-FFF2-40B4-BE49-F238E27FC236}">
                  <a16:creationId xmlns:a16="http://schemas.microsoft.com/office/drawing/2014/main" id="{939965BA-A48B-5944-88E5-0B3289F98543}"/>
                </a:ext>
              </a:extLst>
            </p:cNvPr>
            <p:cNvSpPr/>
            <p:nvPr userDrawn="1"/>
          </p:nvSpPr>
          <p:spPr>
            <a:xfrm>
              <a:off x="70941" y="6351056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Graphic 10">
              <a:extLst>
                <a:ext uri="{FF2B5EF4-FFF2-40B4-BE49-F238E27FC236}">
                  <a16:creationId xmlns:a16="http://schemas.microsoft.com/office/drawing/2014/main" id="{3000BB9C-C67E-6341-89B9-9FB76EB89060}"/>
                </a:ext>
              </a:extLst>
            </p:cNvPr>
            <p:cNvSpPr/>
            <p:nvPr userDrawn="1"/>
          </p:nvSpPr>
          <p:spPr>
            <a:xfrm>
              <a:off x="3187910" y="6250939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Graphic 10">
              <a:extLst>
                <a:ext uri="{FF2B5EF4-FFF2-40B4-BE49-F238E27FC236}">
                  <a16:creationId xmlns:a16="http://schemas.microsoft.com/office/drawing/2014/main" id="{A2F0F2BF-CC4A-1F45-8311-5262B6D62F35}"/>
                </a:ext>
              </a:extLst>
            </p:cNvPr>
            <p:cNvSpPr/>
            <p:nvPr userDrawn="1"/>
          </p:nvSpPr>
          <p:spPr>
            <a:xfrm>
              <a:off x="2439014" y="2134314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Graphic 10">
              <a:extLst>
                <a:ext uri="{FF2B5EF4-FFF2-40B4-BE49-F238E27FC236}">
                  <a16:creationId xmlns:a16="http://schemas.microsoft.com/office/drawing/2014/main" id="{AE885600-7D67-FE47-A9A8-A4C6021ECB0C}"/>
                </a:ext>
              </a:extLst>
            </p:cNvPr>
            <p:cNvSpPr/>
            <p:nvPr userDrawn="1"/>
          </p:nvSpPr>
          <p:spPr>
            <a:xfrm>
              <a:off x="248669" y="4148483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Graphic 10">
              <a:extLst>
                <a:ext uri="{FF2B5EF4-FFF2-40B4-BE49-F238E27FC236}">
                  <a16:creationId xmlns:a16="http://schemas.microsoft.com/office/drawing/2014/main" id="{A95B2A00-852C-3742-9045-B4C9C925A7B9}"/>
                </a:ext>
              </a:extLst>
            </p:cNvPr>
            <p:cNvSpPr/>
            <p:nvPr userDrawn="1"/>
          </p:nvSpPr>
          <p:spPr>
            <a:xfrm>
              <a:off x="1826322" y="6451172"/>
              <a:ext cx="251877" cy="403494"/>
            </a:xfrm>
            <a:custGeom>
              <a:avLst/>
              <a:gdLst>
                <a:gd name="connsiteX0" fmla="*/ 3017140 w 3030349"/>
                <a:gd name="connsiteY0" fmla="*/ 1869285 h 4854462"/>
                <a:gd name="connsiteX1" fmla="*/ 2928748 w 3030349"/>
                <a:gd name="connsiteY1" fmla="*/ 1817774 h 4854462"/>
                <a:gd name="connsiteX2" fmla="*/ 1597788 w 3030349"/>
                <a:gd name="connsiteY2" fmla="*/ 1817774 h 4854462"/>
                <a:gd name="connsiteX3" fmla="*/ 1820927 w 3030349"/>
                <a:gd name="connsiteY3" fmla="*/ 112850 h 4854462"/>
                <a:gd name="connsiteX4" fmla="*/ 1729970 w 3030349"/>
                <a:gd name="connsiteY4" fmla="*/ 560 h 4854462"/>
                <a:gd name="connsiteX5" fmla="*/ 1633653 w 3030349"/>
                <a:gd name="connsiteY5" fmla="*/ 46454 h 4854462"/>
                <a:gd name="connsiteX6" fmla="*/ 15064 w 3030349"/>
                <a:gd name="connsiteY6" fmla="*/ 2882161 h 4854462"/>
                <a:gd name="connsiteX7" fmla="*/ 48401 w 3030349"/>
                <a:gd name="connsiteY7" fmla="*/ 3021912 h 4854462"/>
                <a:gd name="connsiteX8" fmla="*/ 101601 w 3030349"/>
                <a:gd name="connsiteY8" fmla="*/ 3036974 h 4854462"/>
                <a:gd name="connsiteX9" fmla="*/ 1412673 w 3030349"/>
                <a:gd name="connsiteY9" fmla="*/ 3036974 h 4854462"/>
                <a:gd name="connsiteX10" fmla="*/ 1235838 w 3030349"/>
                <a:gd name="connsiteY10" fmla="*/ 4744464 h 4854462"/>
                <a:gd name="connsiteX11" fmla="*/ 1329963 w 3030349"/>
                <a:gd name="connsiteY11" fmla="*/ 4854166 h 4854462"/>
                <a:gd name="connsiteX12" fmla="*/ 1424078 w 3030349"/>
                <a:gd name="connsiteY12" fmla="*/ 4806973 h 4854462"/>
                <a:gd name="connsiteX13" fmla="*/ 3015921 w 3030349"/>
                <a:gd name="connsiteY13" fmla="*/ 1971571 h 4854462"/>
                <a:gd name="connsiteX14" fmla="*/ 3017140 w 3030349"/>
                <a:gd name="connsiteY14" fmla="*/ 1869285 h 485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0349" h="4854462">
                  <a:moveTo>
                    <a:pt x="3017140" y="1869285"/>
                  </a:moveTo>
                  <a:cubicBezTo>
                    <a:pt x="2999107" y="1837451"/>
                    <a:pt x="2965350" y="1817774"/>
                    <a:pt x="2928748" y="1817774"/>
                  </a:cubicBezTo>
                  <a:lnTo>
                    <a:pt x="1597788" y="1817774"/>
                  </a:lnTo>
                  <a:lnTo>
                    <a:pt x="1820927" y="112850"/>
                  </a:lnTo>
                  <a:cubicBezTo>
                    <a:pt x="1826820" y="56723"/>
                    <a:pt x="1786104" y="6449"/>
                    <a:pt x="1729970" y="560"/>
                  </a:cubicBezTo>
                  <a:cubicBezTo>
                    <a:pt x="1691794" y="-3446"/>
                    <a:pt x="1654583" y="14281"/>
                    <a:pt x="1633653" y="46454"/>
                  </a:cubicBezTo>
                  <a:lnTo>
                    <a:pt x="15064" y="2882161"/>
                  </a:lnTo>
                  <a:cubicBezTo>
                    <a:pt x="-14324" y="2929964"/>
                    <a:pt x="601" y="2992524"/>
                    <a:pt x="48401" y="3021912"/>
                  </a:cubicBezTo>
                  <a:cubicBezTo>
                    <a:pt x="64403" y="3031767"/>
                    <a:pt x="82818" y="3036974"/>
                    <a:pt x="101601" y="3036974"/>
                  </a:cubicBezTo>
                  <a:lnTo>
                    <a:pt x="1412673" y="3036974"/>
                  </a:lnTo>
                  <a:lnTo>
                    <a:pt x="1235838" y="4744464"/>
                  </a:lnTo>
                  <a:cubicBezTo>
                    <a:pt x="1231538" y="4800750"/>
                    <a:pt x="1273679" y="4849873"/>
                    <a:pt x="1329963" y="4854166"/>
                  </a:cubicBezTo>
                  <a:cubicBezTo>
                    <a:pt x="1367647" y="4857037"/>
                    <a:pt x="1403844" y="4838901"/>
                    <a:pt x="1424078" y="4806973"/>
                  </a:cubicBezTo>
                  <a:lnTo>
                    <a:pt x="3015921" y="1971571"/>
                  </a:lnTo>
                  <a:cubicBezTo>
                    <a:pt x="3034717" y="1940182"/>
                    <a:pt x="3035175" y="1901114"/>
                    <a:pt x="3017140" y="1869285"/>
                  </a:cubicBezTo>
                  <a:close/>
                </a:path>
              </a:pathLst>
            </a:custGeom>
            <a:solidFill>
              <a:srgbClr val="BD8E2D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4" name="Picture Placeholder 7">
            <a:extLst>
              <a:ext uri="{FF2B5EF4-FFF2-40B4-BE49-F238E27FC236}">
                <a16:creationId xmlns:a16="http://schemas.microsoft.com/office/drawing/2014/main" id="{03D4DB59-A9D3-D948-8964-8FD6E12E66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0115" y="966629"/>
            <a:ext cx="4127210" cy="58880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386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cutout photo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1" y="0"/>
            <a:ext cx="3657599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298" y="969963"/>
            <a:ext cx="5468501" cy="1325563"/>
          </a:xfrm>
        </p:spPr>
        <p:txBody>
          <a:bodyPr/>
          <a:lstStyle>
            <a:lvl1pPr>
              <a:defRPr sz="36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5299" y="2552956"/>
            <a:ext cx="5468502" cy="3136644"/>
          </a:xfrm>
        </p:spPr>
        <p:txBody>
          <a:bodyPr/>
          <a:lstStyle>
            <a:lvl1pPr>
              <a:buClr>
                <a:schemeClr val="accent6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C4794-7443-B94E-BDF4-7EC8592EA2EE}"/>
              </a:ext>
            </a:extLst>
          </p:cNvPr>
          <p:cNvGrpSpPr/>
          <p:nvPr userDrawn="1"/>
        </p:nvGrpSpPr>
        <p:grpSpPr>
          <a:xfrm>
            <a:off x="53080" y="113153"/>
            <a:ext cx="3439756" cy="6771330"/>
            <a:chOff x="53080" y="113153"/>
            <a:chExt cx="3439756" cy="6771330"/>
          </a:xfrm>
        </p:grpSpPr>
        <p:sp>
          <p:nvSpPr>
            <p:cNvPr id="48" name="Graphic 7">
              <a:extLst>
                <a:ext uri="{FF2B5EF4-FFF2-40B4-BE49-F238E27FC236}">
                  <a16:creationId xmlns:a16="http://schemas.microsoft.com/office/drawing/2014/main" id="{6890AA3D-B1F7-0C49-B3E4-BBBB3226A2F3}"/>
                </a:ext>
              </a:extLst>
            </p:cNvPr>
            <p:cNvSpPr/>
            <p:nvPr userDrawn="1"/>
          </p:nvSpPr>
          <p:spPr>
            <a:xfrm>
              <a:off x="213265" y="193246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7">
              <a:extLst>
                <a:ext uri="{FF2B5EF4-FFF2-40B4-BE49-F238E27FC236}">
                  <a16:creationId xmlns:a16="http://schemas.microsoft.com/office/drawing/2014/main" id="{525447DF-0596-0A49-80DB-095B789C0F18}"/>
                </a:ext>
              </a:extLst>
            </p:cNvPr>
            <p:cNvSpPr/>
            <p:nvPr userDrawn="1"/>
          </p:nvSpPr>
          <p:spPr>
            <a:xfrm>
              <a:off x="840663" y="753900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7">
              <a:extLst>
                <a:ext uri="{FF2B5EF4-FFF2-40B4-BE49-F238E27FC236}">
                  <a16:creationId xmlns:a16="http://schemas.microsoft.com/office/drawing/2014/main" id="{986C3B7B-F5A8-934A-ADD4-676B237E48F1}"/>
                </a:ext>
              </a:extLst>
            </p:cNvPr>
            <p:cNvSpPr/>
            <p:nvPr userDrawn="1"/>
          </p:nvSpPr>
          <p:spPr>
            <a:xfrm>
              <a:off x="1374620" y="113153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7">
              <a:extLst>
                <a:ext uri="{FF2B5EF4-FFF2-40B4-BE49-F238E27FC236}">
                  <a16:creationId xmlns:a16="http://schemas.microsoft.com/office/drawing/2014/main" id="{B6F50567-764E-8445-95EF-62277372DE3B}"/>
                </a:ext>
              </a:extLst>
            </p:cNvPr>
            <p:cNvSpPr/>
            <p:nvPr userDrawn="1"/>
          </p:nvSpPr>
          <p:spPr>
            <a:xfrm>
              <a:off x="146521" y="1454718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7">
              <a:extLst>
                <a:ext uri="{FF2B5EF4-FFF2-40B4-BE49-F238E27FC236}">
                  <a16:creationId xmlns:a16="http://schemas.microsoft.com/office/drawing/2014/main" id="{C50CB487-2797-DD46-8150-21DDC00FF377}"/>
                </a:ext>
              </a:extLst>
            </p:cNvPr>
            <p:cNvSpPr/>
            <p:nvPr userDrawn="1"/>
          </p:nvSpPr>
          <p:spPr>
            <a:xfrm>
              <a:off x="1301201" y="1681650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7">
              <a:extLst>
                <a:ext uri="{FF2B5EF4-FFF2-40B4-BE49-F238E27FC236}">
                  <a16:creationId xmlns:a16="http://schemas.microsoft.com/office/drawing/2014/main" id="{9436181A-D085-8344-A7C5-7FB631504327}"/>
                </a:ext>
              </a:extLst>
            </p:cNvPr>
            <p:cNvSpPr/>
            <p:nvPr userDrawn="1"/>
          </p:nvSpPr>
          <p:spPr>
            <a:xfrm>
              <a:off x="1841832" y="833994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7">
              <a:extLst>
                <a:ext uri="{FF2B5EF4-FFF2-40B4-BE49-F238E27FC236}">
                  <a16:creationId xmlns:a16="http://schemas.microsoft.com/office/drawing/2014/main" id="{60959B81-D06E-764A-A546-A10EA3E40307}"/>
                </a:ext>
              </a:extLst>
            </p:cNvPr>
            <p:cNvSpPr/>
            <p:nvPr userDrawn="1"/>
          </p:nvSpPr>
          <p:spPr>
            <a:xfrm>
              <a:off x="2429184" y="1574858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7">
              <a:extLst>
                <a:ext uri="{FF2B5EF4-FFF2-40B4-BE49-F238E27FC236}">
                  <a16:creationId xmlns:a16="http://schemas.microsoft.com/office/drawing/2014/main" id="{F8A5C777-235A-814E-A191-F1F961176B0F}"/>
                </a:ext>
              </a:extLst>
            </p:cNvPr>
            <p:cNvSpPr/>
            <p:nvPr userDrawn="1"/>
          </p:nvSpPr>
          <p:spPr>
            <a:xfrm>
              <a:off x="2520337" y="193246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7">
              <a:extLst>
                <a:ext uri="{FF2B5EF4-FFF2-40B4-BE49-F238E27FC236}">
                  <a16:creationId xmlns:a16="http://schemas.microsoft.com/office/drawing/2014/main" id="{AE6FEF12-4265-A244-8E91-01F80A0CDF01}"/>
                </a:ext>
              </a:extLst>
            </p:cNvPr>
            <p:cNvSpPr/>
            <p:nvPr userDrawn="1"/>
          </p:nvSpPr>
          <p:spPr>
            <a:xfrm>
              <a:off x="3056582" y="980832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7">
              <a:extLst>
                <a:ext uri="{FF2B5EF4-FFF2-40B4-BE49-F238E27FC236}">
                  <a16:creationId xmlns:a16="http://schemas.microsoft.com/office/drawing/2014/main" id="{0F554A0D-B22D-C349-A3C7-33B9806AA61C}"/>
                </a:ext>
              </a:extLst>
            </p:cNvPr>
            <p:cNvSpPr/>
            <p:nvPr userDrawn="1"/>
          </p:nvSpPr>
          <p:spPr>
            <a:xfrm>
              <a:off x="2889721" y="2636097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7">
              <a:extLst>
                <a:ext uri="{FF2B5EF4-FFF2-40B4-BE49-F238E27FC236}">
                  <a16:creationId xmlns:a16="http://schemas.microsoft.com/office/drawing/2014/main" id="{EDCCB6AD-A746-BC4B-88DF-65876A577C35}"/>
                </a:ext>
              </a:extLst>
            </p:cNvPr>
            <p:cNvSpPr/>
            <p:nvPr userDrawn="1"/>
          </p:nvSpPr>
          <p:spPr>
            <a:xfrm>
              <a:off x="1835158" y="2549330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7">
              <a:extLst>
                <a:ext uri="{FF2B5EF4-FFF2-40B4-BE49-F238E27FC236}">
                  <a16:creationId xmlns:a16="http://schemas.microsoft.com/office/drawing/2014/main" id="{71962862-D2C9-1247-A9A2-BB59A297D387}"/>
                </a:ext>
              </a:extLst>
            </p:cNvPr>
            <p:cNvSpPr/>
            <p:nvPr userDrawn="1"/>
          </p:nvSpPr>
          <p:spPr>
            <a:xfrm>
              <a:off x="486919" y="2295701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7">
              <a:extLst>
                <a:ext uri="{FF2B5EF4-FFF2-40B4-BE49-F238E27FC236}">
                  <a16:creationId xmlns:a16="http://schemas.microsoft.com/office/drawing/2014/main" id="{0AFE0F92-C497-6643-BC1C-B4DAA1B57621}"/>
                </a:ext>
              </a:extLst>
            </p:cNvPr>
            <p:cNvSpPr/>
            <p:nvPr userDrawn="1"/>
          </p:nvSpPr>
          <p:spPr>
            <a:xfrm>
              <a:off x="53080" y="3336915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7">
              <a:extLst>
                <a:ext uri="{FF2B5EF4-FFF2-40B4-BE49-F238E27FC236}">
                  <a16:creationId xmlns:a16="http://schemas.microsoft.com/office/drawing/2014/main" id="{56D10790-85FC-E449-AE00-170EBDB0F40C}"/>
                </a:ext>
              </a:extLst>
            </p:cNvPr>
            <p:cNvSpPr/>
            <p:nvPr userDrawn="1"/>
          </p:nvSpPr>
          <p:spPr>
            <a:xfrm>
              <a:off x="1080946" y="3150031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7">
              <a:extLst>
                <a:ext uri="{FF2B5EF4-FFF2-40B4-BE49-F238E27FC236}">
                  <a16:creationId xmlns:a16="http://schemas.microsoft.com/office/drawing/2014/main" id="{830E3F7A-E729-6847-B538-259BDA42FB77}"/>
                </a:ext>
              </a:extLst>
            </p:cNvPr>
            <p:cNvSpPr/>
            <p:nvPr userDrawn="1"/>
          </p:nvSpPr>
          <p:spPr>
            <a:xfrm>
              <a:off x="2232863" y="3435676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7">
              <a:extLst>
                <a:ext uri="{FF2B5EF4-FFF2-40B4-BE49-F238E27FC236}">
                  <a16:creationId xmlns:a16="http://schemas.microsoft.com/office/drawing/2014/main" id="{DA130371-C1C6-084B-B19C-5DE1B96D9ACB}"/>
                </a:ext>
              </a:extLst>
            </p:cNvPr>
            <p:cNvSpPr/>
            <p:nvPr userDrawn="1"/>
          </p:nvSpPr>
          <p:spPr>
            <a:xfrm>
              <a:off x="3053820" y="4049726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7">
              <a:extLst>
                <a:ext uri="{FF2B5EF4-FFF2-40B4-BE49-F238E27FC236}">
                  <a16:creationId xmlns:a16="http://schemas.microsoft.com/office/drawing/2014/main" id="{DB15A758-362D-0943-ADE1-2923536042BC}"/>
                </a:ext>
              </a:extLst>
            </p:cNvPr>
            <p:cNvSpPr/>
            <p:nvPr userDrawn="1"/>
          </p:nvSpPr>
          <p:spPr>
            <a:xfrm>
              <a:off x="1512021" y="4023028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7">
              <a:extLst>
                <a:ext uri="{FF2B5EF4-FFF2-40B4-BE49-F238E27FC236}">
                  <a16:creationId xmlns:a16="http://schemas.microsoft.com/office/drawing/2014/main" id="{FF325464-ED0F-1E43-947D-753B4BD962FE}"/>
                </a:ext>
              </a:extLst>
            </p:cNvPr>
            <p:cNvSpPr/>
            <p:nvPr userDrawn="1"/>
          </p:nvSpPr>
          <p:spPr>
            <a:xfrm>
              <a:off x="343992" y="4243284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7">
              <a:extLst>
                <a:ext uri="{FF2B5EF4-FFF2-40B4-BE49-F238E27FC236}">
                  <a16:creationId xmlns:a16="http://schemas.microsoft.com/office/drawing/2014/main" id="{BD70AD7D-38DF-3A4F-9A2A-37955BEE2A66}"/>
                </a:ext>
              </a:extLst>
            </p:cNvPr>
            <p:cNvSpPr/>
            <p:nvPr userDrawn="1"/>
          </p:nvSpPr>
          <p:spPr>
            <a:xfrm>
              <a:off x="2279583" y="4597030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7">
              <a:extLst>
                <a:ext uri="{FF2B5EF4-FFF2-40B4-BE49-F238E27FC236}">
                  <a16:creationId xmlns:a16="http://schemas.microsoft.com/office/drawing/2014/main" id="{1608D109-7628-C54C-80AD-AEC203AAB585}"/>
                </a:ext>
              </a:extLst>
            </p:cNvPr>
            <p:cNvSpPr/>
            <p:nvPr userDrawn="1"/>
          </p:nvSpPr>
          <p:spPr>
            <a:xfrm>
              <a:off x="998088" y="4910729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7">
              <a:extLst>
                <a:ext uri="{FF2B5EF4-FFF2-40B4-BE49-F238E27FC236}">
                  <a16:creationId xmlns:a16="http://schemas.microsoft.com/office/drawing/2014/main" id="{1895743F-2614-6442-8EB0-1D21279BBDC7}"/>
                </a:ext>
              </a:extLst>
            </p:cNvPr>
            <p:cNvSpPr/>
            <p:nvPr userDrawn="1"/>
          </p:nvSpPr>
          <p:spPr>
            <a:xfrm>
              <a:off x="3027122" y="5397964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7">
              <a:extLst>
                <a:ext uri="{FF2B5EF4-FFF2-40B4-BE49-F238E27FC236}">
                  <a16:creationId xmlns:a16="http://schemas.microsoft.com/office/drawing/2014/main" id="{7A66D496-2F65-484F-9AA0-55F6EF0C7D9B}"/>
                </a:ext>
              </a:extLst>
            </p:cNvPr>
            <p:cNvSpPr/>
            <p:nvPr userDrawn="1"/>
          </p:nvSpPr>
          <p:spPr>
            <a:xfrm>
              <a:off x="1972242" y="5462512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7">
              <a:extLst>
                <a:ext uri="{FF2B5EF4-FFF2-40B4-BE49-F238E27FC236}">
                  <a16:creationId xmlns:a16="http://schemas.microsoft.com/office/drawing/2014/main" id="{A38245D5-157D-894D-9D31-3CFA7B3C0D36}"/>
                </a:ext>
              </a:extLst>
            </p:cNvPr>
            <p:cNvSpPr/>
            <p:nvPr userDrawn="1"/>
          </p:nvSpPr>
          <p:spPr>
            <a:xfrm>
              <a:off x="158994" y="5364905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7">
              <a:extLst>
                <a:ext uri="{FF2B5EF4-FFF2-40B4-BE49-F238E27FC236}">
                  <a16:creationId xmlns:a16="http://schemas.microsoft.com/office/drawing/2014/main" id="{83636926-5ED4-5944-A2DB-0DC77EFC085C}"/>
                </a:ext>
              </a:extLst>
            </p:cNvPr>
            <p:cNvSpPr/>
            <p:nvPr userDrawn="1"/>
          </p:nvSpPr>
          <p:spPr>
            <a:xfrm>
              <a:off x="1064484" y="5934735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7">
              <a:extLst>
                <a:ext uri="{FF2B5EF4-FFF2-40B4-BE49-F238E27FC236}">
                  <a16:creationId xmlns:a16="http://schemas.microsoft.com/office/drawing/2014/main" id="{C6F5F1D7-434E-A74B-98C7-7756DFCD5242}"/>
                </a:ext>
              </a:extLst>
            </p:cNvPr>
            <p:cNvSpPr/>
            <p:nvPr userDrawn="1"/>
          </p:nvSpPr>
          <p:spPr>
            <a:xfrm>
              <a:off x="2615877" y="6199814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7">
              <a:extLst>
                <a:ext uri="{FF2B5EF4-FFF2-40B4-BE49-F238E27FC236}">
                  <a16:creationId xmlns:a16="http://schemas.microsoft.com/office/drawing/2014/main" id="{743DC042-FA91-E04A-81E0-97CCC1753CDF}"/>
                </a:ext>
              </a:extLst>
            </p:cNvPr>
            <p:cNvSpPr/>
            <p:nvPr userDrawn="1"/>
          </p:nvSpPr>
          <p:spPr>
            <a:xfrm>
              <a:off x="213265" y="6311824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7">
              <a:extLst>
                <a:ext uri="{FF2B5EF4-FFF2-40B4-BE49-F238E27FC236}">
                  <a16:creationId xmlns:a16="http://schemas.microsoft.com/office/drawing/2014/main" id="{5164CDB1-C910-0547-B4A1-3A97B53138FF}"/>
                </a:ext>
              </a:extLst>
            </p:cNvPr>
            <p:cNvSpPr/>
            <p:nvPr userDrawn="1"/>
          </p:nvSpPr>
          <p:spPr>
            <a:xfrm>
              <a:off x="1758659" y="6430307"/>
              <a:ext cx="436254" cy="454176"/>
            </a:xfrm>
            <a:custGeom>
              <a:avLst/>
              <a:gdLst>
                <a:gd name="connsiteX0" fmla="*/ 4681330 w 4684354"/>
                <a:gd name="connsiteY0" fmla="*/ 2008733 h 4876796"/>
                <a:gd name="connsiteX1" fmla="*/ 4557896 w 4684354"/>
                <a:gd name="connsiteY1" fmla="*/ 1896024 h 4876796"/>
                <a:gd name="connsiteX2" fmla="*/ 3687473 w 4684354"/>
                <a:gd name="connsiteY2" fmla="*/ 1795278 h 4876796"/>
                <a:gd name="connsiteX3" fmla="*/ 4275489 w 4684354"/>
                <a:gd name="connsiteY3" fmla="*/ 798048 h 4876796"/>
                <a:gd name="connsiteX4" fmla="*/ 4253448 w 4684354"/>
                <a:gd name="connsiteY4" fmla="*/ 624436 h 4876796"/>
                <a:gd name="connsiteX5" fmla="*/ 4079855 w 4684354"/>
                <a:gd name="connsiteY5" fmla="*/ 602405 h 4876796"/>
                <a:gd name="connsiteX6" fmla="*/ 3093513 w 4684354"/>
                <a:gd name="connsiteY6" fmla="*/ 1184001 h 4876796"/>
                <a:gd name="connsiteX7" fmla="*/ 3025532 w 4684354"/>
                <a:gd name="connsiteY7" fmla="*/ 133661 h 4876796"/>
                <a:gd name="connsiteX8" fmla="*/ 2912623 w 4684354"/>
                <a:gd name="connsiteY8" fmla="*/ 3130 h 4876796"/>
                <a:gd name="connsiteX9" fmla="*/ 2756423 w 4684354"/>
                <a:gd name="connsiteY9" fmla="*/ 76501 h 4876796"/>
                <a:gd name="connsiteX10" fmla="*/ 2206535 w 4684354"/>
                <a:gd name="connsiteY10" fmla="*/ 1124518 h 4876796"/>
                <a:gd name="connsiteX11" fmla="*/ 1591410 w 4684354"/>
                <a:gd name="connsiteY11" fmla="*/ 543750 h 4876796"/>
                <a:gd name="connsiteX12" fmla="*/ 1432381 w 4684354"/>
                <a:gd name="connsiteY12" fmla="*/ 518413 h 4876796"/>
                <a:gd name="connsiteX13" fmla="*/ 1350780 w 4684354"/>
                <a:gd name="connsiteY13" fmla="*/ 657240 h 4876796"/>
                <a:gd name="connsiteX14" fmla="*/ 1412464 w 4684354"/>
                <a:gd name="connsiteY14" fmla="*/ 1572955 h 4876796"/>
                <a:gd name="connsiteX15" fmla="*/ 317765 w 4684354"/>
                <a:gd name="connsiteY15" fmla="*/ 1438957 h 4876796"/>
                <a:gd name="connsiteX16" fmla="*/ 171004 w 4684354"/>
                <a:gd name="connsiteY16" fmla="*/ 1520186 h 4876796"/>
                <a:gd name="connsiteX17" fmla="*/ 202608 w 4684354"/>
                <a:gd name="connsiteY17" fmla="*/ 1684931 h 4876796"/>
                <a:gd name="connsiteX18" fmla="*/ 950149 w 4684354"/>
                <a:gd name="connsiteY18" fmla="*/ 2386752 h 4876796"/>
                <a:gd name="connsiteX19" fmla="*/ 71792 w 4684354"/>
                <a:gd name="connsiteY19" fmla="*/ 2890615 h 4876796"/>
                <a:gd name="connsiteX20" fmla="*/ 3040 w 4684354"/>
                <a:gd name="connsiteY20" fmla="*/ 3043834 h 4876796"/>
                <a:gd name="connsiteX21" fmla="*/ 127494 w 4684354"/>
                <a:gd name="connsiteY21" fmla="*/ 3156591 h 4876796"/>
                <a:gd name="connsiteX22" fmla="*/ 1020358 w 4684354"/>
                <a:gd name="connsiteY22" fmla="*/ 3253317 h 4876796"/>
                <a:gd name="connsiteX23" fmla="*/ 433266 w 4684354"/>
                <a:gd name="connsiteY23" fmla="*/ 4249023 h 4876796"/>
                <a:gd name="connsiteX24" fmla="*/ 455316 w 4684354"/>
                <a:gd name="connsiteY24" fmla="*/ 4422625 h 4876796"/>
                <a:gd name="connsiteX25" fmla="*/ 628919 w 4684354"/>
                <a:gd name="connsiteY25" fmla="*/ 4444657 h 4876796"/>
                <a:gd name="connsiteX26" fmla="*/ 1624624 w 4684354"/>
                <a:gd name="connsiteY26" fmla="*/ 3857507 h 4876796"/>
                <a:gd name="connsiteX27" fmla="*/ 1721560 w 4684354"/>
                <a:gd name="connsiteY27" fmla="*/ 4749352 h 4876796"/>
                <a:gd name="connsiteX28" fmla="*/ 1834317 w 4684354"/>
                <a:gd name="connsiteY28" fmla="*/ 4873767 h 4876796"/>
                <a:gd name="connsiteX29" fmla="*/ 1863625 w 4684354"/>
                <a:gd name="connsiteY29" fmla="*/ 4876797 h 4876796"/>
                <a:gd name="connsiteX30" fmla="*/ 1987498 w 4684354"/>
                <a:gd name="connsiteY30" fmla="*/ 4805045 h 4876796"/>
                <a:gd name="connsiteX31" fmla="*/ 2491066 w 4684354"/>
                <a:gd name="connsiteY31" fmla="*/ 3927697 h 4876796"/>
                <a:gd name="connsiteX32" fmla="*/ 3192963 w 4684354"/>
                <a:gd name="connsiteY32" fmla="*/ 4675305 h 4876796"/>
                <a:gd name="connsiteX33" fmla="*/ 3301310 w 4684354"/>
                <a:gd name="connsiteY33" fmla="*/ 4720339 h 4876796"/>
                <a:gd name="connsiteX34" fmla="*/ 3440184 w 4684354"/>
                <a:gd name="connsiteY34" fmla="*/ 4577521 h 4876796"/>
                <a:gd name="connsiteX35" fmla="*/ 3437994 w 4684354"/>
                <a:gd name="connsiteY35" fmla="*/ 4552442 h 4876796"/>
                <a:gd name="connsiteX36" fmla="*/ 3306148 w 4684354"/>
                <a:gd name="connsiteY36" fmla="*/ 3475316 h 4876796"/>
                <a:gd name="connsiteX37" fmla="*/ 4390999 w 4684354"/>
                <a:gd name="connsiteY37" fmla="*/ 3608114 h 4876796"/>
                <a:gd name="connsiteX38" fmla="*/ 4537741 w 4684354"/>
                <a:gd name="connsiteY38" fmla="*/ 3526875 h 4876796"/>
                <a:gd name="connsiteX39" fmla="*/ 4506137 w 4684354"/>
                <a:gd name="connsiteY39" fmla="*/ 3362131 h 4876796"/>
                <a:gd name="connsiteX40" fmla="*/ 3757624 w 4684354"/>
                <a:gd name="connsiteY40" fmla="*/ 2659462 h 4876796"/>
                <a:gd name="connsiteX41" fmla="*/ 4613331 w 4684354"/>
                <a:gd name="connsiteY41" fmla="*/ 2161457 h 4876796"/>
                <a:gd name="connsiteX42" fmla="*/ 4681330 w 4684354"/>
                <a:gd name="connsiteY42" fmla="*/ 2008733 h 48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84354" h="4876796">
                  <a:moveTo>
                    <a:pt x="4681330" y="2008733"/>
                  </a:moveTo>
                  <a:cubicBezTo>
                    <a:pt x="4668738" y="1948507"/>
                    <a:pt x="4619008" y="1903091"/>
                    <a:pt x="4557896" y="1896024"/>
                  </a:cubicBezTo>
                  <a:lnTo>
                    <a:pt x="3687473" y="1795278"/>
                  </a:lnTo>
                  <a:lnTo>
                    <a:pt x="4275489" y="798048"/>
                  </a:lnTo>
                  <a:cubicBezTo>
                    <a:pt x="4308588" y="741908"/>
                    <a:pt x="4299520" y="670509"/>
                    <a:pt x="4253448" y="624436"/>
                  </a:cubicBezTo>
                  <a:cubicBezTo>
                    <a:pt x="4207385" y="578354"/>
                    <a:pt x="4135986" y="569267"/>
                    <a:pt x="4079855" y="602405"/>
                  </a:cubicBezTo>
                  <a:lnTo>
                    <a:pt x="3093513" y="1184001"/>
                  </a:lnTo>
                  <a:lnTo>
                    <a:pt x="3025532" y="133661"/>
                  </a:lnTo>
                  <a:cubicBezTo>
                    <a:pt x="3021380" y="69767"/>
                    <a:pt x="2975269" y="16417"/>
                    <a:pt x="2912623" y="3130"/>
                  </a:cubicBezTo>
                  <a:cubicBezTo>
                    <a:pt x="2849968" y="-10177"/>
                    <a:pt x="2786169" y="19818"/>
                    <a:pt x="2756423" y="76501"/>
                  </a:cubicBezTo>
                  <a:lnTo>
                    <a:pt x="2206535" y="1124518"/>
                  </a:lnTo>
                  <a:lnTo>
                    <a:pt x="1591410" y="543750"/>
                  </a:lnTo>
                  <a:cubicBezTo>
                    <a:pt x="1548672" y="503392"/>
                    <a:pt x="1485549" y="493353"/>
                    <a:pt x="1432381" y="518413"/>
                  </a:cubicBezTo>
                  <a:cubicBezTo>
                    <a:pt x="1379212" y="543502"/>
                    <a:pt x="1346827" y="598585"/>
                    <a:pt x="1350780" y="657240"/>
                  </a:cubicBezTo>
                  <a:lnTo>
                    <a:pt x="1412464" y="1572955"/>
                  </a:lnTo>
                  <a:lnTo>
                    <a:pt x="317765" y="1438957"/>
                  </a:lnTo>
                  <a:cubicBezTo>
                    <a:pt x="256443" y="1431451"/>
                    <a:pt x="197207" y="1464208"/>
                    <a:pt x="171004" y="1520186"/>
                  </a:cubicBezTo>
                  <a:cubicBezTo>
                    <a:pt x="144801" y="1576155"/>
                    <a:pt x="157555" y="1642621"/>
                    <a:pt x="202608" y="1684931"/>
                  </a:cubicBezTo>
                  <a:lnTo>
                    <a:pt x="950149" y="2386752"/>
                  </a:lnTo>
                  <a:lnTo>
                    <a:pt x="71792" y="2890615"/>
                  </a:lnTo>
                  <a:cubicBezTo>
                    <a:pt x="18109" y="2921390"/>
                    <a:pt x="-9637" y="2983264"/>
                    <a:pt x="3040" y="3043834"/>
                  </a:cubicBezTo>
                  <a:cubicBezTo>
                    <a:pt x="15728" y="3104394"/>
                    <a:pt x="65963" y="3149923"/>
                    <a:pt x="127494" y="3156591"/>
                  </a:cubicBezTo>
                  <a:lnTo>
                    <a:pt x="1020358" y="3253317"/>
                  </a:lnTo>
                  <a:lnTo>
                    <a:pt x="433266" y="4249023"/>
                  </a:lnTo>
                  <a:cubicBezTo>
                    <a:pt x="400176" y="4305154"/>
                    <a:pt x="409244" y="4376563"/>
                    <a:pt x="455316" y="4422625"/>
                  </a:cubicBezTo>
                  <a:cubicBezTo>
                    <a:pt x="501379" y="4468698"/>
                    <a:pt x="572788" y="4477747"/>
                    <a:pt x="628919" y="4444657"/>
                  </a:cubicBezTo>
                  <a:lnTo>
                    <a:pt x="1624624" y="3857507"/>
                  </a:lnTo>
                  <a:lnTo>
                    <a:pt x="1721560" y="4749352"/>
                  </a:lnTo>
                  <a:cubicBezTo>
                    <a:pt x="1728237" y="4810855"/>
                    <a:pt x="1773757" y="4861071"/>
                    <a:pt x="1834317" y="4873767"/>
                  </a:cubicBezTo>
                  <a:cubicBezTo>
                    <a:pt x="1844099" y="4875815"/>
                    <a:pt x="1853910" y="4876797"/>
                    <a:pt x="1863625" y="4876797"/>
                  </a:cubicBezTo>
                  <a:cubicBezTo>
                    <a:pt x="1914032" y="4876797"/>
                    <a:pt x="1961676" y="4850022"/>
                    <a:pt x="1987498" y="4805045"/>
                  </a:cubicBezTo>
                  <a:lnTo>
                    <a:pt x="2491066" y="3927697"/>
                  </a:lnTo>
                  <a:lnTo>
                    <a:pt x="3192963" y="4675305"/>
                  </a:lnTo>
                  <a:cubicBezTo>
                    <a:pt x="3221595" y="4705794"/>
                    <a:pt x="3261429" y="4721425"/>
                    <a:pt x="3301310" y="4720339"/>
                  </a:cubicBezTo>
                  <a:cubicBezTo>
                    <a:pt x="3378386" y="4718215"/>
                    <a:pt x="3440184" y="4655083"/>
                    <a:pt x="3440184" y="4577521"/>
                  </a:cubicBezTo>
                  <a:cubicBezTo>
                    <a:pt x="3440184" y="4568977"/>
                    <a:pt x="3439441" y="4560585"/>
                    <a:pt x="3437994" y="4552442"/>
                  </a:cubicBezTo>
                  <a:lnTo>
                    <a:pt x="3306148" y="3475316"/>
                  </a:lnTo>
                  <a:lnTo>
                    <a:pt x="4390999" y="3608114"/>
                  </a:lnTo>
                  <a:cubicBezTo>
                    <a:pt x="4452349" y="3615686"/>
                    <a:pt x="4511547" y="3582854"/>
                    <a:pt x="4537741" y="3526875"/>
                  </a:cubicBezTo>
                  <a:cubicBezTo>
                    <a:pt x="4563953" y="3470906"/>
                    <a:pt x="4551190" y="3404431"/>
                    <a:pt x="4506137" y="3362131"/>
                  </a:cubicBezTo>
                  <a:lnTo>
                    <a:pt x="3757624" y="2659462"/>
                  </a:lnTo>
                  <a:lnTo>
                    <a:pt x="4613331" y="2161457"/>
                  </a:lnTo>
                  <a:cubicBezTo>
                    <a:pt x="4666519" y="2130482"/>
                    <a:pt x="4693903" y="2068960"/>
                    <a:pt x="4681330" y="2008733"/>
                  </a:cubicBezTo>
                  <a:close/>
                </a:path>
              </a:pathLst>
            </a:custGeom>
            <a:solidFill>
              <a:srgbClr val="2942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4" name="Picture Placeholder 7">
            <a:extLst>
              <a:ext uri="{FF2B5EF4-FFF2-40B4-BE49-F238E27FC236}">
                <a16:creationId xmlns:a16="http://schemas.microsoft.com/office/drawing/2014/main" id="{03D4DB59-A9D3-D948-8964-8FD6E12E66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2021" y="967748"/>
            <a:ext cx="4119521" cy="58880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358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bold messag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2" y="0"/>
            <a:ext cx="23443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35" y="969963"/>
            <a:ext cx="8322164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1635" y="2552956"/>
            <a:ext cx="8322165" cy="3136644"/>
          </a:xfrm>
        </p:spPr>
        <p:txBody>
          <a:bodyPr/>
          <a:lstStyle>
            <a:lvl1pPr>
              <a:buClr>
                <a:schemeClr val="accent4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B6CB06D5-71B8-714E-AB90-1576DE2545B3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331788" y="349250"/>
            <a:ext cx="1650435" cy="6007100"/>
          </a:xfrm>
        </p:spPr>
        <p:txBody>
          <a:bodyPr vert="eaVert" anchor="ctr" anchorCtr="0"/>
          <a:lstStyle>
            <a:lvl1pPr marL="0" indent="0" algn="ctr">
              <a:spcBef>
                <a:spcPts val="0"/>
              </a:spcBef>
              <a:buFontTx/>
              <a:buNone/>
              <a:defRPr sz="480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32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84E8C7-3355-C345-ABCE-9247591894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706563-AFBB-E343-BF50-C57B65A66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6723" y="5272356"/>
            <a:ext cx="2594550" cy="8852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25D5A1-4280-BB46-9BFA-26B86BF5B4D0}"/>
              </a:ext>
            </a:extLst>
          </p:cNvPr>
          <p:cNvSpPr/>
          <p:nvPr userDrawn="1"/>
        </p:nvSpPr>
        <p:spPr>
          <a:xfrm>
            <a:off x="6096000" y="1"/>
            <a:ext cx="6095999" cy="457199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A4A34-74C1-F144-9EC5-367192A5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337" y="693573"/>
            <a:ext cx="4765559" cy="1921567"/>
          </a:xfrm>
        </p:spPr>
        <p:txBody>
          <a:bodyPr anchor="b" anchorCtr="0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4A29E-A6C9-D94E-879F-03B3A28E5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1337" y="2730068"/>
            <a:ext cx="4765559" cy="892873"/>
          </a:xfrm>
        </p:spPr>
        <p:txBody>
          <a:bodyPr anchor="t" anchorCtr="0"/>
          <a:lstStyle>
            <a:lvl1pPr marL="0" indent="0" algn="l">
              <a:buNone/>
              <a:defRPr sz="2400" baseline="0">
                <a:solidFill>
                  <a:schemeClr val="bg2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65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bold message –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2" y="0"/>
            <a:ext cx="23443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35" y="969963"/>
            <a:ext cx="8322164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1635" y="2552956"/>
            <a:ext cx="8322165" cy="3136644"/>
          </a:xfrm>
        </p:spPr>
        <p:txBody>
          <a:bodyPr/>
          <a:lstStyle>
            <a:lvl1pPr>
              <a:buClr>
                <a:schemeClr val="accent4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B6CB06D5-71B8-714E-AB90-1576DE2545B3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331788" y="349250"/>
            <a:ext cx="1650435" cy="6007100"/>
          </a:xfrm>
        </p:spPr>
        <p:txBody>
          <a:bodyPr vert="eaVert" anchor="ctr" anchorCtr="0"/>
          <a:lstStyle>
            <a:lvl1pPr marL="0" indent="0" algn="ctr">
              <a:spcBef>
                <a:spcPts val="0"/>
              </a:spcBef>
              <a:buFontTx/>
              <a:buNone/>
              <a:defRPr sz="480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01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bold messag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2" y="0"/>
            <a:ext cx="234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35" y="969963"/>
            <a:ext cx="8322164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1635" y="2552956"/>
            <a:ext cx="8322165" cy="3136644"/>
          </a:xfrm>
        </p:spPr>
        <p:txBody>
          <a:bodyPr/>
          <a:lstStyle>
            <a:lvl1pPr>
              <a:buClr>
                <a:schemeClr val="accent2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B6CB06D5-71B8-714E-AB90-1576DE2545B3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331788" y="349250"/>
            <a:ext cx="1650435" cy="6007100"/>
          </a:xfrm>
        </p:spPr>
        <p:txBody>
          <a:bodyPr vert="eaVert" anchor="ctr" anchorCtr="0"/>
          <a:lstStyle>
            <a:lvl1pPr marL="0" indent="0" algn="ctr">
              <a:spcBef>
                <a:spcPts val="0"/>
              </a:spcBef>
              <a:buFontTx/>
              <a:buNone/>
              <a:defRPr sz="480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11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bold message –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2" y="0"/>
            <a:ext cx="23443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35" y="969963"/>
            <a:ext cx="8322164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1635" y="2552956"/>
            <a:ext cx="8322165" cy="3136644"/>
          </a:xfrm>
        </p:spPr>
        <p:txBody>
          <a:bodyPr/>
          <a:lstStyle>
            <a:lvl1pPr>
              <a:buClr>
                <a:schemeClr val="accent3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B6CB06D5-71B8-714E-AB90-1576DE2545B3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331788" y="349250"/>
            <a:ext cx="1650435" cy="6007100"/>
          </a:xfrm>
        </p:spPr>
        <p:txBody>
          <a:bodyPr vert="eaVert" anchor="ctr" anchorCtr="0"/>
          <a:lstStyle>
            <a:lvl1pPr marL="0" indent="0" algn="ctr">
              <a:spcBef>
                <a:spcPts val="0"/>
              </a:spcBef>
              <a:buFontTx/>
              <a:buNone/>
              <a:defRPr sz="480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964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bold message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994417-2E3B-4C49-B229-976FFE227143}"/>
              </a:ext>
            </a:extLst>
          </p:cNvPr>
          <p:cNvSpPr/>
          <p:nvPr userDrawn="1"/>
        </p:nvSpPr>
        <p:spPr>
          <a:xfrm>
            <a:off x="2" y="0"/>
            <a:ext cx="23443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69A6-B4F5-FD46-8955-A0C625E6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35" y="969963"/>
            <a:ext cx="8322164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BC73-9202-D041-8235-93CDE95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4238-3D41-924A-89F5-3EC35A7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61A3BB-7076-2F43-91B7-16236F807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1635" y="2552956"/>
            <a:ext cx="8322165" cy="3136644"/>
          </a:xfrm>
        </p:spPr>
        <p:txBody>
          <a:bodyPr/>
          <a:lstStyle>
            <a:lvl1pPr>
              <a:buClr>
                <a:schemeClr val="accent6"/>
              </a:buClr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B6CB06D5-71B8-714E-AB90-1576DE2545B3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331788" y="349250"/>
            <a:ext cx="1650435" cy="6007100"/>
          </a:xfrm>
        </p:spPr>
        <p:txBody>
          <a:bodyPr vert="eaVert" anchor="ctr" anchorCtr="0"/>
          <a:lstStyle>
            <a:lvl1pPr marL="0" indent="0" algn="ctr">
              <a:spcBef>
                <a:spcPts val="0"/>
              </a:spcBef>
              <a:buFontTx/>
              <a:buNone/>
              <a:defRPr sz="480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719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–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1459-4C57-C04C-A4F1-F0F1646C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A6B77-A1C7-3845-8713-F3DDFBCB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D7D91-E74B-6746-8526-2DFA7AA3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4ABC5-156D-FC41-BFFB-D9ABEFC8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E9A2AC-9229-0F4A-9E74-4E3322799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994254"/>
            <a:ext cx="6888174" cy="656893"/>
          </a:xfrm>
          <a:solidFill>
            <a:schemeClr val="tx2"/>
          </a:solidFill>
          <a:ln w="41275">
            <a:noFill/>
          </a:ln>
        </p:spPr>
        <p:txBody>
          <a:bodyPr wrap="square" lIns="457200" tIns="228600" rIns="457200" bIns="22860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E24242F-2E36-354F-B40B-EE1FF04BC7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761368"/>
            <a:ext cx="6888174" cy="656893"/>
          </a:xfrm>
          <a:solidFill>
            <a:schemeClr val="accent2"/>
          </a:solidFill>
          <a:ln w="41275">
            <a:noFill/>
          </a:ln>
        </p:spPr>
        <p:txBody>
          <a:bodyPr wrap="square" lIns="457200" tIns="228600" rIns="457200" bIns="22860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81C29E3-D5D7-AC42-A357-85A77695DD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528482"/>
            <a:ext cx="6888174" cy="656893"/>
          </a:xfrm>
          <a:solidFill>
            <a:schemeClr val="accent3"/>
          </a:solidFill>
          <a:ln w="41275">
            <a:noFill/>
          </a:ln>
        </p:spPr>
        <p:txBody>
          <a:bodyPr wrap="square" lIns="457200" tIns="228600" rIns="457200" bIns="22860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349494E-A89B-EC40-AA8C-7095FF7BA5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307870"/>
            <a:ext cx="6888174" cy="656893"/>
          </a:xfrm>
          <a:solidFill>
            <a:schemeClr val="accent4"/>
          </a:solidFill>
          <a:ln w="41275">
            <a:noFill/>
          </a:ln>
        </p:spPr>
        <p:txBody>
          <a:bodyPr wrap="square" lIns="457200" tIns="228600" rIns="457200" bIns="22860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E22F436-527B-3748-A70A-A715834439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199" y="5074984"/>
            <a:ext cx="6888174" cy="656893"/>
          </a:xfrm>
          <a:solidFill>
            <a:schemeClr val="accent6"/>
          </a:solidFill>
          <a:ln w="41275">
            <a:noFill/>
          </a:ln>
        </p:spPr>
        <p:txBody>
          <a:bodyPr wrap="square" lIns="457200" tIns="228600" rIns="457200" bIns="228600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6EE37CF-2A2C-014F-A761-B74178C434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0700" y="1994255"/>
            <a:ext cx="3523099" cy="3737622"/>
          </a:xfrm>
          <a:solidFill>
            <a:schemeClr val="tx2"/>
          </a:solidFill>
          <a:ln w="41275">
            <a:noFill/>
          </a:ln>
        </p:spPr>
        <p:txBody>
          <a:bodyPr wrap="square" lIns="457200" tIns="228600" rIns="457200" bIns="228600" anchor="ctr" anchorCtr="0"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20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F371E4-C708-CB4E-8D91-9AD4734FAE02}"/>
              </a:ext>
            </a:extLst>
          </p:cNvPr>
          <p:cNvSpPr/>
          <p:nvPr userDrawn="1"/>
        </p:nvSpPr>
        <p:spPr>
          <a:xfrm>
            <a:off x="0" y="1374668"/>
            <a:ext cx="6096000" cy="5483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5BFD03-5612-B544-AB40-38D5F8492F49}"/>
              </a:ext>
            </a:extLst>
          </p:cNvPr>
          <p:cNvSpPr/>
          <p:nvPr userDrawn="1"/>
        </p:nvSpPr>
        <p:spPr>
          <a:xfrm>
            <a:off x="0" y="0"/>
            <a:ext cx="12192000" cy="137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B9955-69B0-8541-A30A-94228754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515600" cy="11182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8D7C-E70B-A649-8BD2-735ADBC2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80219" cy="823912"/>
          </a:xfrm>
        </p:spPr>
        <p:txBody>
          <a:bodyPr anchor="b"/>
          <a:lstStyle>
            <a:lvl1pPr marL="0" indent="0">
              <a:buNone/>
              <a:defRPr sz="2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6E7C7-758B-C04A-9162-1C7333E01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71761"/>
            <a:ext cx="4880218" cy="3517901"/>
          </a:xfrm>
        </p:spPr>
        <p:txBody>
          <a:bodyPr/>
          <a:lstStyle>
            <a:lvl1pPr>
              <a:defRPr sz="2400" baseline="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132C0-A0AE-C049-95E8-0E4C36D5B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1760" y="1681163"/>
            <a:ext cx="4893628" cy="823912"/>
          </a:xfrm>
        </p:spPr>
        <p:txBody>
          <a:bodyPr anchor="b"/>
          <a:lstStyle>
            <a:lvl1pPr marL="0" indent="0">
              <a:buNone/>
              <a:defRPr sz="2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E044D-6843-534D-9425-8B9CF6754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1760" y="2671761"/>
            <a:ext cx="4893628" cy="3517902"/>
          </a:xfrm>
        </p:spPr>
        <p:txBody>
          <a:bodyPr/>
          <a:lstStyle>
            <a:lvl1pPr>
              <a:defRPr sz="2400" baseline="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34C05-604F-9543-B38E-84E275C4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A80FA-5EB0-C34F-B738-79F964AA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DB4BE-B67A-DB49-9CA0-08C34233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ick wall bkd and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F797-81F0-C744-8203-156BFDB7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B6B564-2C00-D74B-85F0-936873BD68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1442962">
            <a:off x="754601" y="2069695"/>
            <a:ext cx="5041994" cy="3776662"/>
          </a:xfrm>
          <a:custGeom>
            <a:avLst/>
            <a:gdLst>
              <a:gd name="connsiteX0" fmla="*/ 0 w 5041994"/>
              <a:gd name="connsiteY0" fmla="*/ 0 h 3776662"/>
              <a:gd name="connsiteX1" fmla="*/ 731089 w 5041994"/>
              <a:gd name="connsiteY1" fmla="*/ 0 h 3776662"/>
              <a:gd name="connsiteX2" fmla="*/ 1462178 w 5041994"/>
              <a:gd name="connsiteY2" fmla="*/ 0 h 3776662"/>
              <a:gd name="connsiteX3" fmla="*/ 2092428 w 5041994"/>
              <a:gd name="connsiteY3" fmla="*/ 0 h 3776662"/>
              <a:gd name="connsiteX4" fmla="*/ 2773097 w 5041994"/>
              <a:gd name="connsiteY4" fmla="*/ 0 h 3776662"/>
              <a:gd name="connsiteX5" fmla="*/ 3352926 w 5041994"/>
              <a:gd name="connsiteY5" fmla="*/ 0 h 3776662"/>
              <a:gd name="connsiteX6" fmla="*/ 3983175 w 5041994"/>
              <a:gd name="connsiteY6" fmla="*/ 0 h 3776662"/>
              <a:gd name="connsiteX7" fmla="*/ 5041994 w 5041994"/>
              <a:gd name="connsiteY7" fmla="*/ 0 h 3776662"/>
              <a:gd name="connsiteX8" fmla="*/ 5041994 w 5041994"/>
              <a:gd name="connsiteY8" fmla="*/ 553910 h 3776662"/>
              <a:gd name="connsiteX9" fmla="*/ 5041994 w 5041994"/>
              <a:gd name="connsiteY9" fmla="*/ 1070054 h 3776662"/>
              <a:gd name="connsiteX10" fmla="*/ 5041994 w 5041994"/>
              <a:gd name="connsiteY10" fmla="*/ 1623965 h 3776662"/>
              <a:gd name="connsiteX11" fmla="*/ 5041994 w 5041994"/>
              <a:gd name="connsiteY11" fmla="*/ 2215642 h 3776662"/>
              <a:gd name="connsiteX12" fmla="*/ 5041994 w 5041994"/>
              <a:gd name="connsiteY12" fmla="*/ 2845085 h 3776662"/>
              <a:gd name="connsiteX13" fmla="*/ 5041994 w 5041994"/>
              <a:gd name="connsiteY13" fmla="*/ 3776662 h 3776662"/>
              <a:gd name="connsiteX14" fmla="*/ 4310905 w 5041994"/>
              <a:gd name="connsiteY14" fmla="*/ 3776662 h 3776662"/>
              <a:gd name="connsiteX15" fmla="*/ 3680656 w 5041994"/>
              <a:gd name="connsiteY15" fmla="*/ 3776662 h 3776662"/>
              <a:gd name="connsiteX16" fmla="*/ 3050406 w 5041994"/>
              <a:gd name="connsiteY16" fmla="*/ 3776662 h 3776662"/>
              <a:gd name="connsiteX17" fmla="*/ 2420157 w 5041994"/>
              <a:gd name="connsiteY17" fmla="*/ 3776662 h 3776662"/>
              <a:gd name="connsiteX18" fmla="*/ 1789908 w 5041994"/>
              <a:gd name="connsiteY18" fmla="*/ 3776662 h 3776662"/>
              <a:gd name="connsiteX19" fmla="*/ 1210079 w 5041994"/>
              <a:gd name="connsiteY19" fmla="*/ 3776662 h 3776662"/>
              <a:gd name="connsiteX20" fmla="*/ 0 w 5041994"/>
              <a:gd name="connsiteY20" fmla="*/ 3776662 h 3776662"/>
              <a:gd name="connsiteX21" fmla="*/ 0 w 5041994"/>
              <a:gd name="connsiteY21" fmla="*/ 3147218 h 3776662"/>
              <a:gd name="connsiteX22" fmla="*/ 0 w 5041994"/>
              <a:gd name="connsiteY22" fmla="*/ 2480008 h 3776662"/>
              <a:gd name="connsiteX23" fmla="*/ 0 w 5041994"/>
              <a:gd name="connsiteY23" fmla="*/ 1812798 h 3776662"/>
              <a:gd name="connsiteX24" fmla="*/ 0 w 5041994"/>
              <a:gd name="connsiteY24" fmla="*/ 1107821 h 3776662"/>
              <a:gd name="connsiteX25" fmla="*/ 0 w 5041994"/>
              <a:gd name="connsiteY25" fmla="*/ 0 h 377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41994" h="3776662" fill="none" extrusionOk="0">
                <a:moveTo>
                  <a:pt x="0" y="0"/>
                </a:moveTo>
                <a:cubicBezTo>
                  <a:pt x="241288" y="14161"/>
                  <a:pt x="436549" y="2957"/>
                  <a:pt x="731089" y="0"/>
                </a:cubicBezTo>
                <a:cubicBezTo>
                  <a:pt x="1025629" y="-2957"/>
                  <a:pt x="1274311" y="-26468"/>
                  <a:pt x="1462178" y="0"/>
                </a:cubicBezTo>
                <a:cubicBezTo>
                  <a:pt x="1650045" y="26468"/>
                  <a:pt x="1778397" y="30586"/>
                  <a:pt x="2092428" y="0"/>
                </a:cubicBezTo>
                <a:cubicBezTo>
                  <a:pt x="2406459" y="-30586"/>
                  <a:pt x="2603332" y="29197"/>
                  <a:pt x="2773097" y="0"/>
                </a:cubicBezTo>
                <a:cubicBezTo>
                  <a:pt x="2942862" y="-29197"/>
                  <a:pt x="3106929" y="28807"/>
                  <a:pt x="3352926" y="0"/>
                </a:cubicBezTo>
                <a:cubicBezTo>
                  <a:pt x="3598923" y="-28807"/>
                  <a:pt x="3794780" y="-985"/>
                  <a:pt x="3983175" y="0"/>
                </a:cubicBezTo>
                <a:cubicBezTo>
                  <a:pt x="4171570" y="985"/>
                  <a:pt x="4810668" y="-18591"/>
                  <a:pt x="5041994" y="0"/>
                </a:cubicBezTo>
                <a:cubicBezTo>
                  <a:pt x="5035776" y="180905"/>
                  <a:pt x="5023180" y="437737"/>
                  <a:pt x="5041994" y="553910"/>
                </a:cubicBezTo>
                <a:cubicBezTo>
                  <a:pt x="5060809" y="670083"/>
                  <a:pt x="5025942" y="827207"/>
                  <a:pt x="5041994" y="1070054"/>
                </a:cubicBezTo>
                <a:cubicBezTo>
                  <a:pt x="5058046" y="1312901"/>
                  <a:pt x="5027346" y="1382938"/>
                  <a:pt x="5041994" y="1623965"/>
                </a:cubicBezTo>
                <a:cubicBezTo>
                  <a:pt x="5056642" y="1864992"/>
                  <a:pt x="5057784" y="1994784"/>
                  <a:pt x="5041994" y="2215642"/>
                </a:cubicBezTo>
                <a:cubicBezTo>
                  <a:pt x="5026204" y="2436500"/>
                  <a:pt x="5025018" y="2661354"/>
                  <a:pt x="5041994" y="2845085"/>
                </a:cubicBezTo>
                <a:cubicBezTo>
                  <a:pt x="5058970" y="3028816"/>
                  <a:pt x="5027970" y="3539708"/>
                  <a:pt x="5041994" y="3776662"/>
                </a:cubicBezTo>
                <a:cubicBezTo>
                  <a:pt x="4730016" y="3792812"/>
                  <a:pt x="4676225" y="3772015"/>
                  <a:pt x="4310905" y="3776662"/>
                </a:cubicBezTo>
                <a:cubicBezTo>
                  <a:pt x="3945585" y="3781309"/>
                  <a:pt x="3852256" y="3795697"/>
                  <a:pt x="3680656" y="3776662"/>
                </a:cubicBezTo>
                <a:cubicBezTo>
                  <a:pt x="3509056" y="3757627"/>
                  <a:pt x="3192493" y="3783195"/>
                  <a:pt x="3050406" y="3776662"/>
                </a:cubicBezTo>
                <a:cubicBezTo>
                  <a:pt x="2908319" y="3770130"/>
                  <a:pt x="2704209" y="3781206"/>
                  <a:pt x="2420157" y="3776662"/>
                </a:cubicBezTo>
                <a:cubicBezTo>
                  <a:pt x="2136105" y="3772118"/>
                  <a:pt x="2024118" y="3800087"/>
                  <a:pt x="1789908" y="3776662"/>
                </a:cubicBezTo>
                <a:cubicBezTo>
                  <a:pt x="1555698" y="3753237"/>
                  <a:pt x="1356560" y="3788393"/>
                  <a:pt x="1210079" y="3776662"/>
                </a:cubicBezTo>
                <a:cubicBezTo>
                  <a:pt x="1063598" y="3764931"/>
                  <a:pt x="596086" y="3759411"/>
                  <a:pt x="0" y="3776662"/>
                </a:cubicBezTo>
                <a:cubicBezTo>
                  <a:pt x="11603" y="3517518"/>
                  <a:pt x="19158" y="3282232"/>
                  <a:pt x="0" y="3147218"/>
                </a:cubicBezTo>
                <a:cubicBezTo>
                  <a:pt x="-19158" y="3012204"/>
                  <a:pt x="19063" y="2690738"/>
                  <a:pt x="0" y="2480008"/>
                </a:cubicBezTo>
                <a:cubicBezTo>
                  <a:pt x="-19063" y="2269278"/>
                  <a:pt x="10529" y="2067573"/>
                  <a:pt x="0" y="1812798"/>
                </a:cubicBezTo>
                <a:cubicBezTo>
                  <a:pt x="-10529" y="1558023"/>
                  <a:pt x="19249" y="1251811"/>
                  <a:pt x="0" y="1107821"/>
                </a:cubicBezTo>
                <a:cubicBezTo>
                  <a:pt x="-19249" y="963831"/>
                  <a:pt x="-417" y="466453"/>
                  <a:pt x="0" y="0"/>
                </a:cubicBezTo>
                <a:close/>
              </a:path>
              <a:path w="5041994" h="3776662" stroke="0" extrusionOk="0">
                <a:moveTo>
                  <a:pt x="0" y="0"/>
                </a:moveTo>
                <a:cubicBezTo>
                  <a:pt x="123413" y="-13669"/>
                  <a:pt x="381867" y="-20987"/>
                  <a:pt x="579829" y="0"/>
                </a:cubicBezTo>
                <a:cubicBezTo>
                  <a:pt x="777791" y="20987"/>
                  <a:pt x="953615" y="8770"/>
                  <a:pt x="1058819" y="0"/>
                </a:cubicBezTo>
                <a:cubicBezTo>
                  <a:pt x="1164023" y="-8770"/>
                  <a:pt x="1451745" y="-34123"/>
                  <a:pt x="1789908" y="0"/>
                </a:cubicBezTo>
                <a:cubicBezTo>
                  <a:pt x="2128071" y="34123"/>
                  <a:pt x="2155949" y="-8032"/>
                  <a:pt x="2369737" y="0"/>
                </a:cubicBezTo>
                <a:cubicBezTo>
                  <a:pt x="2583525" y="8032"/>
                  <a:pt x="2778483" y="21574"/>
                  <a:pt x="2949566" y="0"/>
                </a:cubicBezTo>
                <a:cubicBezTo>
                  <a:pt x="3120649" y="-21574"/>
                  <a:pt x="3399039" y="14950"/>
                  <a:pt x="3680656" y="0"/>
                </a:cubicBezTo>
                <a:cubicBezTo>
                  <a:pt x="3962273" y="-14950"/>
                  <a:pt x="3997779" y="20215"/>
                  <a:pt x="4210065" y="0"/>
                </a:cubicBezTo>
                <a:cubicBezTo>
                  <a:pt x="4422351" y="-20215"/>
                  <a:pt x="4774525" y="-33785"/>
                  <a:pt x="5041994" y="0"/>
                </a:cubicBezTo>
                <a:cubicBezTo>
                  <a:pt x="5031170" y="193238"/>
                  <a:pt x="5025164" y="451626"/>
                  <a:pt x="5041994" y="704977"/>
                </a:cubicBezTo>
                <a:cubicBezTo>
                  <a:pt x="5058824" y="958328"/>
                  <a:pt x="5016384" y="991647"/>
                  <a:pt x="5041994" y="1258887"/>
                </a:cubicBezTo>
                <a:cubicBezTo>
                  <a:pt x="5067605" y="1526127"/>
                  <a:pt x="5054238" y="1659533"/>
                  <a:pt x="5041994" y="1888331"/>
                </a:cubicBezTo>
                <a:cubicBezTo>
                  <a:pt x="5029750" y="2117129"/>
                  <a:pt x="5052840" y="2396450"/>
                  <a:pt x="5041994" y="2555541"/>
                </a:cubicBezTo>
                <a:cubicBezTo>
                  <a:pt x="5031149" y="2714632"/>
                  <a:pt x="5056058" y="2926581"/>
                  <a:pt x="5041994" y="3071685"/>
                </a:cubicBezTo>
                <a:cubicBezTo>
                  <a:pt x="5027930" y="3216789"/>
                  <a:pt x="5063807" y="3454427"/>
                  <a:pt x="5041994" y="3776662"/>
                </a:cubicBezTo>
                <a:cubicBezTo>
                  <a:pt x="4837919" y="3747349"/>
                  <a:pt x="4698255" y="3751544"/>
                  <a:pt x="4411745" y="3776662"/>
                </a:cubicBezTo>
                <a:cubicBezTo>
                  <a:pt x="4125235" y="3801780"/>
                  <a:pt x="4034802" y="3755216"/>
                  <a:pt x="3781496" y="3776662"/>
                </a:cubicBezTo>
                <a:cubicBezTo>
                  <a:pt x="3528190" y="3798108"/>
                  <a:pt x="3221003" y="3773692"/>
                  <a:pt x="3050406" y="3776662"/>
                </a:cubicBezTo>
                <a:cubicBezTo>
                  <a:pt x="2879809" y="3779633"/>
                  <a:pt x="2658021" y="3746897"/>
                  <a:pt x="2420157" y="3776662"/>
                </a:cubicBezTo>
                <a:cubicBezTo>
                  <a:pt x="2182293" y="3806427"/>
                  <a:pt x="2177512" y="3767108"/>
                  <a:pt x="1941168" y="3776662"/>
                </a:cubicBezTo>
                <a:cubicBezTo>
                  <a:pt x="1704824" y="3786216"/>
                  <a:pt x="1547830" y="3783908"/>
                  <a:pt x="1411758" y="3776662"/>
                </a:cubicBezTo>
                <a:cubicBezTo>
                  <a:pt x="1275686" y="3769417"/>
                  <a:pt x="973851" y="3760915"/>
                  <a:pt x="680669" y="3776662"/>
                </a:cubicBezTo>
                <a:cubicBezTo>
                  <a:pt x="387487" y="3792409"/>
                  <a:pt x="206023" y="3759849"/>
                  <a:pt x="0" y="3776662"/>
                </a:cubicBezTo>
                <a:cubicBezTo>
                  <a:pt x="6722" y="3591681"/>
                  <a:pt x="-19905" y="3337400"/>
                  <a:pt x="0" y="3222752"/>
                </a:cubicBezTo>
                <a:cubicBezTo>
                  <a:pt x="19905" y="3108104"/>
                  <a:pt x="-1486" y="2821584"/>
                  <a:pt x="0" y="2631075"/>
                </a:cubicBezTo>
                <a:cubicBezTo>
                  <a:pt x="1486" y="2440566"/>
                  <a:pt x="23973" y="2329879"/>
                  <a:pt x="0" y="2114931"/>
                </a:cubicBezTo>
                <a:cubicBezTo>
                  <a:pt x="-23973" y="1899983"/>
                  <a:pt x="-11384" y="1836819"/>
                  <a:pt x="0" y="1598787"/>
                </a:cubicBezTo>
                <a:cubicBezTo>
                  <a:pt x="11384" y="1360755"/>
                  <a:pt x="-25139" y="1194989"/>
                  <a:pt x="0" y="931577"/>
                </a:cubicBezTo>
                <a:cubicBezTo>
                  <a:pt x="25139" y="668165"/>
                  <a:pt x="-40697" y="3078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BAD7CD2-7A20-5D44-914E-65F8BE065C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56626">
            <a:off x="6358527" y="2269923"/>
            <a:ext cx="5041994" cy="3776662"/>
          </a:xfrm>
          <a:custGeom>
            <a:avLst/>
            <a:gdLst>
              <a:gd name="connsiteX0" fmla="*/ 0 w 5041994"/>
              <a:gd name="connsiteY0" fmla="*/ 0 h 3776662"/>
              <a:gd name="connsiteX1" fmla="*/ 731089 w 5041994"/>
              <a:gd name="connsiteY1" fmla="*/ 0 h 3776662"/>
              <a:gd name="connsiteX2" fmla="*/ 1462178 w 5041994"/>
              <a:gd name="connsiteY2" fmla="*/ 0 h 3776662"/>
              <a:gd name="connsiteX3" fmla="*/ 2092428 w 5041994"/>
              <a:gd name="connsiteY3" fmla="*/ 0 h 3776662"/>
              <a:gd name="connsiteX4" fmla="*/ 2773097 w 5041994"/>
              <a:gd name="connsiteY4" fmla="*/ 0 h 3776662"/>
              <a:gd name="connsiteX5" fmla="*/ 3352926 w 5041994"/>
              <a:gd name="connsiteY5" fmla="*/ 0 h 3776662"/>
              <a:gd name="connsiteX6" fmla="*/ 3983175 w 5041994"/>
              <a:gd name="connsiteY6" fmla="*/ 0 h 3776662"/>
              <a:gd name="connsiteX7" fmla="*/ 5041994 w 5041994"/>
              <a:gd name="connsiteY7" fmla="*/ 0 h 3776662"/>
              <a:gd name="connsiteX8" fmla="*/ 5041994 w 5041994"/>
              <a:gd name="connsiteY8" fmla="*/ 553910 h 3776662"/>
              <a:gd name="connsiteX9" fmla="*/ 5041994 w 5041994"/>
              <a:gd name="connsiteY9" fmla="*/ 1070054 h 3776662"/>
              <a:gd name="connsiteX10" fmla="*/ 5041994 w 5041994"/>
              <a:gd name="connsiteY10" fmla="*/ 1623965 h 3776662"/>
              <a:gd name="connsiteX11" fmla="*/ 5041994 w 5041994"/>
              <a:gd name="connsiteY11" fmla="*/ 2215642 h 3776662"/>
              <a:gd name="connsiteX12" fmla="*/ 5041994 w 5041994"/>
              <a:gd name="connsiteY12" fmla="*/ 2845085 h 3776662"/>
              <a:gd name="connsiteX13" fmla="*/ 5041994 w 5041994"/>
              <a:gd name="connsiteY13" fmla="*/ 3776662 h 3776662"/>
              <a:gd name="connsiteX14" fmla="*/ 4310905 w 5041994"/>
              <a:gd name="connsiteY14" fmla="*/ 3776662 h 3776662"/>
              <a:gd name="connsiteX15" fmla="*/ 3680656 w 5041994"/>
              <a:gd name="connsiteY15" fmla="*/ 3776662 h 3776662"/>
              <a:gd name="connsiteX16" fmla="*/ 3050406 w 5041994"/>
              <a:gd name="connsiteY16" fmla="*/ 3776662 h 3776662"/>
              <a:gd name="connsiteX17" fmla="*/ 2420157 w 5041994"/>
              <a:gd name="connsiteY17" fmla="*/ 3776662 h 3776662"/>
              <a:gd name="connsiteX18" fmla="*/ 1789908 w 5041994"/>
              <a:gd name="connsiteY18" fmla="*/ 3776662 h 3776662"/>
              <a:gd name="connsiteX19" fmla="*/ 1210079 w 5041994"/>
              <a:gd name="connsiteY19" fmla="*/ 3776662 h 3776662"/>
              <a:gd name="connsiteX20" fmla="*/ 0 w 5041994"/>
              <a:gd name="connsiteY20" fmla="*/ 3776662 h 3776662"/>
              <a:gd name="connsiteX21" fmla="*/ 0 w 5041994"/>
              <a:gd name="connsiteY21" fmla="*/ 3147218 h 3776662"/>
              <a:gd name="connsiteX22" fmla="*/ 0 w 5041994"/>
              <a:gd name="connsiteY22" fmla="*/ 2480008 h 3776662"/>
              <a:gd name="connsiteX23" fmla="*/ 0 w 5041994"/>
              <a:gd name="connsiteY23" fmla="*/ 1812798 h 3776662"/>
              <a:gd name="connsiteX24" fmla="*/ 0 w 5041994"/>
              <a:gd name="connsiteY24" fmla="*/ 1107821 h 3776662"/>
              <a:gd name="connsiteX25" fmla="*/ 0 w 5041994"/>
              <a:gd name="connsiteY25" fmla="*/ 0 h 377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41994" h="3776662" fill="none" extrusionOk="0">
                <a:moveTo>
                  <a:pt x="0" y="0"/>
                </a:moveTo>
                <a:cubicBezTo>
                  <a:pt x="241288" y="14161"/>
                  <a:pt x="436549" y="2957"/>
                  <a:pt x="731089" y="0"/>
                </a:cubicBezTo>
                <a:cubicBezTo>
                  <a:pt x="1025629" y="-2957"/>
                  <a:pt x="1274311" y="-26468"/>
                  <a:pt x="1462178" y="0"/>
                </a:cubicBezTo>
                <a:cubicBezTo>
                  <a:pt x="1650045" y="26468"/>
                  <a:pt x="1778397" y="30586"/>
                  <a:pt x="2092428" y="0"/>
                </a:cubicBezTo>
                <a:cubicBezTo>
                  <a:pt x="2406459" y="-30586"/>
                  <a:pt x="2603332" y="29197"/>
                  <a:pt x="2773097" y="0"/>
                </a:cubicBezTo>
                <a:cubicBezTo>
                  <a:pt x="2942862" y="-29197"/>
                  <a:pt x="3106929" y="28807"/>
                  <a:pt x="3352926" y="0"/>
                </a:cubicBezTo>
                <a:cubicBezTo>
                  <a:pt x="3598923" y="-28807"/>
                  <a:pt x="3794780" y="-985"/>
                  <a:pt x="3983175" y="0"/>
                </a:cubicBezTo>
                <a:cubicBezTo>
                  <a:pt x="4171570" y="985"/>
                  <a:pt x="4810668" y="-18591"/>
                  <a:pt x="5041994" y="0"/>
                </a:cubicBezTo>
                <a:cubicBezTo>
                  <a:pt x="5035776" y="180905"/>
                  <a:pt x="5023180" y="437737"/>
                  <a:pt x="5041994" y="553910"/>
                </a:cubicBezTo>
                <a:cubicBezTo>
                  <a:pt x="5060809" y="670083"/>
                  <a:pt x="5025942" y="827207"/>
                  <a:pt x="5041994" y="1070054"/>
                </a:cubicBezTo>
                <a:cubicBezTo>
                  <a:pt x="5058046" y="1312901"/>
                  <a:pt x="5027346" y="1382938"/>
                  <a:pt x="5041994" y="1623965"/>
                </a:cubicBezTo>
                <a:cubicBezTo>
                  <a:pt x="5056642" y="1864992"/>
                  <a:pt x="5057784" y="1994784"/>
                  <a:pt x="5041994" y="2215642"/>
                </a:cubicBezTo>
                <a:cubicBezTo>
                  <a:pt x="5026204" y="2436500"/>
                  <a:pt x="5025018" y="2661354"/>
                  <a:pt x="5041994" y="2845085"/>
                </a:cubicBezTo>
                <a:cubicBezTo>
                  <a:pt x="5058970" y="3028816"/>
                  <a:pt x="5027970" y="3539708"/>
                  <a:pt x="5041994" y="3776662"/>
                </a:cubicBezTo>
                <a:cubicBezTo>
                  <a:pt x="4730016" y="3792812"/>
                  <a:pt x="4676225" y="3772015"/>
                  <a:pt x="4310905" y="3776662"/>
                </a:cubicBezTo>
                <a:cubicBezTo>
                  <a:pt x="3945585" y="3781309"/>
                  <a:pt x="3852256" y="3795697"/>
                  <a:pt x="3680656" y="3776662"/>
                </a:cubicBezTo>
                <a:cubicBezTo>
                  <a:pt x="3509056" y="3757627"/>
                  <a:pt x="3192493" y="3783195"/>
                  <a:pt x="3050406" y="3776662"/>
                </a:cubicBezTo>
                <a:cubicBezTo>
                  <a:pt x="2908319" y="3770130"/>
                  <a:pt x="2704209" y="3781206"/>
                  <a:pt x="2420157" y="3776662"/>
                </a:cubicBezTo>
                <a:cubicBezTo>
                  <a:pt x="2136105" y="3772118"/>
                  <a:pt x="2024118" y="3800087"/>
                  <a:pt x="1789908" y="3776662"/>
                </a:cubicBezTo>
                <a:cubicBezTo>
                  <a:pt x="1555698" y="3753237"/>
                  <a:pt x="1356560" y="3788393"/>
                  <a:pt x="1210079" y="3776662"/>
                </a:cubicBezTo>
                <a:cubicBezTo>
                  <a:pt x="1063598" y="3764931"/>
                  <a:pt x="596086" y="3759411"/>
                  <a:pt x="0" y="3776662"/>
                </a:cubicBezTo>
                <a:cubicBezTo>
                  <a:pt x="11603" y="3517518"/>
                  <a:pt x="19158" y="3282232"/>
                  <a:pt x="0" y="3147218"/>
                </a:cubicBezTo>
                <a:cubicBezTo>
                  <a:pt x="-19158" y="3012204"/>
                  <a:pt x="19063" y="2690738"/>
                  <a:pt x="0" y="2480008"/>
                </a:cubicBezTo>
                <a:cubicBezTo>
                  <a:pt x="-19063" y="2269278"/>
                  <a:pt x="10529" y="2067573"/>
                  <a:pt x="0" y="1812798"/>
                </a:cubicBezTo>
                <a:cubicBezTo>
                  <a:pt x="-10529" y="1558023"/>
                  <a:pt x="19249" y="1251811"/>
                  <a:pt x="0" y="1107821"/>
                </a:cubicBezTo>
                <a:cubicBezTo>
                  <a:pt x="-19249" y="963831"/>
                  <a:pt x="-417" y="466453"/>
                  <a:pt x="0" y="0"/>
                </a:cubicBezTo>
                <a:close/>
              </a:path>
              <a:path w="5041994" h="3776662" stroke="0" extrusionOk="0">
                <a:moveTo>
                  <a:pt x="0" y="0"/>
                </a:moveTo>
                <a:cubicBezTo>
                  <a:pt x="123413" y="-13669"/>
                  <a:pt x="381867" y="-20987"/>
                  <a:pt x="579829" y="0"/>
                </a:cubicBezTo>
                <a:cubicBezTo>
                  <a:pt x="777791" y="20987"/>
                  <a:pt x="953615" y="8770"/>
                  <a:pt x="1058819" y="0"/>
                </a:cubicBezTo>
                <a:cubicBezTo>
                  <a:pt x="1164023" y="-8770"/>
                  <a:pt x="1451745" y="-34123"/>
                  <a:pt x="1789908" y="0"/>
                </a:cubicBezTo>
                <a:cubicBezTo>
                  <a:pt x="2128071" y="34123"/>
                  <a:pt x="2155949" y="-8032"/>
                  <a:pt x="2369737" y="0"/>
                </a:cubicBezTo>
                <a:cubicBezTo>
                  <a:pt x="2583525" y="8032"/>
                  <a:pt x="2778483" y="21574"/>
                  <a:pt x="2949566" y="0"/>
                </a:cubicBezTo>
                <a:cubicBezTo>
                  <a:pt x="3120649" y="-21574"/>
                  <a:pt x="3399039" y="14950"/>
                  <a:pt x="3680656" y="0"/>
                </a:cubicBezTo>
                <a:cubicBezTo>
                  <a:pt x="3962273" y="-14950"/>
                  <a:pt x="3997779" y="20215"/>
                  <a:pt x="4210065" y="0"/>
                </a:cubicBezTo>
                <a:cubicBezTo>
                  <a:pt x="4422351" y="-20215"/>
                  <a:pt x="4774525" y="-33785"/>
                  <a:pt x="5041994" y="0"/>
                </a:cubicBezTo>
                <a:cubicBezTo>
                  <a:pt x="5031170" y="193238"/>
                  <a:pt x="5025164" y="451626"/>
                  <a:pt x="5041994" y="704977"/>
                </a:cubicBezTo>
                <a:cubicBezTo>
                  <a:pt x="5058824" y="958328"/>
                  <a:pt x="5016384" y="991647"/>
                  <a:pt x="5041994" y="1258887"/>
                </a:cubicBezTo>
                <a:cubicBezTo>
                  <a:pt x="5067605" y="1526127"/>
                  <a:pt x="5054238" y="1659533"/>
                  <a:pt x="5041994" y="1888331"/>
                </a:cubicBezTo>
                <a:cubicBezTo>
                  <a:pt x="5029750" y="2117129"/>
                  <a:pt x="5052840" y="2396450"/>
                  <a:pt x="5041994" y="2555541"/>
                </a:cubicBezTo>
                <a:cubicBezTo>
                  <a:pt x="5031149" y="2714632"/>
                  <a:pt x="5056058" y="2926581"/>
                  <a:pt x="5041994" y="3071685"/>
                </a:cubicBezTo>
                <a:cubicBezTo>
                  <a:pt x="5027930" y="3216789"/>
                  <a:pt x="5063807" y="3454427"/>
                  <a:pt x="5041994" y="3776662"/>
                </a:cubicBezTo>
                <a:cubicBezTo>
                  <a:pt x="4837919" y="3747349"/>
                  <a:pt x="4698255" y="3751544"/>
                  <a:pt x="4411745" y="3776662"/>
                </a:cubicBezTo>
                <a:cubicBezTo>
                  <a:pt x="4125235" y="3801780"/>
                  <a:pt x="4034802" y="3755216"/>
                  <a:pt x="3781496" y="3776662"/>
                </a:cubicBezTo>
                <a:cubicBezTo>
                  <a:pt x="3528190" y="3798108"/>
                  <a:pt x="3221003" y="3773692"/>
                  <a:pt x="3050406" y="3776662"/>
                </a:cubicBezTo>
                <a:cubicBezTo>
                  <a:pt x="2879809" y="3779633"/>
                  <a:pt x="2658021" y="3746897"/>
                  <a:pt x="2420157" y="3776662"/>
                </a:cubicBezTo>
                <a:cubicBezTo>
                  <a:pt x="2182293" y="3806427"/>
                  <a:pt x="2177512" y="3767108"/>
                  <a:pt x="1941168" y="3776662"/>
                </a:cubicBezTo>
                <a:cubicBezTo>
                  <a:pt x="1704824" y="3786216"/>
                  <a:pt x="1547830" y="3783908"/>
                  <a:pt x="1411758" y="3776662"/>
                </a:cubicBezTo>
                <a:cubicBezTo>
                  <a:pt x="1275686" y="3769417"/>
                  <a:pt x="973851" y="3760915"/>
                  <a:pt x="680669" y="3776662"/>
                </a:cubicBezTo>
                <a:cubicBezTo>
                  <a:pt x="387487" y="3792409"/>
                  <a:pt x="206023" y="3759849"/>
                  <a:pt x="0" y="3776662"/>
                </a:cubicBezTo>
                <a:cubicBezTo>
                  <a:pt x="6722" y="3591681"/>
                  <a:pt x="-19905" y="3337400"/>
                  <a:pt x="0" y="3222752"/>
                </a:cubicBezTo>
                <a:cubicBezTo>
                  <a:pt x="19905" y="3108104"/>
                  <a:pt x="-1486" y="2821584"/>
                  <a:pt x="0" y="2631075"/>
                </a:cubicBezTo>
                <a:cubicBezTo>
                  <a:pt x="1486" y="2440566"/>
                  <a:pt x="23973" y="2329879"/>
                  <a:pt x="0" y="2114931"/>
                </a:cubicBezTo>
                <a:cubicBezTo>
                  <a:pt x="-23973" y="1899983"/>
                  <a:pt x="-11384" y="1836819"/>
                  <a:pt x="0" y="1598787"/>
                </a:cubicBezTo>
                <a:cubicBezTo>
                  <a:pt x="11384" y="1360755"/>
                  <a:pt x="-25139" y="1194989"/>
                  <a:pt x="0" y="931577"/>
                </a:cubicBezTo>
                <a:cubicBezTo>
                  <a:pt x="25139" y="668165"/>
                  <a:pt x="-40697" y="3078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0857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aint bkd and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F797-81F0-C744-8203-156BFDB7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7FD1D3-EB73-A047-A001-3435DC74F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56522"/>
            <a:ext cx="6397487" cy="457862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F126C22-E7E0-BA45-8089-B2AC525676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13984" y="1656522"/>
            <a:ext cx="3839816" cy="2166247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1520A024-CA02-6D4A-84A9-AB658074E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3984" y="4068901"/>
            <a:ext cx="3839816" cy="2166247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5987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ure bkd and photo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F797-81F0-C744-8203-156BFDB7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7FD1D3-EB73-A047-A001-3435DC74F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56522"/>
            <a:ext cx="6397487" cy="457862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A705-7BB4-C743-BFFE-4A4772DB7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74226" y="1655763"/>
            <a:ext cx="3879574" cy="4578627"/>
          </a:xfrm>
        </p:spPr>
        <p:txBody>
          <a:bodyPr/>
          <a:lstStyle>
            <a:lvl1pPr marL="0" indent="0">
              <a:buFontTx/>
              <a:buNone/>
              <a:defRPr sz="2800" baseline="0"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6047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e high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F38FB-DE78-154C-B170-B8C4A8CE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7BCE3-D88C-3C42-9A26-484F2E5E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2AAFB-298B-4842-87A7-27F1597E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1F6B14-F0C8-6442-A975-519F028A8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9912" y="911886"/>
            <a:ext cx="8852176" cy="4561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5D4A2-EACC-A747-B2A0-BC92A347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000" y="431386"/>
            <a:ext cx="8912088" cy="53598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9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– 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A6CC20-6A56-3649-A399-796355806913}"/>
              </a:ext>
            </a:extLst>
          </p:cNvPr>
          <p:cNvSpPr/>
          <p:nvPr userDrawn="1"/>
        </p:nvSpPr>
        <p:spPr>
          <a:xfrm>
            <a:off x="0" y="0"/>
            <a:ext cx="12192000" cy="137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C772-7172-C14C-9CD1-05FE53BB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95"/>
            <a:ext cx="10515600" cy="1034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D6A0-E191-0E47-ACFC-02CF84BC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spcAft>
                <a:spcPts val="1000"/>
              </a:spcAft>
              <a:defRPr baseline="0">
                <a:latin typeface="Franklin Gothic Medium" panose="020B0603020102020204" pitchFamily="34" charset="0"/>
              </a:defRPr>
            </a:lvl1pPr>
            <a:lvl2pPr indent="-365760">
              <a:spcBef>
                <a:spcPts val="1000"/>
              </a:spcBef>
              <a:spcAft>
                <a:spcPts val="100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EF6-DAF8-9C44-AED3-BCBFDCB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E19E-0A9E-6148-8FA6-CFD25E36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9906-CDF5-364B-BA40-F7F867F0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66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3041B1-0D99-7B4A-A6E8-A68FEFAC7D02}"/>
              </a:ext>
            </a:extLst>
          </p:cNvPr>
          <p:cNvSpPr/>
          <p:nvPr userDrawn="1"/>
        </p:nvSpPr>
        <p:spPr>
          <a:xfrm>
            <a:off x="0" y="0"/>
            <a:ext cx="12192000" cy="137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CFCE4-AB31-AB4E-9B1F-1121A2A6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2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9F6B-4E2B-0444-AE3E-E12E5400A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7E481-6220-B54E-A047-8D714A3CD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8693-3753-EC4D-85E8-53C85E0A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D5AB2-7A8C-994F-A572-B4E6E848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A6F1D-DEB6-2747-BB14-678E3B3D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5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3006D1-EEA4-034D-9823-2A87A69D1C72}"/>
              </a:ext>
            </a:extLst>
          </p:cNvPr>
          <p:cNvSpPr/>
          <p:nvPr userDrawn="1"/>
        </p:nvSpPr>
        <p:spPr>
          <a:xfrm>
            <a:off x="5183188" y="-1"/>
            <a:ext cx="700881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4D3D1-BDCF-4A4D-9A8A-B102F02E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8B544-EDAC-A94A-8992-90E02CA47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04892" y="987425"/>
            <a:ext cx="5365405" cy="487362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9D8E-469B-B145-AE6B-4C126DC50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3234"/>
            <a:ext cx="3932237" cy="36757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66243-F94D-6542-A9AB-B71C2C86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F623B-8DFD-684B-977D-B0DB6801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26D4C-6F7D-F041-88F4-C0B8AD32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380D-AFD6-2B41-9E58-97211ADF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5"/>
            <a:ext cx="10515600" cy="12624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0E39C-097F-5A42-9E20-8AB54CE4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05600-CDB0-8744-9BB9-403B7690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62877-5131-4843-9D0E-3A7ED94E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B5D9926-6F63-7C43-B58E-96EC7A690B1C}"/>
                  </a:ext>
                </a:extLst>
              </p14:cNvPr>
              <p14:cNvContentPartPr/>
              <p14:nvPr userDrawn="1"/>
            </p14:nvContentPartPr>
            <p14:xfrm>
              <a:off x="1115004" y="1507597"/>
              <a:ext cx="1024740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5D9926-6F63-7C43-B58E-96EC7A690B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446" y="1446037"/>
                <a:ext cx="10370516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12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66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77B59B5-07ED-BC41-A934-E5FFD2F1E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1297" y="1110048"/>
            <a:ext cx="2350311" cy="21967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A69692F-D556-F94A-89D0-FD3A7B675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559" y="4152042"/>
            <a:ext cx="3810056" cy="13000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B3C0DC-9BAA-C649-A43C-F3C2DED493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6449" y="837685"/>
            <a:ext cx="1028700" cy="1079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A7A220-715F-C44A-A4FF-96C6B1AD83F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1491" y="4879203"/>
            <a:ext cx="1028700" cy="1079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FD9BD63-017C-374E-9096-4F8B3C689FA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46449" y="4912326"/>
            <a:ext cx="1028700" cy="1079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A649564-9200-5946-8539-599E796C61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6533" y="3579169"/>
            <a:ext cx="1028700" cy="1079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7E0A50-74A2-434E-874A-9C9F4AB41D4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11491" y="3579169"/>
            <a:ext cx="1028700" cy="1079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B7ACE1-27A3-8748-B5E9-5F0C27D738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46449" y="3579169"/>
            <a:ext cx="1028700" cy="1079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B8BF8D-609E-5341-B8B2-2DA7C9CD045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8537" y="2208427"/>
            <a:ext cx="1028700" cy="1079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01152DD-1C18-204C-AD8C-DE4DB422141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12493" y="2208427"/>
            <a:ext cx="1028700" cy="1079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7D9A529-B4BE-5940-8433-10D528F42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46449" y="2208427"/>
            <a:ext cx="1028700" cy="10795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0A7D24-A9BF-CE4A-BA81-3727760D1E9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678537" y="908393"/>
            <a:ext cx="1028700" cy="1079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7692BC-F322-FA41-930D-B1FD72D6340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12493" y="908393"/>
            <a:ext cx="1028700" cy="1079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2EEBF83-7C93-EF4D-8059-73C68CD37AE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676533" y="4879203"/>
            <a:ext cx="1028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0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, patterns,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E772FD7-992C-4341-B657-6C4185017FC3}"/>
              </a:ext>
            </a:extLst>
          </p:cNvPr>
          <p:cNvSpPr/>
          <p:nvPr userDrawn="1"/>
        </p:nvSpPr>
        <p:spPr>
          <a:xfrm>
            <a:off x="0" y="0"/>
            <a:ext cx="40961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81CA4254-46F8-414B-91DA-437EDE3D328D}"/>
              </a:ext>
            </a:extLst>
          </p:cNvPr>
          <p:cNvSpPr/>
          <p:nvPr userDrawn="1"/>
        </p:nvSpPr>
        <p:spPr>
          <a:xfrm>
            <a:off x="5484529" y="1376300"/>
            <a:ext cx="556053" cy="493711"/>
          </a:xfrm>
          <a:custGeom>
            <a:avLst/>
            <a:gdLst>
              <a:gd name="connsiteX0" fmla="*/ 305919 w 556053"/>
              <a:gd name="connsiteY0" fmla="*/ 0 h 493711"/>
              <a:gd name="connsiteX1" fmla="*/ 111286 w 556053"/>
              <a:gd name="connsiteY1" fmla="*/ 192046 h 493711"/>
              <a:gd name="connsiteX2" fmla="*/ 305919 w 556053"/>
              <a:gd name="connsiteY2" fmla="*/ 384091 h 493711"/>
              <a:gd name="connsiteX3" fmla="*/ 444956 w 556053"/>
              <a:gd name="connsiteY3" fmla="*/ 246902 h 493711"/>
              <a:gd name="connsiteX4" fmla="*/ 305919 w 556053"/>
              <a:gd name="connsiteY4" fmla="*/ 109714 h 493711"/>
              <a:gd name="connsiteX5" fmla="*/ 222478 w 556053"/>
              <a:gd name="connsiteY5" fmla="*/ 192046 h 493711"/>
              <a:gd name="connsiteX6" fmla="*/ 305919 w 556053"/>
              <a:gd name="connsiteY6" fmla="*/ 274378 h 493711"/>
              <a:gd name="connsiteX7" fmla="*/ 333765 w 556053"/>
              <a:gd name="connsiteY7" fmla="*/ 246902 h 493711"/>
              <a:gd name="connsiteX8" fmla="*/ 305919 w 556053"/>
              <a:gd name="connsiteY8" fmla="*/ 219427 h 493711"/>
              <a:gd name="connsiteX9" fmla="*/ 278074 w 556053"/>
              <a:gd name="connsiteY9" fmla="*/ 191952 h 493711"/>
              <a:gd name="connsiteX10" fmla="*/ 305919 w 556053"/>
              <a:gd name="connsiteY10" fmla="*/ 164477 h 493711"/>
              <a:gd name="connsiteX11" fmla="*/ 389360 w 556053"/>
              <a:gd name="connsiteY11" fmla="*/ 246809 h 493711"/>
              <a:gd name="connsiteX12" fmla="*/ 305919 w 556053"/>
              <a:gd name="connsiteY12" fmla="*/ 329141 h 493711"/>
              <a:gd name="connsiteX13" fmla="*/ 166882 w 556053"/>
              <a:gd name="connsiteY13" fmla="*/ 191952 h 493711"/>
              <a:gd name="connsiteX14" fmla="*/ 305919 w 556053"/>
              <a:gd name="connsiteY14" fmla="*/ 54763 h 493711"/>
              <a:gd name="connsiteX15" fmla="*/ 500552 w 556053"/>
              <a:gd name="connsiteY15" fmla="*/ 246809 h 493711"/>
              <a:gd name="connsiteX16" fmla="*/ 305919 w 556053"/>
              <a:gd name="connsiteY16" fmla="*/ 438854 h 493711"/>
              <a:gd name="connsiteX17" fmla="*/ 55691 w 556053"/>
              <a:gd name="connsiteY17" fmla="*/ 191952 h 493711"/>
              <a:gd name="connsiteX18" fmla="*/ 27845 w 556053"/>
              <a:gd name="connsiteY18" fmla="*/ 164477 h 493711"/>
              <a:gd name="connsiteX19" fmla="*/ 0 w 556053"/>
              <a:gd name="connsiteY19" fmla="*/ 191952 h 493711"/>
              <a:gd name="connsiteX20" fmla="*/ 305825 w 556053"/>
              <a:gd name="connsiteY20" fmla="*/ 493711 h 493711"/>
              <a:gd name="connsiteX21" fmla="*/ 556053 w 556053"/>
              <a:gd name="connsiteY21" fmla="*/ 246809 h 493711"/>
              <a:gd name="connsiteX22" fmla="*/ 305919 w 556053"/>
              <a:gd name="connsiteY22" fmla="*/ 0 h 4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053" h="493711">
                <a:moveTo>
                  <a:pt x="305919" y="0"/>
                </a:moveTo>
                <a:cubicBezTo>
                  <a:pt x="198421" y="0"/>
                  <a:pt x="111286" y="85977"/>
                  <a:pt x="111286" y="192046"/>
                </a:cubicBezTo>
                <a:cubicBezTo>
                  <a:pt x="111286" y="298115"/>
                  <a:pt x="198421" y="384091"/>
                  <a:pt x="305919" y="384091"/>
                </a:cubicBezTo>
                <a:cubicBezTo>
                  <a:pt x="382731" y="384091"/>
                  <a:pt x="444956" y="322693"/>
                  <a:pt x="444956" y="246902"/>
                </a:cubicBezTo>
                <a:cubicBezTo>
                  <a:pt x="444956" y="171112"/>
                  <a:pt x="382731" y="109714"/>
                  <a:pt x="305919" y="109714"/>
                </a:cubicBezTo>
                <a:cubicBezTo>
                  <a:pt x="259889" y="109714"/>
                  <a:pt x="222478" y="146534"/>
                  <a:pt x="222478" y="192046"/>
                </a:cubicBezTo>
                <a:cubicBezTo>
                  <a:pt x="222478" y="237557"/>
                  <a:pt x="259795" y="274378"/>
                  <a:pt x="305919" y="274378"/>
                </a:cubicBezTo>
                <a:cubicBezTo>
                  <a:pt x="321263" y="274378"/>
                  <a:pt x="333765" y="262135"/>
                  <a:pt x="333765" y="246902"/>
                </a:cubicBezTo>
                <a:cubicBezTo>
                  <a:pt x="333765" y="231670"/>
                  <a:pt x="321357" y="219427"/>
                  <a:pt x="305919" y="219427"/>
                </a:cubicBezTo>
                <a:cubicBezTo>
                  <a:pt x="290481" y="219427"/>
                  <a:pt x="278074" y="207185"/>
                  <a:pt x="278074" y="191952"/>
                </a:cubicBezTo>
                <a:cubicBezTo>
                  <a:pt x="278074" y="176719"/>
                  <a:pt x="290481" y="164477"/>
                  <a:pt x="305919" y="164477"/>
                </a:cubicBezTo>
                <a:cubicBezTo>
                  <a:pt x="351949" y="164477"/>
                  <a:pt x="389360" y="201297"/>
                  <a:pt x="389360" y="246809"/>
                </a:cubicBezTo>
                <a:cubicBezTo>
                  <a:pt x="389360" y="292320"/>
                  <a:pt x="352044" y="329141"/>
                  <a:pt x="305919" y="329141"/>
                </a:cubicBezTo>
                <a:cubicBezTo>
                  <a:pt x="229108" y="329141"/>
                  <a:pt x="166882" y="267742"/>
                  <a:pt x="166882" y="191952"/>
                </a:cubicBezTo>
                <a:cubicBezTo>
                  <a:pt x="166882" y="116162"/>
                  <a:pt x="229108" y="54763"/>
                  <a:pt x="305919" y="54763"/>
                </a:cubicBezTo>
                <a:cubicBezTo>
                  <a:pt x="413417" y="54763"/>
                  <a:pt x="500552" y="140740"/>
                  <a:pt x="500552" y="246809"/>
                </a:cubicBezTo>
                <a:cubicBezTo>
                  <a:pt x="500552" y="352878"/>
                  <a:pt x="413417" y="438854"/>
                  <a:pt x="305919" y="438854"/>
                </a:cubicBezTo>
                <a:cubicBezTo>
                  <a:pt x="167735" y="438854"/>
                  <a:pt x="55691" y="328300"/>
                  <a:pt x="55691" y="191952"/>
                </a:cubicBezTo>
                <a:cubicBezTo>
                  <a:pt x="55691" y="176813"/>
                  <a:pt x="43283" y="164477"/>
                  <a:pt x="27845" y="164477"/>
                </a:cubicBezTo>
                <a:cubicBezTo>
                  <a:pt x="12407" y="164477"/>
                  <a:pt x="0" y="176719"/>
                  <a:pt x="0" y="191952"/>
                </a:cubicBezTo>
                <a:cubicBezTo>
                  <a:pt x="0" y="358579"/>
                  <a:pt x="136859" y="493711"/>
                  <a:pt x="305825" y="493711"/>
                </a:cubicBezTo>
                <a:cubicBezTo>
                  <a:pt x="444009" y="493711"/>
                  <a:pt x="556053" y="383157"/>
                  <a:pt x="556053" y="246809"/>
                </a:cubicBezTo>
                <a:cubicBezTo>
                  <a:pt x="556053" y="110461"/>
                  <a:pt x="444104" y="0"/>
                  <a:pt x="305919" y="0"/>
                </a:cubicBezTo>
                <a:close/>
              </a:path>
            </a:pathLst>
          </a:custGeom>
          <a:solidFill>
            <a:schemeClr val="tx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7">
            <a:extLst>
              <a:ext uri="{FF2B5EF4-FFF2-40B4-BE49-F238E27FC236}">
                <a16:creationId xmlns:a16="http://schemas.microsoft.com/office/drawing/2014/main" id="{DE724695-6BAE-2440-8F59-E9318E11C53D}"/>
              </a:ext>
            </a:extLst>
          </p:cNvPr>
          <p:cNvSpPr/>
          <p:nvPr userDrawn="1"/>
        </p:nvSpPr>
        <p:spPr>
          <a:xfrm>
            <a:off x="6453877" y="1354601"/>
            <a:ext cx="646201" cy="672748"/>
          </a:xfrm>
          <a:custGeom>
            <a:avLst/>
            <a:gdLst>
              <a:gd name="connsiteX0" fmla="*/ 4681330 w 4684354"/>
              <a:gd name="connsiteY0" fmla="*/ 2008733 h 4876796"/>
              <a:gd name="connsiteX1" fmla="*/ 4557896 w 4684354"/>
              <a:gd name="connsiteY1" fmla="*/ 1896024 h 4876796"/>
              <a:gd name="connsiteX2" fmla="*/ 3687473 w 4684354"/>
              <a:gd name="connsiteY2" fmla="*/ 1795278 h 4876796"/>
              <a:gd name="connsiteX3" fmla="*/ 4275489 w 4684354"/>
              <a:gd name="connsiteY3" fmla="*/ 798048 h 4876796"/>
              <a:gd name="connsiteX4" fmla="*/ 4253448 w 4684354"/>
              <a:gd name="connsiteY4" fmla="*/ 624436 h 4876796"/>
              <a:gd name="connsiteX5" fmla="*/ 4079855 w 4684354"/>
              <a:gd name="connsiteY5" fmla="*/ 602405 h 4876796"/>
              <a:gd name="connsiteX6" fmla="*/ 3093513 w 4684354"/>
              <a:gd name="connsiteY6" fmla="*/ 1184001 h 4876796"/>
              <a:gd name="connsiteX7" fmla="*/ 3025532 w 4684354"/>
              <a:gd name="connsiteY7" fmla="*/ 133661 h 4876796"/>
              <a:gd name="connsiteX8" fmla="*/ 2912623 w 4684354"/>
              <a:gd name="connsiteY8" fmla="*/ 3130 h 4876796"/>
              <a:gd name="connsiteX9" fmla="*/ 2756423 w 4684354"/>
              <a:gd name="connsiteY9" fmla="*/ 76501 h 4876796"/>
              <a:gd name="connsiteX10" fmla="*/ 2206535 w 4684354"/>
              <a:gd name="connsiteY10" fmla="*/ 1124518 h 4876796"/>
              <a:gd name="connsiteX11" fmla="*/ 1591410 w 4684354"/>
              <a:gd name="connsiteY11" fmla="*/ 543750 h 4876796"/>
              <a:gd name="connsiteX12" fmla="*/ 1432381 w 4684354"/>
              <a:gd name="connsiteY12" fmla="*/ 518413 h 4876796"/>
              <a:gd name="connsiteX13" fmla="*/ 1350780 w 4684354"/>
              <a:gd name="connsiteY13" fmla="*/ 657240 h 4876796"/>
              <a:gd name="connsiteX14" fmla="*/ 1412464 w 4684354"/>
              <a:gd name="connsiteY14" fmla="*/ 1572955 h 4876796"/>
              <a:gd name="connsiteX15" fmla="*/ 317765 w 4684354"/>
              <a:gd name="connsiteY15" fmla="*/ 1438957 h 4876796"/>
              <a:gd name="connsiteX16" fmla="*/ 171004 w 4684354"/>
              <a:gd name="connsiteY16" fmla="*/ 1520186 h 4876796"/>
              <a:gd name="connsiteX17" fmla="*/ 202608 w 4684354"/>
              <a:gd name="connsiteY17" fmla="*/ 1684931 h 4876796"/>
              <a:gd name="connsiteX18" fmla="*/ 950149 w 4684354"/>
              <a:gd name="connsiteY18" fmla="*/ 2386752 h 4876796"/>
              <a:gd name="connsiteX19" fmla="*/ 71792 w 4684354"/>
              <a:gd name="connsiteY19" fmla="*/ 2890615 h 4876796"/>
              <a:gd name="connsiteX20" fmla="*/ 3040 w 4684354"/>
              <a:gd name="connsiteY20" fmla="*/ 3043834 h 4876796"/>
              <a:gd name="connsiteX21" fmla="*/ 127494 w 4684354"/>
              <a:gd name="connsiteY21" fmla="*/ 3156591 h 4876796"/>
              <a:gd name="connsiteX22" fmla="*/ 1020358 w 4684354"/>
              <a:gd name="connsiteY22" fmla="*/ 3253317 h 4876796"/>
              <a:gd name="connsiteX23" fmla="*/ 433266 w 4684354"/>
              <a:gd name="connsiteY23" fmla="*/ 4249023 h 4876796"/>
              <a:gd name="connsiteX24" fmla="*/ 455316 w 4684354"/>
              <a:gd name="connsiteY24" fmla="*/ 4422625 h 4876796"/>
              <a:gd name="connsiteX25" fmla="*/ 628919 w 4684354"/>
              <a:gd name="connsiteY25" fmla="*/ 4444657 h 4876796"/>
              <a:gd name="connsiteX26" fmla="*/ 1624624 w 4684354"/>
              <a:gd name="connsiteY26" fmla="*/ 3857507 h 4876796"/>
              <a:gd name="connsiteX27" fmla="*/ 1721560 w 4684354"/>
              <a:gd name="connsiteY27" fmla="*/ 4749352 h 4876796"/>
              <a:gd name="connsiteX28" fmla="*/ 1834317 w 4684354"/>
              <a:gd name="connsiteY28" fmla="*/ 4873767 h 4876796"/>
              <a:gd name="connsiteX29" fmla="*/ 1863625 w 4684354"/>
              <a:gd name="connsiteY29" fmla="*/ 4876797 h 4876796"/>
              <a:gd name="connsiteX30" fmla="*/ 1987498 w 4684354"/>
              <a:gd name="connsiteY30" fmla="*/ 4805045 h 4876796"/>
              <a:gd name="connsiteX31" fmla="*/ 2491066 w 4684354"/>
              <a:gd name="connsiteY31" fmla="*/ 3927697 h 4876796"/>
              <a:gd name="connsiteX32" fmla="*/ 3192963 w 4684354"/>
              <a:gd name="connsiteY32" fmla="*/ 4675305 h 4876796"/>
              <a:gd name="connsiteX33" fmla="*/ 3301310 w 4684354"/>
              <a:gd name="connsiteY33" fmla="*/ 4720339 h 4876796"/>
              <a:gd name="connsiteX34" fmla="*/ 3440184 w 4684354"/>
              <a:gd name="connsiteY34" fmla="*/ 4577521 h 4876796"/>
              <a:gd name="connsiteX35" fmla="*/ 3437994 w 4684354"/>
              <a:gd name="connsiteY35" fmla="*/ 4552442 h 4876796"/>
              <a:gd name="connsiteX36" fmla="*/ 3306148 w 4684354"/>
              <a:gd name="connsiteY36" fmla="*/ 3475316 h 4876796"/>
              <a:gd name="connsiteX37" fmla="*/ 4390999 w 4684354"/>
              <a:gd name="connsiteY37" fmla="*/ 3608114 h 4876796"/>
              <a:gd name="connsiteX38" fmla="*/ 4537741 w 4684354"/>
              <a:gd name="connsiteY38" fmla="*/ 3526875 h 4876796"/>
              <a:gd name="connsiteX39" fmla="*/ 4506137 w 4684354"/>
              <a:gd name="connsiteY39" fmla="*/ 3362131 h 4876796"/>
              <a:gd name="connsiteX40" fmla="*/ 3757624 w 4684354"/>
              <a:gd name="connsiteY40" fmla="*/ 2659462 h 4876796"/>
              <a:gd name="connsiteX41" fmla="*/ 4613331 w 4684354"/>
              <a:gd name="connsiteY41" fmla="*/ 2161457 h 4876796"/>
              <a:gd name="connsiteX42" fmla="*/ 4681330 w 4684354"/>
              <a:gd name="connsiteY42" fmla="*/ 2008733 h 487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684354" h="4876796">
                <a:moveTo>
                  <a:pt x="4681330" y="2008733"/>
                </a:moveTo>
                <a:cubicBezTo>
                  <a:pt x="4668738" y="1948507"/>
                  <a:pt x="4619008" y="1903091"/>
                  <a:pt x="4557896" y="1896024"/>
                </a:cubicBezTo>
                <a:lnTo>
                  <a:pt x="3687473" y="1795278"/>
                </a:lnTo>
                <a:lnTo>
                  <a:pt x="4275489" y="798048"/>
                </a:lnTo>
                <a:cubicBezTo>
                  <a:pt x="4308588" y="741908"/>
                  <a:pt x="4299520" y="670509"/>
                  <a:pt x="4253448" y="624436"/>
                </a:cubicBezTo>
                <a:cubicBezTo>
                  <a:pt x="4207385" y="578354"/>
                  <a:pt x="4135986" y="569267"/>
                  <a:pt x="4079855" y="602405"/>
                </a:cubicBezTo>
                <a:lnTo>
                  <a:pt x="3093513" y="1184001"/>
                </a:lnTo>
                <a:lnTo>
                  <a:pt x="3025532" y="133661"/>
                </a:lnTo>
                <a:cubicBezTo>
                  <a:pt x="3021380" y="69767"/>
                  <a:pt x="2975269" y="16417"/>
                  <a:pt x="2912623" y="3130"/>
                </a:cubicBezTo>
                <a:cubicBezTo>
                  <a:pt x="2849968" y="-10177"/>
                  <a:pt x="2786169" y="19818"/>
                  <a:pt x="2756423" y="76501"/>
                </a:cubicBezTo>
                <a:lnTo>
                  <a:pt x="2206535" y="1124518"/>
                </a:lnTo>
                <a:lnTo>
                  <a:pt x="1591410" y="543750"/>
                </a:lnTo>
                <a:cubicBezTo>
                  <a:pt x="1548672" y="503392"/>
                  <a:pt x="1485549" y="493353"/>
                  <a:pt x="1432381" y="518413"/>
                </a:cubicBezTo>
                <a:cubicBezTo>
                  <a:pt x="1379212" y="543502"/>
                  <a:pt x="1346827" y="598585"/>
                  <a:pt x="1350780" y="657240"/>
                </a:cubicBezTo>
                <a:lnTo>
                  <a:pt x="1412464" y="1572955"/>
                </a:lnTo>
                <a:lnTo>
                  <a:pt x="317765" y="1438957"/>
                </a:lnTo>
                <a:cubicBezTo>
                  <a:pt x="256443" y="1431451"/>
                  <a:pt x="197207" y="1464208"/>
                  <a:pt x="171004" y="1520186"/>
                </a:cubicBezTo>
                <a:cubicBezTo>
                  <a:pt x="144801" y="1576155"/>
                  <a:pt x="157555" y="1642621"/>
                  <a:pt x="202608" y="1684931"/>
                </a:cubicBezTo>
                <a:lnTo>
                  <a:pt x="950149" y="2386752"/>
                </a:lnTo>
                <a:lnTo>
                  <a:pt x="71792" y="2890615"/>
                </a:lnTo>
                <a:cubicBezTo>
                  <a:pt x="18109" y="2921390"/>
                  <a:pt x="-9637" y="2983264"/>
                  <a:pt x="3040" y="3043834"/>
                </a:cubicBezTo>
                <a:cubicBezTo>
                  <a:pt x="15728" y="3104394"/>
                  <a:pt x="65963" y="3149923"/>
                  <a:pt x="127494" y="3156591"/>
                </a:cubicBezTo>
                <a:lnTo>
                  <a:pt x="1020358" y="3253317"/>
                </a:lnTo>
                <a:lnTo>
                  <a:pt x="433266" y="4249023"/>
                </a:lnTo>
                <a:cubicBezTo>
                  <a:pt x="400176" y="4305154"/>
                  <a:pt x="409244" y="4376563"/>
                  <a:pt x="455316" y="4422625"/>
                </a:cubicBezTo>
                <a:cubicBezTo>
                  <a:pt x="501379" y="4468698"/>
                  <a:pt x="572788" y="4477747"/>
                  <a:pt x="628919" y="4444657"/>
                </a:cubicBezTo>
                <a:lnTo>
                  <a:pt x="1624624" y="3857507"/>
                </a:lnTo>
                <a:lnTo>
                  <a:pt x="1721560" y="4749352"/>
                </a:lnTo>
                <a:cubicBezTo>
                  <a:pt x="1728237" y="4810855"/>
                  <a:pt x="1773757" y="4861071"/>
                  <a:pt x="1834317" y="4873767"/>
                </a:cubicBezTo>
                <a:cubicBezTo>
                  <a:pt x="1844099" y="4875815"/>
                  <a:pt x="1853910" y="4876797"/>
                  <a:pt x="1863625" y="4876797"/>
                </a:cubicBezTo>
                <a:cubicBezTo>
                  <a:pt x="1914032" y="4876797"/>
                  <a:pt x="1961676" y="4850022"/>
                  <a:pt x="1987498" y="4805045"/>
                </a:cubicBezTo>
                <a:lnTo>
                  <a:pt x="2491066" y="3927697"/>
                </a:lnTo>
                <a:lnTo>
                  <a:pt x="3192963" y="4675305"/>
                </a:lnTo>
                <a:cubicBezTo>
                  <a:pt x="3221595" y="4705794"/>
                  <a:pt x="3261429" y="4721425"/>
                  <a:pt x="3301310" y="4720339"/>
                </a:cubicBezTo>
                <a:cubicBezTo>
                  <a:pt x="3378386" y="4718215"/>
                  <a:pt x="3440184" y="4655083"/>
                  <a:pt x="3440184" y="4577521"/>
                </a:cubicBezTo>
                <a:cubicBezTo>
                  <a:pt x="3440184" y="4568977"/>
                  <a:pt x="3439441" y="4560585"/>
                  <a:pt x="3437994" y="4552442"/>
                </a:cubicBezTo>
                <a:lnTo>
                  <a:pt x="3306148" y="3475316"/>
                </a:lnTo>
                <a:lnTo>
                  <a:pt x="4390999" y="3608114"/>
                </a:lnTo>
                <a:cubicBezTo>
                  <a:pt x="4452349" y="3615686"/>
                  <a:pt x="4511547" y="3582854"/>
                  <a:pt x="4537741" y="3526875"/>
                </a:cubicBezTo>
                <a:cubicBezTo>
                  <a:pt x="4563953" y="3470906"/>
                  <a:pt x="4551190" y="3404431"/>
                  <a:pt x="4506137" y="3362131"/>
                </a:cubicBezTo>
                <a:lnTo>
                  <a:pt x="3757624" y="2659462"/>
                </a:lnTo>
                <a:lnTo>
                  <a:pt x="4613331" y="2161457"/>
                </a:lnTo>
                <a:cubicBezTo>
                  <a:pt x="4666519" y="2130482"/>
                  <a:pt x="4693903" y="2068960"/>
                  <a:pt x="4681330" y="200873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0">
            <a:extLst>
              <a:ext uri="{FF2B5EF4-FFF2-40B4-BE49-F238E27FC236}">
                <a16:creationId xmlns:a16="http://schemas.microsoft.com/office/drawing/2014/main" id="{3E305459-137B-4B41-822E-DDD9FCC875DE}"/>
              </a:ext>
            </a:extLst>
          </p:cNvPr>
          <p:cNvSpPr/>
          <p:nvPr userDrawn="1"/>
        </p:nvSpPr>
        <p:spPr>
          <a:xfrm>
            <a:off x="7388020" y="1376300"/>
            <a:ext cx="419888" cy="672639"/>
          </a:xfrm>
          <a:custGeom>
            <a:avLst/>
            <a:gdLst>
              <a:gd name="connsiteX0" fmla="*/ 3017140 w 3030349"/>
              <a:gd name="connsiteY0" fmla="*/ 1869285 h 4854462"/>
              <a:gd name="connsiteX1" fmla="*/ 2928748 w 3030349"/>
              <a:gd name="connsiteY1" fmla="*/ 1817774 h 4854462"/>
              <a:gd name="connsiteX2" fmla="*/ 1597788 w 3030349"/>
              <a:gd name="connsiteY2" fmla="*/ 1817774 h 4854462"/>
              <a:gd name="connsiteX3" fmla="*/ 1820927 w 3030349"/>
              <a:gd name="connsiteY3" fmla="*/ 112850 h 4854462"/>
              <a:gd name="connsiteX4" fmla="*/ 1729970 w 3030349"/>
              <a:gd name="connsiteY4" fmla="*/ 560 h 4854462"/>
              <a:gd name="connsiteX5" fmla="*/ 1633653 w 3030349"/>
              <a:gd name="connsiteY5" fmla="*/ 46454 h 4854462"/>
              <a:gd name="connsiteX6" fmla="*/ 15064 w 3030349"/>
              <a:gd name="connsiteY6" fmla="*/ 2882161 h 4854462"/>
              <a:gd name="connsiteX7" fmla="*/ 48401 w 3030349"/>
              <a:gd name="connsiteY7" fmla="*/ 3021912 h 4854462"/>
              <a:gd name="connsiteX8" fmla="*/ 101601 w 3030349"/>
              <a:gd name="connsiteY8" fmla="*/ 3036974 h 4854462"/>
              <a:gd name="connsiteX9" fmla="*/ 1412673 w 3030349"/>
              <a:gd name="connsiteY9" fmla="*/ 3036974 h 4854462"/>
              <a:gd name="connsiteX10" fmla="*/ 1235838 w 3030349"/>
              <a:gd name="connsiteY10" fmla="*/ 4744464 h 4854462"/>
              <a:gd name="connsiteX11" fmla="*/ 1329963 w 3030349"/>
              <a:gd name="connsiteY11" fmla="*/ 4854166 h 4854462"/>
              <a:gd name="connsiteX12" fmla="*/ 1424078 w 3030349"/>
              <a:gd name="connsiteY12" fmla="*/ 4806973 h 4854462"/>
              <a:gd name="connsiteX13" fmla="*/ 3015921 w 3030349"/>
              <a:gd name="connsiteY13" fmla="*/ 1971571 h 4854462"/>
              <a:gd name="connsiteX14" fmla="*/ 3017140 w 3030349"/>
              <a:gd name="connsiteY14" fmla="*/ 1869285 h 485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0349" h="4854462">
                <a:moveTo>
                  <a:pt x="3017140" y="1869285"/>
                </a:moveTo>
                <a:cubicBezTo>
                  <a:pt x="2999107" y="1837451"/>
                  <a:pt x="2965350" y="1817774"/>
                  <a:pt x="2928748" y="1817774"/>
                </a:cubicBezTo>
                <a:lnTo>
                  <a:pt x="1597788" y="1817774"/>
                </a:lnTo>
                <a:lnTo>
                  <a:pt x="1820927" y="112850"/>
                </a:lnTo>
                <a:cubicBezTo>
                  <a:pt x="1826820" y="56723"/>
                  <a:pt x="1786104" y="6449"/>
                  <a:pt x="1729970" y="560"/>
                </a:cubicBezTo>
                <a:cubicBezTo>
                  <a:pt x="1691794" y="-3446"/>
                  <a:pt x="1654583" y="14281"/>
                  <a:pt x="1633653" y="46454"/>
                </a:cubicBezTo>
                <a:lnTo>
                  <a:pt x="15064" y="2882161"/>
                </a:lnTo>
                <a:cubicBezTo>
                  <a:pt x="-14324" y="2929964"/>
                  <a:pt x="601" y="2992524"/>
                  <a:pt x="48401" y="3021912"/>
                </a:cubicBezTo>
                <a:cubicBezTo>
                  <a:pt x="64403" y="3031767"/>
                  <a:pt x="82818" y="3036974"/>
                  <a:pt x="101601" y="3036974"/>
                </a:cubicBezTo>
                <a:lnTo>
                  <a:pt x="1412673" y="3036974"/>
                </a:lnTo>
                <a:lnTo>
                  <a:pt x="1235838" y="4744464"/>
                </a:lnTo>
                <a:cubicBezTo>
                  <a:pt x="1231538" y="4800750"/>
                  <a:pt x="1273679" y="4849873"/>
                  <a:pt x="1329963" y="4854166"/>
                </a:cubicBezTo>
                <a:cubicBezTo>
                  <a:pt x="1367647" y="4857037"/>
                  <a:pt x="1403844" y="4838901"/>
                  <a:pt x="1424078" y="4806973"/>
                </a:cubicBezTo>
                <a:lnTo>
                  <a:pt x="3015921" y="1971571"/>
                </a:lnTo>
                <a:cubicBezTo>
                  <a:pt x="3034717" y="1940182"/>
                  <a:pt x="3035175" y="1901114"/>
                  <a:pt x="3017140" y="1869285"/>
                </a:cubicBezTo>
                <a:close/>
              </a:path>
            </a:pathLst>
          </a:custGeom>
          <a:solidFill>
            <a:schemeClr val="tx2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13">
            <a:extLst>
              <a:ext uri="{FF2B5EF4-FFF2-40B4-BE49-F238E27FC236}">
                <a16:creationId xmlns:a16="http://schemas.microsoft.com/office/drawing/2014/main" id="{C5BDADEA-EC32-6849-9841-3652D41BDB14}"/>
              </a:ext>
            </a:extLst>
          </p:cNvPr>
          <p:cNvGrpSpPr/>
          <p:nvPr userDrawn="1"/>
        </p:nvGrpSpPr>
        <p:grpSpPr>
          <a:xfrm>
            <a:off x="8095850" y="1354601"/>
            <a:ext cx="646201" cy="646200"/>
            <a:chOff x="4064000" y="1397000"/>
            <a:chExt cx="4060830" cy="4060820"/>
          </a:xfrm>
          <a:solidFill>
            <a:schemeClr val="tx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735F2D-A924-7945-90A3-1CF8F8055EC5}"/>
                </a:ext>
              </a:extLst>
            </p:cNvPr>
            <p:cNvSpPr/>
            <p:nvPr/>
          </p:nvSpPr>
          <p:spPr>
            <a:xfrm>
              <a:off x="5079200" y="2412210"/>
              <a:ext cx="2030420" cy="2030410"/>
            </a:xfrm>
            <a:custGeom>
              <a:avLst/>
              <a:gdLst>
                <a:gd name="connsiteX0" fmla="*/ 1015210 w 2030420"/>
                <a:gd name="connsiteY0" fmla="*/ 0 h 2030410"/>
                <a:gd name="connsiteX1" fmla="*/ 0 w 2030420"/>
                <a:gd name="connsiteY1" fmla="*/ 1015210 h 2030410"/>
                <a:gd name="connsiteX2" fmla="*/ 1015210 w 2030420"/>
                <a:gd name="connsiteY2" fmla="*/ 2030411 h 2030410"/>
                <a:gd name="connsiteX3" fmla="*/ 2030420 w 2030420"/>
                <a:gd name="connsiteY3" fmla="*/ 1015200 h 2030410"/>
                <a:gd name="connsiteX4" fmla="*/ 1015210 w 2030420"/>
                <a:gd name="connsiteY4" fmla="*/ 0 h 203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420" h="2030410">
                  <a:moveTo>
                    <a:pt x="1015210" y="0"/>
                  </a:moveTo>
                  <a:cubicBezTo>
                    <a:pt x="454816" y="0"/>
                    <a:pt x="0" y="454816"/>
                    <a:pt x="0" y="1015210"/>
                  </a:cubicBezTo>
                  <a:cubicBezTo>
                    <a:pt x="0" y="1575604"/>
                    <a:pt x="454816" y="2030411"/>
                    <a:pt x="1015210" y="2030411"/>
                  </a:cubicBezTo>
                  <a:cubicBezTo>
                    <a:pt x="1575604" y="2030411"/>
                    <a:pt x="2030420" y="1575595"/>
                    <a:pt x="2030420" y="1015200"/>
                  </a:cubicBezTo>
                  <a:cubicBezTo>
                    <a:pt x="2030420" y="454806"/>
                    <a:pt x="1575604" y="0"/>
                    <a:pt x="1015210" y="0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BC4FA9-0F80-8346-982B-6E350E18B32F}"/>
                </a:ext>
              </a:extLst>
            </p:cNvPr>
            <p:cNvSpPr/>
            <p:nvPr/>
          </p:nvSpPr>
          <p:spPr>
            <a:xfrm>
              <a:off x="4064000" y="1397000"/>
              <a:ext cx="4060830" cy="4060820"/>
            </a:xfrm>
            <a:custGeom>
              <a:avLst/>
              <a:gdLst>
                <a:gd name="connsiteX0" fmla="*/ 2030411 w 4060830"/>
                <a:gd name="connsiteY0" fmla="*/ 0 h 4060820"/>
                <a:gd name="connsiteX1" fmla="*/ 0 w 4060830"/>
                <a:gd name="connsiteY1" fmla="*/ 2030411 h 4060820"/>
                <a:gd name="connsiteX2" fmla="*/ 2030411 w 4060830"/>
                <a:gd name="connsiteY2" fmla="*/ 4060821 h 4060820"/>
                <a:gd name="connsiteX3" fmla="*/ 4060831 w 4060830"/>
                <a:gd name="connsiteY3" fmla="*/ 2030411 h 4060820"/>
                <a:gd name="connsiteX4" fmla="*/ 2030411 w 4060830"/>
                <a:gd name="connsiteY4" fmla="*/ 0 h 4060820"/>
                <a:gd name="connsiteX5" fmla="*/ 2030411 w 4060830"/>
                <a:gd name="connsiteY5" fmla="*/ 3654745 h 4060820"/>
                <a:gd name="connsiteX6" fmla="*/ 406076 w 4060830"/>
                <a:gd name="connsiteY6" fmla="*/ 2030411 h 4060820"/>
                <a:gd name="connsiteX7" fmla="*/ 2030411 w 4060830"/>
                <a:gd name="connsiteY7" fmla="*/ 406086 h 4060820"/>
                <a:gd name="connsiteX8" fmla="*/ 3654745 w 4060830"/>
                <a:gd name="connsiteY8" fmla="*/ 2030411 h 4060820"/>
                <a:gd name="connsiteX9" fmla="*/ 2030411 w 4060830"/>
                <a:gd name="connsiteY9" fmla="*/ 3654745 h 406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0830" h="4060820">
                  <a:moveTo>
                    <a:pt x="2030411" y="0"/>
                  </a:moveTo>
                  <a:cubicBezTo>
                    <a:pt x="908613" y="0"/>
                    <a:pt x="0" y="908613"/>
                    <a:pt x="0" y="2030411"/>
                  </a:cubicBezTo>
                  <a:cubicBezTo>
                    <a:pt x="0" y="3152208"/>
                    <a:pt x="908613" y="4060821"/>
                    <a:pt x="2030411" y="4060821"/>
                  </a:cubicBezTo>
                  <a:cubicBezTo>
                    <a:pt x="3152208" y="4060821"/>
                    <a:pt x="4060831" y="3152218"/>
                    <a:pt x="4060831" y="2030411"/>
                  </a:cubicBezTo>
                  <a:cubicBezTo>
                    <a:pt x="4060831" y="908604"/>
                    <a:pt x="3152218" y="0"/>
                    <a:pt x="2030411" y="0"/>
                  </a:cubicBezTo>
                  <a:close/>
                  <a:moveTo>
                    <a:pt x="2030411" y="3654745"/>
                  </a:moveTo>
                  <a:cubicBezTo>
                    <a:pt x="1132971" y="3654745"/>
                    <a:pt x="406076" y="2927860"/>
                    <a:pt x="406076" y="2030411"/>
                  </a:cubicBezTo>
                  <a:cubicBezTo>
                    <a:pt x="406076" y="1132961"/>
                    <a:pt x="1132971" y="406086"/>
                    <a:pt x="2030411" y="406086"/>
                  </a:cubicBezTo>
                  <a:cubicBezTo>
                    <a:pt x="2927850" y="406086"/>
                    <a:pt x="3654745" y="1132971"/>
                    <a:pt x="3654745" y="2030411"/>
                  </a:cubicBezTo>
                  <a:cubicBezTo>
                    <a:pt x="3654745" y="2927850"/>
                    <a:pt x="2927860" y="3654745"/>
                    <a:pt x="2030411" y="3654745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8">
            <a:extLst>
              <a:ext uri="{FF2B5EF4-FFF2-40B4-BE49-F238E27FC236}">
                <a16:creationId xmlns:a16="http://schemas.microsoft.com/office/drawing/2014/main" id="{70C384F0-880F-014A-9EBF-A01AD9E49478}"/>
              </a:ext>
            </a:extLst>
          </p:cNvPr>
          <p:cNvGrpSpPr/>
          <p:nvPr userDrawn="1"/>
        </p:nvGrpSpPr>
        <p:grpSpPr>
          <a:xfrm>
            <a:off x="8987342" y="1318992"/>
            <a:ext cx="672748" cy="672748"/>
            <a:chOff x="3657600" y="990600"/>
            <a:chExt cx="4876800" cy="4876800"/>
          </a:xfrm>
          <a:solidFill>
            <a:schemeClr val="tx2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8EE3FB8-BAC5-6241-AA54-E4D596999A85}"/>
                </a:ext>
              </a:extLst>
            </p:cNvPr>
            <p:cNvSpPr/>
            <p:nvPr/>
          </p:nvSpPr>
          <p:spPr>
            <a:xfrm>
              <a:off x="5857875" y="990600"/>
              <a:ext cx="476250" cy="1428750"/>
            </a:xfrm>
            <a:custGeom>
              <a:avLst/>
              <a:gdLst>
                <a:gd name="connsiteX0" fmla="*/ 238125 w 476250"/>
                <a:gd name="connsiteY0" fmla="*/ 1428750 h 1428750"/>
                <a:gd name="connsiteX1" fmla="*/ 0 w 476250"/>
                <a:gd name="connsiteY1" fmla="*/ 1190625 h 1428750"/>
                <a:gd name="connsiteX2" fmla="*/ 0 w 476250"/>
                <a:gd name="connsiteY2" fmla="*/ 238125 h 1428750"/>
                <a:gd name="connsiteX3" fmla="*/ 238125 w 476250"/>
                <a:gd name="connsiteY3" fmla="*/ 0 h 1428750"/>
                <a:gd name="connsiteX4" fmla="*/ 476250 w 476250"/>
                <a:gd name="connsiteY4" fmla="*/ 238125 h 1428750"/>
                <a:gd name="connsiteX5" fmla="*/ 476250 w 476250"/>
                <a:gd name="connsiteY5" fmla="*/ 1190625 h 1428750"/>
                <a:gd name="connsiteX6" fmla="*/ 238125 w 476250"/>
                <a:gd name="connsiteY6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1428750">
                  <a:moveTo>
                    <a:pt x="238125" y="1428750"/>
                  </a:moveTo>
                  <a:cubicBezTo>
                    <a:pt x="106613" y="1428750"/>
                    <a:pt x="0" y="1322137"/>
                    <a:pt x="0" y="1190625"/>
                  </a:cubicBezTo>
                  <a:lnTo>
                    <a:pt x="0" y="238125"/>
                  </a:lnTo>
                  <a:cubicBezTo>
                    <a:pt x="0" y="106612"/>
                    <a:pt x="106613" y="0"/>
                    <a:pt x="238125" y="0"/>
                  </a:cubicBezTo>
                  <a:cubicBezTo>
                    <a:pt x="369637" y="0"/>
                    <a:pt x="476250" y="106612"/>
                    <a:pt x="476250" y="238125"/>
                  </a:cubicBezTo>
                  <a:lnTo>
                    <a:pt x="476250" y="1190625"/>
                  </a:lnTo>
                  <a:cubicBezTo>
                    <a:pt x="476250" y="1322137"/>
                    <a:pt x="369637" y="1428750"/>
                    <a:pt x="238125" y="1428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809B3CB-4D2B-6046-B433-7B851050F998}"/>
                </a:ext>
              </a:extLst>
            </p:cNvPr>
            <p:cNvSpPr/>
            <p:nvPr/>
          </p:nvSpPr>
          <p:spPr>
            <a:xfrm>
              <a:off x="5857875" y="4438650"/>
              <a:ext cx="476250" cy="1428750"/>
            </a:xfrm>
            <a:custGeom>
              <a:avLst/>
              <a:gdLst>
                <a:gd name="connsiteX0" fmla="*/ 238125 w 476250"/>
                <a:gd name="connsiteY0" fmla="*/ 1428750 h 1428750"/>
                <a:gd name="connsiteX1" fmla="*/ 0 w 476250"/>
                <a:gd name="connsiteY1" fmla="*/ 1190625 h 1428750"/>
                <a:gd name="connsiteX2" fmla="*/ 0 w 476250"/>
                <a:gd name="connsiteY2" fmla="*/ 238125 h 1428750"/>
                <a:gd name="connsiteX3" fmla="*/ 238125 w 476250"/>
                <a:gd name="connsiteY3" fmla="*/ 0 h 1428750"/>
                <a:gd name="connsiteX4" fmla="*/ 476250 w 476250"/>
                <a:gd name="connsiteY4" fmla="*/ 238125 h 1428750"/>
                <a:gd name="connsiteX5" fmla="*/ 476250 w 476250"/>
                <a:gd name="connsiteY5" fmla="*/ 1190625 h 1428750"/>
                <a:gd name="connsiteX6" fmla="*/ 238125 w 476250"/>
                <a:gd name="connsiteY6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1428750">
                  <a:moveTo>
                    <a:pt x="238125" y="1428750"/>
                  </a:moveTo>
                  <a:cubicBezTo>
                    <a:pt x="106613" y="1428750"/>
                    <a:pt x="0" y="1322137"/>
                    <a:pt x="0" y="1190625"/>
                  </a:cubicBezTo>
                  <a:lnTo>
                    <a:pt x="0" y="238125"/>
                  </a:lnTo>
                  <a:cubicBezTo>
                    <a:pt x="0" y="106613"/>
                    <a:pt x="106613" y="0"/>
                    <a:pt x="238125" y="0"/>
                  </a:cubicBezTo>
                  <a:cubicBezTo>
                    <a:pt x="369637" y="0"/>
                    <a:pt x="476250" y="106613"/>
                    <a:pt x="476250" y="238125"/>
                  </a:cubicBezTo>
                  <a:lnTo>
                    <a:pt x="476250" y="1190625"/>
                  </a:lnTo>
                  <a:cubicBezTo>
                    <a:pt x="476250" y="1322137"/>
                    <a:pt x="369637" y="1428750"/>
                    <a:pt x="238125" y="1428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9864D41-7AC6-8747-9CA8-F916D5C17214}"/>
                </a:ext>
              </a:extLst>
            </p:cNvPr>
            <p:cNvSpPr/>
            <p:nvPr/>
          </p:nvSpPr>
          <p:spPr>
            <a:xfrm>
              <a:off x="3657600" y="3190875"/>
              <a:ext cx="1428750" cy="476250"/>
            </a:xfrm>
            <a:custGeom>
              <a:avLst/>
              <a:gdLst>
                <a:gd name="connsiteX0" fmla="*/ 1190625 w 1428750"/>
                <a:gd name="connsiteY0" fmla="*/ 476250 h 476250"/>
                <a:gd name="connsiteX1" fmla="*/ 238125 w 1428750"/>
                <a:gd name="connsiteY1" fmla="*/ 476250 h 476250"/>
                <a:gd name="connsiteX2" fmla="*/ 0 w 1428750"/>
                <a:gd name="connsiteY2" fmla="*/ 238125 h 476250"/>
                <a:gd name="connsiteX3" fmla="*/ 238125 w 1428750"/>
                <a:gd name="connsiteY3" fmla="*/ 0 h 476250"/>
                <a:gd name="connsiteX4" fmla="*/ 1190625 w 1428750"/>
                <a:gd name="connsiteY4" fmla="*/ 0 h 476250"/>
                <a:gd name="connsiteX5" fmla="*/ 1428750 w 1428750"/>
                <a:gd name="connsiteY5" fmla="*/ 238125 h 476250"/>
                <a:gd name="connsiteX6" fmla="*/ 1190625 w 1428750"/>
                <a:gd name="connsiteY6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0" h="476250">
                  <a:moveTo>
                    <a:pt x="1190625" y="476250"/>
                  </a:moveTo>
                  <a:lnTo>
                    <a:pt x="238125" y="476250"/>
                  </a:lnTo>
                  <a:cubicBezTo>
                    <a:pt x="106612" y="476250"/>
                    <a:pt x="0" y="369637"/>
                    <a:pt x="0" y="238125"/>
                  </a:cubicBezTo>
                  <a:cubicBezTo>
                    <a:pt x="0" y="106613"/>
                    <a:pt x="106612" y="0"/>
                    <a:pt x="238125" y="0"/>
                  </a:cubicBezTo>
                  <a:lnTo>
                    <a:pt x="1190625" y="0"/>
                  </a:lnTo>
                  <a:cubicBezTo>
                    <a:pt x="1322137" y="0"/>
                    <a:pt x="1428750" y="106613"/>
                    <a:pt x="1428750" y="238125"/>
                  </a:cubicBezTo>
                  <a:cubicBezTo>
                    <a:pt x="1428750" y="369637"/>
                    <a:pt x="1322137" y="476250"/>
                    <a:pt x="1190625" y="476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4B6F86-26C2-6546-B760-FCBFE9625582}"/>
                </a:ext>
              </a:extLst>
            </p:cNvPr>
            <p:cNvSpPr/>
            <p:nvPr/>
          </p:nvSpPr>
          <p:spPr>
            <a:xfrm>
              <a:off x="7105650" y="3190875"/>
              <a:ext cx="1428750" cy="476250"/>
            </a:xfrm>
            <a:custGeom>
              <a:avLst/>
              <a:gdLst>
                <a:gd name="connsiteX0" fmla="*/ 1190625 w 1428750"/>
                <a:gd name="connsiteY0" fmla="*/ 476250 h 476250"/>
                <a:gd name="connsiteX1" fmla="*/ 238125 w 1428750"/>
                <a:gd name="connsiteY1" fmla="*/ 476250 h 476250"/>
                <a:gd name="connsiteX2" fmla="*/ 0 w 1428750"/>
                <a:gd name="connsiteY2" fmla="*/ 238125 h 476250"/>
                <a:gd name="connsiteX3" fmla="*/ 238125 w 1428750"/>
                <a:gd name="connsiteY3" fmla="*/ 0 h 476250"/>
                <a:gd name="connsiteX4" fmla="*/ 1190625 w 1428750"/>
                <a:gd name="connsiteY4" fmla="*/ 0 h 476250"/>
                <a:gd name="connsiteX5" fmla="*/ 1428750 w 1428750"/>
                <a:gd name="connsiteY5" fmla="*/ 238125 h 476250"/>
                <a:gd name="connsiteX6" fmla="*/ 1190625 w 1428750"/>
                <a:gd name="connsiteY6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0" h="476250">
                  <a:moveTo>
                    <a:pt x="1190625" y="476250"/>
                  </a:moveTo>
                  <a:lnTo>
                    <a:pt x="238125" y="476250"/>
                  </a:lnTo>
                  <a:cubicBezTo>
                    <a:pt x="106613" y="476250"/>
                    <a:pt x="0" y="369637"/>
                    <a:pt x="0" y="238125"/>
                  </a:cubicBezTo>
                  <a:cubicBezTo>
                    <a:pt x="0" y="106613"/>
                    <a:pt x="106613" y="0"/>
                    <a:pt x="238125" y="0"/>
                  </a:cubicBezTo>
                  <a:lnTo>
                    <a:pt x="1190625" y="0"/>
                  </a:lnTo>
                  <a:cubicBezTo>
                    <a:pt x="1322137" y="0"/>
                    <a:pt x="1428750" y="106613"/>
                    <a:pt x="1428750" y="238125"/>
                  </a:cubicBezTo>
                  <a:cubicBezTo>
                    <a:pt x="1428750" y="369637"/>
                    <a:pt x="1322137" y="476250"/>
                    <a:pt x="1190625" y="476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823C92-7B7C-A247-9C22-928A416E5136}"/>
                </a:ext>
              </a:extLst>
            </p:cNvPr>
            <p:cNvSpPr/>
            <p:nvPr/>
          </p:nvSpPr>
          <p:spPr>
            <a:xfrm>
              <a:off x="6740603" y="1630196"/>
              <a:ext cx="1154198" cy="1154627"/>
            </a:xfrm>
            <a:custGeom>
              <a:avLst/>
              <a:gdLst>
                <a:gd name="connsiteX0" fmla="*/ 237697 w 1154198"/>
                <a:gd name="connsiteY0" fmla="*/ 1154628 h 1154627"/>
                <a:gd name="connsiteX1" fmla="*/ 0 w 1154198"/>
                <a:gd name="connsiteY1" fmla="*/ 916074 h 1154627"/>
                <a:gd name="connsiteX2" fmla="*/ 69771 w 1154198"/>
                <a:gd name="connsiteY2" fmla="*/ 748101 h 1154627"/>
                <a:gd name="connsiteX3" fmla="*/ 742808 w 1154198"/>
                <a:gd name="connsiteY3" fmla="*/ 74778 h 1154627"/>
                <a:gd name="connsiteX4" fmla="*/ 1079421 w 1154198"/>
                <a:gd name="connsiteY4" fmla="*/ 64860 h 1154627"/>
                <a:gd name="connsiteX5" fmla="*/ 1089337 w 1154198"/>
                <a:gd name="connsiteY5" fmla="*/ 401476 h 1154627"/>
                <a:gd name="connsiteX6" fmla="*/ 1079421 w 1154198"/>
                <a:gd name="connsiteY6" fmla="*/ 411392 h 1154627"/>
                <a:gd name="connsiteX7" fmla="*/ 405908 w 1154198"/>
                <a:gd name="connsiteY7" fmla="*/ 1084905 h 1154627"/>
                <a:gd name="connsiteX8" fmla="*/ 237697 w 1154198"/>
                <a:gd name="connsiteY8" fmla="*/ 1154628 h 115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198" h="1154627">
                  <a:moveTo>
                    <a:pt x="237697" y="1154628"/>
                  </a:moveTo>
                  <a:cubicBezTo>
                    <a:pt x="106185" y="1154390"/>
                    <a:pt x="-238" y="1047586"/>
                    <a:pt x="0" y="916074"/>
                  </a:cubicBezTo>
                  <a:cubicBezTo>
                    <a:pt x="115" y="853057"/>
                    <a:pt x="25204" y="792649"/>
                    <a:pt x="69771" y="748101"/>
                  </a:cubicBezTo>
                  <a:lnTo>
                    <a:pt x="742808" y="74778"/>
                  </a:lnTo>
                  <a:cubicBezTo>
                    <a:pt x="833019" y="-20914"/>
                    <a:pt x="983733" y="-25355"/>
                    <a:pt x="1079421" y="64860"/>
                  </a:cubicBezTo>
                  <a:cubicBezTo>
                    <a:pt x="1175109" y="155074"/>
                    <a:pt x="1179558" y="305781"/>
                    <a:pt x="1089337" y="401476"/>
                  </a:cubicBezTo>
                  <a:cubicBezTo>
                    <a:pt x="1086136" y="404877"/>
                    <a:pt x="1082822" y="408182"/>
                    <a:pt x="1079421" y="411392"/>
                  </a:cubicBezTo>
                  <a:lnTo>
                    <a:pt x="405908" y="1084905"/>
                  </a:lnTo>
                  <a:cubicBezTo>
                    <a:pt x="361331" y="1129577"/>
                    <a:pt x="300800" y="1154666"/>
                    <a:pt x="237697" y="1154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9D51F5E-B557-2E40-A126-68D5391970F3}"/>
                </a:ext>
              </a:extLst>
            </p:cNvPr>
            <p:cNvSpPr/>
            <p:nvPr/>
          </p:nvSpPr>
          <p:spPr>
            <a:xfrm>
              <a:off x="4302207" y="4073623"/>
              <a:ext cx="1149645" cy="1149315"/>
            </a:xfrm>
            <a:custGeom>
              <a:avLst/>
              <a:gdLst>
                <a:gd name="connsiteX0" fmla="*/ 237979 w 1149645"/>
                <a:gd name="connsiteY0" fmla="*/ 1149315 h 1149315"/>
                <a:gd name="connsiteX1" fmla="*/ 0 w 1149645"/>
                <a:gd name="connsiteY1" fmla="*/ 911047 h 1149315"/>
                <a:gd name="connsiteX2" fmla="*/ 69768 w 1149645"/>
                <a:gd name="connsiteY2" fmla="*/ 742788 h 1149315"/>
                <a:gd name="connsiteX3" fmla="*/ 743090 w 1149645"/>
                <a:gd name="connsiteY3" fmla="*/ 69752 h 1149315"/>
                <a:gd name="connsiteX4" fmla="*/ 1079894 w 1149645"/>
                <a:gd name="connsiteY4" fmla="*/ 69752 h 1149315"/>
                <a:gd name="connsiteX5" fmla="*/ 1079894 w 1149645"/>
                <a:gd name="connsiteY5" fmla="*/ 406556 h 1149315"/>
                <a:gd name="connsiteX6" fmla="*/ 406381 w 1149645"/>
                <a:gd name="connsiteY6" fmla="*/ 1079402 h 1149315"/>
                <a:gd name="connsiteX7" fmla="*/ 237979 w 1149645"/>
                <a:gd name="connsiteY7" fmla="*/ 1149315 h 114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645" h="1149315">
                  <a:moveTo>
                    <a:pt x="237979" y="1149315"/>
                  </a:moveTo>
                  <a:cubicBezTo>
                    <a:pt x="106467" y="1149239"/>
                    <a:pt x="-80" y="1042559"/>
                    <a:pt x="0" y="911047"/>
                  </a:cubicBezTo>
                  <a:cubicBezTo>
                    <a:pt x="39" y="847925"/>
                    <a:pt x="25133" y="787413"/>
                    <a:pt x="69768" y="742788"/>
                  </a:cubicBezTo>
                  <a:lnTo>
                    <a:pt x="743090" y="69752"/>
                  </a:lnTo>
                  <a:cubicBezTo>
                    <a:pt x="836092" y="-23251"/>
                    <a:pt x="986892" y="-23251"/>
                    <a:pt x="1079894" y="69752"/>
                  </a:cubicBezTo>
                  <a:cubicBezTo>
                    <a:pt x="1172896" y="162754"/>
                    <a:pt x="1172896" y="313554"/>
                    <a:pt x="1079894" y="406556"/>
                  </a:cubicBezTo>
                  <a:lnTo>
                    <a:pt x="406381" y="1079402"/>
                  </a:lnTo>
                  <a:cubicBezTo>
                    <a:pt x="361785" y="1124179"/>
                    <a:pt x="301179" y="1149344"/>
                    <a:pt x="237979" y="1149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D180DE-4447-6A46-B16D-F5CE8C6C0858}"/>
                </a:ext>
              </a:extLst>
            </p:cNvPr>
            <p:cNvSpPr/>
            <p:nvPr/>
          </p:nvSpPr>
          <p:spPr>
            <a:xfrm>
              <a:off x="4297196" y="1630196"/>
              <a:ext cx="1154669" cy="1154818"/>
            </a:xfrm>
            <a:custGeom>
              <a:avLst/>
              <a:gdLst>
                <a:gd name="connsiteX0" fmla="*/ 916503 w 1154669"/>
                <a:gd name="connsiteY0" fmla="*/ 1154628 h 1154818"/>
                <a:gd name="connsiteX1" fmla="*/ 748101 w 1154669"/>
                <a:gd name="connsiteY1" fmla="*/ 1084905 h 1154818"/>
                <a:gd name="connsiteX2" fmla="*/ 74778 w 1154669"/>
                <a:gd name="connsiteY2" fmla="*/ 411392 h 1154818"/>
                <a:gd name="connsiteX3" fmla="*/ 64860 w 1154669"/>
                <a:gd name="connsiteY3" fmla="*/ 74778 h 1154818"/>
                <a:gd name="connsiteX4" fmla="*/ 401476 w 1154669"/>
                <a:gd name="connsiteY4" fmla="*/ 64860 h 1154818"/>
                <a:gd name="connsiteX5" fmla="*/ 411392 w 1154669"/>
                <a:gd name="connsiteY5" fmla="*/ 74778 h 1154818"/>
                <a:gd name="connsiteX6" fmla="*/ 1084905 w 1154669"/>
                <a:gd name="connsiteY6" fmla="*/ 748291 h 1154818"/>
                <a:gd name="connsiteX7" fmla="*/ 1084952 w 1154669"/>
                <a:gd name="connsiteY7" fmla="*/ 1085048 h 1154818"/>
                <a:gd name="connsiteX8" fmla="*/ 916503 w 1154669"/>
                <a:gd name="connsiteY8" fmla="*/ 1154818 h 115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69" h="1154818">
                  <a:moveTo>
                    <a:pt x="916503" y="1154628"/>
                  </a:moveTo>
                  <a:cubicBezTo>
                    <a:pt x="853333" y="1154713"/>
                    <a:pt x="792725" y="1129624"/>
                    <a:pt x="748101" y="1084905"/>
                  </a:cubicBezTo>
                  <a:lnTo>
                    <a:pt x="74778" y="411392"/>
                  </a:lnTo>
                  <a:cubicBezTo>
                    <a:pt x="-20914" y="321181"/>
                    <a:pt x="-25355" y="170470"/>
                    <a:pt x="64860" y="74778"/>
                  </a:cubicBezTo>
                  <a:cubicBezTo>
                    <a:pt x="155074" y="-20914"/>
                    <a:pt x="305781" y="-25355"/>
                    <a:pt x="401476" y="64860"/>
                  </a:cubicBezTo>
                  <a:cubicBezTo>
                    <a:pt x="404877" y="68068"/>
                    <a:pt x="408182" y="71375"/>
                    <a:pt x="411392" y="74778"/>
                  </a:cubicBezTo>
                  <a:lnTo>
                    <a:pt x="1084905" y="748291"/>
                  </a:lnTo>
                  <a:cubicBezTo>
                    <a:pt x="1177907" y="841274"/>
                    <a:pt x="1177926" y="992045"/>
                    <a:pt x="1084952" y="1085048"/>
                  </a:cubicBezTo>
                  <a:cubicBezTo>
                    <a:pt x="1040280" y="1129729"/>
                    <a:pt x="979682" y="1154828"/>
                    <a:pt x="916503" y="1154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51240FE-A864-EE4A-8735-FDBC15418BB1}"/>
                </a:ext>
              </a:extLst>
            </p:cNvPr>
            <p:cNvSpPr/>
            <p:nvPr/>
          </p:nvSpPr>
          <p:spPr>
            <a:xfrm>
              <a:off x="6748937" y="4081938"/>
              <a:ext cx="1140852" cy="1140999"/>
            </a:xfrm>
            <a:custGeom>
              <a:avLst/>
              <a:gdLst>
                <a:gd name="connsiteX0" fmla="*/ 902876 w 1140852"/>
                <a:gd name="connsiteY0" fmla="*/ 1141000 h 1140999"/>
                <a:gd name="connsiteX1" fmla="*/ 734474 w 1140852"/>
                <a:gd name="connsiteY1" fmla="*/ 1071086 h 1140999"/>
                <a:gd name="connsiteX2" fmla="*/ 61437 w 1140852"/>
                <a:gd name="connsiteY2" fmla="*/ 397764 h 1140999"/>
                <a:gd name="connsiteX3" fmla="*/ 78487 w 1140852"/>
                <a:gd name="connsiteY3" fmla="*/ 61436 h 1140999"/>
                <a:gd name="connsiteX4" fmla="*/ 397765 w 1140852"/>
                <a:gd name="connsiteY4" fmla="*/ 61436 h 1140999"/>
                <a:gd name="connsiteX5" fmla="*/ 1071088 w 1140852"/>
                <a:gd name="connsiteY5" fmla="*/ 734473 h 1140999"/>
                <a:gd name="connsiteX6" fmla="*/ 1071135 w 1140852"/>
                <a:gd name="connsiteY6" fmla="*/ 1071229 h 1140999"/>
                <a:gd name="connsiteX7" fmla="*/ 902686 w 1140852"/>
                <a:gd name="connsiteY7" fmla="*/ 1141000 h 11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0852" h="1140999">
                  <a:moveTo>
                    <a:pt x="902876" y="1141000"/>
                  </a:moveTo>
                  <a:cubicBezTo>
                    <a:pt x="839677" y="1141028"/>
                    <a:pt x="779070" y="1115863"/>
                    <a:pt x="734474" y="1071086"/>
                  </a:cubicBezTo>
                  <a:lnTo>
                    <a:pt x="61437" y="397764"/>
                  </a:lnTo>
                  <a:cubicBezTo>
                    <a:pt x="-26726" y="300180"/>
                    <a:pt x="-19096" y="149600"/>
                    <a:pt x="78487" y="61436"/>
                  </a:cubicBezTo>
                  <a:cubicBezTo>
                    <a:pt x="169146" y="-20479"/>
                    <a:pt x="307106" y="-20479"/>
                    <a:pt x="397765" y="61436"/>
                  </a:cubicBezTo>
                  <a:lnTo>
                    <a:pt x="1071088" y="734473"/>
                  </a:lnTo>
                  <a:cubicBezTo>
                    <a:pt x="1164090" y="827456"/>
                    <a:pt x="1164109" y="978227"/>
                    <a:pt x="1071135" y="1071229"/>
                  </a:cubicBezTo>
                  <a:cubicBezTo>
                    <a:pt x="1026463" y="1115911"/>
                    <a:pt x="965865" y="1141009"/>
                    <a:pt x="902686" y="11410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9">
            <a:extLst>
              <a:ext uri="{FF2B5EF4-FFF2-40B4-BE49-F238E27FC236}">
                <a16:creationId xmlns:a16="http://schemas.microsoft.com/office/drawing/2014/main" id="{7F551DB1-68DC-6E44-8C78-41DC5F0D0D9F}"/>
              </a:ext>
            </a:extLst>
          </p:cNvPr>
          <p:cNvSpPr/>
          <p:nvPr userDrawn="1"/>
        </p:nvSpPr>
        <p:spPr>
          <a:xfrm>
            <a:off x="9938650" y="1560495"/>
            <a:ext cx="838645" cy="207432"/>
          </a:xfrm>
          <a:custGeom>
            <a:avLst/>
            <a:gdLst>
              <a:gd name="connsiteX0" fmla="*/ 515546 w 596850"/>
              <a:gd name="connsiteY0" fmla="*/ 7844 h 147626"/>
              <a:gd name="connsiteX1" fmla="*/ 477288 w 596850"/>
              <a:gd name="connsiteY1" fmla="*/ 7844 h 147626"/>
              <a:gd name="connsiteX2" fmla="*/ 396242 w 596850"/>
              <a:gd name="connsiteY2" fmla="*/ 84077 h 147626"/>
              <a:gd name="connsiteX3" fmla="*/ 317110 w 596850"/>
              <a:gd name="connsiteY3" fmla="*/ 7844 h 147626"/>
              <a:gd name="connsiteX4" fmla="*/ 300293 w 596850"/>
              <a:gd name="connsiteY4" fmla="*/ 265 h 147626"/>
              <a:gd name="connsiteX5" fmla="*/ 298445 w 596850"/>
              <a:gd name="connsiteY5" fmla="*/ 227 h 147626"/>
              <a:gd name="connsiteX6" fmla="*/ 296598 w 596850"/>
              <a:gd name="connsiteY6" fmla="*/ 265 h 147626"/>
              <a:gd name="connsiteX7" fmla="*/ 279780 w 596850"/>
              <a:gd name="connsiteY7" fmla="*/ 7844 h 147626"/>
              <a:gd name="connsiteX8" fmla="*/ 200639 w 596850"/>
              <a:gd name="connsiteY8" fmla="*/ 84077 h 147626"/>
              <a:gd name="connsiteX9" fmla="*/ 119603 w 596850"/>
              <a:gd name="connsiteY9" fmla="*/ 7844 h 147626"/>
              <a:gd name="connsiteX10" fmla="*/ 81335 w 596850"/>
              <a:gd name="connsiteY10" fmla="*/ 7844 h 147626"/>
              <a:gd name="connsiteX11" fmla="*/ 7366 w 596850"/>
              <a:gd name="connsiteY11" fmla="*/ 92632 h 147626"/>
              <a:gd name="connsiteX12" fmla="*/ 45644 w 596850"/>
              <a:gd name="connsiteY12" fmla="*/ 130900 h 147626"/>
              <a:gd name="connsiteX13" fmla="*/ 102927 w 596850"/>
              <a:gd name="connsiteY13" fmla="*/ 65545 h 147626"/>
              <a:gd name="connsiteX14" fmla="*/ 180562 w 596850"/>
              <a:gd name="connsiteY14" fmla="*/ 139930 h 147626"/>
              <a:gd name="connsiteX15" fmla="*/ 218830 w 596850"/>
              <a:gd name="connsiteY15" fmla="*/ 139930 h 147626"/>
              <a:gd name="connsiteX16" fmla="*/ 298436 w 596850"/>
              <a:gd name="connsiteY16" fmla="*/ 65336 h 147626"/>
              <a:gd name="connsiteX17" fmla="*/ 378041 w 596850"/>
              <a:gd name="connsiteY17" fmla="*/ 139930 h 147626"/>
              <a:gd name="connsiteX18" fmla="*/ 416300 w 596850"/>
              <a:gd name="connsiteY18" fmla="*/ 139930 h 147626"/>
              <a:gd name="connsiteX19" fmla="*/ 493935 w 596850"/>
              <a:gd name="connsiteY19" fmla="*/ 65545 h 147626"/>
              <a:gd name="connsiteX20" fmla="*/ 551209 w 596850"/>
              <a:gd name="connsiteY20" fmla="*/ 130900 h 147626"/>
              <a:gd name="connsiteX21" fmla="*/ 589486 w 596850"/>
              <a:gd name="connsiteY21" fmla="*/ 92632 h 147626"/>
              <a:gd name="connsiteX22" fmla="*/ 515546 w 596850"/>
              <a:gd name="connsiteY22" fmla="*/ 7844 h 14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6850" h="147626">
                <a:moveTo>
                  <a:pt x="515546" y="7844"/>
                </a:moveTo>
                <a:cubicBezTo>
                  <a:pt x="505456" y="-3895"/>
                  <a:pt x="487748" y="-1251"/>
                  <a:pt x="477288" y="7844"/>
                </a:cubicBezTo>
                <a:cubicBezTo>
                  <a:pt x="449253" y="32203"/>
                  <a:pt x="422847" y="58221"/>
                  <a:pt x="396242" y="84077"/>
                </a:cubicBezTo>
                <a:cubicBezTo>
                  <a:pt x="369031" y="59566"/>
                  <a:pt x="343506" y="33321"/>
                  <a:pt x="317110" y="7844"/>
                </a:cubicBezTo>
                <a:cubicBezTo>
                  <a:pt x="311842" y="2766"/>
                  <a:pt x="306015" y="549"/>
                  <a:pt x="300293" y="265"/>
                </a:cubicBezTo>
                <a:cubicBezTo>
                  <a:pt x="299686" y="208"/>
                  <a:pt x="299071" y="236"/>
                  <a:pt x="298445" y="227"/>
                </a:cubicBezTo>
                <a:cubicBezTo>
                  <a:pt x="297839" y="246"/>
                  <a:pt x="297214" y="208"/>
                  <a:pt x="296598" y="265"/>
                </a:cubicBezTo>
                <a:cubicBezTo>
                  <a:pt x="290885" y="558"/>
                  <a:pt x="285039" y="2775"/>
                  <a:pt x="279780" y="7844"/>
                </a:cubicBezTo>
                <a:cubicBezTo>
                  <a:pt x="253384" y="33312"/>
                  <a:pt x="227869" y="59557"/>
                  <a:pt x="200639" y="84077"/>
                </a:cubicBezTo>
                <a:cubicBezTo>
                  <a:pt x="174034" y="58221"/>
                  <a:pt x="147619" y="32203"/>
                  <a:pt x="119603" y="7844"/>
                </a:cubicBezTo>
                <a:cubicBezTo>
                  <a:pt x="109143" y="-1251"/>
                  <a:pt x="91435" y="-3895"/>
                  <a:pt x="81335" y="7844"/>
                </a:cubicBezTo>
                <a:cubicBezTo>
                  <a:pt x="56862" y="36287"/>
                  <a:pt x="32692" y="64948"/>
                  <a:pt x="7366" y="92632"/>
                </a:cubicBezTo>
                <a:cubicBezTo>
                  <a:pt x="-16131" y="118328"/>
                  <a:pt x="22033" y="156709"/>
                  <a:pt x="45644" y="130900"/>
                </a:cubicBezTo>
                <a:cubicBezTo>
                  <a:pt x="65209" y="109516"/>
                  <a:pt x="84082" y="87545"/>
                  <a:pt x="102927" y="65545"/>
                </a:cubicBezTo>
                <a:cubicBezTo>
                  <a:pt x="129305" y="89818"/>
                  <a:pt x="154659" y="115116"/>
                  <a:pt x="180562" y="139930"/>
                </a:cubicBezTo>
                <a:cubicBezTo>
                  <a:pt x="191951" y="150844"/>
                  <a:pt x="207300" y="149518"/>
                  <a:pt x="218830" y="139930"/>
                </a:cubicBezTo>
                <a:cubicBezTo>
                  <a:pt x="246884" y="116651"/>
                  <a:pt x="272532" y="90899"/>
                  <a:pt x="298436" y="65336"/>
                </a:cubicBezTo>
                <a:cubicBezTo>
                  <a:pt x="324320" y="90899"/>
                  <a:pt x="349978" y="116651"/>
                  <a:pt x="378041" y="139930"/>
                </a:cubicBezTo>
                <a:cubicBezTo>
                  <a:pt x="389562" y="149518"/>
                  <a:pt x="404911" y="150844"/>
                  <a:pt x="416300" y="139930"/>
                </a:cubicBezTo>
                <a:cubicBezTo>
                  <a:pt x="442194" y="115125"/>
                  <a:pt x="467548" y="89818"/>
                  <a:pt x="493935" y="65545"/>
                </a:cubicBezTo>
                <a:cubicBezTo>
                  <a:pt x="512770" y="87545"/>
                  <a:pt x="531644" y="109526"/>
                  <a:pt x="551209" y="130900"/>
                </a:cubicBezTo>
                <a:cubicBezTo>
                  <a:pt x="574800" y="156709"/>
                  <a:pt x="612983" y="118337"/>
                  <a:pt x="589486" y="92632"/>
                </a:cubicBezTo>
                <a:cubicBezTo>
                  <a:pt x="564170" y="64948"/>
                  <a:pt x="540019" y="36287"/>
                  <a:pt x="515546" y="7844"/>
                </a:cubicBezTo>
                <a:close/>
              </a:path>
            </a:pathLst>
          </a:custGeom>
          <a:solidFill>
            <a:schemeClr val="tx2"/>
          </a:solidFill>
          <a:ln w="9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C8C215-AD04-9A40-8CB8-DB8039D74234}"/>
              </a:ext>
            </a:extLst>
          </p:cNvPr>
          <p:cNvGrpSpPr/>
          <p:nvPr userDrawn="1"/>
        </p:nvGrpSpPr>
        <p:grpSpPr>
          <a:xfrm>
            <a:off x="5533598" y="2542531"/>
            <a:ext cx="384879" cy="687558"/>
            <a:chOff x="6840855" y="2791911"/>
            <a:chExt cx="556053" cy="993349"/>
          </a:xfrm>
          <a:solidFill>
            <a:schemeClr val="tx2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0FD72D-7C82-6243-A4FB-B6775590E3DB}"/>
                </a:ext>
              </a:extLst>
            </p:cNvPr>
            <p:cNvSpPr/>
            <p:nvPr/>
          </p:nvSpPr>
          <p:spPr>
            <a:xfrm>
              <a:off x="7188235" y="2791911"/>
              <a:ext cx="208673" cy="993304"/>
            </a:xfrm>
            <a:custGeom>
              <a:avLst/>
              <a:gdLst>
                <a:gd name="connsiteX0" fmla="*/ 61628 w 88729"/>
                <a:gd name="connsiteY0" fmla="*/ 0 h 422359"/>
                <a:gd name="connsiteX1" fmla="*/ 13077 w 88729"/>
                <a:gd name="connsiteY1" fmla="*/ 45142 h 422359"/>
                <a:gd name="connsiteX2" fmla="*/ 76 w 88729"/>
                <a:gd name="connsiteY2" fmla="*/ 226677 h 422359"/>
                <a:gd name="connsiteX3" fmla="*/ 7648 w 88729"/>
                <a:gd name="connsiteY3" fmla="*/ 248238 h 422359"/>
                <a:gd name="connsiteX4" fmla="*/ 28547 w 88729"/>
                <a:gd name="connsiteY4" fmla="*/ 257402 h 422359"/>
                <a:gd name="connsiteX5" fmla="*/ 29311 w 88729"/>
                <a:gd name="connsiteY5" fmla="*/ 257402 h 422359"/>
                <a:gd name="connsiteX6" fmla="*/ 24868 w 88729"/>
                <a:gd name="connsiteY6" fmla="*/ 399542 h 422359"/>
                <a:gd name="connsiteX7" fmla="*/ 31201 w 88729"/>
                <a:gd name="connsiteY7" fmla="*/ 415701 h 422359"/>
                <a:gd name="connsiteX8" fmla="*/ 47332 w 88729"/>
                <a:gd name="connsiteY8" fmla="*/ 422360 h 422359"/>
                <a:gd name="connsiteX9" fmla="*/ 65977 w 88729"/>
                <a:gd name="connsiteY9" fmla="*/ 422360 h 422359"/>
                <a:gd name="connsiteX10" fmla="*/ 88730 w 88729"/>
                <a:gd name="connsiteY10" fmla="*/ 400166 h 422359"/>
                <a:gd name="connsiteX11" fmla="*/ 88730 w 88729"/>
                <a:gd name="connsiteY11" fmla="*/ 26953 h 422359"/>
                <a:gd name="connsiteX12" fmla="*/ 61628 w 88729"/>
                <a:gd name="connsiteY12" fmla="*/ 0 h 42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9" h="422359">
                  <a:moveTo>
                    <a:pt x="61628" y="0"/>
                  </a:moveTo>
                  <a:cubicBezTo>
                    <a:pt x="36137" y="0"/>
                    <a:pt x="14884" y="19716"/>
                    <a:pt x="13077" y="45142"/>
                  </a:cubicBezTo>
                  <a:lnTo>
                    <a:pt x="76" y="226677"/>
                  </a:lnTo>
                  <a:cubicBezTo>
                    <a:pt x="-501" y="234594"/>
                    <a:pt x="2227" y="242435"/>
                    <a:pt x="7648" y="248238"/>
                  </a:cubicBezTo>
                  <a:cubicBezTo>
                    <a:pt x="13050" y="254040"/>
                    <a:pt x="20621" y="257402"/>
                    <a:pt x="28547" y="257402"/>
                  </a:cubicBezTo>
                  <a:lnTo>
                    <a:pt x="29311" y="257402"/>
                  </a:lnTo>
                  <a:lnTo>
                    <a:pt x="24868" y="399542"/>
                  </a:lnTo>
                  <a:cubicBezTo>
                    <a:pt x="24673" y="405624"/>
                    <a:pt x="26964" y="411351"/>
                    <a:pt x="31201" y="415701"/>
                  </a:cubicBezTo>
                  <a:cubicBezTo>
                    <a:pt x="35429" y="420078"/>
                    <a:pt x="41250" y="422360"/>
                    <a:pt x="47332" y="422360"/>
                  </a:cubicBezTo>
                  <a:lnTo>
                    <a:pt x="65977" y="422360"/>
                  </a:lnTo>
                  <a:cubicBezTo>
                    <a:pt x="78383" y="422360"/>
                    <a:pt x="88730" y="412590"/>
                    <a:pt x="88730" y="400166"/>
                  </a:cubicBezTo>
                  <a:lnTo>
                    <a:pt x="88730" y="26953"/>
                  </a:lnTo>
                  <a:cubicBezTo>
                    <a:pt x="88730" y="12070"/>
                    <a:pt x="76520" y="0"/>
                    <a:pt x="61628" y="0"/>
                  </a:cubicBezTo>
                  <a:close/>
                </a:path>
              </a:pathLst>
            </a:custGeom>
            <a:grpFill/>
            <a:ln w="9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6441394-3232-0647-9C7A-B6A8052CA438}"/>
                </a:ext>
              </a:extLst>
            </p:cNvPr>
            <p:cNvSpPr/>
            <p:nvPr/>
          </p:nvSpPr>
          <p:spPr>
            <a:xfrm>
              <a:off x="6840855" y="2792612"/>
              <a:ext cx="259223" cy="992648"/>
            </a:xfrm>
            <a:custGeom>
              <a:avLst/>
              <a:gdLst>
                <a:gd name="connsiteX0" fmla="*/ 102102 w 110223"/>
                <a:gd name="connsiteY0" fmla="*/ 0 h 422080"/>
                <a:gd name="connsiteX1" fmla="*/ 100202 w 110223"/>
                <a:gd name="connsiteY1" fmla="*/ 0 h 422080"/>
                <a:gd name="connsiteX2" fmla="*/ 92183 w 110223"/>
                <a:gd name="connsiteY2" fmla="*/ 7954 h 422080"/>
                <a:gd name="connsiteX3" fmla="*/ 92183 w 110223"/>
                <a:gd name="connsiteY3" fmla="*/ 87955 h 422080"/>
                <a:gd name="connsiteX4" fmla="*/ 79145 w 110223"/>
                <a:gd name="connsiteY4" fmla="*/ 100854 h 422080"/>
                <a:gd name="connsiteX5" fmla="*/ 77235 w 110223"/>
                <a:gd name="connsiteY5" fmla="*/ 100854 h 422080"/>
                <a:gd name="connsiteX6" fmla="*/ 64141 w 110223"/>
                <a:gd name="connsiteY6" fmla="*/ 87955 h 422080"/>
                <a:gd name="connsiteX7" fmla="*/ 64141 w 110223"/>
                <a:gd name="connsiteY7" fmla="*/ 7954 h 422080"/>
                <a:gd name="connsiteX8" fmla="*/ 56178 w 110223"/>
                <a:gd name="connsiteY8" fmla="*/ 0 h 422080"/>
                <a:gd name="connsiteX9" fmla="*/ 54250 w 110223"/>
                <a:gd name="connsiteY9" fmla="*/ 0 h 422080"/>
                <a:gd name="connsiteX10" fmla="*/ 46092 w 110223"/>
                <a:gd name="connsiteY10" fmla="*/ 7954 h 422080"/>
                <a:gd name="connsiteX11" fmla="*/ 46092 w 110223"/>
                <a:gd name="connsiteY11" fmla="*/ 87955 h 422080"/>
                <a:gd name="connsiteX12" fmla="*/ 33183 w 110223"/>
                <a:gd name="connsiteY12" fmla="*/ 100854 h 422080"/>
                <a:gd name="connsiteX13" fmla="*/ 31283 w 110223"/>
                <a:gd name="connsiteY13" fmla="*/ 100854 h 422080"/>
                <a:gd name="connsiteX14" fmla="*/ 18701 w 110223"/>
                <a:gd name="connsiteY14" fmla="*/ 87955 h 422080"/>
                <a:gd name="connsiteX15" fmla="*/ 18701 w 110223"/>
                <a:gd name="connsiteY15" fmla="*/ 7954 h 422080"/>
                <a:gd name="connsiteX16" fmla="*/ 10217 w 110223"/>
                <a:gd name="connsiteY16" fmla="*/ 0 h 422080"/>
                <a:gd name="connsiteX17" fmla="*/ 8307 w 110223"/>
                <a:gd name="connsiteY17" fmla="*/ 0 h 422080"/>
                <a:gd name="connsiteX18" fmla="*/ 0 w 110223"/>
                <a:gd name="connsiteY18" fmla="*/ 7954 h 422080"/>
                <a:gd name="connsiteX19" fmla="*/ 0 w 110223"/>
                <a:gd name="connsiteY19" fmla="*/ 128962 h 422080"/>
                <a:gd name="connsiteX20" fmla="*/ 27018 w 110223"/>
                <a:gd name="connsiteY20" fmla="*/ 155616 h 422080"/>
                <a:gd name="connsiteX21" fmla="*/ 30613 w 110223"/>
                <a:gd name="connsiteY21" fmla="*/ 155616 h 422080"/>
                <a:gd name="connsiteX22" fmla="*/ 23013 w 110223"/>
                <a:gd name="connsiteY22" fmla="*/ 399188 h 422080"/>
                <a:gd name="connsiteX23" fmla="*/ 29337 w 110223"/>
                <a:gd name="connsiteY23" fmla="*/ 415393 h 422080"/>
                <a:gd name="connsiteX24" fmla="*/ 45486 w 110223"/>
                <a:gd name="connsiteY24" fmla="*/ 422080 h 422080"/>
                <a:gd name="connsiteX25" fmla="*/ 63405 w 110223"/>
                <a:gd name="connsiteY25" fmla="*/ 422080 h 422080"/>
                <a:gd name="connsiteX26" fmla="*/ 79545 w 110223"/>
                <a:gd name="connsiteY26" fmla="*/ 415393 h 422080"/>
                <a:gd name="connsiteX27" fmla="*/ 85878 w 110223"/>
                <a:gd name="connsiteY27" fmla="*/ 399114 h 422080"/>
                <a:gd name="connsiteX28" fmla="*/ 78279 w 110223"/>
                <a:gd name="connsiteY28" fmla="*/ 155607 h 422080"/>
                <a:gd name="connsiteX29" fmla="*/ 83401 w 110223"/>
                <a:gd name="connsiteY29" fmla="*/ 155607 h 422080"/>
                <a:gd name="connsiteX30" fmla="*/ 110223 w 110223"/>
                <a:gd name="connsiteY30" fmla="*/ 128952 h 422080"/>
                <a:gd name="connsiteX31" fmla="*/ 110223 w 110223"/>
                <a:gd name="connsiteY31" fmla="*/ 7944 h 422080"/>
                <a:gd name="connsiteX32" fmla="*/ 102102 w 110223"/>
                <a:gd name="connsiteY32" fmla="*/ 0 h 42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0223" h="422080">
                  <a:moveTo>
                    <a:pt x="102102" y="0"/>
                  </a:moveTo>
                  <a:lnTo>
                    <a:pt x="100202" y="0"/>
                  </a:lnTo>
                  <a:cubicBezTo>
                    <a:pt x="95667" y="0"/>
                    <a:pt x="92183" y="3399"/>
                    <a:pt x="92183" y="7954"/>
                  </a:cubicBezTo>
                  <a:lnTo>
                    <a:pt x="92183" y="87955"/>
                  </a:lnTo>
                  <a:cubicBezTo>
                    <a:pt x="92183" y="95052"/>
                    <a:pt x="86232" y="100854"/>
                    <a:pt x="79145" y="100854"/>
                  </a:cubicBezTo>
                  <a:lnTo>
                    <a:pt x="77235" y="100854"/>
                  </a:lnTo>
                  <a:cubicBezTo>
                    <a:pt x="70148" y="100854"/>
                    <a:pt x="64141" y="95052"/>
                    <a:pt x="64141" y="87955"/>
                  </a:cubicBezTo>
                  <a:lnTo>
                    <a:pt x="64141" y="7954"/>
                  </a:lnTo>
                  <a:cubicBezTo>
                    <a:pt x="64141" y="3409"/>
                    <a:pt x="60723" y="0"/>
                    <a:pt x="56178" y="0"/>
                  </a:cubicBezTo>
                  <a:lnTo>
                    <a:pt x="54250" y="0"/>
                  </a:lnTo>
                  <a:cubicBezTo>
                    <a:pt x="49705" y="0"/>
                    <a:pt x="46092" y="3399"/>
                    <a:pt x="46092" y="7954"/>
                  </a:cubicBezTo>
                  <a:lnTo>
                    <a:pt x="46092" y="87955"/>
                  </a:lnTo>
                  <a:cubicBezTo>
                    <a:pt x="46092" y="95052"/>
                    <a:pt x="40280" y="100854"/>
                    <a:pt x="33183" y="100854"/>
                  </a:cubicBezTo>
                  <a:lnTo>
                    <a:pt x="31283" y="100854"/>
                  </a:lnTo>
                  <a:cubicBezTo>
                    <a:pt x="24196" y="100854"/>
                    <a:pt x="18701" y="95052"/>
                    <a:pt x="18701" y="87955"/>
                  </a:cubicBezTo>
                  <a:lnTo>
                    <a:pt x="18701" y="7954"/>
                  </a:lnTo>
                  <a:cubicBezTo>
                    <a:pt x="18701" y="3409"/>
                    <a:pt x="14762" y="0"/>
                    <a:pt x="10217" y="0"/>
                  </a:cubicBezTo>
                  <a:lnTo>
                    <a:pt x="8307" y="0"/>
                  </a:lnTo>
                  <a:cubicBezTo>
                    <a:pt x="3772" y="0"/>
                    <a:pt x="0" y="3399"/>
                    <a:pt x="0" y="7954"/>
                  </a:cubicBezTo>
                  <a:lnTo>
                    <a:pt x="0" y="128962"/>
                  </a:lnTo>
                  <a:cubicBezTo>
                    <a:pt x="0" y="143844"/>
                    <a:pt x="12135" y="155616"/>
                    <a:pt x="27018" y="155616"/>
                  </a:cubicBezTo>
                  <a:lnTo>
                    <a:pt x="30613" y="155616"/>
                  </a:lnTo>
                  <a:lnTo>
                    <a:pt x="23013" y="399188"/>
                  </a:lnTo>
                  <a:cubicBezTo>
                    <a:pt x="22818" y="405270"/>
                    <a:pt x="25099" y="411025"/>
                    <a:pt x="29337" y="415393"/>
                  </a:cubicBezTo>
                  <a:cubicBezTo>
                    <a:pt x="33565" y="419761"/>
                    <a:pt x="39395" y="422080"/>
                    <a:pt x="45486" y="422080"/>
                  </a:cubicBezTo>
                  <a:lnTo>
                    <a:pt x="63405" y="422080"/>
                  </a:lnTo>
                  <a:cubicBezTo>
                    <a:pt x="69477" y="422080"/>
                    <a:pt x="75308" y="419761"/>
                    <a:pt x="79545" y="415393"/>
                  </a:cubicBezTo>
                  <a:cubicBezTo>
                    <a:pt x="83783" y="411016"/>
                    <a:pt x="86055" y="405195"/>
                    <a:pt x="85878" y="399114"/>
                  </a:cubicBezTo>
                  <a:lnTo>
                    <a:pt x="78279" y="155607"/>
                  </a:lnTo>
                  <a:lnTo>
                    <a:pt x="83401" y="155607"/>
                  </a:lnTo>
                  <a:cubicBezTo>
                    <a:pt x="98293" y="155607"/>
                    <a:pt x="110223" y="143826"/>
                    <a:pt x="110223" y="128952"/>
                  </a:cubicBezTo>
                  <a:lnTo>
                    <a:pt x="110223" y="7944"/>
                  </a:lnTo>
                  <a:cubicBezTo>
                    <a:pt x="110205" y="3390"/>
                    <a:pt x="106666" y="0"/>
                    <a:pt x="102102" y="0"/>
                  </a:cubicBezTo>
                  <a:close/>
                </a:path>
              </a:pathLst>
            </a:custGeom>
            <a:grpFill/>
            <a:ln w="9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41">
            <a:extLst>
              <a:ext uri="{FF2B5EF4-FFF2-40B4-BE49-F238E27FC236}">
                <a16:creationId xmlns:a16="http://schemas.microsoft.com/office/drawing/2014/main" id="{F37D9A94-C691-E140-8F4E-19B1EEDF6F68}"/>
              </a:ext>
            </a:extLst>
          </p:cNvPr>
          <p:cNvSpPr/>
          <p:nvPr userDrawn="1"/>
        </p:nvSpPr>
        <p:spPr>
          <a:xfrm>
            <a:off x="6452033" y="2582013"/>
            <a:ext cx="553073" cy="553073"/>
          </a:xfrm>
          <a:custGeom>
            <a:avLst/>
            <a:gdLst>
              <a:gd name="connsiteX0" fmla="*/ 507275 w 4368800"/>
              <a:gd name="connsiteY0" fmla="*/ 3860502 h 4368800"/>
              <a:gd name="connsiteX1" fmla="*/ 507275 w 4368800"/>
              <a:gd name="connsiteY1" fmla="*/ 2793702 h 4368800"/>
              <a:gd name="connsiteX2" fmla="*/ 253275 w 4368800"/>
              <a:gd name="connsiteY2" fmla="*/ 2539702 h 4368800"/>
              <a:gd name="connsiteX3" fmla="*/ -725 w 4368800"/>
              <a:gd name="connsiteY3" fmla="*/ 2793702 h 4368800"/>
              <a:gd name="connsiteX4" fmla="*/ -725 w 4368800"/>
              <a:gd name="connsiteY4" fmla="*/ 3911302 h 4368800"/>
              <a:gd name="connsiteX5" fmla="*/ 456475 w 4368800"/>
              <a:gd name="connsiteY5" fmla="*/ 4368502 h 4368800"/>
              <a:gd name="connsiteX6" fmla="*/ 1675675 w 4368800"/>
              <a:gd name="connsiteY6" fmla="*/ 4368502 h 4368800"/>
              <a:gd name="connsiteX7" fmla="*/ 1929675 w 4368800"/>
              <a:gd name="connsiteY7" fmla="*/ 4114502 h 4368800"/>
              <a:gd name="connsiteX8" fmla="*/ 1675675 w 4368800"/>
              <a:gd name="connsiteY8" fmla="*/ 3860502 h 4368800"/>
              <a:gd name="connsiteX9" fmla="*/ 3860076 w 4368800"/>
              <a:gd name="connsiteY9" fmla="*/ 3860502 h 4368800"/>
              <a:gd name="connsiteX10" fmla="*/ 2691676 w 4368800"/>
              <a:gd name="connsiteY10" fmla="*/ 3860502 h 4368800"/>
              <a:gd name="connsiteX11" fmla="*/ 2437676 w 4368800"/>
              <a:gd name="connsiteY11" fmla="*/ 4114502 h 4368800"/>
              <a:gd name="connsiteX12" fmla="*/ 2691676 w 4368800"/>
              <a:gd name="connsiteY12" fmla="*/ 4368502 h 4368800"/>
              <a:gd name="connsiteX13" fmla="*/ 3910876 w 4368800"/>
              <a:gd name="connsiteY13" fmla="*/ 4368502 h 4368800"/>
              <a:gd name="connsiteX14" fmla="*/ 4368076 w 4368800"/>
              <a:gd name="connsiteY14" fmla="*/ 3911302 h 4368800"/>
              <a:gd name="connsiteX15" fmla="*/ 4368076 w 4368800"/>
              <a:gd name="connsiteY15" fmla="*/ 2793702 h 4368800"/>
              <a:gd name="connsiteX16" fmla="*/ 4114076 w 4368800"/>
              <a:gd name="connsiteY16" fmla="*/ 2539702 h 4368800"/>
              <a:gd name="connsiteX17" fmla="*/ 3860076 w 4368800"/>
              <a:gd name="connsiteY17" fmla="*/ 2793702 h 4368800"/>
              <a:gd name="connsiteX18" fmla="*/ 507275 w 4368800"/>
              <a:gd name="connsiteY18" fmla="*/ 507702 h 4368800"/>
              <a:gd name="connsiteX19" fmla="*/ 1675675 w 4368800"/>
              <a:gd name="connsiteY19" fmla="*/ 507702 h 4368800"/>
              <a:gd name="connsiteX20" fmla="*/ 1929675 w 4368800"/>
              <a:gd name="connsiteY20" fmla="*/ 253702 h 4368800"/>
              <a:gd name="connsiteX21" fmla="*/ 1675675 w 4368800"/>
              <a:gd name="connsiteY21" fmla="*/ -298 h 4368800"/>
              <a:gd name="connsiteX22" fmla="*/ 456475 w 4368800"/>
              <a:gd name="connsiteY22" fmla="*/ -298 h 4368800"/>
              <a:gd name="connsiteX23" fmla="*/ -725 w 4368800"/>
              <a:gd name="connsiteY23" fmla="*/ 456902 h 4368800"/>
              <a:gd name="connsiteX24" fmla="*/ -725 w 4368800"/>
              <a:gd name="connsiteY24" fmla="*/ 1574502 h 4368800"/>
              <a:gd name="connsiteX25" fmla="*/ 253275 w 4368800"/>
              <a:gd name="connsiteY25" fmla="*/ 1828502 h 4368800"/>
              <a:gd name="connsiteX26" fmla="*/ 507275 w 4368800"/>
              <a:gd name="connsiteY26" fmla="*/ 1574502 h 4368800"/>
              <a:gd name="connsiteX27" fmla="*/ 3860076 w 4368800"/>
              <a:gd name="connsiteY27" fmla="*/ 507702 h 4368800"/>
              <a:gd name="connsiteX28" fmla="*/ 3860076 w 4368800"/>
              <a:gd name="connsiteY28" fmla="*/ 1574502 h 4368800"/>
              <a:gd name="connsiteX29" fmla="*/ 4114076 w 4368800"/>
              <a:gd name="connsiteY29" fmla="*/ 1828502 h 4368800"/>
              <a:gd name="connsiteX30" fmla="*/ 4368076 w 4368800"/>
              <a:gd name="connsiteY30" fmla="*/ 1574502 h 4368800"/>
              <a:gd name="connsiteX31" fmla="*/ 4368076 w 4368800"/>
              <a:gd name="connsiteY31" fmla="*/ 456902 h 4368800"/>
              <a:gd name="connsiteX32" fmla="*/ 3910876 w 4368800"/>
              <a:gd name="connsiteY32" fmla="*/ -298 h 4368800"/>
              <a:gd name="connsiteX33" fmla="*/ 2691676 w 4368800"/>
              <a:gd name="connsiteY33" fmla="*/ -298 h 4368800"/>
              <a:gd name="connsiteX34" fmla="*/ 2437676 w 4368800"/>
              <a:gd name="connsiteY34" fmla="*/ 253702 h 4368800"/>
              <a:gd name="connsiteX35" fmla="*/ 2691676 w 4368800"/>
              <a:gd name="connsiteY35" fmla="*/ 50770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68800" h="4368800">
                <a:moveTo>
                  <a:pt x="507275" y="3860502"/>
                </a:moveTo>
                <a:lnTo>
                  <a:pt x="507275" y="2793702"/>
                </a:lnTo>
                <a:cubicBezTo>
                  <a:pt x="507275" y="2653596"/>
                  <a:pt x="393484" y="2539702"/>
                  <a:pt x="253275" y="2539702"/>
                </a:cubicBezTo>
                <a:cubicBezTo>
                  <a:pt x="113067" y="2539702"/>
                  <a:pt x="-725" y="2653596"/>
                  <a:pt x="-725" y="2793702"/>
                </a:cubicBezTo>
                <a:lnTo>
                  <a:pt x="-725" y="3911302"/>
                </a:lnTo>
                <a:cubicBezTo>
                  <a:pt x="-725" y="4163879"/>
                  <a:pt x="204001" y="4368502"/>
                  <a:pt x="456475" y="4368502"/>
                </a:cubicBezTo>
                <a:lnTo>
                  <a:pt x="1675675" y="4368502"/>
                </a:lnTo>
                <a:cubicBezTo>
                  <a:pt x="1815884" y="4368502"/>
                  <a:pt x="1929675" y="4254710"/>
                  <a:pt x="1929675" y="4114502"/>
                </a:cubicBezTo>
                <a:cubicBezTo>
                  <a:pt x="1929675" y="3974396"/>
                  <a:pt x="1815884" y="3860502"/>
                  <a:pt x="1675675" y="3860502"/>
                </a:cubicBezTo>
                <a:close/>
                <a:moveTo>
                  <a:pt x="3860076" y="3860502"/>
                </a:moveTo>
                <a:lnTo>
                  <a:pt x="2691676" y="3860502"/>
                </a:lnTo>
                <a:cubicBezTo>
                  <a:pt x="2551467" y="3860502"/>
                  <a:pt x="2437676" y="3974396"/>
                  <a:pt x="2437676" y="4114502"/>
                </a:cubicBezTo>
                <a:cubicBezTo>
                  <a:pt x="2437676" y="4254710"/>
                  <a:pt x="2551467" y="4368502"/>
                  <a:pt x="2691676" y="4368502"/>
                </a:cubicBezTo>
                <a:lnTo>
                  <a:pt x="3910876" y="4368502"/>
                </a:lnTo>
                <a:cubicBezTo>
                  <a:pt x="4163350" y="4368502"/>
                  <a:pt x="4368076" y="4163879"/>
                  <a:pt x="4368076" y="3911302"/>
                </a:cubicBezTo>
                <a:cubicBezTo>
                  <a:pt x="4368076" y="3540971"/>
                  <a:pt x="4368076" y="2793702"/>
                  <a:pt x="4368076" y="2793702"/>
                </a:cubicBezTo>
                <a:cubicBezTo>
                  <a:pt x="4368076" y="2653596"/>
                  <a:pt x="4254284" y="2539702"/>
                  <a:pt x="4114076" y="2539702"/>
                </a:cubicBezTo>
                <a:cubicBezTo>
                  <a:pt x="3973867" y="2539702"/>
                  <a:pt x="3860076" y="2653596"/>
                  <a:pt x="3860076" y="2793702"/>
                </a:cubicBezTo>
                <a:close/>
                <a:moveTo>
                  <a:pt x="507275" y="507702"/>
                </a:moveTo>
                <a:lnTo>
                  <a:pt x="1675675" y="507702"/>
                </a:lnTo>
                <a:cubicBezTo>
                  <a:pt x="1815884" y="507702"/>
                  <a:pt x="1929675" y="393910"/>
                  <a:pt x="1929675" y="253702"/>
                </a:cubicBezTo>
                <a:cubicBezTo>
                  <a:pt x="1929675" y="113596"/>
                  <a:pt x="1815884" y="-298"/>
                  <a:pt x="1675675" y="-298"/>
                </a:cubicBezTo>
                <a:lnTo>
                  <a:pt x="456475" y="-298"/>
                </a:lnTo>
                <a:cubicBezTo>
                  <a:pt x="204001" y="-298"/>
                  <a:pt x="-725" y="204424"/>
                  <a:pt x="-725" y="456902"/>
                </a:cubicBezTo>
                <a:lnTo>
                  <a:pt x="-725" y="1574502"/>
                </a:lnTo>
                <a:cubicBezTo>
                  <a:pt x="-725" y="1714710"/>
                  <a:pt x="113067" y="1828502"/>
                  <a:pt x="253275" y="1828502"/>
                </a:cubicBezTo>
                <a:cubicBezTo>
                  <a:pt x="393484" y="1828502"/>
                  <a:pt x="507275" y="1714710"/>
                  <a:pt x="507275" y="1574502"/>
                </a:cubicBezTo>
                <a:close/>
                <a:moveTo>
                  <a:pt x="3860076" y="507702"/>
                </a:moveTo>
                <a:lnTo>
                  <a:pt x="3860076" y="1574502"/>
                </a:lnTo>
                <a:cubicBezTo>
                  <a:pt x="3860076" y="1714710"/>
                  <a:pt x="3973867" y="1828502"/>
                  <a:pt x="4114076" y="1828502"/>
                </a:cubicBezTo>
                <a:cubicBezTo>
                  <a:pt x="4254284" y="1828502"/>
                  <a:pt x="4368076" y="1714710"/>
                  <a:pt x="4368076" y="1574502"/>
                </a:cubicBezTo>
                <a:cubicBezTo>
                  <a:pt x="4368076" y="1574502"/>
                  <a:pt x="4368076" y="827335"/>
                  <a:pt x="4368076" y="456902"/>
                </a:cubicBezTo>
                <a:cubicBezTo>
                  <a:pt x="4368076" y="204424"/>
                  <a:pt x="4163350" y="-298"/>
                  <a:pt x="3910876" y="-298"/>
                </a:cubicBezTo>
                <a:lnTo>
                  <a:pt x="2691676" y="-298"/>
                </a:lnTo>
                <a:cubicBezTo>
                  <a:pt x="2551467" y="-298"/>
                  <a:pt x="2437676" y="113596"/>
                  <a:pt x="2437676" y="253702"/>
                </a:cubicBezTo>
                <a:cubicBezTo>
                  <a:pt x="2437676" y="393910"/>
                  <a:pt x="2551467" y="507702"/>
                  <a:pt x="2691676" y="507702"/>
                </a:cubicBezTo>
                <a:close/>
              </a:path>
            </a:pathLst>
          </a:custGeom>
          <a:solidFill>
            <a:schemeClr val="tx2"/>
          </a:solidFill>
          <a:ln w="101600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 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B42B02-ECA1-A64B-9D39-F152F79703EB}"/>
              </a:ext>
            </a:extLst>
          </p:cNvPr>
          <p:cNvSpPr/>
          <p:nvPr userDrawn="1"/>
        </p:nvSpPr>
        <p:spPr>
          <a:xfrm>
            <a:off x="1527406" y="1231853"/>
            <a:ext cx="3554366" cy="1636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413F8-2A4C-AF49-853E-2252EC118DF3}"/>
              </a:ext>
            </a:extLst>
          </p:cNvPr>
          <p:cNvSpPr/>
          <p:nvPr userDrawn="1"/>
        </p:nvSpPr>
        <p:spPr>
          <a:xfrm>
            <a:off x="1527407" y="3431538"/>
            <a:ext cx="1636350" cy="1636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7C59B2-B0B3-444D-A986-40D3E7023CBD}"/>
              </a:ext>
            </a:extLst>
          </p:cNvPr>
          <p:cNvSpPr/>
          <p:nvPr userDrawn="1"/>
        </p:nvSpPr>
        <p:spPr>
          <a:xfrm>
            <a:off x="3445424" y="3431538"/>
            <a:ext cx="1636350" cy="1636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0E40DC-0350-D14D-8379-2FD367B4C83E}"/>
              </a:ext>
            </a:extLst>
          </p:cNvPr>
          <p:cNvSpPr/>
          <p:nvPr userDrawn="1"/>
        </p:nvSpPr>
        <p:spPr>
          <a:xfrm>
            <a:off x="5282964" y="3431538"/>
            <a:ext cx="1636350" cy="1636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FFB739-80CF-7F44-A634-654FF7E559E0}"/>
              </a:ext>
            </a:extLst>
          </p:cNvPr>
          <p:cNvSpPr/>
          <p:nvPr userDrawn="1"/>
        </p:nvSpPr>
        <p:spPr>
          <a:xfrm>
            <a:off x="7160743" y="3431538"/>
            <a:ext cx="1636350" cy="1636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63D190-13A6-A545-97D1-310D51700E85}"/>
              </a:ext>
            </a:extLst>
          </p:cNvPr>
          <p:cNvSpPr/>
          <p:nvPr userDrawn="1"/>
        </p:nvSpPr>
        <p:spPr>
          <a:xfrm>
            <a:off x="9065346" y="3431538"/>
            <a:ext cx="1636350" cy="1636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7D313F-17B6-934A-A1AF-4C0F495745A4}"/>
              </a:ext>
            </a:extLst>
          </p:cNvPr>
          <p:cNvSpPr/>
          <p:nvPr userDrawn="1"/>
        </p:nvSpPr>
        <p:spPr>
          <a:xfrm>
            <a:off x="5296375" y="1231853"/>
            <a:ext cx="3554366" cy="1636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F5A422-79DB-794F-80FC-48FB7731BF57}"/>
              </a:ext>
            </a:extLst>
          </p:cNvPr>
          <p:cNvSpPr/>
          <p:nvPr userDrawn="1"/>
        </p:nvSpPr>
        <p:spPr>
          <a:xfrm>
            <a:off x="1528072" y="5067887"/>
            <a:ext cx="1636350" cy="558259"/>
          </a:xfrm>
          <a:prstGeom prst="rect">
            <a:avLst/>
          </a:prstGeom>
          <a:solidFill>
            <a:srgbClr val="046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662F0-6370-FB4D-B2C2-3FCBC727BD6C}"/>
              </a:ext>
            </a:extLst>
          </p:cNvPr>
          <p:cNvSpPr/>
          <p:nvPr userDrawn="1"/>
        </p:nvSpPr>
        <p:spPr>
          <a:xfrm>
            <a:off x="3445424" y="5067887"/>
            <a:ext cx="1636350" cy="558259"/>
          </a:xfrm>
          <a:prstGeom prst="rect">
            <a:avLst/>
          </a:prstGeom>
          <a:solidFill>
            <a:srgbClr val="BD8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DC7D54-5B13-484C-B2EB-5B19D1AEF747}"/>
              </a:ext>
            </a:extLst>
          </p:cNvPr>
          <p:cNvSpPr/>
          <p:nvPr userDrawn="1"/>
        </p:nvSpPr>
        <p:spPr>
          <a:xfrm>
            <a:off x="5282964" y="5067887"/>
            <a:ext cx="1636350" cy="558259"/>
          </a:xfrm>
          <a:prstGeom prst="rect">
            <a:avLst/>
          </a:prstGeom>
          <a:solidFill>
            <a:srgbClr val="871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4EEEEF-70C6-C647-A2DE-A584F9A92FEB}"/>
              </a:ext>
            </a:extLst>
          </p:cNvPr>
          <p:cNvSpPr/>
          <p:nvPr userDrawn="1"/>
        </p:nvSpPr>
        <p:spPr>
          <a:xfrm>
            <a:off x="7160743" y="5067887"/>
            <a:ext cx="1636350" cy="558259"/>
          </a:xfrm>
          <a:prstGeom prst="rect">
            <a:avLst/>
          </a:prstGeom>
          <a:solidFill>
            <a:srgbClr val="166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97C5C1-2268-C04E-965B-B4F425BF9A19}"/>
              </a:ext>
            </a:extLst>
          </p:cNvPr>
          <p:cNvSpPr/>
          <p:nvPr userDrawn="1"/>
        </p:nvSpPr>
        <p:spPr>
          <a:xfrm>
            <a:off x="9065346" y="5067887"/>
            <a:ext cx="1636350" cy="558259"/>
          </a:xfrm>
          <a:prstGeom prst="rect">
            <a:avLst/>
          </a:prstGeom>
          <a:solidFill>
            <a:srgbClr val="09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– 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A6CC20-6A56-3649-A399-796355806913}"/>
              </a:ext>
            </a:extLst>
          </p:cNvPr>
          <p:cNvSpPr/>
          <p:nvPr userDrawn="1"/>
        </p:nvSpPr>
        <p:spPr>
          <a:xfrm>
            <a:off x="0" y="0"/>
            <a:ext cx="12192000" cy="1374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C772-7172-C14C-9CD1-05FE53BB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95"/>
            <a:ext cx="10515600" cy="1034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D6A0-E191-0E47-ACFC-02CF84BC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EF6-DAF8-9C44-AED3-BCBFDCB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E19E-0A9E-6148-8FA6-CFD25E36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9906-CDF5-364B-BA40-F7F867F0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– no 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A6CC20-6A56-3649-A399-796355806913}"/>
              </a:ext>
            </a:extLst>
          </p:cNvPr>
          <p:cNvSpPr/>
          <p:nvPr userDrawn="1"/>
        </p:nvSpPr>
        <p:spPr>
          <a:xfrm>
            <a:off x="0" y="0"/>
            <a:ext cx="12192000" cy="137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C772-7172-C14C-9CD1-05FE53BB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14" y="184795"/>
            <a:ext cx="8225971" cy="1034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D6A0-E191-0E47-ACFC-02CF84B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14" y="1825625"/>
            <a:ext cx="8225971" cy="4351338"/>
          </a:xfrm>
        </p:spPr>
        <p:txBody>
          <a:bodyPr anchor="ctr" anchorCtr="0"/>
          <a:lstStyle>
            <a:lvl1pPr marL="0" indent="0">
              <a:buFontTx/>
              <a:buNone/>
              <a:defRPr sz="4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EF6-DAF8-9C44-AED3-BCBFDCB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E19E-0A9E-6148-8FA6-CFD25E36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9906-CDF5-364B-BA40-F7F867F0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9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– no bullet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A6CC20-6A56-3649-A399-796355806913}"/>
              </a:ext>
            </a:extLst>
          </p:cNvPr>
          <p:cNvSpPr/>
          <p:nvPr userDrawn="1"/>
        </p:nvSpPr>
        <p:spPr>
          <a:xfrm>
            <a:off x="0" y="0"/>
            <a:ext cx="12192000" cy="1374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C772-7172-C14C-9CD1-05FE53BB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14" y="184795"/>
            <a:ext cx="8225971" cy="1034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D6A0-E191-0E47-ACFC-02CF84B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14" y="1825625"/>
            <a:ext cx="8225971" cy="4351338"/>
          </a:xfrm>
        </p:spPr>
        <p:txBody>
          <a:bodyPr anchor="ctr" anchorCtr="0"/>
          <a:lstStyle>
            <a:lvl1pPr marL="0" indent="0">
              <a:buFontTx/>
              <a:buNone/>
              <a:defRPr sz="4000"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EF6-DAF8-9C44-AED3-BCBFDCB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E19E-0A9E-6148-8FA6-CFD25E36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9906-CDF5-364B-BA40-F7F867F0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content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A6CC20-6A56-3649-A399-796355806913}"/>
              </a:ext>
            </a:extLst>
          </p:cNvPr>
          <p:cNvSpPr/>
          <p:nvPr userDrawn="1"/>
        </p:nvSpPr>
        <p:spPr>
          <a:xfrm>
            <a:off x="4572000" y="0"/>
            <a:ext cx="7620000" cy="13746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C772-7172-C14C-9CD1-05FE53BB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566" y="184795"/>
            <a:ext cx="6039234" cy="1034091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D6A0-E191-0E47-ACFC-02CF84B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66" y="1825625"/>
            <a:ext cx="6039234" cy="4351338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EF6-DAF8-9C44-AED3-BCBFDCB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E19E-0A9E-6148-8FA6-CFD25E36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9906-CDF5-364B-BA40-F7F867F0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5A1A6CEB-EBF5-F04C-8C33-62C7762218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solidFill>
            <a:schemeClr val="tx1"/>
          </a:solidFill>
          <a:effectLst>
            <a:outerShdw blurRad="50800" dist="38100" algn="l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16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A6CC20-6A56-3649-A399-796355806913}"/>
              </a:ext>
            </a:extLst>
          </p:cNvPr>
          <p:cNvSpPr/>
          <p:nvPr userDrawn="1"/>
        </p:nvSpPr>
        <p:spPr>
          <a:xfrm>
            <a:off x="4572000" y="0"/>
            <a:ext cx="7620000" cy="1374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C772-7172-C14C-9CD1-05FE53BB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566" y="184795"/>
            <a:ext cx="6039234" cy="1034091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D6A0-E191-0E47-ACFC-02CF84B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66" y="1825625"/>
            <a:ext cx="6039234" cy="4351338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EF6-DAF8-9C44-AED3-BCBFDCB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E19E-0A9E-6148-8FA6-CFD25E36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9906-CDF5-364B-BA40-F7F867F0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5A1A6CEB-EBF5-F04C-8C33-62C7762218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solidFill>
            <a:schemeClr val="tx1"/>
          </a:solidFill>
          <a:effectLst>
            <a:outerShdw blurRad="50800" dist="38100" algn="l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533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 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00173E-C878-2946-BA0C-8698BD64B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79AA2-EDD5-6C41-A68F-0F8D1646D681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DAB6-9BEB-5E42-9C3A-44A2EFF4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944960"/>
            <a:ext cx="4724399" cy="2852737"/>
          </a:xfrm>
        </p:spPr>
        <p:txBody>
          <a:bodyPr anchor="b" anchorCtr="0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D961-9BE2-A14B-BCC3-DA65A366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52" y="3911204"/>
            <a:ext cx="4724399" cy="1500187"/>
          </a:xfrm>
        </p:spPr>
        <p:txBody>
          <a:bodyPr anchor="t" anchorCtr="0"/>
          <a:lstStyle>
            <a:lvl1pPr marL="0" indent="0" algn="l">
              <a:buNone/>
              <a:defRPr sz="2400" baseline="0">
                <a:solidFill>
                  <a:schemeClr val="bg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861A-091F-4C49-8FD5-E30CDDC0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6269-454B-F343-838F-8B763C4B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187F-A6A5-6E47-A58B-F4080B56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7B8B9-1711-C44A-B6FE-FCFC1CD7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F1BC-FD08-1343-90A7-8E0C18FF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0818-8B09-BC47-8679-566EC8DAF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87516-1BB8-0040-9109-85C87B9FE730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B70B-0FBD-D643-99C9-224E15745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47B2-8FD8-9E44-95E6-B4D590526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E102-5C2A-7040-A71A-F32DAE2F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60" r:id="rId4"/>
    <p:sldLayoutId id="2147483686" r:id="rId5"/>
    <p:sldLayoutId id="2147483687" r:id="rId6"/>
    <p:sldLayoutId id="2147483678" r:id="rId7"/>
    <p:sldLayoutId id="2147483661" r:id="rId8"/>
    <p:sldLayoutId id="2147483651" r:id="rId9"/>
    <p:sldLayoutId id="2147483666" r:id="rId10"/>
    <p:sldLayoutId id="2147483667" r:id="rId11"/>
    <p:sldLayoutId id="2147483685" r:id="rId12"/>
    <p:sldLayoutId id="2147483668" r:id="rId13"/>
    <p:sldLayoutId id="2147483662" r:id="rId14"/>
    <p:sldLayoutId id="2147483663" r:id="rId15"/>
    <p:sldLayoutId id="2147483669" r:id="rId16"/>
    <p:sldLayoutId id="2147483670" r:id="rId17"/>
    <p:sldLayoutId id="2147483671" r:id="rId18"/>
    <p:sldLayoutId id="2147483684" r:id="rId19"/>
    <p:sldLayoutId id="2147483664" r:id="rId20"/>
    <p:sldLayoutId id="2147483672" r:id="rId21"/>
    <p:sldLayoutId id="2147483673" r:id="rId22"/>
    <p:sldLayoutId id="2147483674" r:id="rId23"/>
    <p:sldLayoutId id="2147483665" r:id="rId24"/>
    <p:sldLayoutId id="2147483653" r:id="rId25"/>
    <p:sldLayoutId id="2147483675" r:id="rId26"/>
    <p:sldLayoutId id="2147483676" r:id="rId27"/>
    <p:sldLayoutId id="2147483677" r:id="rId28"/>
    <p:sldLayoutId id="2147483679" r:id="rId29"/>
    <p:sldLayoutId id="2147483652" r:id="rId30"/>
    <p:sldLayoutId id="2147483657" r:id="rId31"/>
    <p:sldLayoutId id="2147483654" r:id="rId32"/>
    <p:sldLayoutId id="2147483655" r:id="rId33"/>
    <p:sldLayoutId id="2147483681" r:id="rId34"/>
    <p:sldLayoutId id="2147483683" r:id="rId35"/>
    <p:sldLayoutId id="214748368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accent6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7143.84BFC9C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3.png@01DA7144.067ED0A0" TargetMode="Externa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A7145.A71B307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5.png@01DA7146.2BB98980" TargetMode="Externa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4438-FD92-1F4F-80B4-5C1409C38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Demographics Matter</a:t>
            </a:r>
          </a:p>
        </p:txBody>
      </p:sp>
      <p:pic>
        <p:nvPicPr>
          <p:cNvPr id="4" name="Picture 3" descr="A group of kids wearing masks">
            <a:extLst>
              <a:ext uri="{FF2B5EF4-FFF2-40B4-BE49-F238E27FC236}">
                <a16:creationId xmlns:a16="http://schemas.microsoft.com/office/drawing/2014/main" id="{C354776E-69AE-07DB-9667-194C7753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3086100"/>
            <a:ext cx="4682067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6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7523-3A26-BC85-1B1E-510BD285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2DD4-0097-B880-FA86-50F124CB3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“Quit continuing the stereotype that students in poverty are less than,” Blair </a:t>
            </a:r>
            <a:r>
              <a:rPr lang="en-US" sz="2000" dirty="0" err="1"/>
              <a:t>Middard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“Be brave.  Challenge the status quo.  Show that you value all students in Colorado regardless of their background,” Joaquin Chavez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“We are already called ‘ghetto kids’ when we go play sports, please don’t continue to allow people to look down on us with academics,” Diego Hernandez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“Quit judging us based on our family income.  I didn’t ask to be born into poverty,” Goddess Innis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22B7-5D49-E941-A11C-F59C51BB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CC82-302F-154E-A88A-284D85CB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5749"/>
            <a:ext cx="10515600" cy="3351213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Read the following and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summary of the text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 and answer the question asked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6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22B7-5D49-E941-A11C-F59C51BB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436794-F5EF-E6D4-FE10-234EECA7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our time to make a large impact on serving our most underserved populations and provide them a voice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Perhaps the current Colorado system is setting too easy of an achievement target for wealthy districts and too difficult a target for impoverished districts, which doesn’t foster improvement for schools, more just maintaining the status quo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measuring student outcomes in our current system; rather, we are measuring input and social economic levels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0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22B7-5D49-E941-A11C-F59C51BB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CC82-302F-154E-A88A-284D85CB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Achievement mean scale scores exhibit a strong negative correlation with %FRL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correlations are true for both contents ELA and Math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achievement scoring is still a significant portion of the framework total score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40% of the total score for elementary and middle schools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30%* of the total score for high schools and districts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*If you include the SAT as an achievement metric, it is closer to 39% of the total score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Colorado Growth model has very weak to weak correlations with demographics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gaps are not being identified in all systems as they can hide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7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F85B-7E1E-C0CE-2940-3450EF1A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DPF </a:t>
            </a:r>
            <a:b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50% FRL</a:t>
            </a:r>
            <a:b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&gt;70% Minority </a:t>
            </a:r>
            <a:b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5,000 students</a:t>
            </a:r>
            <a:b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7260D2-CC96-A39D-676A-8EEBE43BA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844796"/>
              </p:ext>
            </p:extLst>
          </p:nvPr>
        </p:nvGraphicFramePr>
        <p:xfrm>
          <a:off x="1916855" y="1403681"/>
          <a:ext cx="7586132" cy="4907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705">
                  <a:extLst>
                    <a:ext uri="{9D8B030D-6E8A-4147-A177-3AD203B41FA5}">
                      <a16:colId xmlns:a16="http://schemas.microsoft.com/office/drawing/2014/main" val="3301160695"/>
                    </a:ext>
                  </a:extLst>
                </a:gridCol>
                <a:gridCol w="2084336">
                  <a:extLst>
                    <a:ext uri="{9D8B030D-6E8A-4147-A177-3AD203B41FA5}">
                      <a16:colId xmlns:a16="http://schemas.microsoft.com/office/drawing/2014/main" val="3628665370"/>
                    </a:ext>
                  </a:extLst>
                </a:gridCol>
                <a:gridCol w="1627451">
                  <a:extLst>
                    <a:ext uri="{9D8B030D-6E8A-4147-A177-3AD203B41FA5}">
                      <a16:colId xmlns:a16="http://schemas.microsoft.com/office/drawing/2014/main" val="3690787805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3882254142"/>
                    </a:ext>
                  </a:extLst>
                </a:gridCol>
              </a:tblGrid>
              <a:tr h="619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DIST_NAME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K12_ENROLLMENT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K12_PCT_FRL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RATING_FINAL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2106673280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Harrison 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 12,267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</a:t>
                      </a:r>
                      <a:endParaRPr lang="en-US" sz="16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1606681333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Denver County 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 83,002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Improvement Plan</a:t>
                      </a:r>
                      <a:endParaRPr lang="en-US" sz="16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2520746123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Greeley 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 22,143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Improvement Plan</a:t>
                      </a:r>
                      <a:endParaRPr lang="en-US" sz="16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2253281946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Mapleton 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6,554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Improvement Plan</a:t>
                      </a:r>
                      <a:endParaRPr lang="en-US" sz="16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908681019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Pueblo City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 14,404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Improvement Plan</a:t>
                      </a:r>
                      <a:endParaRPr lang="en-US" sz="16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1964656074"/>
                  </a:ext>
                </a:extLst>
              </a:tr>
              <a:tr h="681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Westminster Public Schools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7,430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Improvement Plan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610534972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Adams-Arapahoe 28J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 36,373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Priority Improvement Plan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3006908930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Adams County 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5,293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Accredited with Priority Improvement Plan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99" marR="45799" marT="0" marB="0" anchor="b"/>
                </a:tc>
                <a:extLst>
                  <a:ext uri="{0D108BD9-81ED-4DB2-BD59-A6C34878D82A}">
                    <a16:rowId xmlns:a16="http://schemas.microsoft.com/office/drawing/2014/main" val="18222087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BDD74C4-182F-AB13-F78E-3AE4140F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2728" y="0"/>
            <a:ext cx="127947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630A-A9BA-21EB-4E4E-91ECAFB7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Cherry Creek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212220-BFBD-D3F1-F457-C2F25077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DPF that is published and shared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DPF if only counting subgroups</a:t>
            </a:r>
          </a:p>
          <a:p>
            <a:endParaRPr lang="en-US" dirty="0"/>
          </a:p>
        </p:txBody>
      </p:sp>
      <p:pic>
        <p:nvPicPr>
          <p:cNvPr id="1035" name="Picture 2" descr="performance indicators">
            <a:extLst>
              <a:ext uri="{FF2B5EF4-FFF2-40B4-BE49-F238E27FC236}">
                <a16:creationId xmlns:a16="http://schemas.microsoft.com/office/drawing/2014/main" id="{BD29CCC3-D80D-0D18-34F5-45FAAA63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6" y="2387454"/>
            <a:ext cx="11426613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0120DAD-023A-521A-D0E0-ADD16C2B4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4503876"/>
            <a:ext cx="1152144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98C4B151-85B5-76AA-809D-B9E62E22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946" y="3896719"/>
            <a:ext cx="22474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5A533DA-42E7-0C11-8FE3-85A19CE79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946" y="55312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630A-A9BA-21EB-4E4E-91ECAFB7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Cheyenne Mountain D12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212220-BFBD-D3F1-F457-C2F25077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DPF that is published and shared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DPF if only counting subgroups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5A533DA-42E7-0C11-8FE3-85A19CE79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946" y="55312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5908CCDC-E841-5025-549A-8EB3699FC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" y="2393135"/>
            <a:ext cx="1174496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>
            <a:extLst>
              <a:ext uri="{FF2B5EF4-FFF2-40B4-BE49-F238E27FC236}">
                <a16:creationId xmlns:a16="http://schemas.microsoft.com/office/drawing/2014/main" id="{CE42DA74-9EA4-E939-BC21-83B5A754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2" y="4568922"/>
            <a:ext cx="1174496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FD0B908-8CE3-AE8F-80C1-81D8EE06A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87" y="252422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D4639E-B2FD-CC20-DC09-084681C7A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87" y="420062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106A54-0C79-DDBC-BD89-335C67F24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87" y="57395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22B7-5D49-E941-A11C-F59C51BB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11AB-0A19-D906-850E-AF2E5E0A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259"/>
            <a:ext cx="10515600" cy="3765703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want to measure all student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want to identify gaps of students not performing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want to minimize or delete the impact of demographics on our frameworks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6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22B7-5D49-E941-A11C-F59C51BB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Then….</a:t>
            </a:r>
            <a:br>
              <a:rPr lang="en-US" dirty="0"/>
            </a:br>
            <a:r>
              <a:rPr lang="en-US" dirty="0"/>
              <a:t>(ideas from educators in the system)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11AB-0A19-D906-850E-AF2E5E0A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increase the weight on growth as it isn’t highly affected by demographics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 a metric into achievement for those with certain poverty levels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Analyze the gaps between top achieving group and lowest achieving group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goals by individual school and district based on previous performance (MA, GA)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multiple research-based sources that show impact</a:t>
            </a:r>
          </a:p>
          <a:p>
            <a:pPr marL="66294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</a:t>
            </a:r>
          </a:p>
          <a:p>
            <a:pPr marL="66294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climate</a:t>
            </a:r>
          </a:p>
          <a:p>
            <a:pPr marL="66294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gaps (measure of subgroup data)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Incorporate local measures that are meaningful to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3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2 Color Palette">
      <a:dk1>
        <a:srgbClr val="1D242C"/>
      </a:dk1>
      <a:lt1>
        <a:srgbClr val="FFFFFF"/>
      </a:lt1>
      <a:dk2>
        <a:srgbClr val="009A17"/>
      </a:dk2>
      <a:lt2>
        <a:srgbClr val="E7E6E6"/>
      </a:lt2>
      <a:accent1>
        <a:srgbClr val="009A17"/>
      </a:accent1>
      <a:accent2>
        <a:srgbClr val="0B95C8"/>
      </a:accent2>
      <a:accent3>
        <a:srgbClr val="F1C300"/>
      </a:accent3>
      <a:accent4>
        <a:srgbClr val="AA0061"/>
      </a:accent4>
      <a:accent5>
        <a:srgbClr val="6CC249"/>
      </a:accent5>
      <a:accent6>
        <a:srgbClr val="495966"/>
      </a:accent6>
      <a:hlink>
        <a:srgbClr val="0468A2"/>
      </a:hlink>
      <a:folHlink>
        <a:srgbClr val="AA006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2-Powerpoint-template-v1.0" id="{1FF2579A-7820-264D-835B-E93DF9FF44CE}" vid="{B63D8B84-76A4-8844-BD2B-4E2DD6A22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567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Demographics Matter</vt:lpstr>
      <vt:lpstr>Example</vt:lpstr>
      <vt:lpstr>Considerations</vt:lpstr>
      <vt:lpstr>Facts</vt:lpstr>
      <vt:lpstr>  2023 DPF  &gt; 50% FRL &gt;70% Minority  At least 5,000 students </vt:lpstr>
      <vt:lpstr>Cherry Creek</vt:lpstr>
      <vt:lpstr>Cheyenne Mountain D12</vt:lpstr>
      <vt:lpstr>Goals</vt:lpstr>
      <vt:lpstr>Then…. (ideas from educators in the system)</vt:lpstr>
      <vt:lpstr>Student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Vance, Angela</dc:creator>
  <cp:lastModifiedBy>Richardson, Megan</cp:lastModifiedBy>
  <cp:revision>30</cp:revision>
  <cp:lastPrinted>2024-03-11T14:48:10Z</cp:lastPrinted>
  <dcterms:created xsi:type="dcterms:W3CDTF">2023-06-13T14:42:42Z</dcterms:created>
  <dcterms:modified xsi:type="dcterms:W3CDTF">2024-03-12T02:16:32Z</dcterms:modified>
</cp:coreProperties>
</file>