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5" r:id="rId2"/>
    <p:sldMasterId id="2147483682" r:id="rId3"/>
    <p:sldMasterId id="2147483701" r:id="rId4"/>
    <p:sldMasterId id="2147483712" r:id="rId5"/>
  </p:sldMasterIdLst>
  <p:notesMasterIdLst>
    <p:notesMasterId r:id="rId86"/>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Lst>
  <p:sldSz cx="9144000" cy="5143500" type="screen16x9"/>
  <p:notesSz cx="6858000" cy="9144000"/>
  <p:embeddedFontLst>
    <p:embeddedFont>
      <p:font typeface="Corbel" panose="020B0503020204020204" pitchFamily="34" charset="0"/>
      <p:regular r:id="rId87"/>
      <p:bold r:id="rId88"/>
      <p:italic r:id="rId89"/>
      <p:boldItalic r:id="rId90"/>
    </p:embeddedFont>
    <p:embeddedFont>
      <p:font typeface="Gill Sans" panose="020B0604020202020204" charset="0"/>
      <p:regular r:id="rId91"/>
      <p:bold r:id="rId92"/>
    </p:embeddedFont>
    <p:embeddedFont>
      <p:font typeface="Rockwell" panose="02060603020205020403" pitchFamily="18" charset="0"/>
      <p:regular r:id="rId93"/>
      <p:bold r:id="rId94"/>
      <p:italic r:id="rId95"/>
      <p:boldItalic r:id="rId96"/>
    </p:embeddedFont>
    <p:embeddedFont>
      <p:font typeface="Verdana" panose="020B0604030504040204" pitchFamily="34" charset="0"/>
      <p:regular r:id="rId97"/>
      <p:bold r:id="rId98"/>
      <p:italic r:id="rId99"/>
      <p:boldItalic r:id="rId10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1" roundtripDataSignature="AMtx7mi473AfWxIVMtH4jSfXltwuhR4aS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C7D7A6E-CD16-4241-897B-9961BEE30445}">
  <a:tblStyle styleId="{1C7D7A6E-CD16-4241-897B-9961BEE30445}"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E7CF04F2-B091-46A7-B078-25B6D493116A}"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E121704F-AF5F-45B7-A1DF-61B70443CA33}"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57" autoAdjust="0"/>
    <p:restoredTop sz="86375" autoAdjust="0"/>
  </p:normalViewPr>
  <p:slideViewPr>
    <p:cSldViewPr snapToGrid="0">
      <p:cViewPr varScale="1">
        <p:scale>
          <a:sx n="108" d="100"/>
          <a:sy n="108" d="100"/>
        </p:scale>
        <p:origin x="120" y="33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font" Target="fonts/font3.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font" Target="fonts/font4.fntdata"/><Relationship Id="rId95" Type="http://schemas.openxmlformats.org/officeDocument/2006/relationships/font" Target="fonts/font9.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font" Target="fonts/font2.fntdata"/><Relationship Id="rId91" Type="http://schemas.openxmlformats.org/officeDocument/2006/relationships/font" Target="fonts/font5.fntdata"/><Relationship Id="rId96"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notesMaster" Target="notesMasters/notesMaster1.xml"/><Relationship Id="rId94" Type="http://schemas.openxmlformats.org/officeDocument/2006/relationships/font" Target="fonts/font8.fntdata"/><Relationship Id="rId99" Type="http://schemas.openxmlformats.org/officeDocument/2006/relationships/font" Target="fonts/font13.fntdata"/><Relationship Id="rId101" Type="http://customschemas.google.com/relationships/presentationmetadata" Target="metadata"/><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font" Target="fonts/font11.fntdata"/><Relationship Id="rId104"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font" Target="fonts/font6.fntdata"/><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font" Target="fonts/font1.fntdata"/><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font" Target="fonts/font14.fntdata"/><Relationship Id="rId105"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font" Target="fonts/font7.fntdata"/><Relationship Id="rId98" Type="http://schemas.openxmlformats.org/officeDocument/2006/relationships/font" Target="fonts/font12.fntdata"/><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1: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p1:notes"/>
          <p:cNvSpPr txBox="1">
            <a:spLocks noGrp="1"/>
          </p:cNvSpPr>
          <p:nvPr>
            <p:ph type="body" idx="1"/>
          </p:nvPr>
        </p:nvSpPr>
        <p:spPr>
          <a:xfrm>
            <a:off x="685802" y="4343400"/>
            <a:ext cx="5486400" cy="4114800"/>
          </a:xfrm>
          <a:prstGeom prst="rect">
            <a:avLst/>
          </a:prstGeom>
          <a:noFill/>
          <a:ln>
            <a:noFill/>
          </a:ln>
        </p:spPr>
        <p:txBody>
          <a:bodyPr spcFirstLastPara="1" wrap="square" lIns="91700" tIns="45850" rIns="91700" bIns="45850" anchor="t" anchorCtr="0">
            <a:noAutofit/>
          </a:bodyPr>
          <a:lstStyle/>
          <a:p>
            <a:pPr marL="0" lvl="0" indent="0" algn="l" rtl="0">
              <a:lnSpc>
                <a:spcPct val="100000"/>
              </a:lnSpc>
              <a:spcBef>
                <a:spcPts val="0"/>
              </a:spcBef>
              <a:spcAft>
                <a:spcPts val="0"/>
              </a:spcAft>
              <a:buSzPts val="1100"/>
              <a:buNone/>
            </a:pPr>
            <a:endParaRPr sz="1400"/>
          </a:p>
        </p:txBody>
      </p:sp>
      <p:sp>
        <p:nvSpPr>
          <p:cNvPr id="503" name="Google Shape;503;p1:notes"/>
          <p:cNvSpPr txBox="1">
            <a:spLocks noGrp="1"/>
          </p:cNvSpPr>
          <p:nvPr>
            <p:ph type="hdr" idx="3"/>
          </p:nvPr>
        </p:nvSpPr>
        <p:spPr>
          <a:xfrm>
            <a:off x="0" y="0"/>
            <a:ext cx="2971800" cy="457200"/>
          </a:xfrm>
          <a:prstGeom prst="rect">
            <a:avLst/>
          </a:prstGeom>
          <a:noFill/>
          <a:ln>
            <a:noFill/>
          </a:ln>
        </p:spPr>
        <p:txBody>
          <a:bodyPr spcFirstLastPara="1" wrap="square" lIns="91700" tIns="45850" rIns="91700" bIns="4585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p1:notes"/>
          <p:cNvSpPr txBox="1">
            <a:spLocks noGrp="1"/>
          </p:cNvSpPr>
          <p:nvPr>
            <p:ph type="dt" idx="10"/>
          </p:nvPr>
        </p:nvSpPr>
        <p:spPr>
          <a:xfrm>
            <a:off x="3884621" y="0"/>
            <a:ext cx="2971800" cy="457200"/>
          </a:xfrm>
          <a:prstGeom prst="rect">
            <a:avLst/>
          </a:prstGeom>
          <a:noFill/>
          <a:ln>
            <a:noFill/>
          </a:ln>
        </p:spPr>
        <p:txBody>
          <a:bodyPr spcFirstLastPara="1" wrap="square" lIns="91700" tIns="45850" rIns="91700" bIns="45850"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10/27/2021</a:t>
            </a:r>
            <a:endParaRPr sz="1400" b="0" i="0" u="none" strike="noStrike" cap="none">
              <a:solidFill>
                <a:srgbClr val="000000"/>
              </a:solidFill>
              <a:latin typeface="Arial"/>
              <a:ea typeface="Arial"/>
              <a:cs typeface="Arial"/>
              <a:sym typeface="Arial"/>
            </a:endParaRPr>
          </a:p>
        </p:txBody>
      </p:sp>
      <p:sp>
        <p:nvSpPr>
          <p:cNvPr id="505" name="Google Shape;505;p1:notes"/>
          <p:cNvSpPr txBox="1">
            <a:spLocks noGrp="1"/>
          </p:cNvSpPr>
          <p:nvPr>
            <p:ph type="ftr" idx="11"/>
          </p:nvPr>
        </p:nvSpPr>
        <p:spPr>
          <a:xfrm>
            <a:off x="0" y="8685214"/>
            <a:ext cx="2971800" cy="457200"/>
          </a:xfrm>
          <a:prstGeom prst="rect">
            <a:avLst/>
          </a:prstGeom>
          <a:noFill/>
          <a:ln>
            <a:noFill/>
          </a:ln>
        </p:spPr>
        <p:txBody>
          <a:bodyPr spcFirstLastPara="1" wrap="square" lIns="91700" tIns="45850" rIns="91700" bIns="45850"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 name="Google Shape;506;p1:notes"/>
          <p:cNvSpPr txBox="1">
            <a:spLocks noGrp="1"/>
          </p:cNvSpPr>
          <p:nvPr>
            <p:ph type="sldNum" idx="12"/>
          </p:nvPr>
        </p:nvSpPr>
        <p:spPr>
          <a:xfrm>
            <a:off x="3884621" y="8685214"/>
            <a:ext cx="2971800" cy="457200"/>
          </a:xfrm>
          <a:prstGeom prst="rect">
            <a:avLst/>
          </a:prstGeom>
          <a:noFill/>
          <a:ln>
            <a:noFill/>
          </a:ln>
        </p:spPr>
        <p:txBody>
          <a:bodyPr spcFirstLastPara="1" wrap="square" lIns="91700" tIns="45850" rIns="91700" bIns="4585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25d02859bcf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800"/>
              </a:spcBef>
              <a:spcAft>
                <a:spcPts val="0"/>
              </a:spcAft>
              <a:buSzPts val="1100"/>
              <a:buNone/>
            </a:pPr>
            <a:endParaRPr/>
          </a:p>
        </p:txBody>
      </p:sp>
      <p:sp>
        <p:nvSpPr>
          <p:cNvPr id="615" name="Google Shape;615;g25d02859bcf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29516ee85c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5" name="Google Shape;625;g29516ee85c0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SzPts val="1100"/>
              <a:buNone/>
            </a:pPr>
            <a:r>
              <a:rPr lang="en-US"/>
              <a:t> </a:t>
            </a:r>
            <a:endParaRPr u="sng">
              <a:solidFill>
                <a:schemeClr val="hlink"/>
              </a:solidFill>
            </a:endParaRPr>
          </a:p>
          <a:p>
            <a:pPr marL="0" lvl="0" indent="0" algn="l" rtl="0">
              <a:lnSpc>
                <a:spcPct val="100000"/>
              </a:lnSpc>
              <a:spcBef>
                <a:spcPts val="120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4" name="Google Shape;634;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SzPts val="1100"/>
              <a:buNone/>
            </a:pPr>
            <a:r>
              <a:rPr lang="en-US"/>
              <a:t> </a:t>
            </a:r>
            <a:endParaRPr u="sng">
              <a:solidFill>
                <a:schemeClr val="hlink"/>
              </a:solidFill>
            </a:endParaRPr>
          </a:p>
          <a:p>
            <a:pPr marL="0" lvl="0" indent="0" algn="l" rtl="0">
              <a:lnSpc>
                <a:spcPct val="100000"/>
              </a:lnSpc>
              <a:spcBef>
                <a:spcPts val="120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3" name="Google Shape;643;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2" name="Google Shape;652;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4" name="Google Shape;66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2a0ff197bfe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g2a0ff197bfe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2" name="Google Shape;682;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6" name="Google Shape;69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5" name="Google Shape;715;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1" name="Google Shape;52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24" name="Google Shape;72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28d0e70539e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34" name="Google Shape;734;g28d0e70539e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8" name="Google Shape;748;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2625d578d1c_1_37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Start at front for introductions </a:t>
            </a:r>
            <a:endParaRPr/>
          </a:p>
        </p:txBody>
      </p:sp>
      <p:sp>
        <p:nvSpPr>
          <p:cNvPr id="762" name="Google Shape;762;g2625d578d1c_1_3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2625d578d1c_1_3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9" name="Google Shape;769;g2625d578d1c_1_38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70" name="Google Shape;770;g2625d578d1c_1_3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2625d578d1c_1_3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78" name="Google Shape;778;g2625d578d1c_1_3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2625d578d1c_1_4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4" name="Google Shape;794;g2625d578d1c_1_40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5" name="Google Shape;795;g2625d578d1c_1_40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2625d578d1c_1_4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 name="Google Shape;816;g2625d578d1c_1_42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Lindsey</a:t>
            </a:r>
            <a:endParaRPr/>
          </a:p>
          <a:p>
            <a:pPr marL="0" lvl="0" indent="0" algn="l" rtl="0">
              <a:spcBef>
                <a:spcPts val="0"/>
              </a:spcBef>
              <a:spcAft>
                <a:spcPts val="0"/>
              </a:spcAft>
              <a:buNone/>
            </a:pPr>
            <a:endParaRPr/>
          </a:p>
          <a:p>
            <a:pPr marL="0" lvl="0" indent="0" algn="l" rtl="0">
              <a:spcBef>
                <a:spcPts val="0"/>
              </a:spcBef>
              <a:spcAft>
                <a:spcPts val="0"/>
              </a:spcAft>
              <a:buNone/>
            </a:pPr>
            <a:r>
              <a:rPr lang="en-US"/>
              <a:t>As you’ll recall, CDE has a variety of support routes available to schools and districts identified under the accountability system.  Districts access these supports through the Empowering Action for School Improvement process.  CDE works with districts to match supports with districts’ needs and provide funding through both state and federal school improvement funds.  EASI is a ‘one-stop shop’ for districts to access school improvement opportunities.  The range of supports available to districts include exploration supports, which focus on diagnosing needs and supporting improvement planning, a district-designed and led route where districts lead the implementation of evidence-based interventions, an Offered Services route - which focuses on CDE-facilitated interventions, and support for local board.  This year, with the support of ESSER funds, CDE has also started offering leadership learning cohorts - which are opportunities for district and school leaders to convene around high leverage improvement areas like unfinished instruction and supporting language learners.  The EASI process is CDE’s way of ensuring we have diverse and relevant supports for the wide-ranging needs of districts.</a:t>
            </a:r>
            <a:endParaRPr/>
          </a:p>
          <a:p>
            <a:pPr marL="0" lvl="0" indent="0" algn="l" rtl="0">
              <a:spcBef>
                <a:spcPts val="0"/>
              </a:spcBef>
              <a:spcAft>
                <a:spcPts val="0"/>
              </a:spcAft>
              <a:buNone/>
            </a:pPr>
            <a:endParaRPr/>
          </a:p>
          <a:p>
            <a:pPr marL="0" lvl="0" indent="0" algn="l" rtl="0">
              <a:spcBef>
                <a:spcPts val="0"/>
              </a:spcBef>
              <a:spcAft>
                <a:spcPts val="0"/>
              </a:spcAft>
              <a:buNone/>
            </a:pPr>
            <a:r>
              <a:rPr lang="en-US"/>
              <a:t>The Transformation Network, which you will hear more about today, is CDE’s most </a:t>
            </a:r>
            <a:r>
              <a:rPr lang="en-US">
                <a:highlight>
                  <a:srgbClr val="FFFF00"/>
                </a:highlight>
              </a:rPr>
              <a:t>intensive support.</a:t>
            </a:r>
            <a:endParaRPr strike="sngStrike"/>
          </a:p>
        </p:txBody>
      </p:sp>
      <p:sp>
        <p:nvSpPr>
          <p:cNvPr id="817" name="Google Shape;817;g2625d578d1c_1_4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2625d578d1c_1_4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 name="Google Shape;829;g2625d578d1c_1_43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0" name="Google Shape;830;g2625d578d1c_1_4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2625d578d1c_1_44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00"/>
              <a:t>Nicole - Thank you Lindsey!  Previously called the Turnaround Network, the Transformation Network is currently serving its 9th cohort of schools.  The Network is a highly collaborative three year partnership between schools, their districts and CDE.  Participants in the network are assigned a CDE partner called a </a:t>
            </a:r>
            <a:r>
              <a:rPr lang="en-US" sz="14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Turnaround</a:t>
            </a:r>
            <a:r>
              <a:rPr lang="en-US" sz="1400"/>
              <a:t> Support Manager.  All </a:t>
            </a:r>
            <a:r>
              <a:rPr lang="en-US" sz="14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turnaround</a:t>
            </a:r>
            <a:r>
              <a:rPr lang="en-US" sz="1400"/>
              <a:t> Support managers are former schools and district leaders with </a:t>
            </a:r>
            <a:r>
              <a:rPr lang="en-US" sz="14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pr</a:t>
            </a:r>
            <a:r>
              <a:rPr lang="en-US" sz="1400"/>
              <a:t>oven experience in priority improvement and turnaround schools.  Additional benefits of joining the network include diagnostic reviews and planning support to help identify high leverage improvement strategies, a cohort of peer schools with similar demographics, on-site performance management sessions, targeted and data driven professional learning opportunities and supplemental grant funding totaling</a:t>
            </a:r>
            <a:r>
              <a:rPr lang="en-US" sz="14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 $135,00 over three years.</a:t>
            </a:r>
            <a:r>
              <a:rPr lang="en-US" sz="1400"/>
              <a:t>  </a:t>
            </a:r>
            <a:endParaRPr sz="1400"/>
          </a:p>
        </p:txBody>
      </p:sp>
      <p:sp>
        <p:nvSpPr>
          <p:cNvPr id="837" name="Google Shape;837;g2625d578d1c_1_4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35" name="Google Shape;53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2625d578d1c_1_4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4" name="Google Shape;844;g2625d578d1c_1_4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2625d578d1c_1_4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1" name="Google Shape;851;g2625d578d1c_1_4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2" name="Google Shape;852;g2625d578d1c_1_4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2625d578d1c_1_4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9" name="Google Shape;859;g2625d578d1c_1_4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860" name="Google Shape;860;g2625d578d1c_1_46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2625d578d1c_1_4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Most studies pegged to the legacy of School Improvement Grants (SIG)</a:t>
            </a:r>
            <a:endParaRPr/>
          </a:p>
          <a:p>
            <a:pPr marL="0" lvl="0" indent="0" algn="l" rtl="0">
              <a:lnSpc>
                <a:spcPct val="100000"/>
              </a:lnSpc>
              <a:spcBef>
                <a:spcPts val="0"/>
              </a:spcBef>
              <a:spcAft>
                <a:spcPts val="0"/>
              </a:spcAft>
              <a:buSzPts val="1400"/>
              <a:buNone/>
            </a:pPr>
            <a:endParaRPr/>
          </a:p>
        </p:txBody>
      </p:sp>
      <p:sp>
        <p:nvSpPr>
          <p:cNvPr id="867" name="Google Shape;867;g2625d578d1c_1_4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2625d578d1c_1_4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4" name="Google Shape;874;g2625d578d1c_1_4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Important to note here that district and state cast in a non-supportive or helpful role prior to TN</a:t>
            </a:r>
            <a:endParaRPr/>
          </a:p>
        </p:txBody>
      </p:sp>
      <p:sp>
        <p:nvSpPr>
          <p:cNvPr id="875" name="Google Shape;875;g2625d578d1c_1_4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g2625d578d1c_1_4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2" name="Google Shape;882;g2625d578d1c_1_4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Important to note here that district and state cast in a non-supportive or helpful role prior to TN</a:t>
            </a:r>
            <a:endParaRPr/>
          </a:p>
        </p:txBody>
      </p:sp>
      <p:sp>
        <p:nvSpPr>
          <p:cNvPr id="883" name="Google Shape;883;g2625d578d1c_1_4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2625d578d1c_1_4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0" name="Google Shape;890;g2625d578d1c_1_4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2625d578d1c_1_4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8" name="Google Shape;898;g2625d578d1c_1_4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2625d578d1c_1_5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5" name="Google Shape;905;g2625d578d1c_1_5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g2625d578d1c_1_5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3" name="Google Shape;913;g2625d578d1c_1_5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9" name="Google Shape;54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g2625d578d1c_1_5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0" name="Google Shape;920;g2625d578d1c_1_5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2625d578d1c_1_5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7" name="Google Shape;927;g2625d578d1c_1_5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g2625d578d1c_1_5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4" name="Google Shape;934;g2625d578d1c_1_5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2625d578d1c_1_5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1" name="Google Shape;941;g2625d578d1c_1_5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g2625d578d1c_1_5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8" name="Google Shape;948;g2625d578d1c_1_5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2625d578d1c_1_5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5" name="Google Shape;955;g2625d578d1c_1_5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g2625d578d1c_1_5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2" name="Google Shape;962;g2625d578d1c_1_5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g2625d578d1c_1_5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9" name="Google Shape;969;g2625d578d1c_1_5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2625d578d1c_1_56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6" name="Google Shape;976;g2625d578d1c_1_5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3" name="Google Shape;983;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8" name="Google Shape;55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3" name="Google Shape;993;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3" name="Google Shape;1003;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2" name="Google Shape;1012;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200"/>
              </a:spcBef>
              <a:spcAft>
                <a:spcPts val="0"/>
              </a:spcAft>
              <a:buSzPts val="11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1" name="Google Shape;1021;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5" name="Google Shape;10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4" name="Google Shape;1044;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3" name="Google Shape;1053;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g2a03bddcec7_16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2" name="Google Shape;1062;g2a03bddcec7_16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g2a03bddcec7_16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0" name="Google Shape;1070;g2a03bddcec7_16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2a03bddcec7_16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2a03bddcec7_16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https://docs.google.com/document/d/1IB16d2Yd8Un_YC7ULpMv7N3dbXUBeZ0Z/edit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2625d57799e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2625d57799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
        <p:cNvGrpSpPr/>
        <p:nvPr/>
      </p:nvGrpSpPr>
      <p:grpSpPr>
        <a:xfrm>
          <a:off x="0" y="0"/>
          <a:ext cx="0" cy="0"/>
          <a:chOff x="0" y="0"/>
          <a:chExt cx="0" cy="0"/>
        </a:xfrm>
      </p:grpSpPr>
      <p:sp>
        <p:nvSpPr>
          <p:cNvPr id="1084" name="Google Shape;1084;g4612afae079773c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5" name="Google Shape;1085;g4612afae079773c2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g2a0ff197bfe_1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6" name="Google Shape;1096;g2a0ff197bfe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4" name="Google Shape;1104;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3" name="Google Shape;1113;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3" name="Google Shape;1133;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6" name="Google Shape;1146;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9" name="Google Shape;1159;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p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0" name="Google Shape;1170;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p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3" name="Google Shape;1183;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
        <p:cNvGrpSpPr/>
        <p:nvPr/>
      </p:nvGrpSpPr>
      <p:grpSpPr>
        <a:xfrm>
          <a:off x="0" y="0"/>
          <a:ext cx="0" cy="0"/>
          <a:chOff x="0" y="0"/>
          <a:chExt cx="0" cy="0"/>
        </a:xfrm>
      </p:grpSpPr>
      <p:sp>
        <p:nvSpPr>
          <p:cNvPr id="1204" name="Google Shape;1204;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5" name="Google Shape;1205;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9" name="Google Shape;57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3"/>
        <p:cNvGrpSpPr/>
        <p:nvPr/>
      </p:nvGrpSpPr>
      <p:grpSpPr>
        <a:xfrm>
          <a:off x="0" y="0"/>
          <a:ext cx="0" cy="0"/>
          <a:chOff x="0" y="0"/>
          <a:chExt cx="0" cy="0"/>
        </a:xfrm>
      </p:grpSpPr>
      <p:sp>
        <p:nvSpPr>
          <p:cNvPr id="1214" name="Google Shape;1214;p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5" name="Google Shape;1215;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
        <p:cNvGrpSpPr/>
        <p:nvPr/>
      </p:nvGrpSpPr>
      <p:grpSpPr>
        <a:xfrm>
          <a:off x="0" y="0"/>
          <a:ext cx="0" cy="0"/>
          <a:chOff x="0" y="0"/>
          <a:chExt cx="0" cy="0"/>
        </a:xfrm>
      </p:grpSpPr>
      <p:sp>
        <p:nvSpPr>
          <p:cNvPr id="1246" name="Google Shape;1246;p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7" name="Google Shape;1247;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p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8" name="Google Shape;1258;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p:cNvGrpSpPr/>
        <p:nvPr/>
      </p:nvGrpSpPr>
      <p:grpSpPr>
        <a:xfrm>
          <a:off x="0" y="0"/>
          <a:ext cx="0" cy="0"/>
          <a:chOff x="0" y="0"/>
          <a:chExt cx="0" cy="0"/>
        </a:xfrm>
      </p:grpSpPr>
      <p:sp>
        <p:nvSpPr>
          <p:cNvPr id="1267" name="Google Shape;1267;p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8" name="Google Shape;1268;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7" name="Google Shape;1277;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6" name="Google Shape;1286;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3"/>
        <p:cNvGrpSpPr/>
        <p:nvPr/>
      </p:nvGrpSpPr>
      <p:grpSpPr>
        <a:xfrm>
          <a:off x="0" y="0"/>
          <a:ext cx="0" cy="0"/>
          <a:chOff x="0" y="0"/>
          <a:chExt cx="0" cy="0"/>
        </a:xfrm>
      </p:grpSpPr>
      <p:sp>
        <p:nvSpPr>
          <p:cNvPr id="1294" name="Google Shape;1294;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95" name="Google Shape;1295;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800"/>
              </a:spcBef>
              <a:spcAft>
                <a:spcPts val="0"/>
              </a:spcAft>
              <a:buSzPts val="1100"/>
              <a:buNone/>
            </a:pPr>
            <a:endParaRPr/>
          </a:p>
        </p:txBody>
      </p:sp>
      <p:sp>
        <p:nvSpPr>
          <p:cNvPr id="1306" name="Google Shape;1306;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4"/>
        <p:cNvGrpSpPr/>
        <p:nvPr/>
      </p:nvGrpSpPr>
      <p:grpSpPr>
        <a:xfrm>
          <a:off x="0" y="0"/>
          <a:ext cx="0" cy="0"/>
          <a:chOff x="0" y="0"/>
          <a:chExt cx="0" cy="0"/>
        </a:xfrm>
      </p:grpSpPr>
      <p:sp>
        <p:nvSpPr>
          <p:cNvPr id="1315" name="Google Shape;1315;g25e1eb59f78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6" name="Google Shape;1316;g25e1eb59f78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4"/>
        <p:cNvGrpSpPr/>
        <p:nvPr/>
      </p:nvGrpSpPr>
      <p:grpSpPr>
        <a:xfrm>
          <a:off x="0" y="0"/>
          <a:ext cx="0" cy="0"/>
          <a:chOff x="0" y="0"/>
          <a:chExt cx="0" cy="0"/>
        </a:xfrm>
      </p:grpSpPr>
      <p:sp>
        <p:nvSpPr>
          <p:cNvPr id="1325" name="Google Shape;1325;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6" name="Google Shape;1326;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8" name="Google Shape;58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Google Shape;1335;g29516f4ead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6" name="Google Shape;1336;g29516f4ead8_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25d02859bcf_0_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04" name="Google Shape;604;g25d02859bcf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5.xml"/><Relationship Id="rId4" Type="http://schemas.openxmlformats.org/officeDocument/2006/relationships/image" Target="../media/image19.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5.xml"/><Relationship Id="rId4" Type="http://schemas.openxmlformats.org/officeDocument/2006/relationships/image" Target="../media/image20.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5.xml"/><Relationship Id="rId4" Type="http://schemas.openxmlformats.org/officeDocument/2006/relationships/image" Target="../media/image21.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5.xml"/><Relationship Id="rId4" Type="http://schemas.openxmlformats.org/officeDocument/2006/relationships/image" Target="../media/image23.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blue">
  <p:cSld name="Title slide-blue">
    <p:spTree>
      <p:nvGrpSpPr>
        <p:cNvPr id="1" name="Shape 14"/>
        <p:cNvGrpSpPr/>
        <p:nvPr/>
      </p:nvGrpSpPr>
      <p:grpSpPr>
        <a:xfrm>
          <a:off x="0" y="0"/>
          <a:ext cx="0" cy="0"/>
          <a:chOff x="0" y="0"/>
          <a:chExt cx="0" cy="0"/>
        </a:xfrm>
      </p:grpSpPr>
      <p:sp>
        <p:nvSpPr>
          <p:cNvPr id="15" name="Google Shape;15;p63"/>
          <p:cNvSpPr txBox="1">
            <a:spLocks noGrp="1"/>
          </p:cNvSpPr>
          <p:nvPr>
            <p:ph type="ctrTitle"/>
          </p:nvPr>
        </p:nvSpPr>
        <p:spPr>
          <a:xfrm>
            <a:off x="311708" y="744575"/>
            <a:ext cx="8520600" cy="20526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rgbClr val="3F3F3F"/>
              </a:buClr>
              <a:buSzPts val="5200"/>
              <a:buFont typeface="Calibri"/>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6" name="Google Shape;16;p63"/>
          <p:cNvSpPr txBox="1">
            <a:spLocks noGrp="1"/>
          </p:cNvSpPr>
          <p:nvPr>
            <p:ph type="subTitle" idx="1"/>
          </p:nvPr>
        </p:nvSpPr>
        <p:spPr>
          <a:xfrm>
            <a:off x="311700" y="2834125"/>
            <a:ext cx="8520600" cy="792600"/>
          </a:xfrm>
          <a:prstGeom prst="rect">
            <a:avLst/>
          </a:prstGeom>
          <a:noFill/>
          <a:ln>
            <a:noFill/>
          </a:ln>
        </p:spPr>
        <p:txBody>
          <a:bodyPr spcFirstLastPara="1" wrap="square" lIns="68575" tIns="34275" rIns="68575" bIns="34275" anchor="t" anchorCtr="0">
            <a:normAutofit/>
          </a:bodyPr>
          <a:lstStyle>
            <a:lvl1pPr lvl="0" algn="ctr">
              <a:lnSpc>
                <a:spcPct val="100000"/>
              </a:lnSpc>
              <a:spcBef>
                <a:spcPts val="800"/>
              </a:spcBef>
              <a:spcAft>
                <a:spcPts val="0"/>
              </a:spcAft>
              <a:buSzPts val="2800"/>
              <a:buNone/>
              <a:defRPr sz="2800"/>
            </a:lvl1pPr>
            <a:lvl2pPr lvl="1" algn="ctr">
              <a:lnSpc>
                <a:spcPct val="100000"/>
              </a:lnSpc>
              <a:spcBef>
                <a:spcPts val="400"/>
              </a:spcBef>
              <a:spcAft>
                <a:spcPts val="0"/>
              </a:spcAft>
              <a:buSzPts val="2800"/>
              <a:buNone/>
              <a:defRPr sz="2800"/>
            </a:lvl2pPr>
            <a:lvl3pPr lvl="2" algn="ctr">
              <a:lnSpc>
                <a:spcPct val="100000"/>
              </a:lnSpc>
              <a:spcBef>
                <a:spcPts val="400"/>
              </a:spcBef>
              <a:spcAft>
                <a:spcPts val="0"/>
              </a:spcAft>
              <a:buSzPts val="2800"/>
              <a:buNone/>
              <a:defRPr sz="2800"/>
            </a:lvl3pPr>
            <a:lvl4pPr lvl="3" algn="ctr">
              <a:lnSpc>
                <a:spcPct val="100000"/>
              </a:lnSpc>
              <a:spcBef>
                <a:spcPts val="400"/>
              </a:spcBef>
              <a:spcAft>
                <a:spcPts val="0"/>
              </a:spcAft>
              <a:buSzPts val="2800"/>
              <a:buNone/>
              <a:defRPr sz="2800"/>
            </a:lvl4pPr>
            <a:lvl5pPr lvl="4" algn="ctr">
              <a:lnSpc>
                <a:spcPct val="100000"/>
              </a:lnSpc>
              <a:spcBef>
                <a:spcPts val="400"/>
              </a:spcBef>
              <a:spcAft>
                <a:spcPts val="0"/>
              </a:spcAft>
              <a:buSzPts val="2800"/>
              <a:buNone/>
              <a:defRPr sz="2800"/>
            </a:lvl5pPr>
            <a:lvl6pPr lvl="5" algn="ctr">
              <a:lnSpc>
                <a:spcPct val="100000"/>
              </a:lnSpc>
              <a:spcBef>
                <a:spcPts val="400"/>
              </a:spcBef>
              <a:spcAft>
                <a:spcPts val="0"/>
              </a:spcAft>
              <a:buSzPts val="2800"/>
              <a:buNone/>
              <a:defRPr sz="2800"/>
            </a:lvl6pPr>
            <a:lvl7pPr lvl="6" algn="ctr">
              <a:lnSpc>
                <a:spcPct val="100000"/>
              </a:lnSpc>
              <a:spcBef>
                <a:spcPts val="400"/>
              </a:spcBef>
              <a:spcAft>
                <a:spcPts val="0"/>
              </a:spcAft>
              <a:buSzPts val="2800"/>
              <a:buNone/>
              <a:defRPr sz="2800"/>
            </a:lvl7pPr>
            <a:lvl8pPr lvl="7" algn="ctr">
              <a:lnSpc>
                <a:spcPct val="100000"/>
              </a:lnSpc>
              <a:spcBef>
                <a:spcPts val="400"/>
              </a:spcBef>
              <a:spcAft>
                <a:spcPts val="0"/>
              </a:spcAft>
              <a:buSzPts val="2800"/>
              <a:buNone/>
              <a:defRPr sz="2800"/>
            </a:lvl8pPr>
            <a:lvl9pPr lvl="8" algn="ctr">
              <a:lnSpc>
                <a:spcPct val="100000"/>
              </a:lnSpc>
              <a:spcBef>
                <a:spcPts val="400"/>
              </a:spcBef>
              <a:spcAft>
                <a:spcPts val="0"/>
              </a:spcAft>
              <a:buSzPts val="2800"/>
              <a:buNone/>
              <a:defRPr sz="2800"/>
            </a:lvl9pPr>
          </a:lstStyle>
          <a:p>
            <a:endParaRPr/>
          </a:p>
        </p:txBody>
      </p:sp>
      <p:sp>
        <p:nvSpPr>
          <p:cNvPr id="17" name="Google Shape;17;p63"/>
          <p:cNvSpPr txBox="1">
            <a:spLocks noGrp="1"/>
          </p:cNvSpPr>
          <p:nvPr>
            <p:ph type="sldNum" idx="12"/>
          </p:nvPr>
        </p:nvSpPr>
        <p:spPr>
          <a:xfrm>
            <a:off x="8472459" y="4663217"/>
            <a:ext cx="548700" cy="3936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8" name="Google Shape;18;p63"/>
          <p:cNvSpPr txBox="1">
            <a:spLocks noGrp="1"/>
          </p:cNvSpPr>
          <p:nvPr>
            <p:ph type="ctrTitle" idx="2"/>
          </p:nvPr>
        </p:nvSpPr>
        <p:spPr>
          <a:xfrm>
            <a:off x="311700" y="744575"/>
            <a:ext cx="8520600" cy="18273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3300"/>
              <a:buFont typeface="Rockwell"/>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Clr>
                <a:schemeClr val="lt1"/>
              </a:buClr>
              <a:buSzPts val="1100"/>
              <a:buFont typeface="Rockwell"/>
              <a:buNone/>
              <a:defRPr sz="4000">
                <a:solidFill>
                  <a:schemeClr val="lt1"/>
                </a:solidFill>
                <a:latin typeface="Rockwell"/>
                <a:ea typeface="Rockwell"/>
                <a:cs typeface="Rockwell"/>
                <a:sym typeface="Rockwell"/>
              </a:defRPr>
            </a:lvl2pPr>
            <a:lvl3pPr lvl="2" algn="ctr">
              <a:lnSpc>
                <a:spcPct val="100000"/>
              </a:lnSpc>
              <a:spcBef>
                <a:spcPts val="0"/>
              </a:spcBef>
              <a:spcAft>
                <a:spcPts val="0"/>
              </a:spcAft>
              <a:buClr>
                <a:schemeClr val="lt1"/>
              </a:buClr>
              <a:buSzPts val="1100"/>
              <a:buFont typeface="Rockwell"/>
              <a:buNone/>
              <a:defRPr sz="4000">
                <a:solidFill>
                  <a:schemeClr val="lt1"/>
                </a:solidFill>
                <a:latin typeface="Rockwell"/>
                <a:ea typeface="Rockwell"/>
                <a:cs typeface="Rockwell"/>
                <a:sym typeface="Rockwell"/>
              </a:defRPr>
            </a:lvl3pPr>
            <a:lvl4pPr lvl="3" algn="ctr">
              <a:lnSpc>
                <a:spcPct val="100000"/>
              </a:lnSpc>
              <a:spcBef>
                <a:spcPts val="0"/>
              </a:spcBef>
              <a:spcAft>
                <a:spcPts val="0"/>
              </a:spcAft>
              <a:buClr>
                <a:schemeClr val="lt1"/>
              </a:buClr>
              <a:buSzPts val="1100"/>
              <a:buFont typeface="Rockwell"/>
              <a:buNone/>
              <a:defRPr sz="4000">
                <a:solidFill>
                  <a:schemeClr val="lt1"/>
                </a:solidFill>
                <a:latin typeface="Rockwell"/>
                <a:ea typeface="Rockwell"/>
                <a:cs typeface="Rockwell"/>
                <a:sym typeface="Rockwell"/>
              </a:defRPr>
            </a:lvl4pPr>
            <a:lvl5pPr lvl="4" algn="ctr">
              <a:lnSpc>
                <a:spcPct val="100000"/>
              </a:lnSpc>
              <a:spcBef>
                <a:spcPts val="0"/>
              </a:spcBef>
              <a:spcAft>
                <a:spcPts val="0"/>
              </a:spcAft>
              <a:buClr>
                <a:schemeClr val="lt1"/>
              </a:buClr>
              <a:buSzPts val="1100"/>
              <a:buFont typeface="Rockwell"/>
              <a:buNone/>
              <a:defRPr sz="4000">
                <a:solidFill>
                  <a:schemeClr val="lt1"/>
                </a:solidFill>
                <a:latin typeface="Rockwell"/>
                <a:ea typeface="Rockwell"/>
                <a:cs typeface="Rockwell"/>
                <a:sym typeface="Rockwell"/>
              </a:defRPr>
            </a:lvl5pPr>
            <a:lvl6pPr lvl="5" algn="ctr">
              <a:lnSpc>
                <a:spcPct val="100000"/>
              </a:lnSpc>
              <a:spcBef>
                <a:spcPts val="0"/>
              </a:spcBef>
              <a:spcAft>
                <a:spcPts val="0"/>
              </a:spcAft>
              <a:buClr>
                <a:schemeClr val="lt1"/>
              </a:buClr>
              <a:buSzPts val="1100"/>
              <a:buFont typeface="Rockwell"/>
              <a:buNone/>
              <a:defRPr sz="4000">
                <a:solidFill>
                  <a:schemeClr val="lt1"/>
                </a:solidFill>
                <a:latin typeface="Rockwell"/>
                <a:ea typeface="Rockwell"/>
                <a:cs typeface="Rockwell"/>
                <a:sym typeface="Rockwell"/>
              </a:defRPr>
            </a:lvl6pPr>
            <a:lvl7pPr lvl="6" algn="ctr">
              <a:lnSpc>
                <a:spcPct val="100000"/>
              </a:lnSpc>
              <a:spcBef>
                <a:spcPts val="0"/>
              </a:spcBef>
              <a:spcAft>
                <a:spcPts val="0"/>
              </a:spcAft>
              <a:buClr>
                <a:schemeClr val="lt1"/>
              </a:buClr>
              <a:buSzPts val="1100"/>
              <a:buFont typeface="Rockwell"/>
              <a:buNone/>
              <a:defRPr sz="4000">
                <a:solidFill>
                  <a:schemeClr val="lt1"/>
                </a:solidFill>
                <a:latin typeface="Rockwell"/>
                <a:ea typeface="Rockwell"/>
                <a:cs typeface="Rockwell"/>
                <a:sym typeface="Rockwell"/>
              </a:defRPr>
            </a:lvl7pPr>
            <a:lvl8pPr lvl="7" algn="ctr">
              <a:lnSpc>
                <a:spcPct val="100000"/>
              </a:lnSpc>
              <a:spcBef>
                <a:spcPts val="0"/>
              </a:spcBef>
              <a:spcAft>
                <a:spcPts val="0"/>
              </a:spcAft>
              <a:buClr>
                <a:schemeClr val="lt1"/>
              </a:buClr>
              <a:buSzPts val="1100"/>
              <a:buFont typeface="Rockwell"/>
              <a:buNone/>
              <a:defRPr sz="4000">
                <a:solidFill>
                  <a:schemeClr val="lt1"/>
                </a:solidFill>
                <a:latin typeface="Rockwell"/>
                <a:ea typeface="Rockwell"/>
                <a:cs typeface="Rockwell"/>
                <a:sym typeface="Rockwell"/>
              </a:defRPr>
            </a:lvl8pPr>
            <a:lvl9pPr lvl="8" algn="ctr">
              <a:lnSpc>
                <a:spcPct val="100000"/>
              </a:lnSpc>
              <a:spcBef>
                <a:spcPts val="0"/>
              </a:spcBef>
              <a:spcAft>
                <a:spcPts val="0"/>
              </a:spcAft>
              <a:buClr>
                <a:schemeClr val="lt1"/>
              </a:buClr>
              <a:buSzPts val="1100"/>
              <a:buFont typeface="Rockwell"/>
              <a:buNone/>
              <a:defRPr sz="4000">
                <a:solidFill>
                  <a:schemeClr val="lt1"/>
                </a:solidFill>
                <a:latin typeface="Rockwell"/>
                <a:ea typeface="Rockwell"/>
                <a:cs typeface="Rockwell"/>
                <a:sym typeface="Rockwell"/>
              </a:defRPr>
            </a:lvl9pPr>
          </a:lstStyle>
          <a:p>
            <a:endParaRPr/>
          </a:p>
        </p:txBody>
      </p:sp>
      <p:sp>
        <p:nvSpPr>
          <p:cNvPr id="19" name="Google Shape;19;p63"/>
          <p:cNvSpPr txBox="1">
            <a:spLocks noGrp="1"/>
          </p:cNvSpPr>
          <p:nvPr>
            <p:ph type="subTitle" idx="3"/>
          </p:nvPr>
        </p:nvSpPr>
        <p:spPr>
          <a:xfrm>
            <a:off x="311700" y="2834125"/>
            <a:ext cx="8520600" cy="7926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SzPts val="2300"/>
              <a:buNone/>
              <a:defRPr sz="2300">
                <a:solidFill>
                  <a:schemeClr val="lt1"/>
                </a:solidFill>
                <a:latin typeface="Calibri"/>
                <a:ea typeface="Calibri"/>
                <a:cs typeface="Calibri"/>
                <a:sym typeface="Calibri"/>
              </a:defRPr>
            </a:lvl1pPr>
            <a:lvl2pPr lvl="1" algn="l">
              <a:lnSpc>
                <a:spcPct val="90000"/>
              </a:lnSpc>
              <a:spcBef>
                <a:spcPts val="400"/>
              </a:spcBef>
              <a:spcAft>
                <a:spcPts val="0"/>
              </a:spcAft>
              <a:buSzPts val="1800"/>
              <a:buNone/>
              <a:defRPr>
                <a:solidFill>
                  <a:schemeClr val="lt1"/>
                </a:solidFill>
                <a:latin typeface="Calibri"/>
                <a:ea typeface="Calibri"/>
                <a:cs typeface="Calibri"/>
                <a:sym typeface="Calibri"/>
              </a:defRPr>
            </a:lvl2pPr>
            <a:lvl3pPr lvl="2" algn="l">
              <a:lnSpc>
                <a:spcPct val="90000"/>
              </a:lnSpc>
              <a:spcBef>
                <a:spcPts val="400"/>
              </a:spcBef>
              <a:spcAft>
                <a:spcPts val="0"/>
              </a:spcAft>
              <a:buSzPts val="1500"/>
              <a:buNone/>
              <a:defRPr>
                <a:solidFill>
                  <a:schemeClr val="lt1"/>
                </a:solidFill>
                <a:latin typeface="Calibri"/>
                <a:ea typeface="Calibri"/>
                <a:cs typeface="Calibri"/>
                <a:sym typeface="Calibri"/>
              </a:defRPr>
            </a:lvl3pPr>
            <a:lvl4pPr lvl="3" algn="l">
              <a:lnSpc>
                <a:spcPct val="90000"/>
              </a:lnSpc>
              <a:spcBef>
                <a:spcPts val="400"/>
              </a:spcBef>
              <a:spcAft>
                <a:spcPts val="0"/>
              </a:spcAft>
              <a:buSzPts val="1400"/>
              <a:buNone/>
              <a:defRPr>
                <a:solidFill>
                  <a:schemeClr val="lt1"/>
                </a:solidFill>
                <a:latin typeface="Calibri"/>
                <a:ea typeface="Calibri"/>
                <a:cs typeface="Calibri"/>
                <a:sym typeface="Calibri"/>
              </a:defRPr>
            </a:lvl4pPr>
            <a:lvl5pPr lvl="4" algn="l">
              <a:lnSpc>
                <a:spcPct val="90000"/>
              </a:lnSpc>
              <a:spcBef>
                <a:spcPts val="400"/>
              </a:spcBef>
              <a:spcAft>
                <a:spcPts val="0"/>
              </a:spcAft>
              <a:buSzPts val="1400"/>
              <a:buNone/>
              <a:defRPr>
                <a:solidFill>
                  <a:schemeClr val="lt1"/>
                </a:solidFill>
                <a:latin typeface="Calibri"/>
                <a:ea typeface="Calibri"/>
                <a:cs typeface="Calibri"/>
                <a:sym typeface="Calibri"/>
              </a:defRPr>
            </a:lvl5pPr>
            <a:lvl6pPr lvl="5" algn="l">
              <a:lnSpc>
                <a:spcPct val="90000"/>
              </a:lnSpc>
              <a:spcBef>
                <a:spcPts val="400"/>
              </a:spcBef>
              <a:spcAft>
                <a:spcPts val="0"/>
              </a:spcAft>
              <a:buSzPts val="1400"/>
              <a:buNone/>
              <a:defRPr>
                <a:solidFill>
                  <a:schemeClr val="lt1"/>
                </a:solidFill>
                <a:latin typeface="Calibri"/>
                <a:ea typeface="Calibri"/>
                <a:cs typeface="Calibri"/>
                <a:sym typeface="Calibri"/>
              </a:defRPr>
            </a:lvl6pPr>
            <a:lvl7pPr lvl="6" algn="l">
              <a:lnSpc>
                <a:spcPct val="90000"/>
              </a:lnSpc>
              <a:spcBef>
                <a:spcPts val="400"/>
              </a:spcBef>
              <a:spcAft>
                <a:spcPts val="0"/>
              </a:spcAft>
              <a:buSzPts val="1400"/>
              <a:buNone/>
              <a:defRPr>
                <a:solidFill>
                  <a:schemeClr val="lt1"/>
                </a:solidFill>
                <a:latin typeface="Calibri"/>
                <a:ea typeface="Calibri"/>
                <a:cs typeface="Calibri"/>
                <a:sym typeface="Calibri"/>
              </a:defRPr>
            </a:lvl7pPr>
            <a:lvl8pPr lvl="7" algn="l">
              <a:lnSpc>
                <a:spcPct val="90000"/>
              </a:lnSpc>
              <a:spcBef>
                <a:spcPts val="400"/>
              </a:spcBef>
              <a:spcAft>
                <a:spcPts val="0"/>
              </a:spcAft>
              <a:buSzPts val="1400"/>
              <a:buNone/>
              <a:defRPr>
                <a:solidFill>
                  <a:schemeClr val="lt1"/>
                </a:solidFill>
                <a:latin typeface="Calibri"/>
                <a:ea typeface="Calibri"/>
                <a:cs typeface="Calibri"/>
                <a:sym typeface="Calibri"/>
              </a:defRPr>
            </a:lvl8pPr>
            <a:lvl9pPr lvl="8" algn="l">
              <a:lnSpc>
                <a:spcPct val="90000"/>
              </a:lnSpc>
              <a:spcBef>
                <a:spcPts val="400"/>
              </a:spcBef>
              <a:spcAft>
                <a:spcPts val="0"/>
              </a:spcAft>
              <a:buSzPts val="1400"/>
              <a:buNone/>
              <a:defRPr>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80"/>
        <p:cNvGrpSpPr/>
        <p:nvPr/>
      </p:nvGrpSpPr>
      <p:grpSpPr>
        <a:xfrm>
          <a:off x="0" y="0"/>
          <a:ext cx="0" cy="0"/>
          <a:chOff x="0" y="0"/>
          <a:chExt cx="0" cy="0"/>
        </a:xfrm>
      </p:grpSpPr>
      <p:sp>
        <p:nvSpPr>
          <p:cNvPr id="81" name="Google Shape;81;p75"/>
          <p:cNvSpPr/>
          <p:nvPr/>
        </p:nvSpPr>
        <p:spPr>
          <a:xfrm>
            <a:off x="1" y="3714750"/>
            <a:ext cx="9141619" cy="142875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75"/>
          <p:cNvSpPr/>
          <p:nvPr/>
        </p:nvSpPr>
        <p:spPr>
          <a:xfrm>
            <a:off x="13" y="3686307"/>
            <a:ext cx="9141619" cy="4800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75"/>
          <p:cNvSpPr txBox="1">
            <a:spLocks noGrp="1"/>
          </p:cNvSpPr>
          <p:nvPr>
            <p:ph type="title"/>
          </p:nvPr>
        </p:nvSpPr>
        <p:spPr>
          <a:xfrm>
            <a:off x="822962" y="3806190"/>
            <a:ext cx="7584948" cy="617220"/>
          </a:xfrm>
          <a:prstGeom prst="rect">
            <a:avLst/>
          </a:prstGeom>
          <a:noFill/>
          <a:ln>
            <a:noFill/>
          </a:ln>
        </p:spPr>
        <p:txBody>
          <a:bodyPr spcFirstLastPara="1" wrap="square" lIns="91425" tIns="0" rIns="91425" bIns="0" anchor="b" anchorCtr="0">
            <a:noAutofit/>
          </a:bodyPr>
          <a:lstStyle>
            <a:lvl1pPr lvl="0" algn="l">
              <a:lnSpc>
                <a:spcPct val="85000"/>
              </a:lnSpc>
              <a:spcBef>
                <a:spcPts val="0"/>
              </a:spcBef>
              <a:spcAft>
                <a:spcPts val="0"/>
              </a:spcAft>
              <a:buClr>
                <a:srgbClr val="FFFFFF"/>
              </a:buClr>
              <a:buSzPts val="2700"/>
              <a:buFont typeface="Calibri"/>
              <a:buNone/>
              <a:defRPr sz="2700" b="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75"/>
          <p:cNvSpPr>
            <a:spLocks noGrp="1"/>
          </p:cNvSpPr>
          <p:nvPr>
            <p:ph type="pic" idx="2"/>
          </p:nvPr>
        </p:nvSpPr>
        <p:spPr>
          <a:xfrm>
            <a:off x="12" y="4"/>
            <a:ext cx="9143989" cy="3686307"/>
          </a:xfrm>
          <a:prstGeom prst="rect">
            <a:avLst/>
          </a:prstGeom>
          <a:noFill/>
          <a:ln>
            <a:noFill/>
          </a:ln>
        </p:spPr>
      </p:sp>
      <p:sp>
        <p:nvSpPr>
          <p:cNvPr id="85" name="Google Shape;85;p75"/>
          <p:cNvSpPr txBox="1">
            <a:spLocks noGrp="1"/>
          </p:cNvSpPr>
          <p:nvPr>
            <p:ph type="body" idx="1"/>
          </p:nvPr>
        </p:nvSpPr>
        <p:spPr>
          <a:xfrm>
            <a:off x="822962" y="4430267"/>
            <a:ext cx="7584948" cy="445770"/>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0"/>
              </a:spcBef>
              <a:spcAft>
                <a:spcPts val="0"/>
              </a:spcAft>
              <a:buSzPts val="1125"/>
              <a:buNone/>
              <a:defRPr sz="1125">
                <a:solidFill>
                  <a:srgbClr val="FFFFFF"/>
                </a:solidFill>
              </a:defRPr>
            </a:lvl1pPr>
            <a:lvl2pPr marL="914400" lvl="1" indent="-228600" algn="l">
              <a:lnSpc>
                <a:spcPct val="90000"/>
              </a:lnSpc>
              <a:spcBef>
                <a:spcPts val="451"/>
              </a:spcBef>
              <a:spcAft>
                <a:spcPts val="0"/>
              </a:spcAft>
              <a:buSzPts val="900"/>
              <a:buNone/>
              <a:defRPr sz="900"/>
            </a:lvl2pPr>
            <a:lvl3pPr marL="1371600" lvl="2" indent="-228600" algn="l">
              <a:lnSpc>
                <a:spcPct val="90000"/>
              </a:lnSpc>
              <a:spcBef>
                <a:spcPts val="300"/>
              </a:spcBef>
              <a:spcAft>
                <a:spcPts val="0"/>
              </a:spcAft>
              <a:buSzPts val="751"/>
              <a:buNone/>
              <a:defRPr sz="751"/>
            </a:lvl3pPr>
            <a:lvl4pPr marL="1828800" lvl="3" indent="-228600" algn="l">
              <a:lnSpc>
                <a:spcPct val="90000"/>
              </a:lnSpc>
              <a:spcBef>
                <a:spcPts val="300"/>
              </a:spcBef>
              <a:spcAft>
                <a:spcPts val="0"/>
              </a:spcAft>
              <a:buSzPts val="675"/>
              <a:buNone/>
              <a:defRPr sz="675"/>
            </a:lvl4pPr>
            <a:lvl5pPr marL="2286000" lvl="4" indent="-228600" algn="l">
              <a:lnSpc>
                <a:spcPct val="90000"/>
              </a:lnSpc>
              <a:spcBef>
                <a:spcPts val="300"/>
              </a:spcBef>
              <a:spcAft>
                <a:spcPts val="0"/>
              </a:spcAft>
              <a:buSzPts val="675"/>
              <a:buNone/>
              <a:defRPr sz="675"/>
            </a:lvl5pPr>
            <a:lvl6pPr marL="2743200" lvl="5" indent="-228600" algn="l">
              <a:lnSpc>
                <a:spcPct val="90000"/>
              </a:lnSpc>
              <a:spcBef>
                <a:spcPts val="300"/>
              </a:spcBef>
              <a:spcAft>
                <a:spcPts val="0"/>
              </a:spcAft>
              <a:buSzPts val="675"/>
              <a:buNone/>
              <a:defRPr sz="675"/>
            </a:lvl6pPr>
            <a:lvl7pPr marL="3200400" lvl="6" indent="-228600" algn="l">
              <a:lnSpc>
                <a:spcPct val="90000"/>
              </a:lnSpc>
              <a:spcBef>
                <a:spcPts val="300"/>
              </a:spcBef>
              <a:spcAft>
                <a:spcPts val="0"/>
              </a:spcAft>
              <a:buSzPts val="675"/>
              <a:buNone/>
              <a:defRPr sz="675"/>
            </a:lvl7pPr>
            <a:lvl8pPr marL="3657600" lvl="7" indent="-228600" algn="l">
              <a:lnSpc>
                <a:spcPct val="90000"/>
              </a:lnSpc>
              <a:spcBef>
                <a:spcPts val="300"/>
              </a:spcBef>
              <a:spcAft>
                <a:spcPts val="0"/>
              </a:spcAft>
              <a:buSzPts val="675"/>
              <a:buNone/>
              <a:defRPr sz="675"/>
            </a:lvl8pPr>
            <a:lvl9pPr marL="4114800" lvl="8" indent="-228600" algn="l">
              <a:lnSpc>
                <a:spcPct val="90000"/>
              </a:lnSpc>
              <a:spcBef>
                <a:spcPts val="300"/>
              </a:spcBef>
              <a:spcAft>
                <a:spcPts val="300"/>
              </a:spcAft>
              <a:buSzPts val="675"/>
              <a:buNone/>
              <a:defRPr sz="675"/>
            </a:lvl9pPr>
          </a:lstStyle>
          <a:p>
            <a:endParaRPr/>
          </a:p>
        </p:txBody>
      </p:sp>
      <p:sp>
        <p:nvSpPr>
          <p:cNvPr id="86" name="Google Shape;86;p75"/>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75"/>
          <p:cNvSpPr txBox="1">
            <a:spLocks noGrp="1"/>
          </p:cNvSpPr>
          <p:nvPr>
            <p:ph type="ftr" idx="11"/>
          </p:nvPr>
        </p:nvSpPr>
        <p:spPr>
          <a:xfrm>
            <a:off x="2764642" y="4844839"/>
            <a:ext cx="3617103"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75"/>
          <p:cNvSpPr txBox="1">
            <a:spLocks noGrp="1"/>
          </p:cNvSpPr>
          <p:nvPr>
            <p:ph type="sldNum" idx="12"/>
          </p:nvPr>
        </p:nvSpPr>
        <p:spPr>
          <a:xfrm>
            <a:off x="7425345" y="4844839"/>
            <a:ext cx="984019"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9"/>
        <p:cNvGrpSpPr/>
        <p:nvPr/>
      </p:nvGrpSpPr>
      <p:grpSpPr>
        <a:xfrm>
          <a:off x="0" y="0"/>
          <a:ext cx="0" cy="0"/>
          <a:chOff x="0" y="0"/>
          <a:chExt cx="0" cy="0"/>
        </a:xfrm>
      </p:grpSpPr>
      <p:sp>
        <p:nvSpPr>
          <p:cNvPr id="90" name="Google Shape;90;p76"/>
          <p:cNvSpPr txBox="1">
            <a:spLocks noGrp="1"/>
          </p:cNvSpPr>
          <p:nvPr>
            <p:ph type="title"/>
          </p:nvPr>
        </p:nvSpPr>
        <p:spPr>
          <a:xfrm>
            <a:off x="822960" y="214957"/>
            <a:ext cx="7543800" cy="578423"/>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76"/>
          <p:cNvSpPr txBox="1">
            <a:spLocks noGrp="1"/>
          </p:cNvSpPr>
          <p:nvPr>
            <p:ph type="body" idx="1"/>
          </p:nvPr>
        </p:nvSpPr>
        <p:spPr>
          <a:xfrm rot="5400000">
            <a:off x="2891493" y="-1073443"/>
            <a:ext cx="3406735" cy="7543800"/>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1"/>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92" name="Google Shape;92;p76"/>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76"/>
          <p:cNvSpPr txBox="1">
            <a:spLocks noGrp="1"/>
          </p:cNvSpPr>
          <p:nvPr>
            <p:ph type="ftr" idx="11"/>
          </p:nvPr>
        </p:nvSpPr>
        <p:spPr>
          <a:xfrm>
            <a:off x="2764642" y="4844839"/>
            <a:ext cx="3617103"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76"/>
          <p:cNvSpPr txBox="1">
            <a:spLocks noGrp="1"/>
          </p:cNvSpPr>
          <p:nvPr>
            <p:ph type="sldNum" idx="12"/>
          </p:nvPr>
        </p:nvSpPr>
        <p:spPr>
          <a:xfrm>
            <a:off x="7425345" y="4844839"/>
            <a:ext cx="984019"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95"/>
        <p:cNvGrpSpPr/>
        <p:nvPr/>
      </p:nvGrpSpPr>
      <p:grpSpPr>
        <a:xfrm>
          <a:off x="0" y="0"/>
          <a:ext cx="0" cy="0"/>
          <a:chOff x="0" y="0"/>
          <a:chExt cx="0" cy="0"/>
        </a:xfrm>
      </p:grpSpPr>
      <p:sp>
        <p:nvSpPr>
          <p:cNvPr id="96" name="Google Shape;96;p77"/>
          <p:cNvSpPr/>
          <p:nvPr/>
        </p:nvSpPr>
        <p:spPr>
          <a:xfrm>
            <a:off x="2384" y="4800600"/>
            <a:ext cx="9141619" cy="3429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77"/>
          <p:cNvSpPr/>
          <p:nvPr/>
        </p:nvSpPr>
        <p:spPr>
          <a:xfrm>
            <a:off x="13" y="4750737"/>
            <a:ext cx="9141619" cy="4800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77"/>
          <p:cNvSpPr txBox="1">
            <a:spLocks noGrp="1"/>
          </p:cNvSpPr>
          <p:nvPr>
            <p:ph type="title"/>
          </p:nvPr>
        </p:nvSpPr>
        <p:spPr>
          <a:xfrm rot="5400000">
            <a:off x="5370481" y="1484280"/>
            <a:ext cx="4318066" cy="1971675"/>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77"/>
          <p:cNvSpPr txBox="1">
            <a:spLocks noGrp="1"/>
          </p:cNvSpPr>
          <p:nvPr>
            <p:ph type="body" idx="1"/>
          </p:nvPr>
        </p:nvSpPr>
        <p:spPr>
          <a:xfrm rot="5400000">
            <a:off x="1369981" y="-430242"/>
            <a:ext cx="4318067" cy="5800725"/>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1"/>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100" name="Google Shape;100;p77"/>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77"/>
          <p:cNvSpPr txBox="1">
            <a:spLocks noGrp="1"/>
          </p:cNvSpPr>
          <p:nvPr>
            <p:ph type="ftr" idx="11"/>
          </p:nvPr>
        </p:nvSpPr>
        <p:spPr>
          <a:xfrm>
            <a:off x="2764642" y="4844839"/>
            <a:ext cx="3617103"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77"/>
          <p:cNvSpPr txBox="1">
            <a:spLocks noGrp="1"/>
          </p:cNvSpPr>
          <p:nvPr>
            <p:ph type="sldNum" idx="12"/>
          </p:nvPr>
        </p:nvSpPr>
        <p:spPr>
          <a:xfrm>
            <a:off x="7425345" y="4844839"/>
            <a:ext cx="984019"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03"/>
        <p:cNvGrpSpPr/>
        <p:nvPr/>
      </p:nvGrpSpPr>
      <p:grpSpPr>
        <a:xfrm>
          <a:off x="0" y="0"/>
          <a:ext cx="0" cy="0"/>
          <a:chOff x="0" y="0"/>
          <a:chExt cx="0" cy="0"/>
        </a:xfrm>
      </p:grpSpPr>
      <p:sp>
        <p:nvSpPr>
          <p:cNvPr id="104" name="Google Shape;104;p78"/>
          <p:cNvSpPr txBox="1">
            <a:spLocks noGrp="1"/>
          </p:cNvSpPr>
          <p:nvPr>
            <p:ph type="title"/>
          </p:nvPr>
        </p:nvSpPr>
        <p:spPr>
          <a:xfrm>
            <a:off x="800100" y="248774"/>
            <a:ext cx="7543800" cy="61049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78"/>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78"/>
          <p:cNvSpPr txBox="1">
            <a:spLocks noGrp="1"/>
          </p:cNvSpPr>
          <p:nvPr>
            <p:ph type="ftr" idx="11"/>
          </p:nvPr>
        </p:nvSpPr>
        <p:spPr>
          <a:xfrm>
            <a:off x="2764642" y="4844839"/>
            <a:ext cx="3617103"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78"/>
          <p:cNvSpPr txBox="1">
            <a:spLocks noGrp="1"/>
          </p:cNvSpPr>
          <p:nvPr>
            <p:ph type="sldNum" idx="12"/>
          </p:nvPr>
        </p:nvSpPr>
        <p:spPr>
          <a:xfrm>
            <a:off x="7425345" y="4844839"/>
            <a:ext cx="984019"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08"/>
        <p:cNvGrpSpPr/>
        <p:nvPr/>
      </p:nvGrpSpPr>
      <p:grpSpPr>
        <a:xfrm>
          <a:off x="0" y="0"/>
          <a:ext cx="0" cy="0"/>
          <a:chOff x="0" y="0"/>
          <a:chExt cx="0" cy="0"/>
        </a:xfrm>
      </p:grpSpPr>
      <p:sp>
        <p:nvSpPr>
          <p:cNvPr id="109" name="Google Shape;109;p79"/>
          <p:cNvSpPr txBox="1">
            <a:spLocks noGrp="1"/>
          </p:cNvSpPr>
          <p:nvPr>
            <p:ph type="title"/>
          </p:nvPr>
        </p:nvSpPr>
        <p:spPr>
          <a:xfrm>
            <a:off x="822960" y="214957"/>
            <a:ext cx="7543800" cy="578423"/>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79"/>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79"/>
          <p:cNvSpPr txBox="1">
            <a:spLocks noGrp="1"/>
          </p:cNvSpPr>
          <p:nvPr>
            <p:ph type="ftr" idx="11"/>
          </p:nvPr>
        </p:nvSpPr>
        <p:spPr>
          <a:xfrm>
            <a:off x="2764642" y="4844839"/>
            <a:ext cx="3617103"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79"/>
          <p:cNvSpPr txBox="1">
            <a:spLocks noGrp="1"/>
          </p:cNvSpPr>
          <p:nvPr>
            <p:ph type="sldNum" idx="12"/>
          </p:nvPr>
        </p:nvSpPr>
        <p:spPr>
          <a:xfrm>
            <a:off x="7425345" y="4844839"/>
            <a:ext cx="984019"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slide with header/logo - no text - blue" type="tx">
  <p:cSld name="TITLE_AND_BODY">
    <p:spTree>
      <p:nvGrpSpPr>
        <p:cNvPr id="1" name="Shape 113"/>
        <p:cNvGrpSpPr/>
        <p:nvPr/>
      </p:nvGrpSpPr>
      <p:grpSpPr>
        <a:xfrm>
          <a:off x="0" y="0"/>
          <a:ext cx="0" cy="0"/>
          <a:chOff x="0" y="0"/>
          <a:chExt cx="0" cy="0"/>
        </a:xfrm>
      </p:grpSpPr>
      <p:sp>
        <p:nvSpPr>
          <p:cNvPr id="114" name="Google Shape;114;p80"/>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FFFFFF"/>
              </a:buClr>
              <a:buSzPts val="3300"/>
              <a:buFont typeface="Rockwell"/>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Clr>
                <a:srgbClr val="FFFFFF"/>
              </a:buClr>
              <a:buSzPts val="1100"/>
              <a:buFont typeface="Rockwell"/>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Clr>
                <a:srgbClr val="FFFFFF"/>
              </a:buClr>
              <a:buSzPts val="1100"/>
              <a:buFont typeface="Rockwell"/>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Clr>
                <a:srgbClr val="FFFFFF"/>
              </a:buClr>
              <a:buSzPts val="1100"/>
              <a:buFont typeface="Rockwell"/>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Clr>
                <a:srgbClr val="FFFFFF"/>
              </a:buClr>
              <a:buSzPts val="1100"/>
              <a:buFont typeface="Rockwell"/>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Clr>
                <a:srgbClr val="FFFFFF"/>
              </a:buClr>
              <a:buSzPts val="1100"/>
              <a:buFont typeface="Rockwell"/>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Clr>
                <a:srgbClr val="FFFFFF"/>
              </a:buClr>
              <a:buSzPts val="1100"/>
              <a:buFont typeface="Rockwell"/>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Clr>
                <a:srgbClr val="FFFFFF"/>
              </a:buClr>
              <a:buSzPts val="1100"/>
              <a:buFont typeface="Rockwell"/>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Clr>
                <a:srgbClr val="FFFFFF"/>
              </a:buClr>
              <a:buSzPts val="1100"/>
              <a:buFont typeface="Rockwell"/>
              <a:buNone/>
              <a:defRPr sz="2000">
                <a:solidFill>
                  <a:srgbClr val="FFFFFF"/>
                </a:solidFill>
                <a:latin typeface="Rockwell"/>
                <a:ea typeface="Rockwell"/>
                <a:cs typeface="Rockwell"/>
                <a:sym typeface="Rockwell"/>
              </a:defRPr>
            </a:lvl9pPr>
          </a:lstStyle>
          <a:p>
            <a:endParaRPr/>
          </a:p>
        </p:txBody>
      </p:sp>
      <p:sp>
        <p:nvSpPr>
          <p:cNvPr id="115" name="Google Shape;115;p80"/>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16"/>
        <p:cNvGrpSpPr/>
        <p:nvPr/>
      </p:nvGrpSpPr>
      <p:grpSpPr>
        <a:xfrm>
          <a:off x="0" y="0"/>
          <a:ext cx="0" cy="0"/>
          <a:chOff x="0" y="0"/>
          <a:chExt cx="0" cy="0"/>
        </a:xfrm>
      </p:grpSpPr>
      <p:sp>
        <p:nvSpPr>
          <p:cNvPr id="117" name="Google Shape;117;p81"/>
          <p:cNvSpPr txBox="1">
            <a:spLocks noGrp="1"/>
          </p:cNvSpPr>
          <p:nvPr>
            <p:ph type="title"/>
          </p:nvPr>
        </p:nvSpPr>
        <p:spPr>
          <a:xfrm>
            <a:off x="822960" y="214957"/>
            <a:ext cx="7543800" cy="578423"/>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81"/>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81"/>
          <p:cNvSpPr txBox="1">
            <a:spLocks noGrp="1"/>
          </p:cNvSpPr>
          <p:nvPr>
            <p:ph type="ftr" idx="11"/>
          </p:nvPr>
        </p:nvSpPr>
        <p:spPr>
          <a:xfrm>
            <a:off x="2764642" y="4844839"/>
            <a:ext cx="3617103"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81"/>
          <p:cNvSpPr txBox="1">
            <a:spLocks noGrp="1"/>
          </p:cNvSpPr>
          <p:nvPr>
            <p:ph type="sldNum" idx="12"/>
          </p:nvPr>
        </p:nvSpPr>
        <p:spPr>
          <a:xfrm>
            <a:off x="7425345" y="4844839"/>
            <a:ext cx="984019"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0"/>
        <p:cNvGrpSpPr/>
        <p:nvPr/>
      </p:nvGrpSpPr>
      <p:grpSpPr>
        <a:xfrm>
          <a:off x="0" y="0"/>
          <a:ext cx="0" cy="0"/>
          <a:chOff x="0" y="0"/>
          <a:chExt cx="0" cy="0"/>
        </a:xfrm>
      </p:grpSpPr>
      <p:sp>
        <p:nvSpPr>
          <p:cNvPr id="131" name="Google Shape;131;p69"/>
          <p:cNvSpPr txBox="1">
            <a:spLocks noGrp="1"/>
          </p:cNvSpPr>
          <p:nvPr>
            <p:ph type="title"/>
          </p:nvPr>
        </p:nvSpPr>
        <p:spPr>
          <a:xfrm>
            <a:off x="822960" y="214958"/>
            <a:ext cx="7543800" cy="578423"/>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3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69"/>
          <p:cNvSpPr txBox="1">
            <a:spLocks noGrp="1"/>
          </p:cNvSpPr>
          <p:nvPr>
            <p:ph type="body" idx="1"/>
          </p:nvPr>
        </p:nvSpPr>
        <p:spPr>
          <a:xfrm>
            <a:off x="822960" y="995091"/>
            <a:ext cx="7543800" cy="3406735"/>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1"/>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133" name="Google Shape;133;p69"/>
          <p:cNvSpPr txBox="1">
            <a:spLocks noGrp="1"/>
          </p:cNvSpPr>
          <p:nvPr>
            <p:ph type="dt" idx="10"/>
          </p:nvPr>
        </p:nvSpPr>
        <p:spPr>
          <a:xfrm>
            <a:off x="822962" y="4844840"/>
            <a:ext cx="1854203"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69"/>
          <p:cNvSpPr txBox="1">
            <a:spLocks noGrp="1"/>
          </p:cNvSpPr>
          <p:nvPr>
            <p:ph type="ftr" idx="11"/>
          </p:nvPr>
        </p:nvSpPr>
        <p:spPr>
          <a:xfrm>
            <a:off x="2764643" y="4844840"/>
            <a:ext cx="3617103"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69"/>
          <p:cNvSpPr txBox="1">
            <a:spLocks noGrp="1"/>
          </p:cNvSpPr>
          <p:nvPr>
            <p:ph type="sldNum" idx="12"/>
          </p:nvPr>
        </p:nvSpPr>
        <p:spPr>
          <a:xfrm>
            <a:off x="7425346" y="4844840"/>
            <a:ext cx="984019"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blue">
  <p:cSld name="Title slide-blue">
    <p:spTree>
      <p:nvGrpSpPr>
        <p:cNvPr id="1" name="Shape 136"/>
        <p:cNvGrpSpPr/>
        <p:nvPr/>
      </p:nvGrpSpPr>
      <p:grpSpPr>
        <a:xfrm>
          <a:off x="0" y="0"/>
          <a:ext cx="0" cy="0"/>
          <a:chOff x="0" y="0"/>
          <a:chExt cx="0" cy="0"/>
        </a:xfrm>
      </p:grpSpPr>
      <p:sp>
        <p:nvSpPr>
          <p:cNvPr id="137" name="Google Shape;137;p68"/>
          <p:cNvSpPr txBox="1">
            <a:spLocks noGrp="1"/>
          </p:cNvSpPr>
          <p:nvPr>
            <p:ph type="ctrTitle"/>
          </p:nvPr>
        </p:nvSpPr>
        <p:spPr>
          <a:xfrm>
            <a:off x="311708" y="744575"/>
            <a:ext cx="8520600" cy="20526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rgbClr val="3F3F3F"/>
              </a:buClr>
              <a:buSzPts val="5200"/>
              <a:buFont typeface="Calibri"/>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38" name="Google Shape;138;p68"/>
          <p:cNvSpPr txBox="1">
            <a:spLocks noGrp="1"/>
          </p:cNvSpPr>
          <p:nvPr>
            <p:ph type="subTitle" idx="1"/>
          </p:nvPr>
        </p:nvSpPr>
        <p:spPr>
          <a:xfrm>
            <a:off x="311700" y="2834125"/>
            <a:ext cx="8520600" cy="792600"/>
          </a:xfrm>
          <a:prstGeom prst="rect">
            <a:avLst/>
          </a:prstGeom>
          <a:noFill/>
          <a:ln>
            <a:noFill/>
          </a:ln>
        </p:spPr>
        <p:txBody>
          <a:bodyPr spcFirstLastPara="1" wrap="square" lIns="68575" tIns="34275" rIns="68575" bIns="34275" anchor="t" anchorCtr="0">
            <a:normAutofit/>
          </a:bodyPr>
          <a:lstStyle>
            <a:lvl1pPr lvl="0" algn="ctr">
              <a:lnSpc>
                <a:spcPct val="100000"/>
              </a:lnSpc>
              <a:spcBef>
                <a:spcPts val="800"/>
              </a:spcBef>
              <a:spcAft>
                <a:spcPts val="0"/>
              </a:spcAft>
              <a:buSzPts val="2800"/>
              <a:buNone/>
              <a:defRPr sz="2800"/>
            </a:lvl1pPr>
            <a:lvl2pPr lvl="1" algn="ctr">
              <a:lnSpc>
                <a:spcPct val="100000"/>
              </a:lnSpc>
              <a:spcBef>
                <a:spcPts val="400"/>
              </a:spcBef>
              <a:spcAft>
                <a:spcPts val="0"/>
              </a:spcAft>
              <a:buSzPts val="2800"/>
              <a:buNone/>
              <a:defRPr sz="2800"/>
            </a:lvl2pPr>
            <a:lvl3pPr lvl="2" algn="ctr">
              <a:lnSpc>
                <a:spcPct val="100000"/>
              </a:lnSpc>
              <a:spcBef>
                <a:spcPts val="400"/>
              </a:spcBef>
              <a:spcAft>
                <a:spcPts val="0"/>
              </a:spcAft>
              <a:buSzPts val="2800"/>
              <a:buNone/>
              <a:defRPr sz="2800"/>
            </a:lvl3pPr>
            <a:lvl4pPr lvl="3" algn="ctr">
              <a:lnSpc>
                <a:spcPct val="100000"/>
              </a:lnSpc>
              <a:spcBef>
                <a:spcPts val="400"/>
              </a:spcBef>
              <a:spcAft>
                <a:spcPts val="0"/>
              </a:spcAft>
              <a:buSzPts val="2800"/>
              <a:buNone/>
              <a:defRPr sz="2800"/>
            </a:lvl4pPr>
            <a:lvl5pPr lvl="4" algn="ctr">
              <a:lnSpc>
                <a:spcPct val="100000"/>
              </a:lnSpc>
              <a:spcBef>
                <a:spcPts val="400"/>
              </a:spcBef>
              <a:spcAft>
                <a:spcPts val="0"/>
              </a:spcAft>
              <a:buSzPts val="2800"/>
              <a:buNone/>
              <a:defRPr sz="2800"/>
            </a:lvl5pPr>
            <a:lvl6pPr lvl="5" algn="ctr">
              <a:lnSpc>
                <a:spcPct val="100000"/>
              </a:lnSpc>
              <a:spcBef>
                <a:spcPts val="400"/>
              </a:spcBef>
              <a:spcAft>
                <a:spcPts val="0"/>
              </a:spcAft>
              <a:buSzPts val="2800"/>
              <a:buNone/>
              <a:defRPr sz="2800"/>
            </a:lvl6pPr>
            <a:lvl7pPr lvl="6" algn="ctr">
              <a:lnSpc>
                <a:spcPct val="100000"/>
              </a:lnSpc>
              <a:spcBef>
                <a:spcPts val="400"/>
              </a:spcBef>
              <a:spcAft>
                <a:spcPts val="0"/>
              </a:spcAft>
              <a:buSzPts val="2800"/>
              <a:buNone/>
              <a:defRPr sz="2800"/>
            </a:lvl7pPr>
            <a:lvl8pPr lvl="7" algn="ctr">
              <a:lnSpc>
                <a:spcPct val="100000"/>
              </a:lnSpc>
              <a:spcBef>
                <a:spcPts val="400"/>
              </a:spcBef>
              <a:spcAft>
                <a:spcPts val="0"/>
              </a:spcAft>
              <a:buSzPts val="2800"/>
              <a:buNone/>
              <a:defRPr sz="2800"/>
            </a:lvl8pPr>
            <a:lvl9pPr lvl="8" algn="ctr">
              <a:lnSpc>
                <a:spcPct val="100000"/>
              </a:lnSpc>
              <a:spcBef>
                <a:spcPts val="400"/>
              </a:spcBef>
              <a:spcAft>
                <a:spcPts val="0"/>
              </a:spcAft>
              <a:buSzPts val="2800"/>
              <a:buNone/>
              <a:defRPr sz="2800"/>
            </a:lvl9pPr>
          </a:lstStyle>
          <a:p>
            <a:endParaRPr/>
          </a:p>
        </p:txBody>
      </p:sp>
      <p:sp>
        <p:nvSpPr>
          <p:cNvPr id="139" name="Google Shape;139;p68"/>
          <p:cNvSpPr txBox="1">
            <a:spLocks noGrp="1"/>
          </p:cNvSpPr>
          <p:nvPr>
            <p:ph type="sldNum" idx="12"/>
          </p:nvPr>
        </p:nvSpPr>
        <p:spPr>
          <a:xfrm>
            <a:off x="8472459" y="4663217"/>
            <a:ext cx="548700" cy="3936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40" name="Google Shape;140;p68"/>
          <p:cNvSpPr txBox="1">
            <a:spLocks noGrp="1"/>
          </p:cNvSpPr>
          <p:nvPr>
            <p:ph type="ctrTitle" idx="2"/>
          </p:nvPr>
        </p:nvSpPr>
        <p:spPr>
          <a:xfrm>
            <a:off x="311700" y="744575"/>
            <a:ext cx="8520600" cy="18273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3300"/>
              <a:buFont typeface="Rockwell"/>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Clr>
                <a:schemeClr val="lt1"/>
              </a:buClr>
              <a:buSzPts val="1100"/>
              <a:buFont typeface="Rockwell"/>
              <a:buNone/>
              <a:defRPr sz="4000">
                <a:solidFill>
                  <a:schemeClr val="lt1"/>
                </a:solidFill>
                <a:latin typeface="Rockwell"/>
                <a:ea typeface="Rockwell"/>
                <a:cs typeface="Rockwell"/>
                <a:sym typeface="Rockwell"/>
              </a:defRPr>
            </a:lvl2pPr>
            <a:lvl3pPr lvl="2" algn="ctr">
              <a:lnSpc>
                <a:spcPct val="100000"/>
              </a:lnSpc>
              <a:spcBef>
                <a:spcPts val="0"/>
              </a:spcBef>
              <a:spcAft>
                <a:spcPts val="0"/>
              </a:spcAft>
              <a:buClr>
                <a:schemeClr val="lt1"/>
              </a:buClr>
              <a:buSzPts val="1100"/>
              <a:buFont typeface="Rockwell"/>
              <a:buNone/>
              <a:defRPr sz="4000">
                <a:solidFill>
                  <a:schemeClr val="lt1"/>
                </a:solidFill>
                <a:latin typeface="Rockwell"/>
                <a:ea typeface="Rockwell"/>
                <a:cs typeface="Rockwell"/>
                <a:sym typeface="Rockwell"/>
              </a:defRPr>
            </a:lvl3pPr>
            <a:lvl4pPr lvl="3" algn="ctr">
              <a:lnSpc>
                <a:spcPct val="100000"/>
              </a:lnSpc>
              <a:spcBef>
                <a:spcPts val="0"/>
              </a:spcBef>
              <a:spcAft>
                <a:spcPts val="0"/>
              </a:spcAft>
              <a:buClr>
                <a:schemeClr val="lt1"/>
              </a:buClr>
              <a:buSzPts val="1100"/>
              <a:buFont typeface="Rockwell"/>
              <a:buNone/>
              <a:defRPr sz="4000">
                <a:solidFill>
                  <a:schemeClr val="lt1"/>
                </a:solidFill>
                <a:latin typeface="Rockwell"/>
                <a:ea typeface="Rockwell"/>
                <a:cs typeface="Rockwell"/>
                <a:sym typeface="Rockwell"/>
              </a:defRPr>
            </a:lvl4pPr>
            <a:lvl5pPr lvl="4" algn="ctr">
              <a:lnSpc>
                <a:spcPct val="100000"/>
              </a:lnSpc>
              <a:spcBef>
                <a:spcPts val="0"/>
              </a:spcBef>
              <a:spcAft>
                <a:spcPts val="0"/>
              </a:spcAft>
              <a:buClr>
                <a:schemeClr val="lt1"/>
              </a:buClr>
              <a:buSzPts val="1100"/>
              <a:buFont typeface="Rockwell"/>
              <a:buNone/>
              <a:defRPr sz="4000">
                <a:solidFill>
                  <a:schemeClr val="lt1"/>
                </a:solidFill>
                <a:latin typeface="Rockwell"/>
                <a:ea typeface="Rockwell"/>
                <a:cs typeface="Rockwell"/>
                <a:sym typeface="Rockwell"/>
              </a:defRPr>
            </a:lvl5pPr>
            <a:lvl6pPr lvl="5" algn="ctr">
              <a:lnSpc>
                <a:spcPct val="100000"/>
              </a:lnSpc>
              <a:spcBef>
                <a:spcPts val="0"/>
              </a:spcBef>
              <a:spcAft>
                <a:spcPts val="0"/>
              </a:spcAft>
              <a:buClr>
                <a:schemeClr val="lt1"/>
              </a:buClr>
              <a:buSzPts val="1100"/>
              <a:buFont typeface="Rockwell"/>
              <a:buNone/>
              <a:defRPr sz="4000">
                <a:solidFill>
                  <a:schemeClr val="lt1"/>
                </a:solidFill>
                <a:latin typeface="Rockwell"/>
                <a:ea typeface="Rockwell"/>
                <a:cs typeface="Rockwell"/>
                <a:sym typeface="Rockwell"/>
              </a:defRPr>
            </a:lvl6pPr>
            <a:lvl7pPr lvl="6" algn="ctr">
              <a:lnSpc>
                <a:spcPct val="100000"/>
              </a:lnSpc>
              <a:spcBef>
                <a:spcPts val="0"/>
              </a:spcBef>
              <a:spcAft>
                <a:spcPts val="0"/>
              </a:spcAft>
              <a:buClr>
                <a:schemeClr val="lt1"/>
              </a:buClr>
              <a:buSzPts val="1100"/>
              <a:buFont typeface="Rockwell"/>
              <a:buNone/>
              <a:defRPr sz="4000">
                <a:solidFill>
                  <a:schemeClr val="lt1"/>
                </a:solidFill>
                <a:latin typeface="Rockwell"/>
                <a:ea typeface="Rockwell"/>
                <a:cs typeface="Rockwell"/>
                <a:sym typeface="Rockwell"/>
              </a:defRPr>
            </a:lvl7pPr>
            <a:lvl8pPr lvl="7" algn="ctr">
              <a:lnSpc>
                <a:spcPct val="100000"/>
              </a:lnSpc>
              <a:spcBef>
                <a:spcPts val="0"/>
              </a:spcBef>
              <a:spcAft>
                <a:spcPts val="0"/>
              </a:spcAft>
              <a:buClr>
                <a:schemeClr val="lt1"/>
              </a:buClr>
              <a:buSzPts val="1100"/>
              <a:buFont typeface="Rockwell"/>
              <a:buNone/>
              <a:defRPr sz="4000">
                <a:solidFill>
                  <a:schemeClr val="lt1"/>
                </a:solidFill>
                <a:latin typeface="Rockwell"/>
                <a:ea typeface="Rockwell"/>
                <a:cs typeface="Rockwell"/>
                <a:sym typeface="Rockwell"/>
              </a:defRPr>
            </a:lvl8pPr>
            <a:lvl9pPr lvl="8" algn="ctr">
              <a:lnSpc>
                <a:spcPct val="100000"/>
              </a:lnSpc>
              <a:spcBef>
                <a:spcPts val="0"/>
              </a:spcBef>
              <a:spcAft>
                <a:spcPts val="0"/>
              </a:spcAft>
              <a:buClr>
                <a:schemeClr val="lt1"/>
              </a:buClr>
              <a:buSzPts val="1100"/>
              <a:buFont typeface="Rockwell"/>
              <a:buNone/>
              <a:defRPr sz="4000">
                <a:solidFill>
                  <a:schemeClr val="lt1"/>
                </a:solidFill>
                <a:latin typeface="Rockwell"/>
                <a:ea typeface="Rockwell"/>
                <a:cs typeface="Rockwell"/>
                <a:sym typeface="Rockwell"/>
              </a:defRPr>
            </a:lvl9pPr>
          </a:lstStyle>
          <a:p>
            <a:endParaRPr/>
          </a:p>
        </p:txBody>
      </p:sp>
      <p:sp>
        <p:nvSpPr>
          <p:cNvPr id="141" name="Google Shape;141;p68"/>
          <p:cNvSpPr txBox="1">
            <a:spLocks noGrp="1"/>
          </p:cNvSpPr>
          <p:nvPr>
            <p:ph type="subTitle" idx="3"/>
          </p:nvPr>
        </p:nvSpPr>
        <p:spPr>
          <a:xfrm>
            <a:off x="311700" y="2834125"/>
            <a:ext cx="8520600" cy="7926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SzPts val="2300"/>
              <a:buNone/>
              <a:defRPr sz="2300">
                <a:solidFill>
                  <a:schemeClr val="lt1"/>
                </a:solidFill>
                <a:latin typeface="Calibri"/>
                <a:ea typeface="Calibri"/>
                <a:cs typeface="Calibri"/>
                <a:sym typeface="Calibri"/>
              </a:defRPr>
            </a:lvl1pPr>
            <a:lvl2pPr lvl="1" algn="l">
              <a:lnSpc>
                <a:spcPct val="90000"/>
              </a:lnSpc>
              <a:spcBef>
                <a:spcPts val="400"/>
              </a:spcBef>
              <a:spcAft>
                <a:spcPts val="0"/>
              </a:spcAft>
              <a:buSzPts val="1800"/>
              <a:buNone/>
              <a:defRPr>
                <a:solidFill>
                  <a:schemeClr val="lt1"/>
                </a:solidFill>
                <a:latin typeface="Calibri"/>
                <a:ea typeface="Calibri"/>
                <a:cs typeface="Calibri"/>
                <a:sym typeface="Calibri"/>
              </a:defRPr>
            </a:lvl2pPr>
            <a:lvl3pPr lvl="2" algn="l">
              <a:lnSpc>
                <a:spcPct val="90000"/>
              </a:lnSpc>
              <a:spcBef>
                <a:spcPts val="400"/>
              </a:spcBef>
              <a:spcAft>
                <a:spcPts val="0"/>
              </a:spcAft>
              <a:buSzPts val="1500"/>
              <a:buNone/>
              <a:defRPr>
                <a:solidFill>
                  <a:schemeClr val="lt1"/>
                </a:solidFill>
                <a:latin typeface="Calibri"/>
                <a:ea typeface="Calibri"/>
                <a:cs typeface="Calibri"/>
                <a:sym typeface="Calibri"/>
              </a:defRPr>
            </a:lvl3pPr>
            <a:lvl4pPr lvl="3" algn="l">
              <a:lnSpc>
                <a:spcPct val="90000"/>
              </a:lnSpc>
              <a:spcBef>
                <a:spcPts val="400"/>
              </a:spcBef>
              <a:spcAft>
                <a:spcPts val="0"/>
              </a:spcAft>
              <a:buSzPts val="1400"/>
              <a:buNone/>
              <a:defRPr>
                <a:solidFill>
                  <a:schemeClr val="lt1"/>
                </a:solidFill>
                <a:latin typeface="Calibri"/>
                <a:ea typeface="Calibri"/>
                <a:cs typeface="Calibri"/>
                <a:sym typeface="Calibri"/>
              </a:defRPr>
            </a:lvl4pPr>
            <a:lvl5pPr lvl="4" algn="l">
              <a:lnSpc>
                <a:spcPct val="90000"/>
              </a:lnSpc>
              <a:spcBef>
                <a:spcPts val="400"/>
              </a:spcBef>
              <a:spcAft>
                <a:spcPts val="0"/>
              </a:spcAft>
              <a:buSzPts val="1400"/>
              <a:buNone/>
              <a:defRPr>
                <a:solidFill>
                  <a:schemeClr val="lt1"/>
                </a:solidFill>
                <a:latin typeface="Calibri"/>
                <a:ea typeface="Calibri"/>
                <a:cs typeface="Calibri"/>
                <a:sym typeface="Calibri"/>
              </a:defRPr>
            </a:lvl5pPr>
            <a:lvl6pPr lvl="5" algn="l">
              <a:lnSpc>
                <a:spcPct val="90000"/>
              </a:lnSpc>
              <a:spcBef>
                <a:spcPts val="400"/>
              </a:spcBef>
              <a:spcAft>
                <a:spcPts val="0"/>
              </a:spcAft>
              <a:buSzPts val="1400"/>
              <a:buNone/>
              <a:defRPr>
                <a:solidFill>
                  <a:schemeClr val="lt1"/>
                </a:solidFill>
                <a:latin typeface="Calibri"/>
                <a:ea typeface="Calibri"/>
                <a:cs typeface="Calibri"/>
                <a:sym typeface="Calibri"/>
              </a:defRPr>
            </a:lvl6pPr>
            <a:lvl7pPr lvl="6" algn="l">
              <a:lnSpc>
                <a:spcPct val="90000"/>
              </a:lnSpc>
              <a:spcBef>
                <a:spcPts val="400"/>
              </a:spcBef>
              <a:spcAft>
                <a:spcPts val="0"/>
              </a:spcAft>
              <a:buSzPts val="1400"/>
              <a:buNone/>
              <a:defRPr>
                <a:solidFill>
                  <a:schemeClr val="lt1"/>
                </a:solidFill>
                <a:latin typeface="Calibri"/>
                <a:ea typeface="Calibri"/>
                <a:cs typeface="Calibri"/>
                <a:sym typeface="Calibri"/>
              </a:defRPr>
            </a:lvl7pPr>
            <a:lvl8pPr lvl="7" algn="l">
              <a:lnSpc>
                <a:spcPct val="90000"/>
              </a:lnSpc>
              <a:spcBef>
                <a:spcPts val="400"/>
              </a:spcBef>
              <a:spcAft>
                <a:spcPts val="0"/>
              </a:spcAft>
              <a:buSzPts val="1400"/>
              <a:buNone/>
              <a:defRPr>
                <a:solidFill>
                  <a:schemeClr val="lt1"/>
                </a:solidFill>
                <a:latin typeface="Calibri"/>
                <a:ea typeface="Calibri"/>
                <a:cs typeface="Calibri"/>
                <a:sym typeface="Calibri"/>
              </a:defRPr>
            </a:lvl8pPr>
            <a:lvl9pPr lvl="8" algn="l">
              <a:lnSpc>
                <a:spcPct val="90000"/>
              </a:lnSpc>
              <a:spcBef>
                <a:spcPts val="400"/>
              </a:spcBef>
              <a:spcAft>
                <a:spcPts val="0"/>
              </a:spcAft>
              <a:buSzPts val="1400"/>
              <a:buNone/>
              <a:defRPr>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2"/>
        <p:cNvGrpSpPr/>
        <p:nvPr/>
      </p:nvGrpSpPr>
      <p:grpSpPr>
        <a:xfrm>
          <a:off x="0" y="0"/>
          <a:ext cx="0" cy="0"/>
          <a:chOff x="0" y="0"/>
          <a:chExt cx="0" cy="0"/>
        </a:xfrm>
      </p:grpSpPr>
      <p:sp>
        <p:nvSpPr>
          <p:cNvPr id="143" name="Google Shape;143;p82"/>
          <p:cNvSpPr txBox="1">
            <a:spLocks noGrp="1"/>
          </p:cNvSpPr>
          <p:nvPr>
            <p:ph type="title"/>
          </p:nvPr>
        </p:nvSpPr>
        <p:spPr>
          <a:xfrm>
            <a:off x="822960" y="214953"/>
            <a:ext cx="7543800" cy="1088068"/>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82"/>
          <p:cNvSpPr txBox="1">
            <a:spLocks noGrp="1"/>
          </p:cNvSpPr>
          <p:nvPr>
            <p:ph type="body" idx="1"/>
          </p:nvPr>
        </p:nvSpPr>
        <p:spPr>
          <a:xfrm>
            <a:off x="822959" y="1384301"/>
            <a:ext cx="3703320" cy="301752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1"/>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145" name="Google Shape;145;p82"/>
          <p:cNvSpPr txBox="1">
            <a:spLocks noGrp="1"/>
          </p:cNvSpPr>
          <p:nvPr>
            <p:ph type="body" idx="2"/>
          </p:nvPr>
        </p:nvSpPr>
        <p:spPr>
          <a:xfrm>
            <a:off x="4663440" y="1384301"/>
            <a:ext cx="3703320" cy="301752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1"/>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146" name="Google Shape;146;p82"/>
          <p:cNvSpPr txBox="1">
            <a:spLocks noGrp="1"/>
          </p:cNvSpPr>
          <p:nvPr>
            <p:ph type="dt" idx="10"/>
          </p:nvPr>
        </p:nvSpPr>
        <p:spPr>
          <a:xfrm>
            <a:off x="822962" y="4844840"/>
            <a:ext cx="1854203"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82"/>
          <p:cNvSpPr txBox="1">
            <a:spLocks noGrp="1"/>
          </p:cNvSpPr>
          <p:nvPr>
            <p:ph type="ftr" idx="11"/>
          </p:nvPr>
        </p:nvSpPr>
        <p:spPr>
          <a:xfrm>
            <a:off x="2764643" y="4844840"/>
            <a:ext cx="3617103"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82"/>
          <p:cNvSpPr txBox="1">
            <a:spLocks noGrp="1"/>
          </p:cNvSpPr>
          <p:nvPr>
            <p:ph type="sldNum" idx="12"/>
          </p:nvPr>
        </p:nvSpPr>
        <p:spPr>
          <a:xfrm>
            <a:off x="7425346" y="4844840"/>
            <a:ext cx="984019"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
        <p:cNvGrpSpPr/>
        <p:nvPr/>
      </p:nvGrpSpPr>
      <p:grpSpPr>
        <a:xfrm>
          <a:off x="0" y="0"/>
          <a:ext cx="0" cy="0"/>
          <a:chOff x="0" y="0"/>
          <a:chExt cx="0" cy="0"/>
        </a:xfrm>
      </p:grpSpPr>
      <p:sp>
        <p:nvSpPr>
          <p:cNvPr id="21" name="Google Shape;21;p64"/>
          <p:cNvSpPr txBox="1">
            <a:spLocks noGrp="1"/>
          </p:cNvSpPr>
          <p:nvPr>
            <p:ph type="title"/>
          </p:nvPr>
        </p:nvSpPr>
        <p:spPr>
          <a:xfrm>
            <a:off x="822960" y="214957"/>
            <a:ext cx="7543800" cy="578423"/>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3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64"/>
          <p:cNvSpPr txBox="1">
            <a:spLocks noGrp="1"/>
          </p:cNvSpPr>
          <p:nvPr>
            <p:ph type="body" idx="1"/>
          </p:nvPr>
        </p:nvSpPr>
        <p:spPr>
          <a:xfrm>
            <a:off x="822960" y="995090"/>
            <a:ext cx="7543800" cy="3406735"/>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1"/>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23" name="Google Shape;23;p64"/>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64"/>
          <p:cNvSpPr txBox="1">
            <a:spLocks noGrp="1"/>
          </p:cNvSpPr>
          <p:nvPr>
            <p:ph type="ftr" idx="11"/>
          </p:nvPr>
        </p:nvSpPr>
        <p:spPr>
          <a:xfrm>
            <a:off x="2764642" y="4844839"/>
            <a:ext cx="3617103"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64"/>
          <p:cNvSpPr txBox="1">
            <a:spLocks noGrp="1"/>
          </p:cNvSpPr>
          <p:nvPr>
            <p:ph type="sldNum" idx="12"/>
          </p:nvPr>
        </p:nvSpPr>
        <p:spPr>
          <a:xfrm>
            <a:off x="7425345" y="4844839"/>
            <a:ext cx="984019"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49"/>
        <p:cNvGrpSpPr/>
        <p:nvPr/>
      </p:nvGrpSpPr>
      <p:grpSpPr>
        <a:xfrm>
          <a:off x="0" y="0"/>
          <a:ext cx="0" cy="0"/>
          <a:chOff x="0" y="0"/>
          <a:chExt cx="0" cy="0"/>
        </a:xfrm>
      </p:grpSpPr>
      <p:sp>
        <p:nvSpPr>
          <p:cNvPr id="150" name="Google Shape;150;p83"/>
          <p:cNvSpPr/>
          <p:nvPr/>
        </p:nvSpPr>
        <p:spPr>
          <a:xfrm>
            <a:off x="2384" y="4800600"/>
            <a:ext cx="9141619" cy="3429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1" name="Google Shape;151;p83"/>
          <p:cNvSpPr/>
          <p:nvPr/>
        </p:nvSpPr>
        <p:spPr>
          <a:xfrm>
            <a:off x="14" y="4750737"/>
            <a:ext cx="9141619" cy="4800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2" name="Google Shape;152;p83"/>
          <p:cNvSpPr txBox="1">
            <a:spLocks noGrp="1"/>
          </p:cNvSpPr>
          <p:nvPr>
            <p:ph type="dt" idx="10"/>
          </p:nvPr>
        </p:nvSpPr>
        <p:spPr>
          <a:xfrm>
            <a:off x="822962" y="4844840"/>
            <a:ext cx="1854203"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83"/>
          <p:cNvSpPr txBox="1">
            <a:spLocks noGrp="1"/>
          </p:cNvSpPr>
          <p:nvPr>
            <p:ph type="ftr" idx="11"/>
          </p:nvPr>
        </p:nvSpPr>
        <p:spPr>
          <a:xfrm>
            <a:off x="2764643" y="4844840"/>
            <a:ext cx="3617103"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p83"/>
          <p:cNvSpPr txBox="1">
            <a:spLocks noGrp="1"/>
          </p:cNvSpPr>
          <p:nvPr>
            <p:ph type="sldNum" idx="12"/>
          </p:nvPr>
        </p:nvSpPr>
        <p:spPr>
          <a:xfrm>
            <a:off x="7425346" y="4844840"/>
            <a:ext cx="984019"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55"/>
        <p:cNvGrpSpPr/>
        <p:nvPr/>
      </p:nvGrpSpPr>
      <p:grpSpPr>
        <a:xfrm>
          <a:off x="0" y="0"/>
          <a:ext cx="0" cy="0"/>
          <a:chOff x="0" y="0"/>
          <a:chExt cx="0" cy="0"/>
        </a:xfrm>
      </p:grpSpPr>
      <p:sp>
        <p:nvSpPr>
          <p:cNvPr id="156" name="Google Shape;156;p84"/>
          <p:cNvSpPr/>
          <p:nvPr/>
        </p:nvSpPr>
        <p:spPr>
          <a:xfrm>
            <a:off x="2384" y="4800600"/>
            <a:ext cx="9141619" cy="3429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7" name="Google Shape;157;p84"/>
          <p:cNvSpPr/>
          <p:nvPr/>
        </p:nvSpPr>
        <p:spPr>
          <a:xfrm>
            <a:off x="14" y="4750737"/>
            <a:ext cx="9141619" cy="4800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8" name="Google Shape;158;p84"/>
          <p:cNvSpPr txBox="1">
            <a:spLocks noGrp="1"/>
          </p:cNvSpPr>
          <p:nvPr>
            <p:ph type="ctrTitle"/>
          </p:nvPr>
        </p:nvSpPr>
        <p:spPr>
          <a:xfrm>
            <a:off x="822960" y="569214"/>
            <a:ext cx="7543800" cy="267462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6000"/>
              <a:buFont typeface="Calibri"/>
              <a:buNone/>
              <a:defRPr sz="60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p84"/>
          <p:cNvSpPr txBox="1">
            <a:spLocks noGrp="1"/>
          </p:cNvSpPr>
          <p:nvPr>
            <p:ph type="subTitle" idx="1"/>
          </p:nvPr>
        </p:nvSpPr>
        <p:spPr>
          <a:xfrm>
            <a:off x="825039" y="3341715"/>
            <a:ext cx="7543800" cy="857250"/>
          </a:xfrm>
          <a:prstGeom prst="rect">
            <a:avLst/>
          </a:prstGeom>
          <a:noFill/>
          <a:ln>
            <a:noFill/>
          </a:ln>
        </p:spPr>
        <p:txBody>
          <a:bodyPr spcFirstLastPara="1" wrap="square" lIns="91425" tIns="45700" rIns="91425" bIns="45700" anchor="t" anchorCtr="0">
            <a:normAutofit/>
          </a:bodyPr>
          <a:lstStyle>
            <a:lvl1pPr lvl="0" algn="l">
              <a:lnSpc>
                <a:spcPct val="90000"/>
              </a:lnSpc>
              <a:spcBef>
                <a:spcPts val="900"/>
              </a:spcBef>
              <a:spcAft>
                <a:spcPts val="0"/>
              </a:spcAft>
              <a:buSzPts val="1800"/>
              <a:buNone/>
              <a:defRPr sz="1800" cap="none">
                <a:solidFill>
                  <a:schemeClr val="dk2"/>
                </a:solidFill>
                <a:latin typeface="Calibri"/>
                <a:ea typeface="Calibri"/>
                <a:cs typeface="Calibri"/>
                <a:sym typeface="Calibri"/>
              </a:defRPr>
            </a:lvl1pPr>
            <a:lvl2pPr lvl="1" algn="ctr">
              <a:lnSpc>
                <a:spcPct val="90000"/>
              </a:lnSpc>
              <a:spcBef>
                <a:spcPts val="151"/>
              </a:spcBef>
              <a:spcAft>
                <a:spcPts val="0"/>
              </a:spcAft>
              <a:buSzPts val="1800"/>
              <a:buNone/>
              <a:defRPr sz="1800"/>
            </a:lvl2pPr>
            <a:lvl3pPr lvl="2" algn="ctr">
              <a:lnSpc>
                <a:spcPct val="90000"/>
              </a:lnSpc>
              <a:spcBef>
                <a:spcPts val="300"/>
              </a:spcBef>
              <a:spcAft>
                <a:spcPts val="0"/>
              </a:spcAft>
              <a:buSzPts val="1800"/>
              <a:buNone/>
              <a:defRPr sz="1800"/>
            </a:lvl3pPr>
            <a:lvl4pPr lvl="3" algn="ctr">
              <a:lnSpc>
                <a:spcPct val="90000"/>
              </a:lnSpc>
              <a:spcBef>
                <a:spcPts val="300"/>
              </a:spcBef>
              <a:spcAft>
                <a:spcPts val="0"/>
              </a:spcAft>
              <a:buSzPts val="1500"/>
              <a:buNone/>
              <a:defRPr sz="1500"/>
            </a:lvl4pPr>
            <a:lvl5pPr lvl="4" algn="ctr">
              <a:lnSpc>
                <a:spcPct val="90000"/>
              </a:lnSpc>
              <a:spcBef>
                <a:spcPts val="300"/>
              </a:spcBef>
              <a:spcAft>
                <a:spcPts val="0"/>
              </a:spcAft>
              <a:buSzPts val="1500"/>
              <a:buNone/>
              <a:defRPr sz="1500"/>
            </a:lvl5pPr>
            <a:lvl6pPr lvl="5" algn="ctr">
              <a:lnSpc>
                <a:spcPct val="90000"/>
              </a:lnSpc>
              <a:spcBef>
                <a:spcPts val="300"/>
              </a:spcBef>
              <a:spcAft>
                <a:spcPts val="0"/>
              </a:spcAft>
              <a:buSzPts val="1500"/>
              <a:buNone/>
              <a:defRPr sz="1500"/>
            </a:lvl6pPr>
            <a:lvl7pPr lvl="6" algn="ctr">
              <a:lnSpc>
                <a:spcPct val="90000"/>
              </a:lnSpc>
              <a:spcBef>
                <a:spcPts val="300"/>
              </a:spcBef>
              <a:spcAft>
                <a:spcPts val="0"/>
              </a:spcAft>
              <a:buSzPts val="1500"/>
              <a:buNone/>
              <a:defRPr sz="1500"/>
            </a:lvl7pPr>
            <a:lvl8pPr lvl="7" algn="ctr">
              <a:lnSpc>
                <a:spcPct val="90000"/>
              </a:lnSpc>
              <a:spcBef>
                <a:spcPts val="300"/>
              </a:spcBef>
              <a:spcAft>
                <a:spcPts val="0"/>
              </a:spcAft>
              <a:buSzPts val="1500"/>
              <a:buNone/>
              <a:defRPr sz="1500"/>
            </a:lvl8pPr>
            <a:lvl9pPr lvl="8" algn="ctr">
              <a:lnSpc>
                <a:spcPct val="90000"/>
              </a:lnSpc>
              <a:spcBef>
                <a:spcPts val="300"/>
              </a:spcBef>
              <a:spcAft>
                <a:spcPts val="300"/>
              </a:spcAft>
              <a:buSzPts val="1500"/>
              <a:buNone/>
              <a:defRPr sz="1500"/>
            </a:lvl9pPr>
          </a:lstStyle>
          <a:p>
            <a:endParaRPr/>
          </a:p>
        </p:txBody>
      </p:sp>
      <p:sp>
        <p:nvSpPr>
          <p:cNvPr id="160" name="Google Shape;160;p84"/>
          <p:cNvSpPr txBox="1">
            <a:spLocks noGrp="1"/>
          </p:cNvSpPr>
          <p:nvPr>
            <p:ph type="dt" idx="10"/>
          </p:nvPr>
        </p:nvSpPr>
        <p:spPr>
          <a:xfrm>
            <a:off x="822962" y="4844840"/>
            <a:ext cx="1854203"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p84"/>
          <p:cNvSpPr txBox="1">
            <a:spLocks noGrp="1"/>
          </p:cNvSpPr>
          <p:nvPr>
            <p:ph type="ftr" idx="11"/>
          </p:nvPr>
        </p:nvSpPr>
        <p:spPr>
          <a:xfrm>
            <a:off x="2764643" y="4844840"/>
            <a:ext cx="3617103"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84"/>
          <p:cNvSpPr txBox="1">
            <a:spLocks noGrp="1"/>
          </p:cNvSpPr>
          <p:nvPr>
            <p:ph type="sldNum" idx="12"/>
          </p:nvPr>
        </p:nvSpPr>
        <p:spPr>
          <a:xfrm>
            <a:off x="7425346" y="4844840"/>
            <a:ext cx="984019"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63" name="Google Shape;163;p84"/>
          <p:cNvCxnSpPr/>
          <p:nvPr/>
        </p:nvCxnSpPr>
        <p:spPr>
          <a:xfrm>
            <a:off x="905744" y="3257550"/>
            <a:ext cx="740664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164"/>
        <p:cNvGrpSpPr/>
        <p:nvPr/>
      </p:nvGrpSpPr>
      <p:grpSpPr>
        <a:xfrm>
          <a:off x="0" y="0"/>
          <a:ext cx="0" cy="0"/>
          <a:chOff x="0" y="0"/>
          <a:chExt cx="0" cy="0"/>
        </a:xfrm>
      </p:grpSpPr>
      <p:sp>
        <p:nvSpPr>
          <p:cNvPr id="165" name="Google Shape;165;p85"/>
          <p:cNvSpPr/>
          <p:nvPr/>
        </p:nvSpPr>
        <p:spPr>
          <a:xfrm>
            <a:off x="2384" y="4800600"/>
            <a:ext cx="9141619" cy="3429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6" name="Google Shape;166;p85"/>
          <p:cNvSpPr/>
          <p:nvPr/>
        </p:nvSpPr>
        <p:spPr>
          <a:xfrm>
            <a:off x="14" y="4750737"/>
            <a:ext cx="9141619" cy="4800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7" name="Google Shape;167;p85"/>
          <p:cNvSpPr txBox="1">
            <a:spLocks noGrp="1"/>
          </p:cNvSpPr>
          <p:nvPr>
            <p:ph type="title"/>
          </p:nvPr>
        </p:nvSpPr>
        <p:spPr>
          <a:xfrm>
            <a:off x="822960" y="569214"/>
            <a:ext cx="7543800" cy="267462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6000"/>
              <a:buFont typeface="Calibri"/>
              <a:buNone/>
              <a:defRPr sz="6000" b="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 name="Google Shape;168;p85"/>
          <p:cNvSpPr txBox="1">
            <a:spLocks noGrp="1"/>
          </p:cNvSpPr>
          <p:nvPr>
            <p:ph type="body" idx="1"/>
          </p:nvPr>
        </p:nvSpPr>
        <p:spPr>
          <a:xfrm>
            <a:off x="822960" y="3339846"/>
            <a:ext cx="7543800" cy="8572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900"/>
              </a:spcBef>
              <a:spcAft>
                <a:spcPts val="0"/>
              </a:spcAft>
              <a:buSzPts val="1800"/>
              <a:buNone/>
              <a:defRPr sz="1800" cap="none">
                <a:solidFill>
                  <a:schemeClr val="dk2"/>
                </a:solidFill>
                <a:latin typeface="Calibri"/>
                <a:ea typeface="Calibri"/>
                <a:cs typeface="Calibri"/>
                <a:sym typeface="Calibri"/>
              </a:defRPr>
            </a:lvl1pPr>
            <a:lvl2pPr marL="914400" lvl="1" indent="-228600" algn="l">
              <a:lnSpc>
                <a:spcPct val="90000"/>
              </a:lnSpc>
              <a:spcBef>
                <a:spcPts val="151"/>
              </a:spcBef>
              <a:spcAft>
                <a:spcPts val="0"/>
              </a:spcAft>
              <a:buSzPts val="1351"/>
              <a:buNone/>
              <a:defRPr sz="1351">
                <a:solidFill>
                  <a:srgbClr val="888888"/>
                </a:solidFill>
              </a:defRPr>
            </a:lvl2pPr>
            <a:lvl3pPr marL="1371600" lvl="2" indent="-228600" algn="l">
              <a:lnSpc>
                <a:spcPct val="90000"/>
              </a:lnSpc>
              <a:spcBef>
                <a:spcPts val="300"/>
              </a:spcBef>
              <a:spcAft>
                <a:spcPts val="0"/>
              </a:spcAft>
              <a:buSzPts val="1200"/>
              <a:buNone/>
              <a:defRPr sz="1200">
                <a:solidFill>
                  <a:srgbClr val="888888"/>
                </a:solidFill>
              </a:defRPr>
            </a:lvl3pPr>
            <a:lvl4pPr marL="1828800" lvl="3" indent="-228600" algn="l">
              <a:lnSpc>
                <a:spcPct val="90000"/>
              </a:lnSpc>
              <a:spcBef>
                <a:spcPts val="300"/>
              </a:spcBef>
              <a:spcAft>
                <a:spcPts val="0"/>
              </a:spcAft>
              <a:buSzPts val="1051"/>
              <a:buNone/>
              <a:defRPr sz="1051">
                <a:solidFill>
                  <a:srgbClr val="888888"/>
                </a:solidFill>
              </a:defRPr>
            </a:lvl4pPr>
            <a:lvl5pPr marL="2286000" lvl="4" indent="-228600" algn="l">
              <a:lnSpc>
                <a:spcPct val="90000"/>
              </a:lnSpc>
              <a:spcBef>
                <a:spcPts val="300"/>
              </a:spcBef>
              <a:spcAft>
                <a:spcPts val="0"/>
              </a:spcAft>
              <a:buSzPts val="1051"/>
              <a:buNone/>
              <a:defRPr sz="1051">
                <a:solidFill>
                  <a:srgbClr val="888888"/>
                </a:solidFill>
              </a:defRPr>
            </a:lvl5pPr>
            <a:lvl6pPr marL="2743200" lvl="5" indent="-228600" algn="l">
              <a:lnSpc>
                <a:spcPct val="90000"/>
              </a:lnSpc>
              <a:spcBef>
                <a:spcPts val="300"/>
              </a:spcBef>
              <a:spcAft>
                <a:spcPts val="0"/>
              </a:spcAft>
              <a:buSzPts val="1051"/>
              <a:buNone/>
              <a:defRPr sz="1051">
                <a:solidFill>
                  <a:srgbClr val="888888"/>
                </a:solidFill>
              </a:defRPr>
            </a:lvl6pPr>
            <a:lvl7pPr marL="3200400" lvl="6" indent="-228600" algn="l">
              <a:lnSpc>
                <a:spcPct val="90000"/>
              </a:lnSpc>
              <a:spcBef>
                <a:spcPts val="300"/>
              </a:spcBef>
              <a:spcAft>
                <a:spcPts val="0"/>
              </a:spcAft>
              <a:buSzPts val="1051"/>
              <a:buNone/>
              <a:defRPr sz="1051">
                <a:solidFill>
                  <a:srgbClr val="888888"/>
                </a:solidFill>
              </a:defRPr>
            </a:lvl7pPr>
            <a:lvl8pPr marL="3657600" lvl="7" indent="-228600" algn="l">
              <a:lnSpc>
                <a:spcPct val="90000"/>
              </a:lnSpc>
              <a:spcBef>
                <a:spcPts val="300"/>
              </a:spcBef>
              <a:spcAft>
                <a:spcPts val="0"/>
              </a:spcAft>
              <a:buSzPts val="1051"/>
              <a:buNone/>
              <a:defRPr sz="1051">
                <a:solidFill>
                  <a:srgbClr val="888888"/>
                </a:solidFill>
              </a:defRPr>
            </a:lvl8pPr>
            <a:lvl9pPr marL="4114800" lvl="8" indent="-228600" algn="l">
              <a:lnSpc>
                <a:spcPct val="90000"/>
              </a:lnSpc>
              <a:spcBef>
                <a:spcPts val="300"/>
              </a:spcBef>
              <a:spcAft>
                <a:spcPts val="300"/>
              </a:spcAft>
              <a:buSzPts val="1051"/>
              <a:buNone/>
              <a:defRPr sz="1051">
                <a:solidFill>
                  <a:srgbClr val="888888"/>
                </a:solidFill>
              </a:defRPr>
            </a:lvl9pPr>
          </a:lstStyle>
          <a:p>
            <a:endParaRPr/>
          </a:p>
        </p:txBody>
      </p:sp>
      <p:sp>
        <p:nvSpPr>
          <p:cNvPr id="169" name="Google Shape;169;p85"/>
          <p:cNvSpPr txBox="1">
            <a:spLocks noGrp="1"/>
          </p:cNvSpPr>
          <p:nvPr>
            <p:ph type="dt" idx="10"/>
          </p:nvPr>
        </p:nvSpPr>
        <p:spPr>
          <a:xfrm>
            <a:off x="822962" y="4844840"/>
            <a:ext cx="1854203"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85"/>
          <p:cNvSpPr txBox="1">
            <a:spLocks noGrp="1"/>
          </p:cNvSpPr>
          <p:nvPr>
            <p:ph type="ftr" idx="11"/>
          </p:nvPr>
        </p:nvSpPr>
        <p:spPr>
          <a:xfrm>
            <a:off x="2764643" y="4844840"/>
            <a:ext cx="3617103"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p85"/>
          <p:cNvSpPr txBox="1">
            <a:spLocks noGrp="1"/>
          </p:cNvSpPr>
          <p:nvPr>
            <p:ph type="sldNum" idx="12"/>
          </p:nvPr>
        </p:nvSpPr>
        <p:spPr>
          <a:xfrm>
            <a:off x="7425346" y="4844840"/>
            <a:ext cx="984019"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72" name="Google Shape;172;p85"/>
          <p:cNvCxnSpPr/>
          <p:nvPr/>
        </p:nvCxnSpPr>
        <p:spPr>
          <a:xfrm>
            <a:off x="905744" y="3257550"/>
            <a:ext cx="740664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73"/>
        <p:cNvGrpSpPr/>
        <p:nvPr/>
      </p:nvGrpSpPr>
      <p:grpSpPr>
        <a:xfrm>
          <a:off x="0" y="0"/>
          <a:ext cx="0" cy="0"/>
          <a:chOff x="0" y="0"/>
          <a:chExt cx="0" cy="0"/>
        </a:xfrm>
      </p:grpSpPr>
      <p:sp>
        <p:nvSpPr>
          <p:cNvPr id="174" name="Google Shape;174;p86"/>
          <p:cNvSpPr txBox="1">
            <a:spLocks noGrp="1"/>
          </p:cNvSpPr>
          <p:nvPr>
            <p:ph type="title"/>
          </p:nvPr>
        </p:nvSpPr>
        <p:spPr>
          <a:xfrm>
            <a:off x="822960" y="214953"/>
            <a:ext cx="7543800" cy="1088068"/>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86"/>
          <p:cNvSpPr txBox="1">
            <a:spLocks noGrp="1"/>
          </p:cNvSpPr>
          <p:nvPr>
            <p:ph type="body" idx="1"/>
          </p:nvPr>
        </p:nvSpPr>
        <p:spPr>
          <a:xfrm>
            <a:off x="822960" y="1384540"/>
            <a:ext cx="3703320" cy="5522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900"/>
              </a:spcBef>
              <a:spcAft>
                <a:spcPts val="0"/>
              </a:spcAft>
              <a:buSzPts val="1500"/>
              <a:buNone/>
              <a:defRPr sz="1500" b="0" cap="none">
                <a:solidFill>
                  <a:schemeClr val="dk2"/>
                </a:solidFill>
              </a:defRPr>
            </a:lvl1pPr>
            <a:lvl2pPr marL="914400" lvl="1" indent="-228600" algn="l">
              <a:lnSpc>
                <a:spcPct val="90000"/>
              </a:lnSpc>
              <a:spcBef>
                <a:spcPts val="151"/>
              </a:spcBef>
              <a:spcAft>
                <a:spcPts val="0"/>
              </a:spcAft>
              <a:buSzPts val="1500"/>
              <a:buNone/>
              <a:defRPr sz="1500" b="1"/>
            </a:lvl2pPr>
            <a:lvl3pPr marL="1371600" lvl="2" indent="-228600" algn="l">
              <a:lnSpc>
                <a:spcPct val="90000"/>
              </a:lnSpc>
              <a:spcBef>
                <a:spcPts val="300"/>
              </a:spcBef>
              <a:spcAft>
                <a:spcPts val="0"/>
              </a:spcAft>
              <a:buSzPts val="1351"/>
              <a:buNone/>
              <a:defRPr sz="1351" b="1"/>
            </a:lvl3pPr>
            <a:lvl4pPr marL="1828800" lvl="3" indent="-228600" algn="l">
              <a:lnSpc>
                <a:spcPct val="90000"/>
              </a:lnSpc>
              <a:spcBef>
                <a:spcPts val="300"/>
              </a:spcBef>
              <a:spcAft>
                <a:spcPts val="0"/>
              </a:spcAft>
              <a:buSzPts val="1200"/>
              <a:buNone/>
              <a:defRPr sz="1200" b="1"/>
            </a:lvl4pPr>
            <a:lvl5pPr marL="2286000" lvl="4" indent="-228600" algn="l">
              <a:lnSpc>
                <a:spcPct val="90000"/>
              </a:lnSpc>
              <a:spcBef>
                <a:spcPts val="300"/>
              </a:spcBef>
              <a:spcAft>
                <a:spcPts val="0"/>
              </a:spcAft>
              <a:buSzPts val="1200"/>
              <a:buNone/>
              <a:defRPr sz="1200" b="1"/>
            </a:lvl5pPr>
            <a:lvl6pPr marL="2743200" lvl="5" indent="-228600" algn="l">
              <a:lnSpc>
                <a:spcPct val="90000"/>
              </a:lnSpc>
              <a:spcBef>
                <a:spcPts val="300"/>
              </a:spcBef>
              <a:spcAft>
                <a:spcPts val="0"/>
              </a:spcAft>
              <a:buSzPts val="1200"/>
              <a:buNone/>
              <a:defRPr sz="1200" b="1"/>
            </a:lvl6pPr>
            <a:lvl7pPr marL="3200400" lvl="6" indent="-228600" algn="l">
              <a:lnSpc>
                <a:spcPct val="90000"/>
              </a:lnSpc>
              <a:spcBef>
                <a:spcPts val="300"/>
              </a:spcBef>
              <a:spcAft>
                <a:spcPts val="0"/>
              </a:spcAft>
              <a:buSzPts val="1200"/>
              <a:buNone/>
              <a:defRPr sz="1200" b="1"/>
            </a:lvl7pPr>
            <a:lvl8pPr marL="3657600" lvl="7" indent="-228600" algn="l">
              <a:lnSpc>
                <a:spcPct val="90000"/>
              </a:lnSpc>
              <a:spcBef>
                <a:spcPts val="300"/>
              </a:spcBef>
              <a:spcAft>
                <a:spcPts val="0"/>
              </a:spcAft>
              <a:buSzPts val="1200"/>
              <a:buNone/>
              <a:defRPr sz="1200" b="1"/>
            </a:lvl8pPr>
            <a:lvl9pPr marL="4114800" lvl="8" indent="-228600" algn="l">
              <a:lnSpc>
                <a:spcPct val="90000"/>
              </a:lnSpc>
              <a:spcBef>
                <a:spcPts val="300"/>
              </a:spcBef>
              <a:spcAft>
                <a:spcPts val="300"/>
              </a:spcAft>
              <a:buSzPts val="1200"/>
              <a:buNone/>
              <a:defRPr sz="1200" b="1"/>
            </a:lvl9pPr>
          </a:lstStyle>
          <a:p>
            <a:endParaRPr/>
          </a:p>
        </p:txBody>
      </p:sp>
      <p:sp>
        <p:nvSpPr>
          <p:cNvPr id="176" name="Google Shape;176;p86"/>
          <p:cNvSpPr txBox="1">
            <a:spLocks noGrp="1"/>
          </p:cNvSpPr>
          <p:nvPr>
            <p:ph type="body" idx="2"/>
          </p:nvPr>
        </p:nvSpPr>
        <p:spPr>
          <a:xfrm>
            <a:off x="822960" y="1936751"/>
            <a:ext cx="3703320" cy="253365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1"/>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177" name="Google Shape;177;p86"/>
          <p:cNvSpPr txBox="1">
            <a:spLocks noGrp="1"/>
          </p:cNvSpPr>
          <p:nvPr>
            <p:ph type="body" idx="3"/>
          </p:nvPr>
        </p:nvSpPr>
        <p:spPr>
          <a:xfrm>
            <a:off x="4663440" y="1384540"/>
            <a:ext cx="3703320" cy="5522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900"/>
              </a:spcBef>
              <a:spcAft>
                <a:spcPts val="0"/>
              </a:spcAft>
              <a:buSzPts val="1500"/>
              <a:buNone/>
              <a:defRPr sz="1500" b="0" cap="none">
                <a:solidFill>
                  <a:schemeClr val="dk2"/>
                </a:solidFill>
              </a:defRPr>
            </a:lvl1pPr>
            <a:lvl2pPr marL="914400" lvl="1" indent="-228600" algn="l">
              <a:lnSpc>
                <a:spcPct val="90000"/>
              </a:lnSpc>
              <a:spcBef>
                <a:spcPts val="151"/>
              </a:spcBef>
              <a:spcAft>
                <a:spcPts val="0"/>
              </a:spcAft>
              <a:buSzPts val="1500"/>
              <a:buNone/>
              <a:defRPr sz="1500" b="1"/>
            </a:lvl2pPr>
            <a:lvl3pPr marL="1371600" lvl="2" indent="-228600" algn="l">
              <a:lnSpc>
                <a:spcPct val="90000"/>
              </a:lnSpc>
              <a:spcBef>
                <a:spcPts val="300"/>
              </a:spcBef>
              <a:spcAft>
                <a:spcPts val="0"/>
              </a:spcAft>
              <a:buSzPts val="1351"/>
              <a:buNone/>
              <a:defRPr sz="1351" b="1"/>
            </a:lvl3pPr>
            <a:lvl4pPr marL="1828800" lvl="3" indent="-228600" algn="l">
              <a:lnSpc>
                <a:spcPct val="90000"/>
              </a:lnSpc>
              <a:spcBef>
                <a:spcPts val="300"/>
              </a:spcBef>
              <a:spcAft>
                <a:spcPts val="0"/>
              </a:spcAft>
              <a:buSzPts val="1200"/>
              <a:buNone/>
              <a:defRPr sz="1200" b="1"/>
            </a:lvl4pPr>
            <a:lvl5pPr marL="2286000" lvl="4" indent="-228600" algn="l">
              <a:lnSpc>
                <a:spcPct val="90000"/>
              </a:lnSpc>
              <a:spcBef>
                <a:spcPts val="300"/>
              </a:spcBef>
              <a:spcAft>
                <a:spcPts val="0"/>
              </a:spcAft>
              <a:buSzPts val="1200"/>
              <a:buNone/>
              <a:defRPr sz="1200" b="1"/>
            </a:lvl5pPr>
            <a:lvl6pPr marL="2743200" lvl="5" indent="-228600" algn="l">
              <a:lnSpc>
                <a:spcPct val="90000"/>
              </a:lnSpc>
              <a:spcBef>
                <a:spcPts val="300"/>
              </a:spcBef>
              <a:spcAft>
                <a:spcPts val="0"/>
              </a:spcAft>
              <a:buSzPts val="1200"/>
              <a:buNone/>
              <a:defRPr sz="1200" b="1"/>
            </a:lvl6pPr>
            <a:lvl7pPr marL="3200400" lvl="6" indent="-228600" algn="l">
              <a:lnSpc>
                <a:spcPct val="90000"/>
              </a:lnSpc>
              <a:spcBef>
                <a:spcPts val="300"/>
              </a:spcBef>
              <a:spcAft>
                <a:spcPts val="0"/>
              </a:spcAft>
              <a:buSzPts val="1200"/>
              <a:buNone/>
              <a:defRPr sz="1200" b="1"/>
            </a:lvl7pPr>
            <a:lvl8pPr marL="3657600" lvl="7" indent="-228600" algn="l">
              <a:lnSpc>
                <a:spcPct val="90000"/>
              </a:lnSpc>
              <a:spcBef>
                <a:spcPts val="300"/>
              </a:spcBef>
              <a:spcAft>
                <a:spcPts val="0"/>
              </a:spcAft>
              <a:buSzPts val="1200"/>
              <a:buNone/>
              <a:defRPr sz="1200" b="1"/>
            </a:lvl8pPr>
            <a:lvl9pPr marL="4114800" lvl="8" indent="-228600" algn="l">
              <a:lnSpc>
                <a:spcPct val="90000"/>
              </a:lnSpc>
              <a:spcBef>
                <a:spcPts val="300"/>
              </a:spcBef>
              <a:spcAft>
                <a:spcPts val="300"/>
              </a:spcAft>
              <a:buSzPts val="1200"/>
              <a:buNone/>
              <a:defRPr sz="1200" b="1"/>
            </a:lvl9pPr>
          </a:lstStyle>
          <a:p>
            <a:endParaRPr/>
          </a:p>
        </p:txBody>
      </p:sp>
      <p:sp>
        <p:nvSpPr>
          <p:cNvPr id="178" name="Google Shape;178;p86"/>
          <p:cNvSpPr txBox="1">
            <a:spLocks noGrp="1"/>
          </p:cNvSpPr>
          <p:nvPr>
            <p:ph type="body" idx="4"/>
          </p:nvPr>
        </p:nvSpPr>
        <p:spPr>
          <a:xfrm>
            <a:off x="4663440" y="1936751"/>
            <a:ext cx="3703320" cy="253365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1"/>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179" name="Google Shape;179;p86"/>
          <p:cNvSpPr txBox="1">
            <a:spLocks noGrp="1"/>
          </p:cNvSpPr>
          <p:nvPr>
            <p:ph type="dt" idx="10"/>
          </p:nvPr>
        </p:nvSpPr>
        <p:spPr>
          <a:xfrm>
            <a:off x="822962" y="4844840"/>
            <a:ext cx="1854203"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p86"/>
          <p:cNvSpPr txBox="1">
            <a:spLocks noGrp="1"/>
          </p:cNvSpPr>
          <p:nvPr>
            <p:ph type="ftr" idx="11"/>
          </p:nvPr>
        </p:nvSpPr>
        <p:spPr>
          <a:xfrm>
            <a:off x="2764643" y="4844840"/>
            <a:ext cx="3617103"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p86"/>
          <p:cNvSpPr txBox="1">
            <a:spLocks noGrp="1"/>
          </p:cNvSpPr>
          <p:nvPr>
            <p:ph type="sldNum" idx="12"/>
          </p:nvPr>
        </p:nvSpPr>
        <p:spPr>
          <a:xfrm>
            <a:off x="7425346" y="4844840"/>
            <a:ext cx="984019"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2"/>
        <p:cNvGrpSpPr/>
        <p:nvPr/>
      </p:nvGrpSpPr>
      <p:grpSpPr>
        <a:xfrm>
          <a:off x="0" y="0"/>
          <a:ext cx="0" cy="0"/>
          <a:chOff x="0" y="0"/>
          <a:chExt cx="0" cy="0"/>
        </a:xfrm>
      </p:grpSpPr>
      <p:sp>
        <p:nvSpPr>
          <p:cNvPr id="183" name="Google Shape;183;p87"/>
          <p:cNvSpPr txBox="1">
            <a:spLocks noGrp="1"/>
          </p:cNvSpPr>
          <p:nvPr>
            <p:ph type="title"/>
          </p:nvPr>
        </p:nvSpPr>
        <p:spPr>
          <a:xfrm>
            <a:off x="822960" y="214958"/>
            <a:ext cx="7543800" cy="578423"/>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 name="Google Shape;184;p87"/>
          <p:cNvSpPr txBox="1">
            <a:spLocks noGrp="1"/>
          </p:cNvSpPr>
          <p:nvPr>
            <p:ph type="dt" idx="10"/>
          </p:nvPr>
        </p:nvSpPr>
        <p:spPr>
          <a:xfrm>
            <a:off x="822962" y="4844840"/>
            <a:ext cx="1854203"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5" name="Google Shape;185;p87"/>
          <p:cNvSpPr txBox="1">
            <a:spLocks noGrp="1"/>
          </p:cNvSpPr>
          <p:nvPr>
            <p:ph type="ftr" idx="11"/>
          </p:nvPr>
        </p:nvSpPr>
        <p:spPr>
          <a:xfrm>
            <a:off x="2764643" y="4844840"/>
            <a:ext cx="3617103"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 name="Google Shape;186;p87"/>
          <p:cNvSpPr txBox="1">
            <a:spLocks noGrp="1"/>
          </p:cNvSpPr>
          <p:nvPr>
            <p:ph type="sldNum" idx="12"/>
          </p:nvPr>
        </p:nvSpPr>
        <p:spPr>
          <a:xfrm>
            <a:off x="7425346" y="4844840"/>
            <a:ext cx="984019"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187"/>
        <p:cNvGrpSpPr/>
        <p:nvPr/>
      </p:nvGrpSpPr>
      <p:grpSpPr>
        <a:xfrm>
          <a:off x="0" y="0"/>
          <a:ext cx="0" cy="0"/>
          <a:chOff x="0" y="0"/>
          <a:chExt cx="0" cy="0"/>
        </a:xfrm>
      </p:grpSpPr>
      <p:sp>
        <p:nvSpPr>
          <p:cNvPr id="188" name="Google Shape;188;p88"/>
          <p:cNvSpPr/>
          <p:nvPr/>
        </p:nvSpPr>
        <p:spPr>
          <a:xfrm>
            <a:off x="16" y="0"/>
            <a:ext cx="3038093" cy="51435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9" name="Google Shape;189;p88"/>
          <p:cNvSpPr/>
          <p:nvPr/>
        </p:nvSpPr>
        <p:spPr>
          <a:xfrm>
            <a:off x="3030056" y="0"/>
            <a:ext cx="48007" cy="5143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0" name="Google Shape;190;p88"/>
          <p:cNvSpPr txBox="1">
            <a:spLocks noGrp="1"/>
          </p:cNvSpPr>
          <p:nvPr>
            <p:ph type="title"/>
          </p:nvPr>
        </p:nvSpPr>
        <p:spPr>
          <a:xfrm>
            <a:off x="342902" y="445769"/>
            <a:ext cx="2400300" cy="17145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FFFFFF"/>
              </a:buClr>
              <a:buSzPts val="2700"/>
              <a:buFont typeface="Calibri"/>
              <a:buNone/>
              <a:defRPr sz="2700" b="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p88"/>
          <p:cNvSpPr txBox="1">
            <a:spLocks noGrp="1"/>
          </p:cNvSpPr>
          <p:nvPr>
            <p:ph type="body" idx="1"/>
          </p:nvPr>
        </p:nvSpPr>
        <p:spPr>
          <a:xfrm>
            <a:off x="3600451" y="548640"/>
            <a:ext cx="4869180" cy="394335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1"/>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192" name="Google Shape;192;p88"/>
          <p:cNvSpPr txBox="1">
            <a:spLocks noGrp="1"/>
          </p:cNvSpPr>
          <p:nvPr>
            <p:ph type="body" idx="2"/>
          </p:nvPr>
        </p:nvSpPr>
        <p:spPr>
          <a:xfrm>
            <a:off x="342902" y="2194561"/>
            <a:ext cx="2400300" cy="253434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900"/>
              </a:spcBef>
              <a:spcAft>
                <a:spcPts val="0"/>
              </a:spcAft>
              <a:buSzPts val="1125"/>
              <a:buNone/>
              <a:defRPr sz="1125">
                <a:solidFill>
                  <a:srgbClr val="FFFFFF"/>
                </a:solidFill>
              </a:defRPr>
            </a:lvl1pPr>
            <a:lvl2pPr marL="914400" lvl="1" indent="-228600" algn="l">
              <a:lnSpc>
                <a:spcPct val="90000"/>
              </a:lnSpc>
              <a:spcBef>
                <a:spcPts val="151"/>
              </a:spcBef>
              <a:spcAft>
                <a:spcPts val="0"/>
              </a:spcAft>
              <a:buSzPts val="900"/>
              <a:buNone/>
              <a:defRPr sz="900"/>
            </a:lvl2pPr>
            <a:lvl3pPr marL="1371600" lvl="2" indent="-228600" algn="l">
              <a:lnSpc>
                <a:spcPct val="90000"/>
              </a:lnSpc>
              <a:spcBef>
                <a:spcPts val="300"/>
              </a:spcBef>
              <a:spcAft>
                <a:spcPts val="0"/>
              </a:spcAft>
              <a:buSzPts val="751"/>
              <a:buNone/>
              <a:defRPr sz="751"/>
            </a:lvl3pPr>
            <a:lvl4pPr marL="1828800" lvl="3" indent="-228600" algn="l">
              <a:lnSpc>
                <a:spcPct val="90000"/>
              </a:lnSpc>
              <a:spcBef>
                <a:spcPts val="300"/>
              </a:spcBef>
              <a:spcAft>
                <a:spcPts val="0"/>
              </a:spcAft>
              <a:buSzPts val="675"/>
              <a:buNone/>
              <a:defRPr sz="675"/>
            </a:lvl4pPr>
            <a:lvl5pPr marL="2286000" lvl="4" indent="-228600" algn="l">
              <a:lnSpc>
                <a:spcPct val="90000"/>
              </a:lnSpc>
              <a:spcBef>
                <a:spcPts val="300"/>
              </a:spcBef>
              <a:spcAft>
                <a:spcPts val="0"/>
              </a:spcAft>
              <a:buSzPts val="675"/>
              <a:buNone/>
              <a:defRPr sz="675"/>
            </a:lvl5pPr>
            <a:lvl6pPr marL="2743200" lvl="5" indent="-228600" algn="l">
              <a:lnSpc>
                <a:spcPct val="90000"/>
              </a:lnSpc>
              <a:spcBef>
                <a:spcPts val="300"/>
              </a:spcBef>
              <a:spcAft>
                <a:spcPts val="0"/>
              </a:spcAft>
              <a:buSzPts val="675"/>
              <a:buNone/>
              <a:defRPr sz="675"/>
            </a:lvl6pPr>
            <a:lvl7pPr marL="3200400" lvl="6" indent="-228600" algn="l">
              <a:lnSpc>
                <a:spcPct val="90000"/>
              </a:lnSpc>
              <a:spcBef>
                <a:spcPts val="300"/>
              </a:spcBef>
              <a:spcAft>
                <a:spcPts val="0"/>
              </a:spcAft>
              <a:buSzPts val="675"/>
              <a:buNone/>
              <a:defRPr sz="675"/>
            </a:lvl7pPr>
            <a:lvl8pPr marL="3657600" lvl="7" indent="-228600" algn="l">
              <a:lnSpc>
                <a:spcPct val="90000"/>
              </a:lnSpc>
              <a:spcBef>
                <a:spcPts val="300"/>
              </a:spcBef>
              <a:spcAft>
                <a:spcPts val="0"/>
              </a:spcAft>
              <a:buSzPts val="675"/>
              <a:buNone/>
              <a:defRPr sz="675"/>
            </a:lvl8pPr>
            <a:lvl9pPr marL="4114800" lvl="8" indent="-228600" algn="l">
              <a:lnSpc>
                <a:spcPct val="90000"/>
              </a:lnSpc>
              <a:spcBef>
                <a:spcPts val="300"/>
              </a:spcBef>
              <a:spcAft>
                <a:spcPts val="300"/>
              </a:spcAft>
              <a:buSzPts val="675"/>
              <a:buNone/>
              <a:defRPr sz="675"/>
            </a:lvl9pPr>
          </a:lstStyle>
          <a:p>
            <a:endParaRPr/>
          </a:p>
        </p:txBody>
      </p:sp>
      <p:sp>
        <p:nvSpPr>
          <p:cNvPr id="193" name="Google Shape;193;p88"/>
          <p:cNvSpPr txBox="1">
            <a:spLocks noGrp="1"/>
          </p:cNvSpPr>
          <p:nvPr>
            <p:ph type="dt" idx="10"/>
          </p:nvPr>
        </p:nvSpPr>
        <p:spPr>
          <a:xfrm>
            <a:off x="349137" y="4844840"/>
            <a:ext cx="1963883"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p88"/>
          <p:cNvSpPr txBox="1">
            <a:spLocks noGrp="1"/>
          </p:cNvSpPr>
          <p:nvPr>
            <p:ph type="ftr" idx="11"/>
          </p:nvPr>
        </p:nvSpPr>
        <p:spPr>
          <a:xfrm>
            <a:off x="3600452" y="4844840"/>
            <a:ext cx="3486151"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5" name="Google Shape;195;p88"/>
          <p:cNvSpPr txBox="1">
            <a:spLocks noGrp="1"/>
          </p:cNvSpPr>
          <p:nvPr>
            <p:ph type="sldNum" idx="12"/>
          </p:nvPr>
        </p:nvSpPr>
        <p:spPr>
          <a:xfrm>
            <a:off x="7425346" y="4844840"/>
            <a:ext cx="984019"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chemeClr val="dk2"/>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chemeClr val="dk2"/>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chemeClr val="dk2"/>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chemeClr val="dk2"/>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chemeClr val="dk2"/>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chemeClr val="dk2"/>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chemeClr val="dk2"/>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chemeClr val="dk2"/>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196"/>
        <p:cNvGrpSpPr/>
        <p:nvPr/>
      </p:nvGrpSpPr>
      <p:grpSpPr>
        <a:xfrm>
          <a:off x="0" y="0"/>
          <a:ext cx="0" cy="0"/>
          <a:chOff x="0" y="0"/>
          <a:chExt cx="0" cy="0"/>
        </a:xfrm>
      </p:grpSpPr>
      <p:sp>
        <p:nvSpPr>
          <p:cNvPr id="197" name="Google Shape;197;p89"/>
          <p:cNvSpPr/>
          <p:nvPr/>
        </p:nvSpPr>
        <p:spPr>
          <a:xfrm>
            <a:off x="2" y="3714750"/>
            <a:ext cx="9141619" cy="142875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8" name="Google Shape;198;p89"/>
          <p:cNvSpPr/>
          <p:nvPr/>
        </p:nvSpPr>
        <p:spPr>
          <a:xfrm>
            <a:off x="14" y="3686307"/>
            <a:ext cx="9141619" cy="4800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9" name="Google Shape;199;p89"/>
          <p:cNvSpPr txBox="1">
            <a:spLocks noGrp="1"/>
          </p:cNvSpPr>
          <p:nvPr>
            <p:ph type="title"/>
          </p:nvPr>
        </p:nvSpPr>
        <p:spPr>
          <a:xfrm>
            <a:off x="822962" y="3806190"/>
            <a:ext cx="7584948" cy="617220"/>
          </a:xfrm>
          <a:prstGeom prst="rect">
            <a:avLst/>
          </a:prstGeom>
          <a:noFill/>
          <a:ln>
            <a:noFill/>
          </a:ln>
        </p:spPr>
        <p:txBody>
          <a:bodyPr spcFirstLastPara="1" wrap="square" lIns="91425" tIns="0" rIns="91425" bIns="0" anchor="b" anchorCtr="0">
            <a:noAutofit/>
          </a:bodyPr>
          <a:lstStyle>
            <a:lvl1pPr lvl="0" algn="l">
              <a:lnSpc>
                <a:spcPct val="85000"/>
              </a:lnSpc>
              <a:spcBef>
                <a:spcPts val="0"/>
              </a:spcBef>
              <a:spcAft>
                <a:spcPts val="0"/>
              </a:spcAft>
              <a:buClr>
                <a:srgbClr val="FFFFFF"/>
              </a:buClr>
              <a:buSzPts val="2700"/>
              <a:buFont typeface="Calibri"/>
              <a:buNone/>
              <a:defRPr sz="2700" b="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0" name="Google Shape;200;p89"/>
          <p:cNvSpPr>
            <a:spLocks noGrp="1"/>
          </p:cNvSpPr>
          <p:nvPr>
            <p:ph type="pic" idx="2"/>
          </p:nvPr>
        </p:nvSpPr>
        <p:spPr>
          <a:xfrm>
            <a:off x="13" y="4"/>
            <a:ext cx="9143989" cy="3686307"/>
          </a:xfrm>
          <a:prstGeom prst="rect">
            <a:avLst/>
          </a:prstGeom>
          <a:noFill/>
          <a:ln>
            <a:noFill/>
          </a:ln>
        </p:spPr>
      </p:sp>
      <p:sp>
        <p:nvSpPr>
          <p:cNvPr id="201" name="Google Shape;201;p89"/>
          <p:cNvSpPr txBox="1">
            <a:spLocks noGrp="1"/>
          </p:cNvSpPr>
          <p:nvPr>
            <p:ph type="body" idx="1"/>
          </p:nvPr>
        </p:nvSpPr>
        <p:spPr>
          <a:xfrm>
            <a:off x="822962" y="4430267"/>
            <a:ext cx="7584948" cy="445770"/>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0"/>
              </a:spcBef>
              <a:spcAft>
                <a:spcPts val="0"/>
              </a:spcAft>
              <a:buSzPts val="1125"/>
              <a:buNone/>
              <a:defRPr sz="1125">
                <a:solidFill>
                  <a:srgbClr val="FFFFFF"/>
                </a:solidFill>
              </a:defRPr>
            </a:lvl1pPr>
            <a:lvl2pPr marL="914400" lvl="1" indent="-228600" algn="l">
              <a:lnSpc>
                <a:spcPct val="90000"/>
              </a:lnSpc>
              <a:spcBef>
                <a:spcPts val="451"/>
              </a:spcBef>
              <a:spcAft>
                <a:spcPts val="0"/>
              </a:spcAft>
              <a:buSzPts val="900"/>
              <a:buNone/>
              <a:defRPr sz="900"/>
            </a:lvl2pPr>
            <a:lvl3pPr marL="1371600" lvl="2" indent="-228600" algn="l">
              <a:lnSpc>
                <a:spcPct val="90000"/>
              </a:lnSpc>
              <a:spcBef>
                <a:spcPts val="300"/>
              </a:spcBef>
              <a:spcAft>
                <a:spcPts val="0"/>
              </a:spcAft>
              <a:buSzPts val="751"/>
              <a:buNone/>
              <a:defRPr sz="751"/>
            </a:lvl3pPr>
            <a:lvl4pPr marL="1828800" lvl="3" indent="-228600" algn="l">
              <a:lnSpc>
                <a:spcPct val="90000"/>
              </a:lnSpc>
              <a:spcBef>
                <a:spcPts val="300"/>
              </a:spcBef>
              <a:spcAft>
                <a:spcPts val="0"/>
              </a:spcAft>
              <a:buSzPts val="675"/>
              <a:buNone/>
              <a:defRPr sz="675"/>
            </a:lvl4pPr>
            <a:lvl5pPr marL="2286000" lvl="4" indent="-228600" algn="l">
              <a:lnSpc>
                <a:spcPct val="90000"/>
              </a:lnSpc>
              <a:spcBef>
                <a:spcPts val="300"/>
              </a:spcBef>
              <a:spcAft>
                <a:spcPts val="0"/>
              </a:spcAft>
              <a:buSzPts val="675"/>
              <a:buNone/>
              <a:defRPr sz="675"/>
            </a:lvl5pPr>
            <a:lvl6pPr marL="2743200" lvl="5" indent="-228600" algn="l">
              <a:lnSpc>
                <a:spcPct val="90000"/>
              </a:lnSpc>
              <a:spcBef>
                <a:spcPts val="300"/>
              </a:spcBef>
              <a:spcAft>
                <a:spcPts val="0"/>
              </a:spcAft>
              <a:buSzPts val="675"/>
              <a:buNone/>
              <a:defRPr sz="675"/>
            </a:lvl6pPr>
            <a:lvl7pPr marL="3200400" lvl="6" indent="-228600" algn="l">
              <a:lnSpc>
                <a:spcPct val="90000"/>
              </a:lnSpc>
              <a:spcBef>
                <a:spcPts val="300"/>
              </a:spcBef>
              <a:spcAft>
                <a:spcPts val="0"/>
              </a:spcAft>
              <a:buSzPts val="675"/>
              <a:buNone/>
              <a:defRPr sz="675"/>
            </a:lvl7pPr>
            <a:lvl8pPr marL="3657600" lvl="7" indent="-228600" algn="l">
              <a:lnSpc>
                <a:spcPct val="90000"/>
              </a:lnSpc>
              <a:spcBef>
                <a:spcPts val="300"/>
              </a:spcBef>
              <a:spcAft>
                <a:spcPts val="0"/>
              </a:spcAft>
              <a:buSzPts val="675"/>
              <a:buNone/>
              <a:defRPr sz="675"/>
            </a:lvl8pPr>
            <a:lvl9pPr marL="4114800" lvl="8" indent="-228600" algn="l">
              <a:lnSpc>
                <a:spcPct val="90000"/>
              </a:lnSpc>
              <a:spcBef>
                <a:spcPts val="300"/>
              </a:spcBef>
              <a:spcAft>
                <a:spcPts val="300"/>
              </a:spcAft>
              <a:buSzPts val="675"/>
              <a:buNone/>
              <a:defRPr sz="675"/>
            </a:lvl9pPr>
          </a:lstStyle>
          <a:p>
            <a:endParaRPr/>
          </a:p>
        </p:txBody>
      </p:sp>
      <p:sp>
        <p:nvSpPr>
          <p:cNvPr id="202" name="Google Shape;202;p89"/>
          <p:cNvSpPr txBox="1">
            <a:spLocks noGrp="1"/>
          </p:cNvSpPr>
          <p:nvPr>
            <p:ph type="dt" idx="10"/>
          </p:nvPr>
        </p:nvSpPr>
        <p:spPr>
          <a:xfrm>
            <a:off x="822962" y="4844840"/>
            <a:ext cx="1854203"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3" name="Google Shape;203;p89"/>
          <p:cNvSpPr txBox="1">
            <a:spLocks noGrp="1"/>
          </p:cNvSpPr>
          <p:nvPr>
            <p:ph type="ftr" idx="11"/>
          </p:nvPr>
        </p:nvSpPr>
        <p:spPr>
          <a:xfrm>
            <a:off x="2764643" y="4844840"/>
            <a:ext cx="3617103"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4" name="Google Shape;204;p89"/>
          <p:cNvSpPr txBox="1">
            <a:spLocks noGrp="1"/>
          </p:cNvSpPr>
          <p:nvPr>
            <p:ph type="sldNum" idx="12"/>
          </p:nvPr>
        </p:nvSpPr>
        <p:spPr>
          <a:xfrm>
            <a:off x="7425346" y="4844840"/>
            <a:ext cx="984019"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05"/>
        <p:cNvGrpSpPr/>
        <p:nvPr/>
      </p:nvGrpSpPr>
      <p:grpSpPr>
        <a:xfrm>
          <a:off x="0" y="0"/>
          <a:ext cx="0" cy="0"/>
          <a:chOff x="0" y="0"/>
          <a:chExt cx="0" cy="0"/>
        </a:xfrm>
      </p:grpSpPr>
      <p:sp>
        <p:nvSpPr>
          <p:cNvPr id="206" name="Google Shape;206;p90"/>
          <p:cNvSpPr txBox="1">
            <a:spLocks noGrp="1"/>
          </p:cNvSpPr>
          <p:nvPr>
            <p:ph type="title"/>
          </p:nvPr>
        </p:nvSpPr>
        <p:spPr>
          <a:xfrm>
            <a:off x="822960" y="214958"/>
            <a:ext cx="7543800" cy="578423"/>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7" name="Google Shape;207;p90"/>
          <p:cNvSpPr txBox="1">
            <a:spLocks noGrp="1"/>
          </p:cNvSpPr>
          <p:nvPr>
            <p:ph type="body" idx="1"/>
          </p:nvPr>
        </p:nvSpPr>
        <p:spPr>
          <a:xfrm rot="5400000">
            <a:off x="2891494" y="-1073443"/>
            <a:ext cx="3406735" cy="7543800"/>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1"/>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208" name="Google Shape;208;p90"/>
          <p:cNvSpPr txBox="1">
            <a:spLocks noGrp="1"/>
          </p:cNvSpPr>
          <p:nvPr>
            <p:ph type="dt" idx="10"/>
          </p:nvPr>
        </p:nvSpPr>
        <p:spPr>
          <a:xfrm>
            <a:off x="822962" y="4844840"/>
            <a:ext cx="1854203"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9" name="Google Shape;209;p90"/>
          <p:cNvSpPr txBox="1">
            <a:spLocks noGrp="1"/>
          </p:cNvSpPr>
          <p:nvPr>
            <p:ph type="ftr" idx="11"/>
          </p:nvPr>
        </p:nvSpPr>
        <p:spPr>
          <a:xfrm>
            <a:off x="2764643" y="4844840"/>
            <a:ext cx="3617103"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0" name="Google Shape;210;p90"/>
          <p:cNvSpPr txBox="1">
            <a:spLocks noGrp="1"/>
          </p:cNvSpPr>
          <p:nvPr>
            <p:ph type="sldNum" idx="12"/>
          </p:nvPr>
        </p:nvSpPr>
        <p:spPr>
          <a:xfrm>
            <a:off x="7425346" y="4844840"/>
            <a:ext cx="984019"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211"/>
        <p:cNvGrpSpPr/>
        <p:nvPr/>
      </p:nvGrpSpPr>
      <p:grpSpPr>
        <a:xfrm>
          <a:off x="0" y="0"/>
          <a:ext cx="0" cy="0"/>
          <a:chOff x="0" y="0"/>
          <a:chExt cx="0" cy="0"/>
        </a:xfrm>
      </p:grpSpPr>
      <p:sp>
        <p:nvSpPr>
          <p:cNvPr id="212" name="Google Shape;212;p91"/>
          <p:cNvSpPr/>
          <p:nvPr/>
        </p:nvSpPr>
        <p:spPr>
          <a:xfrm>
            <a:off x="2384" y="4800600"/>
            <a:ext cx="9141619" cy="3429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3" name="Google Shape;213;p91"/>
          <p:cNvSpPr/>
          <p:nvPr/>
        </p:nvSpPr>
        <p:spPr>
          <a:xfrm>
            <a:off x="14" y="4750737"/>
            <a:ext cx="9141619" cy="4800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4" name="Google Shape;214;p91"/>
          <p:cNvSpPr txBox="1">
            <a:spLocks noGrp="1"/>
          </p:cNvSpPr>
          <p:nvPr>
            <p:ph type="title"/>
          </p:nvPr>
        </p:nvSpPr>
        <p:spPr>
          <a:xfrm rot="5400000">
            <a:off x="5370481" y="1484281"/>
            <a:ext cx="4318066" cy="1971675"/>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5" name="Google Shape;215;p91"/>
          <p:cNvSpPr txBox="1">
            <a:spLocks noGrp="1"/>
          </p:cNvSpPr>
          <p:nvPr>
            <p:ph type="body" idx="1"/>
          </p:nvPr>
        </p:nvSpPr>
        <p:spPr>
          <a:xfrm rot="5400000">
            <a:off x="1369982" y="-430241"/>
            <a:ext cx="4318067" cy="5800725"/>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1"/>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216" name="Google Shape;216;p91"/>
          <p:cNvSpPr txBox="1">
            <a:spLocks noGrp="1"/>
          </p:cNvSpPr>
          <p:nvPr>
            <p:ph type="dt" idx="10"/>
          </p:nvPr>
        </p:nvSpPr>
        <p:spPr>
          <a:xfrm>
            <a:off x="822962" y="4844840"/>
            <a:ext cx="1854203"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7" name="Google Shape;217;p91"/>
          <p:cNvSpPr txBox="1">
            <a:spLocks noGrp="1"/>
          </p:cNvSpPr>
          <p:nvPr>
            <p:ph type="ftr" idx="11"/>
          </p:nvPr>
        </p:nvSpPr>
        <p:spPr>
          <a:xfrm>
            <a:off x="2764643" y="4844840"/>
            <a:ext cx="3617103"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8" name="Google Shape;218;p91"/>
          <p:cNvSpPr txBox="1">
            <a:spLocks noGrp="1"/>
          </p:cNvSpPr>
          <p:nvPr>
            <p:ph type="sldNum" idx="12"/>
          </p:nvPr>
        </p:nvSpPr>
        <p:spPr>
          <a:xfrm>
            <a:off x="7425346" y="4844840"/>
            <a:ext cx="984019"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19"/>
        <p:cNvGrpSpPr/>
        <p:nvPr/>
      </p:nvGrpSpPr>
      <p:grpSpPr>
        <a:xfrm>
          <a:off x="0" y="0"/>
          <a:ext cx="0" cy="0"/>
          <a:chOff x="0" y="0"/>
          <a:chExt cx="0" cy="0"/>
        </a:xfrm>
      </p:grpSpPr>
      <p:sp>
        <p:nvSpPr>
          <p:cNvPr id="220" name="Google Shape;220;p92"/>
          <p:cNvSpPr txBox="1">
            <a:spLocks noGrp="1"/>
          </p:cNvSpPr>
          <p:nvPr>
            <p:ph type="title"/>
          </p:nvPr>
        </p:nvSpPr>
        <p:spPr>
          <a:xfrm>
            <a:off x="800100" y="248774"/>
            <a:ext cx="7543800" cy="61049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1" name="Google Shape;221;p92"/>
          <p:cNvSpPr txBox="1">
            <a:spLocks noGrp="1"/>
          </p:cNvSpPr>
          <p:nvPr>
            <p:ph type="dt" idx="10"/>
          </p:nvPr>
        </p:nvSpPr>
        <p:spPr>
          <a:xfrm>
            <a:off x="822962" y="4844840"/>
            <a:ext cx="1854203"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2" name="Google Shape;222;p92"/>
          <p:cNvSpPr txBox="1">
            <a:spLocks noGrp="1"/>
          </p:cNvSpPr>
          <p:nvPr>
            <p:ph type="ftr" idx="11"/>
          </p:nvPr>
        </p:nvSpPr>
        <p:spPr>
          <a:xfrm>
            <a:off x="2764643" y="4844840"/>
            <a:ext cx="3617103"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3" name="Google Shape;223;p92"/>
          <p:cNvSpPr txBox="1">
            <a:spLocks noGrp="1"/>
          </p:cNvSpPr>
          <p:nvPr>
            <p:ph type="sldNum" idx="12"/>
          </p:nvPr>
        </p:nvSpPr>
        <p:spPr>
          <a:xfrm>
            <a:off x="7425346" y="4844840"/>
            <a:ext cx="984019"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6"/>
        <p:cNvGrpSpPr/>
        <p:nvPr/>
      </p:nvGrpSpPr>
      <p:grpSpPr>
        <a:xfrm>
          <a:off x="0" y="0"/>
          <a:ext cx="0" cy="0"/>
          <a:chOff x="0" y="0"/>
          <a:chExt cx="0" cy="0"/>
        </a:xfrm>
      </p:grpSpPr>
      <p:sp>
        <p:nvSpPr>
          <p:cNvPr id="27" name="Google Shape;27;p66"/>
          <p:cNvSpPr/>
          <p:nvPr/>
        </p:nvSpPr>
        <p:spPr>
          <a:xfrm>
            <a:off x="2384" y="4800600"/>
            <a:ext cx="9141619" cy="3429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66"/>
          <p:cNvSpPr/>
          <p:nvPr/>
        </p:nvSpPr>
        <p:spPr>
          <a:xfrm>
            <a:off x="13" y="4750737"/>
            <a:ext cx="9141619" cy="4800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66"/>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6"/>
          <p:cNvSpPr txBox="1">
            <a:spLocks noGrp="1"/>
          </p:cNvSpPr>
          <p:nvPr>
            <p:ph type="ftr" idx="11"/>
          </p:nvPr>
        </p:nvSpPr>
        <p:spPr>
          <a:xfrm>
            <a:off x="2764642" y="4844839"/>
            <a:ext cx="3617103"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6"/>
          <p:cNvSpPr txBox="1">
            <a:spLocks noGrp="1"/>
          </p:cNvSpPr>
          <p:nvPr>
            <p:ph type="sldNum" idx="12"/>
          </p:nvPr>
        </p:nvSpPr>
        <p:spPr>
          <a:xfrm>
            <a:off x="7425345" y="4844839"/>
            <a:ext cx="984019"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24"/>
        <p:cNvGrpSpPr/>
        <p:nvPr/>
      </p:nvGrpSpPr>
      <p:grpSpPr>
        <a:xfrm>
          <a:off x="0" y="0"/>
          <a:ext cx="0" cy="0"/>
          <a:chOff x="0" y="0"/>
          <a:chExt cx="0" cy="0"/>
        </a:xfrm>
      </p:grpSpPr>
      <p:sp>
        <p:nvSpPr>
          <p:cNvPr id="225" name="Google Shape;225;p50"/>
          <p:cNvSpPr txBox="1">
            <a:spLocks noGrp="1"/>
          </p:cNvSpPr>
          <p:nvPr>
            <p:ph type="title"/>
          </p:nvPr>
        </p:nvSpPr>
        <p:spPr>
          <a:xfrm>
            <a:off x="822960" y="214958"/>
            <a:ext cx="7543800" cy="578423"/>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6" name="Google Shape;226;p50"/>
          <p:cNvSpPr txBox="1">
            <a:spLocks noGrp="1"/>
          </p:cNvSpPr>
          <p:nvPr>
            <p:ph type="dt" idx="10"/>
          </p:nvPr>
        </p:nvSpPr>
        <p:spPr>
          <a:xfrm>
            <a:off x="822962" y="4844840"/>
            <a:ext cx="1854203"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7" name="Google Shape;227;p50"/>
          <p:cNvSpPr txBox="1">
            <a:spLocks noGrp="1"/>
          </p:cNvSpPr>
          <p:nvPr>
            <p:ph type="ftr" idx="11"/>
          </p:nvPr>
        </p:nvSpPr>
        <p:spPr>
          <a:xfrm>
            <a:off x="2764643" y="4844840"/>
            <a:ext cx="3617103"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8" name="Google Shape;228;p50"/>
          <p:cNvSpPr txBox="1">
            <a:spLocks noGrp="1"/>
          </p:cNvSpPr>
          <p:nvPr>
            <p:ph type="sldNum" idx="12"/>
          </p:nvPr>
        </p:nvSpPr>
        <p:spPr>
          <a:xfrm>
            <a:off x="7425346" y="4844840"/>
            <a:ext cx="984019"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slide with header/logo - no text - blue" type="tx">
  <p:cSld name="TITLE_AND_BODY">
    <p:spTree>
      <p:nvGrpSpPr>
        <p:cNvPr id="1" name="Shape 229"/>
        <p:cNvGrpSpPr/>
        <p:nvPr/>
      </p:nvGrpSpPr>
      <p:grpSpPr>
        <a:xfrm>
          <a:off x="0" y="0"/>
          <a:ext cx="0" cy="0"/>
          <a:chOff x="0" y="0"/>
          <a:chExt cx="0" cy="0"/>
        </a:xfrm>
      </p:grpSpPr>
      <p:sp>
        <p:nvSpPr>
          <p:cNvPr id="230" name="Google Shape;230;p51"/>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FFFFFF"/>
              </a:buClr>
              <a:buSzPts val="3300"/>
              <a:buFont typeface="Rockwell"/>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Clr>
                <a:srgbClr val="FFFFFF"/>
              </a:buClr>
              <a:buSzPts val="1100"/>
              <a:buFont typeface="Rockwell"/>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Clr>
                <a:srgbClr val="FFFFFF"/>
              </a:buClr>
              <a:buSzPts val="1100"/>
              <a:buFont typeface="Rockwell"/>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Clr>
                <a:srgbClr val="FFFFFF"/>
              </a:buClr>
              <a:buSzPts val="1100"/>
              <a:buFont typeface="Rockwell"/>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Clr>
                <a:srgbClr val="FFFFFF"/>
              </a:buClr>
              <a:buSzPts val="1100"/>
              <a:buFont typeface="Rockwell"/>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Clr>
                <a:srgbClr val="FFFFFF"/>
              </a:buClr>
              <a:buSzPts val="1100"/>
              <a:buFont typeface="Rockwell"/>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Clr>
                <a:srgbClr val="FFFFFF"/>
              </a:buClr>
              <a:buSzPts val="1100"/>
              <a:buFont typeface="Rockwell"/>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Clr>
                <a:srgbClr val="FFFFFF"/>
              </a:buClr>
              <a:buSzPts val="1100"/>
              <a:buFont typeface="Rockwell"/>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Clr>
                <a:srgbClr val="FFFFFF"/>
              </a:buClr>
              <a:buSzPts val="1100"/>
              <a:buFont typeface="Rockwell"/>
              <a:buNone/>
              <a:defRPr sz="2000">
                <a:solidFill>
                  <a:srgbClr val="FFFFFF"/>
                </a:solidFill>
                <a:latin typeface="Rockwell"/>
                <a:ea typeface="Rockwell"/>
                <a:cs typeface="Rockwell"/>
                <a:sym typeface="Rockwell"/>
              </a:defRPr>
            </a:lvl9pPr>
          </a:lstStyle>
          <a:p>
            <a:endParaRPr/>
          </a:p>
        </p:txBody>
      </p:sp>
      <p:sp>
        <p:nvSpPr>
          <p:cNvPr id="231" name="Google Shape;231;p51"/>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232"/>
        <p:cNvGrpSpPr/>
        <p:nvPr/>
      </p:nvGrpSpPr>
      <p:grpSpPr>
        <a:xfrm>
          <a:off x="0" y="0"/>
          <a:ext cx="0" cy="0"/>
          <a:chOff x="0" y="0"/>
          <a:chExt cx="0" cy="0"/>
        </a:xfrm>
      </p:grpSpPr>
      <p:sp>
        <p:nvSpPr>
          <p:cNvPr id="233" name="Google Shape;233;p52"/>
          <p:cNvSpPr txBox="1">
            <a:spLocks noGrp="1"/>
          </p:cNvSpPr>
          <p:nvPr>
            <p:ph type="title"/>
          </p:nvPr>
        </p:nvSpPr>
        <p:spPr>
          <a:xfrm>
            <a:off x="822960" y="214958"/>
            <a:ext cx="7543800" cy="578423"/>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4" name="Google Shape;234;p52"/>
          <p:cNvSpPr txBox="1">
            <a:spLocks noGrp="1"/>
          </p:cNvSpPr>
          <p:nvPr>
            <p:ph type="dt" idx="10"/>
          </p:nvPr>
        </p:nvSpPr>
        <p:spPr>
          <a:xfrm>
            <a:off x="822962" y="4844840"/>
            <a:ext cx="1854203"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5" name="Google Shape;235;p52"/>
          <p:cNvSpPr txBox="1">
            <a:spLocks noGrp="1"/>
          </p:cNvSpPr>
          <p:nvPr>
            <p:ph type="ftr" idx="11"/>
          </p:nvPr>
        </p:nvSpPr>
        <p:spPr>
          <a:xfrm>
            <a:off x="2764643" y="4844840"/>
            <a:ext cx="3617103"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6" name="Google Shape;236;p52"/>
          <p:cNvSpPr txBox="1">
            <a:spLocks noGrp="1"/>
          </p:cNvSpPr>
          <p:nvPr>
            <p:ph type="sldNum" idx="12"/>
          </p:nvPr>
        </p:nvSpPr>
        <p:spPr>
          <a:xfrm>
            <a:off x="7425346" y="4844840"/>
            <a:ext cx="984019"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3"/>
        <p:cNvGrpSpPr/>
        <p:nvPr/>
      </p:nvGrpSpPr>
      <p:grpSpPr>
        <a:xfrm>
          <a:off x="0" y="0"/>
          <a:ext cx="0" cy="0"/>
          <a:chOff x="0" y="0"/>
          <a:chExt cx="0" cy="0"/>
        </a:xfrm>
      </p:grpSpPr>
      <p:sp>
        <p:nvSpPr>
          <p:cNvPr id="244" name="Google Shape;244;g2625d578d1c_1_573"/>
          <p:cNvSpPr/>
          <p:nvPr/>
        </p:nvSpPr>
        <p:spPr>
          <a:xfrm>
            <a:off x="0" y="3506428"/>
            <a:ext cx="9144000" cy="1637100"/>
          </a:xfrm>
          <a:prstGeom prst="rect">
            <a:avLst/>
          </a:prstGeom>
          <a:gradFill>
            <a:gsLst>
              <a:gs pos="0">
                <a:schemeClr val="lt1"/>
              </a:gs>
              <a:gs pos="100000">
                <a:srgbClr val="FFC846">
                  <a:alpha val="49803"/>
                </a:srgbClr>
              </a:gs>
            </a:gsLst>
            <a:lin ang="5400012"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245" name="Google Shape;245;g2625d578d1c_1_573"/>
          <p:cNvSpPr txBox="1">
            <a:spLocks noGrp="1"/>
          </p:cNvSpPr>
          <p:nvPr>
            <p:ph type="ctrTitle"/>
          </p:nvPr>
        </p:nvSpPr>
        <p:spPr>
          <a:xfrm>
            <a:off x="685801" y="2493127"/>
            <a:ext cx="7801800" cy="730200"/>
          </a:xfrm>
          <a:prstGeom prst="rect">
            <a:avLst/>
          </a:prstGeom>
          <a:noFill/>
          <a:ln>
            <a:noFill/>
          </a:ln>
        </p:spPr>
        <p:txBody>
          <a:bodyPr spcFirstLastPara="1" wrap="square" lIns="0" tIns="0" rIns="0" bIns="0" anchor="t" anchorCtr="0">
            <a:noAutofit/>
          </a:bodyPr>
          <a:lstStyle>
            <a:lvl1pPr lvl="0" algn="ctr" rtl="0">
              <a:lnSpc>
                <a:spcPct val="90000"/>
              </a:lnSpc>
              <a:spcBef>
                <a:spcPts val="0"/>
              </a:spcBef>
              <a:spcAft>
                <a:spcPts val="0"/>
              </a:spcAft>
              <a:buClr>
                <a:schemeClr val="dk1"/>
              </a:buClr>
              <a:buSzPts val="3600"/>
              <a:buFont typeface="Arial"/>
              <a:buNone/>
              <a:defRPr sz="36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46" name="Google Shape;246;g2625d578d1c_1_573"/>
          <p:cNvSpPr txBox="1">
            <a:spLocks noGrp="1"/>
          </p:cNvSpPr>
          <p:nvPr>
            <p:ph type="subTitle" idx="1"/>
          </p:nvPr>
        </p:nvSpPr>
        <p:spPr>
          <a:xfrm>
            <a:off x="685801" y="3506430"/>
            <a:ext cx="7801800" cy="4371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800"/>
              </a:spcBef>
              <a:spcAft>
                <a:spcPts val="0"/>
              </a:spcAft>
              <a:buClr>
                <a:schemeClr val="dk1"/>
              </a:buClr>
              <a:buSzPts val="2400"/>
              <a:buNone/>
              <a:defRPr sz="24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247" name="Google Shape;247;g2625d578d1c_1_573"/>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lvl="0" indent="0" algn="l" rtl="0">
              <a:spcBef>
                <a:spcPts val="0"/>
              </a:spcBef>
              <a:buNone/>
              <a:defRPr sz="1200" b="0" i="0" u="none" strike="noStrike" cap="none">
                <a:solidFill>
                  <a:schemeClr val="dk1"/>
                </a:solidFill>
                <a:latin typeface="Calibri"/>
                <a:ea typeface="Calibri"/>
                <a:cs typeface="Calibri"/>
                <a:sym typeface="Calibri"/>
              </a:defRPr>
            </a:lvl1pPr>
            <a:lvl2pPr marL="0" lvl="1" indent="0" algn="l" rtl="0">
              <a:spcBef>
                <a:spcPts val="0"/>
              </a:spcBef>
              <a:buNone/>
              <a:defRPr sz="1200" b="0" i="0" u="none" strike="noStrike" cap="none">
                <a:solidFill>
                  <a:schemeClr val="dk1"/>
                </a:solidFill>
                <a:latin typeface="Calibri"/>
                <a:ea typeface="Calibri"/>
                <a:cs typeface="Calibri"/>
                <a:sym typeface="Calibri"/>
              </a:defRPr>
            </a:lvl2pPr>
            <a:lvl3pPr marL="0" lvl="2" indent="0" algn="l" rtl="0">
              <a:spcBef>
                <a:spcPts val="0"/>
              </a:spcBef>
              <a:buNone/>
              <a:defRPr sz="1200" b="0" i="0" u="none" strike="noStrike" cap="none">
                <a:solidFill>
                  <a:schemeClr val="dk1"/>
                </a:solidFill>
                <a:latin typeface="Calibri"/>
                <a:ea typeface="Calibri"/>
                <a:cs typeface="Calibri"/>
                <a:sym typeface="Calibri"/>
              </a:defRPr>
            </a:lvl3pPr>
            <a:lvl4pPr marL="0" lvl="3" indent="0" algn="l" rtl="0">
              <a:spcBef>
                <a:spcPts val="0"/>
              </a:spcBef>
              <a:buNone/>
              <a:defRPr sz="1200" b="0" i="0" u="none" strike="noStrike" cap="none">
                <a:solidFill>
                  <a:schemeClr val="dk1"/>
                </a:solidFill>
                <a:latin typeface="Calibri"/>
                <a:ea typeface="Calibri"/>
                <a:cs typeface="Calibri"/>
                <a:sym typeface="Calibri"/>
              </a:defRPr>
            </a:lvl4pPr>
            <a:lvl5pPr marL="0" lvl="4" indent="0" algn="l" rtl="0">
              <a:spcBef>
                <a:spcPts val="0"/>
              </a:spcBef>
              <a:buNone/>
              <a:defRPr sz="1200" b="0" i="0" u="none" strike="noStrike" cap="none">
                <a:solidFill>
                  <a:schemeClr val="dk1"/>
                </a:solidFill>
                <a:latin typeface="Calibri"/>
                <a:ea typeface="Calibri"/>
                <a:cs typeface="Calibri"/>
                <a:sym typeface="Calibri"/>
              </a:defRPr>
            </a:lvl5pPr>
            <a:lvl6pPr marL="0" lvl="5" indent="0" algn="l" rtl="0">
              <a:spcBef>
                <a:spcPts val="0"/>
              </a:spcBef>
              <a:buNone/>
              <a:defRPr sz="1200" b="0" i="0" u="none" strike="noStrike" cap="none">
                <a:solidFill>
                  <a:schemeClr val="dk1"/>
                </a:solidFill>
                <a:latin typeface="Calibri"/>
                <a:ea typeface="Calibri"/>
                <a:cs typeface="Calibri"/>
                <a:sym typeface="Calibri"/>
              </a:defRPr>
            </a:lvl6pPr>
            <a:lvl7pPr marL="0" lvl="6" indent="0" algn="l" rtl="0">
              <a:spcBef>
                <a:spcPts val="0"/>
              </a:spcBef>
              <a:buNone/>
              <a:defRPr sz="1200" b="0" i="0" u="none" strike="noStrike" cap="none">
                <a:solidFill>
                  <a:schemeClr val="dk1"/>
                </a:solidFill>
                <a:latin typeface="Calibri"/>
                <a:ea typeface="Calibri"/>
                <a:cs typeface="Calibri"/>
                <a:sym typeface="Calibri"/>
              </a:defRPr>
            </a:lvl7pPr>
            <a:lvl8pPr marL="0" lvl="7" indent="0" algn="l" rtl="0">
              <a:spcBef>
                <a:spcPts val="0"/>
              </a:spcBef>
              <a:buNone/>
              <a:defRPr sz="1200" b="0" i="0" u="none" strike="noStrike" cap="none">
                <a:solidFill>
                  <a:schemeClr val="dk1"/>
                </a:solidFill>
                <a:latin typeface="Calibri"/>
                <a:ea typeface="Calibri"/>
                <a:cs typeface="Calibri"/>
                <a:sym typeface="Calibri"/>
              </a:defRPr>
            </a:lvl8pPr>
            <a:lvl9pPr marL="0" lvl="8" indent="0" algn="l" rtl="0">
              <a:spcBef>
                <a:spcPts val="0"/>
              </a:spcBef>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248" name="Google Shape;248;g2625d578d1c_1_573"/>
          <p:cNvPicPr preferRelativeResize="0"/>
          <p:nvPr/>
        </p:nvPicPr>
        <p:blipFill rotWithShape="1">
          <a:blip r:embed="rId2">
            <a:alphaModFix/>
          </a:blip>
          <a:srcRect/>
          <a:stretch/>
        </p:blipFill>
        <p:spPr>
          <a:xfrm>
            <a:off x="3512246" y="474530"/>
            <a:ext cx="2116730" cy="1321787"/>
          </a:xfrm>
          <a:prstGeom prst="rect">
            <a:avLst/>
          </a:prstGeom>
          <a:noFill/>
          <a:ln>
            <a:noFill/>
          </a:ln>
        </p:spPr>
      </p:pic>
      <p:cxnSp>
        <p:nvCxnSpPr>
          <p:cNvPr id="249" name="Google Shape;249;g2625d578d1c_1_573"/>
          <p:cNvCxnSpPr/>
          <p:nvPr/>
        </p:nvCxnSpPr>
        <p:spPr>
          <a:xfrm>
            <a:off x="685801" y="2064258"/>
            <a:ext cx="7801800" cy="15300"/>
          </a:xfrm>
          <a:prstGeom prst="straightConnector1">
            <a:avLst/>
          </a:prstGeom>
          <a:noFill/>
          <a:ln w="19050" cap="flat" cmpd="sng">
            <a:solidFill>
              <a:srgbClr val="FFC846"/>
            </a:solidFill>
            <a:prstDash val="solid"/>
            <a:miter lim="800000"/>
            <a:headEnd type="none" w="sm" len="sm"/>
            <a:tailEnd type="none" w="sm" len="sm"/>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0"/>
        <p:cNvGrpSpPr/>
        <p:nvPr/>
      </p:nvGrpSpPr>
      <p:grpSpPr>
        <a:xfrm>
          <a:off x="0" y="0"/>
          <a:ext cx="0" cy="0"/>
          <a:chOff x="0" y="0"/>
          <a:chExt cx="0" cy="0"/>
        </a:xfrm>
      </p:grpSpPr>
      <p:pic>
        <p:nvPicPr>
          <p:cNvPr id="251" name="Google Shape;251;g2625d578d1c_1_580"/>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252" name="Google Shape;252;g2625d578d1c_1_580"/>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dk1"/>
              </a:buClr>
              <a:buSzPts val="2100"/>
              <a:buFont typeface="Arial"/>
              <a:buNone/>
              <a:defRPr sz="2100">
                <a:solidFill>
                  <a:schemeClr val="dk1"/>
                </a:solidFill>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53" name="Google Shape;253;g2625d578d1c_1_580"/>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Autofit/>
          </a:bodyPr>
          <a:lstStyle>
            <a:lvl1pPr marL="457200" lvl="0" indent="-342900" algn="l" rtl="0">
              <a:lnSpc>
                <a:spcPct val="90000"/>
              </a:lnSpc>
              <a:spcBef>
                <a:spcPts val="800"/>
              </a:spcBef>
              <a:spcAft>
                <a:spcPts val="0"/>
              </a:spcAft>
              <a:buClr>
                <a:schemeClr val="dk1"/>
              </a:buClr>
              <a:buSzPts val="1800"/>
              <a:buChar char="•"/>
              <a:defRPr sz="1800"/>
            </a:lvl1pPr>
            <a:lvl2pPr marL="914400" lvl="1" indent="-323850" algn="l" rtl="0">
              <a:lnSpc>
                <a:spcPct val="90000"/>
              </a:lnSpc>
              <a:spcBef>
                <a:spcPts val="400"/>
              </a:spcBef>
              <a:spcAft>
                <a:spcPts val="0"/>
              </a:spcAft>
              <a:buClr>
                <a:schemeClr val="dk1"/>
              </a:buClr>
              <a:buSzPts val="1500"/>
              <a:buChar char="•"/>
              <a:defRPr sz="1500"/>
            </a:lvl2pPr>
            <a:lvl3pPr marL="1371600" lvl="2" indent="-317500" algn="l" rtl="0">
              <a:lnSpc>
                <a:spcPct val="90000"/>
              </a:lnSpc>
              <a:spcBef>
                <a:spcPts val="400"/>
              </a:spcBef>
              <a:spcAft>
                <a:spcPts val="0"/>
              </a:spcAft>
              <a:buClr>
                <a:schemeClr val="dk1"/>
              </a:buClr>
              <a:buSzPts val="1400"/>
              <a:buChar char="•"/>
              <a:defRPr sz="1400"/>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254" name="Google Shape;254;g2625d578d1c_1_580"/>
          <p:cNvPicPr preferRelativeResize="0"/>
          <p:nvPr/>
        </p:nvPicPr>
        <p:blipFill rotWithShape="1">
          <a:blip r:embed="rId3">
            <a:alphaModFix/>
          </a:blip>
          <a:srcRect/>
          <a:stretch/>
        </p:blipFill>
        <p:spPr>
          <a:xfrm>
            <a:off x="8086704" y="4629151"/>
            <a:ext cx="857291" cy="364738"/>
          </a:xfrm>
          <a:prstGeom prst="rect">
            <a:avLst/>
          </a:prstGeom>
          <a:noFill/>
          <a:ln>
            <a:noFill/>
          </a:ln>
        </p:spPr>
      </p:pic>
      <p:sp>
        <p:nvSpPr>
          <p:cNvPr id="255" name="Google Shape;255;g2625d578d1c_1_580"/>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lvl="0" indent="0" algn="l" rtl="0">
              <a:spcBef>
                <a:spcPts val="0"/>
              </a:spcBef>
              <a:buNone/>
              <a:defRPr sz="1200" b="0" i="0" u="none" strike="noStrike" cap="none">
                <a:solidFill>
                  <a:srgbClr val="7F7F7F"/>
                </a:solidFill>
                <a:latin typeface="Calibri"/>
                <a:ea typeface="Calibri"/>
                <a:cs typeface="Calibri"/>
                <a:sym typeface="Calibri"/>
              </a:defRPr>
            </a:lvl1pPr>
            <a:lvl2pPr marL="0" lvl="1" indent="0" algn="l" rtl="0">
              <a:spcBef>
                <a:spcPts val="0"/>
              </a:spcBef>
              <a:buNone/>
              <a:defRPr sz="1200" b="0" i="0" u="none" strike="noStrike" cap="none">
                <a:solidFill>
                  <a:srgbClr val="7F7F7F"/>
                </a:solidFill>
                <a:latin typeface="Calibri"/>
                <a:ea typeface="Calibri"/>
                <a:cs typeface="Calibri"/>
                <a:sym typeface="Calibri"/>
              </a:defRPr>
            </a:lvl2pPr>
            <a:lvl3pPr marL="0" lvl="2" indent="0" algn="l" rtl="0">
              <a:spcBef>
                <a:spcPts val="0"/>
              </a:spcBef>
              <a:buNone/>
              <a:defRPr sz="1200" b="0" i="0" u="none" strike="noStrike" cap="none">
                <a:solidFill>
                  <a:srgbClr val="7F7F7F"/>
                </a:solidFill>
                <a:latin typeface="Calibri"/>
                <a:ea typeface="Calibri"/>
                <a:cs typeface="Calibri"/>
                <a:sym typeface="Calibri"/>
              </a:defRPr>
            </a:lvl3pPr>
            <a:lvl4pPr marL="0" lvl="3" indent="0" algn="l" rtl="0">
              <a:spcBef>
                <a:spcPts val="0"/>
              </a:spcBef>
              <a:buNone/>
              <a:defRPr sz="1200" b="0" i="0" u="none" strike="noStrike" cap="none">
                <a:solidFill>
                  <a:srgbClr val="7F7F7F"/>
                </a:solidFill>
                <a:latin typeface="Calibri"/>
                <a:ea typeface="Calibri"/>
                <a:cs typeface="Calibri"/>
                <a:sym typeface="Calibri"/>
              </a:defRPr>
            </a:lvl4pPr>
            <a:lvl5pPr marL="0" lvl="4" indent="0" algn="l" rtl="0">
              <a:spcBef>
                <a:spcPts val="0"/>
              </a:spcBef>
              <a:buNone/>
              <a:defRPr sz="1200" b="0" i="0" u="none" strike="noStrike" cap="none">
                <a:solidFill>
                  <a:srgbClr val="7F7F7F"/>
                </a:solidFill>
                <a:latin typeface="Calibri"/>
                <a:ea typeface="Calibri"/>
                <a:cs typeface="Calibri"/>
                <a:sym typeface="Calibri"/>
              </a:defRPr>
            </a:lvl5pPr>
            <a:lvl6pPr marL="0" lvl="5" indent="0" algn="l" rtl="0">
              <a:spcBef>
                <a:spcPts val="0"/>
              </a:spcBef>
              <a:buNone/>
              <a:defRPr sz="1200" b="0" i="0" u="none" strike="noStrike" cap="none">
                <a:solidFill>
                  <a:srgbClr val="7F7F7F"/>
                </a:solidFill>
                <a:latin typeface="Calibri"/>
                <a:ea typeface="Calibri"/>
                <a:cs typeface="Calibri"/>
                <a:sym typeface="Calibri"/>
              </a:defRPr>
            </a:lvl6pPr>
            <a:lvl7pPr marL="0" lvl="6" indent="0" algn="l" rtl="0">
              <a:spcBef>
                <a:spcPts val="0"/>
              </a:spcBef>
              <a:buNone/>
              <a:defRPr sz="1200" b="0" i="0" u="none" strike="noStrike" cap="none">
                <a:solidFill>
                  <a:srgbClr val="7F7F7F"/>
                </a:solidFill>
                <a:latin typeface="Calibri"/>
                <a:ea typeface="Calibri"/>
                <a:cs typeface="Calibri"/>
                <a:sym typeface="Calibri"/>
              </a:defRPr>
            </a:lvl7pPr>
            <a:lvl8pPr marL="0" lvl="7" indent="0" algn="l" rtl="0">
              <a:spcBef>
                <a:spcPts val="0"/>
              </a:spcBef>
              <a:buNone/>
              <a:defRPr sz="1200" b="0" i="0" u="none" strike="noStrike" cap="none">
                <a:solidFill>
                  <a:srgbClr val="7F7F7F"/>
                </a:solidFill>
                <a:latin typeface="Calibri"/>
                <a:ea typeface="Calibri"/>
                <a:cs typeface="Calibri"/>
                <a:sym typeface="Calibri"/>
              </a:defRPr>
            </a:lvl8pPr>
            <a:lvl9pPr marL="0" lvl="8" indent="0" algn="l" rtl="0">
              <a:spcBef>
                <a:spcPts val="0"/>
              </a:spcBef>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56"/>
        <p:cNvGrpSpPr/>
        <p:nvPr/>
      </p:nvGrpSpPr>
      <p:grpSpPr>
        <a:xfrm>
          <a:off x="0" y="0"/>
          <a:ext cx="0" cy="0"/>
          <a:chOff x="0" y="0"/>
          <a:chExt cx="0" cy="0"/>
        </a:xfrm>
      </p:grpSpPr>
      <p:pic>
        <p:nvPicPr>
          <p:cNvPr id="257" name="Google Shape;257;g2625d578d1c_1_586"/>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258" name="Google Shape;258;g2625d578d1c_1_586"/>
          <p:cNvSpPr txBox="1">
            <a:spLocks noGrp="1"/>
          </p:cNvSpPr>
          <p:nvPr>
            <p:ph type="title"/>
          </p:nvPr>
        </p:nvSpPr>
        <p:spPr>
          <a:xfrm>
            <a:off x="980803" y="267462"/>
            <a:ext cx="5400600" cy="5604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dk1"/>
              </a:buClr>
              <a:buSzPts val="2100"/>
              <a:buFont typeface="Arial"/>
              <a:buNone/>
              <a:defRPr sz="2100">
                <a:solidFill>
                  <a:schemeClr val="dk1"/>
                </a:solidFill>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59" name="Google Shape;259;g2625d578d1c_1_586"/>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Autofit/>
          </a:bodyPr>
          <a:lstStyle>
            <a:lvl1pPr marL="457200" lvl="0" indent="-342900" algn="l" rtl="0">
              <a:lnSpc>
                <a:spcPct val="90000"/>
              </a:lnSpc>
              <a:spcBef>
                <a:spcPts val="800"/>
              </a:spcBef>
              <a:spcAft>
                <a:spcPts val="0"/>
              </a:spcAft>
              <a:buClr>
                <a:schemeClr val="dk1"/>
              </a:buClr>
              <a:buSzPts val="1800"/>
              <a:buChar char="•"/>
              <a:defRPr sz="1800"/>
            </a:lvl1pPr>
            <a:lvl2pPr marL="914400" lvl="1" indent="-323850" algn="l" rtl="0">
              <a:lnSpc>
                <a:spcPct val="90000"/>
              </a:lnSpc>
              <a:spcBef>
                <a:spcPts val="400"/>
              </a:spcBef>
              <a:spcAft>
                <a:spcPts val="0"/>
              </a:spcAft>
              <a:buClr>
                <a:schemeClr val="dk1"/>
              </a:buClr>
              <a:buSzPts val="1500"/>
              <a:buChar char="•"/>
              <a:defRPr sz="1500"/>
            </a:lvl2pPr>
            <a:lvl3pPr marL="1371600" lvl="2" indent="-317500" algn="l" rtl="0">
              <a:lnSpc>
                <a:spcPct val="90000"/>
              </a:lnSpc>
              <a:spcBef>
                <a:spcPts val="400"/>
              </a:spcBef>
              <a:spcAft>
                <a:spcPts val="0"/>
              </a:spcAft>
              <a:buClr>
                <a:schemeClr val="dk1"/>
              </a:buClr>
              <a:buSzPts val="1400"/>
              <a:buChar char="•"/>
              <a:defRPr sz="1400"/>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260" name="Google Shape;260;g2625d578d1c_1_586"/>
          <p:cNvPicPr preferRelativeResize="0"/>
          <p:nvPr/>
        </p:nvPicPr>
        <p:blipFill rotWithShape="1">
          <a:blip r:embed="rId3">
            <a:alphaModFix/>
          </a:blip>
          <a:srcRect/>
          <a:stretch/>
        </p:blipFill>
        <p:spPr>
          <a:xfrm>
            <a:off x="8086704" y="4629151"/>
            <a:ext cx="857291" cy="364738"/>
          </a:xfrm>
          <a:prstGeom prst="rect">
            <a:avLst/>
          </a:prstGeom>
          <a:noFill/>
          <a:ln>
            <a:noFill/>
          </a:ln>
        </p:spPr>
      </p:pic>
      <p:sp>
        <p:nvSpPr>
          <p:cNvPr id="261" name="Google Shape;261;g2625d578d1c_1_586"/>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lvl="0" indent="0" algn="l" rtl="0">
              <a:spcBef>
                <a:spcPts val="0"/>
              </a:spcBef>
              <a:buNone/>
              <a:defRPr sz="1200" b="0" i="0" u="none" strike="noStrike" cap="none">
                <a:solidFill>
                  <a:srgbClr val="7F7F7F"/>
                </a:solidFill>
                <a:latin typeface="Calibri"/>
                <a:ea typeface="Calibri"/>
                <a:cs typeface="Calibri"/>
                <a:sym typeface="Calibri"/>
              </a:defRPr>
            </a:lvl1pPr>
            <a:lvl2pPr marL="0" lvl="1" indent="0" algn="l" rtl="0">
              <a:spcBef>
                <a:spcPts val="0"/>
              </a:spcBef>
              <a:buNone/>
              <a:defRPr sz="1200" b="0" i="0" u="none" strike="noStrike" cap="none">
                <a:solidFill>
                  <a:srgbClr val="7F7F7F"/>
                </a:solidFill>
                <a:latin typeface="Calibri"/>
                <a:ea typeface="Calibri"/>
                <a:cs typeface="Calibri"/>
                <a:sym typeface="Calibri"/>
              </a:defRPr>
            </a:lvl2pPr>
            <a:lvl3pPr marL="0" lvl="2" indent="0" algn="l" rtl="0">
              <a:spcBef>
                <a:spcPts val="0"/>
              </a:spcBef>
              <a:buNone/>
              <a:defRPr sz="1200" b="0" i="0" u="none" strike="noStrike" cap="none">
                <a:solidFill>
                  <a:srgbClr val="7F7F7F"/>
                </a:solidFill>
                <a:latin typeface="Calibri"/>
                <a:ea typeface="Calibri"/>
                <a:cs typeface="Calibri"/>
                <a:sym typeface="Calibri"/>
              </a:defRPr>
            </a:lvl3pPr>
            <a:lvl4pPr marL="0" lvl="3" indent="0" algn="l" rtl="0">
              <a:spcBef>
                <a:spcPts val="0"/>
              </a:spcBef>
              <a:buNone/>
              <a:defRPr sz="1200" b="0" i="0" u="none" strike="noStrike" cap="none">
                <a:solidFill>
                  <a:srgbClr val="7F7F7F"/>
                </a:solidFill>
                <a:latin typeface="Calibri"/>
                <a:ea typeface="Calibri"/>
                <a:cs typeface="Calibri"/>
                <a:sym typeface="Calibri"/>
              </a:defRPr>
            </a:lvl4pPr>
            <a:lvl5pPr marL="0" lvl="4" indent="0" algn="l" rtl="0">
              <a:spcBef>
                <a:spcPts val="0"/>
              </a:spcBef>
              <a:buNone/>
              <a:defRPr sz="1200" b="0" i="0" u="none" strike="noStrike" cap="none">
                <a:solidFill>
                  <a:srgbClr val="7F7F7F"/>
                </a:solidFill>
                <a:latin typeface="Calibri"/>
                <a:ea typeface="Calibri"/>
                <a:cs typeface="Calibri"/>
                <a:sym typeface="Calibri"/>
              </a:defRPr>
            </a:lvl5pPr>
            <a:lvl6pPr marL="0" lvl="5" indent="0" algn="l" rtl="0">
              <a:spcBef>
                <a:spcPts val="0"/>
              </a:spcBef>
              <a:buNone/>
              <a:defRPr sz="1200" b="0" i="0" u="none" strike="noStrike" cap="none">
                <a:solidFill>
                  <a:srgbClr val="7F7F7F"/>
                </a:solidFill>
                <a:latin typeface="Calibri"/>
                <a:ea typeface="Calibri"/>
                <a:cs typeface="Calibri"/>
                <a:sym typeface="Calibri"/>
              </a:defRPr>
            </a:lvl6pPr>
            <a:lvl7pPr marL="0" lvl="6" indent="0" algn="l" rtl="0">
              <a:spcBef>
                <a:spcPts val="0"/>
              </a:spcBef>
              <a:buNone/>
              <a:defRPr sz="1200" b="0" i="0" u="none" strike="noStrike" cap="none">
                <a:solidFill>
                  <a:srgbClr val="7F7F7F"/>
                </a:solidFill>
                <a:latin typeface="Calibri"/>
                <a:ea typeface="Calibri"/>
                <a:cs typeface="Calibri"/>
                <a:sym typeface="Calibri"/>
              </a:defRPr>
            </a:lvl7pPr>
            <a:lvl8pPr marL="0" lvl="7" indent="0" algn="l" rtl="0">
              <a:spcBef>
                <a:spcPts val="0"/>
              </a:spcBef>
              <a:buNone/>
              <a:defRPr sz="1200" b="0" i="0" u="none" strike="noStrike" cap="none">
                <a:solidFill>
                  <a:srgbClr val="7F7F7F"/>
                </a:solidFill>
                <a:latin typeface="Calibri"/>
                <a:ea typeface="Calibri"/>
                <a:cs typeface="Calibri"/>
                <a:sym typeface="Calibri"/>
              </a:defRPr>
            </a:lvl8pPr>
            <a:lvl9pPr marL="0" lvl="8" indent="0" algn="l" rtl="0">
              <a:spcBef>
                <a:spcPts val="0"/>
              </a:spcBef>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262" name="Google Shape;262;g2625d578d1c_1_586"/>
          <p:cNvPicPr preferRelativeResize="0"/>
          <p:nvPr/>
        </p:nvPicPr>
        <p:blipFill rotWithShape="1">
          <a:blip r:embed="rId4">
            <a:alphaModFix/>
          </a:blip>
          <a:srcRect/>
          <a:stretch/>
        </p:blipFill>
        <p:spPr>
          <a:xfrm>
            <a:off x="128460" y="13716"/>
            <a:ext cx="723885" cy="827775"/>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263"/>
        <p:cNvGrpSpPr/>
        <p:nvPr/>
      </p:nvGrpSpPr>
      <p:grpSpPr>
        <a:xfrm>
          <a:off x="0" y="0"/>
          <a:ext cx="0" cy="0"/>
          <a:chOff x="0" y="0"/>
          <a:chExt cx="0" cy="0"/>
        </a:xfrm>
      </p:grpSpPr>
      <p:pic>
        <p:nvPicPr>
          <p:cNvPr id="264" name="Google Shape;264;g2625d578d1c_1_593"/>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265" name="Google Shape;265;g2625d578d1c_1_593"/>
          <p:cNvSpPr txBox="1">
            <a:spLocks noGrp="1"/>
          </p:cNvSpPr>
          <p:nvPr>
            <p:ph type="title"/>
          </p:nvPr>
        </p:nvSpPr>
        <p:spPr>
          <a:xfrm>
            <a:off x="980803" y="267462"/>
            <a:ext cx="5400600" cy="5604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dk1"/>
              </a:buClr>
              <a:buSzPts val="2100"/>
              <a:buFont typeface="Arial"/>
              <a:buNone/>
              <a:defRPr sz="2100">
                <a:solidFill>
                  <a:schemeClr val="dk1"/>
                </a:solidFill>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66" name="Google Shape;266;g2625d578d1c_1_593"/>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Autofit/>
          </a:bodyPr>
          <a:lstStyle>
            <a:lvl1pPr marL="457200" lvl="0" indent="-342900" algn="l" rtl="0">
              <a:lnSpc>
                <a:spcPct val="90000"/>
              </a:lnSpc>
              <a:spcBef>
                <a:spcPts val="800"/>
              </a:spcBef>
              <a:spcAft>
                <a:spcPts val="0"/>
              </a:spcAft>
              <a:buClr>
                <a:schemeClr val="dk1"/>
              </a:buClr>
              <a:buSzPts val="1800"/>
              <a:buChar char="•"/>
              <a:defRPr sz="1800"/>
            </a:lvl1pPr>
            <a:lvl2pPr marL="914400" lvl="1" indent="-323850" algn="l" rtl="0">
              <a:lnSpc>
                <a:spcPct val="90000"/>
              </a:lnSpc>
              <a:spcBef>
                <a:spcPts val="400"/>
              </a:spcBef>
              <a:spcAft>
                <a:spcPts val="0"/>
              </a:spcAft>
              <a:buClr>
                <a:schemeClr val="dk1"/>
              </a:buClr>
              <a:buSzPts val="1500"/>
              <a:buChar char="•"/>
              <a:defRPr sz="1500"/>
            </a:lvl2pPr>
            <a:lvl3pPr marL="1371600" lvl="2" indent="-317500" algn="l" rtl="0">
              <a:lnSpc>
                <a:spcPct val="90000"/>
              </a:lnSpc>
              <a:spcBef>
                <a:spcPts val="400"/>
              </a:spcBef>
              <a:spcAft>
                <a:spcPts val="0"/>
              </a:spcAft>
              <a:buClr>
                <a:schemeClr val="dk1"/>
              </a:buClr>
              <a:buSzPts val="1400"/>
              <a:buChar char="•"/>
              <a:defRPr sz="1400"/>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267" name="Google Shape;267;g2625d578d1c_1_593"/>
          <p:cNvPicPr preferRelativeResize="0"/>
          <p:nvPr/>
        </p:nvPicPr>
        <p:blipFill rotWithShape="1">
          <a:blip r:embed="rId3">
            <a:alphaModFix/>
          </a:blip>
          <a:srcRect/>
          <a:stretch/>
        </p:blipFill>
        <p:spPr>
          <a:xfrm>
            <a:off x="8086704" y="4629151"/>
            <a:ext cx="857291" cy="364738"/>
          </a:xfrm>
          <a:prstGeom prst="rect">
            <a:avLst/>
          </a:prstGeom>
          <a:noFill/>
          <a:ln>
            <a:noFill/>
          </a:ln>
        </p:spPr>
      </p:pic>
      <p:sp>
        <p:nvSpPr>
          <p:cNvPr id="268" name="Google Shape;268;g2625d578d1c_1_593"/>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lvl="0" indent="0" algn="l" rtl="0">
              <a:spcBef>
                <a:spcPts val="0"/>
              </a:spcBef>
              <a:buNone/>
              <a:defRPr sz="1200" b="0" i="0" u="none" strike="noStrike" cap="none">
                <a:solidFill>
                  <a:srgbClr val="7F7F7F"/>
                </a:solidFill>
                <a:latin typeface="Calibri"/>
                <a:ea typeface="Calibri"/>
                <a:cs typeface="Calibri"/>
                <a:sym typeface="Calibri"/>
              </a:defRPr>
            </a:lvl1pPr>
            <a:lvl2pPr marL="0" lvl="1" indent="0" algn="l" rtl="0">
              <a:spcBef>
                <a:spcPts val="0"/>
              </a:spcBef>
              <a:buNone/>
              <a:defRPr sz="1200" b="0" i="0" u="none" strike="noStrike" cap="none">
                <a:solidFill>
                  <a:srgbClr val="7F7F7F"/>
                </a:solidFill>
                <a:latin typeface="Calibri"/>
                <a:ea typeface="Calibri"/>
                <a:cs typeface="Calibri"/>
                <a:sym typeface="Calibri"/>
              </a:defRPr>
            </a:lvl2pPr>
            <a:lvl3pPr marL="0" lvl="2" indent="0" algn="l" rtl="0">
              <a:spcBef>
                <a:spcPts val="0"/>
              </a:spcBef>
              <a:buNone/>
              <a:defRPr sz="1200" b="0" i="0" u="none" strike="noStrike" cap="none">
                <a:solidFill>
                  <a:srgbClr val="7F7F7F"/>
                </a:solidFill>
                <a:latin typeface="Calibri"/>
                <a:ea typeface="Calibri"/>
                <a:cs typeface="Calibri"/>
                <a:sym typeface="Calibri"/>
              </a:defRPr>
            </a:lvl3pPr>
            <a:lvl4pPr marL="0" lvl="3" indent="0" algn="l" rtl="0">
              <a:spcBef>
                <a:spcPts val="0"/>
              </a:spcBef>
              <a:buNone/>
              <a:defRPr sz="1200" b="0" i="0" u="none" strike="noStrike" cap="none">
                <a:solidFill>
                  <a:srgbClr val="7F7F7F"/>
                </a:solidFill>
                <a:latin typeface="Calibri"/>
                <a:ea typeface="Calibri"/>
                <a:cs typeface="Calibri"/>
                <a:sym typeface="Calibri"/>
              </a:defRPr>
            </a:lvl4pPr>
            <a:lvl5pPr marL="0" lvl="4" indent="0" algn="l" rtl="0">
              <a:spcBef>
                <a:spcPts val="0"/>
              </a:spcBef>
              <a:buNone/>
              <a:defRPr sz="1200" b="0" i="0" u="none" strike="noStrike" cap="none">
                <a:solidFill>
                  <a:srgbClr val="7F7F7F"/>
                </a:solidFill>
                <a:latin typeface="Calibri"/>
                <a:ea typeface="Calibri"/>
                <a:cs typeface="Calibri"/>
                <a:sym typeface="Calibri"/>
              </a:defRPr>
            </a:lvl5pPr>
            <a:lvl6pPr marL="0" lvl="5" indent="0" algn="l" rtl="0">
              <a:spcBef>
                <a:spcPts val="0"/>
              </a:spcBef>
              <a:buNone/>
              <a:defRPr sz="1200" b="0" i="0" u="none" strike="noStrike" cap="none">
                <a:solidFill>
                  <a:srgbClr val="7F7F7F"/>
                </a:solidFill>
                <a:latin typeface="Calibri"/>
                <a:ea typeface="Calibri"/>
                <a:cs typeface="Calibri"/>
                <a:sym typeface="Calibri"/>
              </a:defRPr>
            </a:lvl6pPr>
            <a:lvl7pPr marL="0" lvl="6" indent="0" algn="l" rtl="0">
              <a:spcBef>
                <a:spcPts val="0"/>
              </a:spcBef>
              <a:buNone/>
              <a:defRPr sz="1200" b="0" i="0" u="none" strike="noStrike" cap="none">
                <a:solidFill>
                  <a:srgbClr val="7F7F7F"/>
                </a:solidFill>
                <a:latin typeface="Calibri"/>
                <a:ea typeface="Calibri"/>
                <a:cs typeface="Calibri"/>
                <a:sym typeface="Calibri"/>
              </a:defRPr>
            </a:lvl7pPr>
            <a:lvl8pPr marL="0" lvl="7" indent="0" algn="l" rtl="0">
              <a:spcBef>
                <a:spcPts val="0"/>
              </a:spcBef>
              <a:buNone/>
              <a:defRPr sz="1200" b="0" i="0" u="none" strike="noStrike" cap="none">
                <a:solidFill>
                  <a:srgbClr val="7F7F7F"/>
                </a:solidFill>
                <a:latin typeface="Calibri"/>
                <a:ea typeface="Calibri"/>
                <a:cs typeface="Calibri"/>
                <a:sym typeface="Calibri"/>
              </a:defRPr>
            </a:lvl8pPr>
            <a:lvl9pPr marL="0" lvl="8" indent="0" algn="l" rtl="0">
              <a:spcBef>
                <a:spcPts val="0"/>
              </a:spcBef>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269" name="Google Shape;269;g2625d578d1c_1_593"/>
          <p:cNvPicPr preferRelativeResize="0"/>
          <p:nvPr/>
        </p:nvPicPr>
        <p:blipFill rotWithShape="1">
          <a:blip r:embed="rId4">
            <a:alphaModFix/>
          </a:blip>
          <a:srcRect/>
          <a:stretch/>
        </p:blipFill>
        <p:spPr>
          <a:xfrm>
            <a:off x="128460" y="13716"/>
            <a:ext cx="723884" cy="827775"/>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270"/>
        <p:cNvGrpSpPr/>
        <p:nvPr/>
      </p:nvGrpSpPr>
      <p:grpSpPr>
        <a:xfrm>
          <a:off x="0" y="0"/>
          <a:ext cx="0" cy="0"/>
          <a:chOff x="0" y="0"/>
          <a:chExt cx="0" cy="0"/>
        </a:xfrm>
      </p:grpSpPr>
      <p:pic>
        <p:nvPicPr>
          <p:cNvPr id="271" name="Google Shape;271;g2625d578d1c_1_600"/>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272" name="Google Shape;272;g2625d578d1c_1_600"/>
          <p:cNvSpPr txBox="1">
            <a:spLocks noGrp="1"/>
          </p:cNvSpPr>
          <p:nvPr>
            <p:ph type="title"/>
          </p:nvPr>
        </p:nvSpPr>
        <p:spPr>
          <a:xfrm>
            <a:off x="980803" y="267462"/>
            <a:ext cx="5400600" cy="5604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dk1"/>
              </a:buClr>
              <a:buSzPts val="2100"/>
              <a:buFont typeface="Arial"/>
              <a:buNone/>
              <a:defRPr sz="2100">
                <a:solidFill>
                  <a:schemeClr val="dk1"/>
                </a:solidFill>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73" name="Google Shape;273;g2625d578d1c_1_600"/>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Autofit/>
          </a:bodyPr>
          <a:lstStyle>
            <a:lvl1pPr marL="457200" lvl="0" indent="-342900" algn="l" rtl="0">
              <a:lnSpc>
                <a:spcPct val="90000"/>
              </a:lnSpc>
              <a:spcBef>
                <a:spcPts val="800"/>
              </a:spcBef>
              <a:spcAft>
                <a:spcPts val="0"/>
              </a:spcAft>
              <a:buClr>
                <a:schemeClr val="dk1"/>
              </a:buClr>
              <a:buSzPts val="1800"/>
              <a:buChar char="•"/>
              <a:defRPr sz="1800"/>
            </a:lvl1pPr>
            <a:lvl2pPr marL="914400" lvl="1" indent="-323850" algn="l" rtl="0">
              <a:lnSpc>
                <a:spcPct val="90000"/>
              </a:lnSpc>
              <a:spcBef>
                <a:spcPts val="400"/>
              </a:spcBef>
              <a:spcAft>
                <a:spcPts val="0"/>
              </a:spcAft>
              <a:buClr>
                <a:schemeClr val="dk1"/>
              </a:buClr>
              <a:buSzPts val="1500"/>
              <a:buChar char="•"/>
              <a:defRPr sz="1500"/>
            </a:lvl2pPr>
            <a:lvl3pPr marL="1371600" lvl="2" indent="-317500" algn="l" rtl="0">
              <a:lnSpc>
                <a:spcPct val="90000"/>
              </a:lnSpc>
              <a:spcBef>
                <a:spcPts val="400"/>
              </a:spcBef>
              <a:spcAft>
                <a:spcPts val="0"/>
              </a:spcAft>
              <a:buClr>
                <a:schemeClr val="dk1"/>
              </a:buClr>
              <a:buSzPts val="1400"/>
              <a:buChar char="•"/>
              <a:defRPr sz="1400"/>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274" name="Google Shape;274;g2625d578d1c_1_600"/>
          <p:cNvPicPr preferRelativeResize="0"/>
          <p:nvPr/>
        </p:nvPicPr>
        <p:blipFill rotWithShape="1">
          <a:blip r:embed="rId3">
            <a:alphaModFix/>
          </a:blip>
          <a:srcRect/>
          <a:stretch/>
        </p:blipFill>
        <p:spPr>
          <a:xfrm>
            <a:off x="8086704" y="4629151"/>
            <a:ext cx="857291" cy="364738"/>
          </a:xfrm>
          <a:prstGeom prst="rect">
            <a:avLst/>
          </a:prstGeom>
          <a:noFill/>
          <a:ln>
            <a:noFill/>
          </a:ln>
        </p:spPr>
      </p:pic>
      <p:sp>
        <p:nvSpPr>
          <p:cNvPr id="275" name="Google Shape;275;g2625d578d1c_1_600"/>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lvl="0" indent="0" algn="l" rtl="0">
              <a:spcBef>
                <a:spcPts val="0"/>
              </a:spcBef>
              <a:buNone/>
              <a:defRPr sz="1200" b="0" i="0" u="none" strike="noStrike" cap="none">
                <a:solidFill>
                  <a:srgbClr val="7F7F7F"/>
                </a:solidFill>
                <a:latin typeface="Calibri"/>
                <a:ea typeface="Calibri"/>
                <a:cs typeface="Calibri"/>
                <a:sym typeface="Calibri"/>
              </a:defRPr>
            </a:lvl1pPr>
            <a:lvl2pPr marL="0" lvl="1" indent="0" algn="l" rtl="0">
              <a:spcBef>
                <a:spcPts val="0"/>
              </a:spcBef>
              <a:buNone/>
              <a:defRPr sz="1200" b="0" i="0" u="none" strike="noStrike" cap="none">
                <a:solidFill>
                  <a:srgbClr val="7F7F7F"/>
                </a:solidFill>
                <a:latin typeface="Calibri"/>
                <a:ea typeface="Calibri"/>
                <a:cs typeface="Calibri"/>
                <a:sym typeface="Calibri"/>
              </a:defRPr>
            </a:lvl2pPr>
            <a:lvl3pPr marL="0" lvl="2" indent="0" algn="l" rtl="0">
              <a:spcBef>
                <a:spcPts val="0"/>
              </a:spcBef>
              <a:buNone/>
              <a:defRPr sz="1200" b="0" i="0" u="none" strike="noStrike" cap="none">
                <a:solidFill>
                  <a:srgbClr val="7F7F7F"/>
                </a:solidFill>
                <a:latin typeface="Calibri"/>
                <a:ea typeface="Calibri"/>
                <a:cs typeface="Calibri"/>
                <a:sym typeface="Calibri"/>
              </a:defRPr>
            </a:lvl3pPr>
            <a:lvl4pPr marL="0" lvl="3" indent="0" algn="l" rtl="0">
              <a:spcBef>
                <a:spcPts val="0"/>
              </a:spcBef>
              <a:buNone/>
              <a:defRPr sz="1200" b="0" i="0" u="none" strike="noStrike" cap="none">
                <a:solidFill>
                  <a:srgbClr val="7F7F7F"/>
                </a:solidFill>
                <a:latin typeface="Calibri"/>
                <a:ea typeface="Calibri"/>
                <a:cs typeface="Calibri"/>
                <a:sym typeface="Calibri"/>
              </a:defRPr>
            </a:lvl4pPr>
            <a:lvl5pPr marL="0" lvl="4" indent="0" algn="l" rtl="0">
              <a:spcBef>
                <a:spcPts val="0"/>
              </a:spcBef>
              <a:buNone/>
              <a:defRPr sz="1200" b="0" i="0" u="none" strike="noStrike" cap="none">
                <a:solidFill>
                  <a:srgbClr val="7F7F7F"/>
                </a:solidFill>
                <a:latin typeface="Calibri"/>
                <a:ea typeface="Calibri"/>
                <a:cs typeface="Calibri"/>
                <a:sym typeface="Calibri"/>
              </a:defRPr>
            </a:lvl5pPr>
            <a:lvl6pPr marL="0" lvl="5" indent="0" algn="l" rtl="0">
              <a:spcBef>
                <a:spcPts val="0"/>
              </a:spcBef>
              <a:buNone/>
              <a:defRPr sz="1200" b="0" i="0" u="none" strike="noStrike" cap="none">
                <a:solidFill>
                  <a:srgbClr val="7F7F7F"/>
                </a:solidFill>
                <a:latin typeface="Calibri"/>
                <a:ea typeface="Calibri"/>
                <a:cs typeface="Calibri"/>
                <a:sym typeface="Calibri"/>
              </a:defRPr>
            </a:lvl6pPr>
            <a:lvl7pPr marL="0" lvl="6" indent="0" algn="l" rtl="0">
              <a:spcBef>
                <a:spcPts val="0"/>
              </a:spcBef>
              <a:buNone/>
              <a:defRPr sz="1200" b="0" i="0" u="none" strike="noStrike" cap="none">
                <a:solidFill>
                  <a:srgbClr val="7F7F7F"/>
                </a:solidFill>
                <a:latin typeface="Calibri"/>
                <a:ea typeface="Calibri"/>
                <a:cs typeface="Calibri"/>
                <a:sym typeface="Calibri"/>
              </a:defRPr>
            </a:lvl7pPr>
            <a:lvl8pPr marL="0" lvl="7" indent="0" algn="l" rtl="0">
              <a:spcBef>
                <a:spcPts val="0"/>
              </a:spcBef>
              <a:buNone/>
              <a:defRPr sz="1200" b="0" i="0" u="none" strike="noStrike" cap="none">
                <a:solidFill>
                  <a:srgbClr val="7F7F7F"/>
                </a:solidFill>
                <a:latin typeface="Calibri"/>
                <a:ea typeface="Calibri"/>
                <a:cs typeface="Calibri"/>
                <a:sym typeface="Calibri"/>
              </a:defRPr>
            </a:lvl8pPr>
            <a:lvl9pPr marL="0" lvl="8" indent="0" algn="l" rtl="0">
              <a:spcBef>
                <a:spcPts val="0"/>
              </a:spcBef>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276" name="Google Shape;276;g2625d578d1c_1_600"/>
          <p:cNvPicPr preferRelativeResize="0"/>
          <p:nvPr/>
        </p:nvPicPr>
        <p:blipFill rotWithShape="1">
          <a:blip r:embed="rId4">
            <a:alphaModFix/>
          </a:blip>
          <a:srcRect/>
          <a:stretch/>
        </p:blipFill>
        <p:spPr>
          <a:xfrm>
            <a:off x="128460" y="13717"/>
            <a:ext cx="723884" cy="827773"/>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277"/>
        <p:cNvGrpSpPr/>
        <p:nvPr/>
      </p:nvGrpSpPr>
      <p:grpSpPr>
        <a:xfrm>
          <a:off x="0" y="0"/>
          <a:ext cx="0" cy="0"/>
          <a:chOff x="0" y="0"/>
          <a:chExt cx="0" cy="0"/>
        </a:xfrm>
      </p:grpSpPr>
      <p:pic>
        <p:nvPicPr>
          <p:cNvPr id="278" name="Google Shape;278;g2625d578d1c_1_607"/>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279" name="Google Shape;279;g2625d578d1c_1_607"/>
          <p:cNvSpPr txBox="1">
            <a:spLocks noGrp="1"/>
          </p:cNvSpPr>
          <p:nvPr>
            <p:ph type="title"/>
          </p:nvPr>
        </p:nvSpPr>
        <p:spPr>
          <a:xfrm>
            <a:off x="980803" y="267462"/>
            <a:ext cx="5400600" cy="5604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dk1"/>
              </a:buClr>
              <a:buSzPts val="2100"/>
              <a:buFont typeface="Arial"/>
              <a:buNone/>
              <a:defRPr sz="2100">
                <a:solidFill>
                  <a:schemeClr val="dk1"/>
                </a:solidFill>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80" name="Google Shape;280;g2625d578d1c_1_607"/>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Autofit/>
          </a:bodyPr>
          <a:lstStyle>
            <a:lvl1pPr marL="457200" lvl="0" indent="-342900" algn="l" rtl="0">
              <a:lnSpc>
                <a:spcPct val="90000"/>
              </a:lnSpc>
              <a:spcBef>
                <a:spcPts val="800"/>
              </a:spcBef>
              <a:spcAft>
                <a:spcPts val="0"/>
              </a:spcAft>
              <a:buClr>
                <a:schemeClr val="dk1"/>
              </a:buClr>
              <a:buSzPts val="1800"/>
              <a:buChar char="•"/>
              <a:defRPr sz="1800"/>
            </a:lvl1pPr>
            <a:lvl2pPr marL="914400" lvl="1" indent="-323850" algn="l" rtl="0">
              <a:lnSpc>
                <a:spcPct val="90000"/>
              </a:lnSpc>
              <a:spcBef>
                <a:spcPts val="400"/>
              </a:spcBef>
              <a:spcAft>
                <a:spcPts val="0"/>
              </a:spcAft>
              <a:buClr>
                <a:schemeClr val="dk1"/>
              </a:buClr>
              <a:buSzPts val="1500"/>
              <a:buChar char="•"/>
              <a:defRPr sz="1500"/>
            </a:lvl2pPr>
            <a:lvl3pPr marL="1371600" lvl="2" indent="-317500" algn="l" rtl="0">
              <a:lnSpc>
                <a:spcPct val="90000"/>
              </a:lnSpc>
              <a:spcBef>
                <a:spcPts val="400"/>
              </a:spcBef>
              <a:spcAft>
                <a:spcPts val="0"/>
              </a:spcAft>
              <a:buClr>
                <a:schemeClr val="dk1"/>
              </a:buClr>
              <a:buSzPts val="1400"/>
              <a:buChar char="•"/>
              <a:defRPr sz="1400"/>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281" name="Google Shape;281;g2625d578d1c_1_607"/>
          <p:cNvPicPr preferRelativeResize="0"/>
          <p:nvPr/>
        </p:nvPicPr>
        <p:blipFill rotWithShape="1">
          <a:blip r:embed="rId3">
            <a:alphaModFix/>
          </a:blip>
          <a:srcRect/>
          <a:stretch/>
        </p:blipFill>
        <p:spPr>
          <a:xfrm>
            <a:off x="8086704" y="4629151"/>
            <a:ext cx="857291" cy="364738"/>
          </a:xfrm>
          <a:prstGeom prst="rect">
            <a:avLst/>
          </a:prstGeom>
          <a:noFill/>
          <a:ln>
            <a:noFill/>
          </a:ln>
        </p:spPr>
      </p:pic>
      <p:sp>
        <p:nvSpPr>
          <p:cNvPr id="282" name="Google Shape;282;g2625d578d1c_1_607"/>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lvl="0" indent="0" algn="l" rtl="0">
              <a:spcBef>
                <a:spcPts val="0"/>
              </a:spcBef>
              <a:buNone/>
              <a:defRPr sz="1200" b="0" i="0" u="none" strike="noStrike" cap="none">
                <a:solidFill>
                  <a:srgbClr val="7F7F7F"/>
                </a:solidFill>
                <a:latin typeface="Calibri"/>
                <a:ea typeface="Calibri"/>
                <a:cs typeface="Calibri"/>
                <a:sym typeface="Calibri"/>
              </a:defRPr>
            </a:lvl1pPr>
            <a:lvl2pPr marL="0" lvl="1" indent="0" algn="l" rtl="0">
              <a:spcBef>
                <a:spcPts val="0"/>
              </a:spcBef>
              <a:buNone/>
              <a:defRPr sz="1200" b="0" i="0" u="none" strike="noStrike" cap="none">
                <a:solidFill>
                  <a:srgbClr val="7F7F7F"/>
                </a:solidFill>
                <a:latin typeface="Calibri"/>
                <a:ea typeface="Calibri"/>
                <a:cs typeface="Calibri"/>
                <a:sym typeface="Calibri"/>
              </a:defRPr>
            </a:lvl2pPr>
            <a:lvl3pPr marL="0" lvl="2" indent="0" algn="l" rtl="0">
              <a:spcBef>
                <a:spcPts val="0"/>
              </a:spcBef>
              <a:buNone/>
              <a:defRPr sz="1200" b="0" i="0" u="none" strike="noStrike" cap="none">
                <a:solidFill>
                  <a:srgbClr val="7F7F7F"/>
                </a:solidFill>
                <a:latin typeface="Calibri"/>
                <a:ea typeface="Calibri"/>
                <a:cs typeface="Calibri"/>
                <a:sym typeface="Calibri"/>
              </a:defRPr>
            </a:lvl3pPr>
            <a:lvl4pPr marL="0" lvl="3" indent="0" algn="l" rtl="0">
              <a:spcBef>
                <a:spcPts val="0"/>
              </a:spcBef>
              <a:buNone/>
              <a:defRPr sz="1200" b="0" i="0" u="none" strike="noStrike" cap="none">
                <a:solidFill>
                  <a:srgbClr val="7F7F7F"/>
                </a:solidFill>
                <a:latin typeface="Calibri"/>
                <a:ea typeface="Calibri"/>
                <a:cs typeface="Calibri"/>
                <a:sym typeface="Calibri"/>
              </a:defRPr>
            </a:lvl4pPr>
            <a:lvl5pPr marL="0" lvl="4" indent="0" algn="l" rtl="0">
              <a:spcBef>
                <a:spcPts val="0"/>
              </a:spcBef>
              <a:buNone/>
              <a:defRPr sz="1200" b="0" i="0" u="none" strike="noStrike" cap="none">
                <a:solidFill>
                  <a:srgbClr val="7F7F7F"/>
                </a:solidFill>
                <a:latin typeface="Calibri"/>
                <a:ea typeface="Calibri"/>
                <a:cs typeface="Calibri"/>
                <a:sym typeface="Calibri"/>
              </a:defRPr>
            </a:lvl5pPr>
            <a:lvl6pPr marL="0" lvl="5" indent="0" algn="l" rtl="0">
              <a:spcBef>
                <a:spcPts val="0"/>
              </a:spcBef>
              <a:buNone/>
              <a:defRPr sz="1200" b="0" i="0" u="none" strike="noStrike" cap="none">
                <a:solidFill>
                  <a:srgbClr val="7F7F7F"/>
                </a:solidFill>
                <a:latin typeface="Calibri"/>
                <a:ea typeface="Calibri"/>
                <a:cs typeface="Calibri"/>
                <a:sym typeface="Calibri"/>
              </a:defRPr>
            </a:lvl6pPr>
            <a:lvl7pPr marL="0" lvl="6" indent="0" algn="l" rtl="0">
              <a:spcBef>
                <a:spcPts val="0"/>
              </a:spcBef>
              <a:buNone/>
              <a:defRPr sz="1200" b="0" i="0" u="none" strike="noStrike" cap="none">
                <a:solidFill>
                  <a:srgbClr val="7F7F7F"/>
                </a:solidFill>
                <a:latin typeface="Calibri"/>
                <a:ea typeface="Calibri"/>
                <a:cs typeface="Calibri"/>
                <a:sym typeface="Calibri"/>
              </a:defRPr>
            </a:lvl7pPr>
            <a:lvl8pPr marL="0" lvl="7" indent="0" algn="l" rtl="0">
              <a:spcBef>
                <a:spcPts val="0"/>
              </a:spcBef>
              <a:buNone/>
              <a:defRPr sz="1200" b="0" i="0" u="none" strike="noStrike" cap="none">
                <a:solidFill>
                  <a:srgbClr val="7F7F7F"/>
                </a:solidFill>
                <a:latin typeface="Calibri"/>
                <a:ea typeface="Calibri"/>
                <a:cs typeface="Calibri"/>
                <a:sym typeface="Calibri"/>
              </a:defRPr>
            </a:lvl8pPr>
            <a:lvl9pPr marL="0" lvl="8" indent="0" algn="l" rtl="0">
              <a:spcBef>
                <a:spcPts val="0"/>
              </a:spcBef>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283" name="Google Shape;283;g2625d578d1c_1_607"/>
          <p:cNvPicPr preferRelativeResize="0"/>
          <p:nvPr/>
        </p:nvPicPr>
        <p:blipFill rotWithShape="1">
          <a:blip r:embed="rId4">
            <a:alphaModFix/>
          </a:blip>
          <a:srcRect/>
          <a:stretch/>
        </p:blipFill>
        <p:spPr>
          <a:xfrm>
            <a:off x="128460" y="13717"/>
            <a:ext cx="723882" cy="827773"/>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284"/>
        <p:cNvGrpSpPr/>
        <p:nvPr/>
      </p:nvGrpSpPr>
      <p:grpSpPr>
        <a:xfrm>
          <a:off x="0" y="0"/>
          <a:ext cx="0" cy="0"/>
          <a:chOff x="0" y="0"/>
          <a:chExt cx="0" cy="0"/>
        </a:xfrm>
      </p:grpSpPr>
      <p:pic>
        <p:nvPicPr>
          <p:cNvPr id="285" name="Google Shape;285;g2625d578d1c_1_614"/>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286" name="Google Shape;286;g2625d578d1c_1_614"/>
          <p:cNvSpPr txBox="1">
            <a:spLocks noGrp="1"/>
          </p:cNvSpPr>
          <p:nvPr>
            <p:ph type="title"/>
          </p:nvPr>
        </p:nvSpPr>
        <p:spPr>
          <a:xfrm>
            <a:off x="980803" y="267462"/>
            <a:ext cx="5400600" cy="5604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dk1"/>
              </a:buClr>
              <a:buSzPts val="2100"/>
              <a:buFont typeface="Arial"/>
              <a:buNone/>
              <a:defRPr sz="2100">
                <a:solidFill>
                  <a:schemeClr val="dk1"/>
                </a:solidFill>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87" name="Google Shape;287;g2625d578d1c_1_614"/>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Autofit/>
          </a:bodyPr>
          <a:lstStyle>
            <a:lvl1pPr marL="457200" lvl="0" indent="-342900" algn="l" rtl="0">
              <a:lnSpc>
                <a:spcPct val="90000"/>
              </a:lnSpc>
              <a:spcBef>
                <a:spcPts val="800"/>
              </a:spcBef>
              <a:spcAft>
                <a:spcPts val="0"/>
              </a:spcAft>
              <a:buClr>
                <a:schemeClr val="dk1"/>
              </a:buClr>
              <a:buSzPts val="1800"/>
              <a:buChar char="•"/>
              <a:defRPr sz="1800"/>
            </a:lvl1pPr>
            <a:lvl2pPr marL="914400" lvl="1" indent="-323850" algn="l" rtl="0">
              <a:lnSpc>
                <a:spcPct val="90000"/>
              </a:lnSpc>
              <a:spcBef>
                <a:spcPts val="400"/>
              </a:spcBef>
              <a:spcAft>
                <a:spcPts val="0"/>
              </a:spcAft>
              <a:buClr>
                <a:schemeClr val="dk1"/>
              </a:buClr>
              <a:buSzPts val="1500"/>
              <a:buChar char="•"/>
              <a:defRPr sz="1500"/>
            </a:lvl2pPr>
            <a:lvl3pPr marL="1371600" lvl="2" indent="-317500" algn="l" rtl="0">
              <a:lnSpc>
                <a:spcPct val="90000"/>
              </a:lnSpc>
              <a:spcBef>
                <a:spcPts val="400"/>
              </a:spcBef>
              <a:spcAft>
                <a:spcPts val="0"/>
              </a:spcAft>
              <a:buClr>
                <a:schemeClr val="dk1"/>
              </a:buClr>
              <a:buSzPts val="1400"/>
              <a:buChar char="•"/>
              <a:defRPr sz="1400"/>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288" name="Google Shape;288;g2625d578d1c_1_614"/>
          <p:cNvPicPr preferRelativeResize="0"/>
          <p:nvPr/>
        </p:nvPicPr>
        <p:blipFill rotWithShape="1">
          <a:blip r:embed="rId3">
            <a:alphaModFix/>
          </a:blip>
          <a:srcRect/>
          <a:stretch/>
        </p:blipFill>
        <p:spPr>
          <a:xfrm>
            <a:off x="8086704" y="4629151"/>
            <a:ext cx="857291" cy="364738"/>
          </a:xfrm>
          <a:prstGeom prst="rect">
            <a:avLst/>
          </a:prstGeom>
          <a:noFill/>
          <a:ln>
            <a:noFill/>
          </a:ln>
        </p:spPr>
      </p:pic>
      <p:sp>
        <p:nvSpPr>
          <p:cNvPr id="289" name="Google Shape;289;g2625d578d1c_1_614"/>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lvl="0" indent="0" algn="l" rtl="0">
              <a:spcBef>
                <a:spcPts val="0"/>
              </a:spcBef>
              <a:buNone/>
              <a:defRPr sz="1200" b="0" i="0" u="none" strike="noStrike" cap="none">
                <a:solidFill>
                  <a:srgbClr val="7F7F7F"/>
                </a:solidFill>
                <a:latin typeface="Calibri"/>
                <a:ea typeface="Calibri"/>
                <a:cs typeface="Calibri"/>
                <a:sym typeface="Calibri"/>
              </a:defRPr>
            </a:lvl1pPr>
            <a:lvl2pPr marL="0" lvl="1" indent="0" algn="l" rtl="0">
              <a:spcBef>
                <a:spcPts val="0"/>
              </a:spcBef>
              <a:buNone/>
              <a:defRPr sz="1200" b="0" i="0" u="none" strike="noStrike" cap="none">
                <a:solidFill>
                  <a:srgbClr val="7F7F7F"/>
                </a:solidFill>
                <a:latin typeface="Calibri"/>
                <a:ea typeface="Calibri"/>
                <a:cs typeface="Calibri"/>
                <a:sym typeface="Calibri"/>
              </a:defRPr>
            </a:lvl2pPr>
            <a:lvl3pPr marL="0" lvl="2" indent="0" algn="l" rtl="0">
              <a:spcBef>
                <a:spcPts val="0"/>
              </a:spcBef>
              <a:buNone/>
              <a:defRPr sz="1200" b="0" i="0" u="none" strike="noStrike" cap="none">
                <a:solidFill>
                  <a:srgbClr val="7F7F7F"/>
                </a:solidFill>
                <a:latin typeface="Calibri"/>
                <a:ea typeface="Calibri"/>
                <a:cs typeface="Calibri"/>
                <a:sym typeface="Calibri"/>
              </a:defRPr>
            </a:lvl3pPr>
            <a:lvl4pPr marL="0" lvl="3" indent="0" algn="l" rtl="0">
              <a:spcBef>
                <a:spcPts val="0"/>
              </a:spcBef>
              <a:buNone/>
              <a:defRPr sz="1200" b="0" i="0" u="none" strike="noStrike" cap="none">
                <a:solidFill>
                  <a:srgbClr val="7F7F7F"/>
                </a:solidFill>
                <a:latin typeface="Calibri"/>
                <a:ea typeface="Calibri"/>
                <a:cs typeface="Calibri"/>
                <a:sym typeface="Calibri"/>
              </a:defRPr>
            </a:lvl4pPr>
            <a:lvl5pPr marL="0" lvl="4" indent="0" algn="l" rtl="0">
              <a:spcBef>
                <a:spcPts val="0"/>
              </a:spcBef>
              <a:buNone/>
              <a:defRPr sz="1200" b="0" i="0" u="none" strike="noStrike" cap="none">
                <a:solidFill>
                  <a:srgbClr val="7F7F7F"/>
                </a:solidFill>
                <a:latin typeface="Calibri"/>
                <a:ea typeface="Calibri"/>
                <a:cs typeface="Calibri"/>
                <a:sym typeface="Calibri"/>
              </a:defRPr>
            </a:lvl5pPr>
            <a:lvl6pPr marL="0" lvl="5" indent="0" algn="l" rtl="0">
              <a:spcBef>
                <a:spcPts val="0"/>
              </a:spcBef>
              <a:buNone/>
              <a:defRPr sz="1200" b="0" i="0" u="none" strike="noStrike" cap="none">
                <a:solidFill>
                  <a:srgbClr val="7F7F7F"/>
                </a:solidFill>
                <a:latin typeface="Calibri"/>
                <a:ea typeface="Calibri"/>
                <a:cs typeface="Calibri"/>
                <a:sym typeface="Calibri"/>
              </a:defRPr>
            </a:lvl6pPr>
            <a:lvl7pPr marL="0" lvl="6" indent="0" algn="l" rtl="0">
              <a:spcBef>
                <a:spcPts val="0"/>
              </a:spcBef>
              <a:buNone/>
              <a:defRPr sz="1200" b="0" i="0" u="none" strike="noStrike" cap="none">
                <a:solidFill>
                  <a:srgbClr val="7F7F7F"/>
                </a:solidFill>
                <a:latin typeface="Calibri"/>
                <a:ea typeface="Calibri"/>
                <a:cs typeface="Calibri"/>
                <a:sym typeface="Calibri"/>
              </a:defRPr>
            </a:lvl7pPr>
            <a:lvl8pPr marL="0" lvl="7" indent="0" algn="l" rtl="0">
              <a:spcBef>
                <a:spcPts val="0"/>
              </a:spcBef>
              <a:buNone/>
              <a:defRPr sz="1200" b="0" i="0" u="none" strike="noStrike" cap="none">
                <a:solidFill>
                  <a:srgbClr val="7F7F7F"/>
                </a:solidFill>
                <a:latin typeface="Calibri"/>
                <a:ea typeface="Calibri"/>
                <a:cs typeface="Calibri"/>
                <a:sym typeface="Calibri"/>
              </a:defRPr>
            </a:lvl8pPr>
            <a:lvl9pPr marL="0" lvl="8" indent="0" algn="l" rtl="0">
              <a:spcBef>
                <a:spcPts val="0"/>
              </a:spcBef>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290" name="Google Shape;290;g2625d578d1c_1_614"/>
          <p:cNvPicPr preferRelativeResize="0"/>
          <p:nvPr/>
        </p:nvPicPr>
        <p:blipFill rotWithShape="1">
          <a:blip r:embed="rId4">
            <a:alphaModFix/>
          </a:blip>
          <a:srcRect/>
          <a:stretch/>
        </p:blipFill>
        <p:spPr>
          <a:xfrm>
            <a:off x="128460" y="13717"/>
            <a:ext cx="723882" cy="82777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
        <p:cNvGrpSpPr/>
        <p:nvPr/>
      </p:nvGrpSpPr>
      <p:grpSpPr>
        <a:xfrm>
          <a:off x="0" y="0"/>
          <a:ext cx="0" cy="0"/>
          <a:chOff x="0" y="0"/>
          <a:chExt cx="0" cy="0"/>
        </a:xfrm>
      </p:grpSpPr>
      <p:sp>
        <p:nvSpPr>
          <p:cNvPr id="33" name="Google Shape;33;p65"/>
          <p:cNvSpPr txBox="1">
            <a:spLocks noGrp="1"/>
          </p:cNvSpPr>
          <p:nvPr>
            <p:ph type="title"/>
          </p:nvPr>
        </p:nvSpPr>
        <p:spPr>
          <a:xfrm>
            <a:off x="822960" y="214953"/>
            <a:ext cx="7543800" cy="1088068"/>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65"/>
          <p:cNvSpPr txBox="1">
            <a:spLocks noGrp="1"/>
          </p:cNvSpPr>
          <p:nvPr>
            <p:ph type="body" idx="1"/>
          </p:nvPr>
        </p:nvSpPr>
        <p:spPr>
          <a:xfrm>
            <a:off x="822959" y="1384301"/>
            <a:ext cx="3703320" cy="301752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1"/>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35" name="Google Shape;35;p65"/>
          <p:cNvSpPr txBox="1">
            <a:spLocks noGrp="1"/>
          </p:cNvSpPr>
          <p:nvPr>
            <p:ph type="body" idx="2"/>
          </p:nvPr>
        </p:nvSpPr>
        <p:spPr>
          <a:xfrm>
            <a:off x="4663440" y="1384301"/>
            <a:ext cx="3703320" cy="301752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1"/>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36" name="Google Shape;36;p65"/>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65"/>
          <p:cNvSpPr txBox="1">
            <a:spLocks noGrp="1"/>
          </p:cNvSpPr>
          <p:nvPr>
            <p:ph type="ftr" idx="11"/>
          </p:nvPr>
        </p:nvSpPr>
        <p:spPr>
          <a:xfrm>
            <a:off x="2764642" y="4844839"/>
            <a:ext cx="3617103"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5"/>
          <p:cNvSpPr txBox="1">
            <a:spLocks noGrp="1"/>
          </p:cNvSpPr>
          <p:nvPr>
            <p:ph type="sldNum" idx="12"/>
          </p:nvPr>
        </p:nvSpPr>
        <p:spPr>
          <a:xfrm>
            <a:off x="7425345" y="4844839"/>
            <a:ext cx="984019"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291"/>
        <p:cNvGrpSpPr/>
        <p:nvPr/>
      </p:nvGrpSpPr>
      <p:grpSpPr>
        <a:xfrm>
          <a:off x="0" y="0"/>
          <a:ext cx="0" cy="0"/>
          <a:chOff x="0" y="0"/>
          <a:chExt cx="0" cy="0"/>
        </a:xfrm>
      </p:grpSpPr>
      <p:pic>
        <p:nvPicPr>
          <p:cNvPr id="292" name="Google Shape;292;g2625d578d1c_1_621"/>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293" name="Google Shape;293;g2625d578d1c_1_621"/>
          <p:cNvSpPr txBox="1">
            <a:spLocks noGrp="1"/>
          </p:cNvSpPr>
          <p:nvPr>
            <p:ph type="title"/>
          </p:nvPr>
        </p:nvSpPr>
        <p:spPr>
          <a:xfrm>
            <a:off x="980803" y="267462"/>
            <a:ext cx="5400600" cy="5604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dk1"/>
              </a:buClr>
              <a:buSzPts val="2100"/>
              <a:buFont typeface="Arial"/>
              <a:buNone/>
              <a:defRPr sz="2100">
                <a:solidFill>
                  <a:schemeClr val="dk1"/>
                </a:solidFill>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94" name="Google Shape;294;g2625d578d1c_1_621"/>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Autofit/>
          </a:bodyPr>
          <a:lstStyle>
            <a:lvl1pPr marL="457200" lvl="0" indent="-342900" algn="l" rtl="0">
              <a:lnSpc>
                <a:spcPct val="90000"/>
              </a:lnSpc>
              <a:spcBef>
                <a:spcPts val="800"/>
              </a:spcBef>
              <a:spcAft>
                <a:spcPts val="0"/>
              </a:spcAft>
              <a:buClr>
                <a:schemeClr val="dk1"/>
              </a:buClr>
              <a:buSzPts val="1800"/>
              <a:buChar char="•"/>
              <a:defRPr sz="1800"/>
            </a:lvl1pPr>
            <a:lvl2pPr marL="914400" lvl="1" indent="-323850" algn="l" rtl="0">
              <a:lnSpc>
                <a:spcPct val="90000"/>
              </a:lnSpc>
              <a:spcBef>
                <a:spcPts val="400"/>
              </a:spcBef>
              <a:spcAft>
                <a:spcPts val="0"/>
              </a:spcAft>
              <a:buClr>
                <a:schemeClr val="dk1"/>
              </a:buClr>
              <a:buSzPts val="1500"/>
              <a:buChar char="•"/>
              <a:defRPr sz="1500"/>
            </a:lvl2pPr>
            <a:lvl3pPr marL="1371600" lvl="2" indent="-317500" algn="l" rtl="0">
              <a:lnSpc>
                <a:spcPct val="90000"/>
              </a:lnSpc>
              <a:spcBef>
                <a:spcPts val="400"/>
              </a:spcBef>
              <a:spcAft>
                <a:spcPts val="0"/>
              </a:spcAft>
              <a:buClr>
                <a:schemeClr val="dk1"/>
              </a:buClr>
              <a:buSzPts val="1400"/>
              <a:buChar char="•"/>
              <a:defRPr sz="1400"/>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295" name="Google Shape;295;g2625d578d1c_1_621"/>
          <p:cNvPicPr preferRelativeResize="0"/>
          <p:nvPr/>
        </p:nvPicPr>
        <p:blipFill rotWithShape="1">
          <a:blip r:embed="rId3">
            <a:alphaModFix/>
          </a:blip>
          <a:srcRect/>
          <a:stretch/>
        </p:blipFill>
        <p:spPr>
          <a:xfrm>
            <a:off x="8086704" y="4629151"/>
            <a:ext cx="857291" cy="364738"/>
          </a:xfrm>
          <a:prstGeom prst="rect">
            <a:avLst/>
          </a:prstGeom>
          <a:noFill/>
          <a:ln>
            <a:noFill/>
          </a:ln>
        </p:spPr>
      </p:pic>
      <p:sp>
        <p:nvSpPr>
          <p:cNvPr id="296" name="Google Shape;296;g2625d578d1c_1_621"/>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lvl="0" indent="0" algn="l" rtl="0">
              <a:spcBef>
                <a:spcPts val="0"/>
              </a:spcBef>
              <a:buNone/>
              <a:defRPr sz="1200" b="0" i="0" u="none" strike="noStrike" cap="none">
                <a:solidFill>
                  <a:srgbClr val="7F7F7F"/>
                </a:solidFill>
                <a:latin typeface="Calibri"/>
                <a:ea typeface="Calibri"/>
                <a:cs typeface="Calibri"/>
                <a:sym typeface="Calibri"/>
              </a:defRPr>
            </a:lvl1pPr>
            <a:lvl2pPr marL="0" lvl="1" indent="0" algn="l" rtl="0">
              <a:spcBef>
                <a:spcPts val="0"/>
              </a:spcBef>
              <a:buNone/>
              <a:defRPr sz="1200" b="0" i="0" u="none" strike="noStrike" cap="none">
                <a:solidFill>
                  <a:srgbClr val="7F7F7F"/>
                </a:solidFill>
                <a:latin typeface="Calibri"/>
                <a:ea typeface="Calibri"/>
                <a:cs typeface="Calibri"/>
                <a:sym typeface="Calibri"/>
              </a:defRPr>
            </a:lvl2pPr>
            <a:lvl3pPr marL="0" lvl="2" indent="0" algn="l" rtl="0">
              <a:spcBef>
                <a:spcPts val="0"/>
              </a:spcBef>
              <a:buNone/>
              <a:defRPr sz="1200" b="0" i="0" u="none" strike="noStrike" cap="none">
                <a:solidFill>
                  <a:srgbClr val="7F7F7F"/>
                </a:solidFill>
                <a:latin typeface="Calibri"/>
                <a:ea typeface="Calibri"/>
                <a:cs typeface="Calibri"/>
                <a:sym typeface="Calibri"/>
              </a:defRPr>
            </a:lvl3pPr>
            <a:lvl4pPr marL="0" lvl="3" indent="0" algn="l" rtl="0">
              <a:spcBef>
                <a:spcPts val="0"/>
              </a:spcBef>
              <a:buNone/>
              <a:defRPr sz="1200" b="0" i="0" u="none" strike="noStrike" cap="none">
                <a:solidFill>
                  <a:srgbClr val="7F7F7F"/>
                </a:solidFill>
                <a:latin typeface="Calibri"/>
                <a:ea typeface="Calibri"/>
                <a:cs typeface="Calibri"/>
                <a:sym typeface="Calibri"/>
              </a:defRPr>
            </a:lvl4pPr>
            <a:lvl5pPr marL="0" lvl="4" indent="0" algn="l" rtl="0">
              <a:spcBef>
                <a:spcPts val="0"/>
              </a:spcBef>
              <a:buNone/>
              <a:defRPr sz="1200" b="0" i="0" u="none" strike="noStrike" cap="none">
                <a:solidFill>
                  <a:srgbClr val="7F7F7F"/>
                </a:solidFill>
                <a:latin typeface="Calibri"/>
                <a:ea typeface="Calibri"/>
                <a:cs typeface="Calibri"/>
                <a:sym typeface="Calibri"/>
              </a:defRPr>
            </a:lvl5pPr>
            <a:lvl6pPr marL="0" lvl="5" indent="0" algn="l" rtl="0">
              <a:spcBef>
                <a:spcPts val="0"/>
              </a:spcBef>
              <a:buNone/>
              <a:defRPr sz="1200" b="0" i="0" u="none" strike="noStrike" cap="none">
                <a:solidFill>
                  <a:srgbClr val="7F7F7F"/>
                </a:solidFill>
                <a:latin typeface="Calibri"/>
                <a:ea typeface="Calibri"/>
                <a:cs typeface="Calibri"/>
                <a:sym typeface="Calibri"/>
              </a:defRPr>
            </a:lvl6pPr>
            <a:lvl7pPr marL="0" lvl="6" indent="0" algn="l" rtl="0">
              <a:spcBef>
                <a:spcPts val="0"/>
              </a:spcBef>
              <a:buNone/>
              <a:defRPr sz="1200" b="0" i="0" u="none" strike="noStrike" cap="none">
                <a:solidFill>
                  <a:srgbClr val="7F7F7F"/>
                </a:solidFill>
                <a:latin typeface="Calibri"/>
                <a:ea typeface="Calibri"/>
                <a:cs typeface="Calibri"/>
                <a:sym typeface="Calibri"/>
              </a:defRPr>
            </a:lvl7pPr>
            <a:lvl8pPr marL="0" lvl="7" indent="0" algn="l" rtl="0">
              <a:spcBef>
                <a:spcPts val="0"/>
              </a:spcBef>
              <a:buNone/>
              <a:defRPr sz="1200" b="0" i="0" u="none" strike="noStrike" cap="none">
                <a:solidFill>
                  <a:srgbClr val="7F7F7F"/>
                </a:solidFill>
                <a:latin typeface="Calibri"/>
                <a:ea typeface="Calibri"/>
                <a:cs typeface="Calibri"/>
                <a:sym typeface="Calibri"/>
              </a:defRPr>
            </a:lvl8pPr>
            <a:lvl9pPr marL="0" lvl="8" indent="0" algn="l" rtl="0">
              <a:spcBef>
                <a:spcPts val="0"/>
              </a:spcBef>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297" name="Google Shape;297;g2625d578d1c_1_621"/>
          <p:cNvPicPr preferRelativeResize="0"/>
          <p:nvPr/>
        </p:nvPicPr>
        <p:blipFill rotWithShape="1">
          <a:blip r:embed="rId4">
            <a:alphaModFix/>
          </a:blip>
          <a:srcRect/>
          <a:stretch/>
        </p:blipFill>
        <p:spPr>
          <a:xfrm>
            <a:off x="128460" y="13717"/>
            <a:ext cx="723882" cy="827773"/>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98"/>
        <p:cNvGrpSpPr/>
        <p:nvPr/>
      </p:nvGrpSpPr>
      <p:grpSpPr>
        <a:xfrm>
          <a:off x="0" y="0"/>
          <a:ext cx="0" cy="0"/>
          <a:chOff x="0" y="0"/>
          <a:chExt cx="0" cy="0"/>
        </a:xfrm>
      </p:grpSpPr>
      <p:sp>
        <p:nvSpPr>
          <p:cNvPr id="299" name="Google Shape;299;g2625d578d1c_1_628"/>
          <p:cNvSpPr txBox="1">
            <a:spLocks noGrp="1"/>
          </p:cNvSpPr>
          <p:nvPr>
            <p:ph type="body" idx="1"/>
          </p:nvPr>
        </p:nvSpPr>
        <p:spPr>
          <a:xfrm>
            <a:off x="628650" y="1165860"/>
            <a:ext cx="3886200" cy="3263400"/>
          </a:xfrm>
          <a:prstGeom prst="rect">
            <a:avLst/>
          </a:prstGeom>
          <a:noFill/>
          <a:ln>
            <a:noFill/>
          </a:ln>
        </p:spPr>
        <p:txBody>
          <a:bodyPr spcFirstLastPara="1" wrap="square" lIns="68575" tIns="34275" rIns="68575" bIns="34275" anchor="t" anchorCtr="0">
            <a:noAutofit/>
          </a:bodyPr>
          <a:lstStyle>
            <a:lvl1pPr marL="457200" lvl="0" indent="-342900" algn="l" rtl="0">
              <a:lnSpc>
                <a:spcPct val="90000"/>
              </a:lnSpc>
              <a:spcBef>
                <a:spcPts val="800"/>
              </a:spcBef>
              <a:spcAft>
                <a:spcPts val="0"/>
              </a:spcAft>
              <a:buClr>
                <a:schemeClr val="dk1"/>
              </a:buClr>
              <a:buSzPts val="1800"/>
              <a:buChar char="•"/>
              <a:defRPr sz="1800"/>
            </a:lvl1pPr>
            <a:lvl2pPr marL="914400" lvl="1" indent="-323850" algn="l" rtl="0">
              <a:lnSpc>
                <a:spcPct val="90000"/>
              </a:lnSpc>
              <a:spcBef>
                <a:spcPts val="400"/>
              </a:spcBef>
              <a:spcAft>
                <a:spcPts val="0"/>
              </a:spcAft>
              <a:buClr>
                <a:schemeClr val="dk1"/>
              </a:buClr>
              <a:buSzPts val="1500"/>
              <a:buChar char="•"/>
              <a:defRPr sz="1500"/>
            </a:lvl2pPr>
            <a:lvl3pPr marL="1371600" lvl="2" indent="-317500" algn="l" rtl="0">
              <a:lnSpc>
                <a:spcPct val="90000"/>
              </a:lnSpc>
              <a:spcBef>
                <a:spcPts val="400"/>
              </a:spcBef>
              <a:spcAft>
                <a:spcPts val="0"/>
              </a:spcAft>
              <a:buClr>
                <a:schemeClr val="dk1"/>
              </a:buClr>
              <a:buSzPts val="1400"/>
              <a:buChar char="•"/>
              <a:defRPr sz="1400"/>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00" name="Google Shape;300;g2625d578d1c_1_628"/>
          <p:cNvSpPr txBox="1">
            <a:spLocks noGrp="1"/>
          </p:cNvSpPr>
          <p:nvPr>
            <p:ph type="body" idx="2"/>
          </p:nvPr>
        </p:nvSpPr>
        <p:spPr>
          <a:xfrm>
            <a:off x="4629150" y="1165860"/>
            <a:ext cx="3886200" cy="3263400"/>
          </a:xfrm>
          <a:prstGeom prst="rect">
            <a:avLst/>
          </a:prstGeom>
          <a:noFill/>
          <a:ln>
            <a:noFill/>
          </a:ln>
        </p:spPr>
        <p:txBody>
          <a:bodyPr spcFirstLastPara="1" wrap="square" lIns="68575" tIns="34275" rIns="68575" bIns="34275" anchor="t" anchorCtr="0">
            <a:noAutofit/>
          </a:bodyPr>
          <a:lstStyle>
            <a:lvl1pPr marL="457200" lvl="0" indent="-342900" algn="l" rtl="0">
              <a:lnSpc>
                <a:spcPct val="90000"/>
              </a:lnSpc>
              <a:spcBef>
                <a:spcPts val="800"/>
              </a:spcBef>
              <a:spcAft>
                <a:spcPts val="0"/>
              </a:spcAft>
              <a:buClr>
                <a:schemeClr val="dk1"/>
              </a:buClr>
              <a:buSzPts val="1800"/>
              <a:buChar char="•"/>
              <a:defRPr sz="1800"/>
            </a:lvl1pPr>
            <a:lvl2pPr marL="914400" lvl="1" indent="-323850" algn="l" rtl="0">
              <a:lnSpc>
                <a:spcPct val="90000"/>
              </a:lnSpc>
              <a:spcBef>
                <a:spcPts val="400"/>
              </a:spcBef>
              <a:spcAft>
                <a:spcPts val="0"/>
              </a:spcAft>
              <a:buClr>
                <a:schemeClr val="dk1"/>
              </a:buClr>
              <a:buSzPts val="1500"/>
              <a:buChar char="•"/>
              <a:defRPr sz="1500"/>
            </a:lvl2pPr>
            <a:lvl3pPr marL="1371600" lvl="2" indent="-317500" algn="l" rtl="0">
              <a:lnSpc>
                <a:spcPct val="90000"/>
              </a:lnSpc>
              <a:spcBef>
                <a:spcPts val="400"/>
              </a:spcBef>
              <a:spcAft>
                <a:spcPts val="0"/>
              </a:spcAft>
              <a:buClr>
                <a:schemeClr val="dk1"/>
              </a:buClr>
              <a:buSzPts val="1400"/>
              <a:buChar char="•"/>
              <a:defRPr sz="1400"/>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301" name="Google Shape;301;g2625d578d1c_1_628"/>
          <p:cNvPicPr preferRelativeResize="0"/>
          <p:nvPr/>
        </p:nvPicPr>
        <p:blipFill rotWithShape="1">
          <a:blip r:embed="rId2">
            <a:alphaModFix/>
          </a:blip>
          <a:srcRect/>
          <a:stretch/>
        </p:blipFill>
        <p:spPr>
          <a:xfrm>
            <a:off x="8086704" y="4629151"/>
            <a:ext cx="857291" cy="364738"/>
          </a:xfrm>
          <a:prstGeom prst="rect">
            <a:avLst/>
          </a:prstGeom>
          <a:noFill/>
          <a:ln>
            <a:noFill/>
          </a:ln>
        </p:spPr>
      </p:pic>
      <p:sp>
        <p:nvSpPr>
          <p:cNvPr id="302" name="Google Shape;302;g2625d578d1c_1_628"/>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lvl="0" indent="0" algn="l" rtl="0">
              <a:spcBef>
                <a:spcPts val="0"/>
              </a:spcBef>
              <a:buNone/>
              <a:defRPr sz="1200" b="0" i="0" u="none" strike="noStrike" cap="none">
                <a:solidFill>
                  <a:srgbClr val="7F7F7F"/>
                </a:solidFill>
                <a:latin typeface="Calibri"/>
                <a:ea typeface="Calibri"/>
                <a:cs typeface="Calibri"/>
                <a:sym typeface="Calibri"/>
              </a:defRPr>
            </a:lvl1pPr>
            <a:lvl2pPr marL="0" lvl="1" indent="0" algn="l" rtl="0">
              <a:spcBef>
                <a:spcPts val="0"/>
              </a:spcBef>
              <a:buNone/>
              <a:defRPr sz="1200" b="0" i="0" u="none" strike="noStrike" cap="none">
                <a:solidFill>
                  <a:srgbClr val="7F7F7F"/>
                </a:solidFill>
                <a:latin typeface="Calibri"/>
                <a:ea typeface="Calibri"/>
                <a:cs typeface="Calibri"/>
                <a:sym typeface="Calibri"/>
              </a:defRPr>
            </a:lvl2pPr>
            <a:lvl3pPr marL="0" lvl="2" indent="0" algn="l" rtl="0">
              <a:spcBef>
                <a:spcPts val="0"/>
              </a:spcBef>
              <a:buNone/>
              <a:defRPr sz="1200" b="0" i="0" u="none" strike="noStrike" cap="none">
                <a:solidFill>
                  <a:srgbClr val="7F7F7F"/>
                </a:solidFill>
                <a:latin typeface="Calibri"/>
                <a:ea typeface="Calibri"/>
                <a:cs typeface="Calibri"/>
                <a:sym typeface="Calibri"/>
              </a:defRPr>
            </a:lvl3pPr>
            <a:lvl4pPr marL="0" lvl="3" indent="0" algn="l" rtl="0">
              <a:spcBef>
                <a:spcPts val="0"/>
              </a:spcBef>
              <a:buNone/>
              <a:defRPr sz="1200" b="0" i="0" u="none" strike="noStrike" cap="none">
                <a:solidFill>
                  <a:srgbClr val="7F7F7F"/>
                </a:solidFill>
                <a:latin typeface="Calibri"/>
                <a:ea typeface="Calibri"/>
                <a:cs typeface="Calibri"/>
                <a:sym typeface="Calibri"/>
              </a:defRPr>
            </a:lvl4pPr>
            <a:lvl5pPr marL="0" lvl="4" indent="0" algn="l" rtl="0">
              <a:spcBef>
                <a:spcPts val="0"/>
              </a:spcBef>
              <a:buNone/>
              <a:defRPr sz="1200" b="0" i="0" u="none" strike="noStrike" cap="none">
                <a:solidFill>
                  <a:srgbClr val="7F7F7F"/>
                </a:solidFill>
                <a:latin typeface="Calibri"/>
                <a:ea typeface="Calibri"/>
                <a:cs typeface="Calibri"/>
                <a:sym typeface="Calibri"/>
              </a:defRPr>
            </a:lvl5pPr>
            <a:lvl6pPr marL="0" lvl="5" indent="0" algn="l" rtl="0">
              <a:spcBef>
                <a:spcPts val="0"/>
              </a:spcBef>
              <a:buNone/>
              <a:defRPr sz="1200" b="0" i="0" u="none" strike="noStrike" cap="none">
                <a:solidFill>
                  <a:srgbClr val="7F7F7F"/>
                </a:solidFill>
                <a:latin typeface="Calibri"/>
                <a:ea typeface="Calibri"/>
                <a:cs typeface="Calibri"/>
                <a:sym typeface="Calibri"/>
              </a:defRPr>
            </a:lvl6pPr>
            <a:lvl7pPr marL="0" lvl="6" indent="0" algn="l" rtl="0">
              <a:spcBef>
                <a:spcPts val="0"/>
              </a:spcBef>
              <a:buNone/>
              <a:defRPr sz="1200" b="0" i="0" u="none" strike="noStrike" cap="none">
                <a:solidFill>
                  <a:srgbClr val="7F7F7F"/>
                </a:solidFill>
                <a:latin typeface="Calibri"/>
                <a:ea typeface="Calibri"/>
                <a:cs typeface="Calibri"/>
                <a:sym typeface="Calibri"/>
              </a:defRPr>
            </a:lvl7pPr>
            <a:lvl8pPr marL="0" lvl="7" indent="0" algn="l" rtl="0">
              <a:spcBef>
                <a:spcPts val="0"/>
              </a:spcBef>
              <a:buNone/>
              <a:defRPr sz="1200" b="0" i="0" u="none" strike="noStrike" cap="none">
                <a:solidFill>
                  <a:srgbClr val="7F7F7F"/>
                </a:solidFill>
                <a:latin typeface="Calibri"/>
                <a:ea typeface="Calibri"/>
                <a:cs typeface="Calibri"/>
                <a:sym typeface="Calibri"/>
              </a:defRPr>
            </a:lvl8pPr>
            <a:lvl9pPr marL="0" lvl="8" indent="0" algn="l" rtl="0">
              <a:spcBef>
                <a:spcPts val="0"/>
              </a:spcBef>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303" name="Google Shape;303;g2625d578d1c_1_628"/>
          <p:cNvPicPr preferRelativeResize="0"/>
          <p:nvPr/>
        </p:nvPicPr>
        <p:blipFill rotWithShape="1">
          <a:blip r:embed="rId3">
            <a:alphaModFix/>
          </a:blip>
          <a:srcRect/>
          <a:stretch/>
        </p:blipFill>
        <p:spPr>
          <a:xfrm>
            <a:off x="5" y="0"/>
            <a:ext cx="9143990" cy="914399"/>
          </a:xfrm>
          <a:prstGeom prst="rect">
            <a:avLst/>
          </a:prstGeom>
          <a:noFill/>
          <a:ln>
            <a:noFill/>
          </a:ln>
        </p:spPr>
      </p:pic>
      <p:sp>
        <p:nvSpPr>
          <p:cNvPr id="304" name="Google Shape;304;g2625d578d1c_1_628"/>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dk1"/>
              </a:buClr>
              <a:buSzPts val="2100"/>
              <a:buFont typeface="Arial"/>
              <a:buNone/>
              <a:defRPr sz="2100">
                <a:solidFill>
                  <a:schemeClr val="dk1"/>
                </a:solidFill>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05"/>
        <p:cNvGrpSpPr/>
        <p:nvPr/>
      </p:nvGrpSpPr>
      <p:grpSpPr>
        <a:xfrm>
          <a:off x="0" y="0"/>
          <a:ext cx="0" cy="0"/>
          <a:chOff x="0" y="0"/>
          <a:chExt cx="0" cy="0"/>
        </a:xfrm>
      </p:grpSpPr>
      <p:sp>
        <p:nvSpPr>
          <p:cNvPr id="306" name="Google Shape;306;g2625d578d1c_1_635"/>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dk1"/>
              </a:buClr>
              <a:buSzPts val="2100"/>
              <a:buFont typeface="Arial"/>
              <a:buNone/>
              <a:defRPr sz="2100">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07" name="Google Shape;307;g2625d578d1c_1_635"/>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lvl="0" indent="0" algn="l" rtl="0">
              <a:spcBef>
                <a:spcPts val="0"/>
              </a:spcBef>
              <a:buNone/>
              <a:defRPr sz="1200" b="0" i="0" u="none" strike="noStrike" cap="none">
                <a:solidFill>
                  <a:srgbClr val="7F7F7F"/>
                </a:solidFill>
                <a:latin typeface="Calibri"/>
                <a:ea typeface="Calibri"/>
                <a:cs typeface="Calibri"/>
                <a:sym typeface="Calibri"/>
              </a:defRPr>
            </a:lvl1pPr>
            <a:lvl2pPr marL="0" lvl="1" indent="0" algn="l" rtl="0">
              <a:spcBef>
                <a:spcPts val="0"/>
              </a:spcBef>
              <a:buNone/>
              <a:defRPr sz="1200" b="0" i="0" u="none" strike="noStrike" cap="none">
                <a:solidFill>
                  <a:srgbClr val="7F7F7F"/>
                </a:solidFill>
                <a:latin typeface="Calibri"/>
                <a:ea typeface="Calibri"/>
                <a:cs typeface="Calibri"/>
                <a:sym typeface="Calibri"/>
              </a:defRPr>
            </a:lvl2pPr>
            <a:lvl3pPr marL="0" lvl="2" indent="0" algn="l" rtl="0">
              <a:spcBef>
                <a:spcPts val="0"/>
              </a:spcBef>
              <a:buNone/>
              <a:defRPr sz="1200" b="0" i="0" u="none" strike="noStrike" cap="none">
                <a:solidFill>
                  <a:srgbClr val="7F7F7F"/>
                </a:solidFill>
                <a:latin typeface="Calibri"/>
                <a:ea typeface="Calibri"/>
                <a:cs typeface="Calibri"/>
                <a:sym typeface="Calibri"/>
              </a:defRPr>
            </a:lvl3pPr>
            <a:lvl4pPr marL="0" lvl="3" indent="0" algn="l" rtl="0">
              <a:spcBef>
                <a:spcPts val="0"/>
              </a:spcBef>
              <a:buNone/>
              <a:defRPr sz="1200" b="0" i="0" u="none" strike="noStrike" cap="none">
                <a:solidFill>
                  <a:srgbClr val="7F7F7F"/>
                </a:solidFill>
                <a:latin typeface="Calibri"/>
                <a:ea typeface="Calibri"/>
                <a:cs typeface="Calibri"/>
                <a:sym typeface="Calibri"/>
              </a:defRPr>
            </a:lvl4pPr>
            <a:lvl5pPr marL="0" lvl="4" indent="0" algn="l" rtl="0">
              <a:spcBef>
                <a:spcPts val="0"/>
              </a:spcBef>
              <a:buNone/>
              <a:defRPr sz="1200" b="0" i="0" u="none" strike="noStrike" cap="none">
                <a:solidFill>
                  <a:srgbClr val="7F7F7F"/>
                </a:solidFill>
                <a:latin typeface="Calibri"/>
                <a:ea typeface="Calibri"/>
                <a:cs typeface="Calibri"/>
                <a:sym typeface="Calibri"/>
              </a:defRPr>
            </a:lvl5pPr>
            <a:lvl6pPr marL="0" lvl="5" indent="0" algn="l" rtl="0">
              <a:spcBef>
                <a:spcPts val="0"/>
              </a:spcBef>
              <a:buNone/>
              <a:defRPr sz="1200" b="0" i="0" u="none" strike="noStrike" cap="none">
                <a:solidFill>
                  <a:srgbClr val="7F7F7F"/>
                </a:solidFill>
                <a:latin typeface="Calibri"/>
                <a:ea typeface="Calibri"/>
                <a:cs typeface="Calibri"/>
                <a:sym typeface="Calibri"/>
              </a:defRPr>
            </a:lvl6pPr>
            <a:lvl7pPr marL="0" lvl="6" indent="0" algn="l" rtl="0">
              <a:spcBef>
                <a:spcPts val="0"/>
              </a:spcBef>
              <a:buNone/>
              <a:defRPr sz="1200" b="0" i="0" u="none" strike="noStrike" cap="none">
                <a:solidFill>
                  <a:srgbClr val="7F7F7F"/>
                </a:solidFill>
                <a:latin typeface="Calibri"/>
                <a:ea typeface="Calibri"/>
                <a:cs typeface="Calibri"/>
                <a:sym typeface="Calibri"/>
              </a:defRPr>
            </a:lvl7pPr>
            <a:lvl8pPr marL="0" lvl="7" indent="0" algn="l" rtl="0">
              <a:spcBef>
                <a:spcPts val="0"/>
              </a:spcBef>
              <a:buNone/>
              <a:defRPr sz="1200" b="0" i="0" u="none" strike="noStrike" cap="none">
                <a:solidFill>
                  <a:srgbClr val="7F7F7F"/>
                </a:solidFill>
                <a:latin typeface="Calibri"/>
                <a:ea typeface="Calibri"/>
                <a:cs typeface="Calibri"/>
                <a:sym typeface="Calibri"/>
              </a:defRPr>
            </a:lvl8pPr>
            <a:lvl9pPr marL="0" lvl="8" indent="0" algn="l" rtl="0">
              <a:spcBef>
                <a:spcPts val="0"/>
              </a:spcBef>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308"/>
        <p:cNvGrpSpPr/>
        <p:nvPr/>
      </p:nvGrpSpPr>
      <p:grpSpPr>
        <a:xfrm>
          <a:off x="0" y="0"/>
          <a:ext cx="0" cy="0"/>
          <a:chOff x="0" y="0"/>
          <a:chExt cx="0" cy="0"/>
        </a:xfrm>
      </p:grpSpPr>
      <p:sp>
        <p:nvSpPr>
          <p:cNvPr id="309" name="Google Shape;309;g2625d578d1c_1_638"/>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310"/>
        <p:cNvGrpSpPr/>
        <p:nvPr/>
      </p:nvGrpSpPr>
      <p:grpSpPr>
        <a:xfrm>
          <a:off x="0" y="0"/>
          <a:ext cx="0" cy="0"/>
          <a:chOff x="0" y="0"/>
          <a:chExt cx="0" cy="0"/>
        </a:xfrm>
      </p:grpSpPr>
      <p:pic>
        <p:nvPicPr>
          <p:cNvPr id="311" name="Google Shape;311;g2625d578d1c_1_639"/>
          <p:cNvPicPr preferRelativeResize="0"/>
          <p:nvPr/>
        </p:nvPicPr>
        <p:blipFill rotWithShape="1">
          <a:blip r:embed="rId2">
            <a:alphaModFix/>
          </a:blip>
          <a:srcRect/>
          <a:stretch/>
        </p:blipFill>
        <p:spPr>
          <a:xfrm>
            <a:off x="0" y="-1"/>
            <a:ext cx="9144470" cy="5143765"/>
          </a:xfrm>
          <a:prstGeom prst="rect">
            <a:avLst/>
          </a:prstGeom>
          <a:noFill/>
          <a:ln>
            <a:noFill/>
          </a:ln>
        </p:spPr>
      </p:pic>
      <p:sp>
        <p:nvSpPr>
          <p:cNvPr id="312" name="Google Shape;312;g2625d578d1c_1_639"/>
          <p:cNvSpPr txBox="1">
            <a:spLocks noGrp="1"/>
          </p:cNvSpPr>
          <p:nvPr>
            <p:ph type="ctrTitle"/>
          </p:nvPr>
        </p:nvSpPr>
        <p:spPr>
          <a:xfrm>
            <a:off x="-1" y="1946787"/>
            <a:ext cx="9144300" cy="17532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0"/>
              </a:spcBef>
              <a:spcAft>
                <a:spcPts val="0"/>
              </a:spcAft>
              <a:buClr>
                <a:schemeClr val="dk1"/>
              </a:buClr>
              <a:buSzPts val="3000"/>
              <a:buFont typeface="Arial"/>
              <a:buNone/>
              <a:defRPr sz="3000">
                <a:solidFill>
                  <a:schemeClr val="dk1"/>
                </a:solidFill>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13" name="Google Shape;313;g2625d578d1c_1_639"/>
          <p:cNvSpPr txBox="1">
            <a:spLocks noGrp="1"/>
          </p:cNvSpPr>
          <p:nvPr>
            <p:ph type="sldNum" idx="12"/>
          </p:nvPr>
        </p:nvSpPr>
        <p:spPr>
          <a:xfrm>
            <a:off x="175065" y="4820266"/>
            <a:ext cx="2057400" cy="273900"/>
          </a:xfrm>
          <a:prstGeom prst="rect">
            <a:avLst/>
          </a:prstGeom>
          <a:noFill/>
          <a:ln>
            <a:noFill/>
          </a:ln>
        </p:spPr>
        <p:txBody>
          <a:bodyPr spcFirstLastPara="1" wrap="square" lIns="68575" tIns="34275" rIns="68575" bIns="34275" anchor="ctr" anchorCtr="0">
            <a:noAutofit/>
          </a:bodyPr>
          <a:lstStyle>
            <a:lvl1pPr marL="0" lvl="0" indent="0" algn="l" rtl="0">
              <a:spcBef>
                <a:spcPts val="0"/>
              </a:spcBef>
              <a:buNone/>
              <a:defRPr sz="1200" b="0" i="0" u="none" strike="noStrike" cap="none">
                <a:solidFill>
                  <a:schemeClr val="dk1"/>
                </a:solidFill>
                <a:latin typeface="Calibri"/>
                <a:ea typeface="Calibri"/>
                <a:cs typeface="Calibri"/>
                <a:sym typeface="Calibri"/>
              </a:defRPr>
            </a:lvl1pPr>
            <a:lvl2pPr marL="0" lvl="1" indent="0" algn="l" rtl="0">
              <a:spcBef>
                <a:spcPts val="0"/>
              </a:spcBef>
              <a:buNone/>
              <a:defRPr sz="1200" b="0" i="0" u="none" strike="noStrike" cap="none">
                <a:solidFill>
                  <a:schemeClr val="dk1"/>
                </a:solidFill>
                <a:latin typeface="Calibri"/>
                <a:ea typeface="Calibri"/>
                <a:cs typeface="Calibri"/>
                <a:sym typeface="Calibri"/>
              </a:defRPr>
            </a:lvl2pPr>
            <a:lvl3pPr marL="0" lvl="2" indent="0" algn="l" rtl="0">
              <a:spcBef>
                <a:spcPts val="0"/>
              </a:spcBef>
              <a:buNone/>
              <a:defRPr sz="1200" b="0" i="0" u="none" strike="noStrike" cap="none">
                <a:solidFill>
                  <a:schemeClr val="dk1"/>
                </a:solidFill>
                <a:latin typeface="Calibri"/>
                <a:ea typeface="Calibri"/>
                <a:cs typeface="Calibri"/>
                <a:sym typeface="Calibri"/>
              </a:defRPr>
            </a:lvl3pPr>
            <a:lvl4pPr marL="0" lvl="3" indent="0" algn="l" rtl="0">
              <a:spcBef>
                <a:spcPts val="0"/>
              </a:spcBef>
              <a:buNone/>
              <a:defRPr sz="1200" b="0" i="0" u="none" strike="noStrike" cap="none">
                <a:solidFill>
                  <a:schemeClr val="dk1"/>
                </a:solidFill>
                <a:latin typeface="Calibri"/>
                <a:ea typeface="Calibri"/>
                <a:cs typeface="Calibri"/>
                <a:sym typeface="Calibri"/>
              </a:defRPr>
            </a:lvl4pPr>
            <a:lvl5pPr marL="0" lvl="4" indent="0" algn="l" rtl="0">
              <a:spcBef>
                <a:spcPts val="0"/>
              </a:spcBef>
              <a:buNone/>
              <a:defRPr sz="1200" b="0" i="0" u="none" strike="noStrike" cap="none">
                <a:solidFill>
                  <a:schemeClr val="dk1"/>
                </a:solidFill>
                <a:latin typeface="Calibri"/>
                <a:ea typeface="Calibri"/>
                <a:cs typeface="Calibri"/>
                <a:sym typeface="Calibri"/>
              </a:defRPr>
            </a:lvl5pPr>
            <a:lvl6pPr marL="0" lvl="5" indent="0" algn="l" rtl="0">
              <a:spcBef>
                <a:spcPts val="0"/>
              </a:spcBef>
              <a:buNone/>
              <a:defRPr sz="1200" b="0" i="0" u="none" strike="noStrike" cap="none">
                <a:solidFill>
                  <a:schemeClr val="dk1"/>
                </a:solidFill>
                <a:latin typeface="Calibri"/>
                <a:ea typeface="Calibri"/>
                <a:cs typeface="Calibri"/>
                <a:sym typeface="Calibri"/>
              </a:defRPr>
            </a:lvl6pPr>
            <a:lvl7pPr marL="0" lvl="6" indent="0" algn="l" rtl="0">
              <a:spcBef>
                <a:spcPts val="0"/>
              </a:spcBef>
              <a:buNone/>
              <a:defRPr sz="1200" b="0" i="0" u="none" strike="noStrike" cap="none">
                <a:solidFill>
                  <a:schemeClr val="dk1"/>
                </a:solidFill>
                <a:latin typeface="Calibri"/>
                <a:ea typeface="Calibri"/>
                <a:cs typeface="Calibri"/>
                <a:sym typeface="Calibri"/>
              </a:defRPr>
            </a:lvl7pPr>
            <a:lvl8pPr marL="0" lvl="7" indent="0" algn="l" rtl="0">
              <a:spcBef>
                <a:spcPts val="0"/>
              </a:spcBef>
              <a:buNone/>
              <a:defRPr sz="1200" b="0" i="0" u="none" strike="noStrike" cap="none">
                <a:solidFill>
                  <a:schemeClr val="dk1"/>
                </a:solidFill>
                <a:latin typeface="Calibri"/>
                <a:ea typeface="Calibri"/>
                <a:cs typeface="Calibri"/>
                <a:sym typeface="Calibri"/>
              </a:defRPr>
            </a:lvl8pPr>
            <a:lvl9pPr marL="0" lvl="8" indent="0" algn="l" rtl="0">
              <a:spcBef>
                <a:spcPts val="0"/>
              </a:spcBef>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314"/>
        <p:cNvGrpSpPr/>
        <p:nvPr/>
      </p:nvGrpSpPr>
      <p:grpSpPr>
        <a:xfrm>
          <a:off x="0" y="0"/>
          <a:ext cx="0" cy="0"/>
          <a:chOff x="0" y="0"/>
          <a:chExt cx="0" cy="0"/>
        </a:xfrm>
      </p:grpSpPr>
      <p:pic>
        <p:nvPicPr>
          <p:cNvPr id="315" name="Google Shape;315;g2625d578d1c_1_643"/>
          <p:cNvPicPr preferRelativeResize="0"/>
          <p:nvPr/>
        </p:nvPicPr>
        <p:blipFill rotWithShape="1">
          <a:blip r:embed="rId2">
            <a:alphaModFix/>
          </a:blip>
          <a:srcRect/>
          <a:stretch/>
        </p:blipFill>
        <p:spPr>
          <a:xfrm>
            <a:off x="0" y="2"/>
            <a:ext cx="9144000" cy="5143497"/>
          </a:xfrm>
          <a:prstGeom prst="rect">
            <a:avLst/>
          </a:prstGeom>
          <a:noFill/>
          <a:ln>
            <a:noFill/>
          </a:ln>
        </p:spPr>
      </p:pic>
      <p:sp>
        <p:nvSpPr>
          <p:cNvPr id="316" name="Google Shape;316;g2625d578d1c_1_643"/>
          <p:cNvSpPr txBox="1">
            <a:spLocks noGrp="1"/>
          </p:cNvSpPr>
          <p:nvPr>
            <p:ph type="ctrTitle"/>
          </p:nvPr>
        </p:nvSpPr>
        <p:spPr>
          <a:xfrm>
            <a:off x="0" y="1946787"/>
            <a:ext cx="9144000" cy="17532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0"/>
              </a:spcBef>
              <a:spcAft>
                <a:spcPts val="0"/>
              </a:spcAft>
              <a:buClr>
                <a:schemeClr val="dk1"/>
              </a:buClr>
              <a:buSzPts val="3000"/>
              <a:buFont typeface="Arial"/>
              <a:buNone/>
              <a:defRPr sz="3000">
                <a:solidFill>
                  <a:schemeClr val="dk1"/>
                </a:solidFill>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17" name="Google Shape;317;g2625d578d1c_1_643"/>
          <p:cNvSpPr txBox="1">
            <a:spLocks noGrp="1"/>
          </p:cNvSpPr>
          <p:nvPr>
            <p:ph type="sldNum" idx="12"/>
          </p:nvPr>
        </p:nvSpPr>
        <p:spPr>
          <a:xfrm>
            <a:off x="170937" y="4820266"/>
            <a:ext cx="2057400" cy="273900"/>
          </a:xfrm>
          <a:prstGeom prst="rect">
            <a:avLst/>
          </a:prstGeom>
          <a:noFill/>
          <a:ln>
            <a:noFill/>
          </a:ln>
        </p:spPr>
        <p:txBody>
          <a:bodyPr spcFirstLastPara="1" wrap="square" lIns="68575" tIns="34275" rIns="68575" bIns="34275" anchor="ctr" anchorCtr="0">
            <a:noAutofit/>
          </a:bodyPr>
          <a:lstStyle>
            <a:lvl1pPr marL="0" lvl="0" indent="0" algn="l" rtl="0">
              <a:spcBef>
                <a:spcPts val="0"/>
              </a:spcBef>
              <a:buNone/>
              <a:defRPr sz="1200" b="0" i="0" u="none" strike="noStrike" cap="none">
                <a:solidFill>
                  <a:schemeClr val="dk1"/>
                </a:solidFill>
                <a:latin typeface="Calibri"/>
                <a:ea typeface="Calibri"/>
                <a:cs typeface="Calibri"/>
                <a:sym typeface="Calibri"/>
              </a:defRPr>
            </a:lvl1pPr>
            <a:lvl2pPr marL="0" lvl="1" indent="0" algn="l" rtl="0">
              <a:spcBef>
                <a:spcPts val="0"/>
              </a:spcBef>
              <a:buNone/>
              <a:defRPr sz="1200" b="0" i="0" u="none" strike="noStrike" cap="none">
                <a:solidFill>
                  <a:schemeClr val="dk1"/>
                </a:solidFill>
                <a:latin typeface="Calibri"/>
                <a:ea typeface="Calibri"/>
                <a:cs typeface="Calibri"/>
                <a:sym typeface="Calibri"/>
              </a:defRPr>
            </a:lvl2pPr>
            <a:lvl3pPr marL="0" lvl="2" indent="0" algn="l" rtl="0">
              <a:spcBef>
                <a:spcPts val="0"/>
              </a:spcBef>
              <a:buNone/>
              <a:defRPr sz="1200" b="0" i="0" u="none" strike="noStrike" cap="none">
                <a:solidFill>
                  <a:schemeClr val="dk1"/>
                </a:solidFill>
                <a:latin typeface="Calibri"/>
                <a:ea typeface="Calibri"/>
                <a:cs typeface="Calibri"/>
                <a:sym typeface="Calibri"/>
              </a:defRPr>
            </a:lvl3pPr>
            <a:lvl4pPr marL="0" lvl="3" indent="0" algn="l" rtl="0">
              <a:spcBef>
                <a:spcPts val="0"/>
              </a:spcBef>
              <a:buNone/>
              <a:defRPr sz="1200" b="0" i="0" u="none" strike="noStrike" cap="none">
                <a:solidFill>
                  <a:schemeClr val="dk1"/>
                </a:solidFill>
                <a:latin typeface="Calibri"/>
                <a:ea typeface="Calibri"/>
                <a:cs typeface="Calibri"/>
                <a:sym typeface="Calibri"/>
              </a:defRPr>
            </a:lvl4pPr>
            <a:lvl5pPr marL="0" lvl="4" indent="0" algn="l" rtl="0">
              <a:spcBef>
                <a:spcPts val="0"/>
              </a:spcBef>
              <a:buNone/>
              <a:defRPr sz="1200" b="0" i="0" u="none" strike="noStrike" cap="none">
                <a:solidFill>
                  <a:schemeClr val="dk1"/>
                </a:solidFill>
                <a:latin typeface="Calibri"/>
                <a:ea typeface="Calibri"/>
                <a:cs typeface="Calibri"/>
                <a:sym typeface="Calibri"/>
              </a:defRPr>
            </a:lvl5pPr>
            <a:lvl6pPr marL="0" lvl="5" indent="0" algn="l" rtl="0">
              <a:spcBef>
                <a:spcPts val="0"/>
              </a:spcBef>
              <a:buNone/>
              <a:defRPr sz="1200" b="0" i="0" u="none" strike="noStrike" cap="none">
                <a:solidFill>
                  <a:schemeClr val="dk1"/>
                </a:solidFill>
                <a:latin typeface="Calibri"/>
                <a:ea typeface="Calibri"/>
                <a:cs typeface="Calibri"/>
                <a:sym typeface="Calibri"/>
              </a:defRPr>
            </a:lvl6pPr>
            <a:lvl7pPr marL="0" lvl="6" indent="0" algn="l" rtl="0">
              <a:spcBef>
                <a:spcPts val="0"/>
              </a:spcBef>
              <a:buNone/>
              <a:defRPr sz="1200" b="0" i="0" u="none" strike="noStrike" cap="none">
                <a:solidFill>
                  <a:schemeClr val="dk1"/>
                </a:solidFill>
                <a:latin typeface="Calibri"/>
                <a:ea typeface="Calibri"/>
                <a:cs typeface="Calibri"/>
                <a:sym typeface="Calibri"/>
              </a:defRPr>
            </a:lvl7pPr>
            <a:lvl8pPr marL="0" lvl="7" indent="0" algn="l" rtl="0">
              <a:spcBef>
                <a:spcPts val="0"/>
              </a:spcBef>
              <a:buNone/>
              <a:defRPr sz="1200" b="0" i="0" u="none" strike="noStrike" cap="none">
                <a:solidFill>
                  <a:schemeClr val="dk1"/>
                </a:solidFill>
                <a:latin typeface="Calibri"/>
                <a:ea typeface="Calibri"/>
                <a:cs typeface="Calibri"/>
                <a:sym typeface="Calibri"/>
              </a:defRPr>
            </a:lvl8pPr>
            <a:lvl9pPr marL="0" lvl="8" indent="0" algn="l" rtl="0">
              <a:spcBef>
                <a:spcPts val="0"/>
              </a:spcBef>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with page number" type="blank">
  <p:cSld name="BLANK">
    <p:spTree>
      <p:nvGrpSpPr>
        <p:cNvPr id="1" name="Shape 318"/>
        <p:cNvGrpSpPr/>
        <p:nvPr/>
      </p:nvGrpSpPr>
      <p:grpSpPr>
        <a:xfrm>
          <a:off x="0" y="0"/>
          <a:ext cx="0" cy="0"/>
          <a:chOff x="0" y="0"/>
          <a:chExt cx="0" cy="0"/>
        </a:xfrm>
      </p:grpSpPr>
      <p:sp>
        <p:nvSpPr>
          <p:cNvPr id="319" name="Google Shape;319;g2625d578d1c_1_647"/>
          <p:cNvSpPr txBox="1">
            <a:spLocks noGrp="1"/>
          </p:cNvSpPr>
          <p:nvPr>
            <p:ph type="sldNum" idx="12"/>
          </p:nvPr>
        </p:nvSpPr>
        <p:spPr>
          <a:xfrm>
            <a:off x="220133" y="4767263"/>
            <a:ext cx="408600" cy="273900"/>
          </a:xfrm>
          <a:prstGeom prst="rect">
            <a:avLst/>
          </a:prstGeom>
          <a:noFill/>
          <a:ln>
            <a:noFill/>
          </a:ln>
        </p:spPr>
        <p:txBody>
          <a:bodyPr spcFirstLastPara="1" wrap="square" lIns="68575" tIns="34275" rIns="68575" bIns="34275" anchor="ctr" anchorCtr="0">
            <a:noAutofit/>
          </a:bodyPr>
          <a:lstStyle>
            <a:lvl1pPr marL="0" marR="0" lvl="0" indent="0" algn="ctr" rtl="0">
              <a:lnSpc>
                <a:spcPct val="100000"/>
              </a:lnSpc>
              <a:spcBef>
                <a:spcPts val="0"/>
              </a:spcBef>
              <a:spcAft>
                <a:spcPts val="0"/>
              </a:spcAft>
              <a:buClr>
                <a:srgbClr val="000000"/>
              </a:buClr>
              <a:buSzPts val="1400"/>
              <a:buFont typeface="Arial"/>
              <a:buNone/>
              <a:defRPr sz="900" b="0" i="0" u="none" strike="noStrike" cap="none">
                <a:solidFill>
                  <a:srgbClr val="A5A5A5"/>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SzPts val="1400"/>
              <a:buFont typeface="Arial"/>
              <a:buNone/>
              <a:defRPr sz="900" b="0" i="0" u="none" strike="noStrike" cap="none">
                <a:solidFill>
                  <a:srgbClr val="A5A5A5"/>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SzPts val="1400"/>
              <a:buFont typeface="Arial"/>
              <a:buNone/>
              <a:defRPr sz="900" b="0" i="0" u="none" strike="noStrike" cap="none">
                <a:solidFill>
                  <a:srgbClr val="A5A5A5"/>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SzPts val="1400"/>
              <a:buFont typeface="Arial"/>
              <a:buNone/>
              <a:defRPr sz="900" b="0" i="0" u="none" strike="noStrike" cap="none">
                <a:solidFill>
                  <a:srgbClr val="A5A5A5"/>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SzPts val="1400"/>
              <a:buFont typeface="Arial"/>
              <a:buNone/>
              <a:defRPr sz="900" b="0" i="0" u="none" strike="noStrike" cap="none">
                <a:solidFill>
                  <a:srgbClr val="A5A5A5"/>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SzPts val="1400"/>
              <a:buFont typeface="Arial"/>
              <a:buNone/>
              <a:defRPr sz="900" b="0" i="0" u="none" strike="noStrike" cap="none">
                <a:solidFill>
                  <a:srgbClr val="A5A5A5"/>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SzPts val="1400"/>
              <a:buFont typeface="Arial"/>
              <a:buNone/>
              <a:defRPr sz="900" b="0" i="0" u="none" strike="noStrike" cap="none">
                <a:solidFill>
                  <a:srgbClr val="A5A5A5"/>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SzPts val="1400"/>
              <a:buFont typeface="Arial"/>
              <a:buNone/>
              <a:defRPr sz="900" b="0" i="0" u="none" strike="noStrike" cap="none">
                <a:solidFill>
                  <a:srgbClr val="A5A5A5"/>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SzPts val="1400"/>
              <a:buFont typeface="Arial"/>
              <a:buNone/>
              <a:defRPr sz="900" b="0" i="0" u="none" strike="noStrike" cap="none">
                <a:solidFill>
                  <a:srgbClr val="A5A5A5"/>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ntent slide with header/logo - blue 2">
  <p:cSld name="SECTION_HEADER_6">
    <p:spTree>
      <p:nvGrpSpPr>
        <p:cNvPr id="1" name="Shape 320"/>
        <p:cNvGrpSpPr/>
        <p:nvPr/>
      </p:nvGrpSpPr>
      <p:grpSpPr>
        <a:xfrm>
          <a:off x="0" y="0"/>
          <a:ext cx="0" cy="0"/>
          <a:chOff x="0" y="0"/>
          <a:chExt cx="0" cy="0"/>
        </a:xfrm>
      </p:grpSpPr>
      <p:pic>
        <p:nvPicPr>
          <p:cNvPr id="321" name="Google Shape;321;g2625d578d1c_1_649"/>
          <p:cNvPicPr preferRelativeResize="0"/>
          <p:nvPr/>
        </p:nvPicPr>
        <p:blipFill rotWithShape="1">
          <a:blip r:embed="rId2">
            <a:alphaModFix/>
          </a:blip>
          <a:srcRect/>
          <a:stretch/>
        </p:blipFill>
        <p:spPr>
          <a:xfrm>
            <a:off x="-6900" y="0"/>
            <a:ext cx="9172498" cy="917250"/>
          </a:xfrm>
          <a:prstGeom prst="rect">
            <a:avLst/>
          </a:prstGeom>
          <a:noFill/>
          <a:ln>
            <a:noFill/>
          </a:ln>
        </p:spPr>
      </p:pic>
      <p:sp>
        <p:nvSpPr>
          <p:cNvPr id="322" name="Google Shape;322;g2625d578d1c_1_649"/>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323" name="Google Shape;323;g2625d578d1c_1_649"/>
          <p:cNvSpPr txBox="1">
            <a:spLocks noGrp="1"/>
          </p:cNvSpPr>
          <p:nvPr>
            <p:ph type="body" idx="1"/>
          </p:nvPr>
        </p:nvSpPr>
        <p:spPr>
          <a:xfrm>
            <a:off x="457200" y="1143000"/>
            <a:ext cx="8520600" cy="3191700"/>
          </a:xfrm>
          <a:prstGeom prst="rect">
            <a:avLst/>
          </a:prstGeom>
          <a:noFill/>
          <a:ln>
            <a:noFill/>
          </a:ln>
        </p:spPr>
        <p:txBody>
          <a:bodyPr spcFirstLastPara="1" wrap="square" lIns="0" tIns="0" rIns="0" bIns="0" anchor="t" anchorCtr="0">
            <a:normAutofit/>
          </a:bodyPr>
          <a:lstStyle>
            <a:lvl1pPr marL="457200" lvl="0" indent="-330200" algn="l" rtl="0">
              <a:lnSpc>
                <a:spcPct val="115000"/>
              </a:lnSpc>
              <a:spcBef>
                <a:spcPts val="0"/>
              </a:spcBef>
              <a:spcAft>
                <a:spcPts val="0"/>
              </a:spcAft>
              <a:buClr>
                <a:schemeClr val="dk1"/>
              </a:buClr>
              <a:buSzPts val="1600"/>
              <a:buChar char="●"/>
              <a:defRPr>
                <a:solidFill>
                  <a:schemeClr val="dk1"/>
                </a:solidFill>
              </a:defRPr>
            </a:lvl1pPr>
            <a:lvl2pPr marL="914400" lvl="1" indent="-292100" algn="l" rtl="0">
              <a:lnSpc>
                <a:spcPct val="115000"/>
              </a:lnSpc>
              <a:spcBef>
                <a:spcPts val="0"/>
              </a:spcBef>
              <a:spcAft>
                <a:spcPts val="0"/>
              </a:spcAft>
              <a:buClr>
                <a:schemeClr val="dk1"/>
              </a:buClr>
              <a:buSzPts val="1000"/>
              <a:buChar char="○"/>
              <a:defRPr sz="1600">
                <a:solidFill>
                  <a:schemeClr val="dk1"/>
                </a:solidFill>
              </a:defRPr>
            </a:lvl2pPr>
            <a:lvl3pPr marL="1371600" lvl="2" indent="-292100" algn="l" rtl="0">
              <a:lnSpc>
                <a:spcPct val="115000"/>
              </a:lnSpc>
              <a:spcBef>
                <a:spcPts val="0"/>
              </a:spcBef>
              <a:spcAft>
                <a:spcPts val="0"/>
              </a:spcAft>
              <a:buClr>
                <a:schemeClr val="dk1"/>
              </a:buClr>
              <a:buSzPts val="1000"/>
              <a:buChar char="■"/>
              <a:defRPr sz="1600">
                <a:solidFill>
                  <a:schemeClr val="dk1"/>
                </a:solidFill>
              </a:defRPr>
            </a:lvl3pPr>
            <a:lvl4pPr marL="1828800" lvl="3" indent="-292100" algn="l" rtl="0">
              <a:lnSpc>
                <a:spcPct val="115000"/>
              </a:lnSpc>
              <a:spcBef>
                <a:spcPts val="0"/>
              </a:spcBef>
              <a:spcAft>
                <a:spcPts val="0"/>
              </a:spcAft>
              <a:buClr>
                <a:schemeClr val="dk1"/>
              </a:buClr>
              <a:buSzPts val="1000"/>
              <a:buChar char="●"/>
              <a:defRPr sz="1600">
                <a:solidFill>
                  <a:schemeClr val="dk1"/>
                </a:solidFill>
              </a:defRPr>
            </a:lvl4pPr>
            <a:lvl5pPr marL="2286000" lvl="4" indent="-292100" algn="l" rtl="0">
              <a:lnSpc>
                <a:spcPct val="115000"/>
              </a:lnSpc>
              <a:spcBef>
                <a:spcPts val="0"/>
              </a:spcBef>
              <a:spcAft>
                <a:spcPts val="0"/>
              </a:spcAft>
              <a:buClr>
                <a:schemeClr val="dk1"/>
              </a:buClr>
              <a:buSzPts val="1000"/>
              <a:buChar char="○"/>
              <a:defRPr sz="1600">
                <a:solidFill>
                  <a:schemeClr val="dk1"/>
                </a:solidFill>
              </a:defRPr>
            </a:lvl5pPr>
            <a:lvl6pPr marL="2743200" lvl="5" indent="-292100" algn="l" rtl="0">
              <a:lnSpc>
                <a:spcPct val="115000"/>
              </a:lnSpc>
              <a:spcBef>
                <a:spcPts val="0"/>
              </a:spcBef>
              <a:spcAft>
                <a:spcPts val="0"/>
              </a:spcAft>
              <a:buClr>
                <a:schemeClr val="dk1"/>
              </a:buClr>
              <a:buSzPts val="1000"/>
              <a:buChar char="■"/>
              <a:defRPr sz="1600">
                <a:solidFill>
                  <a:schemeClr val="dk1"/>
                </a:solidFill>
              </a:defRPr>
            </a:lvl6pPr>
            <a:lvl7pPr marL="3200400" lvl="6" indent="-292100" algn="l" rtl="0">
              <a:lnSpc>
                <a:spcPct val="115000"/>
              </a:lnSpc>
              <a:spcBef>
                <a:spcPts val="0"/>
              </a:spcBef>
              <a:spcAft>
                <a:spcPts val="0"/>
              </a:spcAft>
              <a:buClr>
                <a:schemeClr val="dk1"/>
              </a:buClr>
              <a:buSzPts val="1000"/>
              <a:buChar char="●"/>
              <a:defRPr sz="1600">
                <a:solidFill>
                  <a:schemeClr val="dk1"/>
                </a:solidFill>
              </a:defRPr>
            </a:lvl7pPr>
            <a:lvl8pPr marL="3657600" lvl="7" indent="-292100" algn="l" rtl="0">
              <a:lnSpc>
                <a:spcPct val="115000"/>
              </a:lnSpc>
              <a:spcBef>
                <a:spcPts val="0"/>
              </a:spcBef>
              <a:spcAft>
                <a:spcPts val="0"/>
              </a:spcAft>
              <a:buClr>
                <a:schemeClr val="dk1"/>
              </a:buClr>
              <a:buSzPts val="1000"/>
              <a:buChar char="○"/>
              <a:defRPr sz="1600">
                <a:solidFill>
                  <a:schemeClr val="dk1"/>
                </a:solidFill>
              </a:defRPr>
            </a:lvl8pPr>
            <a:lvl9pPr marL="4114800" lvl="8" indent="-292100" algn="l" rtl="0">
              <a:lnSpc>
                <a:spcPct val="115000"/>
              </a:lnSpc>
              <a:spcBef>
                <a:spcPts val="0"/>
              </a:spcBef>
              <a:spcAft>
                <a:spcPts val="0"/>
              </a:spcAft>
              <a:buClr>
                <a:schemeClr val="dk1"/>
              </a:buClr>
              <a:buSzPts val="1000"/>
              <a:buChar char="■"/>
              <a:defRPr sz="1600">
                <a:solidFill>
                  <a:schemeClr val="dk1"/>
                </a:solidFill>
              </a:defRPr>
            </a:lvl9pPr>
          </a:lstStyle>
          <a:p>
            <a:endParaRPr/>
          </a:p>
        </p:txBody>
      </p:sp>
      <p:pic>
        <p:nvPicPr>
          <p:cNvPr id="324" name="Google Shape;324;g2625d578d1c_1_649"/>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325" name="Google Shape;325;g2625d578d1c_1_649"/>
          <p:cNvCxnSpPr/>
          <p:nvPr/>
        </p:nvCxnSpPr>
        <p:spPr>
          <a:xfrm>
            <a:off x="0" y="4561600"/>
            <a:ext cx="9152700" cy="0"/>
          </a:xfrm>
          <a:prstGeom prst="straightConnector1">
            <a:avLst/>
          </a:prstGeom>
          <a:noFill/>
          <a:ln w="9525" cap="flat" cmpd="sng">
            <a:solidFill>
              <a:schemeClr val="accent1"/>
            </a:solidFill>
            <a:prstDash val="solid"/>
            <a:round/>
            <a:headEnd type="none" w="sm" len="sm"/>
            <a:tailEnd type="none" w="sm" len="sm"/>
          </a:ln>
        </p:spPr>
      </p:cxnSp>
      <p:sp>
        <p:nvSpPr>
          <p:cNvPr id="326" name="Google Shape;326;g2625d578d1c_1_649"/>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transition spd="slow">
    <p:fade thruBlk="1"/>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ntent slide with header/logo - blue">
  <p:cSld name="SECTION_HEADER_7">
    <p:spTree>
      <p:nvGrpSpPr>
        <p:cNvPr id="1" name="Shape 327"/>
        <p:cNvGrpSpPr/>
        <p:nvPr/>
      </p:nvGrpSpPr>
      <p:grpSpPr>
        <a:xfrm>
          <a:off x="0" y="0"/>
          <a:ext cx="0" cy="0"/>
          <a:chOff x="0" y="0"/>
          <a:chExt cx="0" cy="0"/>
        </a:xfrm>
      </p:grpSpPr>
      <p:pic>
        <p:nvPicPr>
          <p:cNvPr id="328" name="Google Shape;328;g2625d578d1c_1_656"/>
          <p:cNvPicPr preferRelativeResize="0"/>
          <p:nvPr/>
        </p:nvPicPr>
        <p:blipFill rotWithShape="1">
          <a:blip r:embed="rId2">
            <a:alphaModFix/>
          </a:blip>
          <a:srcRect/>
          <a:stretch/>
        </p:blipFill>
        <p:spPr>
          <a:xfrm>
            <a:off x="-6900" y="0"/>
            <a:ext cx="9172498" cy="917250"/>
          </a:xfrm>
          <a:prstGeom prst="rect">
            <a:avLst/>
          </a:prstGeom>
          <a:noFill/>
          <a:ln>
            <a:noFill/>
          </a:ln>
        </p:spPr>
      </p:pic>
      <p:sp>
        <p:nvSpPr>
          <p:cNvPr id="329" name="Google Shape;329;g2625d578d1c_1_656"/>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330" name="Google Shape;330;g2625d578d1c_1_656"/>
          <p:cNvSpPr txBox="1">
            <a:spLocks noGrp="1"/>
          </p:cNvSpPr>
          <p:nvPr>
            <p:ph type="body" idx="1"/>
          </p:nvPr>
        </p:nvSpPr>
        <p:spPr>
          <a:xfrm>
            <a:off x="457200" y="1143000"/>
            <a:ext cx="8520600" cy="3191700"/>
          </a:xfrm>
          <a:prstGeom prst="rect">
            <a:avLst/>
          </a:prstGeom>
          <a:noFill/>
          <a:ln>
            <a:noFill/>
          </a:ln>
        </p:spPr>
        <p:txBody>
          <a:bodyPr spcFirstLastPara="1" wrap="square" lIns="0" tIns="0" rIns="0" bIns="0" anchor="t" anchorCtr="0">
            <a:normAutofit/>
          </a:bodyPr>
          <a:lstStyle>
            <a:lvl1pPr marL="457200" lvl="0" indent="-330200" algn="l" rtl="0">
              <a:lnSpc>
                <a:spcPct val="115000"/>
              </a:lnSpc>
              <a:spcBef>
                <a:spcPts val="0"/>
              </a:spcBef>
              <a:spcAft>
                <a:spcPts val="0"/>
              </a:spcAft>
              <a:buClr>
                <a:schemeClr val="dk1"/>
              </a:buClr>
              <a:buSzPts val="1600"/>
              <a:buChar char="●"/>
              <a:defRPr>
                <a:solidFill>
                  <a:schemeClr val="dk1"/>
                </a:solidFill>
              </a:defRPr>
            </a:lvl1pPr>
            <a:lvl2pPr marL="914400" lvl="1" indent="-292100" algn="l" rtl="0">
              <a:lnSpc>
                <a:spcPct val="115000"/>
              </a:lnSpc>
              <a:spcBef>
                <a:spcPts val="0"/>
              </a:spcBef>
              <a:spcAft>
                <a:spcPts val="0"/>
              </a:spcAft>
              <a:buClr>
                <a:schemeClr val="dk1"/>
              </a:buClr>
              <a:buSzPts val="1000"/>
              <a:buChar char="○"/>
              <a:defRPr sz="1600">
                <a:solidFill>
                  <a:schemeClr val="dk1"/>
                </a:solidFill>
              </a:defRPr>
            </a:lvl2pPr>
            <a:lvl3pPr marL="1371600" lvl="2" indent="-292100" algn="l" rtl="0">
              <a:lnSpc>
                <a:spcPct val="115000"/>
              </a:lnSpc>
              <a:spcBef>
                <a:spcPts val="0"/>
              </a:spcBef>
              <a:spcAft>
                <a:spcPts val="0"/>
              </a:spcAft>
              <a:buClr>
                <a:schemeClr val="dk1"/>
              </a:buClr>
              <a:buSzPts val="1000"/>
              <a:buChar char="■"/>
              <a:defRPr sz="1600">
                <a:solidFill>
                  <a:schemeClr val="dk1"/>
                </a:solidFill>
              </a:defRPr>
            </a:lvl3pPr>
            <a:lvl4pPr marL="1828800" lvl="3" indent="-292100" algn="l" rtl="0">
              <a:lnSpc>
                <a:spcPct val="115000"/>
              </a:lnSpc>
              <a:spcBef>
                <a:spcPts val="0"/>
              </a:spcBef>
              <a:spcAft>
                <a:spcPts val="0"/>
              </a:spcAft>
              <a:buClr>
                <a:schemeClr val="dk1"/>
              </a:buClr>
              <a:buSzPts val="1000"/>
              <a:buChar char="●"/>
              <a:defRPr sz="1600">
                <a:solidFill>
                  <a:schemeClr val="dk1"/>
                </a:solidFill>
              </a:defRPr>
            </a:lvl4pPr>
            <a:lvl5pPr marL="2286000" lvl="4" indent="-292100" algn="l" rtl="0">
              <a:lnSpc>
                <a:spcPct val="115000"/>
              </a:lnSpc>
              <a:spcBef>
                <a:spcPts val="0"/>
              </a:spcBef>
              <a:spcAft>
                <a:spcPts val="0"/>
              </a:spcAft>
              <a:buClr>
                <a:schemeClr val="dk1"/>
              </a:buClr>
              <a:buSzPts val="1000"/>
              <a:buChar char="○"/>
              <a:defRPr sz="1600">
                <a:solidFill>
                  <a:schemeClr val="dk1"/>
                </a:solidFill>
              </a:defRPr>
            </a:lvl5pPr>
            <a:lvl6pPr marL="2743200" lvl="5" indent="-292100" algn="l" rtl="0">
              <a:lnSpc>
                <a:spcPct val="115000"/>
              </a:lnSpc>
              <a:spcBef>
                <a:spcPts val="0"/>
              </a:spcBef>
              <a:spcAft>
                <a:spcPts val="0"/>
              </a:spcAft>
              <a:buClr>
                <a:schemeClr val="dk1"/>
              </a:buClr>
              <a:buSzPts val="1000"/>
              <a:buChar char="■"/>
              <a:defRPr sz="1600">
                <a:solidFill>
                  <a:schemeClr val="dk1"/>
                </a:solidFill>
              </a:defRPr>
            </a:lvl6pPr>
            <a:lvl7pPr marL="3200400" lvl="6" indent="-292100" algn="l" rtl="0">
              <a:lnSpc>
                <a:spcPct val="115000"/>
              </a:lnSpc>
              <a:spcBef>
                <a:spcPts val="0"/>
              </a:spcBef>
              <a:spcAft>
                <a:spcPts val="0"/>
              </a:spcAft>
              <a:buClr>
                <a:schemeClr val="dk1"/>
              </a:buClr>
              <a:buSzPts val="1000"/>
              <a:buChar char="●"/>
              <a:defRPr sz="1600">
                <a:solidFill>
                  <a:schemeClr val="dk1"/>
                </a:solidFill>
              </a:defRPr>
            </a:lvl7pPr>
            <a:lvl8pPr marL="3657600" lvl="7" indent="-292100" algn="l" rtl="0">
              <a:lnSpc>
                <a:spcPct val="115000"/>
              </a:lnSpc>
              <a:spcBef>
                <a:spcPts val="0"/>
              </a:spcBef>
              <a:spcAft>
                <a:spcPts val="0"/>
              </a:spcAft>
              <a:buClr>
                <a:schemeClr val="dk1"/>
              </a:buClr>
              <a:buSzPts val="1000"/>
              <a:buChar char="○"/>
              <a:defRPr sz="1600">
                <a:solidFill>
                  <a:schemeClr val="dk1"/>
                </a:solidFill>
              </a:defRPr>
            </a:lvl8pPr>
            <a:lvl9pPr marL="4114800" lvl="8" indent="-292100" algn="l" rtl="0">
              <a:lnSpc>
                <a:spcPct val="115000"/>
              </a:lnSpc>
              <a:spcBef>
                <a:spcPts val="0"/>
              </a:spcBef>
              <a:spcAft>
                <a:spcPts val="0"/>
              </a:spcAft>
              <a:buClr>
                <a:schemeClr val="dk1"/>
              </a:buClr>
              <a:buSzPts val="1000"/>
              <a:buChar char="■"/>
              <a:defRPr sz="1600">
                <a:solidFill>
                  <a:schemeClr val="dk1"/>
                </a:solidFill>
              </a:defRPr>
            </a:lvl9pPr>
          </a:lstStyle>
          <a:p>
            <a:endParaRPr/>
          </a:p>
        </p:txBody>
      </p:sp>
      <p:pic>
        <p:nvPicPr>
          <p:cNvPr id="331" name="Google Shape;331;g2625d578d1c_1_656"/>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332" name="Google Shape;332;g2625d578d1c_1_656"/>
          <p:cNvCxnSpPr/>
          <p:nvPr/>
        </p:nvCxnSpPr>
        <p:spPr>
          <a:xfrm>
            <a:off x="0" y="4561600"/>
            <a:ext cx="9152700" cy="0"/>
          </a:xfrm>
          <a:prstGeom prst="straightConnector1">
            <a:avLst/>
          </a:prstGeom>
          <a:noFill/>
          <a:ln w="9525" cap="flat" cmpd="sng">
            <a:solidFill>
              <a:schemeClr val="accent1"/>
            </a:solidFill>
            <a:prstDash val="solid"/>
            <a:round/>
            <a:headEnd type="none" w="sm" len="sm"/>
            <a:tailEnd type="none" w="sm" len="sm"/>
          </a:ln>
        </p:spPr>
      </p:cxnSp>
      <p:sp>
        <p:nvSpPr>
          <p:cNvPr id="333" name="Google Shape;333;g2625d578d1c_1_656"/>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ntent slide-image space - blue" type="titleOnly">
  <p:cSld name="TITLE_ONLY">
    <p:spTree>
      <p:nvGrpSpPr>
        <p:cNvPr id="1" name="Shape 334"/>
        <p:cNvGrpSpPr/>
        <p:nvPr/>
      </p:nvGrpSpPr>
      <p:grpSpPr>
        <a:xfrm>
          <a:off x="0" y="0"/>
          <a:ext cx="0" cy="0"/>
          <a:chOff x="0" y="0"/>
          <a:chExt cx="0" cy="0"/>
        </a:xfrm>
      </p:grpSpPr>
      <p:sp>
        <p:nvSpPr>
          <p:cNvPr id="335" name="Google Shape;335;g2625d578d1c_1_663"/>
          <p:cNvSpPr/>
          <p:nvPr/>
        </p:nvSpPr>
        <p:spPr>
          <a:xfrm>
            <a:off x="5486400" y="917250"/>
            <a:ext cx="3657600" cy="4226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6" name="Google Shape;336;g2625d578d1c_1_663"/>
          <p:cNvPicPr preferRelativeResize="0"/>
          <p:nvPr/>
        </p:nvPicPr>
        <p:blipFill rotWithShape="1">
          <a:blip r:embed="rId2">
            <a:alphaModFix/>
          </a:blip>
          <a:srcRect/>
          <a:stretch/>
        </p:blipFill>
        <p:spPr>
          <a:xfrm>
            <a:off x="-6900" y="0"/>
            <a:ext cx="9172498" cy="917250"/>
          </a:xfrm>
          <a:prstGeom prst="rect">
            <a:avLst/>
          </a:prstGeom>
          <a:noFill/>
          <a:ln>
            <a:noFill/>
          </a:ln>
        </p:spPr>
      </p:pic>
      <p:sp>
        <p:nvSpPr>
          <p:cNvPr id="337" name="Google Shape;337;g2625d578d1c_1_663"/>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pic>
        <p:nvPicPr>
          <p:cNvPr id="338" name="Google Shape;338;g2625d578d1c_1_663"/>
          <p:cNvPicPr preferRelativeResize="0"/>
          <p:nvPr/>
        </p:nvPicPr>
        <p:blipFill rotWithShape="1">
          <a:blip r:embed="rId3">
            <a:alphaModFix/>
          </a:blip>
          <a:srcRect/>
          <a:stretch/>
        </p:blipFill>
        <p:spPr>
          <a:xfrm>
            <a:off x="4524250" y="4676400"/>
            <a:ext cx="867951" cy="369000"/>
          </a:xfrm>
          <a:prstGeom prst="rect">
            <a:avLst/>
          </a:prstGeom>
          <a:noFill/>
          <a:ln>
            <a:noFill/>
          </a:ln>
        </p:spPr>
      </p:pic>
      <p:cxnSp>
        <p:nvCxnSpPr>
          <p:cNvPr id="339" name="Google Shape;339;g2625d578d1c_1_663"/>
          <p:cNvCxnSpPr/>
          <p:nvPr/>
        </p:nvCxnSpPr>
        <p:spPr>
          <a:xfrm>
            <a:off x="0" y="4561600"/>
            <a:ext cx="5392200" cy="0"/>
          </a:xfrm>
          <a:prstGeom prst="straightConnector1">
            <a:avLst/>
          </a:prstGeom>
          <a:noFill/>
          <a:ln w="9525" cap="flat" cmpd="sng">
            <a:solidFill>
              <a:schemeClr val="accent1"/>
            </a:solidFill>
            <a:prstDash val="solid"/>
            <a:round/>
            <a:headEnd type="none" w="sm" len="sm"/>
            <a:tailEnd type="none" w="sm" len="sm"/>
          </a:ln>
        </p:spPr>
      </p:cxnSp>
      <p:sp>
        <p:nvSpPr>
          <p:cNvPr id="340" name="Google Shape;340;g2625d578d1c_1_663"/>
          <p:cNvSpPr txBox="1">
            <a:spLocks noGrp="1"/>
          </p:cNvSpPr>
          <p:nvPr>
            <p:ph type="body" idx="1"/>
          </p:nvPr>
        </p:nvSpPr>
        <p:spPr>
          <a:xfrm>
            <a:off x="457200" y="1143000"/>
            <a:ext cx="3776400" cy="3191700"/>
          </a:xfrm>
          <a:prstGeom prst="rect">
            <a:avLst/>
          </a:prstGeom>
          <a:noFill/>
          <a:ln>
            <a:noFill/>
          </a:ln>
        </p:spPr>
        <p:txBody>
          <a:bodyPr spcFirstLastPara="1" wrap="square" lIns="0" tIns="0" rIns="0" bIns="0" anchor="t" anchorCtr="0">
            <a:normAutofit/>
          </a:bodyPr>
          <a:lstStyle>
            <a:lvl1pPr marL="457200" lvl="0" indent="-342900" algn="l" rtl="0">
              <a:lnSpc>
                <a:spcPct val="115000"/>
              </a:lnSpc>
              <a:spcBef>
                <a:spcPts val="0"/>
              </a:spcBef>
              <a:spcAft>
                <a:spcPts val="0"/>
              </a:spcAft>
              <a:buClr>
                <a:schemeClr val="dk1"/>
              </a:buClr>
              <a:buSzPts val="1800"/>
              <a:buChar char="●"/>
              <a:defRPr>
                <a:solidFill>
                  <a:schemeClr val="dk1"/>
                </a:solidFill>
              </a:defRPr>
            </a:lvl1pPr>
            <a:lvl2pPr marL="914400" lvl="1" indent="-330200" algn="l" rtl="0">
              <a:lnSpc>
                <a:spcPct val="115000"/>
              </a:lnSpc>
              <a:spcBef>
                <a:spcPts val="0"/>
              </a:spcBef>
              <a:spcAft>
                <a:spcPts val="0"/>
              </a:spcAft>
              <a:buClr>
                <a:schemeClr val="dk1"/>
              </a:buClr>
              <a:buSzPts val="1600"/>
              <a:buChar char="○"/>
              <a:defRPr sz="1600">
                <a:solidFill>
                  <a:schemeClr val="dk1"/>
                </a:solidFill>
              </a:defRPr>
            </a:lvl2pPr>
            <a:lvl3pPr marL="1371600" lvl="2" indent="-330200" algn="l" rtl="0">
              <a:lnSpc>
                <a:spcPct val="115000"/>
              </a:lnSpc>
              <a:spcBef>
                <a:spcPts val="0"/>
              </a:spcBef>
              <a:spcAft>
                <a:spcPts val="0"/>
              </a:spcAft>
              <a:buClr>
                <a:schemeClr val="dk1"/>
              </a:buClr>
              <a:buSzPts val="1600"/>
              <a:buChar char="■"/>
              <a:defRPr sz="1600">
                <a:solidFill>
                  <a:schemeClr val="dk1"/>
                </a:solidFill>
              </a:defRPr>
            </a:lvl3pPr>
            <a:lvl4pPr marL="1828800" lvl="3" indent="-330200" algn="l" rtl="0">
              <a:lnSpc>
                <a:spcPct val="115000"/>
              </a:lnSpc>
              <a:spcBef>
                <a:spcPts val="0"/>
              </a:spcBef>
              <a:spcAft>
                <a:spcPts val="0"/>
              </a:spcAft>
              <a:buClr>
                <a:schemeClr val="dk1"/>
              </a:buClr>
              <a:buSzPts val="1600"/>
              <a:buChar char="●"/>
              <a:defRPr sz="1600">
                <a:solidFill>
                  <a:schemeClr val="dk1"/>
                </a:solidFill>
              </a:defRPr>
            </a:lvl4pPr>
            <a:lvl5pPr marL="2286000" lvl="4" indent="-330200" algn="l" rtl="0">
              <a:lnSpc>
                <a:spcPct val="115000"/>
              </a:lnSpc>
              <a:spcBef>
                <a:spcPts val="0"/>
              </a:spcBef>
              <a:spcAft>
                <a:spcPts val="0"/>
              </a:spcAft>
              <a:buClr>
                <a:schemeClr val="dk1"/>
              </a:buClr>
              <a:buSzPts val="1600"/>
              <a:buChar char="○"/>
              <a:defRPr sz="1600">
                <a:solidFill>
                  <a:schemeClr val="dk1"/>
                </a:solidFill>
              </a:defRPr>
            </a:lvl5pPr>
            <a:lvl6pPr marL="2743200" lvl="5" indent="-330200" algn="l" rtl="0">
              <a:lnSpc>
                <a:spcPct val="115000"/>
              </a:lnSpc>
              <a:spcBef>
                <a:spcPts val="0"/>
              </a:spcBef>
              <a:spcAft>
                <a:spcPts val="0"/>
              </a:spcAft>
              <a:buClr>
                <a:schemeClr val="dk1"/>
              </a:buClr>
              <a:buSzPts val="1600"/>
              <a:buChar char="■"/>
              <a:defRPr sz="1600">
                <a:solidFill>
                  <a:schemeClr val="dk1"/>
                </a:solidFill>
              </a:defRPr>
            </a:lvl6pPr>
            <a:lvl7pPr marL="3200400" lvl="6" indent="-330200" algn="l" rtl="0">
              <a:lnSpc>
                <a:spcPct val="115000"/>
              </a:lnSpc>
              <a:spcBef>
                <a:spcPts val="0"/>
              </a:spcBef>
              <a:spcAft>
                <a:spcPts val="0"/>
              </a:spcAft>
              <a:buClr>
                <a:schemeClr val="dk1"/>
              </a:buClr>
              <a:buSzPts val="1600"/>
              <a:buChar char="●"/>
              <a:defRPr sz="1600">
                <a:solidFill>
                  <a:schemeClr val="dk1"/>
                </a:solidFill>
              </a:defRPr>
            </a:lvl7pPr>
            <a:lvl8pPr marL="3657600" lvl="7" indent="-330200" algn="l" rtl="0">
              <a:lnSpc>
                <a:spcPct val="115000"/>
              </a:lnSpc>
              <a:spcBef>
                <a:spcPts val="0"/>
              </a:spcBef>
              <a:spcAft>
                <a:spcPts val="0"/>
              </a:spcAft>
              <a:buClr>
                <a:schemeClr val="dk1"/>
              </a:buClr>
              <a:buSzPts val="1600"/>
              <a:buChar char="○"/>
              <a:defRPr sz="1600">
                <a:solidFill>
                  <a:schemeClr val="dk1"/>
                </a:solidFill>
              </a:defRPr>
            </a:lvl8pPr>
            <a:lvl9pPr marL="4114800" lvl="8" indent="-330200" algn="l" rtl="0">
              <a:lnSpc>
                <a:spcPct val="115000"/>
              </a:lnSpc>
              <a:spcBef>
                <a:spcPts val="0"/>
              </a:spcBef>
              <a:spcAft>
                <a:spcPts val="0"/>
              </a:spcAft>
              <a:buClr>
                <a:schemeClr val="dk1"/>
              </a:buClr>
              <a:buSzPts val="1600"/>
              <a:buChar char="■"/>
              <a:defRPr sz="1600">
                <a:solidFill>
                  <a:schemeClr val="dk1"/>
                </a:solidFill>
              </a:defRPr>
            </a:lvl9pPr>
          </a:lstStyle>
          <a:p>
            <a:endParaRPr/>
          </a:p>
        </p:txBody>
      </p:sp>
      <p:sp>
        <p:nvSpPr>
          <p:cNvPr id="341" name="Google Shape;341;g2625d578d1c_1_663"/>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US"/>
              <a:t>‹#›</a:t>
            </a:fld>
            <a:endParaRPr/>
          </a:p>
        </p:txBody>
      </p:sp>
      <p:sp>
        <p:nvSpPr>
          <p:cNvPr id="342" name="Google Shape;342;g2625d578d1c_1_663"/>
          <p:cNvSpPr>
            <a:spLocks noGrp="1"/>
          </p:cNvSpPr>
          <p:nvPr>
            <p:ph type="pic" idx="2"/>
          </p:nvPr>
        </p:nvSpPr>
        <p:spPr>
          <a:xfrm>
            <a:off x="5556750" y="989400"/>
            <a:ext cx="3516900" cy="40821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39"/>
        <p:cNvGrpSpPr/>
        <p:nvPr/>
      </p:nvGrpSpPr>
      <p:grpSpPr>
        <a:xfrm>
          <a:off x="0" y="0"/>
          <a:ext cx="0" cy="0"/>
          <a:chOff x="0" y="0"/>
          <a:chExt cx="0" cy="0"/>
        </a:xfrm>
      </p:grpSpPr>
      <p:sp>
        <p:nvSpPr>
          <p:cNvPr id="40" name="Google Shape;40;p70"/>
          <p:cNvSpPr/>
          <p:nvPr/>
        </p:nvSpPr>
        <p:spPr>
          <a:xfrm>
            <a:off x="2384" y="4800600"/>
            <a:ext cx="9141619" cy="3429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70"/>
          <p:cNvSpPr/>
          <p:nvPr/>
        </p:nvSpPr>
        <p:spPr>
          <a:xfrm>
            <a:off x="13" y="4750737"/>
            <a:ext cx="9141619" cy="4800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70"/>
          <p:cNvSpPr txBox="1">
            <a:spLocks noGrp="1"/>
          </p:cNvSpPr>
          <p:nvPr>
            <p:ph type="ctrTitle"/>
          </p:nvPr>
        </p:nvSpPr>
        <p:spPr>
          <a:xfrm>
            <a:off x="822960" y="569214"/>
            <a:ext cx="7543800" cy="267462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6000"/>
              <a:buFont typeface="Calibri"/>
              <a:buNone/>
              <a:defRPr sz="60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70"/>
          <p:cNvSpPr txBox="1">
            <a:spLocks noGrp="1"/>
          </p:cNvSpPr>
          <p:nvPr>
            <p:ph type="subTitle" idx="1"/>
          </p:nvPr>
        </p:nvSpPr>
        <p:spPr>
          <a:xfrm>
            <a:off x="825039" y="3341715"/>
            <a:ext cx="7543800" cy="857250"/>
          </a:xfrm>
          <a:prstGeom prst="rect">
            <a:avLst/>
          </a:prstGeom>
          <a:noFill/>
          <a:ln>
            <a:noFill/>
          </a:ln>
        </p:spPr>
        <p:txBody>
          <a:bodyPr spcFirstLastPara="1" wrap="square" lIns="91425" tIns="45700" rIns="91425" bIns="45700" anchor="t" anchorCtr="0">
            <a:normAutofit/>
          </a:bodyPr>
          <a:lstStyle>
            <a:lvl1pPr lvl="0" algn="l">
              <a:lnSpc>
                <a:spcPct val="90000"/>
              </a:lnSpc>
              <a:spcBef>
                <a:spcPts val="900"/>
              </a:spcBef>
              <a:spcAft>
                <a:spcPts val="0"/>
              </a:spcAft>
              <a:buSzPts val="1800"/>
              <a:buNone/>
              <a:defRPr sz="1800" cap="none">
                <a:solidFill>
                  <a:schemeClr val="dk2"/>
                </a:solidFill>
                <a:latin typeface="Calibri"/>
                <a:ea typeface="Calibri"/>
                <a:cs typeface="Calibri"/>
                <a:sym typeface="Calibri"/>
              </a:defRPr>
            </a:lvl1pPr>
            <a:lvl2pPr lvl="1" algn="ctr">
              <a:lnSpc>
                <a:spcPct val="90000"/>
              </a:lnSpc>
              <a:spcBef>
                <a:spcPts val="151"/>
              </a:spcBef>
              <a:spcAft>
                <a:spcPts val="0"/>
              </a:spcAft>
              <a:buSzPts val="1800"/>
              <a:buNone/>
              <a:defRPr sz="1800"/>
            </a:lvl2pPr>
            <a:lvl3pPr lvl="2" algn="ctr">
              <a:lnSpc>
                <a:spcPct val="90000"/>
              </a:lnSpc>
              <a:spcBef>
                <a:spcPts val="300"/>
              </a:spcBef>
              <a:spcAft>
                <a:spcPts val="0"/>
              </a:spcAft>
              <a:buSzPts val="1800"/>
              <a:buNone/>
              <a:defRPr sz="1800"/>
            </a:lvl3pPr>
            <a:lvl4pPr lvl="3" algn="ctr">
              <a:lnSpc>
                <a:spcPct val="90000"/>
              </a:lnSpc>
              <a:spcBef>
                <a:spcPts val="300"/>
              </a:spcBef>
              <a:spcAft>
                <a:spcPts val="0"/>
              </a:spcAft>
              <a:buSzPts val="1500"/>
              <a:buNone/>
              <a:defRPr sz="1500"/>
            </a:lvl4pPr>
            <a:lvl5pPr lvl="4" algn="ctr">
              <a:lnSpc>
                <a:spcPct val="90000"/>
              </a:lnSpc>
              <a:spcBef>
                <a:spcPts val="300"/>
              </a:spcBef>
              <a:spcAft>
                <a:spcPts val="0"/>
              </a:spcAft>
              <a:buSzPts val="1500"/>
              <a:buNone/>
              <a:defRPr sz="1500"/>
            </a:lvl5pPr>
            <a:lvl6pPr lvl="5" algn="ctr">
              <a:lnSpc>
                <a:spcPct val="90000"/>
              </a:lnSpc>
              <a:spcBef>
                <a:spcPts val="300"/>
              </a:spcBef>
              <a:spcAft>
                <a:spcPts val="0"/>
              </a:spcAft>
              <a:buSzPts val="1500"/>
              <a:buNone/>
              <a:defRPr sz="1500"/>
            </a:lvl6pPr>
            <a:lvl7pPr lvl="6" algn="ctr">
              <a:lnSpc>
                <a:spcPct val="90000"/>
              </a:lnSpc>
              <a:spcBef>
                <a:spcPts val="300"/>
              </a:spcBef>
              <a:spcAft>
                <a:spcPts val="0"/>
              </a:spcAft>
              <a:buSzPts val="1500"/>
              <a:buNone/>
              <a:defRPr sz="1500"/>
            </a:lvl7pPr>
            <a:lvl8pPr lvl="7" algn="ctr">
              <a:lnSpc>
                <a:spcPct val="90000"/>
              </a:lnSpc>
              <a:spcBef>
                <a:spcPts val="300"/>
              </a:spcBef>
              <a:spcAft>
                <a:spcPts val="0"/>
              </a:spcAft>
              <a:buSzPts val="1500"/>
              <a:buNone/>
              <a:defRPr sz="1500"/>
            </a:lvl8pPr>
            <a:lvl9pPr lvl="8" algn="ctr">
              <a:lnSpc>
                <a:spcPct val="90000"/>
              </a:lnSpc>
              <a:spcBef>
                <a:spcPts val="300"/>
              </a:spcBef>
              <a:spcAft>
                <a:spcPts val="300"/>
              </a:spcAft>
              <a:buSzPts val="1500"/>
              <a:buNone/>
              <a:defRPr sz="1500"/>
            </a:lvl9pPr>
          </a:lstStyle>
          <a:p>
            <a:endParaRPr/>
          </a:p>
        </p:txBody>
      </p:sp>
      <p:sp>
        <p:nvSpPr>
          <p:cNvPr id="44" name="Google Shape;44;p70"/>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70"/>
          <p:cNvSpPr txBox="1">
            <a:spLocks noGrp="1"/>
          </p:cNvSpPr>
          <p:nvPr>
            <p:ph type="ftr" idx="11"/>
          </p:nvPr>
        </p:nvSpPr>
        <p:spPr>
          <a:xfrm>
            <a:off x="2764642" y="4844839"/>
            <a:ext cx="3617103"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70"/>
          <p:cNvSpPr txBox="1">
            <a:spLocks noGrp="1"/>
          </p:cNvSpPr>
          <p:nvPr>
            <p:ph type="sldNum" idx="12"/>
          </p:nvPr>
        </p:nvSpPr>
        <p:spPr>
          <a:xfrm>
            <a:off x="7425345" y="4844839"/>
            <a:ext cx="984019"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7" name="Google Shape;47;p70"/>
          <p:cNvCxnSpPr/>
          <p:nvPr/>
        </p:nvCxnSpPr>
        <p:spPr>
          <a:xfrm>
            <a:off x="905744" y="3257550"/>
            <a:ext cx="740664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Content 1">
  <p:cSld name="Title and Content">
    <p:spTree>
      <p:nvGrpSpPr>
        <p:cNvPr id="1" name="Shape 343"/>
        <p:cNvGrpSpPr/>
        <p:nvPr/>
      </p:nvGrpSpPr>
      <p:grpSpPr>
        <a:xfrm>
          <a:off x="0" y="0"/>
          <a:ext cx="0" cy="0"/>
          <a:chOff x="0" y="0"/>
          <a:chExt cx="0" cy="0"/>
        </a:xfrm>
      </p:grpSpPr>
      <p:pic>
        <p:nvPicPr>
          <p:cNvPr id="344" name="Google Shape;344;g2625d578d1c_1_672"/>
          <p:cNvPicPr preferRelativeResize="0"/>
          <p:nvPr/>
        </p:nvPicPr>
        <p:blipFill rotWithShape="1">
          <a:blip r:embed="rId2">
            <a:alphaModFix/>
          </a:blip>
          <a:srcRect/>
          <a:stretch/>
        </p:blipFill>
        <p:spPr>
          <a:xfrm>
            <a:off x="2" y="0"/>
            <a:ext cx="9143996" cy="914400"/>
          </a:xfrm>
          <a:prstGeom prst="rect">
            <a:avLst/>
          </a:prstGeom>
          <a:noFill/>
          <a:ln>
            <a:noFill/>
          </a:ln>
        </p:spPr>
      </p:pic>
      <p:sp>
        <p:nvSpPr>
          <p:cNvPr id="345" name="Google Shape;345;g2625d578d1c_1_672"/>
          <p:cNvSpPr txBox="1">
            <a:spLocks noGrp="1"/>
          </p:cNvSpPr>
          <p:nvPr>
            <p:ph type="title"/>
          </p:nvPr>
        </p:nvSpPr>
        <p:spPr>
          <a:xfrm>
            <a:off x="245194" y="190885"/>
            <a:ext cx="6081900" cy="5673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lt1"/>
              </a:buClr>
              <a:buSzPts val="2400"/>
              <a:buFont typeface="Arial"/>
              <a:buNone/>
              <a:defRPr sz="1800">
                <a:solidFill>
                  <a:schemeClr val="lt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46" name="Google Shape;346;g2625d578d1c_1_672"/>
          <p:cNvSpPr txBox="1">
            <a:spLocks noGrp="1"/>
          </p:cNvSpPr>
          <p:nvPr>
            <p:ph type="body" idx="1"/>
          </p:nvPr>
        </p:nvSpPr>
        <p:spPr>
          <a:xfrm>
            <a:off x="628650" y="1097280"/>
            <a:ext cx="7886700" cy="3480600"/>
          </a:xfrm>
          <a:prstGeom prst="rect">
            <a:avLst/>
          </a:prstGeom>
          <a:noFill/>
          <a:ln>
            <a:noFill/>
          </a:ln>
        </p:spPr>
        <p:txBody>
          <a:bodyPr spcFirstLastPara="1" wrap="square" lIns="0" tIns="0" rIns="0" bIns="45700" anchor="t" anchorCtr="0">
            <a:normAutofit/>
          </a:bodyPr>
          <a:lstStyle>
            <a:lvl1pPr marL="457200" lvl="0" indent="-381000" algn="l" rtl="0">
              <a:lnSpc>
                <a:spcPct val="90000"/>
              </a:lnSpc>
              <a:spcBef>
                <a:spcPts val="800"/>
              </a:spcBef>
              <a:spcAft>
                <a:spcPts val="0"/>
              </a:spcAft>
              <a:buClr>
                <a:schemeClr val="dk1"/>
              </a:buClr>
              <a:buSzPts val="2400"/>
              <a:buChar char="•"/>
              <a:defRPr sz="1800"/>
            </a:lvl1pPr>
            <a:lvl2pPr marL="914400" lvl="1" indent="-355600" algn="l" rtl="0">
              <a:lnSpc>
                <a:spcPct val="90000"/>
              </a:lnSpc>
              <a:spcBef>
                <a:spcPts val="400"/>
              </a:spcBef>
              <a:spcAft>
                <a:spcPts val="0"/>
              </a:spcAft>
              <a:buClr>
                <a:schemeClr val="dk1"/>
              </a:buClr>
              <a:buSzPts val="2000"/>
              <a:buChar char="•"/>
              <a:defRPr sz="1500"/>
            </a:lvl2pPr>
            <a:lvl3pPr marL="1371600" lvl="2" indent="-342900" algn="l" rtl="0">
              <a:lnSpc>
                <a:spcPct val="90000"/>
              </a:lnSpc>
              <a:spcBef>
                <a:spcPts val="400"/>
              </a:spcBef>
              <a:spcAft>
                <a:spcPts val="0"/>
              </a:spcAft>
              <a:buClr>
                <a:schemeClr val="dk1"/>
              </a:buClr>
              <a:buSzPts val="1800"/>
              <a:buChar char="•"/>
              <a:defRPr sz="1400"/>
            </a:lvl3pPr>
            <a:lvl4pPr marL="1828800" lvl="3" indent="-342900" algn="l" rtl="0">
              <a:lnSpc>
                <a:spcPct val="90000"/>
              </a:lnSpc>
              <a:spcBef>
                <a:spcPts val="400"/>
              </a:spcBef>
              <a:spcAft>
                <a:spcPts val="0"/>
              </a:spcAft>
              <a:buClr>
                <a:schemeClr val="dk1"/>
              </a:buClr>
              <a:buSzPts val="1800"/>
              <a:buChar char="•"/>
              <a:defRPr/>
            </a:lvl4pPr>
            <a:lvl5pPr marL="2286000" lvl="4" indent="-342900" algn="l" rtl="0">
              <a:lnSpc>
                <a:spcPct val="90000"/>
              </a:lnSpc>
              <a:spcBef>
                <a:spcPts val="400"/>
              </a:spcBef>
              <a:spcAft>
                <a:spcPts val="0"/>
              </a:spcAft>
              <a:buClr>
                <a:schemeClr val="dk1"/>
              </a:buClr>
              <a:buSzPts val="1800"/>
              <a:buChar char="•"/>
              <a:defRPr/>
            </a:lvl5pPr>
            <a:lvl6pPr marL="2743200" lvl="5" indent="-342900" algn="l" rtl="0">
              <a:lnSpc>
                <a:spcPct val="90000"/>
              </a:lnSpc>
              <a:spcBef>
                <a:spcPts val="400"/>
              </a:spcBef>
              <a:spcAft>
                <a:spcPts val="0"/>
              </a:spcAft>
              <a:buClr>
                <a:schemeClr val="dk1"/>
              </a:buClr>
              <a:buSzPts val="1800"/>
              <a:buChar char="•"/>
              <a:defRPr/>
            </a:lvl6pPr>
            <a:lvl7pPr marL="3200400" lvl="6" indent="-342900" algn="l" rtl="0">
              <a:lnSpc>
                <a:spcPct val="90000"/>
              </a:lnSpc>
              <a:spcBef>
                <a:spcPts val="400"/>
              </a:spcBef>
              <a:spcAft>
                <a:spcPts val="0"/>
              </a:spcAft>
              <a:buClr>
                <a:schemeClr val="dk1"/>
              </a:buClr>
              <a:buSzPts val="1800"/>
              <a:buChar char="•"/>
              <a:defRPr/>
            </a:lvl7pPr>
            <a:lvl8pPr marL="3657600" lvl="7" indent="-342900" algn="l" rtl="0">
              <a:lnSpc>
                <a:spcPct val="90000"/>
              </a:lnSpc>
              <a:spcBef>
                <a:spcPts val="400"/>
              </a:spcBef>
              <a:spcAft>
                <a:spcPts val="0"/>
              </a:spcAft>
              <a:buClr>
                <a:schemeClr val="dk1"/>
              </a:buClr>
              <a:buSzPts val="1800"/>
              <a:buChar char="•"/>
              <a:defRPr/>
            </a:lvl8pPr>
            <a:lvl9pPr marL="4114800" lvl="8" indent="-342900" algn="l" rtl="0">
              <a:lnSpc>
                <a:spcPct val="90000"/>
              </a:lnSpc>
              <a:spcBef>
                <a:spcPts val="400"/>
              </a:spcBef>
              <a:spcAft>
                <a:spcPts val="0"/>
              </a:spcAft>
              <a:buClr>
                <a:schemeClr val="dk1"/>
              </a:buClr>
              <a:buSzPts val="1800"/>
              <a:buChar char="•"/>
              <a:defRPr/>
            </a:lvl9pPr>
          </a:lstStyle>
          <a:p>
            <a:endParaRPr/>
          </a:p>
        </p:txBody>
      </p:sp>
      <p:pic>
        <p:nvPicPr>
          <p:cNvPr id="347" name="Google Shape;347;g2625d578d1c_1_672"/>
          <p:cNvPicPr preferRelativeResize="0"/>
          <p:nvPr/>
        </p:nvPicPr>
        <p:blipFill rotWithShape="1">
          <a:blip r:embed="rId3">
            <a:alphaModFix/>
          </a:blip>
          <a:srcRect/>
          <a:stretch/>
        </p:blipFill>
        <p:spPr>
          <a:xfrm>
            <a:off x="8119240" y="4629151"/>
            <a:ext cx="796159" cy="364439"/>
          </a:xfrm>
          <a:prstGeom prst="rect">
            <a:avLst/>
          </a:prstGeom>
          <a:noFill/>
          <a:ln>
            <a:noFill/>
          </a:ln>
        </p:spPr>
      </p:pic>
      <p:sp>
        <p:nvSpPr>
          <p:cNvPr id="348" name="Google Shape;348;g2625d578d1c_1_672"/>
          <p:cNvSpPr txBox="1">
            <a:spLocks noGrp="1"/>
          </p:cNvSpPr>
          <p:nvPr>
            <p:ph type="sldNum" idx="12"/>
          </p:nvPr>
        </p:nvSpPr>
        <p:spPr>
          <a:xfrm>
            <a:off x="89064" y="4760666"/>
            <a:ext cx="2057400" cy="2739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300"/>
              <a:buFont typeface="Arial"/>
              <a:buNone/>
              <a:defRPr sz="1200" b="0" i="0" u="none" strike="noStrike" cap="none">
                <a:solidFill>
                  <a:srgbClr val="7F7F7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300"/>
              <a:buFont typeface="Arial"/>
              <a:buNone/>
              <a:defRPr sz="1200" b="0" i="0" u="none" strike="noStrike" cap="none">
                <a:solidFill>
                  <a:srgbClr val="7F7F7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300"/>
              <a:buFont typeface="Arial"/>
              <a:buNone/>
              <a:defRPr sz="1200" b="0" i="0" u="none" strike="noStrike" cap="none">
                <a:solidFill>
                  <a:srgbClr val="7F7F7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300"/>
              <a:buFont typeface="Arial"/>
              <a:buNone/>
              <a:defRPr sz="1200" b="0" i="0" u="none" strike="noStrike" cap="none">
                <a:solidFill>
                  <a:srgbClr val="7F7F7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300"/>
              <a:buFont typeface="Arial"/>
              <a:buNone/>
              <a:defRPr sz="1200" b="0" i="0" u="none" strike="noStrike" cap="none">
                <a:solidFill>
                  <a:srgbClr val="7F7F7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300"/>
              <a:buFont typeface="Arial"/>
              <a:buNone/>
              <a:defRPr sz="1200" b="0" i="0" u="none" strike="noStrike" cap="none">
                <a:solidFill>
                  <a:srgbClr val="7F7F7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300"/>
              <a:buFont typeface="Arial"/>
              <a:buNone/>
              <a:defRPr sz="1200" b="0" i="0" u="none" strike="noStrike" cap="none">
                <a:solidFill>
                  <a:srgbClr val="7F7F7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300"/>
              <a:buFont typeface="Arial"/>
              <a:buNone/>
              <a:defRPr sz="1200" b="0" i="0" u="none" strike="noStrike" cap="none">
                <a:solidFill>
                  <a:srgbClr val="7F7F7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300"/>
              <a:buFont typeface="Arial"/>
              <a:buNone/>
              <a:defRPr sz="120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gradFill>
          <a:gsLst>
            <a:gs pos="0">
              <a:srgbClr val="F9F9F9"/>
            </a:gs>
            <a:gs pos="74000">
              <a:srgbClr val="D1D2D2"/>
            </a:gs>
            <a:gs pos="83000">
              <a:srgbClr val="D1D2D2"/>
            </a:gs>
            <a:gs pos="100000">
              <a:srgbClr val="E0E1E1"/>
            </a:gs>
          </a:gsLst>
          <a:lin ang="5400012" scaled="0"/>
        </a:gradFill>
        <a:effectLst/>
      </p:bgPr>
    </p:bg>
    <p:spTree>
      <p:nvGrpSpPr>
        <p:cNvPr id="1" name="Shape 357"/>
        <p:cNvGrpSpPr/>
        <p:nvPr/>
      </p:nvGrpSpPr>
      <p:grpSpPr>
        <a:xfrm>
          <a:off x="0" y="0"/>
          <a:ext cx="0" cy="0"/>
          <a:chOff x="0" y="0"/>
          <a:chExt cx="0" cy="0"/>
        </a:xfrm>
      </p:grpSpPr>
      <p:sp>
        <p:nvSpPr>
          <p:cNvPr id="358" name="Google Shape;358;g2625d578d1c_1_686"/>
          <p:cNvSpPr txBox="1">
            <a:spLocks noGrp="1"/>
          </p:cNvSpPr>
          <p:nvPr>
            <p:ph type="ctrTitle"/>
          </p:nvPr>
        </p:nvSpPr>
        <p:spPr>
          <a:xfrm>
            <a:off x="1143000" y="451901"/>
            <a:ext cx="68580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rgbClr val="C8B378"/>
              </a:buClr>
              <a:buSzPts val="4500"/>
              <a:buFont typeface="Verdana"/>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59" name="Google Shape;359;g2625d578d1c_1_686"/>
          <p:cNvSpPr txBox="1">
            <a:spLocks noGrp="1"/>
          </p:cNvSpPr>
          <p:nvPr>
            <p:ph type="subTitle" idx="1"/>
          </p:nvPr>
        </p:nvSpPr>
        <p:spPr>
          <a:xfrm>
            <a:off x="1143000" y="2311657"/>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pic>
        <p:nvPicPr>
          <p:cNvPr id="360" name="Google Shape;360;g2625d578d1c_1_686"/>
          <p:cNvPicPr preferRelativeResize="0"/>
          <p:nvPr/>
        </p:nvPicPr>
        <p:blipFill rotWithShape="1">
          <a:blip r:embed="rId2">
            <a:alphaModFix/>
          </a:blip>
          <a:srcRect/>
          <a:stretch/>
        </p:blipFill>
        <p:spPr>
          <a:xfrm>
            <a:off x="6331745" y="4502238"/>
            <a:ext cx="2741670" cy="557628"/>
          </a:xfrm>
          <a:prstGeom prst="rect">
            <a:avLst/>
          </a:prstGeom>
          <a:noFill/>
          <a:ln>
            <a:noFill/>
          </a:ln>
        </p:spPr>
      </p:pic>
      <p:pic>
        <p:nvPicPr>
          <p:cNvPr id="361" name="Google Shape;361;g2625d578d1c_1_686"/>
          <p:cNvPicPr preferRelativeResize="0"/>
          <p:nvPr/>
        </p:nvPicPr>
        <p:blipFill rotWithShape="1">
          <a:blip r:embed="rId3">
            <a:alphaModFix/>
          </a:blip>
          <a:srcRect/>
          <a:stretch/>
        </p:blipFill>
        <p:spPr>
          <a:xfrm>
            <a:off x="241787" y="4262974"/>
            <a:ext cx="901213" cy="857249"/>
          </a:xfrm>
          <a:prstGeom prst="rect">
            <a:avLst/>
          </a:prstGeom>
          <a:noFill/>
          <a:ln>
            <a:noFill/>
          </a:ln>
        </p:spPr>
      </p:pic>
      <p:sp>
        <p:nvSpPr>
          <p:cNvPr id="362" name="Google Shape;362;g2625d578d1c_1_686"/>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lgn="r">
              <a:buNone/>
              <a:defRPr sz="1300">
                <a:solidFill>
                  <a:schemeClr val="dk1"/>
                </a:solidFill>
              </a:defRPr>
            </a:lvl1pPr>
            <a:lvl2pPr lvl="1" algn="r">
              <a:buNone/>
              <a:defRPr sz="1300">
                <a:solidFill>
                  <a:schemeClr val="dk1"/>
                </a:solidFill>
              </a:defRPr>
            </a:lvl2pPr>
            <a:lvl3pPr lvl="2" algn="r">
              <a:buNone/>
              <a:defRPr sz="1300">
                <a:solidFill>
                  <a:schemeClr val="dk1"/>
                </a:solidFill>
              </a:defRPr>
            </a:lvl3pPr>
            <a:lvl4pPr lvl="3" algn="r">
              <a:buNone/>
              <a:defRPr sz="1300">
                <a:solidFill>
                  <a:schemeClr val="dk1"/>
                </a:solidFill>
              </a:defRPr>
            </a:lvl4pPr>
            <a:lvl5pPr lvl="4" algn="r">
              <a:buNone/>
              <a:defRPr sz="1300">
                <a:solidFill>
                  <a:schemeClr val="dk1"/>
                </a:solidFill>
              </a:defRPr>
            </a:lvl5pPr>
            <a:lvl6pPr lvl="5" algn="r">
              <a:buNone/>
              <a:defRPr sz="1300">
                <a:solidFill>
                  <a:schemeClr val="dk1"/>
                </a:solidFill>
              </a:defRPr>
            </a:lvl6pPr>
            <a:lvl7pPr lvl="6" algn="r">
              <a:buNone/>
              <a:defRPr sz="1300">
                <a:solidFill>
                  <a:schemeClr val="dk1"/>
                </a:solidFill>
              </a:defRPr>
            </a:lvl7pPr>
            <a:lvl8pPr lvl="7" algn="r">
              <a:buNone/>
              <a:defRPr sz="1300">
                <a:solidFill>
                  <a:schemeClr val="dk1"/>
                </a:solidFill>
              </a:defRPr>
            </a:lvl8pPr>
            <a:lvl9pPr lvl="8" algn="r">
              <a:buNone/>
              <a:defRPr sz="1300">
                <a:solidFill>
                  <a:schemeClr val="dk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63"/>
        <p:cNvGrpSpPr/>
        <p:nvPr/>
      </p:nvGrpSpPr>
      <p:grpSpPr>
        <a:xfrm>
          <a:off x="0" y="0"/>
          <a:ext cx="0" cy="0"/>
          <a:chOff x="0" y="0"/>
          <a:chExt cx="0" cy="0"/>
        </a:xfrm>
      </p:grpSpPr>
      <p:sp>
        <p:nvSpPr>
          <p:cNvPr id="364" name="Google Shape;364;g2625d578d1c_1_691"/>
          <p:cNvSpPr txBox="1">
            <a:spLocks noGrp="1"/>
          </p:cNvSpPr>
          <p:nvPr>
            <p:ph type="title"/>
          </p:nvPr>
        </p:nvSpPr>
        <p:spPr>
          <a:xfrm>
            <a:off x="0" y="1"/>
            <a:ext cx="9141900" cy="6858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C8B378"/>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65" name="Google Shape;365;g2625d578d1c_1_691"/>
          <p:cNvSpPr txBox="1">
            <a:spLocks noGrp="1"/>
          </p:cNvSpPr>
          <p:nvPr>
            <p:ph type="body" idx="1"/>
          </p:nvPr>
        </p:nvSpPr>
        <p:spPr>
          <a:xfrm>
            <a:off x="628650" y="859367"/>
            <a:ext cx="7886700" cy="377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66" name="Google Shape;366;g2625d578d1c_1_691"/>
          <p:cNvSpPr txBox="1">
            <a:spLocks noGrp="1"/>
          </p:cNvSpPr>
          <p:nvPr>
            <p:ph type="dt" idx="10"/>
          </p:nvPr>
        </p:nvSpPr>
        <p:spPr>
          <a:xfrm>
            <a:off x="628650" y="4834832"/>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67" name="Google Shape;367;g2625d578d1c_1_691"/>
          <p:cNvSpPr txBox="1">
            <a:spLocks noGrp="1"/>
          </p:cNvSpPr>
          <p:nvPr>
            <p:ph type="ftr" idx="11"/>
          </p:nvPr>
        </p:nvSpPr>
        <p:spPr>
          <a:xfrm>
            <a:off x="3028950" y="483483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68" name="Google Shape;368;g2625d578d1c_1_691"/>
          <p:cNvSpPr txBox="1">
            <a:spLocks noGrp="1"/>
          </p:cNvSpPr>
          <p:nvPr>
            <p:ph type="sldNum" idx="12"/>
          </p:nvPr>
        </p:nvSpPr>
        <p:spPr>
          <a:xfrm>
            <a:off x="8515350" y="4834833"/>
            <a:ext cx="635400" cy="273900"/>
          </a:xfrm>
          <a:prstGeom prst="rect">
            <a:avLst/>
          </a:prstGeom>
          <a:noFill/>
          <a:ln>
            <a:noFill/>
          </a:ln>
        </p:spPr>
        <p:txBody>
          <a:bodyPr spcFirstLastPara="1" wrap="square" lIns="68575" tIns="34275" rIns="68575" bIns="34275" anchor="ctr" anchorCtr="0">
            <a:noAutofit/>
          </a:bodyPr>
          <a:lstStyle>
            <a:lvl1pPr marL="0" marR="0" lvl="0"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69"/>
        <p:cNvGrpSpPr/>
        <p:nvPr/>
      </p:nvGrpSpPr>
      <p:grpSpPr>
        <a:xfrm>
          <a:off x="0" y="0"/>
          <a:ext cx="0" cy="0"/>
          <a:chOff x="0" y="0"/>
          <a:chExt cx="0" cy="0"/>
        </a:xfrm>
      </p:grpSpPr>
      <p:sp>
        <p:nvSpPr>
          <p:cNvPr id="370" name="Google Shape;370;g2625d578d1c_1_697"/>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C8B378"/>
              </a:buClr>
              <a:buSzPts val="2400"/>
              <a:buFont typeface="Verdana"/>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71" name="Google Shape;371;g2625d578d1c_1_697"/>
          <p:cNvSpPr>
            <a:spLocks noGrp="1"/>
          </p:cNvSpPr>
          <p:nvPr>
            <p:ph type="pic" idx="2"/>
          </p:nvPr>
        </p:nvSpPr>
        <p:spPr>
          <a:xfrm>
            <a:off x="3887391" y="740569"/>
            <a:ext cx="4629300" cy="3655200"/>
          </a:xfrm>
          <a:prstGeom prst="rect">
            <a:avLst/>
          </a:prstGeom>
          <a:noFill/>
          <a:ln>
            <a:noFill/>
          </a:ln>
        </p:spPr>
      </p:sp>
      <p:sp>
        <p:nvSpPr>
          <p:cNvPr id="372" name="Google Shape;372;g2625d578d1c_1_697"/>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373" name="Google Shape;373;g2625d578d1c_1_697"/>
          <p:cNvSpPr txBox="1">
            <a:spLocks noGrp="1"/>
          </p:cNvSpPr>
          <p:nvPr>
            <p:ph type="dt" idx="10"/>
          </p:nvPr>
        </p:nvSpPr>
        <p:spPr>
          <a:xfrm>
            <a:off x="628650" y="4834832"/>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74" name="Google Shape;374;g2625d578d1c_1_697"/>
          <p:cNvSpPr txBox="1">
            <a:spLocks noGrp="1"/>
          </p:cNvSpPr>
          <p:nvPr>
            <p:ph type="ftr" idx="11"/>
          </p:nvPr>
        </p:nvSpPr>
        <p:spPr>
          <a:xfrm>
            <a:off x="3028950" y="483483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75" name="Google Shape;375;g2625d578d1c_1_697"/>
          <p:cNvSpPr txBox="1">
            <a:spLocks noGrp="1"/>
          </p:cNvSpPr>
          <p:nvPr>
            <p:ph type="sldNum" idx="12"/>
          </p:nvPr>
        </p:nvSpPr>
        <p:spPr>
          <a:xfrm>
            <a:off x="8515350" y="4834833"/>
            <a:ext cx="635400" cy="273900"/>
          </a:xfrm>
          <a:prstGeom prst="rect">
            <a:avLst/>
          </a:prstGeom>
          <a:noFill/>
          <a:ln>
            <a:noFill/>
          </a:ln>
        </p:spPr>
        <p:txBody>
          <a:bodyPr spcFirstLastPara="1" wrap="square" lIns="68575" tIns="34275" rIns="68575" bIns="34275" anchor="ctr" anchorCtr="0">
            <a:noAutofit/>
          </a:bodyPr>
          <a:lstStyle>
            <a:lvl1pPr marL="0" marR="0" lvl="0"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6"/>
        <p:cNvGrpSpPr/>
        <p:nvPr/>
      </p:nvGrpSpPr>
      <p:grpSpPr>
        <a:xfrm>
          <a:off x="0" y="0"/>
          <a:ext cx="0" cy="0"/>
          <a:chOff x="0" y="0"/>
          <a:chExt cx="0" cy="0"/>
        </a:xfrm>
      </p:grpSpPr>
      <p:sp>
        <p:nvSpPr>
          <p:cNvPr id="377" name="Google Shape;377;g2625d578d1c_1_704"/>
          <p:cNvSpPr txBox="1">
            <a:spLocks noGrp="1"/>
          </p:cNvSpPr>
          <p:nvPr>
            <p:ph type="title"/>
          </p:nvPr>
        </p:nvSpPr>
        <p:spPr>
          <a:xfrm>
            <a:off x="0" y="0"/>
            <a:ext cx="9141900" cy="6858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C8B378"/>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78" name="Google Shape;378;g2625d578d1c_1_704"/>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79" name="Google Shape;379;g2625d578d1c_1_704"/>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80" name="Google Shape;380;g2625d578d1c_1_704"/>
          <p:cNvSpPr txBox="1">
            <a:spLocks noGrp="1"/>
          </p:cNvSpPr>
          <p:nvPr>
            <p:ph type="dt" idx="10"/>
          </p:nvPr>
        </p:nvSpPr>
        <p:spPr>
          <a:xfrm>
            <a:off x="628650" y="4834832"/>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81" name="Google Shape;381;g2625d578d1c_1_704"/>
          <p:cNvSpPr txBox="1">
            <a:spLocks noGrp="1"/>
          </p:cNvSpPr>
          <p:nvPr>
            <p:ph type="ftr" idx="11"/>
          </p:nvPr>
        </p:nvSpPr>
        <p:spPr>
          <a:xfrm>
            <a:off x="3028950" y="483483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82" name="Google Shape;382;g2625d578d1c_1_704"/>
          <p:cNvSpPr txBox="1">
            <a:spLocks noGrp="1"/>
          </p:cNvSpPr>
          <p:nvPr>
            <p:ph type="sldNum" idx="12"/>
          </p:nvPr>
        </p:nvSpPr>
        <p:spPr>
          <a:xfrm>
            <a:off x="8515350" y="4834833"/>
            <a:ext cx="635400" cy="273900"/>
          </a:xfrm>
          <a:prstGeom prst="rect">
            <a:avLst/>
          </a:prstGeom>
          <a:noFill/>
          <a:ln>
            <a:noFill/>
          </a:ln>
        </p:spPr>
        <p:txBody>
          <a:bodyPr spcFirstLastPara="1" wrap="square" lIns="68575" tIns="34275" rIns="68575" bIns="34275" anchor="ctr" anchorCtr="0">
            <a:noAutofit/>
          </a:bodyPr>
          <a:lstStyle>
            <a:lvl1pPr marL="0" marR="0" lvl="0"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83"/>
        <p:cNvGrpSpPr/>
        <p:nvPr/>
      </p:nvGrpSpPr>
      <p:grpSpPr>
        <a:xfrm>
          <a:off x="0" y="0"/>
          <a:ext cx="0" cy="0"/>
          <a:chOff x="0" y="0"/>
          <a:chExt cx="0" cy="0"/>
        </a:xfrm>
      </p:grpSpPr>
      <p:sp>
        <p:nvSpPr>
          <p:cNvPr id="384" name="Google Shape;384;g2625d578d1c_1_711"/>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C8B378"/>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85" name="Google Shape;385;g2625d578d1c_1_711"/>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386" name="Google Shape;386;g2625d578d1c_1_711"/>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87" name="Google Shape;387;g2625d578d1c_1_711"/>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388" name="Google Shape;388;g2625d578d1c_1_711"/>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89" name="Google Shape;389;g2625d578d1c_1_711"/>
          <p:cNvSpPr txBox="1">
            <a:spLocks noGrp="1"/>
          </p:cNvSpPr>
          <p:nvPr>
            <p:ph type="dt" idx="10"/>
          </p:nvPr>
        </p:nvSpPr>
        <p:spPr>
          <a:xfrm>
            <a:off x="628650" y="4834832"/>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90" name="Google Shape;390;g2625d578d1c_1_711"/>
          <p:cNvSpPr txBox="1">
            <a:spLocks noGrp="1"/>
          </p:cNvSpPr>
          <p:nvPr>
            <p:ph type="ftr" idx="11"/>
          </p:nvPr>
        </p:nvSpPr>
        <p:spPr>
          <a:xfrm>
            <a:off x="3028950" y="483483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91" name="Google Shape;391;g2625d578d1c_1_711"/>
          <p:cNvSpPr txBox="1">
            <a:spLocks noGrp="1"/>
          </p:cNvSpPr>
          <p:nvPr>
            <p:ph type="sldNum" idx="12"/>
          </p:nvPr>
        </p:nvSpPr>
        <p:spPr>
          <a:xfrm>
            <a:off x="8515350" y="4834833"/>
            <a:ext cx="635400" cy="273900"/>
          </a:xfrm>
          <a:prstGeom prst="rect">
            <a:avLst/>
          </a:prstGeom>
          <a:noFill/>
          <a:ln>
            <a:noFill/>
          </a:ln>
        </p:spPr>
        <p:txBody>
          <a:bodyPr spcFirstLastPara="1" wrap="square" lIns="68575" tIns="34275" rIns="68575" bIns="34275" anchor="ctr" anchorCtr="0">
            <a:noAutofit/>
          </a:bodyPr>
          <a:lstStyle>
            <a:lvl1pPr marL="0" marR="0" lvl="0"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2"/>
        <p:cNvGrpSpPr/>
        <p:nvPr/>
      </p:nvGrpSpPr>
      <p:grpSpPr>
        <a:xfrm>
          <a:off x="0" y="0"/>
          <a:ext cx="0" cy="0"/>
          <a:chOff x="0" y="0"/>
          <a:chExt cx="0" cy="0"/>
        </a:xfrm>
      </p:grpSpPr>
      <p:sp>
        <p:nvSpPr>
          <p:cNvPr id="393" name="Google Shape;393;g2625d578d1c_1_720"/>
          <p:cNvSpPr txBox="1">
            <a:spLocks noGrp="1"/>
          </p:cNvSpPr>
          <p:nvPr>
            <p:ph type="title"/>
          </p:nvPr>
        </p:nvSpPr>
        <p:spPr>
          <a:xfrm>
            <a:off x="0" y="0"/>
            <a:ext cx="9141900" cy="6858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C8B378"/>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94" name="Google Shape;394;g2625d578d1c_1_720"/>
          <p:cNvSpPr txBox="1">
            <a:spLocks noGrp="1"/>
          </p:cNvSpPr>
          <p:nvPr>
            <p:ph type="dt" idx="10"/>
          </p:nvPr>
        </p:nvSpPr>
        <p:spPr>
          <a:xfrm>
            <a:off x="628650" y="4834832"/>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95" name="Google Shape;395;g2625d578d1c_1_720"/>
          <p:cNvSpPr txBox="1">
            <a:spLocks noGrp="1"/>
          </p:cNvSpPr>
          <p:nvPr>
            <p:ph type="ftr" idx="11"/>
          </p:nvPr>
        </p:nvSpPr>
        <p:spPr>
          <a:xfrm>
            <a:off x="3028950" y="483483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96" name="Google Shape;396;g2625d578d1c_1_720"/>
          <p:cNvSpPr txBox="1">
            <a:spLocks noGrp="1"/>
          </p:cNvSpPr>
          <p:nvPr>
            <p:ph type="sldNum" idx="12"/>
          </p:nvPr>
        </p:nvSpPr>
        <p:spPr>
          <a:xfrm>
            <a:off x="8515350" y="4834833"/>
            <a:ext cx="635400" cy="273900"/>
          </a:xfrm>
          <a:prstGeom prst="rect">
            <a:avLst/>
          </a:prstGeom>
          <a:noFill/>
          <a:ln>
            <a:noFill/>
          </a:ln>
        </p:spPr>
        <p:txBody>
          <a:bodyPr spcFirstLastPara="1" wrap="square" lIns="68575" tIns="34275" rIns="68575" bIns="34275" anchor="ctr" anchorCtr="0">
            <a:noAutofit/>
          </a:bodyPr>
          <a:lstStyle>
            <a:lvl1pPr marL="0" marR="0" lvl="0"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7"/>
        <p:cNvGrpSpPr/>
        <p:nvPr/>
      </p:nvGrpSpPr>
      <p:grpSpPr>
        <a:xfrm>
          <a:off x="0" y="0"/>
          <a:ext cx="0" cy="0"/>
          <a:chOff x="0" y="0"/>
          <a:chExt cx="0" cy="0"/>
        </a:xfrm>
      </p:grpSpPr>
      <p:sp>
        <p:nvSpPr>
          <p:cNvPr id="398" name="Google Shape;398;g2625d578d1c_1_725"/>
          <p:cNvSpPr txBox="1">
            <a:spLocks noGrp="1"/>
          </p:cNvSpPr>
          <p:nvPr>
            <p:ph type="dt" idx="10"/>
          </p:nvPr>
        </p:nvSpPr>
        <p:spPr>
          <a:xfrm>
            <a:off x="628650" y="4834832"/>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99" name="Google Shape;399;g2625d578d1c_1_725"/>
          <p:cNvSpPr txBox="1">
            <a:spLocks noGrp="1"/>
          </p:cNvSpPr>
          <p:nvPr>
            <p:ph type="ftr" idx="11"/>
          </p:nvPr>
        </p:nvSpPr>
        <p:spPr>
          <a:xfrm>
            <a:off x="3028950" y="483483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00" name="Google Shape;400;g2625d578d1c_1_725"/>
          <p:cNvSpPr txBox="1">
            <a:spLocks noGrp="1"/>
          </p:cNvSpPr>
          <p:nvPr>
            <p:ph type="sldNum" idx="12"/>
          </p:nvPr>
        </p:nvSpPr>
        <p:spPr>
          <a:xfrm>
            <a:off x="8515350" y="4834833"/>
            <a:ext cx="635400" cy="273900"/>
          </a:xfrm>
          <a:prstGeom prst="rect">
            <a:avLst/>
          </a:prstGeom>
          <a:noFill/>
          <a:ln>
            <a:noFill/>
          </a:ln>
        </p:spPr>
        <p:txBody>
          <a:bodyPr spcFirstLastPara="1" wrap="square" lIns="68575" tIns="34275" rIns="68575" bIns="34275" anchor="ctr" anchorCtr="0">
            <a:noAutofit/>
          </a:bodyPr>
          <a:lstStyle>
            <a:lvl1pPr marL="0" marR="0" lvl="0"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01"/>
        <p:cNvGrpSpPr/>
        <p:nvPr/>
      </p:nvGrpSpPr>
      <p:grpSpPr>
        <a:xfrm>
          <a:off x="0" y="0"/>
          <a:ext cx="0" cy="0"/>
          <a:chOff x="0" y="0"/>
          <a:chExt cx="0" cy="0"/>
        </a:xfrm>
      </p:grpSpPr>
      <p:sp>
        <p:nvSpPr>
          <p:cNvPr id="402" name="Google Shape;402;g2625d578d1c_1_729"/>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C8B378"/>
              </a:buClr>
              <a:buSzPts val="2400"/>
              <a:buFont typeface="Verdana"/>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03" name="Google Shape;403;g2625d578d1c_1_729"/>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404" name="Google Shape;404;g2625d578d1c_1_729"/>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405" name="Google Shape;405;g2625d578d1c_1_729"/>
          <p:cNvSpPr txBox="1">
            <a:spLocks noGrp="1"/>
          </p:cNvSpPr>
          <p:nvPr>
            <p:ph type="dt" idx="10"/>
          </p:nvPr>
        </p:nvSpPr>
        <p:spPr>
          <a:xfrm>
            <a:off x="628650" y="4834832"/>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06" name="Google Shape;406;g2625d578d1c_1_729"/>
          <p:cNvSpPr txBox="1">
            <a:spLocks noGrp="1"/>
          </p:cNvSpPr>
          <p:nvPr>
            <p:ph type="ftr" idx="11"/>
          </p:nvPr>
        </p:nvSpPr>
        <p:spPr>
          <a:xfrm>
            <a:off x="3028950" y="483483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07" name="Google Shape;407;g2625d578d1c_1_729"/>
          <p:cNvSpPr txBox="1">
            <a:spLocks noGrp="1"/>
          </p:cNvSpPr>
          <p:nvPr>
            <p:ph type="sldNum" idx="12"/>
          </p:nvPr>
        </p:nvSpPr>
        <p:spPr>
          <a:xfrm>
            <a:off x="8515350" y="4834833"/>
            <a:ext cx="635400" cy="273900"/>
          </a:xfrm>
          <a:prstGeom prst="rect">
            <a:avLst/>
          </a:prstGeom>
          <a:noFill/>
          <a:ln>
            <a:noFill/>
          </a:ln>
        </p:spPr>
        <p:txBody>
          <a:bodyPr spcFirstLastPara="1" wrap="square" lIns="68575" tIns="34275" rIns="68575" bIns="34275" anchor="ctr" anchorCtr="0">
            <a:noAutofit/>
          </a:bodyPr>
          <a:lstStyle>
            <a:lvl1pPr marL="0" marR="0" lvl="0"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08"/>
        <p:cNvGrpSpPr/>
        <p:nvPr/>
      </p:nvGrpSpPr>
      <p:grpSpPr>
        <a:xfrm>
          <a:off x="0" y="0"/>
          <a:ext cx="0" cy="0"/>
          <a:chOff x="0" y="0"/>
          <a:chExt cx="0" cy="0"/>
        </a:xfrm>
      </p:grpSpPr>
      <p:sp>
        <p:nvSpPr>
          <p:cNvPr id="409" name="Google Shape;409;g2625d578d1c_1_73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C8B378"/>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10" name="Google Shape;410;g2625d578d1c_1_736"/>
          <p:cNvSpPr txBox="1">
            <a:spLocks noGrp="1"/>
          </p:cNvSpPr>
          <p:nvPr>
            <p:ph type="body" idx="1"/>
          </p:nvPr>
        </p:nvSpPr>
        <p:spPr>
          <a:xfrm rot="5400000">
            <a:off x="2685300" y="-1197283"/>
            <a:ext cx="3773400" cy="7886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11" name="Google Shape;411;g2625d578d1c_1_736"/>
          <p:cNvSpPr txBox="1">
            <a:spLocks noGrp="1"/>
          </p:cNvSpPr>
          <p:nvPr>
            <p:ph type="dt" idx="10"/>
          </p:nvPr>
        </p:nvSpPr>
        <p:spPr>
          <a:xfrm>
            <a:off x="628650" y="4834832"/>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12" name="Google Shape;412;g2625d578d1c_1_736"/>
          <p:cNvSpPr txBox="1">
            <a:spLocks noGrp="1"/>
          </p:cNvSpPr>
          <p:nvPr>
            <p:ph type="ftr" idx="11"/>
          </p:nvPr>
        </p:nvSpPr>
        <p:spPr>
          <a:xfrm>
            <a:off x="3028950" y="483483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13" name="Google Shape;413;g2625d578d1c_1_736"/>
          <p:cNvSpPr txBox="1">
            <a:spLocks noGrp="1"/>
          </p:cNvSpPr>
          <p:nvPr>
            <p:ph type="sldNum" idx="12"/>
          </p:nvPr>
        </p:nvSpPr>
        <p:spPr>
          <a:xfrm>
            <a:off x="8515350" y="4834833"/>
            <a:ext cx="635400" cy="273900"/>
          </a:xfrm>
          <a:prstGeom prst="rect">
            <a:avLst/>
          </a:prstGeom>
          <a:noFill/>
          <a:ln>
            <a:noFill/>
          </a:ln>
        </p:spPr>
        <p:txBody>
          <a:bodyPr spcFirstLastPara="1" wrap="square" lIns="68575" tIns="34275" rIns="68575" bIns="34275" anchor="ctr" anchorCtr="0">
            <a:noAutofit/>
          </a:bodyPr>
          <a:lstStyle>
            <a:lvl1pPr marL="0" marR="0" lvl="0"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48"/>
        <p:cNvGrpSpPr/>
        <p:nvPr/>
      </p:nvGrpSpPr>
      <p:grpSpPr>
        <a:xfrm>
          <a:off x="0" y="0"/>
          <a:ext cx="0" cy="0"/>
          <a:chOff x="0" y="0"/>
          <a:chExt cx="0" cy="0"/>
        </a:xfrm>
      </p:grpSpPr>
      <p:sp>
        <p:nvSpPr>
          <p:cNvPr id="49" name="Google Shape;49;p71"/>
          <p:cNvSpPr/>
          <p:nvPr/>
        </p:nvSpPr>
        <p:spPr>
          <a:xfrm>
            <a:off x="2384" y="4800600"/>
            <a:ext cx="9141619" cy="3429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71"/>
          <p:cNvSpPr/>
          <p:nvPr/>
        </p:nvSpPr>
        <p:spPr>
          <a:xfrm>
            <a:off x="13" y="4750737"/>
            <a:ext cx="9141619" cy="4800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71"/>
          <p:cNvSpPr txBox="1">
            <a:spLocks noGrp="1"/>
          </p:cNvSpPr>
          <p:nvPr>
            <p:ph type="title"/>
          </p:nvPr>
        </p:nvSpPr>
        <p:spPr>
          <a:xfrm>
            <a:off x="822960" y="569214"/>
            <a:ext cx="7543800" cy="267462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6000"/>
              <a:buFont typeface="Calibri"/>
              <a:buNone/>
              <a:defRPr sz="6000" b="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71"/>
          <p:cNvSpPr txBox="1">
            <a:spLocks noGrp="1"/>
          </p:cNvSpPr>
          <p:nvPr>
            <p:ph type="body" idx="1"/>
          </p:nvPr>
        </p:nvSpPr>
        <p:spPr>
          <a:xfrm>
            <a:off x="822960" y="3339846"/>
            <a:ext cx="7543800" cy="8572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900"/>
              </a:spcBef>
              <a:spcAft>
                <a:spcPts val="0"/>
              </a:spcAft>
              <a:buSzPts val="1800"/>
              <a:buNone/>
              <a:defRPr sz="1800" cap="none">
                <a:solidFill>
                  <a:schemeClr val="dk2"/>
                </a:solidFill>
                <a:latin typeface="Calibri"/>
                <a:ea typeface="Calibri"/>
                <a:cs typeface="Calibri"/>
                <a:sym typeface="Calibri"/>
              </a:defRPr>
            </a:lvl1pPr>
            <a:lvl2pPr marL="914400" lvl="1" indent="-228600" algn="l">
              <a:lnSpc>
                <a:spcPct val="90000"/>
              </a:lnSpc>
              <a:spcBef>
                <a:spcPts val="151"/>
              </a:spcBef>
              <a:spcAft>
                <a:spcPts val="0"/>
              </a:spcAft>
              <a:buSzPts val="1351"/>
              <a:buNone/>
              <a:defRPr sz="1351">
                <a:solidFill>
                  <a:srgbClr val="888888"/>
                </a:solidFill>
              </a:defRPr>
            </a:lvl2pPr>
            <a:lvl3pPr marL="1371600" lvl="2" indent="-228600" algn="l">
              <a:lnSpc>
                <a:spcPct val="90000"/>
              </a:lnSpc>
              <a:spcBef>
                <a:spcPts val="300"/>
              </a:spcBef>
              <a:spcAft>
                <a:spcPts val="0"/>
              </a:spcAft>
              <a:buSzPts val="1200"/>
              <a:buNone/>
              <a:defRPr sz="1200">
                <a:solidFill>
                  <a:srgbClr val="888888"/>
                </a:solidFill>
              </a:defRPr>
            </a:lvl3pPr>
            <a:lvl4pPr marL="1828800" lvl="3" indent="-228600" algn="l">
              <a:lnSpc>
                <a:spcPct val="90000"/>
              </a:lnSpc>
              <a:spcBef>
                <a:spcPts val="300"/>
              </a:spcBef>
              <a:spcAft>
                <a:spcPts val="0"/>
              </a:spcAft>
              <a:buSzPts val="1051"/>
              <a:buNone/>
              <a:defRPr sz="1051">
                <a:solidFill>
                  <a:srgbClr val="888888"/>
                </a:solidFill>
              </a:defRPr>
            </a:lvl4pPr>
            <a:lvl5pPr marL="2286000" lvl="4" indent="-228600" algn="l">
              <a:lnSpc>
                <a:spcPct val="90000"/>
              </a:lnSpc>
              <a:spcBef>
                <a:spcPts val="300"/>
              </a:spcBef>
              <a:spcAft>
                <a:spcPts val="0"/>
              </a:spcAft>
              <a:buSzPts val="1051"/>
              <a:buNone/>
              <a:defRPr sz="1051">
                <a:solidFill>
                  <a:srgbClr val="888888"/>
                </a:solidFill>
              </a:defRPr>
            </a:lvl5pPr>
            <a:lvl6pPr marL="2743200" lvl="5" indent="-228600" algn="l">
              <a:lnSpc>
                <a:spcPct val="90000"/>
              </a:lnSpc>
              <a:spcBef>
                <a:spcPts val="300"/>
              </a:spcBef>
              <a:spcAft>
                <a:spcPts val="0"/>
              </a:spcAft>
              <a:buSzPts val="1051"/>
              <a:buNone/>
              <a:defRPr sz="1051">
                <a:solidFill>
                  <a:srgbClr val="888888"/>
                </a:solidFill>
              </a:defRPr>
            </a:lvl6pPr>
            <a:lvl7pPr marL="3200400" lvl="6" indent="-228600" algn="l">
              <a:lnSpc>
                <a:spcPct val="90000"/>
              </a:lnSpc>
              <a:spcBef>
                <a:spcPts val="300"/>
              </a:spcBef>
              <a:spcAft>
                <a:spcPts val="0"/>
              </a:spcAft>
              <a:buSzPts val="1051"/>
              <a:buNone/>
              <a:defRPr sz="1051">
                <a:solidFill>
                  <a:srgbClr val="888888"/>
                </a:solidFill>
              </a:defRPr>
            </a:lvl7pPr>
            <a:lvl8pPr marL="3657600" lvl="7" indent="-228600" algn="l">
              <a:lnSpc>
                <a:spcPct val="90000"/>
              </a:lnSpc>
              <a:spcBef>
                <a:spcPts val="300"/>
              </a:spcBef>
              <a:spcAft>
                <a:spcPts val="0"/>
              </a:spcAft>
              <a:buSzPts val="1051"/>
              <a:buNone/>
              <a:defRPr sz="1051">
                <a:solidFill>
                  <a:srgbClr val="888888"/>
                </a:solidFill>
              </a:defRPr>
            </a:lvl8pPr>
            <a:lvl9pPr marL="4114800" lvl="8" indent="-228600" algn="l">
              <a:lnSpc>
                <a:spcPct val="90000"/>
              </a:lnSpc>
              <a:spcBef>
                <a:spcPts val="300"/>
              </a:spcBef>
              <a:spcAft>
                <a:spcPts val="300"/>
              </a:spcAft>
              <a:buSzPts val="1051"/>
              <a:buNone/>
              <a:defRPr sz="1051">
                <a:solidFill>
                  <a:srgbClr val="888888"/>
                </a:solidFill>
              </a:defRPr>
            </a:lvl9pPr>
          </a:lstStyle>
          <a:p>
            <a:endParaRPr/>
          </a:p>
        </p:txBody>
      </p:sp>
      <p:sp>
        <p:nvSpPr>
          <p:cNvPr id="53" name="Google Shape;53;p71"/>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71"/>
          <p:cNvSpPr txBox="1">
            <a:spLocks noGrp="1"/>
          </p:cNvSpPr>
          <p:nvPr>
            <p:ph type="ftr" idx="11"/>
          </p:nvPr>
        </p:nvSpPr>
        <p:spPr>
          <a:xfrm>
            <a:off x="2764642" y="4844839"/>
            <a:ext cx="3617103"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71"/>
          <p:cNvSpPr txBox="1">
            <a:spLocks noGrp="1"/>
          </p:cNvSpPr>
          <p:nvPr>
            <p:ph type="sldNum" idx="12"/>
          </p:nvPr>
        </p:nvSpPr>
        <p:spPr>
          <a:xfrm>
            <a:off x="7425345" y="4844839"/>
            <a:ext cx="984019"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6" name="Google Shape;56;p71"/>
          <p:cNvCxnSpPr/>
          <p:nvPr/>
        </p:nvCxnSpPr>
        <p:spPr>
          <a:xfrm>
            <a:off x="905744" y="3257550"/>
            <a:ext cx="740664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14"/>
        <p:cNvGrpSpPr/>
        <p:nvPr/>
      </p:nvGrpSpPr>
      <p:grpSpPr>
        <a:xfrm>
          <a:off x="0" y="0"/>
          <a:ext cx="0" cy="0"/>
          <a:chOff x="0" y="0"/>
          <a:chExt cx="0" cy="0"/>
        </a:xfrm>
      </p:grpSpPr>
      <p:sp>
        <p:nvSpPr>
          <p:cNvPr id="415" name="Google Shape;415;g2625d578d1c_1_742"/>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C8B378"/>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16" name="Google Shape;416;g2625d578d1c_1_742"/>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17" name="Google Shape;417;g2625d578d1c_1_742"/>
          <p:cNvSpPr txBox="1">
            <a:spLocks noGrp="1"/>
          </p:cNvSpPr>
          <p:nvPr>
            <p:ph type="dt" idx="10"/>
          </p:nvPr>
        </p:nvSpPr>
        <p:spPr>
          <a:xfrm>
            <a:off x="628650" y="4834832"/>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18" name="Google Shape;418;g2625d578d1c_1_742"/>
          <p:cNvSpPr txBox="1">
            <a:spLocks noGrp="1"/>
          </p:cNvSpPr>
          <p:nvPr>
            <p:ph type="ftr" idx="11"/>
          </p:nvPr>
        </p:nvSpPr>
        <p:spPr>
          <a:xfrm>
            <a:off x="3028950" y="483483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19" name="Google Shape;419;g2625d578d1c_1_742"/>
          <p:cNvSpPr txBox="1">
            <a:spLocks noGrp="1"/>
          </p:cNvSpPr>
          <p:nvPr>
            <p:ph type="sldNum" idx="12"/>
          </p:nvPr>
        </p:nvSpPr>
        <p:spPr>
          <a:xfrm>
            <a:off x="8515350" y="4834833"/>
            <a:ext cx="635400" cy="273900"/>
          </a:xfrm>
          <a:prstGeom prst="rect">
            <a:avLst/>
          </a:prstGeom>
          <a:noFill/>
          <a:ln>
            <a:noFill/>
          </a:ln>
        </p:spPr>
        <p:txBody>
          <a:bodyPr spcFirstLastPara="1" wrap="square" lIns="68575" tIns="34275" rIns="68575" bIns="34275" anchor="ctr" anchorCtr="0">
            <a:noAutofit/>
          </a:bodyPr>
          <a:lstStyle>
            <a:lvl1pPr marL="0" marR="0" lvl="0"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24"/>
        <p:cNvGrpSpPr/>
        <p:nvPr/>
      </p:nvGrpSpPr>
      <p:grpSpPr>
        <a:xfrm>
          <a:off x="0" y="0"/>
          <a:ext cx="0" cy="0"/>
          <a:chOff x="0" y="0"/>
          <a:chExt cx="0" cy="0"/>
        </a:xfrm>
      </p:grpSpPr>
      <p:sp>
        <p:nvSpPr>
          <p:cNvPr id="425" name="Google Shape;425;g2a03bddcec7_16_4"/>
          <p:cNvSpPr/>
          <p:nvPr/>
        </p:nvSpPr>
        <p:spPr>
          <a:xfrm>
            <a:off x="0" y="3506433"/>
            <a:ext cx="9144000" cy="1637071"/>
          </a:xfrm>
          <a:prstGeom prst="rect">
            <a:avLst/>
          </a:prstGeom>
          <a:gradFill>
            <a:gsLst>
              <a:gs pos="0">
                <a:schemeClr val="lt1"/>
              </a:gs>
              <a:gs pos="100000">
                <a:srgbClr val="00953A">
                  <a:alpha val="49803"/>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1" b="0" i="0" u="none" strike="noStrike" cap="none">
              <a:solidFill>
                <a:schemeClr val="lt1"/>
              </a:solidFill>
              <a:latin typeface="Arial"/>
              <a:ea typeface="Arial"/>
              <a:cs typeface="Arial"/>
              <a:sym typeface="Arial"/>
            </a:endParaRPr>
          </a:p>
        </p:txBody>
      </p:sp>
      <p:sp>
        <p:nvSpPr>
          <p:cNvPr id="426" name="Google Shape;426;g2a03bddcec7_16_4"/>
          <p:cNvSpPr txBox="1">
            <a:spLocks noGrp="1"/>
          </p:cNvSpPr>
          <p:nvPr>
            <p:ph type="ctrTitle"/>
          </p:nvPr>
        </p:nvSpPr>
        <p:spPr>
          <a:xfrm>
            <a:off x="685800" y="2427180"/>
            <a:ext cx="7772400" cy="91244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2700"/>
              <a:buFont typeface="Arial"/>
              <a:buNone/>
              <a:defRPr sz="27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7" name="Google Shape;427;g2a03bddcec7_16_4"/>
          <p:cNvSpPr txBox="1">
            <a:spLocks noGrp="1"/>
          </p:cNvSpPr>
          <p:nvPr>
            <p:ph type="subTitle" idx="1"/>
          </p:nvPr>
        </p:nvSpPr>
        <p:spPr>
          <a:xfrm>
            <a:off x="685800" y="3805083"/>
            <a:ext cx="7772400" cy="79944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500"/>
              <a:buNone/>
              <a:defRPr sz="1500"/>
            </a:lvl1pPr>
            <a:lvl2pPr lvl="1" algn="ctr">
              <a:lnSpc>
                <a:spcPct val="90000"/>
              </a:lnSpc>
              <a:spcBef>
                <a:spcPts val="500"/>
              </a:spcBef>
              <a:spcAft>
                <a:spcPts val="0"/>
              </a:spcAft>
              <a:buClr>
                <a:schemeClr val="dk1"/>
              </a:buClr>
              <a:buSzPts val="1500"/>
              <a:buNone/>
              <a:defRPr sz="1500"/>
            </a:lvl2pPr>
            <a:lvl3pPr lvl="2" algn="ctr">
              <a:lnSpc>
                <a:spcPct val="90000"/>
              </a:lnSpc>
              <a:spcBef>
                <a:spcPts val="500"/>
              </a:spcBef>
              <a:spcAft>
                <a:spcPts val="0"/>
              </a:spcAft>
              <a:buClr>
                <a:schemeClr val="dk1"/>
              </a:buClr>
              <a:buSzPts val="1351"/>
              <a:buNone/>
              <a:defRPr sz="1351"/>
            </a:lvl3pPr>
            <a:lvl4pPr lvl="3" algn="ctr">
              <a:lnSpc>
                <a:spcPct val="90000"/>
              </a:lnSpc>
              <a:spcBef>
                <a:spcPts val="500"/>
              </a:spcBef>
              <a:spcAft>
                <a:spcPts val="0"/>
              </a:spcAft>
              <a:buClr>
                <a:schemeClr val="dk1"/>
              </a:buClr>
              <a:buSzPts val="1200"/>
              <a:buNone/>
              <a:defRPr sz="1200"/>
            </a:lvl4pPr>
            <a:lvl5pPr lvl="4" algn="ctr">
              <a:lnSpc>
                <a:spcPct val="90000"/>
              </a:lnSpc>
              <a:spcBef>
                <a:spcPts val="500"/>
              </a:spcBef>
              <a:spcAft>
                <a:spcPts val="0"/>
              </a:spcAft>
              <a:buClr>
                <a:schemeClr val="dk1"/>
              </a:buClr>
              <a:buSzPts val="1200"/>
              <a:buNone/>
              <a:defRPr sz="1200"/>
            </a:lvl5pPr>
            <a:lvl6pPr lvl="5" algn="ctr">
              <a:lnSpc>
                <a:spcPct val="90000"/>
              </a:lnSpc>
              <a:spcBef>
                <a:spcPts val="500"/>
              </a:spcBef>
              <a:spcAft>
                <a:spcPts val="0"/>
              </a:spcAft>
              <a:buClr>
                <a:schemeClr val="dk1"/>
              </a:buClr>
              <a:buSzPts val="1200"/>
              <a:buNone/>
              <a:defRPr sz="1200"/>
            </a:lvl6pPr>
            <a:lvl7pPr lvl="6" algn="ctr">
              <a:lnSpc>
                <a:spcPct val="90000"/>
              </a:lnSpc>
              <a:spcBef>
                <a:spcPts val="500"/>
              </a:spcBef>
              <a:spcAft>
                <a:spcPts val="0"/>
              </a:spcAft>
              <a:buClr>
                <a:schemeClr val="dk1"/>
              </a:buClr>
              <a:buSzPts val="1200"/>
              <a:buNone/>
              <a:defRPr sz="1200"/>
            </a:lvl7pPr>
            <a:lvl8pPr lvl="7" algn="ctr">
              <a:lnSpc>
                <a:spcPct val="90000"/>
              </a:lnSpc>
              <a:spcBef>
                <a:spcPts val="500"/>
              </a:spcBef>
              <a:spcAft>
                <a:spcPts val="0"/>
              </a:spcAft>
              <a:buClr>
                <a:schemeClr val="dk1"/>
              </a:buClr>
              <a:buSzPts val="1200"/>
              <a:buNone/>
              <a:defRPr sz="1200"/>
            </a:lvl8pPr>
            <a:lvl9pPr lvl="8" algn="ctr">
              <a:lnSpc>
                <a:spcPct val="90000"/>
              </a:lnSpc>
              <a:spcBef>
                <a:spcPts val="500"/>
              </a:spcBef>
              <a:spcAft>
                <a:spcPts val="0"/>
              </a:spcAft>
              <a:buClr>
                <a:schemeClr val="dk1"/>
              </a:buClr>
              <a:buSzPts val="1200"/>
              <a:buNone/>
              <a:defRPr sz="1200"/>
            </a:lvl9pPr>
          </a:lstStyle>
          <a:p>
            <a:endParaRPr/>
          </a:p>
        </p:txBody>
      </p:sp>
      <p:pic>
        <p:nvPicPr>
          <p:cNvPr id="428" name="Google Shape;428;g2a03bddcec7_16_4"/>
          <p:cNvPicPr preferRelativeResize="0"/>
          <p:nvPr/>
        </p:nvPicPr>
        <p:blipFill rotWithShape="1">
          <a:blip r:embed="rId2">
            <a:alphaModFix/>
          </a:blip>
          <a:srcRect/>
          <a:stretch/>
        </p:blipFill>
        <p:spPr>
          <a:xfrm>
            <a:off x="3375214" y="409817"/>
            <a:ext cx="2257228" cy="1322048"/>
          </a:xfrm>
          <a:prstGeom prst="rect">
            <a:avLst/>
          </a:prstGeom>
          <a:noFill/>
          <a:ln>
            <a:noFill/>
          </a:ln>
        </p:spPr>
      </p:pic>
      <p:cxnSp>
        <p:nvCxnSpPr>
          <p:cNvPr id="429" name="Google Shape;429;g2a03bddcec7_16_4"/>
          <p:cNvCxnSpPr/>
          <p:nvPr/>
        </p:nvCxnSpPr>
        <p:spPr>
          <a:xfrm>
            <a:off x="685804" y="2079522"/>
            <a:ext cx="7801897" cy="0"/>
          </a:xfrm>
          <a:prstGeom prst="straightConnector1">
            <a:avLst/>
          </a:prstGeom>
          <a:noFill/>
          <a:ln w="19050" cap="flat" cmpd="sng">
            <a:solidFill>
              <a:srgbClr val="00953A"/>
            </a:solidFill>
            <a:prstDash val="solid"/>
            <a:miter lim="800000"/>
            <a:headEnd type="none" w="sm" len="sm"/>
            <a:tailEnd type="none" w="sm" len="sm"/>
          </a:ln>
        </p:spPr>
      </p:cxnSp>
      <p:sp>
        <p:nvSpPr>
          <p:cNvPr id="430" name="Google Shape;430;g2a03bddcec7_16_4"/>
          <p:cNvSpPr txBox="1">
            <a:spLocks noGrp="1"/>
          </p:cNvSpPr>
          <p:nvPr>
            <p:ph type="sldNum" idx="12"/>
          </p:nvPr>
        </p:nvSpPr>
        <p:spPr>
          <a:xfrm>
            <a:off x="223071" y="4820264"/>
            <a:ext cx="2057400" cy="273844"/>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None/>
              <a:defRPr sz="1200" b="0" i="0" u="none" strike="noStrike" cap="none">
                <a:solidFill>
                  <a:schemeClr val="lt1"/>
                </a:solidFill>
                <a:latin typeface="Arial"/>
                <a:ea typeface="Arial"/>
                <a:cs typeface="Arial"/>
                <a:sym typeface="Arial"/>
              </a:defRPr>
            </a:lvl1pPr>
            <a:lvl2pPr marL="0" lvl="1" indent="0" algn="l">
              <a:lnSpc>
                <a:spcPct val="100000"/>
              </a:lnSpc>
              <a:spcBef>
                <a:spcPts val="0"/>
              </a:spcBef>
              <a:spcAft>
                <a:spcPts val="0"/>
              </a:spcAft>
              <a:buNone/>
              <a:defRPr sz="1200" b="0" i="0" u="none" strike="noStrike" cap="none">
                <a:solidFill>
                  <a:schemeClr val="lt1"/>
                </a:solidFill>
                <a:latin typeface="Arial"/>
                <a:ea typeface="Arial"/>
                <a:cs typeface="Arial"/>
                <a:sym typeface="Arial"/>
              </a:defRPr>
            </a:lvl2pPr>
            <a:lvl3pPr marL="0" lvl="2" indent="0" algn="l">
              <a:lnSpc>
                <a:spcPct val="100000"/>
              </a:lnSpc>
              <a:spcBef>
                <a:spcPts val="0"/>
              </a:spcBef>
              <a:spcAft>
                <a:spcPts val="0"/>
              </a:spcAft>
              <a:buNone/>
              <a:defRPr sz="1200" b="0" i="0" u="none" strike="noStrike" cap="none">
                <a:solidFill>
                  <a:schemeClr val="lt1"/>
                </a:solidFill>
                <a:latin typeface="Arial"/>
                <a:ea typeface="Arial"/>
                <a:cs typeface="Arial"/>
                <a:sym typeface="Arial"/>
              </a:defRPr>
            </a:lvl3pPr>
            <a:lvl4pPr marL="0" lvl="3" indent="0" algn="l">
              <a:lnSpc>
                <a:spcPct val="100000"/>
              </a:lnSpc>
              <a:spcBef>
                <a:spcPts val="0"/>
              </a:spcBef>
              <a:spcAft>
                <a:spcPts val="0"/>
              </a:spcAft>
              <a:buNone/>
              <a:defRPr sz="1200" b="0" i="0" u="none" strike="noStrike" cap="none">
                <a:solidFill>
                  <a:schemeClr val="lt1"/>
                </a:solidFill>
                <a:latin typeface="Arial"/>
                <a:ea typeface="Arial"/>
                <a:cs typeface="Arial"/>
                <a:sym typeface="Arial"/>
              </a:defRPr>
            </a:lvl4pPr>
            <a:lvl5pPr marL="0" lvl="4" indent="0" algn="l">
              <a:lnSpc>
                <a:spcPct val="100000"/>
              </a:lnSpc>
              <a:spcBef>
                <a:spcPts val="0"/>
              </a:spcBef>
              <a:spcAft>
                <a:spcPts val="0"/>
              </a:spcAft>
              <a:buNone/>
              <a:defRPr sz="1200" b="0" i="0" u="none" strike="noStrike" cap="none">
                <a:solidFill>
                  <a:schemeClr val="lt1"/>
                </a:solidFill>
                <a:latin typeface="Arial"/>
                <a:ea typeface="Arial"/>
                <a:cs typeface="Arial"/>
                <a:sym typeface="Arial"/>
              </a:defRPr>
            </a:lvl5pPr>
            <a:lvl6pPr marL="0" lvl="5" indent="0" algn="l">
              <a:lnSpc>
                <a:spcPct val="100000"/>
              </a:lnSpc>
              <a:spcBef>
                <a:spcPts val="0"/>
              </a:spcBef>
              <a:spcAft>
                <a:spcPts val="0"/>
              </a:spcAft>
              <a:buNone/>
              <a:defRPr sz="1200" b="0" i="0" u="none" strike="noStrike" cap="none">
                <a:solidFill>
                  <a:schemeClr val="lt1"/>
                </a:solidFill>
                <a:latin typeface="Arial"/>
                <a:ea typeface="Arial"/>
                <a:cs typeface="Arial"/>
                <a:sym typeface="Arial"/>
              </a:defRPr>
            </a:lvl6pPr>
            <a:lvl7pPr marL="0" lvl="6" indent="0" algn="l">
              <a:lnSpc>
                <a:spcPct val="100000"/>
              </a:lnSpc>
              <a:spcBef>
                <a:spcPts val="0"/>
              </a:spcBef>
              <a:spcAft>
                <a:spcPts val="0"/>
              </a:spcAft>
              <a:buNone/>
              <a:defRPr sz="1200" b="0" i="0" u="none" strike="noStrike" cap="none">
                <a:solidFill>
                  <a:schemeClr val="lt1"/>
                </a:solidFill>
                <a:latin typeface="Arial"/>
                <a:ea typeface="Arial"/>
                <a:cs typeface="Arial"/>
                <a:sym typeface="Arial"/>
              </a:defRPr>
            </a:lvl7pPr>
            <a:lvl8pPr marL="0" lvl="7" indent="0" algn="l">
              <a:lnSpc>
                <a:spcPct val="100000"/>
              </a:lnSpc>
              <a:spcBef>
                <a:spcPts val="0"/>
              </a:spcBef>
              <a:spcAft>
                <a:spcPts val="0"/>
              </a:spcAft>
              <a:buNone/>
              <a:defRPr sz="1200" b="0" i="0" u="none" strike="noStrike" cap="none">
                <a:solidFill>
                  <a:schemeClr val="lt1"/>
                </a:solidFill>
                <a:latin typeface="Arial"/>
                <a:ea typeface="Arial"/>
                <a:cs typeface="Arial"/>
                <a:sym typeface="Arial"/>
              </a:defRPr>
            </a:lvl8pPr>
            <a:lvl9pPr marL="0" lvl="8" indent="0" algn="l">
              <a:lnSpc>
                <a:spcPct val="100000"/>
              </a:lnSpc>
              <a:spcBef>
                <a:spcPts val="0"/>
              </a:spcBef>
              <a:spcAft>
                <a:spcPts val="0"/>
              </a:spcAft>
              <a:buNone/>
              <a:defRPr sz="12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31"/>
        <p:cNvGrpSpPr/>
        <p:nvPr/>
      </p:nvGrpSpPr>
      <p:grpSpPr>
        <a:xfrm>
          <a:off x="0" y="0"/>
          <a:ext cx="0" cy="0"/>
          <a:chOff x="0" y="0"/>
          <a:chExt cx="0" cy="0"/>
        </a:xfrm>
      </p:grpSpPr>
      <p:pic>
        <p:nvPicPr>
          <p:cNvPr id="432" name="Google Shape;432;g2a03bddcec7_16_11"/>
          <p:cNvPicPr preferRelativeResize="0"/>
          <p:nvPr/>
        </p:nvPicPr>
        <p:blipFill rotWithShape="1">
          <a:blip r:embed="rId2">
            <a:alphaModFix/>
          </a:blip>
          <a:srcRect/>
          <a:stretch/>
        </p:blipFill>
        <p:spPr>
          <a:xfrm>
            <a:off x="4" y="0"/>
            <a:ext cx="9143997" cy="914400"/>
          </a:xfrm>
          <a:prstGeom prst="rect">
            <a:avLst/>
          </a:prstGeom>
          <a:noFill/>
          <a:ln>
            <a:noFill/>
          </a:ln>
        </p:spPr>
      </p:pic>
      <p:sp>
        <p:nvSpPr>
          <p:cNvPr id="433" name="Google Shape;433;g2a03bddcec7_16_11"/>
          <p:cNvSpPr txBox="1">
            <a:spLocks noGrp="1"/>
          </p:cNvSpPr>
          <p:nvPr>
            <p:ph type="title"/>
          </p:nvPr>
        </p:nvSpPr>
        <p:spPr>
          <a:xfrm>
            <a:off x="245197" y="190885"/>
            <a:ext cx="6081865" cy="567314"/>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800"/>
              <a:buFont typeface="Arial"/>
              <a:buNone/>
              <a:defRPr sz="28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4" name="Google Shape;434;g2a03bddcec7_16_11"/>
          <p:cNvSpPr txBox="1">
            <a:spLocks noGrp="1"/>
          </p:cNvSpPr>
          <p:nvPr>
            <p:ph type="body" idx="1"/>
          </p:nvPr>
        </p:nvSpPr>
        <p:spPr>
          <a:xfrm>
            <a:off x="628651" y="1097280"/>
            <a:ext cx="7886700" cy="3480506"/>
          </a:xfrm>
          <a:prstGeom prst="rect">
            <a:avLst/>
          </a:prstGeom>
          <a:noFill/>
          <a:ln>
            <a:noFill/>
          </a:ln>
        </p:spPr>
        <p:txBody>
          <a:bodyPr spcFirstLastPara="1" wrap="square" lIns="0" tIns="0" rIns="0" bIns="45700" anchor="t" anchorCtr="0">
            <a:normAutofit/>
          </a:bodyPr>
          <a:lstStyle>
            <a:lvl1pPr marL="457200" lvl="0" indent="-342900" algn="l">
              <a:lnSpc>
                <a:spcPct val="90000"/>
              </a:lnSpc>
              <a:spcBef>
                <a:spcPts val="1000"/>
              </a:spcBef>
              <a:spcAft>
                <a:spcPts val="0"/>
              </a:spcAft>
              <a:buClr>
                <a:schemeClr val="dk1"/>
              </a:buClr>
              <a:buSzPts val="1800"/>
              <a:buChar char="•"/>
              <a:defRPr sz="1800"/>
            </a:lvl1pPr>
            <a:lvl2pPr marL="914400" lvl="1" indent="-330200" algn="l">
              <a:lnSpc>
                <a:spcPct val="90000"/>
              </a:lnSpc>
              <a:spcBef>
                <a:spcPts val="500"/>
              </a:spcBef>
              <a:spcAft>
                <a:spcPts val="0"/>
              </a:spcAft>
              <a:buClr>
                <a:schemeClr val="dk1"/>
              </a:buClr>
              <a:buSzPts val="1600"/>
              <a:buChar char="•"/>
              <a:defRPr sz="1600"/>
            </a:lvl2pPr>
            <a:lvl3pPr marL="1371600" lvl="2" indent="-317500" algn="l">
              <a:lnSpc>
                <a:spcPct val="90000"/>
              </a:lnSpc>
              <a:spcBef>
                <a:spcPts val="500"/>
              </a:spcBef>
              <a:spcAft>
                <a:spcPts val="0"/>
              </a:spcAft>
              <a:buClr>
                <a:schemeClr val="dk1"/>
              </a:buClr>
              <a:buSzPts val="1400"/>
              <a:buChar char="•"/>
              <a:defRPr sz="14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35" name="Google Shape;435;g2a03bddcec7_16_11"/>
          <p:cNvPicPr preferRelativeResize="0"/>
          <p:nvPr/>
        </p:nvPicPr>
        <p:blipFill rotWithShape="1">
          <a:blip r:embed="rId3">
            <a:alphaModFix/>
          </a:blip>
          <a:srcRect/>
          <a:stretch/>
        </p:blipFill>
        <p:spPr>
          <a:xfrm>
            <a:off x="8095128" y="4629155"/>
            <a:ext cx="820271" cy="364439"/>
          </a:xfrm>
          <a:prstGeom prst="rect">
            <a:avLst/>
          </a:prstGeom>
          <a:noFill/>
          <a:ln>
            <a:noFill/>
          </a:ln>
        </p:spPr>
      </p:pic>
      <p:sp>
        <p:nvSpPr>
          <p:cNvPr id="436" name="Google Shape;436;g2a03bddcec7_16_11"/>
          <p:cNvSpPr txBox="1">
            <a:spLocks noGrp="1"/>
          </p:cNvSpPr>
          <p:nvPr>
            <p:ph type="sldNum" idx="12"/>
          </p:nvPr>
        </p:nvSpPr>
        <p:spPr>
          <a:xfrm>
            <a:off x="223071" y="4820264"/>
            <a:ext cx="2057400" cy="273844"/>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1pPr>
            <a:lvl2pPr marL="0" lvl="1"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2pPr>
            <a:lvl3pPr marL="0" lvl="2"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3pPr>
            <a:lvl4pPr marL="0" lvl="3"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4pPr>
            <a:lvl5pPr marL="0" lvl="4"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5pPr>
            <a:lvl6pPr marL="0" lvl="5"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6pPr>
            <a:lvl7pPr marL="0" lvl="6"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7pPr>
            <a:lvl8pPr marL="0" lvl="7"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8pPr>
            <a:lvl9pPr marL="0" lvl="8"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437"/>
        <p:cNvGrpSpPr/>
        <p:nvPr/>
      </p:nvGrpSpPr>
      <p:grpSpPr>
        <a:xfrm>
          <a:off x="0" y="0"/>
          <a:ext cx="0" cy="0"/>
          <a:chOff x="0" y="0"/>
          <a:chExt cx="0" cy="0"/>
        </a:xfrm>
      </p:grpSpPr>
      <p:pic>
        <p:nvPicPr>
          <p:cNvPr id="438" name="Google Shape;438;g2a03bddcec7_16_17"/>
          <p:cNvPicPr preferRelativeResize="0"/>
          <p:nvPr/>
        </p:nvPicPr>
        <p:blipFill rotWithShape="1">
          <a:blip r:embed="rId2">
            <a:alphaModFix/>
          </a:blip>
          <a:srcRect/>
          <a:stretch/>
        </p:blipFill>
        <p:spPr>
          <a:xfrm>
            <a:off x="4" y="0"/>
            <a:ext cx="9143997" cy="914400"/>
          </a:xfrm>
          <a:prstGeom prst="rect">
            <a:avLst/>
          </a:prstGeom>
          <a:noFill/>
          <a:ln>
            <a:noFill/>
          </a:ln>
        </p:spPr>
      </p:pic>
      <p:sp>
        <p:nvSpPr>
          <p:cNvPr id="439" name="Google Shape;439;g2a03bddcec7_16_17"/>
          <p:cNvSpPr txBox="1">
            <a:spLocks noGrp="1"/>
          </p:cNvSpPr>
          <p:nvPr>
            <p:ph type="title"/>
          </p:nvPr>
        </p:nvSpPr>
        <p:spPr>
          <a:xfrm>
            <a:off x="1168815" y="315247"/>
            <a:ext cx="5158247" cy="44295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0" name="Google Shape;440;g2a03bddcec7_16_17"/>
          <p:cNvSpPr txBox="1">
            <a:spLocks noGrp="1"/>
          </p:cNvSpPr>
          <p:nvPr>
            <p:ph type="body" idx="1"/>
          </p:nvPr>
        </p:nvSpPr>
        <p:spPr>
          <a:xfrm>
            <a:off x="628651" y="1097280"/>
            <a:ext cx="7886700" cy="3480506"/>
          </a:xfrm>
          <a:prstGeom prst="rect">
            <a:avLst/>
          </a:prstGeom>
          <a:noFill/>
          <a:ln>
            <a:noFill/>
          </a:ln>
        </p:spPr>
        <p:txBody>
          <a:bodyPr spcFirstLastPara="1" wrap="square" lIns="0" tIns="0" rIns="0" bIns="45700" anchor="t" anchorCtr="0">
            <a:normAutofit/>
          </a:bodyPr>
          <a:lstStyle>
            <a:lvl1pPr marL="457200" lvl="0" indent="-342900" algn="l">
              <a:lnSpc>
                <a:spcPct val="90000"/>
              </a:lnSpc>
              <a:spcBef>
                <a:spcPts val="1000"/>
              </a:spcBef>
              <a:spcAft>
                <a:spcPts val="0"/>
              </a:spcAft>
              <a:buClr>
                <a:schemeClr val="dk1"/>
              </a:buClr>
              <a:buSzPts val="1800"/>
              <a:buChar char="•"/>
              <a:defRPr sz="1800"/>
            </a:lvl1pPr>
            <a:lvl2pPr marL="914400" lvl="1" indent="-323850" algn="l">
              <a:lnSpc>
                <a:spcPct val="90000"/>
              </a:lnSpc>
              <a:spcBef>
                <a:spcPts val="500"/>
              </a:spcBef>
              <a:spcAft>
                <a:spcPts val="0"/>
              </a:spcAft>
              <a:buClr>
                <a:schemeClr val="dk1"/>
              </a:buClr>
              <a:buSzPts val="1500"/>
              <a:buChar char="•"/>
              <a:defRPr sz="1500"/>
            </a:lvl2pPr>
            <a:lvl3pPr marL="1371600" lvl="2" indent="-314388" algn="l">
              <a:lnSpc>
                <a:spcPct val="90000"/>
              </a:lnSpc>
              <a:spcBef>
                <a:spcPts val="500"/>
              </a:spcBef>
              <a:spcAft>
                <a:spcPts val="0"/>
              </a:spcAft>
              <a:buClr>
                <a:schemeClr val="dk1"/>
              </a:buClr>
              <a:buSzPts val="1351"/>
              <a:buChar char="•"/>
              <a:defRPr sz="1351"/>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41" name="Google Shape;441;g2a03bddcec7_16_17"/>
          <p:cNvPicPr preferRelativeResize="0"/>
          <p:nvPr/>
        </p:nvPicPr>
        <p:blipFill rotWithShape="1">
          <a:blip r:embed="rId3">
            <a:alphaModFix/>
          </a:blip>
          <a:srcRect/>
          <a:stretch/>
        </p:blipFill>
        <p:spPr>
          <a:xfrm>
            <a:off x="7772400" y="4629155"/>
            <a:ext cx="1143000" cy="364439"/>
          </a:xfrm>
          <a:prstGeom prst="rect">
            <a:avLst/>
          </a:prstGeom>
          <a:noFill/>
          <a:ln>
            <a:noFill/>
          </a:ln>
        </p:spPr>
      </p:pic>
      <p:sp>
        <p:nvSpPr>
          <p:cNvPr id="442" name="Google Shape;442;g2a03bddcec7_16_17"/>
          <p:cNvSpPr txBox="1">
            <a:spLocks noGrp="1"/>
          </p:cNvSpPr>
          <p:nvPr>
            <p:ph type="sldNum" idx="12"/>
          </p:nvPr>
        </p:nvSpPr>
        <p:spPr>
          <a:xfrm>
            <a:off x="223071" y="4820264"/>
            <a:ext cx="2057400" cy="273844"/>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1pPr>
            <a:lvl2pPr marL="0" lvl="1"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2pPr>
            <a:lvl3pPr marL="0" lvl="2"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3pPr>
            <a:lvl4pPr marL="0" lvl="3"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4pPr>
            <a:lvl5pPr marL="0" lvl="4"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5pPr>
            <a:lvl6pPr marL="0" lvl="5"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6pPr>
            <a:lvl7pPr marL="0" lvl="6"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7pPr>
            <a:lvl8pPr marL="0" lvl="7"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8pPr>
            <a:lvl9pPr marL="0" lvl="8"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443" name="Google Shape;443;g2a03bddcec7_16_17"/>
          <p:cNvPicPr preferRelativeResize="0"/>
          <p:nvPr/>
        </p:nvPicPr>
        <p:blipFill rotWithShape="1">
          <a:blip r:embed="rId4">
            <a:alphaModFix/>
          </a:blip>
          <a:srcRect/>
          <a:stretch/>
        </p:blipFill>
        <p:spPr>
          <a:xfrm>
            <a:off x="117220" y="31094"/>
            <a:ext cx="934373" cy="801354"/>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444"/>
        <p:cNvGrpSpPr/>
        <p:nvPr/>
      </p:nvGrpSpPr>
      <p:grpSpPr>
        <a:xfrm>
          <a:off x="0" y="0"/>
          <a:ext cx="0" cy="0"/>
          <a:chOff x="0" y="0"/>
          <a:chExt cx="0" cy="0"/>
        </a:xfrm>
      </p:grpSpPr>
      <p:pic>
        <p:nvPicPr>
          <p:cNvPr id="445" name="Google Shape;445;g2a03bddcec7_16_24"/>
          <p:cNvPicPr preferRelativeResize="0"/>
          <p:nvPr/>
        </p:nvPicPr>
        <p:blipFill rotWithShape="1">
          <a:blip r:embed="rId2">
            <a:alphaModFix/>
          </a:blip>
          <a:srcRect/>
          <a:stretch/>
        </p:blipFill>
        <p:spPr>
          <a:xfrm>
            <a:off x="4" y="5"/>
            <a:ext cx="9143997" cy="914399"/>
          </a:xfrm>
          <a:prstGeom prst="rect">
            <a:avLst/>
          </a:prstGeom>
          <a:noFill/>
          <a:ln>
            <a:noFill/>
          </a:ln>
        </p:spPr>
      </p:pic>
      <p:sp>
        <p:nvSpPr>
          <p:cNvPr id="446" name="Google Shape;446;g2a03bddcec7_16_24"/>
          <p:cNvSpPr txBox="1">
            <a:spLocks noGrp="1"/>
          </p:cNvSpPr>
          <p:nvPr>
            <p:ph type="title"/>
          </p:nvPr>
        </p:nvSpPr>
        <p:spPr>
          <a:xfrm>
            <a:off x="1168815" y="315247"/>
            <a:ext cx="5158247" cy="44295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7" name="Google Shape;447;g2a03bddcec7_16_24"/>
          <p:cNvSpPr txBox="1">
            <a:spLocks noGrp="1"/>
          </p:cNvSpPr>
          <p:nvPr>
            <p:ph type="body" idx="1"/>
          </p:nvPr>
        </p:nvSpPr>
        <p:spPr>
          <a:xfrm>
            <a:off x="628651" y="1097280"/>
            <a:ext cx="7886700" cy="3480506"/>
          </a:xfrm>
          <a:prstGeom prst="rect">
            <a:avLst/>
          </a:prstGeom>
          <a:noFill/>
          <a:ln>
            <a:noFill/>
          </a:ln>
        </p:spPr>
        <p:txBody>
          <a:bodyPr spcFirstLastPara="1" wrap="square" lIns="0" tIns="0" rIns="0" bIns="45700" anchor="t" anchorCtr="0">
            <a:normAutofit/>
          </a:bodyPr>
          <a:lstStyle>
            <a:lvl1pPr marL="457200" lvl="0" indent="-342900" algn="l">
              <a:lnSpc>
                <a:spcPct val="90000"/>
              </a:lnSpc>
              <a:spcBef>
                <a:spcPts val="1000"/>
              </a:spcBef>
              <a:spcAft>
                <a:spcPts val="0"/>
              </a:spcAft>
              <a:buClr>
                <a:schemeClr val="dk1"/>
              </a:buClr>
              <a:buSzPts val="1800"/>
              <a:buChar char="•"/>
              <a:defRPr sz="1800"/>
            </a:lvl1pPr>
            <a:lvl2pPr marL="914400" lvl="1" indent="-323850" algn="l">
              <a:lnSpc>
                <a:spcPct val="90000"/>
              </a:lnSpc>
              <a:spcBef>
                <a:spcPts val="500"/>
              </a:spcBef>
              <a:spcAft>
                <a:spcPts val="0"/>
              </a:spcAft>
              <a:buClr>
                <a:schemeClr val="dk1"/>
              </a:buClr>
              <a:buSzPts val="1500"/>
              <a:buChar char="•"/>
              <a:defRPr sz="1500"/>
            </a:lvl2pPr>
            <a:lvl3pPr marL="1371600" lvl="2" indent="-314388" algn="l">
              <a:lnSpc>
                <a:spcPct val="90000"/>
              </a:lnSpc>
              <a:spcBef>
                <a:spcPts val="500"/>
              </a:spcBef>
              <a:spcAft>
                <a:spcPts val="0"/>
              </a:spcAft>
              <a:buClr>
                <a:schemeClr val="dk1"/>
              </a:buClr>
              <a:buSzPts val="1351"/>
              <a:buChar char="•"/>
              <a:defRPr sz="1351"/>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48" name="Google Shape;448;g2a03bddcec7_16_24"/>
          <p:cNvPicPr preferRelativeResize="0"/>
          <p:nvPr/>
        </p:nvPicPr>
        <p:blipFill rotWithShape="1">
          <a:blip r:embed="rId3">
            <a:alphaModFix/>
          </a:blip>
          <a:srcRect/>
          <a:stretch/>
        </p:blipFill>
        <p:spPr>
          <a:xfrm>
            <a:off x="7772400" y="4629155"/>
            <a:ext cx="1143000" cy="364439"/>
          </a:xfrm>
          <a:prstGeom prst="rect">
            <a:avLst/>
          </a:prstGeom>
          <a:noFill/>
          <a:ln>
            <a:noFill/>
          </a:ln>
        </p:spPr>
      </p:pic>
      <p:sp>
        <p:nvSpPr>
          <p:cNvPr id="449" name="Google Shape;449;g2a03bddcec7_16_24"/>
          <p:cNvSpPr txBox="1">
            <a:spLocks noGrp="1"/>
          </p:cNvSpPr>
          <p:nvPr>
            <p:ph type="sldNum" idx="12"/>
          </p:nvPr>
        </p:nvSpPr>
        <p:spPr>
          <a:xfrm>
            <a:off x="223071" y="4820264"/>
            <a:ext cx="2057400" cy="273844"/>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1pPr>
            <a:lvl2pPr marL="0" lvl="1"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2pPr>
            <a:lvl3pPr marL="0" lvl="2"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3pPr>
            <a:lvl4pPr marL="0" lvl="3"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4pPr>
            <a:lvl5pPr marL="0" lvl="4"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5pPr>
            <a:lvl6pPr marL="0" lvl="5"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6pPr>
            <a:lvl7pPr marL="0" lvl="6"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7pPr>
            <a:lvl8pPr marL="0" lvl="7"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8pPr>
            <a:lvl9pPr marL="0" lvl="8"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450" name="Google Shape;450;g2a03bddcec7_16_24"/>
          <p:cNvPicPr preferRelativeResize="0"/>
          <p:nvPr/>
        </p:nvPicPr>
        <p:blipFill rotWithShape="1">
          <a:blip r:embed="rId4">
            <a:alphaModFix/>
          </a:blip>
          <a:srcRect/>
          <a:stretch/>
        </p:blipFill>
        <p:spPr>
          <a:xfrm>
            <a:off x="117220" y="31094"/>
            <a:ext cx="934373" cy="801354"/>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451"/>
        <p:cNvGrpSpPr/>
        <p:nvPr/>
      </p:nvGrpSpPr>
      <p:grpSpPr>
        <a:xfrm>
          <a:off x="0" y="0"/>
          <a:ext cx="0" cy="0"/>
          <a:chOff x="0" y="0"/>
          <a:chExt cx="0" cy="0"/>
        </a:xfrm>
      </p:grpSpPr>
      <p:pic>
        <p:nvPicPr>
          <p:cNvPr id="452" name="Google Shape;452;g2a03bddcec7_16_31"/>
          <p:cNvPicPr preferRelativeResize="0"/>
          <p:nvPr/>
        </p:nvPicPr>
        <p:blipFill rotWithShape="1">
          <a:blip r:embed="rId2">
            <a:alphaModFix/>
          </a:blip>
          <a:srcRect/>
          <a:stretch/>
        </p:blipFill>
        <p:spPr>
          <a:xfrm>
            <a:off x="4" y="5"/>
            <a:ext cx="9143997" cy="914399"/>
          </a:xfrm>
          <a:prstGeom prst="rect">
            <a:avLst/>
          </a:prstGeom>
          <a:noFill/>
          <a:ln>
            <a:noFill/>
          </a:ln>
        </p:spPr>
      </p:pic>
      <p:sp>
        <p:nvSpPr>
          <p:cNvPr id="453" name="Google Shape;453;g2a03bddcec7_16_31"/>
          <p:cNvSpPr txBox="1">
            <a:spLocks noGrp="1"/>
          </p:cNvSpPr>
          <p:nvPr>
            <p:ph type="title"/>
          </p:nvPr>
        </p:nvSpPr>
        <p:spPr>
          <a:xfrm>
            <a:off x="1168815" y="315247"/>
            <a:ext cx="5158247" cy="44295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4" name="Google Shape;454;g2a03bddcec7_16_31"/>
          <p:cNvSpPr txBox="1">
            <a:spLocks noGrp="1"/>
          </p:cNvSpPr>
          <p:nvPr>
            <p:ph type="body" idx="1"/>
          </p:nvPr>
        </p:nvSpPr>
        <p:spPr>
          <a:xfrm>
            <a:off x="628651" y="1097280"/>
            <a:ext cx="7886700" cy="3480506"/>
          </a:xfrm>
          <a:prstGeom prst="rect">
            <a:avLst/>
          </a:prstGeom>
          <a:noFill/>
          <a:ln>
            <a:noFill/>
          </a:ln>
        </p:spPr>
        <p:txBody>
          <a:bodyPr spcFirstLastPara="1" wrap="square" lIns="0" tIns="0" rIns="0" bIns="45700" anchor="t" anchorCtr="0">
            <a:normAutofit/>
          </a:bodyPr>
          <a:lstStyle>
            <a:lvl1pPr marL="457200" lvl="0" indent="-342900" algn="l">
              <a:lnSpc>
                <a:spcPct val="90000"/>
              </a:lnSpc>
              <a:spcBef>
                <a:spcPts val="1000"/>
              </a:spcBef>
              <a:spcAft>
                <a:spcPts val="0"/>
              </a:spcAft>
              <a:buClr>
                <a:schemeClr val="dk1"/>
              </a:buClr>
              <a:buSzPts val="1800"/>
              <a:buChar char="•"/>
              <a:defRPr sz="1800"/>
            </a:lvl1pPr>
            <a:lvl2pPr marL="914400" lvl="1" indent="-323850" algn="l">
              <a:lnSpc>
                <a:spcPct val="90000"/>
              </a:lnSpc>
              <a:spcBef>
                <a:spcPts val="500"/>
              </a:spcBef>
              <a:spcAft>
                <a:spcPts val="0"/>
              </a:spcAft>
              <a:buClr>
                <a:schemeClr val="dk1"/>
              </a:buClr>
              <a:buSzPts val="1500"/>
              <a:buChar char="•"/>
              <a:defRPr sz="1500"/>
            </a:lvl2pPr>
            <a:lvl3pPr marL="1371600" lvl="2" indent="-314388" algn="l">
              <a:lnSpc>
                <a:spcPct val="90000"/>
              </a:lnSpc>
              <a:spcBef>
                <a:spcPts val="500"/>
              </a:spcBef>
              <a:spcAft>
                <a:spcPts val="0"/>
              </a:spcAft>
              <a:buClr>
                <a:schemeClr val="dk1"/>
              </a:buClr>
              <a:buSzPts val="1351"/>
              <a:buChar char="•"/>
              <a:defRPr sz="1351"/>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55" name="Google Shape;455;g2a03bddcec7_16_31"/>
          <p:cNvPicPr preferRelativeResize="0"/>
          <p:nvPr/>
        </p:nvPicPr>
        <p:blipFill rotWithShape="1">
          <a:blip r:embed="rId3">
            <a:alphaModFix/>
          </a:blip>
          <a:srcRect/>
          <a:stretch/>
        </p:blipFill>
        <p:spPr>
          <a:xfrm>
            <a:off x="7772400" y="4629155"/>
            <a:ext cx="1143000" cy="364439"/>
          </a:xfrm>
          <a:prstGeom prst="rect">
            <a:avLst/>
          </a:prstGeom>
          <a:noFill/>
          <a:ln>
            <a:noFill/>
          </a:ln>
        </p:spPr>
      </p:pic>
      <p:sp>
        <p:nvSpPr>
          <p:cNvPr id="456" name="Google Shape;456;g2a03bddcec7_16_31"/>
          <p:cNvSpPr txBox="1">
            <a:spLocks noGrp="1"/>
          </p:cNvSpPr>
          <p:nvPr>
            <p:ph type="sldNum" idx="12"/>
          </p:nvPr>
        </p:nvSpPr>
        <p:spPr>
          <a:xfrm>
            <a:off x="223071" y="4820264"/>
            <a:ext cx="2057400" cy="273844"/>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1pPr>
            <a:lvl2pPr marL="0" lvl="1"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2pPr>
            <a:lvl3pPr marL="0" lvl="2"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3pPr>
            <a:lvl4pPr marL="0" lvl="3"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4pPr>
            <a:lvl5pPr marL="0" lvl="4"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5pPr>
            <a:lvl6pPr marL="0" lvl="5"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6pPr>
            <a:lvl7pPr marL="0" lvl="6"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7pPr>
            <a:lvl8pPr marL="0" lvl="7"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8pPr>
            <a:lvl9pPr marL="0" lvl="8"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457" name="Google Shape;457;g2a03bddcec7_16_31"/>
          <p:cNvPicPr preferRelativeResize="0"/>
          <p:nvPr/>
        </p:nvPicPr>
        <p:blipFill rotWithShape="1">
          <a:blip r:embed="rId4">
            <a:alphaModFix/>
          </a:blip>
          <a:srcRect/>
          <a:stretch/>
        </p:blipFill>
        <p:spPr>
          <a:xfrm>
            <a:off x="117220" y="31094"/>
            <a:ext cx="934373" cy="801354"/>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458"/>
        <p:cNvGrpSpPr/>
        <p:nvPr/>
      </p:nvGrpSpPr>
      <p:grpSpPr>
        <a:xfrm>
          <a:off x="0" y="0"/>
          <a:ext cx="0" cy="0"/>
          <a:chOff x="0" y="0"/>
          <a:chExt cx="0" cy="0"/>
        </a:xfrm>
      </p:grpSpPr>
      <p:pic>
        <p:nvPicPr>
          <p:cNvPr id="459" name="Google Shape;459;g2a03bddcec7_16_38"/>
          <p:cNvPicPr preferRelativeResize="0"/>
          <p:nvPr/>
        </p:nvPicPr>
        <p:blipFill rotWithShape="1">
          <a:blip r:embed="rId2">
            <a:alphaModFix/>
          </a:blip>
          <a:srcRect/>
          <a:stretch/>
        </p:blipFill>
        <p:spPr>
          <a:xfrm>
            <a:off x="4" y="5"/>
            <a:ext cx="9143997" cy="914399"/>
          </a:xfrm>
          <a:prstGeom prst="rect">
            <a:avLst/>
          </a:prstGeom>
          <a:noFill/>
          <a:ln>
            <a:noFill/>
          </a:ln>
        </p:spPr>
      </p:pic>
      <p:sp>
        <p:nvSpPr>
          <p:cNvPr id="460" name="Google Shape;460;g2a03bddcec7_16_38"/>
          <p:cNvSpPr txBox="1">
            <a:spLocks noGrp="1"/>
          </p:cNvSpPr>
          <p:nvPr>
            <p:ph type="title"/>
          </p:nvPr>
        </p:nvSpPr>
        <p:spPr>
          <a:xfrm>
            <a:off x="1168815" y="315247"/>
            <a:ext cx="5158247" cy="44295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1" name="Google Shape;461;g2a03bddcec7_16_38"/>
          <p:cNvSpPr txBox="1">
            <a:spLocks noGrp="1"/>
          </p:cNvSpPr>
          <p:nvPr>
            <p:ph type="body" idx="1"/>
          </p:nvPr>
        </p:nvSpPr>
        <p:spPr>
          <a:xfrm>
            <a:off x="628651" y="1097280"/>
            <a:ext cx="7886700" cy="3480506"/>
          </a:xfrm>
          <a:prstGeom prst="rect">
            <a:avLst/>
          </a:prstGeom>
          <a:noFill/>
          <a:ln>
            <a:noFill/>
          </a:ln>
        </p:spPr>
        <p:txBody>
          <a:bodyPr spcFirstLastPara="1" wrap="square" lIns="0" tIns="0" rIns="0" bIns="45700" anchor="t" anchorCtr="0">
            <a:normAutofit/>
          </a:bodyPr>
          <a:lstStyle>
            <a:lvl1pPr marL="457200" lvl="0" indent="-342900" algn="l">
              <a:lnSpc>
                <a:spcPct val="90000"/>
              </a:lnSpc>
              <a:spcBef>
                <a:spcPts val="1000"/>
              </a:spcBef>
              <a:spcAft>
                <a:spcPts val="0"/>
              </a:spcAft>
              <a:buClr>
                <a:schemeClr val="dk1"/>
              </a:buClr>
              <a:buSzPts val="1800"/>
              <a:buChar char="•"/>
              <a:defRPr sz="1800"/>
            </a:lvl1pPr>
            <a:lvl2pPr marL="914400" lvl="1" indent="-323850" algn="l">
              <a:lnSpc>
                <a:spcPct val="90000"/>
              </a:lnSpc>
              <a:spcBef>
                <a:spcPts val="500"/>
              </a:spcBef>
              <a:spcAft>
                <a:spcPts val="0"/>
              </a:spcAft>
              <a:buClr>
                <a:schemeClr val="dk1"/>
              </a:buClr>
              <a:buSzPts val="1500"/>
              <a:buChar char="•"/>
              <a:defRPr sz="1500"/>
            </a:lvl2pPr>
            <a:lvl3pPr marL="1371600" lvl="2" indent="-314388" algn="l">
              <a:lnSpc>
                <a:spcPct val="90000"/>
              </a:lnSpc>
              <a:spcBef>
                <a:spcPts val="500"/>
              </a:spcBef>
              <a:spcAft>
                <a:spcPts val="0"/>
              </a:spcAft>
              <a:buClr>
                <a:schemeClr val="dk1"/>
              </a:buClr>
              <a:buSzPts val="1351"/>
              <a:buChar char="•"/>
              <a:defRPr sz="1351"/>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62" name="Google Shape;462;g2a03bddcec7_16_38"/>
          <p:cNvPicPr preferRelativeResize="0"/>
          <p:nvPr/>
        </p:nvPicPr>
        <p:blipFill rotWithShape="1">
          <a:blip r:embed="rId3">
            <a:alphaModFix/>
          </a:blip>
          <a:srcRect/>
          <a:stretch/>
        </p:blipFill>
        <p:spPr>
          <a:xfrm>
            <a:off x="7772400" y="4629155"/>
            <a:ext cx="1143000" cy="364439"/>
          </a:xfrm>
          <a:prstGeom prst="rect">
            <a:avLst/>
          </a:prstGeom>
          <a:noFill/>
          <a:ln>
            <a:noFill/>
          </a:ln>
        </p:spPr>
      </p:pic>
      <p:sp>
        <p:nvSpPr>
          <p:cNvPr id="463" name="Google Shape;463;g2a03bddcec7_16_38"/>
          <p:cNvSpPr txBox="1">
            <a:spLocks noGrp="1"/>
          </p:cNvSpPr>
          <p:nvPr>
            <p:ph type="sldNum" idx="12"/>
          </p:nvPr>
        </p:nvSpPr>
        <p:spPr>
          <a:xfrm>
            <a:off x="223071" y="4820264"/>
            <a:ext cx="2057400" cy="273844"/>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1pPr>
            <a:lvl2pPr marL="0" lvl="1"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2pPr>
            <a:lvl3pPr marL="0" lvl="2"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3pPr>
            <a:lvl4pPr marL="0" lvl="3"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4pPr>
            <a:lvl5pPr marL="0" lvl="4"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5pPr>
            <a:lvl6pPr marL="0" lvl="5"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6pPr>
            <a:lvl7pPr marL="0" lvl="6"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7pPr>
            <a:lvl8pPr marL="0" lvl="7"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8pPr>
            <a:lvl9pPr marL="0" lvl="8"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464" name="Google Shape;464;g2a03bddcec7_16_38"/>
          <p:cNvPicPr preferRelativeResize="0"/>
          <p:nvPr/>
        </p:nvPicPr>
        <p:blipFill rotWithShape="1">
          <a:blip r:embed="rId4">
            <a:alphaModFix/>
          </a:blip>
          <a:srcRect/>
          <a:stretch/>
        </p:blipFill>
        <p:spPr>
          <a:xfrm>
            <a:off x="117220" y="31094"/>
            <a:ext cx="934373" cy="801354"/>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465"/>
        <p:cNvGrpSpPr/>
        <p:nvPr/>
      </p:nvGrpSpPr>
      <p:grpSpPr>
        <a:xfrm>
          <a:off x="0" y="0"/>
          <a:ext cx="0" cy="0"/>
          <a:chOff x="0" y="0"/>
          <a:chExt cx="0" cy="0"/>
        </a:xfrm>
      </p:grpSpPr>
      <p:pic>
        <p:nvPicPr>
          <p:cNvPr id="466" name="Google Shape;466;g2a03bddcec7_16_45"/>
          <p:cNvPicPr preferRelativeResize="0"/>
          <p:nvPr/>
        </p:nvPicPr>
        <p:blipFill rotWithShape="1">
          <a:blip r:embed="rId2">
            <a:alphaModFix/>
          </a:blip>
          <a:srcRect/>
          <a:stretch/>
        </p:blipFill>
        <p:spPr>
          <a:xfrm>
            <a:off x="4" y="5"/>
            <a:ext cx="9143997" cy="914399"/>
          </a:xfrm>
          <a:prstGeom prst="rect">
            <a:avLst/>
          </a:prstGeom>
          <a:noFill/>
          <a:ln>
            <a:noFill/>
          </a:ln>
        </p:spPr>
      </p:pic>
      <p:sp>
        <p:nvSpPr>
          <p:cNvPr id="467" name="Google Shape;467;g2a03bddcec7_16_45"/>
          <p:cNvSpPr txBox="1">
            <a:spLocks noGrp="1"/>
          </p:cNvSpPr>
          <p:nvPr>
            <p:ph type="title"/>
          </p:nvPr>
        </p:nvSpPr>
        <p:spPr>
          <a:xfrm>
            <a:off x="1168815" y="315247"/>
            <a:ext cx="5158247" cy="44295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8" name="Google Shape;468;g2a03bddcec7_16_45"/>
          <p:cNvSpPr txBox="1">
            <a:spLocks noGrp="1"/>
          </p:cNvSpPr>
          <p:nvPr>
            <p:ph type="body" idx="1"/>
          </p:nvPr>
        </p:nvSpPr>
        <p:spPr>
          <a:xfrm>
            <a:off x="628651" y="1097280"/>
            <a:ext cx="7886700" cy="3480506"/>
          </a:xfrm>
          <a:prstGeom prst="rect">
            <a:avLst/>
          </a:prstGeom>
          <a:noFill/>
          <a:ln>
            <a:noFill/>
          </a:ln>
        </p:spPr>
        <p:txBody>
          <a:bodyPr spcFirstLastPara="1" wrap="square" lIns="0" tIns="0" rIns="0" bIns="45700" anchor="t" anchorCtr="0">
            <a:normAutofit/>
          </a:bodyPr>
          <a:lstStyle>
            <a:lvl1pPr marL="457200" lvl="0" indent="-342900" algn="l">
              <a:lnSpc>
                <a:spcPct val="90000"/>
              </a:lnSpc>
              <a:spcBef>
                <a:spcPts val="1000"/>
              </a:spcBef>
              <a:spcAft>
                <a:spcPts val="0"/>
              </a:spcAft>
              <a:buClr>
                <a:schemeClr val="dk1"/>
              </a:buClr>
              <a:buSzPts val="1800"/>
              <a:buChar char="•"/>
              <a:defRPr sz="1800"/>
            </a:lvl1pPr>
            <a:lvl2pPr marL="914400" lvl="1" indent="-323850" algn="l">
              <a:lnSpc>
                <a:spcPct val="90000"/>
              </a:lnSpc>
              <a:spcBef>
                <a:spcPts val="500"/>
              </a:spcBef>
              <a:spcAft>
                <a:spcPts val="0"/>
              </a:spcAft>
              <a:buClr>
                <a:schemeClr val="dk1"/>
              </a:buClr>
              <a:buSzPts val="1500"/>
              <a:buChar char="•"/>
              <a:defRPr sz="1500"/>
            </a:lvl2pPr>
            <a:lvl3pPr marL="1371600" lvl="2" indent="-314388" algn="l">
              <a:lnSpc>
                <a:spcPct val="90000"/>
              </a:lnSpc>
              <a:spcBef>
                <a:spcPts val="500"/>
              </a:spcBef>
              <a:spcAft>
                <a:spcPts val="0"/>
              </a:spcAft>
              <a:buClr>
                <a:schemeClr val="dk1"/>
              </a:buClr>
              <a:buSzPts val="1351"/>
              <a:buChar char="•"/>
              <a:defRPr sz="1351"/>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69" name="Google Shape;469;g2a03bddcec7_16_45"/>
          <p:cNvPicPr preferRelativeResize="0"/>
          <p:nvPr/>
        </p:nvPicPr>
        <p:blipFill rotWithShape="1">
          <a:blip r:embed="rId3">
            <a:alphaModFix/>
          </a:blip>
          <a:srcRect/>
          <a:stretch/>
        </p:blipFill>
        <p:spPr>
          <a:xfrm>
            <a:off x="7772400" y="4629155"/>
            <a:ext cx="1143000" cy="364439"/>
          </a:xfrm>
          <a:prstGeom prst="rect">
            <a:avLst/>
          </a:prstGeom>
          <a:noFill/>
          <a:ln>
            <a:noFill/>
          </a:ln>
        </p:spPr>
      </p:pic>
      <p:sp>
        <p:nvSpPr>
          <p:cNvPr id="470" name="Google Shape;470;g2a03bddcec7_16_45"/>
          <p:cNvSpPr txBox="1">
            <a:spLocks noGrp="1"/>
          </p:cNvSpPr>
          <p:nvPr>
            <p:ph type="sldNum" idx="12"/>
          </p:nvPr>
        </p:nvSpPr>
        <p:spPr>
          <a:xfrm>
            <a:off x="223071" y="4820264"/>
            <a:ext cx="2057400" cy="273844"/>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1pPr>
            <a:lvl2pPr marL="0" lvl="1"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2pPr>
            <a:lvl3pPr marL="0" lvl="2"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3pPr>
            <a:lvl4pPr marL="0" lvl="3"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4pPr>
            <a:lvl5pPr marL="0" lvl="4"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5pPr>
            <a:lvl6pPr marL="0" lvl="5"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6pPr>
            <a:lvl7pPr marL="0" lvl="6"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7pPr>
            <a:lvl8pPr marL="0" lvl="7"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8pPr>
            <a:lvl9pPr marL="0" lvl="8"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471" name="Google Shape;471;g2a03bddcec7_16_45"/>
          <p:cNvPicPr preferRelativeResize="0"/>
          <p:nvPr/>
        </p:nvPicPr>
        <p:blipFill rotWithShape="1">
          <a:blip r:embed="rId4">
            <a:alphaModFix/>
          </a:blip>
          <a:srcRect/>
          <a:stretch/>
        </p:blipFill>
        <p:spPr>
          <a:xfrm>
            <a:off x="117220" y="31094"/>
            <a:ext cx="934373" cy="801354"/>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472"/>
        <p:cNvGrpSpPr/>
        <p:nvPr/>
      </p:nvGrpSpPr>
      <p:grpSpPr>
        <a:xfrm>
          <a:off x="0" y="0"/>
          <a:ext cx="0" cy="0"/>
          <a:chOff x="0" y="0"/>
          <a:chExt cx="0" cy="0"/>
        </a:xfrm>
      </p:grpSpPr>
      <p:pic>
        <p:nvPicPr>
          <p:cNvPr id="473" name="Google Shape;473;g2a03bddcec7_16_52"/>
          <p:cNvPicPr preferRelativeResize="0"/>
          <p:nvPr/>
        </p:nvPicPr>
        <p:blipFill rotWithShape="1">
          <a:blip r:embed="rId2">
            <a:alphaModFix/>
          </a:blip>
          <a:srcRect/>
          <a:stretch/>
        </p:blipFill>
        <p:spPr>
          <a:xfrm>
            <a:off x="4" y="5"/>
            <a:ext cx="9143997" cy="914399"/>
          </a:xfrm>
          <a:prstGeom prst="rect">
            <a:avLst/>
          </a:prstGeom>
          <a:noFill/>
          <a:ln>
            <a:noFill/>
          </a:ln>
        </p:spPr>
      </p:pic>
      <p:sp>
        <p:nvSpPr>
          <p:cNvPr id="474" name="Google Shape;474;g2a03bddcec7_16_52"/>
          <p:cNvSpPr txBox="1">
            <a:spLocks noGrp="1"/>
          </p:cNvSpPr>
          <p:nvPr>
            <p:ph type="title"/>
          </p:nvPr>
        </p:nvSpPr>
        <p:spPr>
          <a:xfrm>
            <a:off x="1168815" y="315247"/>
            <a:ext cx="5158247" cy="44295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5" name="Google Shape;475;g2a03bddcec7_16_52"/>
          <p:cNvSpPr txBox="1">
            <a:spLocks noGrp="1"/>
          </p:cNvSpPr>
          <p:nvPr>
            <p:ph type="body" idx="1"/>
          </p:nvPr>
        </p:nvSpPr>
        <p:spPr>
          <a:xfrm>
            <a:off x="628651" y="1097280"/>
            <a:ext cx="7886700" cy="3480506"/>
          </a:xfrm>
          <a:prstGeom prst="rect">
            <a:avLst/>
          </a:prstGeom>
          <a:noFill/>
          <a:ln>
            <a:noFill/>
          </a:ln>
        </p:spPr>
        <p:txBody>
          <a:bodyPr spcFirstLastPara="1" wrap="square" lIns="0" tIns="0" rIns="0" bIns="45700" anchor="t" anchorCtr="0">
            <a:normAutofit/>
          </a:bodyPr>
          <a:lstStyle>
            <a:lvl1pPr marL="457200" lvl="0" indent="-342900" algn="l">
              <a:lnSpc>
                <a:spcPct val="90000"/>
              </a:lnSpc>
              <a:spcBef>
                <a:spcPts val="1000"/>
              </a:spcBef>
              <a:spcAft>
                <a:spcPts val="0"/>
              </a:spcAft>
              <a:buClr>
                <a:schemeClr val="dk1"/>
              </a:buClr>
              <a:buSzPts val="1800"/>
              <a:buChar char="•"/>
              <a:defRPr sz="1800"/>
            </a:lvl1pPr>
            <a:lvl2pPr marL="914400" lvl="1" indent="-323850" algn="l">
              <a:lnSpc>
                <a:spcPct val="90000"/>
              </a:lnSpc>
              <a:spcBef>
                <a:spcPts val="500"/>
              </a:spcBef>
              <a:spcAft>
                <a:spcPts val="0"/>
              </a:spcAft>
              <a:buClr>
                <a:schemeClr val="dk1"/>
              </a:buClr>
              <a:buSzPts val="1500"/>
              <a:buChar char="•"/>
              <a:defRPr sz="1500"/>
            </a:lvl2pPr>
            <a:lvl3pPr marL="1371600" lvl="2" indent="-314388" algn="l">
              <a:lnSpc>
                <a:spcPct val="90000"/>
              </a:lnSpc>
              <a:spcBef>
                <a:spcPts val="500"/>
              </a:spcBef>
              <a:spcAft>
                <a:spcPts val="0"/>
              </a:spcAft>
              <a:buClr>
                <a:schemeClr val="dk1"/>
              </a:buClr>
              <a:buSzPts val="1351"/>
              <a:buChar char="•"/>
              <a:defRPr sz="1351"/>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76" name="Google Shape;476;g2a03bddcec7_16_52"/>
          <p:cNvPicPr preferRelativeResize="0"/>
          <p:nvPr/>
        </p:nvPicPr>
        <p:blipFill rotWithShape="1">
          <a:blip r:embed="rId3">
            <a:alphaModFix/>
          </a:blip>
          <a:srcRect/>
          <a:stretch/>
        </p:blipFill>
        <p:spPr>
          <a:xfrm>
            <a:off x="7772400" y="4629155"/>
            <a:ext cx="1143000" cy="364439"/>
          </a:xfrm>
          <a:prstGeom prst="rect">
            <a:avLst/>
          </a:prstGeom>
          <a:noFill/>
          <a:ln>
            <a:noFill/>
          </a:ln>
        </p:spPr>
      </p:pic>
      <p:sp>
        <p:nvSpPr>
          <p:cNvPr id="477" name="Google Shape;477;g2a03bddcec7_16_52"/>
          <p:cNvSpPr txBox="1">
            <a:spLocks noGrp="1"/>
          </p:cNvSpPr>
          <p:nvPr>
            <p:ph type="sldNum" idx="12"/>
          </p:nvPr>
        </p:nvSpPr>
        <p:spPr>
          <a:xfrm>
            <a:off x="223071" y="4820264"/>
            <a:ext cx="2057400" cy="273844"/>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1pPr>
            <a:lvl2pPr marL="0" lvl="1"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2pPr>
            <a:lvl3pPr marL="0" lvl="2"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3pPr>
            <a:lvl4pPr marL="0" lvl="3"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4pPr>
            <a:lvl5pPr marL="0" lvl="4"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5pPr>
            <a:lvl6pPr marL="0" lvl="5"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6pPr>
            <a:lvl7pPr marL="0" lvl="6"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7pPr>
            <a:lvl8pPr marL="0" lvl="7"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8pPr>
            <a:lvl9pPr marL="0" lvl="8"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478" name="Google Shape;478;g2a03bddcec7_16_52"/>
          <p:cNvPicPr preferRelativeResize="0"/>
          <p:nvPr/>
        </p:nvPicPr>
        <p:blipFill rotWithShape="1">
          <a:blip r:embed="rId4">
            <a:alphaModFix/>
          </a:blip>
          <a:srcRect/>
          <a:stretch/>
        </p:blipFill>
        <p:spPr>
          <a:xfrm>
            <a:off x="117220" y="31094"/>
            <a:ext cx="934373" cy="801354"/>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79"/>
        <p:cNvGrpSpPr/>
        <p:nvPr/>
      </p:nvGrpSpPr>
      <p:grpSpPr>
        <a:xfrm>
          <a:off x="0" y="0"/>
          <a:ext cx="0" cy="0"/>
          <a:chOff x="0" y="0"/>
          <a:chExt cx="0" cy="0"/>
        </a:xfrm>
      </p:grpSpPr>
      <p:sp>
        <p:nvSpPr>
          <p:cNvPr id="480" name="Google Shape;480;g2a03bddcec7_16_59"/>
          <p:cNvSpPr txBox="1">
            <a:spLocks noGrp="1"/>
          </p:cNvSpPr>
          <p:nvPr>
            <p:ph type="body" idx="1"/>
          </p:nvPr>
        </p:nvSpPr>
        <p:spPr>
          <a:xfrm>
            <a:off x="628651" y="1097285"/>
            <a:ext cx="3886200" cy="343784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vl1pPr>
            <a:lvl2pPr marL="914400" lvl="1" indent="-323850" algn="l">
              <a:lnSpc>
                <a:spcPct val="90000"/>
              </a:lnSpc>
              <a:spcBef>
                <a:spcPts val="500"/>
              </a:spcBef>
              <a:spcAft>
                <a:spcPts val="0"/>
              </a:spcAft>
              <a:buClr>
                <a:schemeClr val="dk1"/>
              </a:buClr>
              <a:buSzPts val="1500"/>
              <a:buChar char="•"/>
              <a:defRPr sz="1500"/>
            </a:lvl2pPr>
            <a:lvl3pPr marL="1371600" lvl="2" indent="-314388" algn="l">
              <a:lnSpc>
                <a:spcPct val="90000"/>
              </a:lnSpc>
              <a:spcBef>
                <a:spcPts val="500"/>
              </a:spcBef>
              <a:spcAft>
                <a:spcPts val="0"/>
              </a:spcAft>
              <a:buClr>
                <a:schemeClr val="dk1"/>
              </a:buClr>
              <a:buSzPts val="1351"/>
              <a:buChar char="•"/>
              <a:defRPr sz="1351"/>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1" name="Google Shape;481;g2a03bddcec7_16_59"/>
          <p:cNvSpPr txBox="1">
            <a:spLocks noGrp="1"/>
          </p:cNvSpPr>
          <p:nvPr>
            <p:ph type="body" idx="2"/>
          </p:nvPr>
        </p:nvSpPr>
        <p:spPr>
          <a:xfrm>
            <a:off x="4629151" y="1097285"/>
            <a:ext cx="3886200" cy="343784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vl1pPr>
            <a:lvl2pPr marL="914400" lvl="1" indent="-323850" algn="l">
              <a:lnSpc>
                <a:spcPct val="90000"/>
              </a:lnSpc>
              <a:spcBef>
                <a:spcPts val="500"/>
              </a:spcBef>
              <a:spcAft>
                <a:spcPts val="0"/>
              </a:spcAft>
              <a:buClr>
                <a:schemeClr val="dk1"/>
              </a:buClr>
              <a:buSzPts val="1500"/>
              <a:buChar char="•"/>
              <a:defRPr sz="1500"/>
            </a:lvl2pPr>
            <a:lvl3pPr marL="1371600" lvl="2" indent="-314388" algn="l">
              <a:lnSpc>
                <a:spcPct val="90000"/>
              </a:lnSpc>
              <a:spcBef>
                <a:spcPts val="500"/>
              </a:spcBef>
              <a:spcAft>
                <a:spcPts val="0"/>
              </a:spcAft>
              <a:buClr>
                <a:schemeClr val="dk1"/>
              </a:buClr>
              <a:buSzPts val="1351"/>
              <a:buChar char="•"/>
              <a:defRPr sz="1351"/>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82" name="Google Shape;482;g2a03bddcec7_16_59"/>
          <p:cNvPicPr preferRelativeResize="0"/>
          <p:nvPr/>
        </p:nvPicPr>
        <p:blipFill rotWithShape="1">
          <a:blip r:embed="rId2">
            <a:alphaModFix/>
          </a:blip>
          <a:srcRect/>
          <a:stretch/>
        </p:blipFill>
        <p:spPr>
          <a:xfrm>
            <a:off x="4" y="0"/>
            <a:ext cx="9143997" cy="914400"/>
          </a:xfrm>
          <a:prstGeom prst="rect">
            <a:avLst/>
          </a:prstGeom>
          <a:noFill/>
          <a:ln>
            <a:noFill/>
          </a:ln>
        </p:spPr>
      </p:pic>
      <p:sp>
        <p:nvSpPr>
          <p:cNvPr id="483" name="Google Shape;483;g2a03bddcec7_16_59"/>
          <p:cNvSpPr txBox="1">
            <a:spLocks noGrp="1"/>
          </p:cNvSpPr>
          <p:nvPr>
            <p:ph type="title"/>
          </p:nvPr>
        </p:nvSpPr>
        <p:spPr>
          <a:xfrm>
            <a:off x="245197" y="190885"/>
            <a:ext cx="6081865" cy="567314"/>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84" name="Google Shape;484;g2a03bddcec7_16_59"/>
          <p:cNvPicPr preferRelativeResize="0"/>
          <p:nvPr/>
        </p:nvPicPr>
        <p:blipFill rotWithShape="1">
          <a:blip r:embed="rId3">
            <a:alphaModFix/>
          </a:blip>
          <a:srcRect/>
          <a:stretch/>
        </p:blipFill>
        <p:spPr>
          <a:xfrm>
            <a:off x="7772400" y="4629155"/>
            <a:ext cx="1143000" cy="364439"/>
          </a:xfrm>
          <a:prstGeom prst="rect">
            <a:avLst/>
          </a:prstGeom>
          <a:noFill/>
          <a:ln>
            <a:noFill/>
          </a:ln>
        </p:spPr>
      </p:pic>
      <p:sp>
        <p:nvSpPr>
          <p:cNvPr id="485" name="Google Shape;485;g2a03bddcec7_16_59"/>
          <p:cNvSpPr txBox="1">
            <a:spLocks noGrp="1"/>
          </p:cNvSpPr>
          <p:nvPr>
            <p:ph type="sldNum" idx="12"/>
          </p:nvPr>
        </p:nvSpPr>
        <p:spPr>
          <a:xfrm>
            <a:off x="223071" y="4820264"/>
            <a:ext cx="2057400" cy="273844"/>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1pPr>
            <a:lvl2pPr marL="0" lvl="1"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2pPr>
            <a:lvl3pPr marL="0" lvl="2"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3pPr>
            <a:lvl4pPr marL="0" lvl="3"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4pPr>
            <a:lvl5pPr marL="0" lvl="4"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5pPr>
            <a:lvl6pPr marL="0" lvl="5"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6pPr>
            <a:lvl7pPr marL="0" lvl="6"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7pPr>
            <a:lvl8pPr marL="0" lvl="7"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8pPr>
            <a:lvl9pPr marL="0" lvl="8"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7"/>
        <p:cNvGrpSpPr/>
        <p:nvPr/>
      </p:nvGrpSpPr>
      <p:grpSpPr>
        <a:xfrm>
          <a:off x="0" y="0"/>
          <a:ext cx="0" cy="0"/>
          <a:chOff x="0" y="0"/>
          <a:chExt cx="0" cy="0"/>
        </a:xfrm>
      </p:grpSpPr>
      <p:sp>
        <p:nvSpPr>
          <p:cNvPr id="58" name="Google Shape;58;p72"/>
          <p:cNvSpPr txBox="1">
            <a:spLocks noGrp="1"/>
          </p:cNvSpPr>
          <p:nvPr>
            <p:ph type="title"/>
          </p:nvPr>
        </p:nvSpPr>
        <p:spPr>
          <a:xfrm>
            <a:off x="822960" y="214953"/>
            <a:ext cx="7543800" cy="1088068"/>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72"/>
          <p:cNvSpPr txBox="1">
            <a:spLocks noGrp="1"/>
          </p:cNvSpPr>
          <p:nvPr>
            <p:ph type="body" idx="1"/>
          </p:nvPr>
        </p:nvSpPr>
        <p:spPr>
          <a:xfrm>
            <a:off x="822960" y="1384539"/>
            <a:ext cx="3703320" cy="5522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900"/>
              </a:spcBef>
              <a:spcAft>
                <a:spcPts val="0"/>
              </a:spcAft>
              <a:buSzPts val="1500"/>
              <a:buNone/>
              <a:defRPr sz="1500" b="0" cap="none">
                <a:solidFill>
                  <a:schemeClr val="dk2"/>
                </a:solidFill>
              </a:defRPr>
            </a:lvl1pPr>
            <a:lvl2pPr marL="914400" lvl="1" indent="-228600" algn="l">
              <a:lnSpc>
                <a:spcPct val="90000"/>
              </a:lnSpc>
              <a:spcBef>
                <a:spcPts val="151"/>
              </a:spcBef>
              <a:spcAft>
                <a:spcPts val="0"/>
              </a:spcAft>
              <a:buSzPts val="1500"/>
              <a:buNone/>
              <a:defRPr sz="1500" b="1"/>
            </a:lvl2pPr>
            <a:lvl3pPr marL="1371600" lvl="2" indent="-228600" algn="l">
              <a:lnSpc>
                <a:spcPct val="90000"/>
              </a:lnSpc>
              <a:spcBef>
                <a:spcPts val="300"/>
              </a:spcBef>
              <a:spcAft>
                <a:spcPts val="0"/>
              </a:spcAft>
              <a:buSzPts val="1351"/>
              <a:buNone/>
              <a:defRPr sz="1351" b="1"/>
            </a:lvl3pPr>
            <a:lvl4pPr marL="1828800" lvl="3" indent="-228600" algn="l">
              <a:lnSpc>
                <a:spcPct val="90000"/>
              </a:lnSpc>
              <a:spcBef>
                <a:spcPts val="300"/>
              </a:spcBef>
              <a:spcAft>
                <a:spcPts val="0"/>
              </a:spcAft>
              <a:buSzPts val="1200"/>
              <a:buNone/>
              <a:defRPr sz="1200" b="1"/>
            </a:lvl4pPr>
            <a:lvl5pPr marL="2286000" lvl="4" indent="-228600" algn="l">
              <a:lnSpc>
                <a:spcPct val="90000"/>
              </a:lnSpc>
              <a:spcBef>
                <a:spcPts val="300"/>
              </a:spcBef>
              <a:spcAft>
                <a:spcPts val="0"/>
              </a:spcAft>
              <a:buSzPts val="1200"/>
              <a:buNone/>
              <a:defRPr sz="1200" b="1"/>
            </a:lvl5pPr>
            <a:lvl6pPr marL="2743200" lvl="5" indent="-228600" algn="l">
              <a:lnSpc>
                <a:spcPct val="90000"/>
              </a:lnSpc>
              <a:spcBef>
                <a:spcPts val="300"/>
              </a:spcBef>
              <a:spcAft>
                <a:spcPts val="0"/>
              </a:spcAft>
              <a:buSzPts val="1200"/>
              <a:buNone/>
              <a:defRPr sz="1200" b="1"/>
            </a:lvl6pPr>
            <a:lvl7pPr marL="3200400" lvl="6" indent="-228600" algn="l">
              <a:lnSpc>
                <a:spcPct val="90000"/>
              </a:lnSpc>
              <a:spcBef>
                <a:spcPts val="300"/>
              </a:spcBef>
              <a:spcAft>
                <a:spcPts val="0"/>
              </a:spcAft>
              <a:buSzPts val="1200"/>
              <a:buNone/>
              <a:defRPr sz="1200" b="1"/>
            </a:lvl7pPr>
            <a:lvl8pPr marL="3657600" lvl="7" indent="-228600" algn="l">
              <a:lnSpc>
                <a:spcPct val="90000"/>
              </a:lnSpc>
              <a:spcBef>
                <a:spcPts val="300"/>
              </a:spcBef>
              <a:spcAft>
                <a:spcPts val="0"/>
              </a:spcAft>
              <a:buSzPts val="1200"/>
              <a:buNone/>
              <a:defRPr sz="1200" b="1"/>
            </a:lvl8pPr>
            <a:lvl9pPr marL="4114800" lvl="8" indent="-228600" algn="l">
              <a:lnSpc>
                <a:spcPct val="90000"/>
              </a:lnSpc>
              <a:spcBef>
                <a:spcPts val="300"/>
              </a:spcBef>
              <a:spcAft>
                <a:spcPts val="300"/>
              </a:spcAft>
              <a:buSzPts val="1200"/>
              <a:buNone/>
              <a:defRPr sz="1200" b="1"/>
            </a:lvl9pPr>
          </a:lstStyle>
          <a:p>
            <a:endParaRPr/>
          </a:p>
        </p:txBody>
      </p:sp>
      <p:sp>
        <p:nvSpPr>
          <p:cNvPr id="60" name="Google Shape;60;p72"/>
          <p:cNvSpPr txBox="1">
            <a:spLocks noGrp="1"/>
          </p:cNvSpPr>
          <p:nvPr>
            <p:ph type="body" idx="2"/>
          </p:nvPr>
        </p:nvSpPr>
        <p:spPr>
          <a:xfrm>
            <a:off x="822960" y="1936751"/>
            <a:ext cx="3703320" cy="253365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1"/>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61" name="Google Shape;61;p72"/>
          <p:cNvSpPr txBox="1">
            <a:spLocks noGrp="1"/>
          </p:cNvSpPr>
          <p:nvPr>
            <p:ph type="body" idx="3"/>
          </p:nvPr>
        </p:nvSpPr>
        <p:spPr>
          <a:xfrm>
            <a:off x="4663440" y="1384539"/>
            <a:ext cx="3703320" cy="5522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900"/>
              </a:spcBef>
              <a:spcAft>
                <a:spcPts val="0"/>
              </a:spcAft>
              <a:buSzPts val="1500"/>
              <a:buNone/>
              <a:defRPr sz="1500" b="0" cap="none">
                <a:solidFill>
                  <a:schemeClr val="dk2"/>
                </a:solidFill>
              </a:defRPr>
            </a:lvl1pPr>
            <a:lvl2pPr marL="914400" lvl="1" indent="-228600" algn="l">
              <a:lnSpc>
                <a:spcPct val="90000"/>
              </a:lnSpc>
              <a:spcBef>
                <a:spcPts val="151"/>
              </a:spcBef>
              <a:spcAft>
                <a:spcPts val="0"/>
              </a:spcAft>
              <a:buSzPts val="1500"/>
              <a:buNone/>
              <a:defRPr sz="1500" b="1"/>
            </a:lvl2pPr>
            <a:lvl3pPr marL="1371600" lvl="2" indent="-228600" algn="l">
              <a:lnSpc>
                <a:spcPct val="90000"/>
              </a:lnSpc>
              <a:spcBef>
                <a:spcPts val="300"/>
              </a:spcBef>
              <a:spcAft>
                <a:spcPts val="0"/>
              </a:spcAft>
              <a:buSzPts val="1351"/>
              <a:buNone/>
              <a:defRPr sz="1351" b="1"/>
            </a:lvl3pPr>
            <a:lvl4pPr marL="1828800" lvl="3" indent="-228600" algn="l">
              <a:lnSpc>
                <a:spcPct val="90000"/>
              </a:lnSpc>
              <a:spcBef>
                <a:spcPts val="300"/>
              </a:spcBef>
              <a:spcAft>
                <a:spcPts val="0"/>
              </a:spcAft>
              <a:buSzPts val="1200"/>
              <a:buNone/>
              <a:defRPr sz="1200" b="1"/>
            </a:lvl4pPr>
            <a:lvl5pPr marL="2286000" lvl="4" indent="-228600" algn="l">
              <a:lnSpc>
                <a:spcPct val="90000"/>
              </a:lnSpc>
              <a:spcBef>
                <a:spcPts val="300"/>
              </a:spcBef>
              <a:spcAft>
                <a:spcPts val="0"/>
              </a:spcAft>
              <a:buSzPts val="1200"/>
              <a:buNone/>
              <a:defRPr sz="1200" b="1"/>
            </a:lvl5pPr>
            <a:lvl6pPr marL="2743200" lvl="5" indent="-228600" algn="l">
              <a:lnSpc>
                <a:spcPct val="90000"/>
              </a:lnSpc>
              <a:spcBef>
                <a:spcPts val="300"/>
              </a:spcBef>
              <a:spcAft>
                <a:spcPts val="0"/>
              </a:spcAft>
              <a:buSzPts val="1200"/>
              <a:buNone/>
              <a:defRPr sz="1200" b="1"/>
            </a:lvl6pPr>
            <a:lvl7pPr marL="3200400" lvl="6" indent="-228600" algn="l">
              <a:lnSpc>
                <a:spcPct val="90000"/>
              </a:lnSpc>
              <a:spcBef>
                <a:spcPts val="300"/>
              </a:spcBef>
              <a:spcAft>
                <a:spcPts val="0"/>
              </a:spcAft>
              <a:buSzPts val="1200"/>
              <a:buNone/>
              <a:defRPr sz="1200" b="1"/>
            </a:lvl7pPr>
            <a:lvl8pPr marL="3657600" lvl="7" indent="-228600" algn="l">
              <a:lnSpc>
                <a:spcPct val="90000"/>
              </a:lnSpc>
              <a:spcBef>
                <a:spcPts val="300"/>
              </a:spcBef>
              <a:spcAft>
                <a:spcPts val="0"/>
              </a:spcAft>
              <a:buSzPts val="1200"/>
              <a:buNone/>
              <a:defRPr sz="1200" b="1"/>
            </a:lvl8pPr>
            <a:lvl9pPr marL="4114800" lvl="8" indent="-228600" algn="l">
              <a:lnSpc>
                <a:spcPct val="90000"/>
              </a:lnSpc>
              <a:spcBef>
                <a:spcPts val="300"/>
              </a:spcBef>
              <a:spcAft>
                <a:spcPts val="300"/>
              </a:spcAft>
              <a:buSzPts val="1200"/>
              <a:buNone/>
              <a:defRPr sz="1200" b="1"/>
            </a:lvl9pPr>
          </a:lstStyle>
          <a:p>
            <a:endParaRPr/>
          </a:p>
        </p:txBody>
      </p:sp>
      <p:sp>
        <p:nvSpPr>
          <p:cNvPr id="62" name="Google Shape;62;p72"/>
          <p:cNvSpPr txBox="1">
            <a:spLocks noGrp="1"/>
          </p:cNvSpPr>
          <p:nvPr>
            <p:ph type="body" idx="4"/>
          </p:nvPr>
        </p:nvSpPr>
        <p:spPr>
          <a:xfrm>
            <a:off x="4663440" y="1936751"/>
            <a:ext cx="3703320" cy="253365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1"/>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63" name="Google Shape;63;p72"/>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72"/>
          <p:cNvSpPr txBox="1">
            <a:spLocks noGrp="1"/>
          </p:cNvSpPr>
          <p:nvPr>
            <p:ph type="ftr" idx="11"/>
          </p:nvPr>
        </p:nvSpPr>
        <p:spPr>
          <a:xfrm>
            <a:off x="2764642" y="4844839"/>
            <a:ext cx="3617103"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72"/>
          <p:cNvSpPr txBox="1">
            <a:spLocks noGrp="1"/>
          </p:cNvSpPr>
          <p:nvPr>
            <p:ph type="sldNum" idx="12"/>
          </p:nvPr>
        </p:nvSpPr>
        <p:spPr>
          <a:xfrm>
            <a:off x="7425345" y="4844839"/>
            <a:ext cx="984019"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86"/>
        <p:cNvGrpSpPr/>
        <p:nvPr/>
      </p:nvGrpSpPr>
      <p:grpSpPr>
        <a:xfrm>
          <a:off x="0" y="0"/>
          <a:ext cx="0" cy="0"/>
          <a:chOff x="0" y="0"/>
          <a:chExt cx="0" cy="0"/>
        </a:xfrm>
      </p:grpSpPr>
      <p:sp>
        <p:nvSpPr>
          <p:cNvPr id="487" name="Google Shape;487;g2a03bddcec7_16_66"/>
          <p:cNvSpPr txBox="1">
            <a:spLocks noGrp="1"/>
          </p:cNvSpPr>
          <p:nvPr>
            <p:ph type="sldNum" idx="12"/>
          </p:nvPr>
        </p:nvSpPr>
        <p:spPr>
          <a:xfrm>
            <a:off x="223071" y="4820264"/>
            <a:ext cx="2057400" cy="273844"/>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1pPr>
            <a:lvl2pPr marL="0" lvl="1"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2pPr>
            <a:lvl3pPr marL="0" lvl="2"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3pPr>
            <a:lvl4pPr marL="0" lvl="3"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4pPr>
            <a:lvl5pPr marL="0" lvl="4"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5pPr>
            <a:lvl6pPr marL="0" lvl="5"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6pPr>
            <a:lvl7pPr marL="0" lvl="6"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7pPr>
            <a:lvl8pPr marL="0" lvl="7"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8pPr>
            <a:lvl9pPr marL="0" lvl="8" indent="0" algn="l">
              <a:lnSpc>
                <a:spcPct val="100000"/>
              </a:lnSpc>
              <a:spcBef>
                <a:spcPts val="0"/>
              </a:spcBef>
              <a:spcAft>
                <a:spcPts val="0"/>
              </a:spcAft>
              <a:buNone/>
              <a:defRPr sz="120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88" name="Google Shape;488;g2a03bddcec7_16_66"/>
          <p:cNvSpPr txBox="1">
            <a:spLocks noGrp="1"/>
          </p:cNvSpPr>
          <p:nvPr>
            <p:ph type="title"/>
          </p:nvPr>
        </p:nvSpPr>
        <p:spPr>
          <a:xfrm>
            <a:off x="245197" y="190885"/>
            <a:ext cx="6081865" cy="567314"/>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Font typeface="Arial"/>
              <a:buNone/>
              <a:defRPr sz="180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489"/>
        <p:cNvGrpSpPr/>
        <p:nvPr/>
      </p:nvGrpSpPr>
      <p:grpSpPr>
        <a:xfrm>
          <a:off x="0" y="0"/>
          <a:ext cx="0" cy="0"/>
          <a:chOff x="0" y="0"/>
          <a:chExt cx="0" cy="0"/>
        </a:xfrm>
      </p:grpSpPr>
      <p:sp>
        <p:nvSpPr>
          <p:cNvPr id="490" name="Google Shape;490;g2a03bddcec7_16_69"/>
          <p:cNvSpPr txBox="1">
            <a:spLocks noGrp="1"/>
          </p:cNvSpPr>
          <p:nvPr>
            <p:ph type="title"/>
          </p:nvPr>
        </p:nvSpPr>
        <p:spPr>
          <a:xfrm>
            <a:off x="245197" y="190885"/>
            <a:ext cx="6081865" cy="567314"/>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Font typeface="Arial"/>
              <a:buNone/>
              <a:defRPr sz="180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1" name="Google Shape;491;g2a03bddcec7_16_69"/>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lvl1pPr lvl="0" algn="r">
              <a:buNone/>
              <a:defRPr sz="1300">
                <a:solidFill>
                  <a:schemeClr val="dk1"/>
                </a:solidFill>
                <a:latin typeface="Calibri"/>
                <a:ea typeface="Calibri"/>
                <a:cs typeface="Calibri"/>
                <a:sym typeface="Calibri"/>
              </a:defRPr>
            </a:lvl1pPr>
            <a:lvl2pPr lvl="1" algn="r">
              <a:buNone/>
              <a:defRPr sz="1300">
                <a:solidFill>
                  <a:schemeClr val="dk1"/>
                </a:solidFill>
                <a:latin typeface="Calibri"/>
                <a:ea typeface="Calibri"/>
                <a:cs typeface="Calibri"/>
                <a:sym typeface="Calibri"/>
              </a:defRPr>
            </a:lvl2pPr>
            <a:lvl3pPr lvl="2" algn="r">
              <a:buNone/>
              <a:defRPr sz="1300">
                <a:solidFill>
                  <a:schemeClr val="dk1"/>
                </a:solidFill>
                <a:latin typeface="Calibri"/>
                <a:ea typeface="Calibri"/>
                <a:cs typeface="Calibri"/>
                <a:sym typeface="Calibri"/>
              </a:defRPr>
            </a:lvl3pPr>
            <a:lvl4pPr lvl="3" algn="r">
              <a:buNone/>
              <a:defRPr sz="1300">
                <a:solidFill>
                  <a:schemeClr val="dk1"/>
                </a:solidFill>
                <a:latin typeface="Calibri"/>
                <a:ea typeface="Calibri"/>
                <a:cs typeface="Calibri"/>
                <a:sym typeface="Calibri"/>
              </a:defRPr>
            </a:lvl4pPr>
            <a:lvl5pPr lvl="4" algn="r">
              <a:buNone/>
              <a:defRPr sz="1300">
                <a:solidFill>
                  <a:schemeClr val="dk1"/>
                </a:solidFill>
                <a:latin typeface="Calibri"/>
                <a:ea typeface="Calibri"/>
                <a:cs typeface="Calibri"/>
                <a:sym typeface="Calibri"/>
              </a:defRPr>
            </a:lvl5pPr>
            <a:lvl6pPr lvl="5" algn="r">
              <a:buNone/>
              <a:defRPr sz="1300">
                <a:solidFill>
                  <a:schemeClr val="dk1"/>
                </a:solidFill>
                <a:latin typeface="Calibri"/>
                <a:ea typeface="Calibri"/>
                <a:cs typeface="Calibri"/>
                <a:sym typeface="Calibri"/>
              </a:defRPr>
            </a:lvl6pPr>
            <a:lvl7pPr lvl="6" algn="r">
              <a:buNone/>
              <a:defRPr sz="1300">
                <a:solidFill>
                  <a:schemeClr val="dk1"/>
                </a:solidFill>
                <a:latin typeface="Calibri"/>
                <a:ea typeface="Calibri"/>
                <a:cs typeface="Calibri"/>
                <a:sym typeface="Calibri"/>
              </a:defRPr>
            </a:lvl7pPr>
            <a:lvl8pPr lvl="7" algn="r">
              <a:buNone/>
              <a:defRPr sz="1300">
                <a:solidFill>
                  <a:schemeClr val="dk1"/>
                </a:solidFill>
                <a:latin typeface="Calibri"/>
                <a:ea typeface="Calibri"/>
                <a:cs typeface="Calibri"/>
                <a:sym typeface="Calibri"/>
              </a:defRPr>
            </a:lvl8pPr>
            <a:lvl9pPr lvl="8" algn="r">
              <a:buNone/>
              <a:defRPr sz="13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492"/>
        <p:cNvGrpSpPr/>
        <p:nvPr/>
      </p:nvGrpSpPr>
      <p:grpSpPr>
        <a:xfrm>
          <a:off x="0" y="0"/>
          <a:ext cx="0" cy="0"/>
          <a:chOff x="0" y="0"/>
          <a:chExt cx="0" cy="0"/>
        </a:xfrm>
      </p:grpSpPr>
      <p:pic>
        <p:nvPicPr>
          <p:cNvPr id="493" name="Google Shape;493;g2a03bddcec7_16_71"/>
          <p:cNvPicPr preferRelativeResize="0"/>
          <p:nvPr/>
        </p:nvPicPr>
        <p:blipFill rotWithShape="1">
          <a:blip r:embed="rId2">
            <a:alphaModFix/>
          </a:blip>
          <a:srcRect/>
          <a:stretch/>
        </p:blipFill>
        <p:spPr>
          <a:xfrm>
            <a:off x="0" y="1"/>
            <a:ext cx="9144000" cy="5143499"/>
          </a:xfrm>
          <a:prstGeom prst="rect">
            <a:avLst/>
          </a:prstGeom>
          <a:noFill/>
          <a:ln>
            <a:noFill/>
          </a:ln>
        </p:spPr>
      </p:pic>
      <p:sp>
        <p:nvSpPr>
          <p:cNvPr id="494" name="Google Shape;494;g2a03bddcec7_16_71"/>
          <p:cNvSpPr txBox="1">
            <a:spLocks noGrp="1"/>
          </p:cNvSpPr>
          <p:nvPr>
            <p:ph type="ctrTitle"/>
          </p:nvPr>
        </p:nvSpPr>
        <p:spPr>
          <a:xfrm>
            <a:off x="685800" y="1946791"/>
            <a:ext cx="7772400" cy="175321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5" name="Google Shape;495;g2a03bddcec7_16_71"/>
          <p:cNvSpPr txBox="1">
            <a:spLocks noGrp="1"/>
          </p:cNvSpPr>
          <p:nvPr>
            <p:ph type="sldNum" idx="12"/>
          </p:nvPr>
        </p:nvSpPr>
        <p:spPr>
          <a:xfrm>
            <a:off x="215697" y="4820264"/>
            <a:ext cx="2057400" cy="273844"/>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None/>
              <a:defRPr sz="1200" b="0" i="0" u="none" strike="noStrike" cap="none">
                <a:solidFill>
                  <a:schemeClr val="lt1"/>
                </a:solidFill>
                <a:latin typeface="Arial"/>
                <a:ea typeface="Arial"/>
                <a:cs typeface="Arial"/>
                <a:sym typeface="Arial"/>
              </a:defRPr>
            </a:lvl1pPr>
            <a:lvl2pPr marL="0" lvl="1" indent="0" algn="l">
              <a:lnSpc>
                <a:spcPct val="100000"/>
              </a:lnSpc>
              <a:spcBef>
                <a:spcPts val="0"/>
              </a:spcBef>
              <a:spcAft>
                <a:spcPts val="0"/>
              </a:spcAft>
              <a:buNone/>
              <a:defRPr sz="1200" b="0" i="0" u="none" strike="noStrike" cap="none">
                <a:solidFill>
                  <a:schemeClr val="lt1"/>
                </a:solidFill>
                <a:latin typeface="Arial"/>
                <a:ea typeface="Arial"/>
                <a:cs typeface="Arial"/>
                <a:sym typeface="Arial"/>
              </a:defRPr>
            </a:lvl2pPr>
            <a:lvl3pPr marL="0" lvl="2" indent="0" algn="l">
              <a:lnSpc>
                <a:spcPct val="100000"/>
              </a:lnSpc>
              <a:spcBef>
                <a:spcPts val="0"/>
              </a:spcBef>
              <a:spcAft>
                <a:spcPts val="0"/>
              </a:spcAft>
              <a:buNone/>
              <a:defRPr sz="1200" b="0" i="0" u="none" strike="noStrike" cap="none">
                <a:solidFill>
                  <a:schemeClr val="lt1"/>
                </a:solidFill>
                <a:latin typeface="Arial"/>
                <a:ea typeface="Arial"/>
                <a:cs typeface="Arial"/>
                <a:sym typeface="Arial"/>
              </a:defRPr>
            </a:lvl3pPr>
            <a:lvl4pPr marL="0" lvl="3" indent="0" algn="l">
              <a:lnSpc>
                <a:spcPct val="100000"/>
              </a:lnSpc>
              <a:spcBef>
                <a:spcPts val="0"/>
              </a:spcBef>
              <a:spcAft>
                <a:spcPts val="0"/>
              </a:spcAft>
              <a:buNone/>
              <a:defRPr sz="1200" b="0" i="0" u="none" strike="noStrike" cap="none">
                <a:solidFill>
                  <a:schemeClr val="lt1"/>
                </a:solidFill>
                <a:latin typeface="Arial"/>
                <a:ea typeface="Arial"/>
                <a:cs typeface="Arial"/>
                <a:sym typeface="Arial"/>
              </a:defRPr>
            </a:lvl4pPr>
            <a:lvl5pPr marL="0" lvl="4" indent="0" algn="l">
              <a:lnSpc>
                <a:spcPct val="100000"/>
              </a:lnSpc>
              <a:spcBef>
                <a:spcPts val="0"/>
              </a:spcBef>
              <a:spcAft>
                <a:spcPts val="0"/>
              </a:spcAft>
              <a:buNone/>
              <a:defRPr sz="1200" b="0" i="0" u="none" strike="noStrike" cap="none">
                <a:solidFill>
                  <a:schemeClr val="lt1"/>
                </a:solidFill>
                <a:latin typeface="Arial"/>
                <a:ea typeface="Arial"/>
                <a:cs typeface="Arial"/>
                <a:sym typeface="Arial"/>
              </a:defRPr>
            </a:lvl5pPr>
            <a:lvl6pPr marL="0" lvl="5" indent="0" algn="l">
              <a:lnSpc>
                <a:spcPct val="100000"/>
              </a:lnSpc>
              <a:spcBef>
                <a:spcPts val="0"/>
              </a:spcBef>
              <a:spcAft>
                <a:spcPts val="0"/>
              </a:spcAft>
              <a:buNone/>
              <a:defRPr sz="1200" b="0" i="0" u="none" strike="noStrike" cap="none">
                <a:solidFill>
                  <a:schemeClr val="lt1"/>
                </a:solidFill>
                <a:latin typeface="Arial"/>
                <a:ea typeface="Arial"/>
                <a:cs typeface="Arial"/>
                <a:sym typeface="Arial"/>
              </a:defRPr>
            </a:lvl6pPr>
            <a:lvl7pPr marL="0" lvl="6" indent="0" algn="l">
              <a:lnSpc>
                <a:spcPct val="100000"/>
              </a:lnSpc>
              <a:spcBef>
                <a:spcPts val="0"/>
              </a:spcBef>
              <a:spcAft>
                <a:spcPts val="0"/>
              </a:spcAft>
              <a:buNone/>
              <a:defRPr sz="1200" b="0" i="0" u="none" strike="noStrike" cap="none">
                <a:solidFill>
                  <a:schemeClr val="lt1"/>
                </a:solidFill>
                <a:latin typeface="Arial"/>
                <a:ea typeface="Arial"/>
                <a:cs typeface="Arial"/>
                <a:sym typeface="Arial"/>
              </a:defRPr>
            </a:lvl7pPr>
            <a:lvl8pPr marL="0" lvl="7" indent="0" algn="l">
              <a:lnSpc>
                <a:spcPct val="100000"/>
              </a:lnSpc>
              <a:spcBef>
                <a:spcPts val="0"/>
              </a:spcBef>
              <a:spcAft>
                <a:spcPts val="0"/>
              </a:spcAft>
              <a:buNone/>
              <a:defRPr sz="1200" b="0" i="0" u="none" strike="noStrike" cap="none">
                <a:solidFill>
                  <a:schemeClr val="lt1"/>
                </a:solidFill>
                <a:latin typeface="Arial"/>
                <a:ea typeface="Arial"/>
                <a:cs typeface="Arial"/>
                <a:sym typeface="Arial"/>
              </a:defRPr>
            </a:lvl8pPr>
            <a:lvl9pPr marL="0" lvl="8" indent="0" algn="l">
              <a:lnSpc>
                <a:spcPct val="100000"/>
              </a:lnSpc>
              <a:spcBef>
                <a:spcPts val="0"/>
              </a:spcBef>
              <a:spcAft>
                <a:spcPts val="0"/>
              </a:spcAft>
              <a:buNone/>
              <a:defRPr sz="12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496"/>
        <p:cNvGrpSpPr/>
        <p:nvPr/>
      </p:nvGrpSpPr>
      <p:grpSpPr>
        <a:xfrm>
          <a:off x="0" y="0"/>
          <a:ext cx="0" cy="0"/>
          <a:chOff x="0" y="0"/>
          <a:chExt cx="0" cy="0"/>
        </a:xfrm>
      </p:grpSpPr>
      <p:pic>
        <p:nvPicPr>
          <p:cNvPr id="497" name="Google Shape;497;g2a03bddcec7_16_75"/>
          <p:cNvPicPr preferRelativeResize="0"/>
          <p:nvPr/>
        </p:nvPicPr>
        <p:blipFill rotWithShape="1">
          <a:blip r:embed="rId2">
            <a:alphaModFix/>
          </a:blip>
          <a:srcRect/>
          <a:stretch/>
        </p:blipFill>
        <p:spPr>
          <a:xfrm>
            <a:off x="3" y="1"/>
            <a:ext cx="9143999" cy="5143499"/>
          </a:xfrm>
          <a:prstGeom prst="rect">
            <a:avLst/>
          </a:prstGeom>
          <a:noFill/>
          <a:ln>
            <a:noFill/>
          </a:ln>
        </p:spPr>
      </p:pic>
      <p:sp>
        <p:nvSpPr>
          <p:cNvPr id="498" name="Google Shape;498;g2a03bddcec7_16_75"/>
          <p:cNvSpPr txBox="1">
            <a:spLocks noGrp="1"/>
          </p:cNvSpPr>
          <p:nvPr>
            <p:ph type="ctrTitle"/>
          </p:nvPr>
        </p:nvSpPr>
        <p:spPr>
          <a:xfrm>
            <a:off x="685800" y="1946791"/>
            <a:ext cx="7772400" cy="175321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9" name="Google Shape;499;g2a03bddcec7_16_75"/>
          <p:cNvSpPr txBox="1">
            <a:spLocks noGrp="1"/>
          </p:cNvSpPr>
          <p:nvPr>
            <p:ph type="sldNum" idx="12"/>
          </p:nvPr>
        </p:nvSpPr>
        <p:spPr>
          <a:xfrm>
            <a:off x="223071" y="4820264"/>
            <a:ext cx="2057400" cy="273844"/>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None/>
              <a:defRPr sz="1200" b="0" i="0" u="none" strike="noStrike" cap="none">
                <a:solidFill>
                  <a:schemeClr val="lt1"/>
                </a:solidFill>
                <a:latin typeface="Arial"/>
                <a:ea typeface="Arial"/>
                <a:cs typeface="Arial"/>
                <a:sym typeface="Arial"/>
              </a:defRPr>
            </a:lvl1pPr>
            <a:lvl2pPr marL="0" lvl="1" indent="0" algn="l">
              <a:lnSpc>
                <a:spcPct val="100000"/>
              </a:lnSpc>
              <a:spcBef>
                <a:spcPts val="0"/>
              </a:spcBef>
              <a:spcAft>
                <a:spcPts val="0"/>
              </a:spcAft>
              <a:buNone/>
              <a:defRPr sz="1200" b="0" i="0" u="none" strike="noStrike" cap="none">
                <a:solidFill>
                  <a:schemeClr val="lt1"/>
                </a:solidFill>
                <a:latin typeface="Arial"/>
                <a:ea typeface="Arial"/>
                <a:cs typeface="Arial"/>
                <a:sym typeface="Arial"/>
              </a:defRPr>
            </a:lvl2pPr>
            <a:lvl3pPr marL="0" lvl="2" indent="0" algn="l">
              <a:lnSpc>
                <a:spcPct val="100000"/>
              </a:lnSpc>
              <a:spcBef>
                <a:spcPts val="0"/>
              </a:spcBef>
              <a:spcAft>
                <a:spcPts val="0"/>
              </a:spcAft>
              <a:buNone/>
              <a:defRPr sz="1200" b="0" i="0" u="none" strike="noStrike" cap="none">
                <a:solidFill>
                  <a:schemeClr val="lt1"/>
                </a:solidFill>
                <a:latin typeface="Arial"/>
                <a:ea typeface="Arial"/>
                <a:cs typeface="Arial"/>
                <a:sym typeface="Arial"/>
              </a:defRPr>
            </a:lvl3pPr>
            <a:lvl4pPr marL="0" lvl="3" indent="0" algn="l">
              <a:lnSpc>
                <a:spcPct val="100000"/>
              </a:lnSpc>
              <a:spcBef>
                <a:spcPts val="0"/>
              </a:spcBef>
              <a:spcAft>
                <a:spcPts val="0"/>
              </a:spcAft>
              <a:buNone/>
              <a:defRPr sz="1200" b="0" i="0" u="none" strike="noStrike" cap="none">
                <a:solidFill>
                  <a:schemeClr val="lt1"/>
                </a:solidFill>
                <a:latin typeface="Arial"/>
                <a:ea typeface="Arial"/>
                <a:cs typeface="Arial"/>
                <a:sym typeface="Arial"/>
              </a:defRPr>
            </a:lvl4pPr>
            <a:lvl5pPr marL="0" lvl="4" indent="0" algn="l">
              <a:lnSpc>
                <a:spcPct val="100000"/>
              </a:lnSpc>
              <a:spcBef>
                <a:spcPts val="0"/>
              </a:spcBef>
              <a:spcAft>
                <a:spcPts val="0"/>
              </a:spcAft>
              <a:buNone/>
              <a:defRPr sz="1200" b="0" i="0" u="none" strike="noStrike" cap="none">
                <a:solidFill>
                  <a:schemeClr val="lt1"/>
                </a:solidFill>
                <a:latin typeface="Arial"/>
                <a:ea typeface="Arial"/>
                <a:cs typeface="Arial"/>
                <a:sym typeface="Arial"/>
              </a:defRPr>
            </a:lvl5pPr>
            <a:lvl6pPr marL="0" lvl="5" indent="0" algn="l">
              <a:lnSpc>
                <a:spcPct val="100000"/>
              </a:lnSpc>
              <a:spcBef>
                <a:spcPts val="0"/>
              </a:spcBef>
              <a:spcAft>
                <a:spcPts val="0"/>
              </a:spcAft>
              <a:buNone/>
              <a:defRPr sz="1200" b="0" i="0" u="none" strike="noStrike" cap="none">
                <a:solidFill>
                  <a:schemeClr val="lt1"/>
                </a:solidFill>
                <a:latin typeface="Arial"/>
                <a:ea typeface="Arial"/>
                <a:cs typeface="Arial"/>
                <a:sym typeface="Arial"/>
              </a:defRPr>
            </a:lvl6pPr>
            <a:lvl7pPr marL="0" lvl="6" indent="0" algn="l">
              <a:lnSpc>
                <a:spcPct val="100000"/>
              </a:lnSpc>
              <a:spcBef>
                <a:spcPts val="0"/>
              </a:spcBef>
              <a:spcAft>
                <a:spcPts val="0"/>
              </a:spcAft>
              <a:buNone/>
              <a:defRPr sz="1200" b="0" i="0" u="none" strike="noStrike" cap="none">
                <a:solidFill>
                  <a:schemeClr val="lt1"/>
                </a:solidFill>
                <a:latin typeface="Arial"/>
                <a:ea typeface="Arial"/>
                <a:cs typeface="Arial"/>
                <a:sym typeface="Arial"/>
              </a:defRPr>
            </a:lvl7pPr>
            <a:lvl8pPr marL="0" lvl="7" indent="0" algn="l">
              <a:lnSpc>
                <a:spcPct val="100000"/>
              </a:lnSpc>
              <a:spcBef>
                <a:spcPts val="0"/>
              </a:spcBef>
              <a:spcAft>
                <a:spcPts val="0"/>
              </a:spcAft>
              <a:buNone/>
              <a:defRPr sz="1200" b="0" i="0" u="none" strike="noStrike" cap="none">
                <a:solidFill>
                  <a:schemeClr val="lt1"/>
                </a:solidFill>
                <a:latin typeface="Arial"/>
                <a:ea typeface="Arial"/>
                <a:cs typeface="Arial"/>
                <a:sym typeface="Arial"/>
              </a:defRPr>
            </a:lvl8pPr>
            <a:lvl9pPr marL="0" lvl="8" indent="0" algn="l">
              <a:lnSpc>
                <a:spcPct val="100000"/>
              </a:lnSpc>
              <a:spcBef>
                <a:spcPts val="0"/>
              </a:spcBef>
              <a:spcAft>
                <a:spcPts val="0"/>
              </a:spcAft>
              <a:buNone/>
              <a:defRPr sz="12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6"/>
        <p:cNvGrpSpPr/>
        <p:nvPr/>
      </p:nvGrpSpPr>
      <p:grpSpPr>
        <a:xfrm>
          <a:off x="0" y="0"/>
          <a:ext cx="0" cy="0"/>
          <a:chOff x="0" y="0"/>
          <a:chExt cx="0" cy="0"/>
        </a:xfrm>
      </p:grpSpPr>
      <p:sp>
        <p:nvSpPr>
          <p:cNvPr id="67" name="Google Shape;67;p73"/>
          <p:cNvSpPr txBox="1">
            <a:spLocks noGrp="1"/>
          </p:cNvSpPr>
          <p:nvPr>
            <p:ph type="title"/>
          </p:nvPr>
        </p:nvSpPr>
        <p:spPr>
          <a:xfrm>
            <a:off x="822960" y="214957"/>
            <a:ext cx="7543800" cy="578423"/>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73"/>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73"/>
          <p:cNvSpPr txBox="1">
            <a:spLocks noGrp="1"/>
          </p:cNvSpPr>
          <p:nvPr>
            <p:ph type="ftr" idx="11"/>
          </p:nvPr>
        </p:nvSpPr>
        <p:spPr>
          <a:xfrm>
            <a:off x="2764642" y="4844839"/>
            <a:ext cx="3617103"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73"/>
          <p:cNvSpPr txBox="1">
            <a:spLocks noGrp="1"/>
          </p:cNvSpPr>
          <p:nvPr>
            <p:ph type="sldNum" idx="12"/>
          </p:nvPr>
        </p:nvSpPr>
        <p:spPr>
          <a:xfrm>
            <a:off x="7425345" y="4844839"/>
            <a:ext cx="984019"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71"/>
        <p:cNvGrpSpPr/>
        <p:nvPr/>
      </p:nvGrpSpPr>
      <p:grpSpPr>
        <a:xfrm>
          <a:off x="0" y="0"/>
          <a:ext cx="0" cy="0"/>
          <a:chOff x="0" y="0"/>
          <a:chExt cx="0" cy="0"/>
        </a:xfrm>
      </p:grpSpPr>
      <p:sp>
        <p:nvSpPr>
          <p:cNvPr id="72" name="Google Shape;72;p74"/>
          <p:cNvSpPr/>
          <p:nvPr/>
        </p:nvSpPr>
        <p:spPr>
          <a:xfrm>
            <a:off x="15" y="0"/>
            <a:ext cx="3038093" cy="51435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74"/>
          <p:cNvSpPr/>
          <p:nvPr/>
        </p:nvSpPr>
        <p:spPr>
          <a:xfrm>
            <a:off x="3030055" y="0"/>
            <a:ext cx="48007" cy="5143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74"/>
          <p:cNvSpPr txBox="1">
            <a:spLocks noGrp="1"/>
          </p:cNvSpPr>
          <p:nvPr>
            <p:ph type="title"/>
          </p:nvPr>
        </p:nvSpPr>
        <p:spPr>
          <a:xfrm>
            <a:off x="342902" y="445769"/>
            <a:ext cx="2400300" cy="17145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FFFFFF"/>
              </a:buClr>
              <a:buSzPts val="2700"/>
              <a:buFont typeface="Calibri"/>
              <a:buNone/>
              <a:defRPr sz="2700" b="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74"/>
          <p:cNvSpPr txBox="1">
            <a:spLocks noGrp="1"/>
          </p:cNvSpPr>
          <p:nvPr>
            <p:ph type="body" idx="1"/>
          </p:nvPr>
        </p:nvSpPr>
        <p:spPr>
          <a:xfrm>
            <a:off x="3600451" y="548640"/>
            <a:ext cx="4869180" cy="394335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1"/>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76" name="Google Shape;76;p74"/>
          <p:cNvSpPr txBox="1">
            <a:spLocks noGrp="1"/>
          </p:cNvSpPr>
          <p:nvPr>
            <p:ph type="body" idx="2"/>
          </p:nvPr>
        </p:nvSpPr>
        <p:spPr>
          <a:xfrm>
            <a:off x="342902" y="2194560"/>
            <a:ext cx="2400300" cy="253434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900"/>
              </a:spcBef>
              <a:spcAft>
                <a:spcPts val="0"/>
              </a:spcAft>
              <a:buSzPts val="1125"/>
              <a:buNone/>
              <a:defRPr sz="1125">
                <a:solidFill>
                  <a:srgbClr val="FFFFFF"/>
                </a:solidFill>
              </a:defRPr>
            </a:lvl1pPr>
            <a:lvl2pPr marL="914400" lvl="1" indent="-228600" algn="l">
              <a:lnSpc>
                <a:spcPct val="90000"/>
              </a:lnSpc>
              <a:spcBef>
                <a:spcPts val="151"/>
              </a:spcBef>
              <a:spcAft>
                <a:spcPts val="0"/>
              </a:spcAft>
              <a:buSzPts val="900"/>
              <a:buNone/>
              <a:defRPr sz="900"/>
            </a:lvl2pPr>
            <a:lvl3pPr marL="1371600" lvl="2" indent="-228600" algn="l">
              <a:lnSpc>
                <a:spcPct val="90000"/>
              </a:lnSpc>
              <a:spcBef>
                <a:spcPts val="300"/>
              </a:spcBef>
              <a:spcAft>
                <a:spcPts val="0"/>
              </a:spcAft>
              <a:buSzPts val="751"/>
              <a:buNone/>
              <a:defRPr sz="751"/>
            </a:lvl3pPr>
            <a:lvl4pPr marL="1828800" lvl="3" indent="-228600" algn="l">
              <a:lnSpc>
                <a:spcPct val="90000"/>
              </a:lnSpc>
              <a:spcBef>
                <a:spcPts val="300"/>
              </a:spcBef>
              <a:spcAft>
                <a:spcPts val="0"/>
              </a:spcAft>
              <a:buSzPts val="675"/>
              <a:buNone/>
              <a:defRPr sz="675"/>
            </a:lvl4pPr>
            <a:lvl5pPr marL="2286000" lvl="4" indent="-228600" algn="l">
              <a:lnSpc>
                <a:spcPct val="90000"/>
              </a:lnSpc>
              <a:spcBef>
                <a:spcPts val="300"/>
              </a:spcBef>
              <a:spcAft>
                <a:spcPts val="0"/>
              </a:spcAft>
              <a:buSzPts val="675"/>
              <a:buNone/>
              <a:defRPr sz="675"/>
            </a:lvl5pPr>
            <a:lvl6pPr marL="2743200" lvl="5" indent="-228600" algn="l">
              <a:lnSpc>
                <a:spcPct val="90000"/>
              </a:lnSpc>
              <a:spcBef>
                <a:spcPts val="300"/>
              </a:spcBef>
              <a:spcAft>
                <a:spcPts val="0"/>
              </a:spcAft>
              <a:buSzPts val="675"/>
              <a:buNone/>
              <a:defRPr sz="675"/>
            </a:lvl6pPr>
            <a:lvl7pPr marL="3200400" lvl="6" indent="-228600" algn="l">
              <a:lnSpc>
                <a:spcPct val="90000"/>
              </a:lnSpc>
              <a:spcBef>
                <a:spcPts val="300"/>
              </a:spcBef>
              <a:spcAft>
                <a:spcPts val="0"/>
              </a:spcAft>
              <a:buSzPts val="675"/>
              <a:buNone/>
              <a:defRPr sz="675"/>
            </a:lvl7pPr>
            <a:lvl8pPr marL="3657600" lvl="7" indent="-228600" algn="l">
              <a:lnSpc>
                <a:spcPct val="90000"/>
              </a:lnSpc>
              <a:spcBef>
                <a:spcPts val="300"/>
              </a:spcBef>
              <a:spcAft>
                <a:spcPts val="0"/>
              </a:spcAft>
              <a:buSzPts val="675"/>
              <a:buNone/>
              <a:defRPr sz="675"/>
            </a:lvl8pPr>
            <a:lvl9pPr marL="4114800" lvl="8" indent="-228600" algn="l">
              <a:lnSpc>
                <a:spcPct val="90000"/>
              </a:lnSpc>
              <a:spcBef>
                <a:spcPts val="300"/>
              </a:spcBef>
              <a:spcAft>
                <a:spcPts val="300"/>
              </a:spcAft>
              <a:buSzPts val="675"/>
              <a:buNone/>
              <a:defRPr sz="675"/>
            </a:lvl9pPr>
          </a:lstStyle>
          <a:p>
            <a:endParaRPr/>
          </a:p>
        </p:txBody>
      </p:sp>
      <p:sp>
        <p:nvSpPr>
          <p:cNvPr id="77" name="Google Shape;77;p74"/>
          <p:cNvSpPr txBox="1">
            <a:spLocks noGrp="1"/>
          </p:cNvSpPr>
          <p:nvPr>
            <p:ph type="dt" idx="10"/>
          </p:nvPr>
        </p:nvSpPr>
        <p:spPr>
          <a:xfrm>
            <a:off x="349136" y="4844839"/>
            <a:ext cx="1963883"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74"/>
          <p:cNvSpPr txBox="1">
            <a:spLocks noGrp="1"/>
          </p:cNvSpPr>
          <p:nvPr>
            <p:ph type="ftr" idx="11"/>
          </p:nvPr>
        </p:nvSpPr>
        <p:spPr>
          <a:xfrm>
            <a:off x="3600451" y="4844839"/>
            <a:ext cx="3486151"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74"/>
          <p:cNvSpPr txBox="1">
            <a:spLocks noGrp="1"/>
          </p:cNvSpPr>
          <p:nvPr>
            <p:ph type="sldNum" idx="12"/>
          </p:nvPr>
        </p:nvSpPr>
        <p:spPr>
          <a:xfrm>
            <a:off x="7425345" y="4844839"/>
            <a:ext cx="984019"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theme" Target="../theme/theme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image" Target="../media/image15.png"/><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theme" Target="../theme/theme4.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2"/>
          <p:cNvSpPr/>
          <p:nvPr/>
        </p:nvSpPr>
        <p:spPr>
          <a:xfrm>
            <a:off x="1" y="4800600"/>
            <a:ext cx="9144000" cy="3429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7;p62"/>
          <p:cNvSpPr/>
          <p:nvPr/>
        </p:nvSpPr>
        <p:spPr>
          <a:xfrm>
            <a:off x="2" y="4750741"/>
            <a:ext cx="9144001" cy="49499"/>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8;p62"/>
          <p:cNvSpPr txBox="1">
            <a:spLocks noGrp="1"/>
          </p:cNvSpPr>
          <p:nvPr>
            <p:ph type="title"/>
          </p:nvPr>
        </p:nvSpPr>
        <p:spPr>
          <a:xfrm>
            <a:off x="822960" y="214957"/>
            <a:ext cx="7543800" cy="578423"/>
          </a:xfrm>
          <a:prstGeom prst="rect">
            <a:avLst/>
          </a:prstGeom>
          <a:noFill/>
          <a:ln>
            <a:noFill/>
          </a:ln>
        </p:spPr>
        <p:txBody>
          <a:bodyPr spcFirstLastPara="1" wrap="square" lIns="91425" tIns="45700" rIns="91425" bIns="45700" anchor="b" anchorCtr="0">
            <a:normAutofit/>
          </a:bodyPr>
          <a:lstStyle>
            <a:lvl1pPr marR="0" lvl="0" algn="l" rtl="0">
              <a:lnSpc>
                <a:spcPct val="85000"/>
              </a:lnSpc>
              <a:spcBef>
                <a:spcPts val="0"/>
              </a:spcBef>
              <a:spcAft>
                <a:spcPts val="0"/>
              </a:spcAft>
              <a:buClr>
                <a:srgbClr val="3F3F3F"/>
              </a:buClr>
              <a:buSzPts val="3200"/>
              <a:buFont typeface="Calibri"/>
              <a:buNone/>
              <a:defRPr sz="3200" b="0" i="0" u="none" strike="noStrike" cap="none">
                <a:solidFill>
                  <a:srgbClr val="3F3F3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 name="Google Shape;9;p62"/>
          <p:cNvSpPr txBox="1">
            <a:spLocks noGrp="1"/>
          </p:cNvSpPr>
          <p:nvPr>
            <p:ph type="body" idx="1"/>
          </p:nvPr>
        </p:nvSpPr>
        <p:spPr>
          <a:xfrm>
            <a:off x="822960" y="995090"/>
            <a:ext cx="7543800" cy="3406735"/>
          </a:xfrm>
          <a:prstGeom prst="rect">
            <a:avLst/>
          </a:prstGeom>
          <a:noFill/>
          <a:ln>
            <a:noFill/>
          </a:ln>
        </p:spPr>
        <p:txBody>
          <a:bodyPr spcFirstLastPara="1" wrap="square" lIns="0" tIns="45700" rIns="0" bIns="45700" anchor="t" anchorCtr="0">
            <a:normAutofit/>
          </a:bodyPr>
          <a:lstStyle>
            <a:lvl1pPr marL="457200" marR="0" lvl="0" indent="-342900" algn="l" rtl="0">
              <a:lnSpc>
                <a:spcPct val="90000"/>
              </a:lnSpc>
              <a:spcBef>
                <a:spcPts val="900"/>
              </a:spcBef>
              <a:spcAft>
                <a:spcPts val="0"/>
              </a:spcAft>
              <a:buClr>
                <a:schemeClr val="accent1"/>
              </a:buClr>
              <a:buSzPts val="1800"/>
              <a:buFont typeface="Calibri"/>
              <a:buChar char=" "/>
              <a:defRPr sz="1800" b="0" i="0" u="none" strike="noStrike" cap="none">
                <a:solidFill>
                  <a:srgbClr val="3F3F3F"/>
                </a:solidFill>
                <a:latin typeface="Calibri"/>
                <a:ea typeface="Calibri"/>
                <a:cs typeface="Calibri"/>
                <a:sym typeface="Calibri"/>
              </a:defRPr>
            </a:lvl1pPr>
            <a:lvl2pPr marL="914400" marR="0" lvl="1" indent="-317500" algn="l" rtl="0">
              <a:lnSpc>
                <a:spcPct val="90000"/>
              </a:lnSpc>
              <a:spcBef>
                <a:spcPts val="151"/>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2pPr>
            <a:lvl3pPr marL="1371600" marR="0" lvl="2" indent="-304800" algn="l" rtl="0">
              <a:lnSpc>
                <a:spcPct val="90000"/>
              </a:lnSpc>
              <a:spcBef>
                <a:spcPts val="300"/>
              </a:spcBef>
              <a:spcAft>
                <a:spcPts val="0"/>
              </a:spcAft>
              <a:buClr>
                <a:schemeClr val="accent1"/>
              </a:buClr>
              <a:buSzPts val="1200"/>
              <a:buFont typeface="Calibri"/>
              <a:buChar char="◦"/>
              <a:defRPr sz="1200" b="0" i="0" u="none" strike="noStrike" cap="none">
                <a:solidFill>
                  <a:srgbClr val="3F3F3F"/>
                </a:solidFill>
                <a:latin typeface="Calibri"/>
                <a:ea typeface="Calibri"/>
                <a:cs typeface="Calibri"/>
                <a:sym typeface="Calibri"/>
              </a:defRPr>
            </a:lvl3pPr>
            <a:lvl4pPr marL="1828800" marR="0" lvl="3" indent="-304800" algn="l" rtl="0">
              <a:lnSpc>
                <a:spcPct val="90000"/>
              </a:lnSpc>
              <a:spcBef>
                <a:spcPts val="300"/>
              </a:spcBef>
              <a:spcAft>
                <a:spcPts val="0"/>
              </a:spcAft>
              <a:buClr>
                <a:schemeClr val="accent1"/>
              </a:buClr>
              <a:buSzPts val="1200"/>
              <a:buFont typeface="Calibri"/>
              <a:buChar char="◦"/>
              <a:defRPr sz="1200" b="0" i="0" u="none" strike="noStrike" cap="none">
                <a:solidFill>
                  <a:srgbClr val="3F3F3F"/>
                </a:solidFill>
                <a:latin typeface="Calibri"/>
                <a:ea typeface="Calibri"/>
                <a:cs typeface="Calibri"/>
                <a:sym typeface="Calibri"/>
              </a:defRPr>
            </a:lvl4pPr>
            <a:lvl5pPr marL="2286000" marR="0" lvl="4" indent="-304800" algn="l" rtl="0">
              <a:lnSpc>
                <a:spcPct val="90000"/>
              </a:lnSpc>
              <a:spcBef>
                <a:spcPts val="300"/>
              </a:spcBef>
              <a:spcAft>
                <a:spcPts val="0"/>
              </a:spcAft>
              <a:buClr>
                <a:schemeClr val="accent1"/>
              </a:buClr>
              <a:buSzPts val="1200"/>
              <a:buFont typeface="Calibri"/>
              <a:buChar char="◦"/>
              <a:defRPr sz="1200" b="0" i="0" u="none" strike="noStrike" cap="none">
                <a:solidFill>
                  <a:srgbClr val="3F3F3F"/>
                </a:solidFill>
                <a:latin typeface="Calibri"/>
                <a:ea typeface="Calibri"/>
                <a:cs typeface="Calibri"/>
                <a:sym typeface="Calibri"/>
              </a:defRPr>
            </a:lvl5pPr>
            <a:lvl6pPr marL="2743200" marR="0" lvl="5" indent="-295338" algn="l" rtl="0">
              <a:lnSpc>
                <a:spcPct val="90000"/>
              </a:lnSpc>
              <a:spcBef>
                <a:spcPts val="300"/>
              </a:spcBef>
              <a:spcAft>
                <a:spcPts val="0"/>
              </a:spcAft>
              <a:buClr>
                <a:schemeClr val="accent1"/>
              </a:buClr>
              <a:buSzPts val="1051"/>
              <a:buFont typeface="Calibri"/>
              <a:buChar char="◦"/>
              <a:defRPr sz="1051" b="0" i="0" u="none" strike="noStrike" cap="none">
                <a:solidFill>
                  <a:srgbClr val="3F3F3F"/>
                </a:solidFill>
                <a:latin typeface="Calibri"/>
                <a:ea typeface="Calibri"/>
                <a:cs typeface="Calibri"/>
                <a:sym typeface="Calibri"/>
              </a:defRPr>
            </a:lvl6pPr>
            <a:lvl7pPr marL="3200400" marR="0" lvl="6" indent="-295338" algn="l" rtl="0">
              <a:lnSpc>
                <a:spcPct val="90000"/>
              </a:lnSpc>
              <a:spcBef>
                <a:spcPts val="300"/>
              </a:spcBef>
              <a:spcAft>
                <a:spcPts val="0"/>
              </a:spcAft>
              <a:buClr>
                <a:schemeClr val="accent1"/>
              </a:buClr>
              <a:buSzPts val="1051"/>
              <a:buFont typeface="Calibri"/>
              <a:buChar char="◦"/>
              <a:defRPr sz="1051" b="0" i="0" u="none" strike="noStrike" cap="none">
                <a:solidFill>
                  <a:srgbClr val="3F3F3F"/>
                </a:solidFill>
                <a:latin typeface="Calibri"/>
                <a:ea typeface="Calibri"/>
                <a:cs typeface="Calibri"/>
                <a:sym typeface="Calibri"/>
              </a:defRPr>
            </a:lvl7pPr>
            <a:lvl8pPr marL="3657600" marR="0" lvl="7" indent="-295338" algn="l" rtl="0">
              <a:lnSpc>
                <a:spcPct val="90000"/>
              </a:lnSpc>
              <a:spcBef>
                <a:spcPts val="300"/>
              </a:spcBef>
              <a:spcAft>
                <a:spcPts val="0"/>
              </a:spcAft>
              <a:buClr>
                <a:schemeClr val="accent1"/>
              </a:buClr>
              <a:buSzPts val="1051"/>
              <a:buFont typeface="Calibri"/>
              <a:buChar char="◦"/>
              <a:defRPr sz="1051" b="0" i="0" u="none" strike="noStrike" cap="none">
                <a:solidFill>
                  <a:srgbClr val="3F3F3F"/>
                </a:solidFill>
                <a:latin typeface="Calibri"/>
                <a:ea typeface="Calibri"/>
                <a:cs typeface="Calibri"/>
                <a:sym typeface="Calibri"/>
              </a:defRPr>
            </a:lvl8pPr>
            <a:lvl9pPr marL="4114800" marR="0" lvl="8" indent="-295338" algn="l" rtl="0">
              <a:lnSpc>
                <a:spcPct val="90000"/>
              </a:lnSpc>
              <a:spcBef>
                <a:spcPts val="300"/>
              </a:spcBef>
              <a:spcAft>
                <a:spcPts val="300"/>
              </a:spcAft>
              <a:buClr>
                <a:schemeClr val="accent1"/>
              </a:buClr>
              <a:buSzPts val="1051"/>
              <a:buFont typeface="Calibri"/>
              <a:buChar char="◦"/>
              <a:defRPr sz="1051" b="0" i="0" u="none" strike="noStrike" cap="none">
                <a:solidFill>
                  <a:srgbClr val="3F3F3F"/>
                </a:solidFill>
                <a:latin typeface="Calibri"/>
                <a:ea typeface="Calibri"/>
                <a:cs typeface="Calibri"/>
                <a:sym typeface="Calibri"/>
              </a:defRPr>
            </a:lvl9pPr>
          </a:lstStyle>
          <a:p>
            <a:endParaRPr/>
          </a:p>
        </p:txBody>
      </p:sp>
      <p:sp>
        <p:nvSpPr>
          <p:cNvPr id="10" name="Google Shape;10;p62"/>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 name="Google Shape;11;p62"/>
          <p:cNvSpPr txBox="1">
            <a:spLocks noGrp="1"/>
          </p:cNvSpPr>
          <p:nvPr>
            <p:ph type="ftr" idx="11"/>
          </p:nvPr>
        </p:nvSpPr>
        <p:spPr>
          <a:xfrm>
            <a:off x="2764642" y="4844839"/>
            <a:ext cx="3617103"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1" i="0" u="none" strike="noStrike" cap="none">
                <a:solidFill>
                  <a:srgbClr val="F7CD9C"/>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 name="Google Shape;12;p62"/>
          <p:cNvSpPr txBox="1">
            <a:spLocks noGrp="1"/>
          </p:cNvSpPr>
          <p:nvPr>
            <p:ph type="sldNum" idx="12"/>
          </p:nvPr>
        </p:nvSpPr>
        <p:spPr>
          <a:xfrm>
            <a:off x="7425345" y="4844839"/>
            <a:ext cx="984019"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3" name="Google Shape;13;p62"/>
          <p:cNvCxnSpPr/>
          <p:nvPr/>
        </p:nvCxnSpPr>
        <p:spPr>
          <a:xfrm>
            <a:off x="834389" y="859631"/>
            <a:ext cx="7532371" cy="0"/>
          </a:xfrm>
          <a:prstGeom prst="straightConnector1">
            <a:avLst/>
          </a:prstGeom>
          <a:noFill/>
          <a:ln w="9525" cap="flat" cmpd="sng">
            <a:solidFill>
              <a:srgbClr val="7F7F7F"/>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1"/>
        <p:cNvGrpSpPr/>
        <p:nvPr/>
      </p:nvGrpSpPr>
      <p:grpSpPr>
        <a:xfrm>
          <a:off x="0" y="0"/>
          <a:ext cx="0" cy="0"/>
          <a:chOff x="0" y="0"/>
          <a:chExt cx="0" cy="0"/>
        </a:xfrm>
      </p:grpSpPr>
      <p:sp>
        <p:nvSpPr>
          <p:cNvPr id="122" name="Google Shape;122;p67"/>
          <p:cNvSpPr/>
          <p:nvPr/>
        </p:nvSpPr>
        <p:spPr>
          <a:xfrm>
            <a:off x="1" y="4800600"/>
            <a:ext cx="9144000" cy="3429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23" name="Google Shape;123;p67"/>
          <p:cNvSpPr/>
          <p:nvPr/>
        </p:nvSpPr>
        <p:spPr>
          <a:xfrm>
            <a:off x="3" y="4750742"/>
            <a:ext cx="9144001" cy="49499"/>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24" name="Google Shape;124;p67"/>
          <p:cNvSpPr txBox="1">
            <a:spLocks noGrp="1"/>
          </p:cNvSpPr>
          <p:nvPr>
            <p:ph type="title"/>
          </p:nvPr>
        </p:nvSpPr>
        <p:spPr>
          <a:xfrm>
            <a:off x="822960" y="214958"/>
            <a:ext cx="7543800" cy="578423"/>
          </a:xfrm>
          <a:prstGeom prst="rect">
            <a:avLst/>
          </a:prstGeom>
          <a:noFill/>
          <a:ln>
            <a:noFill/>
          </a:ln>
        </p:spPr>
        <p:txBody>
          <a:bodyPr spcFirstLastPara="1" wrap="square" lIns="91425" tIns="45700" rIns="91425" bIns="45700" anchor="b" anchorCtr="0">
            <a:normAutofit/>
          </a:bodyPr>
          <a:lstStyle>
            <a:lvl1pPr marR="0" lvl="0" algn="l" rtl="0">
              <a:lnSpc>
                <a:spcPct val="85000"/>
              </a:lnSpc>
              <a:spcBef>
                <a:spcPts val="0"/>
              </a:spcBef>
              <a:spcAft>
                <a:spcPts val="0"/>
              </a:spcAft>
              <a:buClr>
                <a:srgbClr val="3F3F3F"/>
              </a:buClr>
              <a:buSzPts val="3200"/>
              <a:buFont typeface="Calibri"/>
              <a:buNone/>
              <a:defRPr sz="3200" b="0" i="0" u="none" strike="noStrike" cap="none">
                <a:solidFill>
                  <a:srgbClr val="3F3F3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5" name="Google Shape;125;p67"/>
          <p:cNvSpPr txBox="1">
            <a:spLocks noGrp="1"/>
          </p:cNvSpPr>
          <p:nvPr>
            <p:ph type="body" idx="1"/>
          </p:nvPr>
        </p:nvSpPr>
        <p:spPr>
          <a:xfrm>
            <a:off x="822960" y="995091"/>
            <a:ext cx="7543800" cy="3406735"/>
          </a:xfrm>
          <a:prstGeom prst="rect">
            <a:avLst/>
          </a:prstGeom>
          <a:noFill/>
          <a:ln>
            <a:noFill/>
          </a:ln>
        </p:spPr>
        <p:txBody>
          <a:bodyPr spcFirstLastPara="1" wrap="square" lIns="0" tIns="45700" rIns="0" bIns="45700" anchor="t" anchorCtr="0">
            <a:normAutofit/>
          </a:bodyPr>
          <a:lstStyle>
            <a:lvl1pPr marL="457200" marR="0" lvl="0" indent="-342900" algn="l" rtl="0">
              <a:lnSpc>
                <a:spcPct val="90000"/>
              </a:lnSpc>
              <a:spcBef>
                <a:spcPts val="900"/>
              </a:spcBef>
              <a:spcAft>
                <a:spcPts val="0"/>
              </a:spcAft>
              <a:buClr>
                <a:schemeClr val="accent1"/>
              </a:buClr>
              <a:buSzPts val="1800"/>
              <a:buFont typeface="Calibri"/>
              <a:buChar char=" "/>
              <a:defRPr sz="1800" b="0" i="0" u="none" strike="noStrike" cap="none">
                <a:solidFill>
                  <a:srgbClr val="3F3F3F"/>
                </a:solidFill>
                <a:latin typeface="Calibri"/>
                <a:ea typeface="Calibri"/>
                <a:cs typeface="Calibri"/>
                <a:sym typeface="Calibri"/>
              </a:defRPr>
            </a:lvl1pPr>
            <a:lvl2pPr marL="914400" marR="0" lvl="1" indent="-317500" algn="l" rtl="0">
              <a:lnSpc>
                <a:spcPct val="90000"/>
              </a:lnSpc>
              <a:spcBef>
                <a:spcPts val="151"/>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2pPr>
            <a:lvl3pPr marL="1371600" marR="0" lvl="2" indent="-304800" algn="l" rtl="0">
              <a:lnSpc>
                <a:spcPct val="90000"/>
              </a:lnSpc>
              <a:spcBef>
                <a:spcPts val="300"/>
              </a:spcBef>
              <a:spcAft>
                <a:spcPts val="0"/>
              </a:spcAft>
              <a:buClr>
                <a:schemeClr val="accent1"/>
              </a:buClr>
              <a:buSzPts val="1200"/>
              <a:buFont typeface="Calibri"/>
              <a:buChar char="◦"/>
              <a:defRPr sz="1200" b="0" i="0" u="none" strike="noStrike" cap="none">
                <a:solidFill>
                  <a:srgbClr val="3F3F3F"/>
                </a:solidFill>
                <a:latin typeface="Calibri"/>
                <a:ea typeface="Calibri"/>
                <a:cs typeface="Calibri"/>
                <a:sym typeface="Calibri"/>
              </a:defRPr>
            </a:lvl3pPr>
            <a:lvl4pPr marL="1828800" marR="0" lvl="3" indent="-304800" algn="l" rtl="0">
              <a:lnSpc>
                <a:spcPct val="90000"/>
              </a:lnSpc>
              <a:spcBef>
                <a:spcPts val="300"/>
              </a:spcBef>
              <a:spcAft>
                <a:spcPts val="0"/>
              </a:spcAft>
              <a:buClr>
                <a:schemeClr val="accent1"/>
              </a:buClr>
              <a:buSzPts val="1200"/>
              <a:buFont typeface="Calibri"/>
              <a:buChar char="◦"/>
              <a:defRPr sz="1200" b="0" i="0" u="none" strike="noStrike" cap="none">
                <a:solidFill>
                  <a:srgbClr val="3F3F3F"/>
                </a:solidFill>
                <a:latin typeface="Calibri"/>
                <a:ea typeface="Calibri"/>
                <a:cs typeface="Calibri"/>
                <a:sym typeface="Calibri"/>
              </a:defRPr>
            </a:lvl4pPr>
            <a:lvl5pPr marL="2286000" marR="0" lvl="4" indent="-304800" algn="l" rtl="0">
              <a:lnSpc>
                <a:spcPct val="90000"/>
              </a:lnSpc>
              <a:spcBef>
                <a:spcPts val="300"/>
              </a:spcBef>
              <a:spcAft>
                <a:spcPts val="0"/>
              </a:spcAft>
              <a:buClr>
                <a:schemeClr val="accent1"/>
              </a:buClr>
              <a:buSzPts val="1200"/>
              <a:buFont typeface="Calibri"/>
              <a:buChar char="◦"/>
              <a:defRPr sz="1200" b="0" i="0" u="none" strike="noStrike" cap="none">
                <a:solidFill>
                  <a:srgbClr val="3F3F3F"/>
                </a:solidFill>
                <a:latin typeface="Calibri"/>
                <a:ea typeface="Calibri"/>
                <a:cs typeface="Calibri"/>
                <a:sym typeface="Calibri"/>
              </a:defRPr>
            </a:lvl5pPr>
            <a:lvl6pPr marL="2743200" marR="0" lvl="5" indent="-295338" algn="l" rtl="0">
              <a:lnSpc>
                <a:spcPct val="90000"/>
              </a:lnSpc>
              <a:spcBef>
                <a:spcPts val="300"/>
              </a:spcBef>
              <a:spcAft>
                <a:spcPts val="0"/>
              </a:spcAft>
              <a:buClr>
                <a:schemeClr val="accent1"/>
              </a:buClr>
              <a:buSzPts val="1051"/>
              <a:buFont typeface="Calibri"/>
              <a:buChar char="◦"/>
              <a:defRPr sz="1051" b="0" i="0" u="none" strike="noStrike" cap="none">
                <a:solidFill>
                  <a:srgbClr val="3F3F3F"/>
                </a:solidFill>
                <a:latin typeface="Calibri"/>
                <a:ea typeface="Calibri"/>
                <a:cs typeface="Calibri"/>
                <a:sym typeface="Calibri"/>
              </a:defRPr>
            </a:lvl6pPr>
            <a:lvl7pPr marL="3200400" marR="0" lvl="6" indent="-295338" algn="l" rtl="0">
              <a:lnSpc>
                <a:spcPct val="90000"/>
              </a:lnSpc>
              <a:spcBef>
                <a:spcPts val="300"/>
              </a:spcBef>
              <a:spcAft>
                <a:spcPts val="0"/>
              </a:spcAft>
              <a:buClr>
                <a:schemeClr val="accent1"/>
              </a:buClr>
              <a:buSzPts val="1051"/>
              <a:buFont typeface="Calibri"/>
              <a:buChar char="◦"/>
              <a:defRPr sz="1051" b="0" i="0" u="none" strike="noStrike" cap="none">
                <a:solidFill>
                  <a:srgbClr val="3F3F3F"/>
                </a:solidFill>
                <a:latin typeface="Calibri"/>
                <a:ea typeface="Calibri"/>
                <a:cs typeface="Calibri"/>
                <a:sym typeface="Calibri"/>
              </a:defRPr>
            </a:lvl7pPr>
            <a:lvl8pPr marL="3657600" marR="0" lvl="7" indent="-295338" algn="l" rtl="0">
              <a:lnSpc>
                <a:spcPct val="90000"/>
              </a:lnSpc>
              <a:spcBef>
                <a:spcPts val="300"/>
              </a:spcBef>
              <a:spcAft>
                <a:spcPts val="0"/>
              </a:spcAft>
              <a:buClr>
                <a:schemeClr val="accent1"/>
              </a:buClr>
              <a:buSzPts val="1051"/>
              <a:buFont typeface="Calibri"/>
              <a:buChar char="◦"/>
              <a:defRPr sz="1051" b="0" i="0" u="none" strike="noStrike" cap="none">
                <a:solidFill>
                  <a:srgbClr val="3F3F3F"/>
                </a:solidFill>
                <a:latin typeface="Calibri"/>
                <a:ea typeface="Calibri"/>
                <a:cs typeface="Calibri"/>
                <a:sym typeface="Calibri"/>
              </a:defRPr>
            </a:lvl8pPr>
            <a:lvl9pPr marL="4114800" marR="0" lvl="8" indent="-295338" algn="l" rtl="0">
              <a:lnSpc>
                <a:spcPct val="90000"/>
              </a:lnSpc>
              <a:spcBef>
                <a:spcPts val="300"/>
              </a:spcBef>
              <a:spcAft>
                <a:spcPts val="300"/>
              </a:spcAft>
              <a:buClr>
                <a:schemeClr val="accent1"/>
              </a:buClr>
              <a:buSzPts val="1051"/>
              <a:buFont typeface="Calibri"/>
              <a:buChar char="◦"/>
              <a:defRPr sz="1051" b="0" i="0" u="none" strike="noStrike" cap="none">
                <a:solidFill>
                  <a:srgbClr val="3F3F3F"/>
                </a:solidFill>
                <a:latin typeface="Calibri"/>
                <a:ea typeface="Calibri"/>
                <a:cs typeface="Calibri"/>
                <a:sym typeface="Calibri"/>
              </a:defRPr>
            </a:lvl9pPr>
          </a:lstStyle>
          <a:p>
            <a:endParaRPr/>
          </a:p>
        </p:txBody>
      </p:sp>
      <p:sp>
        <p:nvSpPr>
          <p:cNvPr id="126" name="Google Shape;126;p67"/>
          <p:cNvSpPr txBox="1">
            <a:spLocks noGrp="1"/>
          </p:cNvSpPr>
          <p:nvPr>
            <p:ph type="dt" idx="10"/>
          </p:nvPr>
        </p:nvSpPr>
        <p:spPr>
          <a:xfrm>
            <a:off x="822962" y="4844840"/>
            <a:ext cx="1854203"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7" name="Google Shape;127;p67"/>
          <p:cNvSpPr txBox="1">
            <a:spLocks noGrp="1"/>
          </p:cNvSpPr>
          <p:nvPr>
            <p:ph type="ftr" idx="11"/>
          </p:nvPr>
        </p:nvSpPr>
        <p:spPr>
          <a:xfrm>
            <a:off x="2764643" y="4844840"/>
            <a:ext cx="3617103"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1" i="0" u="none" strike="noStrike" cap="none">
                <a:solidFill>
                  <a:srgbClr val="F7CD9C"/>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8" name="Google Shape;128;p67"/>
          <p:cNvSpPr txBox="1">
            <a:spLocks noGrp="1"/>
          </p:cNvSpPr>
          <p:nvPr>
            <p:ph type="sldNum" idx="12"/>
          </p:nvPr>
        </p:nvSpPr>
        <p:spPr>
          <a:xfrm>
            <a:off x="7425346" y="4844840"/>
            <a:ext cx="984019"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29" name="Google Shape;129;p67"/>
          <p:cNvCxnSpPr/>
          <p:nvPr/>
        </p:nvCxnSpPr>
        <p:spPr>
          <a:xfrm>
            <a:off x="834390" y="859631"/>
            <a:ext cx="7532371" cy="0"/>
          </a:xfrm>
          <a:prstGeom prst="straightConnector1">
            <a:avLst/>
          </a:prstGeom>
          <a:noFill/>
          <a:ln w="9525" cap="flat" cmpd="sng">
            <a:solidFill>
              <a:srgbClr val="7F7F7F"/>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7"/>
        <p:cNvGrpSpPr/>
        <p:nvPr/>
      </p:nvGrpSpPr>
      <p:grpSpPr>
        <a:xfrm>
          <a:off x="0" y="0"/>
          <a:ext cx="0" cy="0"/>
          <a:chOff x="0" y="0"/>
          <a:chExt cx="0" cy="0"/>
        </a:xfrm>
      </p:grpSpPr>
      <p:sp>
        <p:nvSpPr>
          <p:cNvPr id="238" name="Google Shape;238;g2625d578d1c_1_56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239" name="Google Shape;239;g2625d578d1c_1_567"/>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40" name="Google Shape;240;g2625d578d1c_1_56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41" name="Google Shape;241;g2625d578d1c_1_56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42" name="Google Shape;242;g2625d578d1c_1_56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9"/>
        <p:cNvGrpSpPr/>
        <p:nvPr/>
      </p:nvGrpSpPr>
      <p:grpSpPr>
        <a:xfrm>
          <a:off x="0" y="0"/>
          <a:ext cx="0" cy="0"/>
          <a:chOff x="0" y="0"/>
          <a:chExt cx="0" cy="0"/>
        </a:xfrm>
      </p:grpSpPr>
      <p:sp>
        <p:nvSpPr>
          <p:cNvPr id="350" name="Google Shape;350;g2625d578d1c_1_678"/>
          <p:cNvSpPr/>
          <p:nvPr/>
        </p:nvSpPr>
        <p:spPr>
          <a:xfrm>
            <a:off x="0" y="0"/>
            <a:ext cx="9148500" cy="685800"/>
          </a:xfrm>
          <a:prstGeom prst="rect">
            <a:avLst/>
          </a:prstGeom>
          <a:solidFill>
            <a:srgbClr val="535759"/>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orbel"/>
              <a:ea typeface="Corbel"/>
              <a:cs typeface="Corbel"/>
              <a:sym typeface="Corbel"/>
            </a:endParaRPr>
          </a:p>
        </p:txBody>
      </p:sp>
      <p:sp>
        <p:nvSpPr>
          <p:cNvPr id="351" name="Google Shape;351;g2625d578d1c_1_678"/>
          <p:cNvSpPr txBox="1">
            <a:spLocks noGrp="1"/>
          </p:cNvSpPr>
          <p:nvPr>
            <p:ph type="title"/>
          </p:nvPr>
        </p:nvSpPr>
        <p:spPr>
          <a:xfrm>
            <a:off x="0" y="1"/>
            <a:ext cx="9144000" cy="6858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rgbClr val="C8B378"/>
              </a:buClr>
              <a:buSzPts val="2400"/>
              <a:buFont typeface="Verdana"/>
              <a:buNone/>
              <a:defRPr sz="2400" b="0" i="0" u="none" strike="noStrike" cap="none">
                <a:solidFill>
                  <a:srgbClr val="C8B37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52" name="Google Shape;352;g2625d578d1c_1_678"/>
          <p:cNvSpPr txBox="1">
            <a:spLocks noGrp="1"/>
          </p:cNvSpPr>
          <p:nvPr>
            <p:ph type="body" idx="1"/>
          </p:nvPr>
        </p:nvSpPr>
        <p:spPr>
          <a:xfrm>
            <a:off x="628650" y="859367"/>
            <a:ext cx="7886700" cy="377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accent1"/>
              </a:buClr>
              <a:buSzPts val="2100"/>
              <a:buFont typeface="Noto Sans Symbols"/>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orbel"/>
                <a:ea typeface="Corbel"/>
                <a:cs typeface="Corbel"/>
                <a:sym typeface="Corbe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orbel"/>
                <a:ea typeface="Corbel"/>
                <a:cs typeface="Corbel"/>
                <a:sym typeface="Corbe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orbel"/>
                <a:ea typeface="Corbel"/>
                <a:cs typeface="Corbel"/>
                <a:sym typeface="Corbe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orbel"/>
                <a:ea typeface="Corbel"/>
                <a:cs typeface="Corbel"/>
                <a:sym typeface="Corbel"/>
              </a:defRPr>
            </a:lvl9pPr>
          </a:lstStyle>
          <a:p>
            <a:endParaRPr/>
          </a:p>
        </p:txBody>
      </p:sp>
      <p:sp>
        <p:nvSpPr>
          <p:cNvPr id="353" name="Google Shape;353;g2625d578d1c_1_678"/>
          <p:cNvSpPr txBox="1">
            <a:spLocks noGrp="1"/>
          </p:cNvSpPr>
          <p:nvPr>
            <p:ph type="dt" idx="10"/>
          </p:nvPr>
        </p:nvSpPr>
        <p:spPr>
          <a:xfrm>
            <a:off x="628650" y="4834832"/>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orbel"/>
                <a:ea typeface="Corbel"/>
                <a:cs typeface="Corbel"/>
                <a:sym typeface="Corbel"/>
              </a:defRPr>
            </a:lvl9pPr>
          </a:lstStyle>
          <a:p>
            <a:endParaRPr/>
          </a:p>
        </p:txBody>
      </p:sp>
      <p:sp>
        <p:nvSpPr>
          <p:cNvPr id="354" name="Google Shape;354;g2625d578d1c_1_678"/>
          <p:cNvSpPr txBox="1">
            <a:spLocks noGrp="1"/>
          </p:cNvSpPr>
          <p:nvPr>
            <p:ph type="ftr" idx="11"/>
          </p:nvPr>
        </p:nvSpPr>
        <p:spPr>
          <a:xfrm>
            <a:off x="3028950" y="483483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orbel"/>
                <a:ea typeface="Corbel"/>
                <a:cs typeface="Corbel"/>
                <a:sym typeface="Corbel"/>
              </a:defRPr>
            </a:lvl9pPr>
          </a:lstStyle>
          <a:p>
            <a:endParaRPr/>
          </a:p>
        </p:txBody>
      </p:sp>
      <p:sp>
        <p:nvSpPr>
          <p:cNvPr id="355" name="Google Shape;355;g2625d578d1c_1_678"/>
          <p:cNvSpPr txBox="1">
            <a:spLocks noGrp="1"/>
          </p:cNvSpPr>
          <p:nvPr>
            <p:ph type="sldNum" idx="12"/>
          </p:nvPr>
        </p:nvSpPr>
        <p:spPr>
          <a:xfrm>
            <a:off x="8515350" y="4834833"/>
            <a:ext cx="635400" cy="273900"/>
          </a:xfrm>
          <a:prstGeom prst="rect">
            <a:avLst/>
          </a:prstGeom>
          <a:noFill/>
          <a:ln>
            <a:noFill/>
          </a:ln>
        </p:spPr>
        <p:txBody>
          <a:bodyPr spcFirstLastPara="1" wrap="square" lIns="68575" tIns="34275" rIns="68575" bIns="34275" anchor="ctr" anchorCtr="0">
            <a:noAutofit/>
          </a:bodyPr>
          <a:lstStyle>
            <a:lvl1pPr marL="0" marR="0" lvl="0"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SzPts val="900"/>
              <a:buFont typeface="Arial"/>
              <a:buNone/>
              <a:defRPr sz="900" b="1" i="0" u="none" strike="noStrike" cap="none">
                <a:solidFill>
                  <a:schemeClr val="accent6"/>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pic>
        <p:nvPicPr>
          <p:cNvPr id="356" name="Google Shape;356;g2625d578d1c_1_678"/>
          <p:cNvPicPr preferRelativeResize="0"/>
          <p:nvPr/>
        </p:nvPicPr>
        <p:blipFill rotWithShape="1">
          <a:blip r:embed="rId12">
            <a:alphaModFix amt="62000"/>
          </a:blip>
          <a:srcRect/>
          <a:stretch/>
        </p:blipFill>
        <p:spPr>
          <a:xfrm>
            <a:off x="59089" y="4691491"/>
            <a:ext cx="453322" cy="43120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0"/>
        <p:cNvGrpSpPr/>
        <p:nvPr/>
      </p:nvGrpSpPr>
      <p:grpSpPr>
        <a:xfrm>
          <a:off x="0" y="0"/>
          <a:ext cx="0" cy="0"/>
          <a:chOff x="0" y="0"/>
          <a:chExt cx="0" cy="0"/>
        </a:xfrm>
      </p:grpSpPr>
      <p:sp>
        <p:nvSpPr>
          <p:cNvPr id="421" name="Google Shape;421;g2a03bddcec7_16_0"/>
          <p:cNvSpPr txBox="1">
            <a:spLocks noGrp="1"/>
          </p:cNvSpPr>
          <p:nvPr>
            <p:ph type="title"/>
          </p:nvPr>
        </p:nvSpPr>
        <p:spPr>
          <a:xfrm>
            <a:off x="628651" y="273845"/>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2" name="Google Shape;422;g2a03bddcec7_16_0"/>
          <p:cNvSpPr txBox="1">
            <a:spLocks noGrp="1"/>
          </p:cNvSpPr>
          <p:nvPr>
            <p:ph type="body" idx="1"/>
          </p:nvPr>
        </p:nvSpPr>
        <p:spPr>
          <a:xfrm>
            <a:off x="628651"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3" name="Google Shape;423;g2a03bddcec7_16_0"/>
          <p:cNvSpPr txBox="1">
            <a:spLocks noGrp="1"/>
          </p:cNvSpPr>
          <p:nvPr>
            <p:ph type="sldNum" idx="12"/>
          </p:nvPr>
        </p:nvSpPr>
        <p:spPr>
          <a:xfrm>
            <a:off x="245193" y="4770489"/>
            <a:ext cx="2057400" cy="273844"/>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34.xml"/><Relationship Id="rId6" Type="http://schemas.openxmlformats.org/officeDocument/2006/relationships/image" Target="../media/image43.png"/><Relationship Id="rId5" Type="http://schemas.openxmlformats.org/officeDocument/2006/relationships/image" Target="../media/image42.jp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3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2.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5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2.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8.xml"/><Relationship Id="rId1" Type="http://schemas.openxmlformats.org/officeDocument/2006/relationships/slideLayout" Target="../slideLayouts/slideLayout5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2.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1.xml"/></Relationships>
</file>

<file path=ppt/slides/_rels/slide58.xml.rels><?xml version="1.0" encoding="UTF-8" standalone="yes"?>
<Relationships xmlns="http://schemas.openxmlformats.org/package/2006/relationships"><Relationship Id="rId3" Type="http://schemas.openxmlformats.org/officeDocument/2006/relationships/hyperlink" Target="https://www.youtube.com/live/5EgdB2zOVFw?si=7xv1uvSbRUOar95X&amp;t=23445" TargetMode="External"/><Relationship Id="rId2" Type="http://schemas.openxmlformats.org/officeDocument/2006/relationships/notesSlide" Target="../notesSlides/notesSlide58.xml"/><Relationship Id="rId1" Type="http://schemas.openxmlformats.org/officeDocument/2006/relationships/slideLayout" Target="../slideLayouts/slideLayout62.xml"/><Relationship Id="rId5" Type="http://schemas.openxmlformats.org/officeDocument/2006/relationships/image" Target="../media/image58.png"/><Relationship Id="rId4" Type="http://schemas.openxmlformats.org/officeDocument/2006/relationships/hyperlink" Target="https://www.cde.state.co.us/accountability/nov132023accountabilitycommunication"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docs.google.com/document/d/1IB16d2Yd8Un_YC7ULpMv7N3dbXUBeZ0Z/edit" TargetMode="External"/><Relationship Id="rId2" Type="http://schemas.openxmlformats.org/officeDocument/2006/relationships/notesSlide" Target="../notesSlides/notesSlide59.xml"/><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leg.colorado.gov/sites/default/files/2023a_1241_signed.pdf"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E6CC"/>
        </a:solidFill>
        <a:effectLst/>
      </p:bgPr>
    </p:bg>
    <p:spTree>
      <p:nvGrpSpPr>
        <p:cNvPr id="1" name="Shape 507"/>
        <p:cNvGrpSpPr/>
        <p:nvPr/>
      </p:nvGrpSpPr>
      <p:grpSpPr>
        <a:xfrm>
          <a:off x="0" y="0"/>
          <a:ext cx="0" cy="0"/>
          <a:chOff x="0" y="0"/>
          <a:chExt cx="0" cy="0"/>
        </a:xfrm>
      </p:grpSpPr>
      <p:sp>
        <p:nvSpPr>
          <p:cNvPr id="508" name="Google Shape;508;p1">
            <a:extLst>
              <a:ext uri="{C183D7F6-B498-43B3-948B-1728B52AA6E4}">
                <adec:decorative xmlns:adec="http://schemas.microsoft.com/office/drawing/2017/decorative" val="1"/>
              </a:ext>
            </a:extLst>
          </p:cNvPr>
          <p:cNvSpPr/>
          <p:nvPr/>
        </p:nvSpPr>
        <p:spPr>
          <a:xfrm>
            <a:off x="2382" y="4800601"/>
            <a:ext cx="9141619" cy="3429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09" name="Google Shape;509;p1">
            <a:extLst>
              <a:ext uri="{C183D7F6-B498-43B3-948B-1728B52AA6E4}">
                <adec:decorative xmlns:adec="http://schemas.microsoft.com/office/drawing/2017/decorative" val="1"/>
              </a:ext>
            </a:extLst>
          </p:cNvPr>
          <p:cNvSpPr/>
          <p:nvPr/>
        </p:nvSpPr>
        <p:spPr>
          <a:xfrm>
            <a:off x="12" y="4750737"/>
            <a:ext cx="9141619" cy="48007"/>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510" name="Google Shape;510;p1">
            <a:extLst>
              <a:ext uri="{C183D7F6-B498-43B3-948B-1728B52AA6E4}">
                <adec:decorative xmlns:adec="http://schemas.microsoft.com/office/drawing/2017/decorative" val="1"/>
              </a:ext>
            </a:extLst>
          </p:cNvPr>
          <p:cNvCxnSpPr/>
          <p:nvPr/>
        </p:nvCxnSpPr>
        <p:spPr>
          <a:xfrm>
            <a:off x="905743" y="3257550"/>
            <a:ext cx="7406640" cy="0"/>
          </a:xfrm>
          <a:prstGeom prst="straightConnector1">
            <a:avLst/>
          </a:prstGeom>
          <a:noFill/>
          <a:ln w="9525" cap="flat" cmpd="sng">
            <a:solidFill>
              <a:srgbClr val="7F7F7F"/>
            </a:solidFill>
            <a:prstDash val="solid"/>
            <a:round/>
            <a:headEnd type="none" w="sm" len="sm"/>
            <a:tailEnd type="none" w="sm" len="sm"/>
          </a:ln>
        </p:spPr>
      </p:cxnSp>
      <p:sp>
        <p:nvSpPr>
          <p:cNvPr id="511" name="Google Shape;511;p1">
            <a:extLst>
              <a:ext uri="{C183D7F6-B498-43B3-948B-1728B52AA6E4}">
                <adec:decorative xmlns:adec="http://schemas.microsoft.com/office/drawing/2017/decorative" val="1"/>
              </a:ext>
            </a:extLst>
          </p:cNvPr>
          <p:cNvSpPr/>
          <p:nvPr/>
        </p:nvSpPr>
        <p:spPr>
          <a:xfrm>
            <a:off x="0" y="1"/>
            <a:ext cx="9144000" cy="5143500"/>
          </a:xfrm>
          <a:prstGeom prst="rect">
            <a:avLst/>
          </a:prstGeom>
          <a:solidFill>
            <a:srgbClr val="FBE6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12" name="Google Shape;512;p1">
            <a:extLst>
              <a:ext uri="{C183D7F6-B498-43B3-948B-1728B52AA6E4}">
                <adec:decorative xmlns:adec="http://schemas.microsoft.com/office/drawing/2017/decorative" val="1"/>
              </a:ext>
            </a:extLst>
          </p:cNvPr>
          <p:cNvSpPr/>
          <p:nvPr/>
        </p:nvSpPr>
        <p:spPr>
          <a:xfrm>
            <a:off x="5710117" y="1"/>
            <a:ext cx="3438551" cy="51435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13" name="Google Shape;513;p1"/>
          <p:cNvSpPr txBox="1">
            <a:spLocks noGrp="1"/>
          </p:cNvSpPr>
          <p:nvPr>
            <p:ph type="ctrTitle"/>
          </p:nvPr>
        </p:nvSpPr>
        <p:spPr>
          <a:xfrm>
            <a:off x="5927000" y="298250"/>
            <a:ext cx="3004800" cy="2194500"/>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FFFFFF"/>
              </a:buClr>
              <a:buSzPts val="3300"/>
              <a:buFont typeface="Calibri"/>
              <a:buNone/>
            </a:pPr>
            <a:r>
              <a:rPr lang="en-US" sz="3300" b="1" dirty="0">
                <a:solidFill>
                  <a:srgbClr val="FFFFFF"/>
                </a:solidFill>
              </a:rPr>
              <a:t>1241 Task Force </a:t>
            </a:r>
            <a:br>
              <a:rPr lang="en-US" sz="3300" b="1" dirty="0">
                <a:solidFill>
                  <a:srgbClr val="FFFFFF"/>
                </a:solidFill>
              </a:rPr>
            </a:br>
            <a:r>
              <a:rPr lang="en-US" sz="3300" b="1" dirty="0">
                <a:solidFill>
                  <a:srgbClr val="FFFFFF"/>
                </a:solidFill>
              </a:rPr>
              <a:t>Meeting #5</a:t>
            </a:r>
            <a:endParaRPr sz="3300" b="1" dirty="0">
              <a:solidFill>
                <a:srgbClr val="FFFFFF"/>
              </a:solidFill>
            </a:endParaRPr>
          </a:p>
        </p:txBody>
      </p:sp>
      <p:sp>
        <p:nvSpPr>
          <p:cNvPr id="514" name="Google Shape;514;p1"/>
          <p:cNvSpPr txBox="1">
            <a:spLocks noGrp="1"/>
          </p:cNvSpPr>
          <p:nvPr>
            <p:ph type="subTitle" idx="1"/>
          </p:nvPr>
        </p:nvSpPr>
        <p:spPr>
          <a:xfrm>
            <a:off x="6072666" y="2683564"/>
            <a:ext cx="2744435" cy="1979876"/>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200"/>
              </a:spcBef>
              <a:spcAft>
                <a:spcPts val="200"/>
              </a:spcAft>
              <a:buSzPts val="1100"/>
              <a:buNone/>
            </a:pPr>
            <a:r>
              <a:rPr lang="en-US" sz="1100">
                <a:solidFill>
                  <a:srgbClr val="FFFFFF"/>
                </a:solidFill>
              </a:rPr>
              <a:t>DECEMBER 1</a:t>
            </a:r>
            <a:r>
              <a:rPr lang="en-US" sz="1100" cap="none">
                <a:solidFill>
                  <a:srgbClr val="FFFFFF"/>
                </a:solidFill>
                <a:latin typeface="Calibri"/>
                <a:ea typeface="Calibri"/>
                <a:cs typeface="Calibri"/>
                <a:sym typeface="Calibri"/>
              </a:rPr>
              <a:t>, 2023</a:t>
            </a:r>
            <a:endParaRPr/>
          </a:p>
        </p:txBody>
      </p:sp>
      <p:sp>
        <p:nvSpPr>
          <p:cNvPr id="515" name="Google Shape;515;p1">
            <a:extLst>
              <a:ext uri="{C183D7F6-B498-43B3-948B-1728B52AA6E4}">
                <adec:decorative xmlns:adec="http://schemas.microsoft.com/office/drawing/2017/decorative" val="1"/>
              </a:ext>
            </a:extLst>
          </p:cNvPr>
          <p:cNvSpPr/>
          <p:nvPr/>
        </p:nvSpPr>
        <p:spPr>
          <a:xfrm>
            <a:off x="5667681" y="1"/>
            <a:ext cx="48007" cy="51435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16" name="Google Shape;516;p1"/>
          <p:cNvSpPr txBox="1">
            <a:spLocks noGrp="1"/>
          </p:cNvSpPr>
          <p:nvPr>
            <p:ph type="sldNum" idx="12"/>
          </p:nvPr>
        </p:nvSpPr>
        <p:spPr>
          <a:xfrm>
            <a:off x="8472459" y="4663217"/>
            <a:ext cx="548700" cy="3936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1</a:t>
            </a:fld>
            <a:endParaRPr/>
          </a:p>
        </p:txBody>
      </p:sp>
      <p:pic>
        <p:nvPicPr>
          <p:cNvPr id="517" name="Google Shape;517;p1" descr="image of 2 children"/>
          <p:cNvPicPr preferRelativeResize="0"/>
          <p:nvPr/>
        </p:nvPicPr>
        <p:blipFill>
          <a:blip r:embed="rId3">
            <a:alphaModFix/>
          </a:blip>
          <a:stretch>
            <a:fillRect/>
          </a:stretch>
        </p:blipFill>
        <p:spPr>
          <a:xfrm>
            <a:off x="1103300" y="1191905"/>
            <a:ext cx="3628200" cy="2414425"/>
          </a:xfrm>
          <a:prstGeom prst="rect">
            <a:avLst/>
          </a:prstGeom>
          <a:noFill/>
          <a:ln>
            <a:noFill/>
          </a:ln>
        </p:spPr>
      </p:pic>
      <p:sp>
        <p:nvSpPr>
          <p:cNvPr id="518" name="Google Shape;518;p1"/>
          <p:cNvSpPr txBox="1"/>
          <p:nvPr/>
        </p:nvSpPr>
        <p:spPr>
          <a:xfrm>
            <a:off x="413725" y="3824075"/>
            <a:ext cx="4763400" cy="106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solidFill>
                  <a:srgbClr val="3F3F3F"/>
                </a:solidFill>
                <a:latin typeface="Calibri"/>
                <a:ea typeface="Calibri"/>
                <a:cs typeface="Calibri"/>
                <a:sym typeface="Calibri"/>
              </a:rPr>
              <a:t>Welcome, Task Force Members. </a:t>
            </a:r>
            <a:endParaRPr sz="1800" b="1">
              <a:solidFill>
                <a:srgbClr val="3F3F3F"/>
              </a:solidFill>
              <a:latin typeface="Calibri"/>
              <a:ea typeface="Calibri"/>
              <a:cs typeface="Calibri"/>
              <a:sym typeface="Calibri"/>
            </a:endParaRPr>
          </a:p>
          <a:p>
            <a:pPr marL="0" lvl="0" indent="0" algn="l" rtl="0">
              <a:spcBef>
                <a:spcPts val="0"/>
              </a:spcBef>
              <a:spcAft>
                <a:spcPts val="0"/>
              </a:spcAft>
              <a:buNone/>
            </a:pPr>
            <a:r>
              <a:rPr lang="en-US" sz="1800">
                <a:solidFill>
                  <a:srgbClr val="3F3F3F"/>
                </a:solidFill>
                <a:latin typeface="Calibri"/>
                <a:ea typeface="Calibri"/>
                <a:cs typeface="Calibri"/>
                <a:sym typeface="Calibri"/>
              </a:rPr>
              <a:t>As you arrive, please connect your laptop to the internet using the APS-Visitor WIFI.</a:t>
            </a:r>
            <a:endParaRPr sz="1800">
              <a:solidFill>
                <a:srgbClr val="3F3F3F"/>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g25d02859bcf_0_44"/>
          <p:cNvSpPr txBox="1">
            <a:spLocks noGrp="1"/>
          </p:cNvSpPr>
          <p:nvPr>
            <p:ph type="title"/>
          </p:nvPr>
        </p:nvSpPr>
        <p:spPr>
          <a:xfrm>
            <a:off x="670096" y="186126"/>
            <a:ext cx="8429606" cy="5784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2880"/>
              <a:buFont typeface="Calibri"/>
              <a:buNone/>
            </a:pPr>
            <a:r>
              <a:rPr lang="en-US" sz="2800" dirty="0">
                <a:solidFill>
                  <a:schemeClr val="accent3"/>
                </a:solidFill>
              </a:rPr>
              <a:t>Roadmap:  Phase II – Interim Report &amp; “The How”​</a:t>
            </a:r>
            <a:endParaRPr dirty="0"/>
          </a:p>
        </p:txBody>
      </p:sp>
      <p:sp>
        <p:nvSpPr>
          <p:cNvPr id="618" name="Google Shape;618;g25d02859bcf_0_44"/>
          <p:cNvSpPr txBox="1">
            <a:spLocks noGrp="1"/>
          </p:cNvSpPr>
          <p:nvPr>
            <p:ph type="dt" idx="10"/>
          </p:nvPr>
        </p:nvSpPr>
        <p:spPr>
          <a:xfrm>
            <a:off x="822961" y="4844839"/>
            <a:ext cx="1854300" cy="2739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December 1, 2023</a:t>
            </a:r>
            <a:endParaRPr/>
          </a:p>
        </p:txBody>
      </p:sp>
      <p:sp>
        <p:nvSpPr>
          <p:cNvPr id="619" name="Google Shape;619;g25d02859bcf_0_44"/>
          <p:cNvSpPr txBox="1">
            <a:spLocks noGrp="1"/>
          </p:cNvSpPr>
          <p:nvPr>
            <p:ph type="ftr" idx="11"/>
          </p:nvPr>
        </p:nvSpPr>
        <p:spPr>
          <a:xfrm>
            <a:off x="2764642" y="4844839"/>
            <a:ext cx="3617100" cy="273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1241 TASK FORCE</a:t>
            </a:r>
            <a:endParaRPr/>
          </a:p>
        </p:txBody>
      </p:sp>
      <p:sp>
        <p:nvSpPr>
          <p:cNvPr id="620" name="Google Shape;620;g25d02859bcf_0_44"/>
          <p:cNvSpPr txBox="1">
            <a:spLocks noGrp="1"/>
          </p:cNvSpPr>
          <p:nvPr>
            <p:ph type="sldNum" idx="12"/>
          </p:nvPr>
        </p:nvSpPr>
        <p:spPr>
          <a:xfrm>
            <a:off x="7425345" y="4844839"/>
            <a:ext cx="9840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10</a:t>
            </a:fld>
            <a:endParaRPr/>
          </a:p>
        </p:txBody>
      </p:sp>
      <p:graphicFrame>
        <p:nvGraphicFramePr>
          <p:cNvPr id="621" name="Google Shape;621;g25d02859bcf_0_44"/>
          <p:cNvGraphicFramePr/>
          <p:nvPr>
            <p:extLst>
              <p:ext uri="{D42A27DB-BD31-4B8C-83A1-F6EECF244321}">
                <p14:modId xmlns:p14="http://schemas.microsoft.com/office/powerpoint/2010/main" val="154936051"/>
              </p:ext>
            </p:extLst>
          </p:nvPr>
        </p:nvGraphicFramePr>
        <p:xfrm>
          <a:off x="879718" y="1035075"/>
          <a:ext cx="7430300" cy="1833900"/>
        </p:xfrm>
        <a:graphic>
          <a:graphicData uri="http://schemas.openxmlformats.org/drawingml/2006/table">
            <a:tbl>
              <a:tblPr firstRow="1" bandRow="1">
                <a:noFill/>
                <a:tableStyleId>{1C7D7A6E-CD16-4241-897B-9961BEE30445}</a:tableStyleId>
              </a:tblPr>
              <a:tblGrid>
                <a:gridCol w="1857575">
                  <a:extLst>
                    <a:ext uri="{9D8B030D-6E8A-4147-A177-3AD203B41FA5}">
                      <a16:colId xmlns:a16="http://schemas.microsoft.com/office/drawing/2014/main" val="20000"/>
                    </a:ext>
                  </a:extLst>
                </a:gridCol>
                <a:gridCol w="1857575">
                  <a:extLst>
                    <a:ext uri="{9D8B030D-6E8A-4147-A177-3AD203B41FA5}">
                      <a16:colId xmlns:a16="http://schemas.microsoft.com/office/drawing/2014/main" val="20001"/>
                    </a:ext>
                  </a:extLst>
                </a:gridCol>
                <a:gridCol w="1857575">
                  <a:extLst>
                    <a:ext uri="{9D8B030D-6E8A-4147-A177-3AD203B41FA5}">
                      <a16:colId xmlns:a16="http://schemas.microsoft.com/office/drawing/2014/main" val="20002"/>
                    </a:ext>
                  </a:extLst>
                </a:gridCol>
                <a:gridCol w="1857575">
                  <a:extLst>
                    <a:ext uri="{9D8B030D-6E8A-4147-A177-3AD203B41FA5}">
                      <a16:colId xmlns:a16="http://schemas.microsoft.com/office/drawing/2014/main" val="20003"/>
                    </a:ext>
                  </a:extLst>
                </a:gridCol>
              </a:tblGrid>
              <a:tr h="370850">
                <a:tc>
                  <a:txBody>
                    <a:bodyPr/>
                    <a:lstStyle/>
                    <a:p>
                      <a:pPr marL="0" marR="0" lvl="0" indent="0" algn="ctr" rtl="0">
                        <a:lnSpc>
                          <a:spcPct val="100000"/>
                        </a:lnSpc>
                        <a:spcBef>
                          <a:spcPts val="0"/>
                        </a:spcBef>
                        <a:spcAft>
                          <a:spcPts val="0"/>
                        </a:spcAft>
                        <a:buClr>
                          <a:srgbClr val="000000"/>
                        </a:buClr>
                        <a:buSzPts val="1351"/>
                        <a:buFont typeface="Arial"/>
                        <a:buNone/>
                      </a:pPr>
                      <a:r>
                        <a:rPr lang="en-US" sz="1351" u="none" strike="noStrike" cap="none">
                          <a:solidFill>
                            <a:schemeClr val="lt1"/>
                          </a:solidFill>
                          <a:latin typeface="Calibri"/>
                          <a:ea typeface="Calibri"/>
                          <a:cs typeface="Calibri"/>
                          <a:sym typeface="Calibri"/>
                        </a:rPr>
                        <a:t>February 21</a:t>
                      </a:r>
                      <a:endParaRPr sz="1400" u="none" strike="noStrike" cap="none">
                        <a:latin typeface="Calibri"/>
                        <a:ea typeface="Calibri"/>
                        <a:cs typeface="Calibri"/>
                        <a:sym typeface="Calibri"/>
                      </a:endParaRPr>
                    </a:p>
                  </a:txBody>
                  <a:tcPr marL="91450" marR="91450" marT="45725" marB="45725">
                    <a:solidFill>
                      <a:srgbClr val="A64D79"/>
                    </a:solidFill>
                  </a:tcPr>
                </a:tc>
                <a:tc>
                  <a:txBody>
                    <a:bodyPr/>
                    <a:lstStyle/>
                    <a:p>
                      <a:pPr marL="0" marR="0" lvl="0" indent="0" algn="ctr" rtl="0">
                        <a:lnSpc>
                          <a:spcPct val="100000"/>
                        </a:lnSpc>
                        <a:spcBef>
                          <a:spcPts val="0"/>
                        </a:spcBef>
                        <a:spcAft>
                          <a:spcPts val="0"/>
                        </a:spcAft>
                        <a:buClr>
                          <a:srgbClr val="000000"/>
                        </a:buClr>
                        <a:buSzPts val="1351"/>
                        <a:buFont typeface="Arial"/>
                        <a:buNone/>
                      </a:pPr>
                      <a:r>
                        <a:rPr lang="en-US" sz="1351" u="none" strike="noStrike" cap="none" dirty="0">
                          <a:solidFill>
                            <a:schemeClr val="tx1"/>
                          </a:solidFill>
                          <a:latin typeface="Calibri"/>
                          <a:ea typeface="Calibri"/>
                          <a:cs typeface="Calibri"/>
                          <a:sym typeface="Calibri"/>
                        </a:rPr>
                        <a:t>March 12</a:t>
                      </a:r>
                      <a:endParaRPr sz="1400" u="none" strike="noStrike" cap="none" dirty="0">
                        <a:solidFill>
                          <a:schemeClr val="tx1"/>
                        </a:solidFill>
                        <a:latin typeface="Calibri"/>
                        <a:ea typeface="Calibri"/>
                        <a:cs typeface="Calibri"/>
                        <a:sym typeface="Calibri"/>
                      </a:endParaRPr>
                    </a:p>
                  </a:txBody>
                  <a:tcPr marL="91450" marR="91450" marT="45725" marB="45725">
                    <a:solidFill>
                      <a:schemeClr val="accent1"/>
                    </a:solidFill>
                  </a:tcPr>
                </a:tc>
                <a:tc>
                  <a:txBody>
                    <a:bodyPr/>
                    <a:lstStyle/>
                    <a:p>
                      <a:pPr marL="0" marR="0" lvl="0" indent="0" algn="ctr" rtl="0">
                        <a:lnSpc>
                          <a:spcPct val="100000"/>
                        </a:lnSpc>
                        <a:spcBef>
                          <a:spcPts val="0"/>
                        </a:spcBef>
                        <a:spcAft>
                          <a:spcPts val="0"/>
                        </a:spcAft>
                        <a:buClr>
                          <a:srgbClr val="000000"/>
                        </a:buClr>
                        <a:buSzPts val="1351"/>
                        <a:buFont typeface="Arial"/>
                        <a:buNone/>
                      </a:pPr>
                      <a:r>
                        <a:rPr lang="en-US" sz="1351" dirty="0">
                          <a:solidFill>
                            <a:schemeClr val="tx1"/>
                          </a:solidFill>
                          <a:latin typeface="Calibri"/>
                          <a:ea typeface="Calibri"/>
                          <a:cs typeface="Calibri"/>
                          <a:sym typeface="Calibri"/>
                        </a:rPr>
                        <a:t>April 2</a:t>
                      </a:r>
                      <a:endParaRPr sz="1400" u="none" strike="noStrike" cap="none" dirty="0">
                        <a:solidFill>
                          <a:schemeClr val="tx1"/>
                        </a:solidFill>
                        <a:latin typeface="Calibri"/>
                        <a:ea typeface="Calibri"/>
                        <a:cs typeface="Calibri"/>
                        <a:sym typeface="Calibri"/>
                      </a:endParaRPr>
                    </a:p>
                  </a:txBody>
                  <a:tcPr marL="91450" marR="91450" marT="45725" marB="45725">
                    <a:solidFill>
                      <a:srgbClr val="F1C232"/>
                    </a:solidFill>
                  </a:tcPr>
                </a:tc>
                <a:tc>
                  <a:txBody>
                    <a:bodyPr/>
                    <a:lstStyle/>
                    <a:p>
                      <a:pPr marL="0" marR="0" lvl="0" indent="0" algn="ctr" rtl="0">
                        <a:lnSpc>
                          <a:spcPct val="100000"/>
                        </a:lnSpc>
                        <a:spcBef>
                          <a:spcPts val="0"/>
                        </a:spcBef>
                        <a:spcAft>
                          <a:spcPts val="0"/>
                        </a:spcAft>
                        <a:buClr>
                          <a:srgbClr val="000000"/>
                        </a:buClr>
                        <a:buSzPts val="1351"/>
                        <a:buFont typeface="Arial"/>
                        <a:buNone/>
                      </a:pPr>
                      <a:r>
                        <a:rPr lang="en-US" sz="1351">
                          <a:solidFill>
                            <a:schemeClr val="lt1"/>
                          </a:solidFill>
                          <a:latin typeface="Calibri"/>
                          <a:ea typeface="Calibri"/>
                          <a:cs typeface="Calibri"/>
                          <a:sym typeface="Calibri"/>
                        </a:rPr>
                        <a:t>May 7</a:t>
                      </a:r>
                      <a:endParaRPr sz="1400" u="none" strike="noStrike" cap="none">
                        <a:latin typeface="Calibri"/>
                        <a:ea typeface="Calibri"/>
                        <a:cs typeface="Calibri"/>
                        <a:sym typeface="Calibri"/>
                      </a:endParaRPr>
                    </a:p>
                  </a:txBody>
                  <a:tcPr marL="91450" marR="91450" marT="45725" marB="45725">
                    <a:solidFill>
                      <a:srgbClr val="3F739B"/>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000"/>
                        <a:buFont typeface="Arial"/>
                        <a:buNone/>
                      </a:pPr>
                      <a:r>
                        <a:rPr lang="en-US" sz="1000" b="1" i="1" u="none" strike="noStrike" cap="none">
                          <a:latin typeface="Calibri"/>
                          <a:ea typeface="Calibri"/>
                          <a:cs typeface="Calibri"/>
                          <a:sym typeface="Calibri"/>
                        </a:rPr>
                        <a:t>How</a:t>
                      </a:r>
                      <a:r>
                        <a:rPr lang="en-US" sz="1000" u="none" strike="noStrike" cap="none">
                          <a:latin typeface="Calibri"/>
                          <a:ea typeface="Calibri"/>
                          <a:cs typeface="Calibri"/>
                          <a:sym typeface="Calibri"/>
                        </a:rPr>
                        <a:t> do we improve on the “what’s” that were identified as priorities by the task force in the “Academic opportunities or inequities that may impact academic achievement” section?</a:t>
                      </a:r>
                      <a:endParaRPr sz="1400" u="none" strike="noStrike" cap="none">
                        <a:latin typeface="Calibri"/>
                        <a:ea typeface="Calibri"/>
                        <a:cs typeface="Calibri"/>
                        <a:sym typeface="Calibri"/>
                      </a:endParaRPr>
                    </a:p>
                  </a:txBody>
                  <a:tcPr marL="91450" marR="91450" marT="45725" marB="45725">
                    <a:solidFill>
                      <a:srgbClr val="990099">
                        <a:alpha val="24705"/>
                      </a:srgbClr>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1" u="none" strike="noStrike" cap="none">
                          <a:latin typeface="Calibri"/>
                          <a:ea typeface="Calibri"/>
                          <a:cs typeface="Calibri"/>
                          <a:sym typeface="Calibri"/>
                        </a:rPr>
                        <a:t>How</a:t>
                      </a:r>
                      <a:r>
                        <a:rPr lang="en-US" sz="1000" u="none" strike="noStrike" cap="none">
                          <a:latin typeface="Calibri"/>
                          <a:ea typeface="Calibri"/>
                          <a:cs typeface="Calibri"/>
                          <a:sym typeface="Calibri"/>
                        </a:rPr>
                        <a:t> do we accomplish the “what’s” that were identified as priorities by the task force in the “Improvements to the accountability and accreditation system to expand and incentivize academic opportunities and address inequities” section?</a:t>
                      </a:r>
                      <a:endParaRPr sz="1400" u="none" strike="noStrike" cap="none">
                        <a:latin typeface="Calibri"/>
                        <a:ea typeface="Calibri"/>
                        <a:cs typeface="Calibri"/>
                        <a:sym typeface="Calibri"/>
                      </a:endParaRPr>
                    </a:p>
                  </a:txBody>
                  <a:tcPr marL="91450" marR="91450" marT="45725" marB="45725">
                    <a:solidFill>
                      <a:srgbClr val="F7CD9C"/>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1" u="none" strike="noStrike" cap="none">
                          <a:latin typeface="Calibri"/>
                          <a:ea typeface="Calibri"/>
                          <a:cs typeface="Calibri"/>
                          <a:sym typeface="Calibri"/>
                        </a:rPr>
                        <a:t>How</a:t>
                      </a:r>
                      <a:r>
                        <a:rPr lang="en-US" sz="1000" u="none" strike="noStrike" cap="none">
                          <a:latin typeface="Calibri"/>
                          <a:ea typeface="Calibri"/>
                          <a:cs typeface="Calibri"/>
                          <a:sym typeface="Calibri"/>
                        </a:rPr>
                        <a:t> do we incorporate priorities from the “promising practices in schools and districts” section?</a:t>
                      </a:r>
                      <a:endParaRPr sz="1400" u="none" strike="noStrike" cap="none">
                        <a:latin typeface="Calibri"/>
                        <a:ea typeface="Calibri"/>
                        <a:cs typeface="Calibri"/>
                        <a:sym typeface="Calibri"/>
                      </a:endParaRPr>
                    </a:p>
                  </a:txBody>
                  <a:tcPr marL="91450" marR="91450" marT="45725" marB="45725">
                    <a:solidFill>
                      <a:srgbClr val="FFF2CC"/>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1" u="none" strike="noStrike" cap="none" dirty="0">
                          <a:latin typeface="Calibri"/>
                          <a:ea typeface="Calibri"/>
                          <a:cs typeface="Calibri"/>
                          <a:sym typeface="Calibri"/>
                        </a:rPr>
                        <a:t>How</a:t>
                      </a:r>
                      <a:r>
                        <a:rPr lang="en-US" sz="1000" u="none" strike="noStrike" cap="none" dirty="0">
                          <a:latin typeface="Calibri"/>
                          <a:ea typeface="Calibri"/>
                          <a:cs typeface="Calibri"/>
                          <a:sym typeface="Calibri"/>
                        </a:rPr>
                        <a:t> do “rules or legislation” need to change?</a:t>
                      </a:r>
                      <a:endParaRPr sz="1400" u="none" strike="noStrike" cap="none" dirty="0">
                        <a:latin typeface="Calibri"/>
                        <a:ea typeface="Calibri"/>
                        <a:cs typeface="Calibri"/>
                        <a:sym typeface="Calibri"/>
                      </a:endParaRPr>
                    </a:p>
                  </a:txBody>
                  <a:tcPr marL="91450" marR="91450" marT="45725" marB="45725">
                    <a:solidFill>
                      <a:srgbClr val="CFE2F3"/>
                    </a:solidFill>
                  </a:tcPr>
                </a:tc>
                <a:extLst>
                  <a:ext uri="{0D108BD9-81ED-4DB2-BD59-A6C34878D82A}">
                    <a16:rowId xmlns:a16="http://schemas.microsoft.com/office/drawing/2014/main" val="10001"/>
                  </a:ext>
                </a:extLst>
              </a:tr>
            </a:tbl>
          </a:graphicData>
        </a:graphic>
      </p:graphicFrame>
      <p:sp>
        <p:nvSpPr>
          <p:cNvPr id="622" name="Google Shape;622;g25d02859bcf_0_44"/>
          <p:cNvSpPr txBox="1"/>
          <p:nvPr/>
        </p:nvSpPr>
        <p:spPr>
          <a:xfrm>
            <a:off x="834390" y="3025757"/>
            <a:ext cx="7476000" cy="554100"/>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chemeClr val="accent1"/>
              </a:buClr>
              <a:buSzPts val="1000"/>
              <a:buFont typeface="Arial"/>
              <a:buChar char="•"/>
            </a:pPr>
            <a:r>
              <a:rPr lang="en-US" sz="1000" b="0" i="0" u="none" strike="noStrike" cap="none">
                <a:solidFill>
                  <a:schemeClr val="dk1"/>
                </a:solidFill>
                <a:latin typeface="Calibri"/>
                <a:ea typeface="Calibri"/>
                <a:cs typeface="Calibri"/>
                <a:sym typeface="Calibri"/>
              </a:rPr>
              <a:t>At least one additional meeting may be needed to finalize the report.</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accent1"/>
              </a:buClr>
              <a:buSzPts val="1000"/>
              <a:buFont typeface="Arial"/>
              <a:buChar char="•"/>
            </a:pPr>
            <a:r>
              <a:rPr lang="en-US" sz="1000" b="0" i="0" u="none" strike="noStrike" cap="none">
                <a:solidFill>
                  <a:schemeClr val="dk1"/>
                </a:solidFill>
                <a:latin typeface="Calibri"/>
                <a:ea typeface="Calibri"/>
                <a:cs typeface="Calibri"/>
                <a:sym typeface="Calibri"/>
              </a:rPr>
              <a:t>Feedback from “parent organizations, student organizations and additional stakeholders as needed” to be incorporated throughout Phase II as identified by Task Force member.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g29516ee85c0_1_0"/>
          <p:cNvSpPr txBox="1">
            <a:spLocks noGrp="1"/>
          </p:cNvSpPr>
          <p:nvPr>
            <p:ph type="title"/>
          </p:nvPr>
        </p:nvSpPr>
        <p:spPr>
          <a:xfrm>
            <a:off x="626477" y="145564"/>
            <a:ext cx="8089995" cy="578400"/>
          </a:xfrm>
          <a:prstGeom prst="rect">
            <a:avLst/>
          </a:prstGeom>
          <a:noFill/>
          <a:ln>
            <a:noFill/>
          </a:ln>
        </p:spPr>
        <p:txBody>
          <a:bodyPr spcFirstLastPara="1" wrap="square" lIns="0" tIns="0" rIns="0" bIns="0" anchor="ctr" anchorCtr="0">
            <a:noAutofit/>
          </a:bodyPr>
          <a:lstStyle/>
          <a:p>
            <a:pPr marL="0" lvl="0" indent="0" algn="ctr" rtl="0">
              <a:lnSpc>
                <a:spcPct val="85000"/>
              </a:lnSpc>
              <a:spcBef>
                <a:spcPts val="0"/>
              </a:spcBef>
              <a:spcAft>
                <a:spcPts val="0"/>
              </a:spcAft>
              <a:buClr>
                <a:schemeClr val="accent3"/>
              </a:buClr>
              <a:buSzPts val="3200"/>
              <a:buFont typeface="Calibri"/>
              <a:buNone/>
            </a:pPr>
            <a:r>
              <a:rPr lang="en-US" sz="2800">
                <a:solidFill>
                  <a:schemeClr val="accent3"/>
                </a:solidFill>
                <a:latin typeface="Calibri"/>
                <a:ea typeface="Calibri"/>
                <a:cs typeface="Calibri"/>
                <a:sym typeface="Calibri"/>
              </a:rPr>
              <a:t>In the survey, Task </a:t>
            </a:r>
            <a:r>
              <a:rPr lang="en-US" sz="2800">
                <a:solidFill>
                  <a:schemeClr val="accent3"/>
                </a:solidFill>
              </a:rPr>
              <a:t>Force members offered a few ideas to improve meeting facilitation</a:t>
            </a:r>
            <a:endParaRPr sz="2800">
              <a:solidFill>
                <a:schemeClr val="accent3"/>
              </a:solidFill>
              <a:latin typeface="Calibri"/>
              <a:ea typeface="Calibri"/>
              <a:cs typeface="Calibri"/>
              <a:sym typeface="Calibri"/>
            </a:endParaRPr>
          </a:p>
        </p:txBody>
      </p:sp>
      <p:sp>
        <p:nvSpPr>
          <p:cNvPr id="628" name="Google Shape;628;g29516ee85c0_1_0"/>
          <p:cNvSpPr txBox="1">
            <a:spLocks noGrp="1"/>
          </p:cNvSpPr>
          <p:nvPr>
            <p:ph type="dt" idx="10"/>
          </p:nvPr>
        </p:nvSpPr>
        <p:spPr>
          <a:xfrm>
            <a:off x="822961" y="4844839"/>
            <a:ext cx="1854300" cy="2739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December 1, 2023</a:t>
            </a:r>
            <a:endParaRPr/>
          </a:p>
        </p:txBody>
      </p:sp>
      <p:sp>
        <p:nvSpPr>
          <p:cNvPr id="629" name="Google Shape;629;g29516ee85c0_1_0"/>
          <p:cNvSpPr txBox="1">
            <a:spLocks noGrp="1"/>
          </p:cNvSpPr>
          <p:nvPr>
            <p:ph type="ftr" idx="11"/>
          </p:nvPr>
        </p:nvSpPr>
        <p:spPr>
          <a:xfrm>
            <a:off x="2764642" y="4844839"/>
            <a:ext cx="3617100" cy="273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1241 TASK FORCE</a:t>
            </a:r>
            <a:endParaRPr/>
          </a:p>
        </p:txBody>
      </p:sp>
      <p:sp>
        <p:nvSpPr>
          <p:cNvPr id="630" name="Google Shape;630;g29516ee85c0_1_0"/>
          <p:cNvSpPr txBox="1">
            <a:spLocks noGrp="1"/>
          </p:cNvSpPr>
          <p:nvPr>
            <p:ph type="sldNum" idx="12"/>
          </p:nvPr>
        </p:nvSpPr>
        <p:spPr>
          <a:xfrm>
            <a:off x="7425345" y="4844839"/>
            <a:ext cx="9840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US"/>
              <a:t>11</a:t>
            </a:fld>
            <a:endParaRPr/>
          </a:p>
        </p:txBody>
      </p:sp>
      <p:sp>
        <p:nvSpPr>
          <p:cNvPr id="631" name="Google Shape;631;g29516ee85c0_1_0"/>
          <p:cNvSpPr txBox="1"/>
          <p:nvPr/>
        </p:nvSpPr>
        <p:spPr>
          <a:xfrm>
            <a:off x="319350" y="1155295"/>
            <a:ext cx="8594400" cy="2826881"/>
          </a:xfrm>
          <a:prstGeom prst="rect">
            <a:avLst/>
          </a:prstGeom>
          <a:noFill/>
          <a:ln>
            <a:noFill/>
          </a:ln>
        </p:spPr>
        <p:txBody>
          <a:bodyPr spcFirstLastPara="1" wrap="square" lIns="0" tIns="45700" rIns="0" bIns="457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3F3F3F"/>
                </a:solidFill>
                <a:latin typeface="Calibri"/>
                <a:ea typeface="Calibri"/>
                <a:cs typeface="Calibri"/>
                <a:sym typeface="Calibri"/>
              </a:rPr>
              <a:t>Task Force members were asked: </a:t>
            </a:r>
            <a:r>
              <a:rPr lang="en-US" sz="1400" b="1" i="0" u="none" strike="noStrike" cap="none">
                <a:solidFill>
                  <a:srgbClr val="3F3F3F"/>
                </a:solidFill>
                <a:latin typeface="Calibri"/>
                <a:ea typeface="Calibri"/>
                <a:cs typeface="Calibri"/>
                <a:sym typeface="Calibri"/>
              </a:rPr>
              <a:t>Based on your experience in the Task Force thus far, what additional suggestions can your facilitators apply to better support your and fellow task force members' participation and contributions?</a:t>
            </a:r>
            <a:endParaRPr/>
          </a:p>
          <a:p>
            <a:pPr marL="0" marR="0" lvl="0" indent="0" algn="l" rtl="0">
              <a:lnSpc>
                <a:spcPct val="90000"/>
              </a:lnSpc>
              <a:spcBef>
                <a:spcPts val="0"/>
              </a:spcBef>
              <a:spcAft>
                <a:spcPts val="0"/>
              </a:spcAft>
              <a:buClr>
                <a:srgbClr val="000000"/>
              </a:buClr>
              <a:buSzPts val="1400"/>
              <a:buFont typeface="Arial"/>
              <a:buNone/>
            </a:pPr>
            <a:endParaRPr sz="1400" b="0" i="0" u="none" strike="noStrike" cap="none">
              <a:solidFill>
                <a:srgbClr val="3F3F3F"/>
              </a:solidFill>
              <a:latin typeface="Calibri"/>
              <a:ea typeface="Calibri"/>
              <a:cs typeface="Calibri"/>
              <a:sym typeface="Calibri"/>
            </a:endParaRPr>
          </a:p>
          <a:p>
            <a:pPr marL="457188" marR="0" lvl="0" indent="-323841" algn="l" rtl="0">
              <a:lnSpc>
                <a:spcPct val="90000"/>
              </a:lnSpc>
              <a:spcBef>
                <a:spcPts val="600"/>
              </a:spcBef>
              <a:spcAft>
                <a:spcPts val="0"/>
              </a:spcAft>
              <a:buClr>
                <a:schemeClr val="accent1"/>
              </a:buClr>
              <a:buSzPts val="1500"/>
              <a:buFont typeface="Calibri"/>
              <a:buChar char="●"/>
            </a:pPr>
            <a:r>
              <a:rPr lang="en-US" sz="1400" b="0" i="0" u="none" strike="noStrike" cap="none">
                <a:solidFill>
                  <a:srgbClr val="3F3F3F"/>
                </a:solidFill>
                <a:latin typeface="Calibri"/>
                <a:ea typeface="Calibri"/>
                <a:cs typeface="Calibri"/>
                <a:sym typeface="Calibri"/>
              </a:rPr>
              <a:t>Continue holding all Task Force members to agreed upon </a:t>
            </a:r>
            <a:r>
              <a:rPr lang="en-US" sz="1400" b="1" i="0" u="none" strike="noStrike" cap="none">
                <a:solidFill>
                  <a:srgbClr val="3F3F3F"/>
                </a:solidFill>
                <a:latin typeface="Calibri"/>
                <a:ea typeface="Calibri"/>
                <a:cs typeface="Calibri"/>
                <a:sym typeface="Calibri"/>
              </a:rPr>
              <a:t>norms</a:t>
            </a:r>
            <a:r>
              <a:rPr lang="en-US" sz="1400" b="0" i="0" u="none" strike="noStrike" cap="none">
                <a:solidFill>
                  <a:srgbClr val="3F3F3F"/>
                </a:solidFill>
                <a:latin typeface="Calibri"/>
                <a:ea typeface="Calibri"/>
                <a:cs typeface="Calibri"/>
                <a:sym typeface="Calibri"/>
              </a:rPr>
              <a:t>; potentially print out list of norms to have visual reminder</a:t>
            </a:r>
            <a:endParaRPr/>
          </a:p>
          <a:p>
            <a:pPr marL="457188" marR="0" lvl="0" indent="-228591" algn="l" rtl="0">
              <a:lnSpc>
                <a:spcPct val="90000"/>
              </a:lnSpc>
              <a:spcBef>
                <a:spcPts val="600"/>
              </a:spcBef>
              <a:spcAft>
                <a:spcPts val="0"/>
              </a:spcAft>
              <a:buClr>
                <a:schemeClr val="accent1"/>
              </a:buClr>
              <a:buSzPts val="1500"/>
              <a:buFont typeface="Calibri"/>
              <a:buNone/>
            </a:pPr>
            <a:endParaRPr sz="800" b="0" i="0" u="none" strike="noStrike" cap="none">
              <a:solidFill>
                <a:srgbClr val="3F3F3F"/>
              </a:solidFill>
              <a:latin typeface="Calibri"/>
              <a:ea typeface="Calibri"/>
              <a:cs typeface="Calibri"/>
              <a:sym typeface="Calibri"/>
            </a:endParaRPr>
          </a:p>
          <a:p>
            <a:pPr marL="457188" marR="0" lvl="0" indent="-323841" algn="l" rtl="0">
              <a:lnSpc>
                <a:spcPct val="90000"/>
              </a:lnSpc>
              <a:spcBef>
                <a:spcPts val="600"/>
              </a:spcBef>
              <a:spcAft>
                <a:spcPts val="0"/>
              </a:spcAft>
              <a:buClr>
                <a:schemeClr val="accent1"/>
              </a:buClr>
              <a:buSzPts val="1500"/>
              <a:buFont typeface="Calibri"/>
              <a:buChar char="●"/>
            </a:pPr>
            <a:r>
              <a:rPr lang="en-US" sz="1400" b="0" i="0" u="none" strike="noStrike" cap="none">
                <a:solidFill>
                  <a:srgbClr val="3F3F3F"/>
                </a:solidFill>
                <a:latin typeface="Calibri"/>
                <a:ea typeface="Calibri"/>
                <a:cs typeface="Calibri"/>
                <a:sym typeface="Calibri"/>
              </a:rPr>
              <a:t>Acknowledge and collect others’ perspectives to </a:t>
            </a:r>
            <a:r>
              <a:rPr lang="en-US" sz="1400" b="1" i="0" u="none" strike="noStrike" cap="none">
                <a:solidFill>
                  <a:srgbClr val="3F3F3F"/>
                </a:solidFill>
                <a:latin typeface="Calibri"/>
                <a:ea typeface="Calibri"/>
                <a:cs typeface="Calibri"/>
                <a:sym typeface="Calibri"/>
              </a:rPr>
              <a:t>build relationships and shared understanding </a:t>
            </a:r>
            <a:r>
              <a:rPr lang="en-US" sz="1400" b="0" i="0" u="none" strike="noStrike" cap="none">
                <a:solidFill>
                  <a:srgbClr val="3F3F3F"/>
                </a:solidFill>
                <a:latin typeface="Calibri"/>
                <a:ea typeface="Calibri"/>
                <a:cs typeface="Calibri"/>
                <a:sym typeface="Calibri"/>
              </a:rPr>
              <a:t>of issues and solutions</a:t>
            </a:r>
            <a:endParaRPr/>
          </a:p>
          <a:p>
            <a:pPr marL="457188" marR="0" lvl="0" indent="-228591" algn="l" rtl="0">
              <a:lnSpc>
                <a:spcPct val="90000"/>
              </a:lnSpc>
              <a:spcBef>
                <a:spcPts val="600"/>
              </a:spcBef>
              <a:spcAft>
                <a:spcPts val="0"/>
              </a:spcAft>
              <a:buClr>
                <a:schemeClr val="accent1"/>
              </a:buClr>
              <a:buSzPts val="1500"/>
              <a:buFont typeface="Calibri"/>
              <a:buNone/>
            </a:pPr>
            <a:endParaRPr sz="800" b="0" i="0" u="none" strike="noStrike" cap="none">
              <a:solidFill>
                <a:srgbClr val="3F3F3F"/>
              </a:solidFill>
              <a:latin typeface="Calibri"/>
              <a:ea typeface="Calibri"/>
              <a:cs typeface="Calibri"/>
              <a:sym typeface="Calibri"/>
            </a:endParaRPr>
          </a:p>
          <a:p>
            <a:pPr marL="457188" marR="0" lvl="0" indent="-323842" algn="l" rtl="0">
              <a:lnSpc>
                <a:spcPct val="90000"/>
              </a:lnSpc>
              <a:spcBef>
                <a:spcPts val="600"/>
              </a:spcBef>
              <a:spcAft>
                <a:spcPts val="0"/>
              </a:spcAft>
              <a:buClr>
                <a:schemeClr val="accent1"/>
              </a:buClr>
              <a:buSzPts val="1500"/>
              <a:buFont typeface="Calibri"/>
              <a:buChar char="●"/>
            </a:pPr>
            <a:r>
              <a:rPr lang="en-US" sz="1400" b="0" i="0" u="none" strike="noStrike" cap="none">
                <a:solidFill>
                  <a:srgbClr val="3F3F3F"/>
                </a:solidFill>
                <a:latin typeface="Calibri"/>
                <a:ea typeface="Calibri"/>
                <a:cs typeface="Calibri"/>
                <a:sym typeface="Calibri"/>
              </a:rPr>
              <a:t>Allow Task Force members to not only share their perspectives, but also their </a:t>
            </a:r>
            <a:r>
              <a:rPr lang="en-US" sz="1400" b="1" i="0" u="none" strike="noStrike" cap="none">
                <a:solidFill>
                  <a:srgbClr val="3F3F3F"/>
                </a:solidFill>
                <a:latin typeface="Calibri"/>
                <a:ea typeface="Calibri"/>
                <a:cs typeface="Calibri"/>
                <a:sym typeface="Calibri"/>
              </a:rPr>
              <a:t>experiences with the current accountability system</a:t>
            </a:r>
            <a:endParaRPr sz="1400" b="1" i="0" u="none" strike="noStrike" cap="none">
              <a:solidFill>
                <a:srgbClr val="3F3F3F"/>
              </a:solidFill>
              <a:latin typeface="Calibri"/>
              <a:ea typeface="Calibri"/>
              <a:cs typeface="Calibri"/>
              <a:sym typeface="Calibri"/>
            </a:endParaRPr>
          </a:p>
          <a:p>
            <a:pPr marL="457200" marR="0" lvl="0" indent="0" algn="l" rtl="0">
              <a:lnSpc>
                <a:spcPct val="90000"/>
              </a:lnSpc>
              <a:spcBef>
                <a:spcPts val="600"/>
              </a:spcBef>
              <a:spcAft>
                <a:spcPts val="0"/>
              </a:spcAft>
              <a:buNone/>
            </a:pPr>
            <a:endParaRPr b="1">
              <a:solidFill>
                <a:srgbClr val="3F3F3F"/>
              </a:solidFill>
              <a:latin typeface="Calibri"/>
              <a:ea typeface="Calibri"/>
              <a:cs typeface="Calibri"/>
              <a:sym typeface="Calibri"/>
            </a:endParaRPr>
          </a:p>
          <a:p>
            <a:pPr marL="457200" marR="0" lvl="0" indent="0" algn="l" rtl="0">
              <a:lnSpc>
                <a:spcPct val="90000"/>
              </a:lnSpc>
              <a:spcBef>
                <a:spcPts val="600"/>
              </a:spcBef>
              <a:spcAft>
                <a:spcPts val="0"/>
              </a:spcAft>
              <a:buNone/>
            </a:pPr>
            <a:endParaRPr b="1">
              <a:solidFill>
                <a:srgbClr val="3F3F3F"/>
              </a:solidFill>
              <a:latin typeface="Calibri"/>
              <a:ea typeface="Calibri"/>
              <a:cs typeface="Calibri"/>
              <a:sym typeface="Calibri"/>
            </a:endParaRPr>
          </a:p>
          <a:p>
            <a:pPr marL="0" marR="0" lvl="0" indent="0" algn="ctr" rtl="0">
              <a:lnSpc>
                <a:spcPct val="90000"/>
              </a:lnSpc>
              <a:spcBef>
                <a:spcPts val="600"/>
              </a:spcBef>
              <a:spcAft>
                <a:spcPts val="0"/>
              </a:spcAft>
              <a:buNone/>
            </a:pPr>
            <a:r>
              <a:rPr lang="en-US" b="1">
                <a:solidFill>
                  <a:srgbClr val="3F3F3F"/>
                </a:solidFill>
                <a:latin typeface="Calibri"/>
                <a:ea typeface="Calibri"/>
                <a:cs typeface="Calibri"/>
                <a:sym typeface="Calibri"/>
              </a:rPr>
              <a:t>**Thanks to Task Force members that accepted our invitation for a 30 minute call!** </a:t>
            </a:r>
            <a:endParaRPr b="1">
              <a:solidFill>
                <a:srgbClr val="3F3F3F"/>
              </a:solidFill>
              <a:latin typeface="Calibri"/>
              <a:ea typeface="Calibri"/>
              <a:cs typeface="Calibri"/>
              <a:sym typeface="Calibri"/>
            </a:endParaRPr>
          </a:p>
          <a:p>
            <a:pPr marL="457200" marR="0" lvl="0" indent="0" algn="l" rtl="0">
              <a:lnSpc>
                <a:spcPct val="90000"/>
              </a:lnSpc>
              <a:spcBef>
                <a:spcPts val="600"/>
              </a:spcBef>
              <a:spcAft>
                <a:spcPts val="0"/>
              </a:spcAft>
              <a:buNone/>
            </a:pPr>
            <a:endParaRPr b="1">
              <a:solidFill>
                <a:srgbClr val="3F3F3F"/>
              </a:solidFill>
              <a:latin typeface="Calibri"/>
              <a:ea typeface="Calibri"/>
              <a:cs typeface="Calibri"/>
              <a:sym typeface="Calibri"/>
            </a:endParaRPr>
          </a:p>
          <a:p>
            <a:pPr marL="457188" marR="0" lvl="1" indent="-228591" algn="l" rtl="0">
              <a:lnSpc>
                <a:spcPct val="90000"/>
              </a:lnSpc>
              <a:spcBef>
                <a:spcPts val="600"/>
              </a:spcBef>
              <a:spcAft>
                <a:spcPts val="0"/>
              </a:spcAft>
              <a:buClr>
                <a:schemeClr val="accent1"/>
              </a:buClr>
              <a:buSzPts val="1500"/>
              <a:buFont typeface="Calibri"/>
              <a:buNone/>
            </a:pPr>
            <a:endParaRPr sz="1400" b="0" i="0" u="none" strike="noStrike" cap="none">
              <a:solidFill>
                <a:srgbClr val="000000"/>
              </a:solidFill>
              <a:latin typeface="Arial"/>
              <a:ea typeface="Arial"/>
              <a:cs typeface="Arial"/>
              <a:sym typeface="Arial"/>
            </a:endParaRPr>
          </a:p>
          <a:p>
            <a:pPr marL="133346" marR="0" lvl="4" indent="0" algn="l" rtl="0">
              <a:lnSpc>
                <a:spcPct val="90000"/>
              </a:lnSpc>
              <a:spcBef>
                <a:spcPts val="600"/>
              </a:spcBef>
              <a:spcAft>
                <a:spcPts val="0"/>
              </a:spcAft>
              <a:buClr>
                <a:srgbClr val="000000"/>
              </a:buClr>
              <a:buSzPts val="1400"/>
              <a:buFont typeface="Arial"/>
              <a:buNone/>
            </a:pPr>
            <a:endParaRPr sz="1400" b="0" i="0" u="none" strike="noStrike" cap="none">
              <a:solidFill>
                <a:srgbClr val="3F3F3F"/>
              </a:solidFill>
              <a:latin typeface="Calibri"/>
              <a:ea typeface="Calibri"/>
              <a:cs typeface="Calibri"/>
              <a:sym typeface="Calibri"/>
            </a:endParaRPr>
          </a:p>
          <a:p>
            <a:pPr marL="133346" marR="0" lvl="2" indent="0" algn="l" rtl="0">
              <a:lnSpc>
                <a:spcPct val="90000"/>
              </a:lnSpc>
              <a:spcBef>
                <a:spcPts val="6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8"/>
          <p:cNvSpPr txBox="1">
            <a:spLocks noGrp="1"/>
          </p:cNvSpPr>
          <p:nvPr>
            <p:ph type="title"/>
          </p:nvPr>
        </p:nvSpPr>
        <p:spPr>
          <a:xfrm>
            <a:off x="760836" y="214950"/>
            <a:ext cx="7615347" cy="578400"/>
          </a:xfrm>
          <a:prstGeom prst="rect">
            <a:avLst/>
          </a:prstGeom>
          <a:noFill/>
          <a:ln>
            <a:noFill/>
          </a:ln>
        </p:spPr>
        <p:txBody>
          <a:bodyPr spcFirstLastPara="1" wrap="square" lIns="0" tIns="0" rIns="0" bIns="0" anchor="ctr" anchorCtr="0">
            <a:noAutofit/>
          </a:bodyPr>
          <a:lstStyle/>
          <a:p>
            <a:pPr marL="0" lvl="0" indent="0" algn="ctr" rtl="0">
              <a:lnSpc>
                <a:spcPct val="85000"/>
              </a:lnSpc>
              <a:spcBef>
                <a:spcPts val="0"/>
              </a:spcBef>
              <a:spcAft>
                <a:spcPts val="0"/>
              </a:spcAft>
              <a:buClr>
                <a:schemeClr val="accent3"/>
              </a:buClr>
              <a:buSzPts val="3200"/>
              <a:buFont typeface="Calibri"/>
              <a:buNone/>
            </a:pPr>
            <a:r>
              <a:rPr lang="en-US" sz="2800">
                <a:solidFill>
                  <a:schemeClr val="accent3"/>
                </a:solidFill>
                <a:latin typeface="Calibri"/>
                <a:ea typeface="Calibri"/>
                <a:cs typeface="Calibri"/>
                <a:sym typeface="Calibri"/>
              </a:rPr>
              <a:t>Task </a:t>
            </a:r>
            <a:r>
              <a:rPr lang="en-US" sz="2800">
                <a:solidFill>
                  <a:schemeClr val="accent3"/>
                </a:solidFill>
              </a:rPr>
              <a:t>Force members also shared their perspectives on last meeting’s agenda items</a:t>
            </a:r>
            <a:endParaRPr sz="2800">
              <a:solidFill>
                <a:schemeClr val="accent3"/>
              </a:solidFill>
              <a:latin typeface="Calibri"/>
              <a:ea typeface="Calibri"/>
              <a:cs typeface="Calibri"/>
              <a:sym typeface="Calibri"/>
            </a:endParaRPr>
          </a:p>
        </p:txBody>
      </p:sp>
      <p:sp>
        <p:nvSpPr>
          <p:cNvPr id="637" name="Google Shape;637;p8"/>
          <p:cNvSpPr txBox="1">
            <a:spLocks noGrp="1"/>
          </p:cNvSpPr>
          <p:nvPr>
            <p:ph type="dt" idx="10"/>
          </p:nvPr>
        </p:nvSpPr>
        <p:spPr>
          <a:xfrm>
            <a:off x="822961" y="4844839"/>
            <a:ext cx="1854300" cy="2739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December 1, 2023</a:t>
            </a:r>
            <a:endParaRPr/>
          </a:p>
        </p:txBody>
      </p:sp>
      <p:sp>
        <p:nvSpPr>
          <p:cNvPr id="638" name="Google Shape;638;p8"/>
          <p:cNvSpPr txBox="1">
            <a:spLocks noGrp="1"/>
          </p:cNvSpPr>
          <p:nvPr>
            <p:ph type="ftr" idx="11"/>
          </p:nvPr>
        </p:nvSpPr>
        <p:spPr>
          <a:xfrm>
            <a:off x="2764642" y="4844839"/>
            <a:ext cx="3617100" cy="273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1241 TASK FORCE</a:t>
            </a:r>
            <a:endParaRPr/>
          </a:p>
        </p:txBody>
      </p:sp>
      <p:sp>
        <p:nvSpPr>
          <p:cNvPr id="639" name="Google Shape;639;p8"/>
          <p:cNvSpPr txBox="1">
            <a:spLocks noGrp="1"/>
          </p:cNvSpPr>
          <p:nvPr>
            <p:ph type="sldNum" idx="12"/>
          </p:nvPr>
        </p:nvSpPr>
        <p:spPr>
          <a:xfrm>
            <a:off x="7425345" y="4844839"/>
            <a:ext cx="9840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US"/>
              <a:t>12</a:t>
            </a:fld>
            <a:endParaRPr/>
          </a:p>
        </p:txBody>
      </p:sp>
      <p:sp>
        <p:nvSpPr>
          <p:cNvPr id="640" name="Google Shape;640;p8"/>
          <p:cNvSpPr txBox="1"/>
          <p:nvPr/>
        </p:nvSpPr>
        <p:spPr>
          <a:xfrm>
            <a:off x="366725" y="865946"/>
            <a:ext cx="8594400" cy="3821400"/>
          </a:xfrm>
          <a:prstGeom prst="rect">
            <a:avLst/>
          </a:prstGeom>
          <a:noFill/>
          <a:ln>
            <a:noFill/>
          </a:ln>
        </p:spPr>
        <p:txBody>
          <a:bodyPr spcFirstLastPara="1" wrap="square" lIns="0" tIns="45700" rIns="0" bIns="457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en-US" sz="1400" b="1" i="0" u="none" strike="noStrike" cap="none">
                <a:solidFill>
                  <a:srgbClr val="3F3F3F"/>
                </a:solidFill>
                <a:latin typeface="Calibri"/>
                <a:ea typeface="Calibri"/>
                <a:cs typeface="Calibri"/>
                <a:sym typeface="Calibri"/>
              </a:rPr>
              <a:t>Progress to Date and Open Questions</a:t>
            </a:r>
            <a:endParaRPr sz="1400" b="1" i="0" u="none" strike="noStrike" cap="none">
              <a:solidFill>
                <a:srgbClr val="3F3F3F"/>
              </a:solidFill>
              <a:latin typeface="Calibri"/>
              <a:ea typeface="Calibri"/>
              <a:cs typeface="Calibri"/>
              <a:sym typeface="Calibri"/>
            </a:endParaRPr>
          </a:p>
          <a:p>
            <a:pPr marL="457188" marR="0" lvl="0" indent="-323841" algn="l" rtl="0">
              <a:lnSpc>
                <a:spcPct val="90000"/>
              </a:lnSpc>
              <a:spcBef>
                <a:spcPts val="600"/>
              </a:spcBef>
              <a:spcAft>
                <a:spcPts val="0"/>
              </a:spcAft>
              <a:buClr>
                <a:schemeClr val="accent1"/>
              </a:buClr>
              <a:buSzPts val="1500"/>
              <a:buFont typeface="Calibri"/>
              <a:buChar char="●"/>
            </a:pPr>
            <a:r>
              <a:rPr lang="en-US" sz="1400" b="0" i="0" u="none" strike="noStrike" cap="none">
                <a:solidFill>
                  <a:srgbClr val="3F3F3F"/>
                </a:solidFill>
                <a:latin typeface="Calibri"/>
                <a:ea typeface="Calibri"/>
                <a:cs typeface="Calibri"/>
                <a:sym typeface="Calibri"/>
              </a:rPr>
              <a:t>Good review of what we have accomplished and where we are going</a:t>
            </a:r>
            <a:endParaRPr/>
          </a:p>
          <a:p>
            <a:pPr marL="457188" marR="0" lvl="0" indent="-323841" algn="l" rtl="0">
              <a:lnSpc>
                <a:spcPct val="90000"/>
              </a:lnSpc>
              <a:spcBef>
                <a:spcPts val="600"/>
              </a:spcBef>
              <a:spcAft>
                <a:spcPts val="0"/>
              </a:spcAft>
              <a:buClr>
                <a:schemeClr val="accent1"/>
              </a:buClr>
              <a:buSzPts val="1500"/>
              <a:buFont typeface="Calibri"/>
              <a:buChar char="●"/>
            </a:pPr>
            <a:r>
              <a:rPr lang="en-US" sz="1400" b="0" i="0" u="none" strike="noStrike" cap="none">
                <a:solidFill>
                  <a:srgbClr val="3F3F3F"/>
                </a:solidFill>
                <a:latin typeface="Calibri"/>
                <a:ea typeface="Calibri"/>
                <a:cs typeface="Calibri"/>
                <a:sym typeface="Calibri"/>
              </a:rPr>
              <a:t>Need to make more time to address root questions of participants, i.e. correlation between plan types and subgroups</a:t>
            </a:r>
            <a:endParaRPr/>
          </a:p>
          <a:p>
            <a:pPr marL="457188" marR="0" lvl="0" indent="-228591" algn="l" rtl="0">
              <a:lnSpc>
                <a:spcPct val="90000"/>
              </a:lnSpc>
              <a:spcBef>
                <a:spcPts val="600"/>
              </a:spcBef>
              <a:spcAft>
                <a:spcPts val="0"/>
              </a:spcAft>
              <a:buClr>
                <a:schemeClr val="accent1"/>
              </a:buClr>
              <a:buSzPts val="1500"/>
              <a:buFont typeface="Calibri"/>
              <a:buNone/>
            </a:pPr>
            <a:endParaRPr sz="600" b="0" i="0" u="none" strike="noStrike" cap="none">
              <a:solidFill>
                <a:srgbClr val="3F3F3F"/>
              </a:solidFill>
              <a:latin typeface="Calibri"/>
              <a:ea typeface="Calibri"/>
              <a:cs typeface="Calibri"/>
              <a:sym typeface="Calibri"/>
            </a:endParaRPr>
          </a:p>
          <a:p>
            <a:pPr marL="133346" marR="0" lvl="0" indent="0" algn="l" rtl="0">
              <a:lnSpc>
                <a:spcPct val="90000"/>
              </a:lnSpc>
              <a:spcBef>
                <a:spcPts val="600"/>
              </a:spcBef>
              <a:spcAft>
                <a:spcPts val="0"/>
              </a:spcAft>
              <a:buNone/>
            </a:pPr>
            <a:r>
              <a:rPr lang="en-US" sz="1400" b="1" i="0" u="none" strike="noStrike" cap="none">
                <a:solidFill>
                  <a:srgbClr val="3F3F3F"/>
                </a:solidFill>
                <a:latin typeface="Calibri"/>
                <a:ea typeface="Calibri"/>
                <a:cs typeface="Calibri"/>
                <a:sym typeface="Calibri"/>
              </a:rPr>
              <a:t>Refining and Adopting the Road Map</a:t>
            </a:r>
            <a:endParaRPr/>
          </a:p>
          <a:p>
            <a:pPr marL="457188" marR="0" lvl="0" indent="-323841" algn="l" rtl="0">
              <a:lnSpc>
                <a:spcPct val="90000"/>
              </a:lnSpc>
              <a:spcBef>
                <a:spcPts val="600"/>
              </a:spcBef>
              <a:spcAft>
                <a:spcPts val="0"/>
              </a:spcAft>
              <a:buClr>
                <a:schemeClr val="accent1"/>
              </a:buClr>
              <a:buSzPts val="1500"/>
              <a:buFont typeface="Calibri"/>
              <a:buChar char="●"/>
            </a:pPr>
            <a:r>
              <a:rPr lang="en-US" sz="1400" b="0" i="0" u="none" strike="noStrike" cap="none">
                <a:solidFill>
                  <a:srgbClr val="3F3F3F"/>
                </a:solidFill>
                <a:latin typeface="Calibri"/>
                <a:ea typeface="Calibri"/>
                <a:cs typeface="Calibri"/>
                <a:sym typeface="Calibri"/>
              </a:rPr>
              <a:t>Helpful overview</a:t>
            </a:r>
            <a:endParaRPr/>
          </a:p>
          <a:p>
            <a:pPr marL="133346" marR="0" lvl="0" indent="0" algn="l" rtl="0">
              <a:lnSpc>
                <a:spcPct val="90000"/>
              </a:lnSpc>
              <a:spcBef>
                <a:spcPts val="600"/>
              </a:spcBef>
              <a:spcAft>
                <a:spcPts val="0"/>
              </a:spcAft>
              <a:buNone/>
            </a:pPr>
            <a:endParaRPr sz="600" b="0" i="0" u="none" strike="noStrike" cap="none">
              <a:solidFill>
                <a:srgbClr val="3F3F3F"/>
              </a:solidFill>
              <a:latin typeface="Calibri"/>
              <a:ea typeface="Calibri"/>
              <a:cs typeface="Calibri"/>
              <a:sym typeface="Calibri"/>
            </a:endParaRPr>
          </a:p>
          <a:p>
            <a:pPr marL="133346" marR="0" lvl="0" indent="0" algn="l" rtl="0">
              <a:lnSpc>
                <a:spcPct val="90000"/>
              </a:lnSpc>
              <a:spcBef>
                <a:spcPts val="600"/>
              </a:spcBef>
              <a:spcAft>
                <a:spcPts val="0"/>
              </a:spcAft>
              <a:buNone/>
            </a:pPr>
            <a:r>
              <a:rPr lang="en-US" sz="1400" b="1" i="0" u="none" strike="noStrike" cap="none">
                <a:solidFill>
                  <a:srgbClr val="3F3F3F"/>
                </a:solidFill>
                <a:latin typeface="Calibri"/>
                <a:ea typeface="Calibri"/>
                <a:cs typeface="Calibri"/>
                <a:sym typeface="Calibri"/>
              </a:rPr>
              <a:t>Academic Opportunities and Inequities</a:t>
            </a:r>
            <a:endParaRPr/>
          </a:p>
          <a:p>
            <a:pPr marL="457188" marR="0" lvl="0" indent="-323841" algn="l" rtl="0">
              <a:lnSpc>
                <a:spcPct val="90000"/>
              </a:lnSpc>
              <a:spcBef>
                <a:spcPts val="600"/>
              </a:spcBef>
              <a:spcAft>
                <a:spcPts val="0"/>
              </a:spcAft>
              <a:buClr>
                <a:schemeClr val="accent1"/>
              </a:buClr>
              <a:buSzPts val="1500"/>
              <a:buFont typeface="Calibri"/>
              <a:buChar char="●"/>
            </a:pPr>
            <a:r>
              <a:rPr lang="en-US" sz="1400" b="0" i="0" u="none" strike="noStrike" cap="none">
                <a:solidFill>
                  <a:srgbClr val="3F3F3F"/>
                </a:solidFill>
                <a:latin typeface="Calibri"/>
                <a:ea typeface="Calibri"/>
                <a:cs typeface="Calibri"/>
                <a:sym typeface="Calibri"/>
              </a:rPr>
              <a:t>Appreciated seeing alignment across small groups</a:t>
            </a:r>
            <a:endParaRPr/>
          </a:p>
          <a:p>
            <a:pPr marL="457188" marR="0" lvl="0" indent="-323841" algn="l" rtl="0">
              <a:lnSpc>
                <a:spcPct val="90000"/>
              </a:lnSpc>
              <a:spcBef>
                <a:spcPts val="600"/>
              </a:spcBef>
              <a:spcAft>
                <a:spcPts val="0"/>
              </a:spcAft>
              <a:buClr>
                <a:schemeClr val="accent1"/>
              </a:buClr>
              <a:buSzPts val="1500"/>
              <a:buFont typeface="Calibri"/>
              <a:buChar char="●"/>
            </a:pPr>
            <a:r>
              <a:rPr lang="en-US" sz="1400" b="0" i="0" u="none" strike="noStrike" cap="none">
                <a:solidFill>
                  <a:srgbClr val="3F3F3F"/>
                </a:solidFill>
                <a:latin typeface="Calibri"/>
                <a:ea typeface="Calibri"/>
                <a:cs typeface="Calibri"/>
                <a:sym typeface="Calibri"/>
              </a:rPr>
              <a:t>Some members struggled with difference between opportunities and inequities; one Task Force Member noted that lack of opportunities can create inequities and opportunities/interventions can address inequities</a:t>
            </a:r>
            <a:endParaRPr/>
          </a:p>
          <a:p>
            <a:pPr marL="457188" marR="0" lvl="0" indent="-323841" algn="l" rtl="0">
              <a:lnSpc>
                <a:spcPct val="90000"/>
              </a:lnSpc>
              <a:spcBef>
                <a:spcPts val="600"/>
              </a:spcBef>
              <a:spcAft>
                <a:spcPts val="0"/>
              </a:spcAft>
              <a:buClr>
                <a:schemeClr val="accent1"/>
              </a:buClr>
              <a:buSzPts val="1500"/>
              <a:buFont typeface="Calibri"/>
              <a:buChar char="●"/>
            </a:pPr>
            <a:r>
              <a:rPr lang="en-US" sz="1400" b="0" i="0" u="none" strike="noStrike" cap="none">
                <a:solidFill>
                  <a:srgbClr val="3F3F3F"/>
                </a:solidFill>
                <a:latin typeface="Calibri"/>
                <a:ea typeface="Calibri"/>
                <a:cs typeface="Calibri"/>
                <a:sym typeface="Calibri"/>
              </a:rPr>
              <a:t>Assumed next step is to confirm consensus on list, but one participant noted concern about how group will achieve this</a:t>
            </a:r>
            <a:endParaRPr/>
          </a:p>
          <a:p>
            <a:pPr marL="457188" marR="0" lvl="0" indent="-323841" algn="l" rtl="0">
              <a:lnSpc>
                <a:spcPct val="90000"/>
              </a:lnSpc>
              <a:spcBef>
                <a:spcPts val="600"/>
              </a:spcBef>
              <a:spcAft>
                <a:spcPts val="0"/>
              </a:spcAft>
              <a:buClr>
                <a:schemeClr val="accent1"/>
              </a:buClr>
              <a:buSzPts val="1500"/>
              <a:buFont typeface="Calibri"/>
              <a:buChar char="●"/>
            </a:pPr>
            <a:r>
              <a:rPr lang="en-US" sz="1400" b="0" i="0" u="none" strike="noStrike" cap="none">
                <a:solidFill>
                  <a:srgbClr val="3F3F3F"/>
                </a:solidFill>
                <a:latin typeface="Calibri"/>
                <a:ea typeface="Calibri"/>
                <a:cs typeface="Calibri"/>
                <a:sym typeface="Calibri"/>
              </a:rPr>
              <a:t>Some worry this activity was too much like the earlier quality schools exercise; recommends caution if connecting these categories – especially resources – to state level accountability factors</a:t>
            </a:r>
            <a:endParaRPr sz="1400" b="0" i="0" u="none" strike="noStrike" cap="none">
              <a:solidFill>
                <a:srgbClr val="3F3F3F"/>
              </a:solidFill>
              <a:latin typeface="Calibri"/>
              <a:ea typeface="Calibri"/>
              <a:cs typeface="Calibri"/>
              <a:sym typeface="Calibri"/>
            </a:endParaRPr>
          </a:p>
          <a:p>
            <a:pPr marL="133346" marR="0" lvl="0" indent="0" algn="l" rtl="0">
              <a:lnSpc>
                <a:spcPct val="90000"/>
              </a:lnSpc>
              <a:spcBef>
                <a:spcPts val="600"/>
              </a:spcBef>
              <a:spcAft>
                <a:spcPts val="0"/>
              </a:spcAft>
              <a:buNone/>
            </a:pPr>
            <a:endParaRPr sz="1400" b="1" i="0" u="none" strike="noStrike" cap="none">
              <a:solidFill>
                <a:srgbClr val="3F3F3F"/>
              </a:solidFill>
              <a:latin typeface="Calibri"/>
              <a:ea typeface="Calibri"/>
              <a:cs typeface="Calibri"/>
              <a:sym typeface="Calibri"/>
            </a:endParaRPr>
          </a:p>
          <a:p>
            <a:pPr marL="133346" marR="0" lvl="1" indent="0" algn="l" rtl="0">
              <a:lnSpc>
                <a:spcPct val="90000"/>
              </a:lnSpc>
              <a:spcBef>
                <a:spcPts val="600"/>
              </a:spcBef>
              <a:spcAft>
                <a:spcPts val="0"/>
              </a:spcAft>
              <a:buNone/>
            </a:pPr>
            <a:endParaRPr sz="1400" b="0" i="0" u="none" strike="noStrike" cap="none">
              <a:solidFill>
                <a:srgbClr val="000000"/>
              </a:solidFill>
              <a:latin typeface="Arial"/>
              <a:ea typeface="Arial"/>
              <a:cs typeface="Arial"/>
              <a:sym typeface="Arial"/>
            </a:endParaRPr>
          </a:p>
          <a:p>
            <a:pPr marL="133346" marR="0" lvl="4" indent="0" algn="l" rtl="0">
              <a:lnSpc>
                <a:spcPct val="90000"/>
              </a:lnSpc>
              <a:spcBef>
                <a:spcPts val="600"/>
              </a:spcBef>
              <a:spcAft>
                <a:spcPts val="0"/>
              </a:spcAft>
              <a:buClr>
                <a:srgbClr val="000000"/>
              </a:buClr>
              <a:buSzPts val="1400"/>
              <a:buFont typeface="Arial"/>
              <a:buNone/>
            </a:pPr>
            <a:endParaRPr sz="1400" b="0" i="0" u="none" strike="noStrike" cap="none">
              <a:solidFill>
                <a:srgbClr val="3F3F3F"/>
              </a:solidFill>
              <a:latin typeface="Calibri"/>
              <a:ea typeface="Calibri"/>
              <a:cs typeface="Calibri"/>
              <a:sym typeface="Calibri"/>
            </a:endParaRPr>
          </a:p>
          <a:p>
            <a:pPr marL="133346" marR="0" lvl="2" indent="0" algn="l" rtl="0">
              <a:lnSpc>
                <a:spcPct val="90000"/>
              </a:lnSpc>
              <a:spcBef>
                <a:spcPts val="6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9"/>
          <p:cNvSpPr txBox="1">
            <a:spLocks noGrp="1"/>
          </p:cNvSpPr>
          <p:nvPr>
            <p:ph type="title"/>
          </p:nvPr>
        </p:nvSpPr>
        <p:spPr>
          <a:xfrm>
            <a:off x="800110" y="66732"/>
            <a:ext cx="7543800" cy="578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accent3"/>
              </a:buClr>
              <a:buSzPts val="3300"/>
              <a:buFont typeface="Calibri"/>
              <a:buNone/>
            </a:pPr>
            <a:r>
              <a:rPr lang="en-US" sz="2800" dirty="0">
                <a:solidFill>
                  <a:schemeClr val="accent3"/>
                </a:solidFill>
                <a:latin typeface="Calibri"/>
                <a:ea typeface="Calibri"/>
                <a:cs typeface="Calibri"/>
                <a:sym typeface="Calibri"/>
              </a:rPr>
              <a:t>Agenda</a:t>
            </a:r>
            <a:r>
              <a:rPr lang="en-US" sz="2800" dirty="0">
                <a:solidFill>
                  <a:schemeClr val="accent3"/>
                </a:solidFill>
              </a:rPr>
              <a:t> Continued</a:t>
            </a:r>
            <a:endParaRPr dirty="0"/>
          </a:p>
        </p:txBody>
      </p:sp>
      <p:sp>
        <p:nvSpPr>
          <p:cNvPr id="646" name="Google Shape;646;p9"/>
          <p:cNvSpPr txBox="1">
            <a:spLocks noGrp="1"/>
          </p:cNvSpPr>
          <p:nvPr>
            <p:ph type="sldNum" idx="12"/>
          </p:nvPr>
        </p:nvSpPr>
        <p:spPr>
          <a:xfrm>
            <a:off x="7425345" y="4844839"/>
            <a:ext cx="984019"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13</a:t>
            </a:fld>
            <a:endParaRPr/>
          </a:p>
        </p:txBody>
      </p:sp>
      <p:graphicFrame>
        <p:nvGraphicFramePr>
          <p:cNvPr id="647" name="Google Shape;647;p9"/>
          <p:cNvGraphicFramePr/>
          <p:nvPr>
            <p:extLst>
              <p:ext uri="{D42A27DB-BD31-4B8C-83A1-F6EECF244321}">
                <p14:modId xmlns:p14="http://schemas.microsoft.com/office/powerpoint/2010/main" val="147303663"/>
              </p:ext>
            </p:extLst>
          </p:nvPr>
        </p:nvGraphicFramePr>
        <p:xfrm>
          <a:off x="163938" y="983659"/>
          <a:ext cx="8980050" cy="3291600"/>
        </p:xfrm>
        <a:graphic>
          <a:graphicData uri="http://schemas.openxmlformats.org/drawingml/2006/table">
            <a:tbl>
              <a:tblPr firstRow="1">
                <a:noFill/>
                <a:tableStyleId>{1C7D7A6E-CD16-4241-897B-9961BEE30445}</a:tableStyleId>
              </a:tblPr>
              <a:tblGrid>
                <a:gridCol w="1336375">
                  <a:extLst>
                    <a:ext uri="{9D8B030D-6E8A-4147-A177-3AD203B41FA5}">
                      <a16:colId xmlns:a16="http://schemas.microsoft.com/office/drawing/2014/main" val="20000"/>
                    </a:ext>
                  </a:extLst>
                </a:gridCol>
                <a:gridCol w="7643675">
                  <a:extLst>
                    <a:ext uri="{9D8B030D-6E8A-4147-A177-3AD203B41FA5}">
                      <a16:colId xmlns:a16="http://schemas.microsoft.com/office/drawing/2014/main" val="20001"/>
                    </a:ext>
                  </a:extLst>
                </a:gridCol>
              </a:tblGrid>
              <a:tr h="318100">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10:00 - 10:25 am</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9CB9C"/>
                    </a:solidFill>
                  </a:tcPr>
                </a:tc>
                <a:tc>
                  <a:txBody>
                    <a:bodyPr/>
                    <a:lstStyle/>
                    <a:p>
                      <a:pPr marL="0" marR="0" lvl="0" indent="0" algn="l" rtl="0">
                        <a:lnSpc>
                          <a:spcPct val="100000"/>
                        </a:lnSpc>
                        <a:spcBef>
                          <a:spcPts val="0"/>
                        </a:spcBef>
                        <a:spcAft>
                          <a:spcPts val="0"/>
                        </a:spcAft>
                        <a:buClr>
                          <a:schemeClr val="dk1"/>
                        </a:buClr>
                        <a:buSzPts val="1700"/>
                        <a:buFont typeface="Calibri"/>
                        <a:buNone/>
                      </a:pPr>
                      <a:r>
                        <a:rPr lang="en-US" sz="1200" u="none" strike="noStrike" cap="none">
                          <a:solidFill>
                            <a:schemeClr val="dk1"/>
                          </a:solidFill>
                          <a:latin typeface="Calibri"/>
                          <a:ea typeface="Calibri"/>
                          <a:cs typeface="Calibri"/>
                          <a:sym typeface="Calibri"/>
                        </a:rPr>
                        <a:t>   Welcome and Overview</a:t>
                      </a:r>
                      <a:endParaRPr sz="1200" u="none" strike="noStrike" cap="none">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9CB9C"/>
                    </a:solidFill>
                  </a:tcPr>
                </a:tc>
                <a:extLst>
                  <a:ext uri="{0D108BD9-81ED-4DB2-BD59-A6C34878D82A}">
                    <a16:rowId xmlns:a16="http://schemas.microsoft.com/office/drawing/2014/main" val="10000"/>
                  </a:ext>
                </a:extLst>
              </a:tr>
              <a:tr h="264975">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10:25 - 11:15 am</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   Revisiting Academic Opportunities and Inequities</a:t>
                      </a:r>
                      <a:endParaRPr sz="1200" u="none" strike="noStrike" cap="none">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239200">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11:15 - 12:30 pm</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   Promising Practices (in Colorado and across States): Part 1</a:t>
                      </a:r>
                      <a:endParaRPr sz="1200" u="none" strike="noStrike" cap="none">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234450">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12:30 - 1:00 pm</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   Lunch</a:t>
                      </a:r>
                      <a:endParaRPr sz="1200" u="none" strike="noStrike" cap="none">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264975">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1:00 - 2:00</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   Promising Practices (in Colorado and Across States): Part 2 </a:t>
                      </a:r>
                      <a:endParaRPr sz="1200" u="none" strike="noStrike" cap="none">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0">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2:00 - 2:10</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   Break</a:t>
                      </a:r>
                      <a:endParaRPr sz="1200" u="none" strike="noStrike" cap="none">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0">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2:10 - 2:40</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   Parking Lot Follow-up: CDE Data Exploration</a:t>
                      </a:r>
                      <a:endParaRPr sz="1200" u="none" strike="noStrike" cap="none">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381000">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2:40 - 3:40 pm</a:t>
                      </a:r>
                      <a:endParaRPr sz="1200" u="none" strike="noStrike" cap="none">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Calibri"/>
                        <a:buNone/>
                      </a:pPr>
                      <a:endParaRPr sz="1200" u="none" strike="noStrike" cap="none">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3:40 - 4:00 pm</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dirty="0">
                          <a:latin typeface="Calibri"/>
                          <a:ea typeface="Calibri"/>
                          <a:cs typeface="Calibri"/>
                          <a:sym typeface="Calibri"/>
                        </a:rPr>
                        <a:t>   Looking Ahead: Future Meetings, Planning for Stakeholder Consultations, and Vision for Reporting</a:t>
                      </a:r>
                      <a:endParaRPr dirty="0"/>
                    </a:p>
                    <a:p>
                      <a:pPr marL="0" marR="0" lvl="0" indent="0" algn="l" rtl="0">
                        <a:lnSpc>
                          <a:spcPct val="100000"/>
                        </a:lnSpc>
                        <a:spcBef>
                          <a:spcPts val="0"/>
                        </a:spcBef>
                        <a:spcAft>
                          <a:spcPts val="0"/>
                        </a:spcAft>
                        <a:buClr>
                          <a:schemeClr val="dk1"/>
                        </a:buClr>
                        <a:buSzPts val="1100"/>
                        <a:buFont typeface="Calibri"/>
                        <a:buNone/>
                      </a:pPr>
                      <a:endParaRPr sz="1200" u="none" strike="noStrike" cap="none"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Calibri"/>
                        <a:buNone/>
                      </a:pPr>
                      <a:r>
                        <a:rPr lang="en-US" sz="1200" u="none" strike="noStrike" cap="none" dirty="0">
                          <a:latin typeface="Calibri"/>
                          <a:ea typeface="Calibri"/>
                          <a:cs typeface="Calibri"/>
                          <a:sym typeface="Calibri"/>
                        </a:rPr>
                        <a:t>   Closing and Next Steps</a:t>
                      </a:r>
                      <a:endParaRPr dirty="0"/>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648" name="Google Shape;648;p9"/>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December 1, 2023</a:t>
            </a:r>
            <a:endParaRPr/>
          </a:p>
        </p:txBody>
      </p:sp>
      <p:sp>
        <p:nvSpPr>
          <p:cNvPr id="649" name="Google Shape;649;p9"/>
          <p:cNvSpPr txBox="1">
            <a:spLocks noGrp="1"/>
          </p:cNvSpPr>
          <p:nvPr>
            <p:ph type="ftr" idx="11"/>
          </p:nvPr>
        </p:nvSpPr>
        <p:spPr>
          <a:xfrm>
            <a:off x="2764642" y="4844839"/>
            <a:ext cx="3617103" cy="27384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1241 TASK FORCE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10">
            <a:extLst>
              <a:ext uri="{C183D7F6-B498-43B3-948B-1728B52AA6E4}">
                <adec:decorative xmlns:adec="http://schemas.microsoft.com/office/drawing/2017/decorative" val="1"/>
              </a:ext>
            </a:extLst>
          </p:cNvPr>
          <p:cNvSpPr/>
          <p:nvPr/>
        </p:nvSpPr>
        <p:spPr>
          <a:xfrm>
            <a:off x="3735700" y="1163950"/>
            <a:ext cx="4932900" cy="2982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55" name="Google Shape;655;p10"/>
          <p:cNvSpPr txBox="1">
            <a:spLocks noGrp="1"/>
          </p:cNvSpPr>
          <p:nvPr>
            <p:ph type="title"/>
          </p:nvPr>
        </p:nvSpPr>
        <p:spPr>
          <a:xfrm>
            <a:off x="822960" y="214957"/>
            <a:ext cx="7543800" cy="578423"/>
          </a:xfrm>
          <a:prstGeom prst="rect">
            <a:avLst/>
          </a:prstGeom>
          <a:noFill/>
          <a:ln>
            <a:noFill/>
          </a:ln>
        </p:spPr>
        <p:txBody>
          <a:bodyPr spcFirstLastPara="1" wrap="square" lIns="0" tIns="0" rIns="0" bIns="0" anchor="ctr" anchorCtr="0">
            <a:noAutofit/>
          </a:bodyPr>
          <a:lstStyle/>
          <a:p>
            <a:pPr marL="0" lvl="0" indent="0" algn="l" rtl="0">
              <a:lnSpc>
                <a:spcPct val="85000"/>
              </a:lnSpc>
              <a:spcBef>
                <a:spcPts val="0"/>
              </a:spcBef>
              <a:spcAft>
                <a:spcPts val="0"/>
              </a:spcAft>
              <a:buClr>
                <a:schemeClr val="accent3"/>
              </a:buClr>
              <a:buSzPts val="3200"/>
              <a:buFont typeface="Calibri"/>
              <a:buNone/>
            </a:pPr>
            <a:r>
              <a:rPr lang="en-US" sz="2800">
                <a:solidFill>
                  <a:schemeClr val="accent3"/>
                </a:solidFill>
              </a:rPr>
              <a:t>Housekeeping Reminders</a:t>
            </a:r>
            <a:endParaRPr/>
          </a:p>
        </p:txBody>
      </p:sp>
      <p:sp>
        <p:nvSpPr>
          <p:cNvPr id="656" name="Google Shape;656;p10"/>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December 1, 2023</a:t>
            </a:r>
            <a:endParaRPr/>
          </a:p>
        </p:txBody>
      </p:sp>
      <p:sp>
        <p:nvSpPr>
          <p:cNvPr id="657" name="Google Shape;657;p10"/>
          <p:cNvSpPr txBox="1">
            <a:spLocks noGrp="1"/>
          </p:cNvSpPr>
          <p:nvPr>
            <p:ph type="ftr" idx="11"/>
          </p:nvPr>
        </p:nvSpPr>
        <p:spPr>
          <a:xfrm>
            <a:off x="2764642" y="4844839"/>
            <a:ext cx="3617103" cy="27384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1241 TASK FORCE</a:t>
            </a:r>
            <a:endParaRPr/>
          </a:p>
        </p:txBody>
      </p:sp>
      <p:sp>
        <p:nvSpPr>
          <p:cNvPr id="658" name="Google Shape;658;p10"/>
          <p:cNvSpPr txBox="1">
            <a:spLocks noGrp="1"/>
          </p:cNvSpPr>
          <p:nvPr>
            <p:ph type="sldNum" idx="12"/>
          </p:nvPr>
        </p:nvSpPr>
        <p:spPr>
          <a:xfrm>
            <a:off x="7425345" y="4844839"/>
            <a:ext cx="984019"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14</a:t>
            </a:fld>
            <a:endParaRPr/>
          </a:p>
        </p:txBody>
      </p:sp>
      <p:sp>
        <p:nvSpPr>
          <p:cNvPr id="659" name="Google Shape;659;p10"/>
          <p:cNvSpPr txBox="1"/>
          <p:nvPr/>
        </p:nvSpPr>
        <p:spPr>
          <a:xfrm>
            <a:off x="379700" y="1156550"/>
            <a:ext cx="3078900" cy="3075300"/>
          </a:xfrm>
          <a:prstGeom prst="rect">
            <a:avLst/>
          </a:prstGeom>
          <a:noFill/>
          <a:ln>
            <a:noFill/>
          </a:ln>
        </p:spPr>
        <p:txBody>
          <a:bodyPr spcFirstLastPara="1" wrap="square" lIns="91425" tIns="91425" rIns="91425" bIns="91425" anchor="t" anchorCtr="0">
            <a:spAutoFit/>
          </a:bodyPr>
          <a:lstStyle/>
          <a:p>
            <a:pPr marL="457188" marR="0" lvl="0" indent="-317491" algn="l" rtl="0">
              <a:lnSpc>
                <a:spcPct val="90000"/>
              </a:lnSpc>
              <a:spcBef>
                <a:spcPts val="600"/>
              </a:spcBef>
              <a:spcAft>
                <a:spcPts val="0"/>
              </a:spcAft>
              <a:buClr>
                <a:schemeClr val="accent1"/>
              </a:buClr>
              <a:buSzPts val="1500"/>
              <a:buFont typeface="Calibri"/>
              <a:buChar char="●"/>
            </a:pPr>
            <a:r>
              <a:rPr lang="en-US" sz="1600" b="0" i="0" u="none" strike="noStrike" cap="none">
                <a:solidFill>
                  <a:srgbClr val="0C0C0C"/>
                </a:solidFill>
                <a:latin typeface="Calibri"/>
                <a:ea typeface="Calibri"/>
                <a:cs typeface="Calibri"/>
                <a:sym typeface="Calibri"/>
              </a:rPr>
              <a:t>Chairs and Facilitators will recognize Task Force members who wish to speak by seeing their </a:t>
            </a:r>
            <a:r>
              <a:rPr lang="en-US" sz="1600" b="1" i="0" u="none" strike="noStrike" cap="none">
                <a:solidFill>
                  <a:srgbClr val="0C0C0C"/>
                </a:solidFill>
                <a:latin typeface="Calibri"/>
                <a:ea typeface="Calibri"/>
                <a:cs typeface="Calibri"/>
                <a:sym typeface="Calibri"/>
              </a:rPr>
              <a:t>raised flags or – if on Zoom – the raised hand function.</a:t>
            </a:r>
            <a:endParaRPr/>
          </a:p>
          <a:p>
            <a:pPr marL="457188" marR="0" lvl="0" indent="-222241" algn="l" rtl="0">
              <a:lnSpc>
                <a:spcPct val="90000"/>
              </a:lnSpc>
              <a:spcBef>
                <a:spcPts val="600"/>
              </a:spcBef>
              <a:spcAft>
                <a:spcPts val="0"/>
              </a:spcAft>
              <a:buClr>
                <a:schemeClr val="accent1"/>
              </a:buClr>
              <a:buSzPts val="1500"/>
              <a:buFont typeface="Calibri"/>
              <a:buNone/>
            </a:pPr>
            <a:endParaRPr sz="800" b="0" i="0" u="none" strike="noStrike" cap="none">
              <a:solidFill>
                <a:srgbClr val="0C0C0C"/>
              </a:solidFill>
              <a:latin typeface="Calibri"/>
              <a:ea typeface="Calibri"/>
              <a:cs typeface="Calibri"/>
              <a:sym typeface="Calibri"/>
            </a:endParaRPr>
          </a:p>
          <a:p>
            <a:pPr marL="456565" marR="0" lvl="0" indent="-316865" algn="l" rtl="0">
              <a:lnSpc>
                <a:spcPct val="90000"/>
              </a:lnSpc>
              <a:spcBef>
                <a:spcPts val="600"/>
              </a:spcBef>
              <a:spcAft>
                <a:spcPts val="0"/>
              </a:spcAft>
              <a:buClr>
                <a:schemeClr val="accent1"/>
              </a:buClr>
              <a:buSzPts val="1500"/>
              <a:buFont typeface="Calibri"/>
              <a:buChar char="●"/>
            </a:pPr>
            <a:r>
              <a:rPr lang="en-US" sz="1600" b="0" i="0" u="none" strike="noStrike" cap="none">
                <a:solidFill>
                  <a:srgbClr val="0C0C0C"/>
                </a:solidFill>
                <a:latin typeface="Calibri"/>
                <a:ea typeface="Calibri"/>
                <a:cs typeface="Calibri"/>
                <a:sym typeface="Calibri"/>
              </a:rPr>
              <a:t>Use the online </a:t>
            </a:r>
            <a:r>
              <a:rPr lang="en-US" sz="1600">
                <a:solidFill>
                  <a:srgbClr val="0C0C0C"/>
                </a:solidFill>
                <a:latin typeface="Calibri"/>
                <a:ea typeface="Calibri"/>
                <a:cs typeface="Calibri"/>
                <a:sym typeface="Calibri"/>
              </a:rPr>
              <a:t>J</a:t>
            </a:r>
            <a:r>
              <a:rPr lang="en-US" sz="1600" b="0" i="0" u="none" strike="noStrike" cap="none">
                <a:solidFill>
                  <a:srgbClr val="0C0C0C"/>
                </a:solidFill>
                <a:latin typeface="Calibri"/>
                <a:ea typeface="Calibri"/>
                <a:cs typeface="Calibri"/>
                <a:sym typeface="Calibri"/>
              </a:rPr>
              <a:t>amboard </a:t>
            </a:r>
            <a:r>
              <a:rPr lang="en-US" sz="1600" b="1" i="0" u="none" strike="noStrike" cap="none">
                <a:solidFill>
                  <a:srgbClr val="0C0C0C"/>
                </a:solidFill>
                <a:latin typeface="Calibri"/>
                <a:ea typeface="Calibri"/>
                <a:cs typeface="Calibri"/>
                <a:sym typeface="Calibri"/>
              </a:rPr>
              <a:t>parking lot </a:t>
            </a:r>
            <a:r>
              <a:rPr lang="en-US" sz="1600" b="0" i="0" u="none" strike="noStrike" cap="none">
                <a:solidFill>
                  <a:srgbClr val="0C0C0C"/>
                </a:solidFill>
                <a:latin typeface="Calibri"/>
                <a:ea typeface="Calibri"/>
                <a:cs typeface="Calibri"/>
                <a:sym typeface="Calibri"/>
              </a:rPr>
              <a:t>to add ideas, suggestions, and questions we are not able to address during the meeting.  </a:t>
            </a:r>
            <a:endParaRPr sz="1600" b="0" i="0" u="none" strike="noStrike" cap="none">
              <a:solidFill>
                <a:srgbClr val="0C0C0C"/>
              </a:solidFill>
              <a:latin typeface="Calibri"/>
              <a:ea typeface="Calibri"/>
              <a:cs typeface="Calibri"/>
              <a:sym typeface="Calibri"/>
            </a:endParaRPr>
          </a:p>
          <a:p>
            <a:pPr marL="457188" marR="0" lvl="0" indent="-222241" algn="l" rtl="0">
              <a:lnSpc>
                <a:spcPct val="90000"/>
              </a:lnSpc>
              <a:spcBef>
                <a:spcPts val="600"/>
              </a:spcBef>
              <a:spcAft>
                <a:spcPts val="0"/>
              </a:spcAft>
              <a:buClr>
                <a:schemeClr val="accent1"/>
              </a:buClr>
              <a:buSzPts val="1500"/>
              <a:buFont typeface="Calibri"/>
              <a:buNone/>
            </a:pPr>
            <a:endParaRPr sz="800" b="0" i="0" u="none" strike="noStrike" cap="none">
              <a:solidFill>
                <a:srgbClr val="0C0C0C"/>
              </a:solidFill>
              <a:latin typeface="Calibri"/>
              <a:ea typeface="Calibri"/>
              <a:cs typeface="Calibri"/>
              <a:sym typeface="Calibri"/>
            </a:endParaRPr>
          </a:p>
        </p:txBody>
      </p:sp>
      <p:pic>
        <p:nvPicPr>
          <p:cNvPr id="660" name="Google Shape;660;p1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947750" y="1380479"/>
            <a:ext cx="4461602" cy="2510174"/>
          </a:xfrm>
          <a:prstGeom prst="rect">
            <a:avLst/>
          </a:prstGeom>
          <a:noFill/>
          <a:ln>
            <a:noFill/>
          </a:ln>
        </p:spPr>
      </p:pic>
      <p:cxnSp>
        <p:nvCxnSpPr>
          <p:cNvPr id="661" name="Google Shape;661;p10">
            <a:extLst>
              <a:ext uri="{C183D7F6-B498-43B3-948B-1728B52AA6E4}">
                <adec:decorative xmlns:adec="http://schemas.microsoft.com/office/drawing/2017/decorative" val="1"/>
              </a:ext>
            </a:extLst>
          </p:cNvPr>
          <p:cNvCxnSpPr>
            <a:endCxn id="654" idx="1"/>
          </p:cNvCxnSpPr>
          <p:nvPr/>
        </p:nvCxnSpPr>
        <p:spPr>
          <a:xfrm rot="10800000" flipH="1">
            <a:off x="3081700" y="2654950"/>
            <a:ext cx="654000" cy="504300"/>
          </a:xfrm>
          <a:prstGeom prst="bentConnector3">
            <a:avLst>
              <a:gd name="adj1" fmla="val 50000"/>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11"/>
          <p:cNvSpPr txBox="1">
            <a:spLocks noGrp="1"/>
          </p:cNvSpPr>
          <p:nvPr>
            <p:ph type="title"/>
          </p:nvPr>
        </p:nvSpPr>
        <p:spPr>
          <a:xfrm>
            <a:off x="800110" y="66732"/>
            <a:ext cx="7543800" cy="578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accent3"/>
              </a:buClr>
              <a:buSzPts val="3300"/>
              <a:buFont typeface="Calibri"/>
              <a:buNone/>
            </a:pPr>
            <a:r>
              <a:rPr lang="en-US" sz="2800" dirty="0">
                <a:solidFill>
                  <a:schemeClr val="accent3"/>
                </a:solidFill>
                <a:latin typeface="Calibri"/>
                <a:ea typeface="Calibri"/>
                <a:cs typeface="Calibri"/>
                <a:sym typeface="Calibri"/>
              </a:rPr>
              <a:t>Agenda</a:t>
            </a:r>
            <a:r>
              <a:rPr lang="en-US" sz="2800" dirty="0">
                <a:solidFill>
                  <a:schemeClr val="accent3"/>
                </a:solidFill>
              </a:rPr>
              <a:t> 3</a:t>
            </a:r>
            <a:endParaRPr dirty="0"/>
          </a:p>
        </p:txBody>
      </p:sp>
      <p:sp>
        <p:nvSpPr>
          <p:cNvPr id="667" name="Google Shape;667;p11"/>
          <p:cNvSpPr txBox="1">
            <a:spLocks noGrp="1"/>
          </p:cNvSpPr>
          <p:nvPr>
            <p:ph type="sldNum" idx="12"/>
          </p:nvPr>
        </p:nvSpPr>
        <p:spPr>
          <a:xfrm>
            <a:off x="7425345" y="4844839"/>
            <a:ext cx="984019"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15</a:t>
            </a:fld>
            <a:endParaRPr/>
          </a:p>
        </p:txBody>
      </p:sp>
      <p:graphicFrame>
        <p:nvGraphicFramePr>
          <p:cNvPr id="668" name="Google Shape;668;p11"/>
          <p:cNvGraphicFramePr/>
          <p:nvPr>
            <p:extLst>
              <p:ext uri="{D42A27DB-BD31-4B8C-83A1-F6EECF244321}">
                <p14:modId xmlns:p14="http://schemas.microsoft.com/office/powerpoint/2010/main" val="594931004"/>
              </p:ext>
            </p:extLst>
          </p:nvPr>
        </p:nvGraphicFramePr>
        <p:xfrm>
          <a:off x="163938" y="983659"/>
          <a:ext cx="8980050" cy="3291600"/>
        </p:xfrm>
        <a:graphic>
          <a:graphicData uri="http://schemas.openxmlformats.org/drawingml/2006/table">
            <a:tbl>
              <a:tblPr firstRow="1">
                <a:noFill/>
                <a:tableStyleId>{1C7D7A6E-CD16-4241-897B-9961BEE30445}</a:tableStyleId>
              </a:tblPr>
              <a:tblGrid>
                <a:gridCol w="1336375">
                  <a:extLst>
                    <a:ext uri="{9D8B030D-6E8A-4147-A177-3AD203B41FA5}">
                      <a16:colId xmlns:a16="http://schemas.microsoft.com/office/drawing/2014/main" val="20000"/>
                    </a:ext>
                  </a:extLst>
                </a:gridCol>
                <a:gridCol w="7643675">
                  <a:extLst>
                    <a:ext uri="{9D8B030D-6E8A-4147-A177-3AD203B41FA5}">
                      <a16:colId xmlns:a16="http://schemas.microsoft.com/office/drawing/2014/main" val="20001"/>
                    </a:ext>
                  </a:extLst>
                </a:gridCol>
              </a:tblGrid>
              <a:tr h="318100">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10:00 - 10:25 am</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700"/>
                        <a:buFont typeface="Calibri"/>
                        <a:buNone/>
                      </a:pPr>
                      <a:r>
                        <a:rPr lang="en-US" sz="1200" u="none" strike="noStrike" cap="none">
                          <a:solidFill>
                            <a:schemeClr val="dk1"/>
                          </a:solidFill>
                          <a:latin typeface="Calibri"/>
                          <a:ea typeface="Calibri"/>
                          <a:cs typeface="Calibri"/>
                          <a:sym typeface="Calibri"/>
                        </a:rPr>
                        <a:t>   Welcome and Overview</a:t>
                      </a:r>
                      <a:endParaRPr sz="1200" u="none" strike="noStrike" cap="none">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264975">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10:25 - 11:15 am</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7CD9C"/>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   Revisiting Academic Opportunities and Inequities</a:t>
                      </a:r>
                      <a:endParaRPr sz="1200" u="none" strike="noStrike" cap="none">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7CD9C"/>
                    </a:solidFill>
                  </a:tcPr>
                </a:tc>
                <a:extLst>
                  <a:ext uri="{0D108BD9-81ED-4DB2-BD59-A6C34878D82A}">
                    <a16:rowId xmlns:a16="http://schemas.microsoft.com/office/drawing/2014/main" val="10001"/>
                  </a:ext>
                </a:extLst>
              </a:tr>
              <a:tr h="239200">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11:15 - 12:30 pm</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   Promising Practices (in Colorado and Across States): Part 1</a:t>
                      </a:r>
                      <a:endParaRPr sz="1200" u="none" strike="noStrike" cap="none">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234450">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12:30 - 1:00 pm</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   Lunch</a:t>
                      </a:r>
                      <a:endParaRPr sz="1200" u="none" strike="noStrike" cap="none">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264975">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1:00 - 2:00</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   Promising Practices (in Colorado and Across States): Part 2 </a:t>
                      </a:r>
                      <a:endParaRPr sz="1200" u="none" strike="noStrike" cap="none">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0">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2:00 - 2:10</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   Break</a:t>
                      </a:r>
                      <a:endParaRPr sz="1200" u="none" strike="noStrike" cap="none">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0">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2:10 - 2:40</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   Parking Lot Follow-up: CDE Data Exploration</a:t>
                      </a:r>
                      <a:endParaRPr sz="1200" u="none" strike="noStrike" cap="none">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381000">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2:40 - 3:40 pm</a:t>
                      </a:r>
                      <a:endParaRPr sz="1200" u="none" strike="noStrike" cap="none">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Calibri"/>
                        <a:buNone/>
                      </a:pPr>
                      <a:endParaRPr sz="1200" u="none" strike="noStrike" cap="none">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3:40 - 4:00 pm</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dirty="0">
                          <a:latin typeface="Calibri"/>
                          <a:ea typeface="Calibri"/>
                          <a:cs typeface="Calibri"/>
                          <a:sym typeface="Calibri"/>
                        </a:rPr>
                        <a:t>   Looking Ahead: Future Meetings, Planning for Stakeholder Consultations, and Vision for Reporting</a:t>
                      </a:r>
                      <a:endParaRPr dirty="0"/>
                    </a:p>
                    <a:p>
                      <a:pPr marL="0" marR="0" lvl="0" indent="0" algn="l" rtl="0">
                        <a:lnSpc>
                          <a:spcPct val="100000"/>
                        </a:lnSpc>
                        <a:spcBef>
                          <a:spcPts val="0"/>
                        </a:spcBef>
                        <a:spcAft>
                          <a:spcPts val="0"/>
                        </a:spcAft>
                        <a:buClr>
                          <a:schemeClr val="dk1"/>
                        </a:buClr>
                        <a:buSzPts val="1100"/>
                        <a:buFont typeface="Calibri"/>
                        <a:buNone/>
                      </a:pPr>
                      <a:endParaRPr sz="1200" u="none" strike="noStrike" cap="none"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Calibri"/>
                        <a:buNone/>
                      </a:pPr>
                      <a:r>
                        <a:rPr lang="en-US" sz="1200" u="none" strike="noStrike" cap="none" dirty="0">
                          <a:latin typeface="Calibri"/>
                          <a:ea typeface="Calibri"/>
                          <a:cs typeface="Calibri"/>
                          <a:sym typeface="Calibri"/>
                        </a:rPr>
                        <a:t>   Closing and Next Steps</a:t>
                      </a:r>
                      <a:endParaRPr dirty="0"/>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669" name="Google Shape;669;p11"/>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December 1, 2023</a:t>
            </a:r>
            <a:endParaRPr/>
          </a:p>
        </p:txBody>
      </p:sp>
      <p:sp>
        <p:nvSpPr>
          <p:cNvPr id="670" name="Google Shape;670;p11"/>
          <p:cNvSpPr txBox="1">
            <a:spLocks noGrp="1"/>
          </p:cNvSpPr>
          <p:nvPr>
            <p:ph type="ftr" idx="11"/>
          </p:nvPr>
        </p:nvSpPr>
        <p:spPr>
          <a:xfrm>
            <a:off x="2764642" y="4844839"/>
            <a:ext cx="3617103" cy="27384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1241 TASK FORCE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6" name="Google Shape;676;g2a0ff197bfe_1_4"/>
          <p:cNvSpPr txBox="1">
            <a:spLocks noGrp="1"/>
          </p:cNvSpPr>
          <p:nvPr>
            <p:ph type="body" idx="1"/>
          </p:nvPr>
        </p:nvSpPr>
        <p:spPr>
          <a:xfrm>
            <a:off x="822960" y="995090"/>
            <a:ext cx="7543800" cy="3406800"/>
          </a:xfrm>
          <a:prstGeom prst="rect">
            <a:avLst/>
          </a:prstGeom>
        </p:spPr>
        <p:txBody>
          <a:bodyPr spcFirstLastPara="1" wrap="square" lIns="0" tIns="45700" rIns="0" bIns="45700" anchor="t" anchorCtr="0">
            <a:normAutofit/>
          </a:bodyPr>
          <a:lstStyle/>
          <a:p>
            <a:pPr marL="0" lvl="0" indent="0" algn="l" rtl="0">
              <a:spcBef>
                <a:spcPts val="900"/>
              </a:spcBef>
              <a:spcAft>
                <a:spcPts val="0"/>
              </a:spcAft>
              <a:buNone/>
            </a:pPr>
            <a:endParaRPr/>
          </a:p>
        </p:txBody>
      </p:sp>
      <p:sp>
        <p:nvSpPr>
          <p:cNvPr id="677" name="Google Shape;677;g2a0ff197bfe_1_4"/>
          <p:cNvSpPr txBox="1">
            <a:spLocks noGrp="1"/>
          </p:cNvSpPr>
          <p:nvPr>
            <p:ph type="title" idx="4294967295"/>
          </p:nvPr>
        </p:nvSpPr>
        <p:spPr>
          <a:xfrm>
            <a:off x="7424738" y="4845050"/>
            <a:ext cx="984250" cy="2730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00" b="0" i="0" u="none" strike="noStrike" kern="0" cap="none" spc="0" normalizeH="0" baseline="0" noProof="0" smtClean="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16</a:t>
            </a:fld>
            <a:endParaRPr kumimoji="0" lang="en-US" sz="9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678" name="Google Shape;678;g2a0ff197bfe_1_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0" y="24761"/>
            <a:ext cx="9144000" cy="5143500"/>
          </a:xfrm>
          <a:prstGeom prst="rect">
            <a:avLst/>
          </a:prstGeom>
          <a:noFill/>
          <a:ln>
            <a:noFill/>
          </a:ln>
        </p:spPr>
      </p:pic>
      <p:sp>
        <p:nvSpPr>
          <p:cNvPr id="679" name="Google Shape;679;g2a0ff197bfe_1_4">
            <a:extLst>
              <a:ext uri="{C183D7F6-B498-43B3-948B-1728B52AA6E4}">
                <adec:decorative xmlns:adec="http://schemas.microsoft.com/office/drawing/2017/decorative" val="1"/>
              </a:ext>
            </a:extLst>
          </p:cNvPr>
          <p:cNvSpPr txBox="1"/>
          <p:nvPr/>
        </p:nvSpPr>
        <p:spPr>
          <a:xfrm>
            <a:off x="152400" y="1524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latin typeface="Times New Roman"/>
                <a:ea typeface="Times New Roman"/>
                <a:cs typeface="Times New Roman"/>
                <a:sym typeface="Times New Roman"/>
              </a:rPr>
              <a:t>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14"/>
          <p:cNvSpPr txBox="1">
            <a:spLocks noGrp="1"/>
          </p:cNvSpPr>
          <p:nvPr>
            <p:ph type="title"/>
          </p:nvPr>
        </p:nvSpPr>
        <p:spPr>
          <a:xfrm>
            <a:off x="711400" y="141395"/>
            <a:ext cx="7721200" cy="578400"/>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SzPts val="3200"/>
              <a:buNone/>
            </a:pPr>
            <a:r>
              <a:rPr lang="en-US" sz="2800">
                <a:solidFill>
                  <a:schemeClr val="accent3"/>
                </a:solidFill>
              </a:rPr>
              <a:t>Let’s Attempt to Build Consensus on the Categories</a:t>
            </a:r>
            <a:endParaRPr sz="2800"/>
          </a:p>
        </p:txBody>
      </p:sp>
      <p:sp>
        <p:nvSpPr>
          <p:cNvPr id="685" name="Google Shape;685;p14"/>
          <p:cNvSpPr txBox="1">
            <a:spLocks noGrp="1"/>
          </p:cNvSpPr>
          <p:nvPr>
            <p:ph type="sldNum" idx="12"/>
          </p:nvPr>
        </p:nvSpPr>
        <p:spPr>
          <a:xfrm>
            <a:off x="7425345" y="4844839"/>
            <a:ext cx="9840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US"/>
              <a:t>17</a:t>
            </a:fld>
            <a:endParaRPr/>
          </a:p>
        </p:txBody>
      </p:sp>
      <p:sp>
        <p:nvSpPr>
          <p:cNvPr id="686" name="Google Shape;686;p14"/>
          <p:cNvSpPr/>
          <p:nvPr/>
        </p:nvSpPr>
        <p:spPr>
          <a:xfrm>
            <a:off x="614225" y="1228325"/>
            <a:ext cx="2260200" cy="29445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I agree with the categories.</a:t>
            </a:r>
            <a:endParaRPr sz="2400" b="0" i="0" u="none" strike="noStrike" cap="none">
              <a:solidFill>
                <a:srgbClr val="000000"/>
              </a:solidFill>
              <a:latin typeface="Calibri"/>
              <a:ea typeface="Calibri"/>
              <a:cs typeface="Calibri"/>
              <a:sym typeface="Calibri"/>
            </a:endParaRPr>
          </a:p>
        </p:txBody>
      </p:sp>
      <p:sp>
        <p:nvSpPr>
          <p:cNvPr id="687" name="Google Shape;687;p14"/>
          <p:cNvSpPr/>
          <p:nvPr/>
        </p:nvSpPr>
        <p:spPr>
          <a:xfrm>
            <a:off x="3360425" y="1228325"/>
            <a:ext cx="2260200" cy="29445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endParaRPr sz="24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r>
              <a:rPr lang="en-US" sz="2400" b="0" i="0" u="none" strike="noStrike" cap="none">
                <a:solidFill>
                  <a:schemeClr val="dk1"/>
                </a:solidFill>
                <a:latin typeface="Calibri"/>
                <a:ea typeface="Calibri"/>
                <a:cs typeface="Calibri"/>
                <a:sym typeface="Calibri"/>
              </a:rPr>
              <a:t>I do not agree fully with the categories but I can live with them.</a:t>
            </a:r>
            <a:endParaRPr sz="2400" b="0" i="0" u="none" strike="noStrike" cap="none">
              <a:solidFill>
                <a:schemeClr val="dk1"/>
              </a:solidFill>
              <a:latin typeface="Calibri"/>
              <a:ea typeface="Calibri"/>
              <a:cs typeface="Calibri"/>
              <a:sym typeface="Calibri"/>
            </a:endParaRPr>
          </a:p>
        </p:txBody>
      </p:sp>
      <p:sp>
        <p:nvSpPr>
          <p:cNvPr id="688" name="Google Shape;688;p14"/>
          <p:cNvSpPr/>
          <p:nvPr/>
        </p:nvSpPr>
        <p:spPr>
          <a:xfrm>
            <a:off x="6269575" y="1228325"/>
            <a:ext cx="2260200" cy="2944500"/>
          </a:xfrm>
          <a:prstGeom prst="rect">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endParaRPr sz="24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endParaRPr sz="24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r>
              <a:rPr lang="en-US" sz="2400" b="0" i="0" u="none" strike="noStrike" cap="none">
                <a:solidFill>
                  <a:schemeClr val="dk1"/>
                </a:solidFill>
                <a:latin typeface="Calibri"/>
                <a:ea typeface="Calibri"/>
                <a:cs typeface="Calibri"/>
                <a:sym typeface="Calibri"/>
              </a:rPr>
              <a:t>I cannot live with the categories unless there are changes.</a:t>
            </a:r>
            <a:endParaRPr sz="2400" b="0" i="0" u="none" strike="noStrike" cap="none">
              <a:solidFill>
                <a:srgbClr val="000000"/>
              </a:solidFill>
              <a:latin typeface="Calibri"/>
              <a:ea typeface="Calibri"/>
              <a:cs typeface="Calibri"/>
              <a:sym typeface="Calibri"/>
            </a:endParaRPr>
          </a:p>
        </p:txBody>
      </p:sp>
      <p:pic>
        <p:nvPicPr>
          <p:cNvPr id="689" name="Google Shape;689;p1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115375" y="1496089"/>
            <a:ext cx="619750" cy="619750"/>
          </a:xfrm>
          <a:prstGeom prst="rect">
            <a:avLst/>
          </a:prstGeom>
          <a:noFill/>
          <a:ln>
            <a:noFill/>
          </a:ln>
        </p:spPr>
      </p:pic>
      <p:pic>
        <p:nvPicPr>
          <p:cNvPr id="690" name="Google Shape;690;p1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3725051" y="1040475"/>
            <a:ext cx="1530950" cy="1530978"/>
          </a:xfrm>
          <a:prstGeom prst="rect">
            <a:avLst/>
          </a:prstGeom>
          <a:noFill/>
          <a:ln>
            <a:noFill/>
          </a:ln>
        </p:spPr>
      </p:pic>
      <p:pic>
        <p:nvPicPr>
          <p:cNvPr id="691" name="Google Shape;691;p14" descr="thumbs up icon"/>
          <p:cNvPicPr preferRelativeResize="0"/>
          <p:nvPr/>
        </p:nvPicPr>
        <p:blipFill rotWithShape="1">
          <a:blip r:embed="rId5">
            <a:alphaModFix/>
          </a:blip>
          <a:srcRect/>
          <a:stretch/>
        </p:blipFill>
        <p:spPr>
          <a:xfrm>
            <a:off x="1239600" y="1345002"/>
            <a:ext cx="921925" cy="921925"/>
          </a:xfrm>
          <a:prstGeom prst="rect">
            <a:avLst/>
          </a:prstGeom>
          <a:noFill/>
          <a:ln>
            <a:noFill/>
          </a:ln>
        </p:spPr>
      </p:pic>
      <p:sp>
        <p:nvSpPr>
          <p:cNvPr id="692" name="Google Shape;692;p14"/>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December 1, 2023</a:t>
            </a:r>
            <a:endParaRPr/>
          </a:p>
        </p:txBody>
      </p:sp>
      <p:sp>
        <p:nvSpPr>
          <p:cNvPr id="693" name="Google Shape;693;p14"/>
          <p:cNvSpPr txBox="1">
            <a:spLocks noGrp="1"/>
          </p:cNvSpPr>
          <p:nvPr>
            <p:ph type="ftr" idx="11"/>
          </p:nvPr>
        </p:nvSpPr>
        <p:spPr>
          <a:xfrm>
            <a:off x="2764642" y="4844839"/>
            <a:ext cx="3617103" cy="27384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1241 TASK FORCE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15"/>
          <p:cNvSpPr txBox="1">
            <a:spLocks noGrp="1"/>
          </p:cNvSpPr>
          <p:nvPr>
            <p:ph type="title"/>
          </p:nvPr>
        </p:nvSpPr>
        <p:spPr>
          <a:xfrm>
            <a:off x="71717" y="214957"/>
            <a:ext cx="8937811" cy="411531"/>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F3F3F"/>
              </a:buClr>
              <a:buSzPts val="3200"/>
              <a:buFont typeface="Calibri"/>
              <a:buNone/>
            </a:pPr>
            <a:r>
              <a:rPr lang="en-US" sz="2800">
                <a:solidFill>
                  <a:schemeClr val="accent3"/>
                </a:solidFill>
              </a:rPr>
              <a:t>Here’s what it could look like to organize in small groups…</a:t>
            </a:r>
            <a:endParaRPr/>
          </a:p>
        </p:txBody>
      </p:sp>
      <p:sp>
        <p:nvSpPr>
          <p:cNvPr id="699" name="Google Shape;699;p15"/>
          <p:cNvSpPr txBox="1">
            <a:spLocks noGrp="1"/>
          </p:cNvSpPr>
          <p:nvPr>
            <p:ph type="sldNum" idx="12"/>
          </p:nvPr>
        </p:nvSpPr>
        <p:spPr>
          <a:xfrm>
            <a:off x="7425345" y="4844839"/>
            <a:ext cx="984019"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18</a:t>
            </a:fld>
            <a:endParaRPr/>
          </a:p>
        </p:txBody>
      </p:sp>
      <p:grpSp>
        <p:nvGrpSpPr>
          <p:cNvPr id="700" name="Google Shape;700;p15">
            <a:extLst>
              <a:ext uri="{C183D7F6-B498-43B3-948B-1728B52AA6E4}">
                <adec:decorative xmlns:adec="http://schemas.microsoft.com/office/drawing/2017/decorative" val="1"/>
              </a:ext>
            </a:extLst>
          </p:cNvPr>
          <p:cNvGrpSpPr/>
          <p:nvPr/>
        </p:nvGrpSpPr>
        <p:grpSpPr>
          <a:xfrm>
            <a:off x="347758" y="1069716"/>
            <a:ext cx="3338600" cy="3338600"/>
            <a:chOff x="885640" y="34067"/>
            <a:chExt cx="3338600" cy="3338600"/>
          </a:xfrm>
        </p:grpSpPr>
        <p:sp>
          <p:nvSpPr>
            <p:cNvPr id="701" name="Google Shape;701;p15"/>
            <p:cNvSpPr/>
            <p:nvPr/>
          </p:nvSpPr>
          <p:spPr>
            <a:xfrm>
              <a:off x="1669189" y="34067"/>
              <a:ext cx="1771502" cy="1771502"/>
            </a:xfrm>
            <a:prstGeom prst="ellipse">
              <a:avLst/>
            </a:prstGeom>
            <a:solidFill>
              <a:srgbClr val="BB582B">
                <a:alpha val="49803"/>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702" name="Google Shape;702;p15"/>
            <p:cNvSpPr txBox="1"/>
            <p:nvPr/>
          </p:nvSpPr>
          <p:spPr>
            <a:xfrm>
              <a:off x="1873593" y="272538"/>
              <a:ext cx="1362694" cy="562111"/>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i="0" u="none" strike="noStrike" cap="none">
                  <a:solidFill>
                    <a:schemeClr val="dk1"/>
                  </a:solidFill>
                  <a:latin typeface="Calibri"/>
                  <a:ea typeface="Calibri"/>
                  <a:cs typeface="Calibri"/>
                  <a:sym typeface="Calibri"/>
                </a:rPr>
                <a:t>Resource inequity</a:t>
              </a:r>
              <a:endParaRPr>
                <a:latin typeface="Calibri"/>
                <a:ea typeface="Calibri"/>
                <a:cs typeface="Calibri"/>
                <a:sym typeface="Calibri"/>
              </a:endParaRPr>
            </a:p>
          </p:txBody>
        </p:sp>
        <p:sp>
          <p:nvSpPr>
            <p:cNvPr id="703" name="Google Shape;703;p15"/>
            <p:cNvSpPr/>
            <p:nvPr/>
          </p:nvSpPr>
          <p:spPr>
            <a:xfrm>
              <a:off x="2452738" y="817616"/>
              <a:ext cx="1771502" cy="1771502"/>
            </a:xfrm>
            <a:prstGeom prst="ellipse">
              <a:avLst/>
            </a:prstGeom>
            <a:solidFill>
              <a:schemeClr val="accent3">
                <a:alpha val="49803"/>
              </a:scheme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704" name="Google Shape;704;p15"/>
            <p:cNvSpPr txBox="1"/>
            <p:nvPr/>
          </p:nvSpPr>
          <p:spPr>
            <a:xfrm>
              <a:off x="3406625" y="1022020"/>
              <a:ext cx="681347" cy="136269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i="0" u="none" strike="noStrike" cap="none">
                  <a:solidFill>
                    <a:schemeClr val="dk1"/>
                  </a:solidFill>
                  <a:latin typeface="Calibri"/>
                  <a:ea typeface="Calibri"/>
                  <a:cs typeface="Calibri"/>
                  <a:sym typeface="Calibri"/>
                </a:rPr>
                <a:t>Resource inequity</a:t>
              </a:r>
              <a:endParaRPr>
                <a:latin typeface="Calibri"/>
                <a:ea typeface="Calibri"/>
                <a:cs typeface="Calibri"/>
                <a:sym typeface="Calibri"/>
              </a:endParaRPr>
            </a:p>
          </p:txBody>
        </p:sp>
        <p:sp>
          <p:nvSpPr>
            <p:cNvPr id="705" name="Google Shape;705;p15"/>
            <p:cNvSpPr/>
            <p:nvPr/>
          </p:nvSpPr>
          <p:spPr>
            <a:xfrm>
              <a:off x="1669189" y="1601165"/>
              <a:ext cx="1771502" cy="1771502"/>
            </a:xfrm>
            <a:prstGeom prst="ellipse">
              <a:avLst/>
            </a:prstGeom>
            <a:solidFill>
              <a:srgbClr val="9B8355">
                <a:alpha val="49803"/>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706" name="Google Shape;706;p15"/>
            <p:cNvSpPr txBox="1"/>
            <p:nvPr/>
          </p:nvSpPr>
          <p:spPr>
            <a:xfrm>
              <a:off x="1873593" y="2572085"/>
              <a:ext cx="1362694" cy="562111"/>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i="0" u="none" strike="noStrike" cap="none">
                  <a:solidFill>
                    <a:schemeClr val="dk1"/>
                  </a:solidFill>
                  <a:latin typeface="Calibri"/>
                  <a:ea typeface="Calibri"/>
                  <a:cs typeface="Calibri"/>
                  <a:sym typeface="Calibri"/>
                </a:rPr>
                <a:t>Resource inequity</a:t>
              </a:r>
              <a:endParaRPr>
                <a:latin typeface="Calibri"/>
                <a:ea typeface="Calibri"/>
                <a:cs typeface="Calibri"/>
                <a:sym typeface="Calibri"/>
              </a:endParaRPr>
            </a:p>
          </p:txBody>
        </p:sp>
        <p:sp>
          <p:nvSpPr>
            <p:cNvPr id="707" name="Google Shape;707;p15"/>
            <p:cNvSpPr/>
            <p:nvPr/>
          </p:nvSpPr>
          <p:spPr>
            <a:xfrm>
              <a:off x="885640" y="817616"/>
              <a:ext cx="1771502" cy="1771502"/>
            </a:xfrm>
            <a:prstGeom prst="ellipse">
              <a:avLst/>
            </a:prstGeom>
            <a:solidFill>
              <a:schemeClr val="accent5">
                <a:alpha val="49803"/>
              </a:scheme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708" name="Google Shape;708;p15"/>
            <p:cNvSpPr txBox="1"/>
            <p:nvPr/>
          </p:nvSpPr>
          <p:spPr>
            <a:xfrm>
              <a:off x="1021909" y="1022020"/>
              <a:ext cx="681347" cy="136269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i="0" u="none" strike="noStrike" cap="none">
                  <a:solidFill>
                    <a:schemeClr val="dk1"/>
                  </a:solidFill>
                  <a:latin typeface="Calibri"/>
                  <a:ea typeface="Calibri"/>
                  <a:cs typeface="Calibri"/>
                  <a:sym typeface="Calibri"/>
                </a:rPr>
                <a:t>Resource inequity</a:t>
              </a:r>
              <a:endParaRPr>
                <a:latin typeface="Calibri"/>
                <a:ea typeface="Calibri"/>
                <a:cs typeface="Calibri"/>
                <a:sym typeface="Calibri"/>
              </a:endParaRPr>
            </a:p>
          </p:txBody>
        </p:sp>
      </p:grpSp>
      <p:cxnSp>
        <p:nvCxnSpPr>
          <p:cNvPr id="709" name="Google Shape;709;p15">
            <a:extLst>
              <a:ext uri="{C183D7F6-B498-43B3-948B-1728B52AA6E4}">
                <adec:decorative xmlns:adec="http://schemas.microsoft.com/office/drawing/2017/decorative" val="1"/>
              </a:ext>
            </a:extLst>
          </p:cNvPr>
          <p:cNvCxnSpPr/>
          <p:nvPr/>
        </p:nvCxnSpPr>
        <p:spPr>
          <a:xfrm>
            <a:off x="2725271" y="1712259"/>
            <a:ext cx="1550894" cy="0"/>
          </a:xfrm>
          <a:prstGeom prst="straightConnector1">
            <a:avLst/>
          </a:prstGeom>
          <a:noFill/>
          <a:ln w="9525" cap="flat" cmpd="sng">
            <a:solidFill>
              <a:srgbClr val="E37F0B"/>
            </a:solidFill>
            <a:prstDash val="solid"/>
            <a:round/>
            <a:headEnd type="none" w="sm" len="sm"/>
            <a:tailEnd type="none" w="sm" len="sm"/>
          </a:ln>
        </p:spPr>
      </p:cxnSp>
      <p:sp>
        <p:nvSpPr>
          <p:cNvPr id="710" name="Google Shape;710;p15"/>
          <p:cNvSpPr txBox="1"/>
          <p:nvPr/>
        </p:nvSpPr>
        <p:spPr>
          <a:xfrm>
            <a:off x="4128940" y="1035649"/>
            <a:ext cx="4880587" cy="3583476"/>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Small Group = Resource Inequity</a:t>
            </a:r>
            <a:endParaRPr/>
          </a:p>
          <a:p>
            <a:pPr marL="425450" marR="0" lvl="0" indent="-285750" algn="l" rtl="0">
              <a:lnSpc>
                <a:spcPct val="100000"/>
              </a:lnSpc>
              <a:spcBef>
                <a:spcPts val="560"/>
              </a:spcBef>
              <a:spcAft>
                <a:spcPts val="0"/>
              </a:spcAft>
              <a:buClr>
                <a:srgbClr val="000000"/>
              </a:buClr>
              <a:buSzPts val="1400"/>
              <a:buFont typeface="Arial"/>
              <a:buChar char="•"/>
            </a:pPr>
            <a:r>
              <a:rPr lang="en-US" sz="1600" b="1" i="0" u="none" strike="noStrike" cap="none">
                <a:solidFill>
                  <a:schemeClr val="dk1"/>
                </a:solidFill>
                <a:latin typeface="Calibri"/>
                <a:ea typeface="Calibri"/>
                <a:cs typeface="Calibri"/>
                <a:sym typeface="Calibri"/>
              </a:rPr>
              <a:t>Groups spend time studying the “4 Considerations” and others as necessary </a:t>
            </a:r>
            <a:r>
              <a:rPr lang="en-US" sz="1600" b="0" i="0" u="none" strike="noStrike" cap="none">
                <a:solidFill>
                  <a:schemeClr val="dk1"/>
                </a:solidFill>
                <a:latin typeface="Calibri"/>
                <a:ea typeface="Calibri"/>
                <a:cs typeface="Calibri"/>
                <a:sym typeface="Calibri"/>
              </a:rPr>
              <a:t>(e.g., Academic opportunities, Improvements to the accountability and accreditation system, promising practices, recommendations for legislation or rules, as necessary)</a:t>
            </a:r>
            <a:endParaRPr sz="1600" b="0" i="0" u="none" strike="noStrike" cap="none">
              <a:solidFill>
                <a:schemeClr val="dk1"/>
              </a:solidFill>
              <a:latin typeface="Calibri"/>
              <a:ea typeface="Calibri"/>
              <a:cs typeface="Calibri"/>
              <a:sym typeface="Calibri"/>
            </a:endParaRPr>
          </a:p>
          <a:p>
            <a:pPr marL="425450" marR="0" lvl="0" indent="-285750" algn="l" rtl="0">
              <a:lnSpc>
                <a:spcPct val="100000"/>
              </a:lnSpc>
              <a:spcBef>
                <a:spcPts val="0"/>
              </a:spcBef>
              <a:spcAft>
                <a:spcPts val="0"/>
              </a:spcAft>
              <a:buClr>
                <a:srgbClr val="000000"/>
              </a:buClr>
              <a:buSzPts val="1400"/>
              <a:buFont typeface="Arial"/>
              <a:buChar char="•"/>
            </a:pPr>
            <a:r>
              <a:rPr lang="en-US" sz="1600" b="1" i="0" u="none" strike="noStrike" cap="none">
                <a:solidFill>
                  <a:schemeClr val="dk1"/>
                </a:solidFill>
                <a:latin typeface="Calibri"/>
                <a:ea typeface="Calibri"/>
                <a:cs typeface="Calibri"/>
                <a:sym typeface="Calibri"/>
              </a:rPr>
              <a:t>Groups make use of their expertise, available data, outside experts, and input from stakeholder consultations</a:t>
            </a:r>
            <a:endParaRPr/>
          </a:p>
          <a:p>
            <a:pPr marL="425450" marR="0" lvl="0" indent="-285750" algn="l" rtl="0">
              <a:lnSpc>
                <a:spcPct val="100000"/>
              </a:lnSpc>
              <a:spcBef>
                <a:spcPts val="0"/>
              </a:spcBef>
              <a:spcAft>
                <a:spcPts val="0"/>
              </a:spcAft>
              <a:buClr>
                <a:srgbClr val="000000"/>
              </a:buClr>
              <a:buSzPts val="1400"/>
              <a:buFont typeface="Arial"/>
              <a:buChar char="•"/>
            </a:pPr>
            <a:r>
              <a:rPr lang="en-US" sz="1600" b="1" i="0" u="none" strike="noStrike" cap="none">
                <a:solidFill>
                  <a:schemeClr val="dk1"/>
                </a:solidFill>
                <a:latin typeface="Calibri"/>
                <a:ea typeface="Calibri"/>
                <a:cs typeface="Calibri"/>
                <a:sym typeface="Calibri"/>
              </a:rPr>
              <a:t>Meetings balance time for small groups to dive deep, integrate with other groups, and have whole group conversations</a:t>
            </a:r>
            <a:endParaRPr/>
          </a:p>
          <a:p>
            <a:pPr marL="425450" marR="0" lvl="0" indent="-285750" algn="l" rtl="0">
              <a:lnSpc>
                <a:spcPct val="100000"/>
              </a:lnSpc>
              <a:spcBef>
                <a:spcPts val="0"/>
              </a:spcBef>
              <a:spcAft>
                <a:spcPts val="0"/>
              </a:spcAft>
              <a:buClr>
                <a:srgbClr val="000000"/>
              </a:buClr>
              <a:buSzPts val="1400"/>
              <a:buFont typeface="Arial"/>
              <a:buChar char="•"/>
            </a:pPr>
            <a:r>
              <a:rPr lang="en-US" sz="1600" b="1" i="0" u="none" strike="noStrike" cap="none">
                <a:solidFill>
                  <a:schemeClr val="dk1"/>
                </a:solidFill>
                <a:latin typeface="Calibri"/>
                <a:ea typeface="Calibri"/>
                <a:cs typeface="Calibri"/>
                <a:sym typeface="Calibri"/>
              </a:rPr>
              <a:t>Therefore, findings and recommendations are drawn from studying individual and cross-cutting inequities</a:t>
            </a:r>
            <a:endParaRPr/>
          </a:p>
        </p:txBody>
      </p:sp>
      <p:sp>
        <p:nvSpPr>
          <p:cNvPr id="711" name="Google Shape;711;p15"/>
          <p:cNvSpPr txBox="1">
            <a:spLocks noGrp="1"/>
          </p:cNvSpPr>
          <p:nvPr>
            <p:ph type="dt" idx="10"/>
          </p:nvPr>
        </p:nvSpPr>
        <p:spPr>
          <a:xfrm>
            <a:off x="822961" y="4844839"/>
            <a:ext cx="1854300" cy="2739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December 1, 2023</a:t>
            </a:r>
            <a:endParaRPr/>
          </a:p>
        </p:txBody>
      </p:sp>
      <p:sp>
        <p:nvSpPr>
          <p:cNvPr id="712" name="Google Shape;712;p15"/>
          <p:cNvSpPr txBox="1">
            <a:spLocks noGrp="1"/>
          </p:cNvSpPr>
          <p:nvPr>
            <p:ph type="ftr" idx="11"/>
          </p:nvPr>
        </p:nvSpPr>
        <p:spPr>
          <a:xfrm>
            <a:off x="2764642" y="4844839"/>
            <a:ext cx="3617100" cy="273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1241 TASK FORCE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16"/>
          <p:cNvSpPr txBox="1">
            <a:spLocks noGrp="1"/>
          </p:cNvSpPr>
          <p:nvPr>
            <p:ph type="title"/>
          </p:nvPr>
        </p:nvSpPr>
        <p:spPr>
          <a:xfrm>
            <a:off x="800110" y="66732"/>
            <a:ext cx="7543800" cy="578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accent3"/>
              </a:buClr>
              <a:buSzPts val="3300"/>
              <a:buFont typeface="Calibri"/>
              <a:buNone/>
            </a:pPr>
            <a:endParaRPr dirty="0"/>
          </a:p>
        </p:txBody>
      </p:sp>
      <p:sp>
        <p:nvSpPr>
          <p:cNvPr id="718" name="Google Shape;718;p16"/>
          <p:cNvSpPr txBox="1">
            <a:spLocks noGrp="1"/>
          </p:cNvSpPr>
          <p:nvPr>
            <p:ph type="sldNum" idx="12"/>
          </p:nvPr>
        </p:nvSpPr>
        <p:spPr>
          <a:xfrm>
            <a:off x="7425345" y="4844839"/>
            <a:ext cx="984019"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19</a:t>
            </a:fld>
            <a:endParaRPr/>
          </a:p>
        </p:txBody>
      </p:sp>
      <p:graphicFrame>
        <p:nvGraphicFramePr>
          <p:cNvPr id="719" name="Google Shape;719;p16"/>
          <p:cNvGraphicFramePr/>
          <p:nvPr>
            <p:extLst>
              <p:ext uri="{D42A27DB-BD31-4B8C-83A1-F6EECF244321}">
                <p14:modId xmlns:p14="http://schemas.microsoft.com/office/powerpoint/2010/main" val="1477020016"/>
              </p:ext>
            </p:extLst>
          </p:nvPr>
        </p:nvGraphicFramePr>
        <p:xfrm>
          <a:off x="163938" y="983659"/>
          <a:ext cx="8980050" cy="3291600"/>
        </p:xfrm>
        <a:graphic>
          <a:graphicData uri="http://schemas.openxmlformats.org/drawingml/2006/table">
            <a:tbl>
              <a:tblPr firstRow="1">
                <a:noFill/>
                <a:tableStyleId>{1C7D7A6E-CD16-4241-897B-9961BEE30445}</a:tableStyleId>
              </a:tblPr>
              <a:tblGrid>
                <a:gridCol w="1336375">
                  <a:extLst>
                    <a:ext uri="{9D8B030D-6E8A-4147-A177-3AD203B41FA5}">
                      <a16:colId xmlns:a16="http://schemas.microsoft.com/office/drawing/2014/main" val="20000"/>
                    </a:ext>
                  </a:extLst>
                </a:gridCol>
                <a:gridCol w="7643675">
                  <a:extLst>
                    <a:ext uri="{9D8B030D-6E8A-4147-A177-3AD203B41FA5}">
                      <a16:colId xmlns:a16="http://schemas.microsoft.com/office/drawing/2014/main" val="20001"/>
                    </a:ext>
                  </a:extLst>
                </a:gridCol>
              </a:tblGrid>
              <a:tr h="318100">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10:00 - 10:25 am</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700"/>
                        <a:buFont typeface="Calibri"/>
                        <a:buNone/>
                      </a:pPr>
                      <a:r>
                        <a:rPr lang="en-US" sz="1200" u="none" strike="noStrike" cap="none">
                          <a:solidFill>
                            <a:schemeClr val="dk1"/>
                          </a:solidFill>
                          <a:latin typeface="Calibri"/>
                          <a:ea typeface="Calibri"/>
                          <a:cs typeface="Calibri"/>
                          <a:sym typeface="Calibri"/>
                        </a:rPr>
                        <a:t>   Welcome and Overview</a:t>
                      </a:r>
                      <a:endParaRPr sz="1200" u="none" strike="noStrike" cap="none">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264975">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dirty="0">
                          <a:latin typeface="Calibri"/>
                          <a:ea typeface="Calibri"/>
                          <a:cs typeface="Calibri"/>
                          <a:sym typeface="Calibri"/>
                        </a:rPr>
                        <a:t>10:25 - 11:15 am</a:t>
                      </a:r>
                      <a:endParaRPr sz="1200" u="none" strike="noStrike" cap="none" dirty="0">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dirty="0">
                          <a:latin typeface="Calibri"/>
                          <a:ea typeface="Calibri"/>
                          <a:cs typeface="Calibri"/>
                          <a:sym typeface="Calibri"/>
                        </a:rPr>
                        <a:t>   Revisiting Academic Opportunities and Inequities</a:t>
                      </a:r>
                      <a:endParaRPr sz="12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239200">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11:15 - 12:30 pm</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7CD9C"/>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   Promising Practices (in Colorado and Across States): Part 1</a:t>
                      </a:r>
                      <a:endParaRPr sz="1200" u="none" strike="noStrike" cap="none">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7CD9C"/>
                    </a:solidFill>
                  </a:tcPr>
                </a:tc>
                <a:extLst>
                  <a:ext uri="{0D108BD9-81ED-4DB2-BD59-A6C34878D82A}">
                    <a16:rowId xmlns:a16="http://schemas.microsoft.com/office/drawing/2014/main" val="10002"/>
                  </a:ext>
                </a:extLst>
              </a:tr>
              <a:tr h="234450">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12:30 - 1:00 pm</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   Lunch</a:t>
                      </a:r>
                      <a:endParaRPr sz="1200" u="none" strike="noStrike" cap="none">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264975">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1:00 - 2:00</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   Promising Practices (in Colorado and Across States): Part 2 </a:t>
                      </a:r>
                      <a:endParaRPr sz="1200" u="none" strike="noStrike" cap="none">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0">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2:00 - 2:10</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   Break</a:t>
                      </a:r>
                      <a:endParaRPr sz="1200" u="none" strike="noStrike" cap="none">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0">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2:10 - 2:40</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   Parking Lot Follow-up: CDE Data Exploration</a:t>
                      </a:r>
                      <a:endParaRPr sz="1200" u="none" strike="noStrike" cap="none">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381000">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2:40 - 3:40 pm</a:t>
                      </a:r>
                      <a:endParaRPr sz="1200" u="none" strike="noStrike" cap="none">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Calibri"/>
                        <a:buNone/>
                      </a:pPr>
                      <a:endParaRPr sz="1200" u="none" strike="noStrike" cap="none">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3:40 - 4:00 pm</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dirty="0">
                          <a:latin typeface="Calibri"/>
                          <a:ea typeface="Calibri"/>
                          <a:cs typeface="Calibri"/>
                          <a:sym typeface="Calibri"/>
                        </a:rPr>
                        <a:t>   Looking Ahead: Future Meetings, Planning for Stakeholder Consultations, and Vision for Reporting</a:t>
                      </a:r>
                      <a:endParaRPr dirty="0"/>
                    </a:p>
                    <a:p>
                      <a:pPr marL="0" marR="0" lvl="0" indent="0" algn="l" rtl="0">
                        <a:lnSpc>
                          <a:spcPct val="100000"/>
                        </a:lnSpc>
                        <a:spcBef>
                          <a:spcPts val="0"/>
                        </a:spcBef>
                        <a:spcAft>
                          <a:spcPts val="0"/>
                        </a:spcAft>
                        <a:buClr>
                          <a:schemeClr val="dk1"/>
                        </a:buClr>
                        <a:buSzPts val="1100"/>
                        <a:buFont typeface="Calibri"/>
                        <a:buNone/>
                      </a:pPr>
                      <a:endParaRPr sz="1200" u="none" strike="noStrike" cap="none"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Calibri"/>
                        <a:buNone/>
                      </a:pPr>
                      <a:r>
                        <a:rPr lang="en-US" sz="1200" u="none" strike="noStrike" cap="none" dirty="0">
                          <a:latin typeface="Calibri"/>
                          <a:ea typeface="Calibri"/>
                          <a:cs typeface="Calibri"/>
                          <a:sym typeface="Calibri"/>
                        </a:rPr>
                        <a:t>   Closing and Next Steps</a:t>
                      </a:r>
                      <a:endParaRPr dirty="0"/>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720" name="Google Shape;720;p16"/>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December 1, 2023</a:t>
            </a:r>
            <a:endParaRPr/>
          </a:p>
        </p:txBody>
      </p:sp>
      <p:sp>
        <p:nvSpPr>
          <p:cNvPr id="721" name="Google Shape;721;p16"/>
          <p:cNvSpPr txBox="1">
            <a:spLocks noGrp="1"/>
          </p:cNvSpPr>
          <p:nvPr>
            <p:ph type="ftr" idx="11"/>
          </p:nvPr>
        </p:nvSpPr>
        <p:spPr>
          <a:xfrm>
            <a:off x="2764642" y="4844839"/>
            <a:ext cx="3617103" cy="27384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1241 TASK FORCE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2"/>
          <p:cNvSpPr txBox="1">
            <a:spLocks noGrp="1"/>
          </p:cNvSpPr>
          <p:nvPr>
            <p:ph type="title"/>
          </p:nvPr>
        </p:nvSpPr>
        <p:spPr>
          <a:xfrm>
            <a:off x="822960" y="214957"/>
            <a:ext cx="7543800" cy="578423"/>
          </a:xfrm>
          <a:prstGeom prst="rect">
            <a:avLst/>
          </a:prstGeom>
          <a:noFill/>
          <a:ln>
            <a:noFill/>
          </a:ln>
        </p:spPr>
        <p:txBody>
          <a:bodyPr spcFirstLastPara="1" wrap="square" lIns="0" tIns="0" rIns="0" bIns="0" anchor="ctr" anchorCtr="0">
            <a:noAutofit/>
          </a:bodyPr>
          <a:lstStyle/>
          <a:p>
            <a:pPr marL="0" lvl="0" indent="0" algn="l" rtl="0">
              <a:lnSpc>
                <a:spcPct val="85000"/>
              </a:lnSpc>
              <a:spcBef>
                <a:spcPts val="0"/>
              </a:spcBef>
              <a:spcAft>
                <a:spcPts val="0"/>
              </a:spcAft>
              <a:buClr>
                <a:schemeClr val="accent3"/>
              </a:buClr>
              <a:buSzPts val="3200"/>
              <a:buFont typeface="Calibri"/>
              <a:buNone/>
            </a:pPr>
            <a:r>
              <a:rPr lang="en-US" sz="2800">
                <a:solidFill>
                  <a:schemeClr val="accent3"/>
                </a:solidFill>
              </a:rPr>
              <a:t>Welcome from the Task Force Chair and Vice Chair</a:t>
            </a:r>
            <a:endParaRPr/>
          </a:p>
        </p:txBody>
      </p:sp>
      <p:pic>
        <p:nvPicPr>
          <p:cNvPr id="524" name="Google Shape;524;p2" descr="Wendy Birhanzel"/>
          <p:cNvPicPr preferRelativeResize="0"/>
          <p:nvPr/>
        </p:nvPicPr>
        <p:blipFill rotWithShape="1">
          <a:blip r:embed="rId3">
            <a:alphaModFix/>
          </a:blip>
          <a:srcRect l="13541" r="14706"/>
          <a:stretch/>
        </p:blipFill>
        <p:spPr>
          <a:xfrm>
            <a:off x="2179864" y="1558585"/>
            <a:ext cx="1934935" cy="1620569"/>
          </a:xfrm>
          <a:prstGeom prst="rect">
            <a:avLst/>
          </a:prstGeom>
          <a:noFill/>
          <a:ln>
            <a:noFill/>
          </a:ln>
          <a:effectLst>
            <a:outerShdw blurRad="292100" dist="139700" dir="2700000" algn="tl" rotWithShape="0">
              <a:srgbClr val="333333">
                <a:alpha val="64313"/>
              </a:srgbClr>
            </a:outerShdw>
          </a:effectLst>
        </p:spPr>
      </p:pic>
      <p:sp>
        <p:nvSpPr>
          <p:cNvPr id="525" name="Google Shape;525;p2"/>
          <p:cNvSpPr txBox="1"/>
          <p:nvPr/>
        </p:nvSpPr>
        <p:spPr>
          <a:xfrm>
            <a:off x="1874175" y="3396202"/>
            <a:ext cx="2662500" cy="433935"/>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Dr. Wendy Birhanzel</a:t>
            </a:r>
            <a:endParaRPr sz="1400" b="0" i="0" u="none" strike="noStrike" cap="none">
              <a:solidFill>
                <a:srgbClr val="000000"/>
              </a:solidFill>
              <a:latin typeface="Calibri"/>
              <a:ea typeface="Calibri"/>
              <a:cs typeface="Calibri"/>
              <a:sym typeface="Calibri"/>
            </a:endParaRPr>
          </a:p>
        </p:txBody>
      </p:sp>
      <p:sp>
        <p:nvSpPr>
          <p:cNvPr id="526" name="Google Shape;526;p2"/>
          <p:cNvSpPr txBox="1"/>
          <p:nvPr/>
        </p:nvSpPr>
        <p:spPr>
          <a:xfrm>
            <a:off x="1874175" y="3830301"/>
            <a:ext cx="2662500" cy="572434"/>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Task Force Chair</a:t>
            </a:r>
            <a:endParaRPr sz="1800" b="0" i="0" u="none" strike="noStrike" cap="none">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rgbClr val="000000"/>
              </a:buClr>
              <a:buSzPts val="1400"/>
              <a:buFont typeface="Arial"/>
              <a:buNone/>
            </a:pPr>
            <a:r>
              <a:rPr lang="en-US" sz="1400" b="0" i="1" u="none" strike="noStrike" cap="none">
                <a:solidFill>
                  <a:schemeClr val="dk1"/>
                </a:solidFill>
                <a:latin typeface="Calibri"/>
                <a:ea typeface="Calibri"/>
                <a:cs typeface="Calibri"/>
                <a:sym typeface="Calibri"/>
              </a:rPr>
              <a:t>Superintendent </a:t>
            </a:r>
            <a:endParaRPr sz="1400" b="0" i="0" u="none" strike="noStrike" cap="none">
              <a:solidFill>
                <a:srgbClr val="000000"/>
              </a:solidFill>
              <a:latin typeface="Calibri"/>
              <a:ea typeface="Calibri"/>
              <a:cs typeface="Calibri"/>
              <a:sym typeface="Calibri"/>
            </a:endParaRPr>
          </a:p>
        </p:txBody>
      </p:sp>
      <p:pic>
        <p:nvPicPr>
          <p:cNvPr id="527" name="Google Shape;527;p2" descr="Democrats seize control of State Board of Education with narrow win in ..."/>
          <p:cNvPicPr preferRelativeResize="0"/>
          <p:nvPr/>
        </p:nvPicPr>
        <p:blipFill rotWithShape="1">
          <a:blip r:embed="rId4">
            <a:alphaModFix/>
          </a:blip>
          <a:srcRect/>
          <a:stretch/>
        </p:blipFill>
        <p:spPr>
          <a:xfrm>
            <a:off x="5608871" y="1558583"/>
            <a:ext cx="1220215" cy="1620571"/>
          </a:xfrm>
          <a:prstGeom prst="rect">
            <a:avLst/>
          </a:prstGeom>
          <a:noFill/>
          <a:ln>
            <a:noFill/>
          </a:ln>
          <a:effectLst>
            <a:outerShdw blurRad="292100" dist="139700" dir="2700000" algn="tl" rotWithShape="0">
              <a:srgbClr val="333333">
                <a:alpha val="64313"/>
              </a:srgbClr>
            </a:outerShdw>
          </a:effectLst>
        </p:spPr>
      </p:pic>
      <p:sp>
        <p:nvSpPr>
          <p:cNvPr id="528" name="Google Shape;528;p2"/>
          <p:cNvSpPr txBox="1"/>
          <p:nvPr/>
        </p:nvSpPr>
        <p:spPr>
          <a:xfrm>
            <a:off x="5080051" y="3396202"/>
            <a:ext cx="2378100" cy="433935"/>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Rebecca McClellan</a:t>
            </a:r>
            <a:endParaRPr sz="1400" b="0" i="0" u="none" strike="noStrike" cap="none">
              <a:solidFill>
                <a:srgbClr val="000000"/>
              </a:solidFill>
              <a:latin typeface="Calibri"/>
              <a:ea typeface="Calibri"/>
              <a:cs typeface="Calibri"/>
              <a:sym typeface="Calibri"/>
            </a:endParaRPr>
          </a:p>
        </p:txBody>
      </p:sp>
      <p:sp>
        <p:nvSpPr>
          <p:cNvPr id="529" name="Google Shape;529;p2"/>
          <p:cNvSpPr txBox="1"/>
          <p:nvPr/>
        </p:nvSpPr>
        <p:spPr>
          <a:xfrm>
            <a:off x="5009575" y="3830302"/>
            <a:ext cx="2378100" cy="572434"/>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Task Force Vice Chair</a:t>
            </a:r>
            <a:endParaRPr sz="1800" b="0" i="0" u="none" strike="noStrike" cap="none">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rgbClr val="000000"/>
              </a:buClr>
              <a:buSzPts val="1400"/>
              <a:buFont typeface="Arial"/>
              <a:buNone/>
            </a:pPr>
            <a:r>
              <a:rPr lang="en-US" sz="1400" b="0" i="1" u="none" strike="noStrike" cap="none">
                <a:solidFill>
                  <a:schemeClr val="dk1"/>
                </a:solidFill>
                <a:latin typeface="Calibri"/>
                <a:ea typeface="Calibri"/>
                <a:cs typeface="Calibri"/>
                <a:sym typeface="Calibri"/>
              </a:rPr>
              <a:t>State Board of Education </a:t>
            </a:r>
            <a:endParaRPr sz="1400" b="0" i="0" u="none" strike="noStrike" cap="none">
              <a:solidFill>
                <a:srgbClr val="000000"/>
              </a:solidFill>
              <a:latin typeface="Calibri"/>
              <a:ea typeface="Calibri"/>
              <a:cs typeface="Calibri"/>
              <a:sym typeface="Calibri"/>
            </a:endParaRPr>
          </a:p>
        </p:txBody>
      </p:sp>
      <p:sp>
        <p:nvSpPr>
          <p:cNvPr id="530" name="Google Shape;530;p2"/>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December 1, 2023</a:t>
            </a:r>
            <a:endParaRPr/>
          </a:p>
        </p:txBody>
      </p:sp>
      <p:sp>
        <p:nvSpPr>
          <p:cNvPr id="531" name="Google Shape;531;p2"/>
          <p:cNvSpPr txBox="1">
            <a:spLocks noGrp="1"/>
          </p:cNvSpPr>
          <p:nvPr>
            <p:ph type="ftr" idx="11"/>
          </p:nvPr>
        </p:nvSpPr>
        <p:spPr>
          <a:xfrm>
            <a:off x="2764642" y="4844839"/>
            <a:ext cx="3617103" cy="27384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1241 TASK FORCE</a:t>
            </a:r>
            <a:endParaRPr/>
          </a:p>
        </p:txBody>
      </p:sp>
      <p:sp>
        <p:nvSpPr>
          <p:cNvPr id="532" name="Google Shape;532;p2"/>
          <p:cNvSpPr txBox="1">
            <a:spLocks noGrp="1"/>
          </p:cNvSpPr>
          <p:nvPr>
            <p:ph type="sldNum" idx="12"/>
          </p:nvPr>
        </p:nvSpPr>
        <p:spPr>
          <a:xfrm>
            <a:off x="7425345" y="4844839"/>
            <a:ext cx="984019"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17"/>
          <p:cNvSpPr txBox="1"/>
          <p:nvPr/>
        </p:nvSpPr>
        <p:spPr>
          <a:xfrm flipH="1">
            <a:off x="856800" y="4027558"/>
            <a:ext cx="7430400" cy="531000"/>
          </a:xfrm>
          <a:prstGeom prst="rect">
            <a:avLst/>
          </a:prstGeom>
          <a:noFill/>
          <a:ln>
            <a:noFill/>
          </a:ln>
        </p:spPr>
        <p:txBody>
          <a:bodyPr spcFirstLastPara="1" wrap="square" lIns="68575" tIns="34275" rIns="68575" bIns="34275" anchor="t" anchorCtr="0">
            <a:spAutoFit/>
          </a:bodyPr>
          <a:lstStyle/>
          <a:p>
            <a:pPr marL="171450" marR="0" lvl="0" indent="-171450" algn="l" rtl="0">
              <a:lnSpc>
                <a:spcPct val="100000"/>
              </a:lnSpc>
              <a:spcBef>
                <a:spcPts val="0"/>
              </a:spcBef>
              <a:spcAft>
                <a:spcPts val="0"/>
              </a:spcAft>
              <a:buClr>
                <a:schemeClr val="accent1"/>
              </a:buClr>
              <a:buSzPts val="1000"/>
              <a:buFont typeface="Arial"/>
              <a:buChar char="•"/>
            </a:pPr>
            <a:r>
              <a:rPr lang="en-US" sz="1000" b="0" i="0" u="none" strike="noStrike" cap="none">
                <a:solidFill>
                  <a:schemeClr val="dk1"/>
                </a:solidFill>
                <a:latin typeface="Calibri"/>
                <a:ea typeface="Calibri"/>
                <a:cs typeface="Calibri"/>
                <a:sym typeface="Calibri"/>
              </a:rPr>
              <a:t>Content and agendas for these meetings to be developed from task force feedback, along with the “tools” listed in legislation.</a:t>
            </a:r>
            <a:endParaRPr sz="1000" b="0" i="0" u="none" strike="noStrike" cap="none">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accent1"/>
              </a:buClr>
              <a:buSzPts val="1000"/>
              <a:buFont typeface="Arial"/>
              <a:buChar char="•"/>
            </a:pPr>
            <a:r>
              <a:rPr lang="en-US" sz="1000" b="0" i="0" u="none" strike="noStrike" cap="none">
                <a:solidFill>
                  <a:schemeClr val="dk1"/>
                </a:solidFill>
                <a:latin typeface="Calibri"/>
                <a:ea typeface="Calibri"/>
                <a:cs typeface="Calibri"/>
                <a:sym typeface="Calibri"/>
              </a:rPr>
              <a:t>Feedback from “parent organization, student organizations and additional stakeholders as needed” to be incorporated throughout Phase I as identified by Task Force members.</a:t>
            </a:r>
            <a:endParaRPr sz="1000" b="0" i="0" u="none" strike="noStrike" cap="none">
              <a:solidFill>
                <a:schemeClr val="dk1"/>
              </a:solidFill>
              <a:latin typeface="Calibri"/>
              <a:ea typeface="Calibri"/>
              <a:cs typeface="Calibri"/>
              <a:sym typeface="Calibri"/>
            </a:endParaRPr>
          </a:p>
        </p:txBody>
      </p:sp>
      <p:sp>
        <p:nvSpPr>
          <p:cNvPr id="727" name="Google Shape;727;p17"/>
          <p:cNvSpPr txBox="1">
            <a:spLocks noGrp="1"/>
          </p:cNvSpPr>
          <p:nvPr>
            <p:ph type="title"/>
          </p:nvPr>
        </p:nvSpPr>
        <p:spPr>
          <a:xfrm>
            <a:off x="679856" y="126111"/>
            <a:ext cx="8540925" cy="634500"/>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F3F3F"/>
              </a:buClr>
              <a:buSzPts val="3009"/>
              <a:buFont typeface="Calibri"/>
              <a:buNone/>
            </a:pPr>
            <a:r>
              <a:rPr lang="en-US" sz="2800" dirty="0">
                <a:solidFill>
                  <a:schemeClr val="accent3"/>
                </a:solidFill>
              </a:rPr>
              <a:t>Roadmap:  Phase I – Interim Report &amp; “The What”</a:t>
            </a:r>
            <a:endParaRPr sz="2800" dirty="0"/>
          </a:p>
        </p:txBody>
      </p:sp>
      <p:sp>
        <p:nvSpPr>
          <p:cNvPr id="728" name="Google Shape;728;p17"/>
          <p:cNvSpPr txBox="1">
            <a:spLocks noGrp="1"/>
          </p:cNvSpPr>
          <p:nvPr>
            <p:ph type="dt" idx="10"/>
          </p:nvPr>
        </p:nvSpPr>
        <p:spPr>
          <a:xfrm>
            <a:off x="822961" y="4844839"/>
            <a:ext cx="1854300" cy="2739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December 1,  2023</a:t>
            </a:r>
            <a:endParaRPr/>
          </a:p>
        </p:txBody>
      </p:sp>
      <p:sp>
        <p:nvSpPr>
          <p:cNvPr id="729" name="Google Shape;729;p17"/>
          <p:cNvSpPr txBox="1">
            <a:spLocks noGrp="1"/>
          </p:cNvSpPr>
          <p:nvPr>
            <p:ph type="ftr" idx="11"/>
          </p:nvPr>
        </p:nvSpPr>
        <p:spPr>
          <a:xfrm>
            <a:off x="2764642" y="4844839"/>
            <a:ext cx="3617100" cy="273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1241 TASK FORCE</a:t>
            </a:r>
            <a:endParaRPr/>
          </a:p>
        </p:txBody>
      </p:sp>
      <p:sp>
        <p:nvSpPr>
          <p:cNvPr id="730" name="Google Shape;730;p17"/>
          <p:cNvSpPr txBox="1">
            <a:spLocks noGrp="1"/>
          </p:cNvSpPr>
          <p:nvPr>
            <p:ph type="sldNum" idx="12"/>
          </p:nvPr>
        </p:nvSpPr>
        <p:spPr>
          <a:xfrm>
            <a:off x="7425345" y="4844839"/>
            <a:ext cx="9840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20</a:t>
            </a:fld>
            <a:endParaRPr/>
          </a:p>
        </p:txBody>
      </p:sp>
      <p:graphicFrame>
        <p:nvGraphicFramePr>
          <p:cNvPr id="731" name="Google Shape;731;p17"/>
          <p:cNvGraphicFramePr/>
          <p:nvPr>
            <p:extLst>
              <p:ext uri="{D42A27DB-BD31-4B8C-83A1-F6EECF244321}">
                <p14:modId xmlns:p14="http://schemas.microsoft.com/office/powerpoint/2010/main" val="2158904562"/>
              </p:ext>
            </p:extLst>
          </p:nvPr>
        </p:nvGraphicFramePr>
        <p:xfrm>
          <a:off x="890755" y="953770"/>
          <a:ext cx="7699400" cy="2870250"/>
        </p:xfrm>
        <a:graphic>
          <a:graphicData uri="http://schemas.openxmlformats.org/drawingml/2006/table">
            <a:tbl>
              <a:tblPr firstRow="1" bandRow="1">
                <a:noFill/>
                <a:tableStyleId>{1C7D7A6E-CD16-4241-897B-9961BEE30445}</a:tableStyleId>
              </a:tblPr>
              <a:tblGrid>
                <a:gridCol w="1924850">
                  <a:extLst>
                    <a:ext uri="{9D8B030D-6E8A-4147-A177-3AD203B41FA5}">
                      <a16:colId xmlns:a16="http://schemas.microsoft.com/office/drawing/2014/main" val="20000"/>
                    </a:ext>
                  </a:extLst>
                </a:gridCol>
                <a:gridCol w="1924850">
                  <a:extLst>
                    <a:ext uri="{9D8B030D-6E8A-4147-A177-3AD203B41FA5}">
                      <a16:colId xmlns:a16="http://schemas.microsoft.com/office/drawing/2014/main" val="20001"/>
                    </a:ext>
                  </a:extLst>
                </a:gridCol>
                <a:gridCol w="2062725">
                  <a:extLst>
                    <a:ext uri="{9D8B030D-6E8A-4147-A177-3AD203B41FA5}">
                      <a16:colId xmlns:a16="http://schemas.microsoft.com/office/drawing/2014/main" val="20002"/>
                    </a:ext>
                  </a:extLst>
                </a:gridCol>
                <a:gridCol w="1786975">
                  <a:extLst>
                    <a:ext uri="{9D8B030D-6E8A-4147-A177-3AD203B41FA5}">
                      <a16:colId xmlns:a16="http://schemas.microsoft.com/office/drawing/2014/main" val="20003"/>
                    </a:ext>
                  </a:extLst>
                </a:gridCol>
              </a:tblGrid>
              <a:tr h="370850">
                <a:tc>
                  <a:txBody>
                    <a:bodyPr/>
                    <a:lstStyle/>
                    <a:p>
                      <a:pPr marL="0" marR="0" lvl="0" indent="0" algn="ctr" rtl="0">
                        <a:lnSpc>
                          <a:spcPct val="100000"/>
                        </a:lnSpc>
                        <a:spcBef>
                          <a:spcPts val="0"/>
                        </a:spcBef>
                        <a:spcAft>
                          <a:spcPts val="0"/>
                        </a:spcAft>
                        <a:buClr>
                          <a:srgbClr val="000000"/>
                        </a:buClr>
                        <a:buSzPts val="1351"/>
                        <a:buFont typeface="Arial"/>
                        <a:buNone/>
                      </a:pPr>
                      <a:r>
                        <a:rPr lang="en-US" sz="1351" u="none" strike="noStrike" cap="none">
                          <a:solidFill>
                            <a:schemeClr val="lt1"/>
                          </a:solidFill>
                          <a:latin typeface="Calibri"/>
                          <a:ea typeface="Calibri"/>
                          <a:cs typeface="Calibri"/>
                          <a:sym typeface="Calibri"/>
                        </a:rPr>
                        <a:t>November 3</a:t>
                      </a:r>
                      <a:endParaRPr sz="1400" u="none" strike="noStrike" cap="none">
                        <a:latin typeface="Calibri"/>
                        <a:ea typeface="Calibri"/>
                        <a:cs typeface="Calibri"/>
                        <a:sym typeface="Calibri"/>
                      </a:endParaRPr>
                    </a:p>
                  </a:txBody>
                  <a:tcPr marL="91450" marR="91450" marT="45725" marB="45725">
                    <a:solidFill>
                      <a:srgbClr val="A64D79"/>
                    </a:solidFill>
                  </a:tcPr>
                </a:tc>
                <a:tc>
                  <a:txBody>
                    <a:bodyPr/>
                    <a:lstStyle/>
                    <a:p>
                      <a:pPr marL="0" marR="0" lvl="0" indent="0" algn="ctr" rtl="0">
                        <a:lnSpc>
                          <a:spcPct val="100000"/>
                        </a:lnSpc>
                        <a:spcBef>
                          <a:spcPts val="0"/>
                        </a:spcBef>
                        <a:spcAft>
                          <a:spcPts val="0"/>
                        </a:spcAft>
                        <a:buClr>
                          <a:srgbClr val="000000"/>
                        </a:buClr>
                        <a:buSzPts val="1351"/>
                        <a:buFont typeface="Arial"/>
                        <a:buNone/>
                      </a:pPr>
                      <a:r>
                        <a:rPr lang="en-US" sz="1351" u="none" strike="noStrike" cap="none" dirty="0">
                          <a:solidFill>
                            <a:schemeClr val="tx1"/>
                          </a:solidFill>
                          <a:latin typeface="Calibri"/>
                          <a:ea typeface="Calibri"/>
                          <a:cs typeface="Calibri"/>
                          <a:sym typeface="Calibri"/>
                        </a:rPr>
                        <a:t>December 1</a:t>
                      </a:r>
                      <a:endParaRPr sz="1400" u="none" strike="noStrike" cap="none" dirty="0">
                        <a:solidFill>
                          <a:schemeClr val="tx1"/>
                        </a:solidFill>
                        <a:latin typeface="Calibri"/>
                        <a:ea typeface="Calibri"/>
                        <a:cs typeface="Calibri"/>
                        <a:sym typeface="Calibri"/>
                      </a:endParaRPr>
                    </a:p>
                  </a:txBody>
                  <a:tcPr marL="91450" marR="91450" marT="45725" marB="45725">
                    <a:lnR w="9525" cap="flat" cmpd="sng">
                      <a:solidFill>
                        <a:srgbClr val="9E9E9E"/>
                      </a:solidFill>
                      <a:prstDash val="solid"/>
                      <a:round/>
                      <a:headEnd type="none" w="sm" len="sm"/>
                      <a:tailEnd type="none" w="sm" len="sm"/>
                    </a:lnR>
                    <a:solidFill>
                      <a:srgbClr val="F1C232"/>
                    </a:solidFill>
                  </a:tcPr>
                </a:tc>
                <a:tc>
                  <a:txBody>
                    <a:bodyPr/>
                    <a:lstStyle/>
                    <a:p>
                      <a:pPr marL="0" marR="0" lvl="0" indent="0" algn="ctr" rtl="0">
                        <a:lnSpc>
                          <a:spcPct val="100000"/>
                        </a:lnSpc>
                        <a:spcBef>
                          <a:spcPts val="0"/>
                        </a:spcBef>
                        <a:spcAft>
                          <a:spcPts val="0"/>
                        </a:spcAft>
                        <a:buClr>
                          <a:srgbClr val="000000"/>
                        </a:buClr>
                        <a:buSzPts val="1351"/>
                        <a:buFont typeface="Arial"/>
                        <a:buNone/>
                      </a:pPr>
                      <a:r>
                        <a:rPr lang="en-US" sz="1351" u="none" strike="noStrike" cap="none" dirty="0">
                          <a:solidFill>
                            <a:schemeClr val="tx1"/>
                          </a:solidFill>
                          <a:latin typeface="Calibri"/>
                          <a:ea typeface="Calibri"/>
                          <a:cs typeface="Calibri"/>
                          <a:sym typeface="Calibri"/>
                        </a:rPr>
                        <a:t>January </a:t>
                      </a:r>
                      <a:r>
                        <a:rPr lang="en-US" sz="1351" dirty="0">
                          <a:solidFill>
                            <a:schemeClr val="tx1"/>
                          </a:solidFill>
                          <a:latin typeface="Calibri"/>
                          <a:ea typeface="Calibri"/>
                          <a:cs typeface="Calibri"/>
                          <a:sym typeface="Calibri"/>
                        </a:rPr>
                        <a:t>9</a:t>
                      </a:r>
                      <a:endParaRPr sz="1351" u="none" strike="noStrike" cap="none" dirty="0">
                        <a:solidFill>
                          <a:schemeClr val="tx1"/>
                        </a:solidFill>
                        <a:latin typeface="Calibri"/>
                        <a:ea typeface="Calibri"/>
                        <a:cs typeface="Calibri"/>
                        <a:sym typeface="Calibri"/>
                      </a:endParaRPr>
                    </a:p>
                  </a:txBody>
                  <a:tcPr marL="91450" marR="91450"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000000"/>
                        </a:buClr>
                        <a:buSzPts val="1351"/>
                        <a:buFont typeface="Arial"/>
                        <a:buNone/>
                      </a:pPr>
                      <a:r>
                        <a:rPr lang="en-US" sz="1351" u="none" strike="noStrike" cap="none">
                          <a:solidFill>
                            <a:schemeClr val="lt1"/>
                          </a:solidFill>
                          <a:latin typeface="Calibri"/>
                          <a:ea typeface="Calibri"/>
                          <a:cs typeface="Calibri"/>
                          <a:sym typeface="Calibri"/>
                        </a:rPr>
                        <a:t>January </a:t>
                      </a:r>
                      <a:r>
                        <a:rPr lang="en-US" sz="1351">
                          <a:solidFill>
                            <a:schemeClr val="lt1"/>
                          </a:solidFill>
                          <a:latin typeface="Calibri"/>
                          <a:ea typeface="Calibri"/>
                          <a:cs typeface="Calibri"/>
                          <a:sym typeface="Calibri"/>
                        </a:rPr>
                        <a:t>17</a:t>
                      </a:r>
                      <a:endParaRPr sz="1400" u="none" strike="noStrike" cap="none">
                        <a:latin typeface="Calibri"/>
                        <a:ea typeface="Calibri"/>
                        <a:cs typeface="Calibri"/>
                        <a:sym typeface="Calibri"/>
                      </a:endParaRPr>
                    </a:p>
                  </a:txBody>
                  <a:tcPr marL="91450" marR="91450" marT="45725" marB="45725">
                    <a:lnL w="9525" cap="flat" cmpd="sng">
                      <a:solidFill>
                        <a:srgbClr val="9E9E9E"/>
                      </a:solidFill>
                      <a:prstDash val="solid"/>
                      <a:round/>
                      <a:headEnd type="none" w="sm" len="sm"/>
                      <a:tailEnd type="none" w="sm" len="sm"/>
                    </a:lnL>
                    <a:solidFill>
                      <a:srgbClr val="3F739B"/>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latin typeface="Calibri"/>
                          <a:ea typeface="Calibri"/>
                          <a:cs typeface="Calibri"/>
                          <a:sym typeface="Calibri"/>
                        </a:rPr>
                        <a:t>Refine and adopt</a:t>
                      </a:r>
                      <a:r>
                        <a:rPr lang="en-US" sz="1000" u="none" strike="noStrike" cap="none">
                          <a:latin typeface="Calibri"/>
                          <a:ea typeface="Calibri"/>
                          <a:cs typeface="Calibri"/>
                          <a:sym typeface="Calibri"/>
                        </a:rPr>
                        <a:t> the final road map.</a:t>
                      </a:r>
                      <a:endParaRPr sz="1400" u="none" strike="noStrike" cap="none">
                        <a:latin typeface="Calibri"/>
                        <a:ea typeface="Calibri"/>
                        <a:cs typeface="Calibri"/>
                        <a:sym typeface="Calibri"/>
                      </a:endParaRPr>
                    </a:p>
                  </a:txBody>
                  <a:tcPr marL="91450" marR="91450" marT="45725" marB="45725">
                    <a:solidFill>
                      <a:srgbClr val="990099">
                        <a:alpha val="24705"/>
                      </a:srgbClr>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1" u="none" strike="noStrike" cap="none">
                          <a:latin typeface="Calibri"/>
                          <a:ea typeface="Calibri"/>
                          <a:cs typeface="Calibri"/>
                          <a:sym typeface="Calibri"/>
                        </a:rPr>
                        <a:t>Review &amp; identify </a:t>
                      </a:r>
                      <a:r>
                        <a:rPr lang="en-US" sz="1000" u="none" strike="noStrike" cap="none">
                          <a:latin typeface="Calibri"/>
                          <a:ea typeface="Calibri"/>
                          <a:cs typeface="Calibri"/>
                          <a:sym typeface="Calibri"/>
                        </a:rPr>
                        <a:t>priorities from Nov meeting</a:t>
                      </a:r>
                      <a:endParaRPr sz="1400" u="none" strike="noStrike" cap="none">
                        <a:latin typeface="Calibri"/>
                        <a:ea typeface="Calibri"/>
                        <a:cs typeface="Calibri"/>
                        <a:sym typeface="Calibri"/>
                      </a:endParaRPr>
                    </a:p>
                  </a:txBody>
                  <a:tcPr marL="91450" marR="91450" marT="45725" marB="45725">
                    <a:lnR w="9525" cap="flat" cmpd="sng">
                      <a:solidFill>
                        <a:srgbClr val="9E9E9E"/>
                      </a:solidFill>
                      <a:prstDash val="solid"/>
                      <a:round/>
                      <a:headEnd type="none" w="sm" len="sm"/>
                      <a:tailEnd type="none" w="sm" len="sm"/>
                    </a:lnR>
                    <a:solidFill>
                      <a:srgbClr val="FFF2CC"/>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1" u="none" strike="noStrike" cap="none">
                          <a:latin typeface="Calibri"/>
                          <a:ea typeface="Calibri"/>
                          <a:cs typeface="Calibri"/>
                          <a:sym typeface="Calibri"/>
                        </a:rPr>
                        <a:t>Review &amp; identify</a:t>
                      </a:r>
                      <a:r>
                        <a:rPr lang="en-US" sz="1000" u="none" strike="noStrike" cap="none">
                          <a:latin typeface="Calibri"/>
                          <a:ea typeface="Calibri"/>
                          <a:cs typeface="Calibri"/>
                          <a:sym typeface="Calibri"/>
                        </a:rPr>
                        <a:t> priorities from Dec meeting</a:t>
                      </a:r>
                      <a:endParaRPr sz="1000" b="1" i="1" u="none" strike="noStrike" cap="none">
                        <a:latin typeface="Calibri"/>
                        <a:ea typeface="Calibri"/>
                        <a:cs typeface="Calibri"/>
                        <a:sym typeface="Calibri"/>
                      </a:endParaRPr>
                    </a:p>
                  </a:txBody>
                  <a:tcPr marL="91450" marR="91450"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7CD9C"/>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1" u="none" strike="noStrike" cap="none">
                          <a:latin typeface="Calibri"/>
                          <a:ea typeface="Calibri"/>
                          <a:cs typeface="Calibri"/>
                          <a:sym typeface="Calibri"/>
                        </a:rPr>
                        <a:t>Review &amp; identify </a:t>
                      </a:r>
                      <a:r>
                        <a:rPr lang="en-US" sz="1000" u="none" strike="noStrike" cap="none">
                          <a:latin typeface="Calibri"/>
                          <a:ea typeface="Calibri"/>
                          <a:cs typeface="Calibri"/>
                          <a:sym typeface="Calibri"/>
                        </a:rPr>
                        <a:t>priorities from first Jan meeting</a:t>
                      </a:r>
                      <a:endParaRPr sz="1400" u="none" strike="noStrike" cap="none">
                        <a:latin typeface="Calibri"/>
                        <a:ea typeface="Calibri"/>
                        <a:cs typeface="Calibri"/>
                        <a:sym typeface="Calibri"/>
                      </a:endParaRPr>
                    </a:p>
                  </a:txBody>
                  <a:tcPr marL="91450" marR="91450" marT="45725" marB="45725">
                    <a:lnL w="9525" cap="flat" cmpd="sng">
                      <a:solidFill>
                        <a:srgbClr val="9E9E9E"/>
                      </a:solidFill>
                      <a:prstDash val="solid"/>
                      <a:round/>
                      <a:headEnd type="none" w="sm" len="sm"/>
                      <a:tailEnd type="none" w="sm" len="sm"/>
                    </a:lnL>
                    <a:solidFill>
                      <a:srgbClr val="CFE2F3"/>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chemeClr val="dk1"/>
                        </a:buClr>
                        <a:buSzPts val="1000"/>
                        <a:buFont typeface="Calibri"/>
                        <a:buNone/>
                      </a:pPr>
                      <a:r>
                        <a:rPr lang="en-US" sz="1000" b="1" i="1" u="none" strike="noStrike" cap="none">
                          <a:latin typeface="Calibri"/>
                          <a:ea typeface="Calibri"/>
                          <a:cs typeface="Calibri"/>
                          <a:sym typeface="Calibri"/>
                        </a:rPr>
                        <a:t>What</a:t>
                      </a:r>
                      <a:r>
                        <a:rPr lang="en-US" sz="1000" u="none" strike="noStrike" cap="none">
                          <a:latin typeface="Calibri"/>
                          <a:ea typeface="Calibri"/>
                          <a:cs typeface="Calibri"/>
                          <a:sym typeface="Calibri"/>
                        </a:rPr>
                        <a:t> are the academic opportunities that may impact academic achievement gaps?</a:t>
                      </a:r>
                      <a:endParaRPr sz="1400"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Calibri"/>
                        <a:ea typeface="Calibri"/>
                        <a:cs typeface="Calibri"/>
                        <a:sym typeface="Calibri"/>
                      </a:endParaRPr>
                    </a:p>
                  </a:txBody>
                  <a:tcPr marL="91450" marR="91450" marT="45725" marB="45725">
                    <a:solidFill>
                      <a:srgbClr val="990099">
                        <a:alpha val="24705"/>
                      </a:srgbClr>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1" u="none" strike="noStrike" cap="none">
                          <a:latin typeface="Calibri"/>
                          <a:ea typeface="Calibri"/>
                          <a:cs typeface="Calibri"/>
                          <a:sym typeface="Calibri"/>
                        </a:rPr>
                        <a:t>What</a:t>
                      </a:r>
                      <a:r>
                        <a:rPr lang="en-US" sz="1000" u="none" strike="noStrike" cap="none">
                          <a:latin typeface="Calibri"/>
                          <a:ea typeface="Calibri"/>
                          <a:cs typeface="Calibri"/>
                          <a:sym typeface="Calibri"/>
                        </a:rPr>
                        <a:t> are promising practices within Colorado?</a:t>
                      </a:r>
                      <a:endParaRPr sz="1400" u="none" strike="noStrike" cap="none">
                        <a:latin typeface="Calibri"/>
                        <a:ea typeface="Calibri"/>
                        <a:cs typeface="Calibri"/>
                        <a:sym typeface="Calibri"/>
                      </a:endParaRPr>
                    </a:p>
                  </a:txBody>
                  <a:tcPr marL="91450" marR="91450" marT="45725" marB="45725">
                    <a:lnR w="9525" cap="flat" cmpd="sng">
                      <a:solidFill>
                        <a:srgbClr val="9E9E9E"/>
                      </a:solidFill>
                      <a:prstDash val="solid"/>
                      <a:round/>
                      <a:headEnd type="none" w="sm" len="sm"/>
                      <a:tailEnd type="none" w="sm" len="sm"/>
                    </a:lnR>
                    <a:solidFill>
                      <a:srgbClr val="FFF2CC"/>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1" u="none" strike="noStrike" cap="none">
                          <a:latin typeface="Calibri"/>
                          <a:ea typeface="Calibri"/>
                          <a:cs typeface="Calibri"/>
                          <a:sym typeface="Calibri"/>
                        </a:rPr>
                        <a:t>What</a:t>
                      </a:r>
                      <a:r>
                        <a:rPr lang="en-US" sz="1000" u="none" strike="noStrike" cap="none">
                          <a:latin typeface="Calibri"/>
                          <a:ea typeface="Calibri"/>
                          <a:cs typeface="Calibri"/>
                          <a:sym typeface="Calibri"/>
                        </a:rPr>
                        <a:t> are the opportunities for improvements to the accountability and accreditation system to expand and incentivize academic opportunities?</a:t>
                      </a:r>
                      <a:endParaRPr sz="1000" b="1" i="1" u="none" strike="noStrike" cap="none">
                        <a:latin typeface="Calibri"/>
                        <a:ea typeface="Calibri"/>
                        <a:cs typeface="Calibri"/>
                        <a:sym typeface="Calibri"/>
                      </a:endParaRPr>
                    </a:p>
                  </a:txBody>
                  <a:tcPr marL="91450" marR="91450"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7CD9C"/>
                    </a:solidFill>
                  </a:tcPr>
                </a:tc>
                <a:tc rowSpan="2">
                  <a:txBody>
                    <a:bodyPr/>
                    <a:lstStyle/>
                    <a:p>
                      <a:pPr marL="0" marR="0" lvl="0" indent="0" algn="l" rtl="0">
                        <a:lnSpc>
                          <a:spcPct val="100000"/>
                        </a:lnSpc>
                        <a:spcBef>
                          <a:spcPts val="0"/>
                        </a:spcBef>
                        <a:spcAft>
                          <a:spcPts val="0"/>
                        </a:spcAft>
                        <a:buClr>
                          <a:srgbClr val="000000"/>
                        </a:buClr>
                        <a:buSzPts val="1000"/>
                        <a:buFont typeface="Arial"/>
                        <a:buNone/>
                      </a:pPr>
                      <a:r>
                        <a:rPr lang="en-US" sz="1000" b="1" i="1" u="none" strike="noStrike" cap="none">
                          <a:latin typeface="Calibri"/>
                          <a:ea typeface="Calibri"/>
                          <a:cs typeface="Calibri"/>
                          <a:sym typeface="Calibri"/>
                        </a:rPr>
                        <a:t>Review &amp; identify </a:t>
                      </a:r>
                      <a:r>
                        <a:rPr lang="en-US" sz="1000" u="none" strike="noStrike" cap="none">
                          <a:latin typeface="Calibri"/>
                          <a:ea typeface="Calibri"/>
                          <a:cs typeface="Calibri"/>
                          <a:sym typeface="Calibri"/>
                        </a:rPr>
                        <a:t>interim report details that outline the </a:t>
                      </a:r>
                      <a:r>
                        <a:rPr lang="en-US" sz="1000" b="1" i="1" u="none" strike="noStrike" cap="none">
                          <a:latin typeface="Calibri"/>
                          <a:ea typeface="Calibri"/>
                          <a:cs typeface="Calibri"/>
                          <a:sym typeface="Calibri"/>
                        </a:rPr>
                        <a:t>“what(s)” </a:t>
                      </a:r>
                      <a:r>
                        <a:rPr lang="en-US" sz="1000" u="none" strike="noStrike" cap="none">
                          <a:latin typeface="Calibri"/>
                          <a:ea typeface="Calibri"/>
                          <a:cs typeface="Calibri"/>
                          <a:sym typeface="Calibri"/>
                        </a:rPr>
                        <a:t>that are higher priority for the task force</a:t>
                      </a:r>
                      <a:endParaRPr sz="1400" u="none" strike="noStrike" cap="none">
                        <a:latin typeface="Calibri"/>
                        <a:ea typeface="Calibri"/>
                        <a:cs typeface="Calibri"/>
                        <a:sym typeface="Calibri"/>
                      </a:endParaRPr>
                    </a:p>
                  </a:txBody>
                  <a:tcPr marL="91450" marR="91450" marT="45725" marB="45725">
                    <a:lnL w="9525" cap="flat" cmpd="sng">
                      <a:solidFill>
                        <a:srgbClr val="9E9E9E"/>
                      </a:solidFill>
                      <a:prstDash val="solid"/>
                      <a:round/>
                      <a:headEnd type="none" w="sm" len="sm"/>
                      <a:tailEnd type="none" w="sm" len="sm"/>
                    </a:lnL>
                    <a:solidFill>
                      <a:srgbClr val="CFE2F3"/>
                    </a:solidFill>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000"/>
                        <a:buFont typeface="Arial"/>
                        <a:buNone/>
                      </a:pPr>
                      <a:r>
                        <a:rPr lang="en-US" sz="1000" b="1" i="1" u="none" strike="noStrike" cap="none">
                          <a:latin typeface="Calibri"/>
                          <a:ea typeface="Calibri"/>
                          <a:cs typeface="Calibri"/>
                          <a:sym typeface="Calibri"/>
                        </a:rPr>
                        <a:t>What</a:t>
                      </a:r>
                      <a:r>
                        <a:rPr lang="en-US" sz="1000" u="none" strike="noStrike" cap="none">
                          <a:latin typeface="Calibri"/>
                          <a:ea typeface="Calibri"/>
                          <a:cs typeface="Calibri"/>
                          <a:sym typeface="Calibri"/>
                        </a:rPr>
                        <a:t> are the inequities that may impact academic achievement gaps? </a:t>
                      </a:r>
                      <a:endParaRPr sz="1400" u="none" strike="noStrike" cap="none">
                        <a:latin typeface="Calibri"/>
                        <a:ea typeface="Calibri"/>
                        <a:cs typeface="Calibri"/>
                        <a:sym typeface="Calibri"/>
                      </a:endParaRPr>
                    </a:p>
                  </a:txBody>
                  <a:tcPr marL="91450" marR="91450" marT="45725" marB="45725">
                    <a:solidFill>
                      <a:srgbClr val="990099">
                        <a:alpha val="24705"/>
                      </a:srgbClr>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1" u="none" strike="noStrike" cap="none">
                          <a:latin typeface="Calibri"/>
                          <a:ea typeface="Calibri"/>
                          <a:cs typeface="Calibri"/>
                          <a:sym typeface="Calibri"/>
                        </a:rPr>
                        <a:t>What</a:t>
                      </a:r>
                      <a:r>
                        <a:rPr lang="en-US" sz="1000" u="none" strike="noStrike" cap="none">
                          <a:latin typeface="Calibri"/>
                          <a:ea typeface="Calibri"/>
                          <a:cs typeface="Calibri"/>
                          <a:sym typeface="Calibri"/>
                        </a:rPr>
                        <a:t> are promising practices from other states?</a:t>
                      </a:r>
                      <a:endParaRPr sz="1400" u="none" strike="noStrike" cap="none">
                        <a:latin typeface="Calibri"/>
                        <a:ea typeface="Calibri"/>
                        <a:cs typeface="Calibri"/>
                        <a:sym typeface="Calibri"/>
                      </a:endParaRPr>
                    </a:p>
                  </a:txBody>
                  <a:tcPr marL="91450" marR="91450" marT="45725" marB="45725">
                    <a:lnR w="9525" cap="flat" cmpd="sng">
                      <a:solidFill>
                        <a:srgbClr val="9E9E9E"/>
                      </a:solidFill>
                      <a:prstDash val="solid"/>
                      <a:round/>
                      <a:headEnd type="none" w="sm" len="sm"/>
                      <a:tailEnd type="none" w="sm" len="sm"/>
                    </a:lnR>
                    <a:solidFill>
                      <a:srgbClr val="FFF2CC"/>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1" u="none" strike="noStrike" cap="none">
                          <a:latin typeface="Calibri"/>
                          <a:ea typeface="Calibri"/>
                          <a:cs typeface="Calibri"/>
                          <a:sym typeface="Calibri"/>
                        </a:rPr>
                        <a:t>What </a:t>
                      </a:r>
                      <a:r>
                        <a:rPr lang="en-US" sz="1000" u="none" strike="noStrike" cap="none">
                          <a:latin typeface="Calibri"/>
                          <a:ea typeface="Calibri"/>
                          <a:cs typeface="Calibri"/>
                          <a:sym typeface="Calibri"/>
                        </a:rPr>
                        <a:t>are the opportunities for improvements to the accountability and accreditation system to address inequities?</a:t>
                      </a:r>
                      <a:endParaRPr sz="1000" b="1" i="1" u="none" strike="noStrike" cap="none">
                        <a:latin typeface="Calibri"/>
                        <a:ea typeface="Calibri"/>
                        <a:cs typeface="Calibri"/>
                        <a:sym typeface="Calibri"/>
                      </a:endParaRPr>
                    </a:p>
                  </a:txBody>
                  <a:tcPr marL="91450" marR="91450"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7CD9C"/>
                    </a:solidFill>
                  </a:tcPr>
                </a:tc>
                <a:tc vMerge="1">
                  <a:txBody>
                    <a:bodyPr/>
                    <a:lstStyle/>
                    <a:p>
                      <a:endParaRPr lang="en-US"/>
                    </a:p>
                  </a:txBody>
                  <a:tcP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1000"/>
                        <a:buFont typeface="Arial"/>
                        <a:buNone/>
                      </a:pPr>
                      <a:r>
                        <a:rPr lang="en-US" sz="1000" b="1" i="1" u="none" strike="noStrike" cap="none">
                          <a:latin typeface="Calibri"/>
                          <a:ea typeface="Calibri"/>
                          <a:cs typeface="Calibri"/>
                          <a:sym typeface="Calibri"/>
                        </a:rPr>
                        <a:t>Look ahead </a:t>
                      </a:r>
                      <a:r>
                        <a:rPr lang="en-US" sz="1000" u="none" strike="noStrike" cap="none">
                          <a:latin typeface="Calibri"/>
                          <a:ea typeface="Calibri"/>
                          <a:cs typeface="Calibri"/>
                          <a:sym typeface="Calibri"/>
                        </a:rPr>
                        <a:t>to next meeting to identify areas to prepare resources.</a:t>
                      </a:r>
                      <a:endParaRPr sz="1400" u="none" strike="noStrike" cap="none">
                        <a:latin typeface="Calibri"/>
                        <a:ea typeface="Calibri"/>
                        <a:cs typeface="Calibri"/>
                        <a:sym typeface="Calibri"/>
                      </a:endParaRPr>
                    </a:p>
                  </a:txBody>
                  <a:tcPr marL="91450" marR="91450" marT="45725" marB="45725">
                    <a:solidFill>
                      <a:srgbClr val="990099">
                        <a:alpha val="24705"/>
                      </a:srgbClr>
                    </a:solidFill>
                  </a:tcPr>
                </a:tc>
                <a:tc>
                  <a:txBody>
                    <a:bodyPr/>
                    <a:lstStyle/>
                    <a:p>
                      <a:pPr marL="0" marR="0" lvl="0" indent="0" algn="l" rtl="0">
                        <a:lnSpc>
                          <a:spcPct val="100000"/>
                        </a:lnSpc>
                        <a:spcBef>
                          <a:spcPts val="0"/>
                        </a:spcBef>
                        <a:spcAft>
                          <a:spcPts val="0"/>
                        </a:spcAft>
                        <a:buClr>
                          <a:schemeClr val="dk1"/>
                        </a:buClr>
                        <a:buSzPts val="1000"/>
                        <a:buFont typeface="Calibri"/>
                        <a:buNone/>
                      </a:pPr>
                      <a:r>
                        <a:rPr lang="en-US" sz="1000" b="1" i="1" u="none" strike="noStrike" cap="none">
                          <a:latin typeface="Calibri"/>
                          <a:ea typeface="Calibri"/>
                          <a:cs typeface="Calibri"/>
                          <a:sym typeface="Calibri"/>
                        </a:rPr>
                        <a:t>Look ahead </a:t>
                      </a:r>
                      <a:r>
                        <a:rPr lang="en-US" sz="1000" u="none" strike="noStrike" cap="none">
                          <a:latin typeface="Calibri"/>
                          <a:ea typeface="Calibri"/>
                          <a:cs typeface="Calibri"/>
                          <a:sym typeface="Calibri"/>
                        </a:rPr>
                        <a:t>to next meeting to identify areas to prepare resources.</a:t>
                      </a:r>
                      <a:endParaRPr sz="1400" u="none" strike="noStrike" cap="none">
                        <a:latin typeface="Calibri"/>
                        <a:ea typeface="Calibri"/>
                        <a:cs typeface="Calibri"/>
                        <a:sym typeface="Calibri"/>
                      </a:endParaRPr>
                    </a:p>
                  </a:txBody>
                  <a:tcPr marL="91450" marR="91450" marT="45725" marB="45725">
                    <a:lnR w="9525" cap="flat" cmpd="sng">
                      <a:solidFill>
                        <a:srgbClr val="9E9E9E"/>
                      </a:solidFill>
                      <a:prstDash val="solid"/>
                      <a:round/>
                      <a:headEnd type="none" w="sm" len="sm"/>
                      <a:tailEnd type="none" w="sm" len="sm"/>
                    </a:lnR>
                    <a:solidFill>
                      <a:srgbClr val="FFF2CC"/>
                    </a:solidFill>
                  </a:tcPr>
                </a:tc>
                <a:tc>
                  <a:txBody>
                    <a:bodyPr/>
                    <a:lstStyle/>
                    <a:p>
                      <a:pPr marL="0" marR="0" lvl="0" indent="0" algn="l" rtl="0">
                        <a:lnSpc>
                          <a:spcPct val="100000"/>
                        </a:lnSpc>
                        <a:spcBef>
                          <a:spcPts val="0"/>
                        </a:spcBef>
                        <a:spcAft>
                          <a:spcPts val="0"/>
                        </a:spcAft>
                        <a:buClr>
                          <a:schemeClr val="dk1"/>
                        </a:buClr>
                        <a:buSzPts val="1000"/>
                        <a:buFont typeface="Calibri"/>
                        <a:buNone/>
                      </a:pPr>
                      <a:r>
                        <a:rPr lang="en-US" sz="1000" b="1" i="1" u="none" strike="noStrike" cap="none">
                          <a:latin typeface="Calibri"/>
                          <a:ea typeface="Calibri"/>
                          <a:cs typeface="Calibri"/>
                          <a:sym typeface="Calibri"/>
                        </a:rPr>
                        <a:t>Look ahead </a:t>
                      </a:r>
                      <a:r>
                        <a:rPr lang="en-US" sz="1000" u="none" strike="noStrike" cap="none">
                          <a:latin typeface="Calibri"/>
                          <a:ea typeface="Calibri"/>
                          <a:cs typeface="Calibri"/>
                          <a:sym typeface="Calibri"/>
                        </a:rPr>
                        <a:t>to next meeting to identify areas to prepare resources.</a:t>
                      </a:r>
                      <a:endParaRPr sz="1000" b="1" i="1" u="none" strike="noStrike" cap="none">
                        <a:latin typeface="Calibri"/>
                        <a:ea typeface="Calibri"/>
                        <a:cs typeface="Calibri"/>
                        <a:sym typeface="Calibri"/>
                      </a:endParaRPr>
                    </a:p>
                  </a:txBody>
                  <a:tcPr marL="91450" marR="91450"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7CD9C"/>
                    </a:solidFill>
                  </a:tcPr>
                </a:tc>
                <a:tc>
                  <a:txBody>
                    <a:bodyPr/>
                    <a:lstStyle/>
                    <a:p>
                      <a:pPr marL="0" marR="0" lvl="0" indent="0" algn="l" rtl="0">
                        <a:lnSpc>
                          <a:spcPct val="100000"/>
                        </a:lnSpc>
                        <a:spcBef>
                          <a:spcPts val="0"/>
                        </a:spcBef>
                        <a:spcAft>
                          <a:spcPts val="0"/>
                        </a:spcAft>
                        <a:buClr>
                          <a:schemeClr val="dk1"/>
                        </a:buClr>
                        <a:buSzPts val="1000"/>
                        <a:buFont typeface="Calibri"/>
                        <a:buNone/>
                      </a:pPr>
                      <a:r>
                        <a:rPr lang="en-US" sz="1000" b="1" i="1" u="none" strike="noStrike" cap="none" dirty="0">
                          <a:latin typeface="Calibri"/>
                          <a:ea typeface="Calibri"/>
                          <a:cs typeface="Calibri"/>
                          <a:sym typeface="Calibri"/>
                        </a:rPr>
                        <a:t>Look ahead </a:t>
                      </a:r>
                      <a:r>
                        <a:rPr lang="en-US" sz="1000" u="none" strike="noStrike" cap="none" dirty="0">
                          <a:latin typeface="Calibri"/>
                          <a:ea typeface="Calibri"/>
                          <a:cs typeface="Calibri"/>
                          <a:sym typeface="Calibri"/>
                        </a:rPr>
                        <a:t>to next meeting to identify areas to prepare resources.</a:t>
                      </a:r>
                      <a:endParaRPr sz="1400" u="none" strike="noStrike" cap="none" dirty="0">
                        <a:latin typeface="Calibri"/>
                        <a:ea typeface="Calibri"/>
                        <a:cs typeface="Calibri"/>
                        <a:sym typeface="Calibri"/>
                      </a:endParaRPr>
                    </a:p>
                  </a:txBody>
                  <a:tcPr marL="91450" marR="91450" marT="45725" marB="45725">
                    <a:lnL w="9525" cap="flat" cmpd="sng">
                      <a:solidFill>
                        <a:srgbClr val="9E9E9E"/>
                      </a:solidFill>
                      <a:prstDash val="solid"/>
                      <a:round/>
                      <a:headEnd type="none" w="sm" len="sm"/>
                      <a:tailEnd type="none" w="sm" len="sm"/>
                    </a:lnL>
                    <a:solidFill>
                      <a:srgbClr val="CFE2F3"/>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g28d0e70539e_0_7"/>
          <p:cNvSpPr txBox="1"/>
          <p:nvPr/>
        </p:nvSpPr>
        <p:spPr>
          <a:xfrm>
            <a:off x="2385109" y="1107341"/>
            <a:ext cx="6469500" cy="10851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endParaRPr sz="1100" b="0" i="1" u="none" strike="noStrike" cap="none">
              <a:solidFill>
                <a:schemeClr val="dk1"/>
              </a:solidFill>
              <a:latin typeface="Calibri"/>
              <a:ea typeface="Calibri"/>
              <a:cs typeface="Calibri"/>
              <a:sym typeface="Calibri"/>
            </a:endParaRPr>
          </a:p>
          <a:p>
            <a:pPr marL="304800" marR="0" lvl="0" indent="-304800" algn="l" rtl="0">
              <a:lnSpc>
                <a:spcPct val="100000"/>
              </a:lnSpc>
              <a:spcBef>
                <a:spcPts val="0"/>
              </a:spcBef>
              <a:spcAft>
                <a:spcPts val="0"/>
              </a:spcAft>
              <a:buClr>
                <a:schemeClr val="dk1"/>
              </a:buClr>
              <a:buSzPts val="1000"/>
              <a:buFont typeface="Calibri"/>
              <a:buAutoNum type="romanUcParenBoth"/>
            </a:pPr>
            <a:r>
              <a:rPr lang="en-US" sz="1100" b="0" i="1" u="none" strike="noStrike" cap="none">
                <a:solidFill>
                  <a:schemeClr val="dk1"/>
                </a:solidFill>
                <a:latin typeface="Calibri"/>
                <a:ea typeface="Calibri"/>
                <a:cs typeface="Calibri"/>
                <a:sym typeface="Calibri"/>
              </a:rPr>
              <a:t>ACADEMIC OPPORTUNITIES OR INEQUITIES THAT </a:t>
            </a:r>
            <a:r>
              <a:rPr lang="en-US" sz="1100" b="1" i="1" u="none" strike="noStrike" cap="none">
                <a:solidFill>
                  <a:srgbClr val="0070C0"/>
                </a:solidFill>
                <a:latin typeface="Calibri"/>
                <a:ea typeface="Calibri"/>
                <a:cs typeface="Calibri"/>
                <a:sym typeface="Calibri"/>
              </a:rPr>
              <a:t>MAY</a:t>
            </a:r>
            <a:r>
              <a:rPr lang="en-US" sz="1100" b="0" i="1" u="none" strike="noStrike" cap="none">
                <a:solidFill>
                  <a:srgbClr val="4A86E8"/>
                </a:solidFill>
                <a:latin typeface="Calibri"/>
                <a:ea typeface="Calibri"/>
                <a:cs typeface="Calibri"/>
                <a:sym typeface="Calibri"/>
              </a:rPr>
              <a:t> </a:t>
            </a:r>
            <a:r>
              <a:rPr lang="en-US" sz="1100" b="0" i="1" u="none" strike="noStrike" cap="none">
                <a:solidFill>
                  <a:schemeClr val="dk1"/>
                </a:solidFill>
                <a:latin typeface="Calibri"/>
                <a:ea typeface="Calibri"/>
                <a:cs typeface="Calibri"/>
                <a:sym typeface="Calibri"/>
              </a:rPr>
              <a:t>IMPACT ACADEMIC ACHIEVEMENT GAPS;</a:t>
            </a:r>
            <a:endParaRPr sz="1100" b="0" i="0" u="none" strike="noStrike" cap="none">
              <a:solidFill>
                <a:srgbClr val="000000"/>
              </a:solidFill>
              <a:latin typeface="Arial"/>
              <a:ea typeface="Arial"/>
              <a:cs typeface="Arial"/>
              <a:sym typeface="Arial"/>
            </a:endParaRPr>
          </a:p>
          <a:p>
            <a:pPr marL="304800" marR="0" lvl="0" indent="-304800" algn="l" rtl="0">
              <a:lnSpc>
                <a:spcPct val="100000"/>
              </a:lnSpc>
              <a:spcBef>
                <a:spcPts val="0"/>
              </a:spcBef>
              <a:spcAft>
                <a:spcPts val="0"/>
              </a:spcAft>
              <a:buClr>
                <a:schemeClr val="dk1"/>
              </a:buClr>
              <a:buSzPts val="1000"/>
              <a:buFont typeface="Calibri"/>
              <a:buAutoNum type="romanUcParenBoth"/>
            </a:pPr>
            <a:r>
              <a:rPr lang="en-US" sz="1100" b="0" i="1" u="none" strike="noStrike" cap="none">
                <a:solidFill>
                  <a:schemeClr val="dk1"/>
                </a:solidFill>
                <a:latin typeface="Calibri"/>
                <a:ea typeface="Calibri"/>
                <a:cs typeface="Calibri"/>
                <a:sym typeface="Calibri"/>
              </a:rPr>
              <a:t>IMPROVEMENTS TO THE ACCOUNTABILITY AND ACCREDITATION SYSTEM TO EXPAND AND INCENTIVIZE ACADEMIC OPPORTUNITIES AND ADDRESS INEQUITIES; </a:t>
            </a:r>
            <a:endParaRPr sz="1100" b="0" i="0" u="none" strike="noStrike" cap="none">
              <a:solidFill>
                <a:srgbClr val="000000"/>
              </a:solidFill>
              <a:latin typeface="Arial"/>
              <a:ea typeface="Arial"/>
              <a:cs typeface="Arial"/>
              <a:sym typeface="Arial"/>
            </a:endParaRPr>
          </a:p>
          <a:p>
            <a:pPr marL="304800" marR="0" lvl="0" indent="-304800" algn="l" rtl="0">
              <a:lnSpc>
                <a:spcPct val="100000"/>
              </a:lnSpc>
              <a:spcBef>
                <a:spcPts val="0"/>
              </a:spcBef>
              <a:spcAft>
                <a:spcPts val="0"/>
              </a:spcAft>
              <a:buClr>
                <a:schemeClr val="dk1"/>
              </a:buClr>
              <a:buSzPts val="1000"/>
              <a:buFont typeface="Calibri"/>
              <a:buAutoNum type="romanUcParenBoth"/>
            </a:pPr>
            <a:r>
              <a:rPr lang="en-US" sz="1100" b="0" i="1" u="none" strike="noStrike" cap="none">
                <a:solidFill>
                  <a:schemeClr val="dk1"/>
                </a:solidFill>
                <a:highlight>
                  <a:srgbClr val="FFFF00"/>
                </a:highlight>
                <a:latin typeface="Calibri"/>
                <a:ea typeface="Calibri"/>
                <a:cs typeface="Calibri"/>
                <a:sym typeface="Calibri"/>
              </a:rPr>
              <a:t>PROMISING PRACTICES IN SCHOOLS AND SCHOOL DISTRICTS; </a:t>
            </a:r>
            <a:r>
              <a:rPr lang="en-US" sz="1100" b="0" i="1" u="none" strike="noStrike" cap="none">
                <a:solidFill>
                  <a:schemeClr val="dk1"/>
                </a:solidFill>
                <a:latin typeface="Calibri"/>
                <a:ea typeface="Calibri"/>
                <a:cs typeface="Calibri"/>
                <a:sym typeface="Calibri"/>
              </a:rPr>
              <a:t>AND </a:t>
            </a:r>
            <a:endParaRPr sz="1100" b="0" i="0" u="none" strike="noStrike" cap="none">
              <a:solidFill>
                <a:srgbClr val="000000"/>
              </a:solidFill>
              <a:latin typeface="Arial"/>
              <a:ea typeface="Arial"/>
              <a:cs typeface="Arial"/>
              <a:sym typeface="Arial"/>
            </a:endParaRPr>
          </a:p>
          <a:p>
            <a:pPr marL="304800" marR="0" lvl="0" indent="-304800" algn="l" rtl="0">
              <a:lnSpc>
                <a:spcPct val="100000"/>
              </a:lnSpc>
              <a:spcBef>
                <a:spcPts val="0"/>
              </a:spcBef>
              <a:spcAft>
                <a:spcPts val="0"/>
              </a:spcAft>
              <a:buClr>
                <a:schemeClr val="dk1"/>
              </a:buClr>
              <a:buSzPts val="1000"/>
              <a:buFont typeface="Calibri"/>
              <a:buAutoNum type="romanUcParenBoth"/>
            </a:pPr>
            <a:r>
              <a:rPr lang="en-US" sz="1100" b="0" i="1" u="none" strike="noStrike" cap="none">
                <a:solidFill>
                  <a:schemeClr val="dk1"/>
                </a:solidFill>
                <a:latin typeface="Calibri"/>
                <a:ea typeface="Calibri"/>
                <a:cs typeface="Calibri"/>
                <a:sym typeface="Calibri"/>
              </a:rPr>
              <a:t>RECOMMENDATIONS FOR LEGISLATION OR RULES, AS NECESSARY. </a:t>
            </a:r>
            <a:endParaRPr sz="1100" b="0" i="0" u="none" strike="noStrike" cap="none">
              <a:solidFill>
                <a:srgbClr val="000000"/>
              </a:solidFill>
              <a:latin typeface="Arial"/>
              <a:ea typeface="Arial"/>
              <a:cs typeface="Arial"/>
              <a:sym typeface="Arial"/>
            </a:endParaRPr>
          </a:p>
        </p:txBody>
      </p:sp>
      <p:sp>
        <p:nvSpPr>
          <p:cNvPr id="737" name="Google Shape;737;g28d0e70539e_0_7"/>
          <p:cNvSpPr txBox="1">
            <a:spLocks noGrp="1"/>
          </p:cNvSpPr>
          <p:nvPr>
            <p:ph type="title" idx="4294967295"/>
          </p:nvPr>
        </p:nvSpPr>
        <p:spPr>
          <a:xfrm>
            <a:off x="433876" y="113141"/>
            <a:ext cx="8420737" cy="9942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chemeClr val="accent3"/>
              </a:buClr>
              <a:buSzPts val="3300"/>
              <a:buFont typeface="Calibri"/>
              <a:buNone/>
              <a:tabLst/>
              <a:defRPr/>
            </a:pPr>
            <a:r>
              <a:rPr kumimoji="0" lang="en-US" sz="2800" b="0" i="0" u="none" strike="noStrike" kern="0" cap="none" spc="0" normalizeH="0" baseline="0" noProof="0" dirty="0">
                <a:ln>
                  <a:noFill/>
                </a:ln>
                <a:solidFill>
                  <a:schemeClr val="accent3"/>
                </a:solidFill>
                <a:effectLst/>
                <a:uLnTx/>
                <a:uFillTx/>
                <a:latin typeface="Calibri"/>
                <a:ea typeface="Calibri"/>
                <a:cs typeface="Calibri"/>
                <a:sym typeface="Calibri"/>
              </a:rPr>
              <a:t>Today we’ll learn more about the School Transformation Grant and its promising practices</a:t>
            </a:r>
            <a:endParaRPr kumimoji="0" lang="en-US" sz="105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38" name="Google Shape;738;g28d0e70539e_0_7"/>
          <p:cNvSpPr txBox="1"/>
          <p:nvPr/>
        </p:nvSpPr>
        <p:spPr>
          <a:xfrm>
            <a:off x="289385" y="3431672"/>
            <a:ext cx="1531500" cy="315441"/>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tx1"/>
                </a:solidFill>
                <a:latin typeface="Calibri"/>
                <a:ea typeface="Calibri"/>
                <a:cs typeface="Calibri"/>
                <a:sym typeface="Calibri"/>
              </a:rPr>
              <a:t>May Review</a:t>
            </a:r>
            <a:endParaRPr sz="1200" b="0" i="0" u="none" strike="noStrike" cap="none">
              <a:solidFill>
                <a:schemeClr val="tx1"/>
              </a:solidFill>
              <a:sym typeface="Arial"/>
            </a:endParaRPr>
          </a:p>
        </p:txBody>
      </p:sp>
      <p:sp>
        <p:nvSpPr>
          <p:cNvPr id="739" name="Google Shape;739;g28d0e70539e_0_7"/>
          <p:cNvSpPr txBox="1"/>
          <p:nvPr/>
        </p:nvSpPr>
        <p:spPr>
          <a:xfrm>
            <a:off x="289385" y="1503925"/>
            <a:ext cx="1531500" cy="315441"/>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68575" tIns="34275" rIns="68575" bIns="34275" anchor="ctr"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tx1"/>
                </a:solidFill>
                <a:latin typeface="Calibri"/>
                <a:ea typeface="Calibri"/>
                <a:cs typeface="Calibri"/>
                <a:sym typeface="Calibri"/>
              </a:rPr>
              <a:t>Shall Consider</a:t>
            </a:r>
            <a:endParaRPr>
              <a:solidFill>
                <a:schemeClr val="tx1"/>
              </a:solidFill>
            </a:endParaRPr>
          </a:p>
        </p:txBody>
      </p:sp>
      <p:sp>
        <p:nvSpPr>
          <p:cNvPr id="740" name="Google Shape;740;g28d0e70539e_0_7"/>
          <p:cNvSpPr txBox="1"/>
          <p:nvPr/>
        </p:nvSpPr>
        <p:spPr>
          <a:xfrm>
            <a:off x="1077675" y="4776950"/>
            <a:ext cx="15315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900"/>
              <a:buFont typeface="Arial"/>
              <a:buNone/>
            </a:pPr>
            <a:r>
              <a:rPr lang="en-US" sz="900" b="0" i="0" u="none" strike="noStrike" cap="none">
                <a:solidFill>
                  <a:schemeClr val="lt1"/>
                </a:solidFill>
                <a:latin typeface="Calibri"/>
                <a:ea typeface="Calibri"/>
                <a:cs typeface="Calibri"/>
                <a:sym typeface="Calibri"/>
              </a:rPr>
              <a:t>December 1, 2023</a:t>
            </a:r>
            <a:endParaRPr sz="1400" b="0" i="0" u="none" strike="noStrike" cap="none">
              <a:solidFill>
                <a:srgbClr val="000000"/>
              </a:solidFill>
              <a:latin typeface="Calibri"/>
              <a:ea typeface="Calibri"/>
              <a:cs typeface="Calibri"/>
              <a:sym typeface="Calibri"/>
            </a:endParaRPr>
          </a:p>
        </p:txBody>
      </p:sp>
      <p:sp>
        <p:nvSpPr>
          <p:cNvPr id="741" name="Google Shape;741;g28d0e70539e_0_7"/>
          <p:cNvSpPr txBox="1"/>
          <p:nvPr/>
        </p:nvSpPr>
        <p:spPr>
          <a:xfrm>
            <a:off x="3399600" y="4776950"/>
            <a:ext cx="28656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200"/>
              <a:buFont typeface="Arial"/>
              <a:buNone/>
            </a:pPr>
            <a:r>
              <a:rPr lang="en-US" sz="1200" b="1" i="0" u="none" strike="noStrike" cap="none">
                <a:solidFill>
                  <a:srgbClr val="F7CD9C"/>
                </a:solidFill>
                <a:latin typeface="Calibri"/>
                <a:ea typeface="Calibri"/>
                <a:cs typeface="Calibri"/>
                <a:sym typeface="Calibri"/>
              </a:rPr>
              <a:t>1241 TASK FORCE</a:t>
            </a:r>
            <a:endParaRPr sz="1400" b="0" i="0" u="none" strike="noStrike" cap="none">
              <a:solidFill>
                <a:srgbClr val="000000"/>
              </a:solidFill>
              <a:latin typeface="Calibri"/>
              <a:ea typeface="Calibri"/>
              <a:cs typeface="Calibri"/>
              <a:sym typeface="Calibri"/>
            </a:endParaRPr>
          </a:p>
        </p:txBody>
      </p:sp>
      <p:sp>
        <p:nvSpPr>
          <p:cNvPr id="742" name="Google Shape;742;g28d0e70539e_0_7">
            <a:extLst>
              <a:ext uri="{C183D7F6-B498-43B3-948B-1728B52AA6E4}">
                <adec:decorative xmlns:adec="http://schemas.microsoft.com/office/drawing/2017/decorative" val="1"/>
              </a:ext>
            </a:extLst>
          </p:cNvPr>
          <p:cNvSpPr/>
          <p:nvPr/>
        </p:nvSpPr>
        <p:spPr>
          <a:xfrm>
            <a:off x="1954382" y="1204810"/>
            <a:ext cx="372824" cy="913673"/>
          </a:xfrm>
          <a:prstGeom prst="leftBrace">
            <a:avLst>
              <a:gd name="adj1" fmla="val 8333"/>
              <a:gd name="adj2" fmla="val 50000"/>
            </a:avLst>
          </a:pr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743" name="Google Shape;743;g28d0e70539e_0_7">
            <a:extLst>
              <a:ext uri="{C183D7F6-B498-43B3-948B-1728B52AA6E4}">
                <adec:decorative xmlns:adec="http://schemas.microsoft.com/office/drawing/2017/decorative" val="1"/>
              </a:ext>
            </a:extLst>
          </p:cNvPr>
          <p:cNvSpPr/>
          <p:nvPr/>
        </p:nvSpPr>
        <p:spPr>
          <a:xfrm>
            <a:off x="1954382" y="2418212"/>
            <a:ext cx="372824" cy="2267598"/>
          </a:xfrm>
          <a:prstGeom prst="leftBrace">
            <a:avLst>
              <a:gd name="adj1" fmla="val 8333"/>
              <a:gd name="adj2" fmla="val 50000"/>
            </a:avLst>
          </a:pr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744" name="Google Shape;744;g28d0e70539e_0_7"/>
          <p:cNvSpPr txBox="1">
            <a:spLocks noGrp="1"/>
          </p:cNvSpPr>
          <p:nvPr>
            <p:ph type="sldNum" idx="12"/>
          </p:nvPr>
        </p:nvSpPr>
        <p:spPr>
          <a:xfrm>
            <a:off x="7425345" y="4844839"/>
            <a:ext cx="9840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21</a:t>
            </a:fld>
            <a:endParaRPr/>
          </a:p>
        </p:txBody>
      </p:sp>
      <p:sp>
        <p:nvSpPr>
          <p:cNvPr id="745" name="Google Shape;745;g28d0e70539e_0_7"/>
          <p:cNvSpPr txBox="1"/>
          <p:nvPr/>
        </p:nvSpPr>
        <p:spPr>
          <a:xfrm>
            <a:off x="2327200" y="2362550"/>
            <a:ext cx="6424500" cy="2244300"/>
          </a:xfrm>
          <a:prstGeom prst="rect">
            <a:avLst/>
          </a:prstGeom>
          <a:noFill/>
          <a:ln>
            <a:noFill/>
          </a:ln>
        </p:spPr>
        <p:txBody>
          <a:bodyPr spcFirstLastPara="1" wrap="square" lIns="91425" tIns="91425" rIns="91425" bIns="91425" anchor="t" anchorCtr="0">
            <a:noAutofit/>
          </a:bodyPr>
          <a:lstStyle/>
          <a:p>
            <a:pPr marL="304800" lvl="0" indent="-304800" algn="l" rtl="0">
              <a:spcBef>
                <a:spcPts val="0"/>
              </a:spcBef>
              <a:spcAft>
                <a:spcPts val="0"/>
              </a:spcAft>
              <a:buClr>
                <a:schemeClr val="dk1"/>
              </a:buClr>
              <a:buSzPts val="1000"/>
              <a:buFont typeface="Calibri"/>
              <a:buAutoNum type="romanUcParenBoth"/>
            </a:pPr>
            <a:r>
              <a:rPr lang="en-US" sz="1100" i="1">
                <a:solidFill>
                  <a:schemeClr val="dk1"/>
                </a:solidFill>
                <a:latin typeface="Calibri"/>
                <a:ea typeface="Calibri"/>
                <a:cs typeface="Calibri"/>
                <a:sym typeface="Calibri"/>
              </a:rPr>
              <a:t>THE RESULTS OF THE STATEWIDE EDUCATION ACCOUNTABILITY SYSTEMS AUDIT REPORT DESCRIBED IN SECTION 2-3-127; </a:t>
            </a:r>
            <a:endParaRPr sz="1100">
              <a:solidFill>
                <a:schemeClr val="dk1"/>
              </a:solidFill>
            </a:endParaRPr>
          </a:p>
          <a:p>
            <a:pPr marL="304800" lvl="0" indent="-304800" algn="l" rtl="0">
              <a:spcBef>
                <a:spcPts val="0"/>
              </a:spcBef>
              <a:spcAft>
                <a:spcPts val="0"/>
              </a:spcAft>
              <a:buClr>
                <a:schemeClr val="dk1"/>
              </a:buClr>
              <a:buSzPts val="1000"/>
              <a:buFont typeface="Calibri"/>
              <a:buAutoNum type="romanUcParenBoth"/>
            </a:pPr>
            <a:r>
              <a:rPr lang="en-US" sz="1100" i="1">
                <a:solidFill>
                  <a:schemeClr val="dk1"/>
                </a:solidFill>
                <a:latin typeface="Calibri"/>
                <a:ea typeface="Calibri"/>
                <a:cs typeface="Calibri"/>
                <a:sym typeface="Calibri"/>
              </a:rPr>
              <a:t>THE LOCAL ACCOUNTABILITY SYSTEMS DESCRIBED IN PART 7 OF ARTICLE 11 OF TITLE 22; </a:t>
            </a:r>
            <a:endParaRPr sz="1100">
              <a:solidFill>
                <a:schemeClr val="dk1"/>
              </a:solidFill>
            </a:endParaRPr>
          </a:p>
          <a:p>
            <a:pPr marL="304800" lvl="0" indent="-304800" algn="l" rtl="0">
              <a:spcBef>
                <a:spcPts val="0"/>
              </a:spcBef>
              <a:spcAft>
                <a:spcPts val="0"/>
              </a:spcAft>
              <a:buClr>
                <a:schemeClr val="dk1"/>
              </a:buClr>
              <a:buSzPts val="1000"/>
              <a:buFont typeface="Calibri"/>
              <a:buAutoNum type="romanUcParenBoth"/>
            </a:pPr>
            <a:r>
              <a:rPr lang="en-US" sz="1100" i="1">
                <a:solidFill>
                  <a:schemeClr val="dk1"/>
                </a:solidFill>
                <a:latin typeface="Calibri"/>
                <a:ea typeface="Calibri"/>
                <a:cs typeface="Calibri"/>
                <a:sym typeface="Calibri"/>
              </a:rPr>
              <a:t>THE RESULTS OF THE LOCAL ACCOUNTABILITY SYSTEM GRANT PROGRAM CREATED IN SECTION 22-11-703; </a:t>
            </a:r>
            <a:endParaRPr sz="1100">
              <a:solidFill>
                <a:schemeClr val="dk1"/>
              </a:solidFill>
            </a:endParaRPr>
          </a:p>
          <a:p>
            <a:pPr marL="304800" lvl="0" indent="-304800" algn="l" rtl="0">
              <a:spcBef>
                <a:spcPts val="0"/>
              </a:spcBef>
              <a:spcAft>
                <a:spcPts val="0"/>
              </a:spcAft>
              <a:buClr>
                <a:schemeClr val="dk1"/>
              </a:buClr>
              <a:buSzPts val="1000"/>
              <a:buFont typeface="Calibri"/>
              <a:buAutoNum type="romanUcParenBoth"/>
            </a:pPr>
            <a:r>
              <a:rPr lang="en-US" sz="1100" i="1">
                <a:solidFill>
                  <a:schemeClr val="dk1"/>
                </a:solidFill>
                <a:latin typeface="Calibri"/>
                <a:ea typeface="Calibri"/>
                <a:cs typeface="Calibri"/>
                <a:sym typeface="Calibri"/>
              </a:rPr>
              <a:t>THE ANNUAL REPORT AND EVALUATION FROM THE HIGH SCHOOL INNOVATIVE LEARNING PILOT PROGRAM CREATED IN ARTICLE 35.6 OF TITLE 22; </a:t>
            </a:r>
            <a:endParaRPr sz="1100">
              <a:solidFill>
                <a:schemeClr val="dk1"/>
              </a:solidFill>
            </a:endParaRPr>
          </a:p>
          <a:p>
            <a:pPr marL="304800" lvl="0" indent="-304800" algn="l" rtl="0">
              <a:spcBef>
                <a:spcPts val="0"/>
              </a:spcBef>
              <a:spcAft>
                <a:spcPts val="0"/>
              </a:spcAft>
              <a:buClr>
                <a:schemeClr val="dk1"/>
              </a:buClr>
              <a:buSzPts val="1000"/>
              <a:buFont typeface="Calibri"/>
              <a:buAutoNum type="romanUcParenBoth"/>
            </a:pPr>
            <a:r>
              <a:rPr lang="en-US" sz="1100" i="1">
                <a:solidFill>
                  <a:schemeClr val="dk1"/>
                </a:solidFill>
                <a:highlight>
                  <a:srgbClr val="FFFF00"/>
                </a:highlight>
                <a:latin typeface="Calibri"/>
                <a:ea typeface="Calibri"/>
                <a:cs typeface="Calibri"/>
                <a:sym typeface="Calibri"/>
              </a:rPr>
              <a:t>THE RESULTS OF THE SCHOOL TRANSFORMATION GRANT PROGRAM CREATED IN SECTION 22-13-103; </a:t>
            </a:r>
            <a:endParaRPr sz="1100">
              <a:solidFill>
                <a:schemeClr val="dk1"/>
              </a:solidFill>
              <a:highlight>
                <a:srgbClr val="FFFF00"/>
              </a:highlight>
            </a:endParaRPr>
          </a:p>
          <a:p>
            <a:pPr marL="304800" lvl="0" indent="-304800" algn="l" rtl="0">
              <a:spcBef>
                <a:spcPts val="0"/>
              </a:spcBef>
              <a:spcAft>
                <a:spcPts val="0"/>
              </a:spcAft>
              <a:buClr>
                <a:schemeClr val="dk1"/>
              </a:buClr>
              <a:buSzPts val="1000"/>
              <a:buFont typeface="Calibri"/>
              <a:buAutoNum type="romanUcParenBoth"/>
            </a:pPr>
            <a:r>
              <a:rPr lang="en-US" sz="1100" i="1">
                <a:solidFill>
                  <a:schemeClr val="dk1"/>
                </a:solidFill>
                <a:latin typeface="Calibri"/>
                <a:ea typeface="Calibri"/>
                <a:cs typeface="Calibri"/>
                <a:sym typeface="Calibri"/>
              </a:rPr>
              <a:t>THE INTERIM AND FINAL REPORTS FROM THE SECONDARY, POSTSECONDARY, AND WORK-BASED LEARNING INTEGRATION TASK FORCE CREATED IN PART 2 OF ARTICLE 35.3 OF TITLE 22; </a:t>
            </a:r>
            <a:endParaRPr sz="1100">
              <a:solidFill>
                <a:schemeClr val="dk1"/>
              </a:solidFill>
            </a:endParaRPr>
          </a:p>
          <a:p>
            <a:pPr marL="304800" lvl="0" indent="-304800" algn="l" rtl="0">
              <a:spcBef>
                <a:spcPts val="0"/>
              </a:spcBef>
              <a:spcAft>
                <a:spcPts val="0"/>
              </a:spcAft>
              <a:buClr>
                <a:schemeClr val="dk1"/>
              </a:buClr>
              <a:buSzPts val="1000"/>
              <a:buFont typeface="Calibri"/>
              <a:buAutoNum type="romanUcParenBoth"/>
            </a:pPr>
            <a:r>
              <a:rPr lang="en-US" sz="1100" i="1">
                <a:solidFill>
                  <a:schemeClr val="dk1"/>
                </a:solidFill>
                <a:latin typeface="Calibri"/>
                <a:ea typeface="Calibri"/>
                <a:cs typeface="Calibri"/>
                <a:sym typeface="Calibri"/>
              </a:rPr>
              <a:t> PROMISING PRACTICES FROM OTHER STATES AS IDENTIFIED BY TASK FORCE MEMBERS; AND </a:t>
            </a:r>
            <a:endParaRPr sz="1100">
              <a:solidFill>
                <a:schemeClr val="dk1"/>
              </a:solidFill>
            </a:endParaRPr>
          </a:p>
          <a:p>
            <a:pPr marL="304800" lvl="0" indent="-304800" algn="l" rtl="0">
              <a:spcBef>
                <a:spcPts val="0"/>
              </a:spcBef>
              <a:spcAft>
                <a:spcPts val="0"/>
              </a:spcAft>
              <a:buClr>
                <a:schemeClr val="dk1"/>
              </a:buClr>
              <a:buSzPts val="1000"/>
              <a:buFont typeface="Calibri"/>
              <a:buAutoNum type="romanUcParenBoth"/>
            </a:pPr>
            <a:r>
              <a:rPr lang="en-US" sz="1100" i="1">
                <a:solidFill>
                  <a:schemeClr val="dk1"/>
                </a:solidFill>
                <a:latin typeface="Calibri"/>
                <a:ea typeface="Calibri"/>
                <a:cs typeface="Calibri"/>
                <a:sym typeface="Calibri"/>
              </a:rPr>
              <a:t> LEADING INDICATORS OR INSTRUCTIONAL PRACTICES THAT COULD BE ADDED TO THE ACCOUNTABILITY MEASURES. </a:t>
            </a:r>
            <a:endParaRPr sz="1800">
              <a:solidFill>
                <a:srgbClr val="3F3F3F"/>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18"/>
          <p:cNvSpPr txBox="1">
            <a:spLocks noGrp="1"/>
          </p:cNvSpPr>
          <p:nvPr>
            <p:ph type="title"/>
          </p:nvPr>
        </p:nvSpPr>
        <p:spPr>
          <a:xfrm>
            <a:off x="822960" y="214957"/>
            <a:ext cx="7543800" cy="578423"/>
          </a:xfrm>
          <a:prstGeom prst="rect">
            <a:avLst/>
          </a:prstGeom>
          <a:noFill/>
          <a:ln>
            <a:noFill/>
          </a:ln>
        </p:spPr>
        <p:txBody>
          <a:bodyPr spcFirstLastPara="1" wrap="square" lIns="0" tIns="0" rIns="0" bIns="0" anchor="ctr" anchorCtr="0">
            <a:noAutofit/>
          </a:bodyPr>
          <a:lstStyle/>
          <a:p>
            <a:pPr marL="0" lvl="0" indent="0" algn="l" rtl="0">
              <a:lnSpc>
                <a:spcPct val="85000"/>
              </a:lnSpc>
              <a:spcBef>
                <a:spcPts val="0"/>
              </a:spcBef>
              <a:spcAft>
                <a:spcPts val="0"/>
              </a:spcAft>
              <a:buClr>
                <a:schemeClr val="accent3"/>
              </a:buClr>
              <a:buSzPts val="3200"/>
              <a:buFont typeface="Calibri"/>
              <a:buNone/>
            </a:pPr>
            <a:r>
              <a:rPr lang="en-US" sz="2800" dirty="0">
                <a:solidFill>
                  <a:schemeClr val="accent3"/>
                </a:solidFill>
              </a:rPr>
              <a:t>Presentation from CU Boulder</a:t>
            </a:r>
            <a:endParaRPr dirty="0"/>
          </a:p>
        </p:txBody>
      </p:sp>
      <p:sp>
        <p:nvSpPr>
          <p:cNvPr id="751" name="Google Shape;751;p18"/>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December 1, 2023</a:t>
            </a:r>
            <a:endParaRPr/>
          </a:p>
        </p:txBody>
      </p:sp>
      <p:sp>
        <p:nvSpPr>
          <p:cNvPr id="752" name="Google Shape;752;p18"/>
          <p:cNvSpPr txBox="1">
            <a:spLocks noGrp="1"/>
          </p:cNvSpPr>
          <p:nvPr>
            <p:ph type="ftr" idx="11"/>
          </p:nvPr>
        </p:nvSpPr>
        <p:spPr>
          <a:xfrm>
            <a:off x="2764642" y="4844839"/>
            <a:ext cx="3617103" cy="27384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1241 TASK FORCE</a:t>
            </a:r>
            <a:endParaRPr/>
          </a:p>
        </p:txBody>
      </p:sp>
      <p:sp>
        <p:nvSpPr>
          <p:cNvPr id="753" name="Google Shape;753;p18"/>
          <p:cNvSpPr txBox="1">
            <a:spLocks noGrp="1"/>
          </p:cNvSpPr>
          <p:nvPr>
            <p:ph type="sldNum" idx="12"/>
          </p:nvPr>
        </p:nvSpPr>
        <p:spPr>
          <a:xfrm>
            <a:off x="7425345" y="4844839"/>
            <a:ext cx="984019"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22</a:t>
            </a:fld>
            <a:endParaRPr/>
          </a:p>
        </p:txBody>
      </p:sp>
      <p:sp>
        <p:nvSpPr>
          <p:cNvPr id="754" name="Google Shape;754;p18"/>
          <p:cNvSpPr txBox="1"/>
          <p:nvPr/>
        </p:nvSpPr>
        <p:spPr>
          <a:xfrm>
            <a:off x="1800883" y="3162367"/>
            <a:ext cx="2662500" cy="433935"/>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Dr. Elena Diaz-Bilello</a:t>
            </a:r>
            <a:endParaRPr sz="1400" b="0" i="0" u="none" strike="noStrike" cap="none">
              <a:solidFill>
                <a:srgbClr val="000000"/>
              </a:solidFill>
              <a:latin typeface="Calibri"/>
              <a:ea typeface="Calibri"/>
              <a:cs typeface="Calibri"/>
              <a:sym typeface="Calibri"/>
            </a:endParaRPr>
          </a:p>
        </p:txBody>
      </p:sp>
      <p:sp>
        <p:nvSpPr>
          <p:cNvPr id="755" name="Google Shape;755;p18"/>
          <p:cNvSpPr txBox="1"/>
          <p:nvPr/>
        </p:nvSpPr>
        <p:spPr>
          <a:xfrm>
            <a:off x="1794379" y="3596467"/>
            <a:ext cx="2662500" cy="572434"/>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Associate Director</a:t>
            </a:r>
            <a:endParaRPr sz="1800" b="0" i="0" u="none" strike="noStrike" cap="none">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rgbClr val="000000"/>
              </a:buClr>
              <a:buSzPts val="1400"/>
              <a:buFont typeface="Arial"/>
              <a:buNone/>
            </a:pPr>
            <a:r>
              <a:rPr lang="en-US" sz="1400" b="0" i="1" u="none" strike="noStrike" cap="none">
                <a:solidFill>
                  <a:schemeClr val="dk1"/>
                </a:solidFill>
                <a:latin typeface="Calibri"/>
                <a:ea typeface="Calibri"/>
                <a:cs typeface="Calibri"/>
                <a:sym typeface="Calibri"/>
              </a:rPr>
              <a:t>CADRE</a:t>
            </a:r>
            <a:endParaRPr sz="1400" b="0" i="0" u="none" strike="noStrike" cap="none">
              <a:solidFill>
                <a:srgbClr val="000000"/>
              </a:solidFill>
              <a:latin typeface="Calibri"/>
              <a:ea typeface="Calibri"/>
              <a:cs typeface="Calibri"/>
              <a:sym typeface="Calibri"/>
            </a:endParaRPr>
          </a:p>
        </p:txBody>
      </p:sp>
      <p:sp>
        <p:nvSpPr>
          <p:cNvPr id="756" name="Google Shape;756;p18"/>
          <p:cNvSpPr txBox="1"/>
          <p:nvPr/>
        </p:nvSpPr>
        <p:spPr>
          <a:xfrm>
            <a:off x="4971521" y="3162367"/>
            <a:ext cx="2378100" cy="433935"/>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Dr. Adam York</a:t>
            </a:r>
            <a:endParaRPr sz="1400" b="0" i="0" u="none" strike="noStrike" cap="none">
              <a:solidFill>
                <a:srgbClr val="000000"/>
              </a:solidFill>
              <a:latin typeface="Calibri"/>
              <a:ea typeface="Calibri"/>
              <a:cs typeface="Calibri"/>
              <a:sym typeface="Calibri"/>
            </a:endParaRPr>
          </a:p>
        </p:txBody>
      </p:sp>
      <p:sp>
        <p:nvSpPr>
          <p:cNvPr id="757" name="Google Shape;757;p18"/>
          <p:cNvSpPr txBox="1"/>
          <p:nvPr/>
        </p:nvSpPr>
        <p:spPr>
          <a:xfrm>
            <a:off x="4971521" y="3596467"/>
            <a:ext cx="2378100" cy="572434"/>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Research Associate</a:t>
            </a:r>
            <a:endParaRPr sz="1800" b="0" i="0" u="none" strike="noStrike" cap="none">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rgbClr val="000000"/>
              </a:buClr>
              <a:buSzPts val="1400"/>
              <a:buFont typeface="Arial"/>
              <a:buNone/>
            </a:pPr>
            <a:r>
              <a:rPr lang="en-US" sz="1400" b="0" i="1" u="none" strike="noStrike" cap="none">
                <a:solidFill>
                  <a:schemeClr val="dk1"/>
                </a:solidFill>
                <a:latin typeface="Calibri"/>
                <a:ea typeface="Calibri"/>
                <a:cs typeface="Calibri"/>
                <a:sym typeface="Calibri"/>
              </a:rPr>
              <a:t>CADRE</a:t>
            </a:r>
            <a:endParaRPr sz="1400" b="0" i="0" u="none" strike="noStrike" cap="none">
              <a:solidFill>
                <a:srgbClr val="000000"/>
              </a:solidFill>
              <a:latin typeface="Calibri"/>
              <a:ea typeface="Calibri"/>
              <a:cs typeface="Calibri"/>
              <a:sym typeface="Calibri"/>
            </a:endParaRPr>
          </a:p>
        </p:txBody>
      </p:sp>
      <p:pic>
        <p:nvPicPr>
          <p:cNvPr id="758" name="Google Shape;758;p18" descr="Image of Dr. Elena Diaz Bilello"/>
          <p:cNvPicPr preferRelativeResize="0"/>
          <p:nvPr/>
        </p:nvPicPr>
        <p:blipFill rotWithShape="1">
          <a:blip r:embed="rId3">
            <a:alphaModFix/>
          </a:blip>
          <a:srcRect/>
          <a:stretch/>
        </p:blipFill>
        <p:spPr>
          <a:xfrm>
            <a:off x="2475839" y="1109844"/>
            <a:ext cx="1312588" cy="1981133"/>
          </a:xfrm>
          <a:prstGeom prst="rect">
            <a:avLst/>
          </a:prstGeom>
          <a:noFill/>
          <a:ln>
            <a:noFill/>
          </a:ln>
        </p:spPr>
      </p:pic>
      <p:pic>
        <p:nvPicPr>
          <p:cNvPr id="759" name="Google Shape;759;p18" descr="Am image of Dr. Adam York with a beard and mustache wearing a plaid shirt"/>
          <p:cNvPicPr preferRelativeResize="0"/>
          <p:nvPr/>
        </p:nvPicPr>
        <p:blipFill rotWithShape="1">
          <a:blip r:embed="rId4">
            <a:alphaModFix/>
          </a:blip>
          <a:srcRect/>
          <a:stretch/>
        </p:blipFill>
        <p:spPr>
          <a:xfrm>
            <a:off x="5489850" y="1109844"/>
            <a:ext cx="1341442" cy="201395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g2625d578d1c_1_374"/>
          <p:cNvSpPr txBox="1">
            <a:spLocks noGrp="1"/>
          </p:cNvSpPr>
          <p:nvPr>
            <p:ph type="ctrTitle"/>
          </p:nvPr>
        </p:nvSpPr>
        <p:spPr>
          <a:xfrm>
            <a:off x="0" y="2206688"/>
            <a:ext cx="9144000" cy="7302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chemeClr val="dk1"/>
              </a:buClr>
              <a:buSzPts val="3600"/>
              <a:buFont typeface="Arial"/>
              <a:buNone/>
            </a:pPr>
            <a:r>
              <a:rPr lang="en-US" sz="3200"/>
              <a:t>Promising Practices in State Support for </a:t>
            </a:r>
            <a:endParaRPr sz="3200"/>
          </a:p>
          <a:p>
            <a:pPr marL="0" lvl="0" indent="0" algn="ctr" rtl="0">
              <a:lnSpc>
                <a:spcPct val="90000"/>
              </a:lnSpc>
              <a:spcBef>
                <a:spcPts val="0"/>
              </a:spcBef>
              <a:spcAft>
                <a:spcPts val="0"/>
              </a:spcAft>
              <a:buClr>
                <a:schemeClr val="dk1"/>
              </a:buClr>
              <a:buSzPts val="3600"/>
              <a:buFont typeface="Arial"/>
              <a:buNone/>
            </a:pPr>
            <a:r>
              <a:rPr lang="en-US" sz="3200"/>
              <a:t>Identified Schools</a:t>
            </a:r>
            <a:endParaRPr sz="3200"/>
          </a:p>
        </p:txBody>
      </p:sp>
      <p:sp>
        <p:nvSpPr>
          <p:cNvPr id="765" name="Google Shape;765;g2625d578d1c_1_374"/>
          <p:cNvSpPr txBox="1">
            <a:spLocks noGrp="1"/>
          </p:cNvSpPr>
          <p:nvPr>
            <p:ph type="subTitle" idx="1"/>
          </p:nvPr>
        </p:nvSpPr>
        <p:spPr>
          <a:xfrm>
            <a:off x="671063" y="3386692"/>
            <a:ext cx="7801800" cy="437100"/>
          </a:xfrm>
          <a:prstGeom prst="rect">
            <a:avLst/>
          </a:prstGeom>
          <a:noFill/>
          <a:ln>
            <a:noFill/>
          </a:ln>
        </p:spPr>
        <p:txBody>
          <a:bodyPr spcFirstLastPara="1" wrap="square" lIns="68575" tIns="34275" rIns="68575" bIns="34275" anchor="t" anchorCtr="0">
            <a:noAutofit/>
          </a:bodyPr>
          <a:lstStyle/>
          <a:p>
            <a:pPr marL="0" lvl="0" indent="0" algn="ctr" rtl="0">
              <a:spcBef>
                <a:spcPts val="0"/>
              </a:spcBef>
              <a:spcAft>
                <a:spcPts val="0"/>
              </a:spcAft>
              <a:buClr>
                <a:schemeClr val="dk1"/>
              </a:buClr>
              <a:buSzPts val="1500"/>
              <a:buFont typeface="Arial"/>
              <a:buNone/>
            </a:pPr>
            <a:r>
              <a:rPr lang="en-US" sz="1500"/>
              <a:t>December 2023</a:t>
            </a:r>
            <a:endParaRPr/>
          </a:p>
        </p:txBody>
      </p:sp>
      <p:sp>
        <p:nvSpPr>
          <p:cNvPr id="766" name="Google Shape;766;g2625d578d1c_1_374"/>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fld id="{00000000-1234-1234-1234-123412341234}" type="slidenum">
              <a:rPr lang="en-U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pic>
        <p:nvPicPr>
          <p:cNvPr id="772" name="Google Shape;772;g2625d578d1c_1_380" descr="image of accountability theory of action"/>
          <p:cNvPicPr preferRelativeResize="0"/>
          <p:nvPr/>
        </p:nvPicPr>
        <p:blipFill rotWithShape="1">
          <a:blip r:embed="rId3">
            <a:alphaModFix/>
          </a:blip>
          <a:srcRect/>
          <a:stretch/>
        </p:blipFill>
        <p:spPr>
          <a:xfrm>
            <a:off x="1621438" y="957250"/>
            <a:ext cx="6491349" cy="3567201"/>
          </a:xfrm>
          <a:prstGeom prst="rect">
            <a:avLst/>
          </a:prstGeom>
          <a:noFill/>
          <a:ln>
            <a:noFill/>
          </a:ln>
        </p:spPr>
      </p:pic>
      <p:sp>
        <p:nvSpPr>
          <p:cNvPr id="773" name="Google Shape;773;g2625d578d1c_1_380"/>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sz="2000"/>
              <a:t>Accountability </a:t>
            </a:r>
            <a:r>
              <a:rPr lang="en-US" sz="20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Theory </a:t>
            </a:r>
            <a:r>
              <a:rPr lang="en-US" sz="2000"/>
              <a:t>of Action</a:t>
            </a:r>
            <a:endParaRPr sz="2000"/>
          </a:p>
        </p:txBody>
      </p:sp>
      <p:sp>
        <p:nvSpPr>
          <p:cNvPr id="774" name="Google Shape;774;g2625d578d1c_1_380"/>
          <p:cNvSpPr txBox="1">
            <a:spLocks noGrp="1"/>
          </p:cNvSpPr>
          <p:nvPr>
            <p:ph type="sldNum" idx="12"/>
          </p:nvPr>
        </p:nvSpPr>
        <p:spPr>
          <a:xfrm>
            <a:off x="249655" y="4767263"/>
            <a:ext cx="2057400" cy="2739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solidFill>
                  <a:srgbClr val="7F7F7F"/>
                </a:solidFill>
                <a:latin typeface="Calibri"/>
                <a:ea typeface="Calibri"/>
                <a:cs typeface="Calibri"/>
                <a:sym typeface="Calibri"/>
              </a:rPr>
              <a:t>24</a:t>
            </a:fld>
            <a:endParaRPr>
              <a:solidFill>
                <a:srgbClr val="7F7F7F"/>
              </a:solidFill>
              <a:latin typeface="Calibri"/>
              <a:ea typeface="Calibri"/>
              <a:cs typeface="Calibri"/>
              <a:sym typeface="Calibri"/>
            </a:endParaRPr>
          </a:p>
        </p:txBody>
      </p:sp>
      <p:sp>
        <p:nvSpPr>
          <p:cNvPr id="775" name="Google Shape;775;g2625d578d1c_1_380"/>
          <p:cNvSpPr/>
          <p:nvPr/>
        </p:nvSpPr>
        <p:spPr>
          <a:xfrm rot="-5400000">
            <a:off x="-662587" y="2537750"/>
            <a:ext cx="3399300" cy="406200"/>
          </a:xfrm>
          <a:prstGeom prst="rect">
            <a:avLst/>
          </a:prstGeom>
          <a:solidFill>
            <a:srgbClr val="28478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Accreditation</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g2625d578d1c_1_388"/>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dirty="0"/>
              <a:t>Elements of the Current State Accountability System</a:t>
            </a:r>
            <a:endParaRPr dirty="0"/>
          </a:p>
        </p:txBody>
      </p:sp>
      <p:sp>
        <p:nvSpPr>
          <p:cNvPr id="781" name="Google Shape;781;g2625d578d1c_1_388"/>
          <p:cNvSpPr txBox="1">
            <a:spLocks noGrp="1"/>
          </p:cNvSpPr>
          <p:nvPr>
            <p:ph type="sldNum" idx="12"/>
          </p:nvPr>
        </p:nvSpPr>
        <p:spPr>
          <a:xfrm>
            <a:off x="249655" y="4767263"/>
            <a:ext cx="2057400" cy="2739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25</a:t>
            </a:fld>
            <a:endParaRPr/>
          </a:p>
        </p:txBody>
      </p:sp>
      <p:graphicFrame>
        <p:nvGraphicFramePr>
          <p:cNvPr id="782" name="Google Shape;782;g2625d578d1c_1_388"/>
          <p:cNvGraphicFramePr/>
          <p:nvPr>
            <p:extLst>
              <p:ext uri="{D42A27DB-BD31-4B8C-83A1-F6EECF244321}">
                <p14:modId xmlns:p14="http://schemas.microsoft.com/office/powerpoint/2010/main" val="1461283816"/>
              </p:ext>
            </p:extLst>
          </p:nvPr>
        </p:nvGraphicFramePr>
        <p:xfrm>
          <a:off x="765387" y="1109132"/>
          <a:ext cx="7389700" cy="3198700"/>
        </p:xfrm>
        <a:graphic>
          <a:graphicData uri="http://schemas.openxmlformats.org/drawingml/2006/table">
            <a:tbl>
              <a:tblPr firstRow="1" bandRow="1">
                <a:noFill/>
                <a:tableStyleId>{E7CF04F2-B091-46A7-B078-25B6D493116A}</a:tableStyleId>
              </a:tblPr>
              <a:tblGrid>
                <a:gridCol w="3694850">
                  <a:extLst>
                    <a:ext uri="{9D8B030D-6E8A-4147-A177-3AD203B41FA5}">
                      <a16:colId xmlns:a16="http://schemas.microsoft.com/office/drawing/2014/main" val="20000"/>
                    </a:ext>
                  </a:extLst>
                </a:gridCol>
                <a:gridCol w="3694850">
                  <a:extLst>
                    <a:ext uri="{9D8B030D-6E8A-4147-A177-3AD203B41FA5}">
                      <a16:colId xmlns:a16="http://schemas.microsoft.com/office/drawing/2014/main" val="20001"/>
                    </a:ext>
                  </a:extLst>
                </a:gridCol>
              </a:tblGrid>
              <a:tr h="7996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Frameworks</a:t>
                      </a:r>
                      <a:endParaRPr sz="1400" u="none" strike="noStrike" cap="none"/>
                    </a:p>
                  </a:txBody>
                  <a:tcPr marL="91450" marR="91450" marT="45725" marB="45725" anchor="ctr">
                    <a:lnL w="57150" cap="flat" cmpd="sng">
                      <a:solidFill>
                        <a:schemeClr val="dk1"/>
                      </a:solidFill>
                      <a:prstDash val="solid"/>
                      <a:round/>
                      <a:headEnd type="none" w="sm" len="sm"/>
                      <a:tailEnd type="none" w="sm" len="sm"/>
                    </a:lnL>
                    <a:lnR w="57150" cap="flat" cmpd="sng">
                      <a:solidFill>
                        <a:schemeClr val="dk1"/>
                      </a:solidFill>
                      <a:prstDash val="solid"/>
                      <a:round/>
                      <a:headEnd type="none" w="sm" len="sm"/>
                      <a:tailEnd type="none" w="sm" len="sm"/>
                    </a:lnR>
                    <a:lnT w="57150" cap="flat" cmpd="sng">
                      <a:solidFill>
                        <a:schemeClr val="dk1"/>
                      </a:solidFill>
                      <a:prstDash val="solid"/>
                      <a:round/>
                      <a:headEnd type="none" w="sm" len="sm"/>
                      <a:tailEnd type="none" w="sm" len="sm"/>
                    </a:lnT>
                    <a:lnB w="57150" cap="flat" cmpd="sng">
                      <a:solidFill>
                        <a:schemeClr val="dk1"/>
                      </a:solidFill>
                      <a:prstDash val="solid"/>
                      <a:round/>
                      <a:headEnd type="none" w="sm" len="sm"/>
                      <a:tailEnd type="none" w="sm" len="sm"/>
                    </a:lnB>
                    <a:solidFill>
                      <a:srgbClr val="FCE0AB"/>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Public Reporting</a:t>
                      </a:r>
                      <a:endParaRPr sz="1400" u="none" strike="noStrike" cap="none"/>
                    </a:p>
                  </a:txBody>
                  <a:tcPr marL="91450" marR="91450" marT="45725" marB="45725" anchor="ctr">
                    <a:lnL w="57150" cap="flat" cmpd="sng">
                      <a:solidFill>
                        <a:schemeClr val="dk1"/>
                      </a:solidFill>
                      <a:prstDash val="solid"/>
                      <a:round/>
                      <a:headEnd type="none" w="sm" len="sm"/>
                      <a:tailEnd type="none" w="sm" len="sm"/>
                    </a:lnL>
                    <a:lnR w="57150" cap="flat" cmpd="sng">
                      <a:solidFill>
                        <a:schemeClr val="dk1"/>
                      </a:solidFill>
                      <a:prstDash val="solid"/>
                      <a:round/>
                      <a:headEnd type="none" w="sm" len="sm"/>
                      <a:tailEnd type="none" w="sm" len="sm"/>
                    </a:lnR>
                    <a:lnT w="57150" cap="flat" cmpd="sng">
                      <a:solidFill>
                        <a:schemeClr val="dk1"/>
                      </a:solidFill>
                      <a:prstDash val="solid"/>
                      <a:round/>
                      <a:headEnd type="none" w="sm" len="sm"/>
                      <a:tailEnd type="none" w="sm" len="sm"/>
                    </a:lnT>
                    <a:lnB w="57150" cap="flat" cmpd="sng">
                      <a:solidFill>
                        <a:schemeClr val="dk1"/>
                      </a:solidFill>
                      <a:prstDash val="solid"/>
                      <a:round/>
                      <a:headEnd type="none" w="sm" len="sm"/>
                      <a:tailEnd type="none" w="sm" len="sm"/>
                    </a:lnB>
                    <a:solidFill>
                      <a:srgbClr val="CCECFF"/>
                    </a:solidFill>
                  </a:tcPr>
                </a:tc>
                <a:extLst>
                  <a:ext uri="{0D108BD9-81ED-4DB2-BD59-A6C34878D82A}">
                    <a16:rowId xmlns:a16="http://schemas.microsoft.com/office/drawing/2014/main" val="10000"/>
                  </a:ext>
                </a:extLst>
              </a:tr>
              <a:tr h="799675">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t>Improvement Planning</a:t>
                      </a:r>
                      <a:endParaRPr sz="1400" u="none" strike="noStrike" cap="none"/>
                    </a:p>
                  </a:txBody>
                  <a:tcPr marL="91450" marR="91450" marT="45725" marB="45725" anchor="ctr">
                    <a:lnL w="57150" cap="flat" cmpd="sng">
                      <a:solidFill>
                        <a:schemeClr val="dk1"/>
                      </a:solidFill>
                      <a:prstDash val="solid"/>
                      <a:round/>
                      <a:headEnd type="none" w="sm" len="sm"/>
                      <a:tailEnd type="none" w="sm" len="sm"/>
                    </a:lnL>
                    <a:lnR w="57150" cap="flat" cmpd="sng">
                      <a:solidFill>
                        <a:schemeClr val="dk1"/>
                      </a:solidFill>
                      <a:prstDash val="solid"/>
                      <a:round/>
                      <a:headEnd type="none" w="sm" len="sm"/>
                      <a:tailEnd type="none" w="sm" len="sm"/>
                    </a:lnR>
                    <a:lnT w="57150" cap="flat" cmpd="sng">
                      <a:solidFill>
                        <a:schemeClr val="dk1"/>
                      </a:solidFill>
                      <a:prstDash val="solid"/>
                      <a:round/>
                      <a:headEnd type="none" w="sm" len="sm"/>
                      <a:tailEnd type="none" w="sm" len="sm"/>
                    </a:lnT>
                    <a:lnB w="57150" cap="flat" cmpd="sng">
                      <a:solidFill>
                        <a:schemeClr val="dk1"/>
                      </a:solidFill>
                      <a:prstDash val="solid"/>
                      <a:round/>
                      <a:headEnd type="none" w="sm" len="sm"/>
                      <a:tailEnd type="none" w="sm" len="sm"/>
                    </a:lnB>
                    <a:solidFill>
                      <a:srgbClr val="FF9966"/>
                    </a:solidFill>
                  </a:tcPr>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t>Public Engagement</a:t>
                      </a:r>
                      <a:endParaRPr sz="1400" u="none" strike="noStrike" cap="none"/>
                    </a:p>
                  </a:txBody>
                  <a:tcPr marL="91450" marR="91450" marT="45725" marB="45725" anchor="ctr">
                    <a:lnL w="57150" cap="flat" cmpd="sng">
                      <a:solidFill>
                        <a:schemeClr val="dk1"/>
                      </a:solidFill>
                      <a:prstDash val="solid"/>
                      <a:round/>
                      <a:headEnd type="none" w="sm" len="sm"/>
                      <a:tailEnd type="none" w="sm" len="sm"/>
                    </a:lnL>
                    <a:lnR w="57150" cap="flat" cmpd="sng">
                      <a:solidFill>
                        <a:schemeClr val="dk1"/>
                      </a:solidFill>
                      <a:prstDash val="solid"/>
                      <a:round/>
                      <a:headEnd type="none" w="sm" len="sm"/>
                      <a:tailEnd type="none" w="sm" len="sm"/>
                    </a:lnR>
                    <a:lnT w="57150" cap="flat" cmpd="sng">
                      <a:solidFill>
                        <a:schemeClr val="dk1"/>
                      </a:solidFill>
                      <a:prstDash val="solid"/>
                      <a:round/>
                      <a:headEnd type="none" w="sm" len="sm"/>
                      <a:tailEnd type="none" w="sm" len="sm"/>
                    </a:lnT>
                    <a:lnB w="57150" cap="flat" cmpd="sng">
                      <a:solidFill>
                        <a:schemeClr val="dk1"/>
                      </a:solidFill>
                      <a:prstDash val="solid"/>
                      <a:round/>
                      <a:headEnd type="none" w="sm" len="sm"/>
                      <a:tailEnd type="none" w="sm" len="sm"/>
                    </a:lnB>
                    <a:solidFill>
                      <a:srgbClr val="92D050"/>
                    </a:solidFill>
                  </a:tcPr>
                </a:tc>
                <a:extLst>
                  <a:ext uri="{0D108BD9-81ED-4DB2-BD59-A6C34878D82A}">
                    <a16:rowId xmlns:a16="http://schemas.microsoft.com/office/drawing/2014/main" val="10001"/>
                  </a:ext>
                </a:extLst>
              </a:tr>
              <a:tr h="7996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tx1"/>
                          </a:solidFill>
                        </a:rPr>
                        <a:t>Supports and Interventions</a:t>
                      </a:r>
                      <a:endParaRPr sz="1400" u="none" strike="noStrike" cap="none" dirty="0">
                        <a:solidFill>
                          <a:schemeClr val="tx1"/>
                        </a:solidFill>
                      </a:endParaRPr>
                    </a:p>
                  </a:txBody>
                  <a:tcPr marL="91450" marR="91450" marT="45725" marB="45725" anchor="ctr">
                    <a:lnL w="57150" cap="flat" cmpd="sng">
                      <a:solidFill>
                        <a:schemeClr val="dk1"/>
                      </a:solidFill>
                      <a:prstDash val="solid"/>
                      <a:round/>
                      <a:headEnd type="none" w="sm" len="sm"/>
                      <a:tailEnd type="none" w="sm" len="sm"/>
                    </a:lnL>
                    <a:lnR w="57150" cap="flat" cmpd="sng">
                      <a:solidFill>
                        <a:schemeClr val="dk1"/>
                      </a:solidFill>
                      <a:prstDash val="solid"/>
                      <a:round/>
                      <a:headEnd type="none" w="sm" len="sm"/>
                      <a:tailEnd type="none" w="sm" len="sm"/>
                    </a:lnR>
                    <a:lnT w="57150" cap="flat" cmpd="sng">
                      <a:solidFill>
                        <a:schemeClr val="dk1"/>
                      </a:solidFill>
                      <a:prstDash val="solid"/>
                      <a:round/>
                      <a:headEnd type="none" w="sm" len="sm"/>
                      <a:tailEnd type="none" w="sm" len="sm"/>
                    </a:lnT>
                    <a:lnB w="57150" cap="flat" cmpd="sng">
                      <a:solidFill>
                        <a:schemeClr val="dk1"/>
                      </a:solidFill>
                      <a:prstDash val="solid"/>
                      <a:round/>
                      <a:headEnd type="none" w="sm" len="sm"/>
                      <a:tailEnd type="none" w="sm" len="sm"/>
                    </a:lnB>
                    <a:solidFill>
                      <a:srgbClr val="FF99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lt1"/>
                          </a:solidFill>
                        </a:rPr>
                        <a:t>Accreditation</a:t>
                      </a:r>
                      <a:endParaRPr sz="1400" u="none" strike="noStrike" cap="none"/>
                    </a:p>
                  </a:txBody>
                  <a:tcPr marL="91450" marR="91450" marT="45725" marB="45725" anchor="ctr">
                    <a:lnL w="57150" cap="flat" cmpd="sng">
                      <a:solidFill>
                        <a:schemeClr val="dk1"/>
                      </a:solidFill>
                      <a:prstDash val="solid"/>
                      <a:round/>
                      <a:headEnd type="none" w="sm" len="sm"/>
                      <a:tailEnd type="none" w="sm" len="sm"/>
                    </a:lnL>
                    <a:lnR w="57150" cap="flat" cmpd="sng">
                      <a:solidFill>
                        <a:schemeClr val="dk1"/>
                      </a:solidFill>
                      <a:prstDash val="solid"/>
                      <a:round/>
                      <a:headEnd type="none" w="sm" len="sm"/>
                      <a:tailEnd type="none" w="sm" len="sm"/>
                    </a:lnR>
                    <a:lnT w="57150" cap="flat" cmpd="sng">
                      <a:solidFill>
                        <a:schemeClr val="dk1"/>
                      </a:solidFill>
                      <a:prstDash val="solid"/>
                      <a:round/>
                      <a:headEnd type="none" w="sm" len="sm"/>
                      <a:tailEnd type="none" w="sm" len="sm"/>
                    </a:lnT>
                    <a:lnB w="57150" cap="flat" cmpd="sng">
                      <a:solidFill>
                        <a:schemeClr val="dk1"/>
                      </a:solidFill>
                      <a:prstDash val="solid"/>
                      <a:round/>
                      <a:headEnd type="none" w="sm" len="sm"/>
                      <a:tailEnd type="none" w="sm" len="sm"/>
                    </a:lnB>
                    <a:solidFill>
                      <a:srgbClr val="0066FF"/>
                    </a:solidFill>
                  </a:tcPr>
                </a:tc>
                <a:extLst>
                  <a:ext uri="{0D108BD9-81ED-4DB2-BD59-A6C34878D82A}">
                    <a16:rowId xmlns:a16="http://schemas.microsoft.com/office/drawing/2014/main" val="10002"/>
                  </a:ext>
                </a:extLst>
              </a:tr>
              <a:tr h="799675">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dirty="0">
                          <a:solidFill>
                            <a:schemeClr val="tx1"/>
                          </a:solidFill>
                        </a:rPr>
                        <a:t>Awards</a:t>
                      </a:r>
                      <a:endParaRPr sz="1400" u="none" strike="noStrike" cap="none" dirty="0">
                        <a:solidFill>
                          <a:schemeClr val="tx1"/>
                        </a:solidFill>
                      </a:endParaRPr>
                    </a:p>
                  </a:txBody>
                  <a:tcPr marL="91450" marR="91450" marT="45725" marB="45725" anchor="ctr">
                    <a:lnL w="57150" cap="flat" cmpd="sng">
                      <a:solidFill>
                        <a:schemeClr val="dk1"/>
                      </a:solidFill>
                      <a:prstDash val="solid"/>
                      <a:round/>
                      <a:headEnd type="none" w="sm" len="sm"/>
                      <a:tailEnd type="none" w="sm" len="sm"/>
                    </a:lnL>
                    <a:lnR w="57150" cap="flat" cmpd="sng">
                      <a:solidFill>
                        <a:schemeClr val="dk1"/>
                      </a:solidFill>
                      <a:prstDash val="solid"/>
                      <a:round/>
                      <a:headEnd type="none" w="sm" len="sm"/>
                      <a:tailEnd type="none" w="sm" len="sm"/>
                    </a:lnR>
                    <a:lnT w="57150" cap="flat" cmpd="sng">
                      <a:solidFill>
                        <a:schemeClr val="dk1"/>
                      </a:solidFill>
                      <a:prstDash val="solid"/>
                      <a:round/>
                      <a:headEnd type="none" w="sm" len="sm"/>
                      <a:tailEnd type="none" w="sm" len="sm"/>
                    </a:lnT>
                    <a:lnB w="57150" cap="flat" cmpd="sng">
                      <a:solidFill>
                        <a:schemeClr val="dk1"/>
                      </a:solidFill>
                      <a:prstDash val="solid"/>
                      <a:round/>
                      <a:headEnd type="none" w="sm" len="sm"/>
                      <a:tailEnd type="none" w="sm" len="sm"/>
                    </a:lnB>
                    <a:solidFill>
                      <a:srgbClr val="CC00FF"/>
                    </a:solidFill>
                  </a:tcPr>
                </a:tc>
                <a:tc>
                  <a:txBody>
                    <a:bodyPr/>
                    <a:lstStyle/>
                    <a:p>
                      <a:pPr marL="0" marR="0" lvl="0" indent="0" algn="r" rtl="0">
                        <a:lnSpc>
                          <a:spcPct val="100000"/>
                        </a:lnSpc>
                        <a:spcBef>
                          <a:spcPts val="0"/>
                        </a:spcBef>
                        <a:spcAft>
                          <a:spcPts val="0"/>
                        </a:spcAft>
                        <a:buClr>
                          <a:srgbClr val="000000"/>
                        </a:buClr>
                        <a:buSzPts val="1400"/>
                        <a:buFont typeface="Arial"/>
                        <a:buNone/>
                      </a:pPr>
                      <a:r>
                        <a:rPr lang="en-US" sz="1400" dirty="0">
                          <a:solidFill>
                            <a:schemeClr val="lt1"/>
                          </a:solidFill>
                        </a:rPr>
                        <a:t>Local Priorities</a:t>
                      </a:r>
                      <a:endParaRPr sz="1400" u="none" strike="noStrike" cap="none" dirty="0"/>
                    </a:p>
                  </a:txBody>
                  <a:tcPr marL="91450" marR="91450" marT="45725" marB="45725" anchor="ctr">
                    <a:lnL w="57150" cap="flat" cmpd="sng">
                      <a:solidFill>
                        <a:schemeClr val="dk1"/>
                      </a:solidFill>
                      <a:prstDash val="solid"/>
                      <a:round/>
                      <a:headEnd type="none" w="sm" len="sm"/>
                      <a:tailEnd type="none" w="sm" len="sm"/>
                    </a:lnL>
                    <a:lnR w="57150" cap="flat" cmpd="sng">
                      <a:solidFill>
                        <a:schemeClr val="dk1"/>
                      </a:solidFill>
                      <a:prstDash val="solid"/>
                      <a:round/>
                      <a:headEnd type="none" w="sm" len="sm"/>
                      <a:tailEnd type="none" w="sm" len="sm"/>
                    </a:lnR>
                    <a:lnT w="57150" cap="flat" cmpd="sng">
                      <a:solidFill>
                        <a:schemeClr val="dk1"/>
                      </a:solidFill>
                      <a:prstDash val="solid"/>
                      <a:round/>
                      <a:headEnd type="none" w="sm" len="sm"/>
                      <a:tailEnd type="none" w="sm" len="sm"/>
                    </a:lnT>
                    <a:lnB w="57150" cap="flat" cmpd="sng">
                      <a:solidFill>
                        <a:schemeClr val="dk1"/>
                      </a:solidFill>
                      <a:prstDash val="solid"/>
                      <a:round/>
                      <a:headEnd type="none" w="sm" len="sm"/>
                      <a:tailEnd type="none" w="sm" len="sm"/>
                    </a:lnB>
                    <a:solidFill>
                      <a:srgbClr val="6600FF"/>
                    </a:solidFill>
                  </a:tcPr>
                </a:tc>
                <a:extLst>
                  <a:ext uri="{0D108BD9-81ED-4DB2-BD59-A6C34878D82A}">
                    <a16:rowId xmlns:a16="http://schemas.microsoft.com/office/drawing/2014/main" val="10003"/>
                  </a:ext>
                </a:extLst>
              </a:tr>
            </a:tbl>
          </a:graphicData>
        </a:graphic>
      </p:graphicFrame>
      <p:pic>
        <p:nvPicPr>
          <p:cNvPr id="783" name="Google Shape;783;g2625d578d1c_1_38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885441" y="1148406"/>
            <a:ext cx="562185" cy="699207"/>
          </a:xfrm>
          <a:prstGeom prst="rect">
            <a:avLst/>
          </a:prstGeom>
          <a:noFill/>
          <a:ln>
            <a:noFill/>
          </a:ln>
          <a:effectLst>
            <a:outerShdw blurRad="57150" dist="19050" dir="5400000" algn="bl" rotWithShape="0">
              <a:srgbClr val="000000">
                <a:alpha val="49410"/>
              </a:srgbClr>
            </a:outerShdw>
          </a:effectLst>
        </p:spPr>
      </p:pic>
      <p:pic>
        <p:nvPicPr>
          <p:cNvPr id="784" name="Google Shape;784;g2625d578d1c_1_388">
            <a:extLst>
              <a:ext uri="{C183D7F6-B498-43B3-948B-1728B52AA6E4}">
                <adec:decorative xmlns:adec="http://schemas.microsoft.com/office/drawing/2017/decorative" val="1"/>
              </a:ext>
            </a:extLst>
          </p:cNvPr>
          <p:cNvPicPr preferRelativeResize="0"/>
          <p:nvPr/>
        </p:nvPicPr>
        <p:blipFill rotWithShape="1">
          <a:blip r:embed="rId4">
            <a:alphaModFix/>
          </a:blip>
          <a:srcRect l="59762" t="9133" r="9606" b="50000"/>
          <a:stretch/>
        </p:blipFill>
        <p:spPr>
          <a:xfrm>
            <a:off x="988907" y="2003362"/>
            <a:ext cx="1395219" cy="581714"/>
          </a:xfrm>
          <a:prstGeom prst="rect">
            <a:avLst/>
          </a:prstGeom>
          <a:noFill/>
          <a:ln w="9525" cap="flat" cmpd="sng">
            <a:solidFill>
              <a:srgbClr val="BFBFBF"/>
            </a:solidFill>
            <a:prstDash val="solid"/>
            <a:round/>
            <a:headEnd type="none" w="sm" len="sm"/>
            <a:tailEnd type="none" w="sm" len="sm"/>
          </a:ln>
        </p:spPr>
      </p:pic>
      <p:pic>
        <p:nvPicPr>
          <p:cNvPr id="785" name="Google Shape;785;g2625d578d1c_1_388" descr="Parent &amp; Family Center"/>
          <p:cNvPicPr preferRelativeResize="0"/>
          <p:nvPr/>
        </p:nvPicPr>
        <p:blipFill rotWithShape="1">
          <a:blip r:embed="rId5">
            <a:alphaModFix/>
          </a:blip>
          <a:srcRect/>
          <a:stretch/>
        </p:blipFill>
        <p:spPr>
          <a:xfrm>
            <a:off x="5044414" y="1958538"/>
            <a:ext cx="940091" cy="704906"/>
          </a:xfrm>
          <a:prstGeom prst="rect">
            <a:avLst/>
          </a:prstGeom>
          <a:noFill/>
          <a:ln>
            <a:noFill/>
          </a:ln>
        </p:spPr>
      </p:pic>
      <p:pic>
        <p:nvPicPr>
          <p:cNvPr id="786" name="Google Shape;786;g2625d578d1c_1_388">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6493445" y="1148406"/>
            <a:ext cx="1275724" cy="721079"/>
          </a:xfrm>
          <a:prstGeom prst="rect">
            <a:avLst/>
          </a:prstGeom>
          <a:noFill/>
          <a:ln>
            <a:noFill/>
          </a:ln>
          <a:effectLst>
            <a:outerShdw blurRad="57150" dist="19050" dir="5400000" algn="bl" rotWithShape="0">
              <a:srgbClr val="000000">
                <a:alpha val="49020"/>
              </a:srgbClr>
            </a:outerShdw>
          </a:effectLst>
        </p:spPr>
      </p:pic>
      <p:pic>
        <p:nvPicPr>
          <p:cNvPr id="787" name="Google Shape;787;g2625d578d1c_1_388">
            <a:extLst>
              <a:ext uri="{C183D7F6-B498-43B3-948B-1728B52AA6E4}">
                <adec:decorative xmlns:adec="http://schemas.microsoft.com/office/drawing/2017/decorative" val="1"/>
              </a:ext>
            </a:extLst>
          </p:cNvPr>
          <p:cNvPicPr preferRelativeResize="0"/>
          <p:nvPr/>
        </p:nvPicPr>
        <p:blipFill rotWithShape="1">
          <a:blip r:embed="rId7">
            <a:alphaModFix/>
          </a:blip>
          <a:srcRect l="70775" t="15182" r="13466" b="18517"/>
          <a:stretch/>
        </p:blipFill>
        <p:spPr>
          <a:xfrm>
            <a:off x="6595150" y="2739597"/>
            <a:ext cx="536156" cy="704905"/>
          </a:xfrm>
          <a:prstGeom prst="rect">
            <a:avLst/>
          </a:prstGeom>
          <a:noFill/>
          <a:ln w="9525" cap="flat" cmpd="sng">
            <a:solidFill>
              <a:srgbClr val="BFBFBF"/>
            </a:solidFill>
            <a:prstDash val="solid"/>
            <a:round/>
            <a:headEnd type="none" w="sm" len="sm"/>
            <a:tailEnd type="none" w="sm" len="sm"/>
          </a:ln>
        </p:spPr>
      </p:pic>
      <p:pic>
        <p:nvPicPr>
          <p:cNvPr id="788" name="Google Shape;788;g2625d578d1c_1_388" descr="A gold and blue ribbon"/>
          <p:cNvPicPr preferRelativeResize="0"/>
          <p:nvPr/>
        </p:nvPicPr>
        <p:blipFill rotWithShape="1">
          <a:blip r:embed="rId8">
            <a:alphaModFix/>
          </a:blip>
          <a:srcRect/>
          <a:stretch/>
        </p:blipFill>
        <p:spPr>
          <a:xfrm rot="550113">
            <a:off x="2200972" y="3560486"/>
            <a:ext cx="536271" cy="737814"/>
          </a:xfrm>
          <a:prstGeom prst="rect">
            <a:avLst/>
          </a:prstGeom>
          <a:noFill/>
          <a:ln>
            <a:noFill/>
          </a:ln>
        </p:spPr>
      </p:pic>
      <p:pic>
        <p:nvPicPr>
          <p:cNvPr id="789" name="Google Shape;789;g2625d578d1c_1_388">
            <a:extLst>
              <a:ext uri="{C183D7F6-B498-43B3-948B-1728B52AA6E4}">
                <adec:decorative xmlns:adec="http://schemas.microsoft.com/office/drawing/2017/decorative" val="1"/>
              </a:ext>
            </a:extLst>
          </p:cNvPr>
          <p:cNvPicPr preferRelativeResize="0"/>
          <p:nvPr/>
        </p:nvPicPr>
        <p:blipFill rotWithShape="1">
          <a:blip r:embed="rId9">
            <a:alphaModFix/>
          </a:blip>
          <a:srcRect l="9422" t="23016" r="57409" b="24409"/>
          <a:stretch/>
        </p:blipFill>
        <p:spPr>
          <a:xfrm>
            <a:off x="3187900" y="2739597"/>
            <a:ext cx="732797" cy="725928"/>
          </a:xfrm>
          <a:prstGeom prst="rect">
            <a:avLst/>
          </a:prstGeom>
          <a:noFill/>
          <a:ln>
            <a:noFill/>
          </a:ln>
        </p:spPr>
      </p:pic>
      <p:pic>
        <p:nvPicPr>
          <p:cNvPr id="790" name="Google Shape;790;g2625d578d1c_1_388">
            <a:extLst>
              <a:ext uri="{C183D7F6-B498-43B3-948B-1728B52AA6E4}">
                <adec:decorative xmlns:adec="http://schemas.microsoft.com/office/drawing/2017/decorative" val="1"/>
              </a:ext>
            </a:extLst>
          </p:cNvPr>
          <p:cNvPicPr preferRelativeResize="0"/>
          <p:nvPr/>
        </p:nvPicPr>
        <p:blipFill>
          <a:blip r:embed="rId10">
            <a:alphaModFix/>
          </a:blip>
          <a:stretch>
            <a:fillRect/>
          </a:stretch>
        </p:blipFill>
        <p:spPr>
          <a:xfrm>
            <a:off x="5789975" y="3584950"/>
            <a:ext cx="450775" cy="662775"/>
          </a:xfrm>
          <a:prstGeom prst="rect">
            <a:avLst/>
          </a:prstGeom>
          <a:noFill/>
          <a:ln>
            <a:noFill/>
          </a:ln>
        </p:spPr>
      </p:pic>
      <p:sp>
        <p:nvSpPr>
          <p:cNvPr id="791" name="Google Shape;791;g2625d578d1c_1_388">
            <a:extLst>
              <a:ext uri="{C183D7F6-B498-43B3-948B-1728B52AA6E4}">
                <adec:decorative xmlns:adec="http://schemas.microsoft.com/office/drawing/2017/decorative" val="1"/>
              </a:ext>
            </a:extLst>
          </p:cNvPr>
          <p:cNvSpPr txBox="1"/>
          <p:nvPr/>
        </p:nvSpPr>
        <p:spPr>
          <a:xfrm>
            <a:off x="710063" y="1895888"/>
            <a:ext cx="3797100" cy="1624800"/>
          </a:xfrm>
          <a:prstGeom prst="rect">
            <a:avLst/>
          </a:prstGeom>
          <a:noFill/>
          <a:ln w="76200" cap="flat" cmpd="sng">
            <a:solidFill>
              <a:srgbClr val="FF0000"/>
            </a:solidFill>
            <a:prstDash val="solid"/>
            <a:round/>
            <a:headEnd type="none" w="sm" len="sm"/>
            <a:tailEnd type="none" w="sm" len="sm"/>
          </a:ln>
        </p:spPr>
        <p:txBody>
          <a:bodyPr spcFirstLastPara="1" wrap="square" lIns="68575" tIns="68575" rIns="68575" bIns="68575" anchor="t" anchorCtr="0">
            <a:noAutofit/>
          </a:bodyPr>
          <a:lstStyle/>
          <a:p>
            <a:pPr marL="0" lvl="0" indent="0" algn="l" rtl="0">
              <a:spcBef>
                <a:spcPts val="0"/>
              </a:spcBef>
              <a:spcAft>
                <a:spcPts val="0"/>
              </a:spcAft>
              <a:buNone/>
            </a:pPr>
            <a:endParaRPr sz="21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g2625d578d1c_1_403"/>
          <p:cNvSpPr txBox="1">
            <a:spLocks noGrp="1"/>
          </p:cNvSpPr>
          <p:nvPr>
            <p:ph type="title"/>
          </p:nvPr>
        </p:nvSpPr>
        <p:spPr>
          <a:xfrm>
            <a:off x="332674" y="153882"/>
            <a:ext cx="6048900" cy="673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Empowering Action for School Improvement Grant Process</a:t>
            </a:r>
            <a:endParaRPr/>
          </a:p>
        </p:txBody>
      </p:sp>
      <p:sp>
        <p:nvSpPr>
          <p:cNvPr id="798" name="Google Shape;798;g2625d578d1c_1_403"/>
          <p:cNvSpPr txBox="1">
            <a:spLocks noGrp="1"/>
          </p:cNvSpPr>
          <p:nvPr>
            <p:ph type="body" idx="1"/>
          </p:nvPr>
        </p:nvSpPr>
        <p:spPr>
          <a:xfrm>
            <a:off x="628650" y="1165860"/>
            <a:ext cx="7886700" cy="3263400"/>
          </a:xfrm>
          <a:prstGeom prst="rect">
            <a:avLst/>
          </a:prstGeom>
        </p:spPr>
        <p:txBody>
          <a:bodyPr spcFirstLastPara="1" wrap="square" lIns="0" tIns="0" rIns="0" bIns="0" anchor="t" anchorCtr="0">
            <a:noAutofit/>
          </a:bodyPr>
          <a:lstStyle/>
          <a:p>
            <a:pPr marL="0" lvl="0" indent="0" algn="l" rtl="0">
              <a:spcBef>
                <a:spcPts val="800"/>
              </a:spcBef>
              <a:spcAft>
                <a:spcPts val="0"/>
              </a:spcAft>
              <a:buNone/>
            </a:pPr>
            <a:endParaRPr/>
          </a:p>
        </p:txBody>
      </p:sp>
      <p:sp>
        <p:nvSpPr>
          <p:cNvPr id="799" name="Google Shape;799;g2625d578d1c_1_403"/>
          <p:cNvSpPr txBox="1">
            <a:spLocks noGrp="1"/>
          </p:cNvSpPr>
          <p:nvPr>
            <p:ph type="sldNum" idx="12"/>
          </p:nvPr>
        </p:nvSpPr>
        <p:spPr>
          <a:xfrm>
            <a:off x="249655" y="4767263"/>
            <a:ext cx="2057400" cy="2739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26</a:t>
            </a:fld>
            <a:endParaRPr/>
          </a:p>
        </p:txBody>
      </p:sp>
      <p:grpSp>
        <p:nvGrpSpPr>
          <p:cNvPr id="800" name="Google Shape;800;g2625d578d1c_1_403">
            <a:extLst>
              <a:ext uri="{C183D7F6-B498-43B3-948B-1728B52AA6E4}">
                <adec:decorative xmlns:adec="http://schemas.microsoft.com/office/drawing/2017/decorative" val="1"/>
              </a:ext>
            </a:extLst>
          </p:cNvPr>
          <p:cNvGrpSpPr/>
          <p:nvPr/>
        </p:nvGrpSpPr>
        <p:grpSpPr>
          <a:xfrm>
            <a:off x="291165" y="1074793"/>
            <a:ext cx="8561700" cy="3502240"/>
            <a:chOff x="0" y="0"/>
            <a:chExt cx="8561700" cy="3502240"/>
          </a:xfrm>
        </p:grpSpPr>
        <p:sp>
          <p:nvSpPr>
            <p:cNvPr id="801" name="Google Shape;801;g2625d578d1c_1_403"/>
            <p:cNvSpPr/>
            <p:nvPr/>
          </p:nvSpPr>
          <p:spPr>
            <a:xfrm>
              <a:off x="0" y="0"/>
              <a:ext cx="8561700" cy="1575900"/>
            </a:xfrm>
            <a:prstGeom prst="roundRect">
              <a:avLst>
                <a:gd name="adj" fmla="val 10000"/>
              </a:avLst>
            </a:prstGeom>
            <a:solidFill>
              <a:schemeClr val="lt1">
                <a:alpha val="89410"/>
              </a:schemeClr>
            </a:solidFill>
            <a:ln w="25400" cap="flat" cmpd="sng">
              <a:solidFill>
                <a:schemeClr val="accent6">
                  <a:alpha val="8941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02" name="Google Shape;802;g2625d578d1c_1_403"/>
            <p:cNvSpPr/>
            <p:nvPr/>
          </p:nvSpPr>
          <p:spPr>
            <a:xfrm>
              <a:off x="259207" y="210134"/>
              <a:ext cx="1870500" cy="1155600"/>
            </a:xfrm>
            <a:prstGeom prst="roundRect">
              <a:avLst>
                <a:gd name="adj" fmla="val 10000"/>
              </a:avLst>
            </a:prstGeom>
            <a:blipFill rotWithShape="1">
              <a:blip r:embed="rId3">
                <a:alphaModFix/>
              </a:blip>
              <a:stretch>
                <a:fillRect l="12099" t="-13139" r="11169" b="-11169"/>
              </a:stretch>
            </a:blipFill>
            <a:ln w="25400" cap="flat" cmpd="sng">
              <a:solidFill>
                <a:srgbClr val="659C4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03" name="Google Shape;803;g2625d578d1c_1_403"/>
            <p:cNvSpPr/>
            <p:nvPr/>
          </p:nvSpPr>
          <p:spPr>
            <a:xfrm rot="10800000">
              <a:off x="259231" y="1575940"/>
              <a:ext cx="1870500" cy="1926300"/>
            </a:xfrm>
            <a:prstGeom prst="round2SameRect">
              <a:avLst>
                <a:gd name="adj1" fmla="val 10500"/>
                <a:gd name="adj2" fmla="val 0"/>
              </a:avLst>
            </a:prstGeom>
            <a:solidFill>
              <a:schemeClr val="lt1"/>
            </a:solidFill>
            <a:ln w="25400" cap="flat" cmpd="sng">
              <a:solidFill>
                <a:srgbClr val="659C4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04" name="Google Shape;804;g2625d578d1c_1_403"/>
            <p:cNvSpPr txBox="1"/>
            <p:nvPr/>
          </p:nvSpPr>
          <p:spPr>
            <a:xfrm>
              <a:off x="316732" y="1576008"/>
              <a:ext cx="1755600" cy="1868700"/>
            </a:xfrm>
            <a:prstGeom prst="rect">
              <a:avLst/>
            </a:prstGeom>
            <a:noFill/>
            <a:ln>
              <a:noFill/>
            </a:ln>
          </p:spPr>
          <p:txBody>
            <a:bodyPr spcFirstLastPara="1" wrap="square" lIns="106675" tIns="106675" rIns="106675" bIns="106675" anchor="t" anchorCtr="0">
              <a:noAutofit/>
            </a:bodyPr>
            <a:lstStyle/>
            <a:p>
              <a:pPr marL="0" marR="0" lvl="0" indent="0" algn="ctr" rtl="0">
                <a:lnSpc>
                  <a:spcPct val="90000"/>
                </a:lnSpc>
                <a:spcBef>
                  <a:spcPts val="0"/>
                </a:spcBef>
                <a:spcAft>
                  <a:spcPts val="0"/>
                </a:spcAft>
                <a:buClr>
                  <a:srgbClr val="000000"/>
                </a:buClr>
                <a:buSzPts val="1500"/>
                <a:buFont typeface="Arial"/>
                <a:buNone/>
              </a:pPr>
              <a:r>
                <a:rPr lang="en-US" sz="1500" b="0" i="0" u="none" strike="noStrike" cap="none">
                  <a:solidFill>
                    <a:schemeClr val="dk1"/>
                  </a:solidFill>
                  <a:latin typeface="Gill Sans"/>
                  <a:ea typeface="Gill Sans"/>
                  <a:cs typeface="Gill Sans"/>
                  <a:sym typeface="Gill Sans"/>
                </a:rPr>
                <a:t>To better leverage state and federal improvement funds</a:t>
              </a:r>
              <a:endParaRPr sz="1400" b="0" i="0" u="none" strike="noStrike" cap="none">
                <a:solidFill>
                  <a:schemeClr val="dk1"/>
                </a:solidFill>
                <a:latin typeface="Gill Sans"/>
                <a:ea typeface="Gill Sans"/>
                <a:cs typeface="Gill Sans"/>
                <a:sym typeface="Gill Sans"/>
              </a:endParaRPr>
            </a:p>
          </p:txBody>
        </p:sp>
        <p:sp>
          <p:nvSpPr>
            <p:cNvPr id="805" name="Google Shape;805;g2625d578d1c_1_403"/>
            <p:cNvSpPr/>
            <p:nvPr/>
          </p:nvSpPr>
          <p:spPr>
            <a:xfrm>
              <a:off x="2316784" y="210134"/>
              <a:ext cx="1870500" cy="1155600"/>
            </a:xfrm>
            <a:prstGeom prst="roundRect">
              <a:avLst>
                <a:gd name="adj" fmla="val 10000"/>
              </a:avLst>
            </a:prstGeom>
            <a:blipFill rotWithShape="1">
              <a:blip r:embed="rId4">
                <a:alphaModFix/>
              </a:blip>
              <a:stretch>
                <a:fillRect l="19579" t="689" r="20589" b="2379"/>
              </a:stretch>
            </a:blipFill>
            <a:ln w="25400" cap="flat" cmpd="sng">
              <a:solidFill>
                <a:srgbClr val="659C4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06" name="Google Shape;806;g2625d578d1c_1_403"/>
            <p:cNvSpPr/>
            <p:nvPr/>
          </p:nvSpPr>
          <p:spPr>
            <a:xfrm rot="10800000">
              <a:off x="2316808" y="1575940"/>
              <a:ext cx="1870500" cy="1926300"/>
            </a:xfrm>
            <a:prstGeom prst="round2SameRect">
              <a:avLst>
                <a:gd name="adj1" fmla="val 10500"/>
                <a:gd name="adj2" fmla="val 0"/>
              </a:avLst>
            </a:prstGeom>
            <a:solidFill>
              <a:schemeClr val="lt1"/>
            </a:solidFill>
            <a:ln w="25400" cap="flat" cmpd="sng">
              <a:solidFill>
                <a:srgbClr val="659C4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07" name="Google Shape;807;g2625d578d1c_1_403"/>
            <p:cNvSpPr txBox="1"/>
            <p:nvPr/>
          </p:nvSpPr>
          <p:spPr>
            <a:xfrm>
              <a:off x="2374309" y="1576008"/>
              <a:ext cx="1755600" cy="1868700"/>
            </a:xfrm>
            <a:prstGeom prst="rect">
              <a:avLst/>
            </a:prstGeom>
            <a:noFill/>
            <a:ln>
              <a:noFill/>
            </a:ln>
          </p:spPr>
          <p:txBody>
            <a:bodyPr spcFirstLastPara="1" wrap="square" lIns="106675" tIns="106675" rIns="106675" bIns="106675" anchor="t" anchorCtr="0">
              <a:noAutofit/>
            </a:bodyPr>
            <a:lstStyle/>
            <a:p>
              <a:pPr marL="0" marR="0" lvl="0" indent="0" algn="ctr" rtl="0">
                <a:lnSpc>
                  <a:spcPct val="90000"/>
                </a:lnSpc>
                <a:spcBef>
                  <a:spcPts val="0"/>
                </a:spcBef>
                <a:spcAft>
                  <a:spcPts val="0"/>
                </a:spcAft>
                <a:buClr>
                  <a:srgbClr val="000000"/>
                </a:buClr>
                <a:buSzPts val="1500"/>
                <a:buFont typeface="Arial"/>
                <a:buNone/>
              </a:pPr>
              <a:r>
                <a:rPr lang="en-US" sz="1500" b="0" i="0" u="none" strike="noStrike" cap="none">
                  <a:solidFill>
                    <a:schemeClr val="dk1"/>
                  </a:solidFill>
                  <a:latin typeface="Gill Sans"/>
                  <a:ea typeface="Gill Sans"/>
                  <a:cs typeface="Gill Sans"/>
                  <a:sym typeface="Gill Sans"/>
                </a:rPr>
                <a:t>Streamline school improvement opportunities and resources into a single application, process, and timeline</a:t>
              </a:r>
              <a:endParaRPr sz="1500" b="0" i="0" u="none" strike="noStrike" cap="none">
                <a:solidFill>
                  <a:schemeClr val="dk1"/>
                </a:solidFill>
                <a:latin typeface="Gill Sans"/>
                <a:ea typeface="Gill Sans"/>
                <a:cs typeface="Gill Sans"/>
                <a:sym typeface="Gill Sans"/>
              </a:endParaRPr>
            </a:p>
          </p:txBody>
        </p:sp>
        <p:sp>
          <p:nvSpPr>
            <p:cNvPr id="808" name="Google Shape;808;g2625d578d1c_1_403"/>
            <p:cNvSpPr/>
            <p:nvPr/>
          </p:nvSpPr>
          <p:spPr>
            <a:xfrm>
              <a:off x="4374361" y="210134"/>
              <a:ext cx="1870500" cy="1155600"/>
            </a:xfrm>
            <a:prstGeom prst="roundRect">
              <a:avLst>
                <a:gd name="adj" fmla="val 10000"/>
              </a:avLst>
            </a:prstGeom>
            <a:blipFill rotWithShape="1">
              <a:blip r:embed="rId5">
                <a:alphaModFix/>
              </a:blip>
              <a:stretch>
                <a:fillRect l="18509" t="109" r="19879" b="79"/>
              </a:stretch>
            </a:blipFill>
            <a:ln w="25400" cap="flat" cmpd="sng">
              <a:solidFill>
                <a:srgbClr val="659C4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09" name="Google Shape;809;g2625d578d1c_1_403"/>
            <p:cNvSpPr/>
            <p:nvPr/>
          </p:nvSpPr>
          <p:spPr>
            <a:xfrm rot="10800000">
              <a:off x="4374385" y="1575940"/>
              <a:ext cx="1870500" cy="1926300"/>
            </a:xfrm>
            <a:prstGeom prst="round2SameRect">
              <a:avLst>
                <a:gd name="adj1" fmla="val 10500"/>
                <a:gd name="adj2" fmla="val 0"/>
              </a:avLst>
            </a:prstGeom>
            <a:solidFill>
              <a:schemeClr val="lt1"/>
            </a:solidFill>
            <a:ln w="25400" cap="flat" cmpd="sng">
              <a:solidFill>
                <a:srgbClr val="659C4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10" name="Google Shape;810;g2625d578d1c_1_403"/>
            <p:cNvSpPr txBox="1"/>
            <p:nvPr/>
          </p:nvSpPr>
          <p:spPr>
            <a:xfrm>
              <a:off x="4431886" y="1576008"/>
              <a:ext cx="1755600" cy="1868700"/>
            </a:xfrm>
            <a:prstGeom prst="rect">
              <a:avLst/>
            </a:prstGeom>
            <a:noFill/>
            <a:ln>
              <a:noFill/>
            </a:ln>
          </p:spPr>
          <p:txBody>
            <a:bodyPr spcFirstLastPara="1" wrap="square" lIns="106675" tIns="106675" rIns="106675" bIns="106675" anchor="t" anchorCtr="0">
              <a:noAutofit/>
            </a:bodyPr>
            <a:lstStyle/>
            <a:p>
              <a:pPr marL="0" marR="0" lvl="0" indent="0" algn="ctr" rtl="0">
                <a:lnSpc>
                  <a:spcPct val="90000"/>
                </a:lnSpc>
                <a:spcBef>
                  <a:spcPts val="0"/>
                </a:spcBef>
                <a:spcAft>
                  <a:spcPts val="0"/>
                </a:spcAft>
                <a:buClr>
                  <a:srgbClr val="000000"/>
                </a:buClr>
                <a:buSzPts val="1500"/>
                <a:buFont typeface="Arial"/>
                <a:buNone/>
              </a:pPr>
              <a:r>
                <a:rPr lang="en-US" sz="1500" b="0" i="0" u="none" strike="noStrike" cap="none">
                  <a:solidFill>
                    <a:schemeClr val="dk1"/>
                  </a:solidFill>
                  <a:latin typeface="Gill Sans"/>
                  <a:ea typeface="Gill Sans"/>
                  <a:cs typeface="Gill Sans"/>
                  <a:sym typeface="Gill Sans"/>
                </a:rPr>
                <a:t>Use a “needs-based approach” to award services and funding</a:t>
              </a:r>
              <a:endParaRPr sz="1500" b="0" i="0" u="none" strike="noStrike" cap="none">
                <a:solidFill>
                  <a:schemeClr val="dk1"/>
                </a:solidFill>
                <a:latin typeface="Gill Sans"/>
                <a:ea typeface="Gill Sans"/>
                <a:cs typeface="Gill Sans"/>
                <a:sym typeface="Gill Sans"/>
              </a:endParaRPr>
            </a:p>
          </p:txBody>
        </p:sp>
        <p:sp>
          <p:nvSpPr>
            <p:cNvPr id="811" name="Google Shape;811;g2625d578d1c_1_403"/>
            <p:cNvSpPr/>
            <p:nvPr/>
          </p:nvSpPr>
          <p:spPr>
            <a:xfrm>
              <a:off x="6431938" y="210134"/>
              <a:ext cx="1870500" cy="1155600"/>
            </a:xfrm>
            <a:prstGeom prst="roundRect">
              <a:avLst>
                <a:gd name="adj" fmla="val 10000"/>
              </a:avLst>
            </a:prstGeom>
            <a:blipFill rotWithShape="1">
              <a:blip r:embed="rId6">
                <a:alphaModFix/>
              </a:blip>
              <a:stretch>
                <a:fillRect l="6729" t="-21199" r="5699" b="-20658"/>
              </a:stretch>
            </a:blipFill>
            <a:ln w="25400" cap="flat" cmpd="sng">
              <a:solidFill>
                <a:srgbClr val="659C4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12" name="Google Shape;812;g2625d578d1c_1_403"/>
            <p:cNvSpPr/>
            <p:nvPr/>
          </p:nvSpPr>
          <p:spPr>
            <a:xfrm rot="10800000">
              <a:off x="6431962" y="1575940"/>
              <a:ext cx="1870500" cy="1926300"/>
            </a:xfrm>
            <a:prstGeom prst="round2SameRect">
              <a:avLst>
                <a:gd name="adj1" fmla="val 10500"/>
                <a:gd name="adj2" fmla="val 0"/>
              </a:avLst>
            </a:prstGeom>
            <a:solidFill>
              <a:schemeClr val="lt1"/>
            </a:solidFill>
            <a:ln w="25400" cap="flat" cmpd="sng">
              <a:solidFill>
                <a:srgbClr val="659C4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13" name="Google Shape;813;g2625d578d1c_1_403"/>
            <p:cNvSpPr txBox="1"/>
            <p:nvPr/>
          </p:nvSpPr>
          <p:spPr>
            <a:xfrm>
              <a:off x="6489463" y="1576008"/>
              <a:ext cx="1755600" cy="1868700"/>
            </a:xfrm>
            <a:prstGeom prst="rect">
              <a:avLst/>
            </a:prstGeom>
            <a:noFill/>
            <a:ln>
              <a:noFill/>
            </a:ln>
          </p:spPr>
          <p:txBody>
            <a:bodyPr spcFirstLastPara="1" wrap="square" lIns="106675" tIns="106675" rIns="106675" bIns="106675" anchor="t" anchorCtr="0">
              <a:noAutofit/>
            </a:bodyPr>
            <a:lstStyle/>
            <a:p>
              <a:pPr marL="0" marR="0" lvl="0" indent="0" algn="ctr" rtl="0">
                <a:lnSpc>
                  <a:spcPct val="90000"/>
                </a:lnSpc>
                <a:spcBef>
                  <a:spcPts val="0"/>
                </a:spcBef>
                <a:spcAft>
                  <a:spcPts val="0"/>
                </a:spcAft>
                <a:buClr>
                  <a:srgbClr val="000000"/>
                </a:buClr>
                <a:buSzPts val="1500"/>
                <a:buFont typeface="Arial"/>
                <a:buNone/>
              </a:pPr>
              <a:r>
                <a:rPr lang="en-US" sz="1500" b="0" i="0" u="none" strike="noStrike" cap="none">
                  <a:solidFill>
                    <a:schemeClr val="dk1"/>
                  </a:solidFill>
                  <a:latin typeface="Gill Sans"/>
                  <a:ea typeface="Gill Sans"/>
                  <a:cs typeface="Gill Sans"/>
                  <a:sym typeface="Gill Sans"/>
                </a:rPr>
                <a:t>Prioritize LEAs with high numbers or high percentages of low-performing schools</a:t>
              </a:r>
              <a:endParaRPr sz="1500" b="0" i="0" u="none" strike="noStrike" cap="none">
                <a:solidFill>
                  <a:schemeClr val="dk1"/>
                </a:solidFill>
                <a:latin typeface="Gill Sans"/>
                <a:ea typeface="Gill Sans"/>
                <a:cs typeface="Gill Sans"/>
                <a:sym typeface="Gill Sans"/>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g2625d578d1c_1_424"/>
          <p:cNvSpPr txBox="1">
            <a:spLocks noGrp="1"/>
          </p:cNvSpPr>
          <p:nvPr>
            <p:ph type="title"/>
          </p:nvPr>
        </p:nvSpPr>
        <p:spPr>
          <a:xfrm>
            <a:off x="332674" y="153882"/>
            <a:ext cx="6048900" cy="6738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2100"/>
              <a:buFont typeface="Arial"/>
              <a:buNone/>
            </a:pPr>
            <a:r>
              <a:rPr lang="en-US"/>
              <a:t>CDE Supports for Identified Schools | Empowering Action for School Improvement (EASI) and Beyond</a:t>
            </a:r>
            <a:endParaRPr/>
          </a:p>
        </p:txBody>
      </p:sp>
      <p:sp>
        <p:nvSpPr>
          <p:cNvPr id="820" name="Google Shape;820;g2625d578d1c_1_424"/>
          <p:cNvSpPr txBox="1">
            <a:spLocks noGrp="1"/>
          </p:cNvSpPr>
          <p:nvPr>
            <p:ph type="sldNum" idx="12"/>
          </p:nvPr>
        </p:nvSpPr>
        <p:spPr>
          <a:xfrm>
            <a:off x="240455" y="4695763"/>
            <a:ext cx="2057400" cy="2739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27</a:t>
            </a:fld>
            <a:endParaRPr/>
          </a:p>
        </p:txBody>
      </p:sp>
      <p:sp>
        <p:nvSpPr>
          <p:cNvPr id="821" name="Google Shape;821;g2625d578d1c_1_424" descr="EASI menu of supports"/>
          <p:cNvSpPr txBox="1"/>
          <p:nvPr/>
        </p:nvSpPr>
        <p:spPr>
          <a:xfrm>
            <a:off x="115488" y="1027344"/>
            <a:ext cx="4800600" cy="3078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endParaRPr sz="1100">
              <a:latin typeface="Calibri"/>
              <a:ea typeface="Calibri"/>
              <a:cs typeface="Calibri"/>
              <a:sym typeface="Calibri"/>
            </a:endParaRPr>
          </a:p>
        </p:txBody>
      </p:sp>
      <p:sp>
        <p:nvSpPr>
          <p:cNvPr id="822" name="Google Shape;822;g2625d578d1c_1_424"/>
          <p:cNvSpPr txBox="1"/>
          <p:nvPr/>
        </p:nvSpPr>
        <p:spPr>
          <a:xfrm>
            <a:off x="115488" y="996163"/>
            <a:ext cx="4753800" cy="323100"/>
          </a:xfrm>
          <a:prstGeom prst="rect">
            <a:avLst/>
          </a:prstGeom>
          <a:solidFill>
            <a:srgbClr val="FFC846"/>
          </a:solid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US" sz="1200" b="1">
                <a:latin typeface="Calibri"/>
                <a:ea typeface="Calibri"/>
                <a:cs typeface="Calibri"/>
                <a:sym typeface="Calibri"/>
              </a:rPr>
              <a:t>EASI Menu of Supports</a:t>
            </a:r>
            <a:endParaRPr sz="1200" b="1">
              <a:latin typeface="Calibri"/>
              <a:ea typeface="Calibri"/>
              <a:cs typeface="Calibri"/>
              <a:sym typeface="Calibri"/>
            </a:endParaRPr>
          </a:p>
        </p:txBody>
      </p:sp>
      <p:sp>
        <p:nvSpPr>
          <p:cNvPr id="823" name="Google Shape;823;g2625d578d1c_1_424"/>
          <p:cNvSpPr txBox="1"/>
          <p:nvPr/>
        </p:nvSpPr>
        <p:spPr>
          <a:xfrm>
            <a:off x="5319700" y="996163"/>
            <a:ext cx="3705900" cy="323100"/>
          </a:xfrm>
          <a:prstGeom prst="rect">
            <a:avLst/>
          </a:prstGeom>
          <a:solidFill>
            <a:srgbClr val="FFC846"/>
          </a:solid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US" sz="1200" b="1">
                <a:latin typeface="Calibri"/>
                <a:ea typeface="Calibri"/>
                <a:cs typeface="Calibri"/>
                <a:sym typeface="Calibri"/>
              </a:rPr>
              <a:t>Other Supports</a:t>
            </a:r>
            <a:endParaRPr sz="1200" b="1">
              <a:latin typeface="Calibri"/>
              <a:ea typeface="Calibri"/>
              <a:cs typeface="Calibri"/>
              <a:sym typeface="Calibri"/>
            </a:endParaRPr>
          </a:p>
        </p:txBody>
      </p:sp>
      <p:sp>
        <p:nvSpPr>
          <p:cNvPr id="824" name="Google Shape;824;g2625d578d1c_1_424"/>
          <p:cNvSpPr txBox="1"/>
          <p:nvPr/>
        </p:nvSpPr>
        <p:spPr>
          <a:xfrm>
            <a:off x="150588" y="1267663"/>
            <a:ext cx="4683600" cy="36171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US" sz="1300" b="1">
                <a:solidFill>
                  <a:srgbClr val="A64D79"/>
                </a:solidFill>
                <a:latin typeface="Calibri"/>
                <a:ea typeface="Calibri"/>
                <a:cs typeface="Calibri"/>
                <a:sym typeface="Calibri"/>
              </a:rPr>
              <a:t>Exploration Supports</a:t>
            </a:r>
            <a:endParaRPr sz="1300" b="1">
              <a:solidFill>
                <a:srgbClr val="A64D79"/>
              </a:solidFill>
              <a:latin typeface="Calibri"/>
              <a:ea typeface="Calibri"/>
              <a:cs typeface="Calibri"/>
              <a:sym typeface="Calibri"/>
            </a:endParaRPr>
          </a:p>
          <a:p>
            <a:pPr marL="342900" lvl="0" indent="-247650" algn="l" rtl="0">
              <a:spcBef>
                <a:spcPts val="0"/>
              </a:spcBef>
              <a:spcAft>
                <a:spcPts val="0"/>
              </a:spcAft>
              <a:buClr>
                <a:srgbClr val="A64D79"/>
              </a:buClr>
              <a:buSzPts val="1300"/>
              <a:buFont typeface="Calibri"/>
              <a:buChar char="●"/>
            </a:pPr>
            <a:r>
              <a:rPr lang="en-US" sz="1300">
                <a:solidFill>
                  <a:srgbClr val="A64D79"/>
                </a:solidFill>
                <a:latin typeface="Calibri"/>
                <a:ea typeface="Calibri"/>
                <a:cs typeface="Calibri"/>
                <a:sym typeface="Calibri"/>
              </a:rPr>
              <a:t>School Diagnostic Review, Community Engagement and Improvement </a:t>
            </a:r>
            <a:r>
              <a:rPr lang="en-US" sz="1300">
                <a:solidFill>
                  <a:srgbClr val="A64D79"/>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Planning</a:t>
            </a:r>
            <a:r>
              <a:rPr lang="en-US" sz="1300">
                <a:solidFill>
                  <a:srgbClr val="A64D79"/>
                </a:solidFill>
                <a:latin typeface="Calibri"/>
                <a:ea typeface="Calibri"/>
                <a:cs typeface="Calibri"/>
                <a:sym typeface="Calibri"/>
              </a:rPr>
              <a:t> Support</a:t>
            </a:r>
            <a:endParaRPr sz="1300">
              <a:solidFill>
                <a:srgbClr val="A64D79"/>
              </a:solidFill>
              <a:latin typeface="Calibri"/>
              <a:ea typeface="Calibri"/>
              <a:cs typeface="Calibri"/>
              <a:sym typeface="Calibri"/>
            </a:endParaRPr>
          </a:p>
          <a:p>
            <a:pPr marL="342900" lvl="0" indent="-247650" algn="l" rtl="0">
              <a:spcBef>
                <a:spcPts val="0"/>
              </a:spcBef>
              <a:spcAft>
                <a:spcPts val="0"/>
              </a:spcAft>
              <a:buClr>
                <a:srgbClr val="A64D79"/>
              </a:buClr>
              <a:buSzPts val="1300"/>
              <a:buFont typeface="Calibri"/>
              <a:buChar char="●"/>
            </a:pPr>
            <a:r>
              <a:rPr lang="en-US" sz="1300">
                <a:solidFill>
                  <a:srgbClr val="A64D79"/>
                </a:solidFill>
                <a:latin typeface="Calibri"/>
                <a:ea typeface="Calibri"/>
                <a:cs typeface="Calibri"/>
                <a:sym typeface="Calibri"/>
              </a:rPr>
              <a:t>District Strategic Planning</a:t>
            </a:r>
            <a:endParaRPr sz="1300">
              <a:solidFill>
                <a:srgbClr val="A64D79"/>
              </a:solidFill>
              <a:latin typeface="Calibri"/>
              <a:ea typeface="Calibri"/>
              <a:cs typeface="Calibri"/>
              <a:sym typeface="Calibri"/>
            </a:endParaRPr>
          </a:p>
          <a:p>
            <a:pPr marL="0" lvl="0" indent="0" algn="l" rtl="0">
              <a:spcBef>
                <a:spcPts val="0"/>
              </a:spcBef>
              <a:spcAft>
                <a:spcPts val="0"/>
              </a:spcAft>
              <a:buNone/>
            </a:pPr>
            <a:endParaRPr sz="600" b="1">
              <a:latin typeface="Calibri"/>
              <a:ea typeface="Calibri"/>
              <a:cs typeface="Calibri"/>
              <a:sym typeface="Calibri"/>
            </a:endParaRPr>
          </a:p>
          <a:p>
            <a:pPr marL="0" lvl="0" indent="0" algn="l" rtl="0">
              <a:spcBef>
                <a:spcPts val="0"/>
              </a:spcBef>
              <a:spcAft>
                <a:spcPts val="0"/>
              </a:spcAft>
              <a:buNone/>
            </a:pPr>
            <a:r>
              <a:rPr lang="en-US" sz="1300" b="1">
                <a:solidFill>
                  <a:srgbClr val="0B5394"/>
                </a:solidFill>
                <a:latin typeface="Calibri"/>
                <a:ea typeface="Calibri"/>
                <a:cs typeface="Calibri"/>
                <a:sym typeface="Calibri"/>
              </a:rPr>
              <a:t>District-Designed and Led Route</a:t>
            </a:r>
            <a:endParaRPr sz="1300" b="1">
              <a:solidFill>
                <a:srgbClr val="0B5394"/>
              </a:solidFill>
              <a:latin typeface="Calibri"/>
              <a:ea typeface="Calibri"/>
              <a:cs typeface="Calibri"/>
              <a:sym typeface="Calibri"/>
            </a:endParaRPr>
          </a:p>
          <a:p>
            <a:pPr marL="342900" lvl="0" indent="-247650" algn="l" rtl="0">
              <a:spcBef>
                <a:spcPts val="0"/>
              </a:spcBef>
              <a:spcAft>
                <a:spcPts val="0"/>
              </a:spcAft>
              <a:buClr>
                <a:srgbClr val="0B5394"/>
              </a:buClr>
              <a:buSzPts val="1300"/>
              <a:buFont typeface="Calibri"/>
              <a:buChar char="●"/>
            </a:pPr>
            <a:r>
              <a:rPr lang="en-US" sz="1300">
                <a:solidFill>
                  <a:srgbClr val="0B5394"/>
                </a:solidFill>
                <a:latin typeface="Calibri"/>
                <a:ea typeface="Calibri"/>
                <a:cs typeface="Calibri"/>
                <a:sym typeface="Calibri"/>
              </a:rPr>
              <a:t>District-designed and evidence-based </a:t>
            </a:r>
            <a:r>
              <a:rPr lang="en-US" sz="1300">
                <a:solidFill>
                  <a:srgbClr val="0B5394"/>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improvement</a:t>
            </a:r>
            <a:r>
              <a:rPr lang="en-US" sz="1300">
                <a:solidFill>
                  <a:srgbClr val="0B5394"/>
                </a:solidFill>
                <a:latin typeface="Calibri"/>
                <a:ea typeface="Calibri"/>
                <a:cs typeface="Calibri"/>
                <a:sym typeface="Calibri"/>
              </a:rPr>
              <a:t> activities to serve a specific need in a district</a:t>
            </a:r>
            <a:endParaRPr sz="1300">
              <a:solidFill>
                <a:srgbClr val="0B5394"/>
              </a:solidFill>
              <a:latin typeface="Calibri"/>
              <a:ea typeface="Calibri"/>
              <a:cs typeface="Calibri"/>
              <a:sym typeface="Calibri"/>
            </a:endParaRPr>
          </a:p>
          <a:p>
            <a:pPr marL="0" lvl="0" indent="0" algn="l" rtl="0">
              <a:spcBef>
                <a:spcPts val="0"/>
              </a:spcBef>
              <a:spcAft>
                <a:spcPts val="0"/>
              </a:spcAft>
              <a:buNone/>
            </a:pPr>
            <a:endParaRPr sz="600">
              <a:latin typeface="Calibri"/>
              <a:ea typeface="Calibri"/>
              <a:cs typeface="Calibri"/>
              <a:sym typeface="Calibri"/>
            </a:endParaRPr>
          </a:p>
          <a:p>
            <a:pPr marL="0" lvl="0" indent="0" algn="l" rtl="0">
              <a:spcBef>
                <a:spcPts val="0"/>
              </a:spcBef>
              <a:spcAft>
                <a:spcPts val="0"/>
              </a:spcAft>
              <a:buNone/>
            </a:pPr>
            <a:r>
              <a:rPr lang="en-US" sz="1300" b="1">
                <a:solidFill>
                  <a:srgbClr val="38761D"/>
                </a:solidFill>
                <a:latin typeface="Calibri"/>
                <a:ea typeface="Calibri"/>
                <a:cs typeface="Calibri"/>
                <a:sym typeface="Calibri"/>
              </a:rPr>
              <a:t>Offered Services Route</a:t>
            </a:r>
            <a:endParaRPr sz="1300" b="1">
              <a:solidFill>
                <a:srgbClr val="38761D"/>
              </a:solidFill>
              <a:latin typeface="Calibri"/>
              <a:ea typeface="Calibri"/>
              <a:cs typeface="Calibri"/>
              <a:sym typeface="Calibri"/>
            </a:endParaRPr>
          </a:p>
          <a:p>
            <a:pPr marL="342900" lvl="0" indent="-247650" algn="l" rtl="0">
              <a:spcBef>
                <a:spcPts val="0"/>
              </a:spcBef>
              <a:spcAft>
                <a:spcPts val="0"/>
              </a:spcAft>
              <a:buClr>
                <a:srgbClr val="38761D"/>
              </a:buClr>
              <a:buSzPts val="1300"/>
              <a:buFont typeface="Calibri"/>
              <a:buChar char="●"/>
            </a:pPr>
            <a:r>
              <a:rPr lang="en-US" sz="1300">
                <a:solidFill>
                  <a:srgbClr val="38761D"/>
                </a:solidFill>
                <a:latin typeface="Calibri"/>
                <a:ea typeface="Calibri"/>
                <a:cs typeface="Calibri"/>
                <a:sym typeface="Calibri"/>
              </a:rPr>
              <a:t>CDE Transformation Network</a:t>
            </a:r>
            <a:endParaRPr sz="1300">
              <a:solidFill>
                <a:srgbClr val="38761D"/>
              </a:solidFill>
              <a:latin typeface="Calibri"/>
              <a:ea typeface="Calibri"/>
              <a:cs typeface="Calibri"/>
              <a:sym typeface="Calibri"/>
            </a:endParaRPr>
          </a:p>
          <a:p>
            <a:pPr marL="342900" lvl="0" indent="-247650" algn="l" rtl="0">
              <a:spcBef>
                <a:spcPts val="0"/>
              </a:spcBef>
              <a:spcAft>
                <a:spcPts val="0"/>
              </a:spcAft>
              <a:buClr>
                <a:srgbClr val="38761D"/>
              </a:buClr>
              <a:buSzPts val="1300"/>
              <a:buFont typeface="Calibri"/>
              <a:buChar char="●"/>
            </a:pPr>
            <a:r>
              <a:rPr lang="en-US" sz="1300">
                <a:solidFill>
                  <a:srgbClr val="38761D"/>
                </a:solidFill>
                <a:latin typeface="Calibri"/>
                <a:ea typeface="Calibri"/>
                <a:cs typeface="Calibri"/>
                <a:sym typeface="Calibri"/>
              </a:rPr>
              <a:t>School Turnaround Leadership Development</a:t>
            </a:r>
            <a:endParaRPr sz="1300">
              <a:solidFill>
                <a:srgbClr val="38761D"/>
              </a:solidFill>
              <a:latin typeface="Calibri"/>
              <a:ea typeface="Calibri"/>
              <a:cs typeface="Calibri"/>
              <a:sym typeface="Calibri"/>
            </a:endParaRPr>
          </a:p>
          <a:p>
            <a:pPr marL="342900" lvl="0" indent="-247650" algn="l" rtl="0">
              <a:spcBef>
                <a:spcPts val="0"/>
              </a:spcBef>
              <a:spcAft>
                <a:spcPts val="0"/>
              </a:spcAft>
              <a:buClr>
                <a:srgbClr val="38761D"/>
              </a:buClr>
              <a:buSzPts val="1300"/>
              <a:buFont typeface="Calibri"/>
              <a:buChar char="●"/>
            </a:pPr>
            <a:r>
              <a:rPr lang="en-US" sz="1300">
                <a:solidFill>
                  <a:srgbClr val="38761D"/>
                </a:solidFill>
                <a:latin typeface="Calibri"/>
                <a:ea typeface="Calibri"/>
                <a:cs typeface="Calibri"/>
                <a:sym typeface="Calibri"/>
              </a:rPr>
              <a:t>Connect for Success</a:t>
            </a:r>
            <a:endParaRPr sz="1300">
              <a:solidFill>
                <a:srgbClr val="38761D"/>
              </a:solidFill>
              <a:latin typeface="Calibri"/>
              <a:ea typeface="Calibri"/>
              <a:cs typeface="Calibri"/>
              <a:sym typeface="Calibri"/>
            </a:endParaRPr>
          </a:p>
          <a:p>
            <a:pPr marL="342900" lvl="0" indent="-247650" algn="l" rtl="0">
              <a:spcBef>
                <a:spcPts val="0"/>
              </a:spcBef>
              <a:spcAft>
                <a:spcPts val="0"/>
              </a:spcAft>
              <a:buClr>
                <a:srgbClr val="38761D"/>
              </a:buClr>
              <a:buSzPts val="1300"/>
              <a:buFont typeface="Calibri"/>
              <a:buChar char="●"/>
            </a:pPr>
            <a:r>
              <a:rPr lang="en-US" sz="1300">
                <a:solidFill>
                  <a:srgbClr val="38761D"/>
                </a:solidFill>
                <a:latin typeface="Calibri"/>
                <a:ea typeface="Calibri"/>
                <a:cs typeface="Calibri"/>
                <a:sym typeface="Calibri"/>
              </a:rPr>
              <a:t>Accountability Pathways </a:t>
            </a:r>
            <a:endParaRPr sz="1300">
              <a:solidFill>
                <a:srgbClr val="38761D"/>
              </a:solidFill>
              <a:latin typeface="Calibri"/>
              <a:ea typeface="Calibri"/>
              <a:cs typeface="Calibri"/>
              <a:sym typeface="Calibri"/>
            </a:endParaRPr>
          </a:p>
          <a:p>
            <a:pPr marL="342900" lvl="0" indent="-247650" algn="l" rtl="0">
              <a:spcBef>
                <a:spcPts val="0"/>
              </a:spcBef>
              <a:spcAft>
                <a:spcPts val="0"/>
              </a:spcAft>
              <a:buClr>
                <a:srgbClr val="38761D"/>
              </a:buClr>
              <a:buSzPts val="1300"/>
              <a:buFont typeface="Calibri"/>
              <a:buChar char="●"/>
            </a:pPr>
            <a:r>
              <a:rPr lang="en-US" sz="1300">
                <a:solidFill>
                  <a:srgbClr val="38761D"/>
                </a:solidFill>
                <a:latin typeface="Calibri"/>
                <a:ea typeface="Calibri"/>
                <a:cs typeface="Calibri"/>
                <a:sym typeface="Calibri"/>
              </a:rPr>
              <a:t>CO Multi-tiered Systems of Support</a:t>
            </a:r>
            <a:endParaRPr sz="1300">
              <a:solidFill>
                <a:srgbClr val="38761D"/>
              </a:solidFill>
              <a:latin typeface="Calibri"/>
              <a:ea typeface="Calibri"/>
              <a:cs typeface="Calibri"/>
              <a:sym typeface="Calibri"/>
            </a:endParaRPr>
          </a:p>
          <a:p>
            <a:pPr marL="342900" lvl="0" indent="-247650" algn="l" rtl="0">
              <a:spcBef>
                <a:spcPts val="0"/>
              </a:spcBef>
              <a:spcAft>
                <a:spcPts val="0"/>
              </a:spcAft>
              <a:buClr>
                <a:srgbClr val="38761D"/>
              </a:buClr>
              <a:buSzPts val="1300"/>
              <a:buFont typeface="Calibri"/>
              <a:buChar char="●"/>
            </a:pPr>
            <a:r>
              <a:rPr lang="en-US" sz="1300">
                <a:solidFill>
                  <a:srgbClr val="38761D"/>
                </a:solidFill>
                <a:latin typeface="Calibri"/>
                <a:ea typeface="Calibri"/>
                <a:cs typeface="Calibri"/>
                <a:sym typeface="Calibri"/>
              </a:rPr>
              <a:t>Rigorous Action for School Redesign</a:t>
            </a:r>
            <a:endParaRPr sz="1300">
              <a:solidFill>
                <a:srgbClr val="38761D"/>
              </a:solidFill>
              <a:latin typeface="Calibri"/>
              <a:ea typeface="Calibri"/>
              <a:cs typeface="Calibri"/>
              <a:sym typeface="Calibri"/>
            </a:endParaRPr>
          </a:p>
          <a:p>
            <a:pPr marL="0" lvl="0" indent="0" algn="l" rtl="0">
              <a:spcBef>
                <a:spcPts val="0"/>
              </a:spcBef>
              <a:spcAft>
                <a:spcPts val="0"/>
              </a:spcAft>
              <a:buNone/>
            </a:pPr>
            <a:endParaRPr sz="600" b="1">
              <a:solidFill>
                <a:srgbClr val="B45F06"/>
              </a:solidFill>
              <a:latin typeface="Calibri"/>
              <a:ea typeface="Calibri"/>
              <a:cs typeface="Calibri"/>
              <a:sym typeface="Calibri"/>
            </a:endParaRPr>
          </a:p>
          <a:p>
            <a:pPr marL="0" lvl="0" indent="0" algn="l" rtl="0">
              <a:spcBef>
                <a:spcPts val="0"/>
              </a:spcBef>
              <a:spcAft>
                <a:spcPts val="0"/>
              </a:spcAft>
              <a:buNone/>
            </a:pPr>
            <a:r>
              <a:rPr lang="en-US" sz="1300" b="1">
                <a:solidFill>
                  <a:srgbClr val="B45F06"/>
                </a:solidFill>
                <a:latin typeface="Calibri"/>
                <a:ea typeface="Calibri"/>
                <a:cs typeface="Calibri"/>
                <a:sym typeface="Calibri"/>
              </a:rPr>
              <a:t>Other Services</a:t>
            </a:r>
            <a:endParaRPr sz="1300" b="1">
              <a:solidFill>
                <a:srgbClr val="B45F06"/>
              </a:solidFill>
              <a:latin typeface="Calibri"/>
              <a:ea typeface="Calibri"/>
              <a:cs typeface="Calibri"/>
              <a:sym typeface="Calibri"/>
            </a:endParaRPr>
          </a:p>
          <a:p>
            <a:pPr marL="342900" lvl="0" indent="-247650" algn="l" rtl="0">
              <a:spcBef>
                <a:spcPts val="0"/>
              </a:spcBef>
              <a:spcAft>
                <a:spcPts val="0"/>
              </a:spcAft>
              <a:buClr>
                <a:srgbClr val="B45F06"/>
              </a:buClr>
              <a:buSzPts val="1300"/>
              <a:buFont typeface="Calibri"/>
              <a:buChar char="●"/>
            </a:pPr>
            <a:r>
              <a:rPr lang="en-US" sz="1300">
                <a:solidFill>
                  <a:srgbClr val="B45F06"/>
                </a:solidFill>
                <a:latin typeface="Calibri"/>
                <a:ea typeface="Calibri"/>
                <a:cs typeface="Calibri"/>
                <a:sym typeface="Calibri"/>
              </a:rPr>
              <a:t>Facilitated Local Board Training</a:t>
            </a:r>
            <a:endParaRPr sz="1300">
              <a:solidFill>
                <a:srgbClr val="B45F06"/>
              </a:solidFill>
              <a:latin typeface="Calibri"/>
              <a:ea typeface="Calibri"/>
              <a:cs typeface="Calibri"/>
              <a:sym typeface="Calibri"/>
            </a:endParaRPr>
          </a:p>
        </p:txBody>
      </p:sp>
      <p:sp>
        <p:nvSpPr>
          <p:cNvPr id="825" name="Google Shape;825;g2625d578d1c_1_424"/>
          <p:cNvSpPr txBox="1"/>
          <p:nvPr/>
        </p:nvSpPr>
        <p:spPr>
          <a:xfrm>
            <a:off x="5319700" y="1267669"/>
            <a:ext cx="3796800" cy="18318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Clr>
                <a:schemeClr val="dk1"/>
              </a:buClr>
              <a:buSzPts val="800"/>
              <a:buFont typeface="Arial"/>
              <a:buNone/>
            </a:pPr>
            <a:r>
              <a:rPr lang="en-US" sz="1300" b="1">
                <a:solidFill>
                  <a:srgbClr val="351C75"/>
                </a:solidFill>
                <a:latin typeface="Calibri"/>
                <a:ea typeface="Calibri"/>
                <a:cs typeface="Calibri"/>
                <a:sym typeface="Calibri"/>
              </a:rPr>
              <a:t>CDE Leadership Learning Cohorts</a:t>
            </a:r>
            <a:endParaRPr sz="1300" b="1">
              <a:solidFill>
                <a:srgbClr val="351C75"/>
              </a:solidFill>
              <a:latin typeface="Calibri"/>
              <a:ea typeface="Calibri"/>
              <a:cs typeface="Calibri"/>
              <a:sym typeface="Calibri"/>
            </a:endParaRPr>
          </a:p>
          <a:p>
            <a:pPr marL="342900" lvl="0" indent="-247650" algn="l" rtl="0">
              <a:spcBef>
                <a:spcPts val="0"/>
              </a:spcBef>
              <a:spcAft>
                <a:spcPts val="0"/>
              </a:spcAft>
              <a:buClr>
                <a:srgbClr val="351C75"/>
              </a:buClr>
              <a:buSzPts val="1300"/>
              <a:buFont typeface="Calibri"/>
              <a:buChar char="●"/>
            </a:pPr>
            <a:r>
              <a:rPr lang="en-US" sz="1300">
                <a:solidFill>
                  <a:srgbClr val="351C75"/>
                </a:solidFill>
                <a:latin typeface="Calibri"/>
                <a:ea typeface="Calibri"/>
                <a:cs typeface="Calibri"/>
                <a:sym typeface="Calibri"/>
              </a:rPr>
              <a:t>Alternative Education Campus (AEC) Leaders</a:t>
            </a:r>
            <a:endParaRPr sz="1300">
              <a:solidFill>
                <a:srgbClr val="351C75"/>
              </a:solidFill>
              <a:latin typeface="Calibri"/>
              <a:ea typeface="Calibri"/>
              <a:cs typeface="Calibri"/>
              <a:sym typeface="Calibri"/>
            </a:endParaRPr>
          </a:p>
          <a:p>
            <a:pPr marL="342900" lvl="0" indent="-247650" algn="l" rtl="0">
              <a:spcBef>
                <a:spcPts val="0"/>
              </a:spcBef>
              <a:spcAft>
                <a:spcPts val="0"/>
              </a:spcAft>
              <a:buClr>
                <a:srgbClr val="351C75"/>
              </a:buClr>
              <a:buSzPts val="1300"/>
              <a:buFont typeface="Calibri"/>
              <a:buChar char="●"/>
            </a:pPr>
            <a:r>
              <a:rPr lang="en-US" sz="1300">
                <a:solidFill>
                  <a:srgbClr val="351C75"/>
                </a:solidFill>
                <a:latin typeface="Calibri"/>
                <a:ea typeface="Calibri"/>
                <a:cs typeface="Calibri"/>
                <a:sym typeface="Calibri"/>
              </a:rPr>
              <a:t>Online School Leaders</a:t>
            </a:r>
            <a:endParaRPr sz="1300">
              <a:solidFill>
                <a:srgbClr val="351C75"/>
              </a:solidFill>
              <a:latin typeface="Calibri"/>
              <a:ea typeface="Calibri"/>
              <a:cs typeface="Calibri"/>
              <a:sym typeface="Calibri"/>
            </a:endParaRPr>
          </a:p>
          <a:p>
            <a:pPr marL="342900" lvl="0" indent="-247650" algn="l" rtl="0">
              <a:spcBef>
                <a:spcPts val="0"/>
              </a:spcBef>
              <a:spcAft>
                <a:spcPts val="0"/>
              </a:spcAft>
              <a:buClr>
                <a:srgbClr val="351C75"/>
              </a:buClr>
              <a:buSzPts val="1300"/>
              <a:buFont typeface="Calibri"/>
              <a:buChar char="●"/>
            </a:pPr>
            <a:r>
              <a:rPr lang="en-US" sz="1300">
                <a:solidFill>
                  <a:srgbClr val="351C75"/>
                </a:solidFill>
                <a:latin typeface="Calibri"/>
                <a:ea typeface="Calibri"/>
                <a:cs typeface="Calibri"/>
                <a:sym typeface="Calibri"/>
              </a:rPr>
              <a:t>Best Practices in 6-12 Grading</a:t>
            </a:r>
            <a:endParaRPr sz="1300">
              <a:solidFill>
                <a:srgbClr val="351C75"/>
              </a:solidFill>
              <a:latin typeface="Calibri"/>
              <a:ea typeface="Calibri"/>
              <a:cs typeface="Calibri"/>
              <a:sym typeface="Calibri"/>
            </a:endParaRPr>
          </a:p>
          <a:p>
            <a:pPr marL="342900" lvl="0" indent="-247650" algn="l" rtl="0">
              <a:spcBef>
                <a:spcPts val="0"/>
              </a:spcBef>
              <a:spcAft>
                <a:spcPts val="0"/>
              </a:spcAft>
              <a:buClr>
                <a:srgbClr val="351C75"/>
              </a:buClr>
              <a:buSzPts val="1300"/>
              <a:buFont typeface="Calibri"/>
              <a:buChar char="●"/>
            </a:pPr>
            <a:r>
              <a:rPr lang="en-US" sz="1300">
                <a:solidFill>
                  <a:srgbClr val="351C75"/>
                </a:solidFill>
                <a:latin typeface="Calibri"/>
                <a:ea typeface="Calibri"/>
                <a:cs typeface="Calibri"/>
                <a:sym typeface="Calibri"/>
              </a:rPr>
              <a:t>District Strategic Planning</a:t>
            </a:r>
            <a:endParaRPr sz="1300">
              <a:solidFill>
                <a:srgbClr val="351C75"/>
              </a:solidFill>
              <a:latin typeface="Calibri"/>
              <a:ea typeface="Calibri"/>
              <a:cs typeface="Calibri"/>
              <a:sym typeface="Calibri"/>
            </a:endParaRPr>
          </a:p>
          <a:p>
            <a:pPr marL="342900" lvl="0" indent="-247650" algn="l" rtl="0">
              <a:spcBef>
                <a:spcPts val="0"/>
              </a:spcBef>
              <a:spcAft>
                <a:spcPts val="0"/>
              </a:spcAft>
              <a:buClr>
                <a:srgbClr val="351C75"/>
              </a:buClr>
              <a:buSzPts val="1300"/>
              <a:buFont typeface="Calibri"/>
              <a:buChar char="●"/>
            </a:pPr>
            <a:r>
              <a:rPr lang="en-US" sz="1300">
                <a:solidFill>
                  <a:srgbClr val="351C75"/>
                </a:solidFill>
                <a:latin typeface="Calibri"/>
                <a:ea typeface="Calibri"/>
                <a:cs typeface="Calibri"/>
                <a:sym typeface="Calibri"/>
              </a:rPr>
              <a:t>Unfinished Instruction</a:t>
            </a:r>
            <a:endParaRPr sz="1300">
              <a:solidFill>
                <a:srgbClr val="351C75"/>
              </a:solidFill>
              <a:latin typeface="Calibri"/>
              <a:ea typeface="Calibri"/>
              <a:cs typeface="Calibri"/>
              <a:sym typeface="Calibri"/>
            </a:endParaRPr>
          </a:p>
          <a:p>
            <a:pPr marL="342900" lvl="0" indent="-247650" algn="l" rtl="0">
              <a:spcBef>
                <a:spcPts val="0"/>
              </a:spcBef>
              <a:spcAft>
                <a:spcPts val="0"/>
              </a:spcAft>
              <a:buClr>
                <a:srgbClr val="351C75"/>
              </a:buClr>
              <a:buSzPts val="1300"/>
              <a:buFont typeface="Calibri"/>
              <a:buChar char="●"/>
            </a:pPr>
            <a:r>
              <a:rPr lang="en-US" sz="1300">
                <a:solidFill>
                  <a:srgbClr val="351C75"/>
                </a:solidFill>
                <a:latin typeface="Calibri"/>
                <a:ea typeface="Calibri"/>
                <a:cs typeface="Calibri"/>
                <a:sym typeface="Calibri"/>
              </a:rPr>
              <a:t>Improving District Services for Language Learners</a:t>
            </a:r>
            <a:endParaRPr sz="1300">
              <a:solidFill>
                <a:srgbClr val="351C75"/>
              </a:solidFill>
              <a:latin typeface="Calibri"/>
              <a:ea typeface="Calibri"/>
              <a:cs typeface="Calibri"/>
              <a:sym typeface="Calibri"/>
            </a:endParaRPr>
          </a:p>
          <a:p>
            <a:pPr marL="0" lvl="0" indent="0" algn="l" rtl="0">
              <a:spcBef>
                <a:spcPts val="0"/>
              </a:spcBef>
              <a:spcAft>
                <a:spcPts val="0"/>
              </a:spcAft>
              <a:buNone/>
            </a:pPr>
            <a:endParaRPr sz="600" b="1">
              <a:solidFill>
                <a:srgbClr val="351C75"/>
              </a:solidFill>
              <a:latin typeface="Calibri"/>
              <a:ea typeface="Calibri"/>
              <a:cs typeface="Calibri"/>
              <a:sym typeface="Calibri"/>
            </a:endParaRPr>
          </a:p>
          <a:p>
            <a:pPr marL="0" lvl="0" indent="0" algn="l" rtl="0">
              <a:spcBef>
                <a:spcPts val="0"/>
              </a:spcBef>
              <a:spcAft>
                <a:spcPts val="0"/>
              </a:spcAft>
              <a:buNone/>
            </a:pPr>
            <a:r>
              <a:rPr lang="en-US" sz="1300" b="1">
                <a:solidFill>
                  <a:srgbClr val="351C75"/>
                </a:solidFill>
                <a:latin typeface="Calibri"/>
                <a:ea typeface="Calibri"/>
                <a:cs typeface="Calibri"/>
                <a:sym typeface="Calibri"/>
              </a:rPr>
              <a:t>CDE Technical Assistance and Resources</a:t>
            </a:r>
            <a:endParaRPr sz="1300" b="1">
              <a:solidFill>
                <a:srgbClr val="351C75"/>
              </a:solidFill>
              <a:latin typeface="Calibri"/>
              <a:ea typeface="Calibri"/>
              <a:cs typeface="Calibri"/>
              <a:sym typeface="Calibri"/>
            </a:endParaRPr>
          </a:p>
        </p:txBody>
      </p:sp>
      <p:sp>
        <p:nvSpPr>
          <p:cNvPr id="826" name="Google Shape;826;g2625d578d1c_1_424" descr="cde transformation network"/>
          <p:cNvSpPr txBox="1"/>
          <p:nvPr/>
        </p:nvSpPr>
        <p:spPr>
          <a:xfrm>
            <a:off x="150600" y="3120769"/>
            <a:ext cx="2961000" cy="195900"/>
          </a:xfrm>
          <a:prstGeom prst="rect">
            <a:avLst/>
          </a:prstGeom>
          <a:noFill/>
          <a:ln w="9525" cap="flat" cmpd="sng">
            <a:solidFill>
              <a:srgbClr val="FF0000"/>
            </a:solidFill>
            <a:prstDash val="solid"/>
            <a:round/>
            <a:headEnd type="none" w="sm" len="sm"/>
            <a:tailEnd type="none" w="sm" len="sm"/>
          </a:ln>
        </p:spPr>
        <p:txBody>
          <a:bodyPr spcFirstLastPara="1" wrap="square" lIns="68575" tIns="68575" rIns="68575" bIns="68575" anchor="t" anchorCtr="0">
            <a:noAutofit/>
          </a:bodyPr>
          <a:lstStyle/>
          <a:p>
            <a:pPr marL="0" lvl="0" indent="0" algn="l" rtl="0">
              <a:spcBef>
                <a:spcPts val="0"/>
              </a:spcBef>
              <a:spcAft>
                <a:spcPts val="0"/>
              </a:spcAft>
              <a:buNone/>
            </a:pPr>
            <a:endParaRPr sz="21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g2625d578d1c_1_436"/>
          <p:cNvSpPr txBox="1">
            <a:spLocks noGrp="1"/>
          </p:cNvSpPr>
          <p:nvPr>
            <p:ph type="title"/>
          </p:nvPr>
        </p:nvSpPr>
        <p:spPr>
          <a:xfrm>
            <a:off x="332674" y="153882"/>
            <a:ext cx="6048900" cy="673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Transformation Network Flow</a:t>
            </a:r>
            <a:endParaRPr/>
          </a:p>
        </p:txBody>
      </p:sp>
      <p:sp>
        <p:nvSpPr>
          <p:cNvPr id="833" name="Google Shape;833;g2625d578d1c_1_436"/>
          <p:cNvSpPr txBox="1">
            <a:spLocks noGrp="1"/>
          </p:cNvSpPr>
          <p:nvPr>
            <p:ph type="sldNum" idx="12"/>
          </p:nvPr>
        </p:nvSpPr>
        <p:spPr>
          <a:xfrm>
            <a:off x="249655" y="4767263"/>
            <a:ext cx="2057400" cy="2739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28</a:t>
            </a:fld>
            <a:endParaRPr/>
          </a:p>
        </p:txBody>
      </p:sp>
      <p:pic>
        <p:nvPicPr>
          <p:cNvPr id="834" name="Google Shape;834;g2625d578d1c_1_436" descr="image of a network flow of transformation"/>
          <p:cNvPicPr preferRelativeResize="0"/>
          <p:nvPr/>
        </p:nvPicPr>
        <p:blipFill>
          <a:blip r:embed="rId3">
            <a:alphaModFix/>
          </a:blip>
          <a:stretch>
            <a:fillRect/>
          </a:stretch>
        </p:blipFill>
        <p:spPr>
          <a:xfrm>
            <a:off x="218381" y="937556"/>
            <a:ext cx="8811319" cy="366735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g2625d578d1c_1_443"/>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100"/>
              <a:buFont typeface="Arial"/>
              <a:buNone/>
            </a:pPr>
            <a:r>
              <a:rPr lang="en-US"/>
              <a:t>Transformation Network | Overview</a:t>
            </a:r>
            <a:endParaRPr/>
          </a:p>
        </p:txBody>
      </p:sp>
      <p:sp>
        <p:nvSpPr>
          <p:cNvPr id="840" name="Google Shape;840;g2625d578d1c_1_443"/>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29</a:t>
            </a:fld>
            <a:endParaRPr/>
          </a:p>
        </p:txBody>
      </p:sp>
      <p:sp>
        <p:nvSpPr>
          <p:cNvPr id="841" name="Google Shape;841;g2625d578d1c_1_443"/>
          <p:cNvSpPr txBox="1"/>
          <p:nvPr/>
        </p:nvSpPr>
        <p:spPr>
          <a:xfrm>
            <a:off x="471488" y="1097288"/>
            <a:ext cx="8248200" cy="3480600"/>
          </a:xfrm>
          <a:prstGeom prst="rect">
            <a:avLst/>
          </a:prstGeom>
          <a:noFill/>
          <a:ln>
            <a:noFill/>
          </a:ln>
        </p:spPr>
        <p:txBody>
          <a:bodyPr spcFirstLastPara="1" wrap="square" lIns="0" tIns="0" rIns="0" bIns="34275" anchor="t" anchorCtr="0">
            <a:normAutofit fontScale="25000" lnSpcReduction="20000"/>
          </a:bodyPr>
          <a:lstStyle/>
          <a:p>
            <a:pPr marL="0" lvl="0" indent="0" algn="l" rtl="0">
              <a:spcBef>
                <a:spcPts val="800"/>
              </a:spcBef>
              <a:spcAft>
                <a:spcPts val="0"/>
              </a:spcAft>
              <a:buNone/>
            </a:pPr>
            <a:r>
              <a:rPr lang="en-US" sz="8300">
                <a:latin typeface="Calibri"/>
                <a:ea typeface="Calibri"/>
                <a:cs typeface="Calibri"/>
                <a:sym typeface="Calibri"/>
              </a:rPr>
              <a:t>T</a:t>
            </a:r>
            <a:r>
              <a:rPr lang="en-US" sz="830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he </a:t>
            </a:r>
            <a:r>
              <a:rPr lang="en-US" sz="8300">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Transformation </a:t>
            </a:r>
            <a:r>
              <a:rPr lang="en-US" sz="830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Network (previously called the </a:t>
            </a:r>
            <a:r>
              <a:rPr lang="en-US" sz="8300">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“Turnaround Network”)</a:t>
            </a:r>
            <a:r>
              <a:rPr lang="en-US" sz="830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 is a highly-collaborative and accountable endeavor between schools, their districts, and CDE.  Schools accelerate student achievement through targeted support, resources, and flexibility.</a:t>
            </a:r>
            <a:endParaRPr sz="8300">
              <a:solidFill>
                <a:srgbClr val="000000"/>
              </a:solidFill>
              <a:latin typeface="Calibri"/>
              <a:ea typeface="Calibri"/>
              <a:cs typeface="Calibri"/>
              <a:sym typeface="Calibri"/>
            </a:endParaRPr>
          </a:p>
          <a:p>
            <a:pPr marL="0" lvl="0" indent="0" algn="l" rtl="0">
              <a:spcBef>
                <a:spcPts val="800"/>
              </a:spcBef>
              <a:spcAft>
                <a:spcPts val="0"/>
              </a:spcAft>
              <a:buNone/>
            </a:pPr>
            <a:endParaRPr sz="8300">
              <a:solidFill>
                <a:srgbClr val="000000"/>
              </a:solidFill>
              <a:latin typeface="Calibri"/>
              <a:ea typeface="Calibri"/>
              <a:cs typeface="Calibri"/>
              <a:sym typeface="Calibri"/>
            </a:endParaRPr>
          </a:p>
          <a:p>
            <a:pPr marL="0" lvl="0" indent="0" algn="l" rtl="0">
              <a:spcBef>
                <a:spcPts val="800"/>
              </a:spcBef>
              <a:spcAft>
                <a:spcPts val="0"/>
              </a:spcAft>
              <a:buNone/>
            </a:pPr>
            <a:r>
              <a:rPr lang="en-US" sz="8300" b="1">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Benefits &amp; </a:t>
            </a:r>
            <a:r>
              <a:rPr lang="en-US" sz="8300" b="1">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Components:</a:t>
            </a:r>
            <a:endParaRPr sz="8300" b="1">
              <a:solidFill>
                <a:srgbClr val="000000"/>
              </a:solidFill>
              <a:latin typeface="Calibri"/>
              <a:ea typeface="Calibri"/>
              <a:cs typeface="Calibri"/>
              <a:sym typeface="Calibri"/>
            </a:endParaRPr>
          </a:p>
          <a:p>
            <a:pPr marL="342900" lvl="0" indent="-296862" algn="l" rtl="0">
              <a:spcBef>
                <a:spcPts val="800"/>
              </a:spcBef>
              <a:spcAft>
                <a:spcPts val="0"/>
              </a:spcAft>
              <a:buClr>
                <a:srgbClr val="000000"/>
              </a:buClr>
              <a:buSzPct val="100000"/>
              <a:buChar char="•"/>
            </a:pPr>
            <a:r>
              <a:rPr lang="en-US" sz="8300">
                <a:latin typeface="Calibri"/>
                <a:ea typeface="Calibri"/>
                <a:cs typeface="Calibri"/>
                <a:sym typeface="Calibri"/>
              </a:rPr>
              <a:t>CDE Staff (Turnaround Support Manager) for Each School</a:t>
            </a:r>
            <a:endParaRPr sz="8300">
              <a:latin typeface="Calibri"/>
              <a:ea typeface="Calibri"/>
              <a:cs typeface="Calibri"/>
              <a:sym typeface="Calibri"/>
            </a:endParaRPr>
          </a:p>
          <a:p>
            <a:pPr marL="342900" lvl="0" indent="-296862" algn="l" rtl="0">
              <a:spcBef>
                <a:spcPts val="0"/>
              </a:spcBef>
              <a:spcAft>
                <a:spcPts val="0"/>
              </a:spcAft>
              <a:buClr>
                <a:srgbClr val="000000"/>
              </a:buClr>
              <a:buSzPct val="100000"/>
              <a:buChar char="•"/>
            </a:pPr>
            <a:r>
              <a:rPr lang="en-US" sz="8300">
                <a:solidFill>
                  <a:srgbClr val="000000"/>
                </a:solidFill>
                <a:latin typeface="Calibri"/>
                <a:ea typeface="Calibri"/>
                <a:cs typeface="Calibri"/>
                <a:sym typeface="Calibri"/>
              </a:rPr>
              <a:t>Diagnostic Review &amp; Planning Support</a:t>
            </a:r>
            <a:endParaRPr sz="8300">
              <a:solidFill>
                <a:srgbClr val="000000"/>
              </a:solidFill>
              <a:latin typeface="Calibri"/>
              <a:ea typeface="Calibri"/>
              <a:cs typeface="Calibri"/>
              <a:sym typeface="Calibri"/>
            </a:endParaRPr>
          </a:p>
          <a:p>
            <a:pPr marL="342900" lvl="0" indent="-296862" algn="l" rtl="0">
              <a:spcBef>
                <a:spcPts val="0"/>
              </a:spcBef>
              <a:spcAft>
                <a:spcPts val="0"/>
              </a:spcAft>
              <a:buClr>
                <a:srgbClr val="000000"/>
              </a:buClr>
              <a:buSzPct val="100000"/>
              <a:buChar char="•"/>
            </a:pPr>
            <a:r>
              <a:rPr lang="en-US" sz="8300">
                <a:solidFill>
                  <a:srgbClr val="000000"/>
                </a:solidFill>
                <a:latin typeface="Calibri"/>
                <a:ea typeface="Calibri"/>
                <a:cs typeface="Calibri"/>
                <a:sym typeface="Calibri"/>
              </a:rPr>
              <a:t>Cohort of Peer Schools</a:t>
            </a:r>
            <a:endParaRPr sz="8300">
              <a:solidFill>
                <a:srgbClr val="000000"/>
              </a:solidFill>
              <a:latin typeface="Calibri"/>
              <a:ea typeface="Calibri"/>
              <a:cs typeface="Calibri"/>
              <a:sym typeface="Calibri"/>
            </a:endParaRPr>
          </a:p>
          <a:p>
            <a:pPr marL="342900" lvl="0" indent="-296862" algn="l" rtl="0">
              <a:spcBef>
                <a:spcPts val="0"/>
              </a:spcBef>
              <a:spcAft>
                <a:spcPts val="0"/>
              </a:spcAft>
              <a:buClr>
                <a:srgbClr val="000000"/>
              </a:buClr>
              <a:buSzPct val="100000"/>
              <a:buChar char="•"/>
            </a:pPr>
            <a:r>
              <a:rPr lang="en-US" sz="8300">
                <a:solidFill>
                  <a:srgbClr val="000000"/>
                </a:solidFill>
                <a:latin typeface="Calibri"/>
                <a:ea typeface="Calibri"/>
                <a:cs typeface="Calibri"/>
                <a:sym typeface="Calibri"/>
              </a:rPr>
              <a:t>Performance Management</a:t>
            </a:r>
            <a:endParaRPr sz="8300">
              <a:solidFill>
                <a:srgbClr val="000000"/>
              </a:solidFill>
              <a:latin typeface="Calibri"/>
              <a:ea typeface="Calibri"/>
              <a:cs typeface="Calibri"/>
              <a:sym typeface="Calibri"/>
            </a:endParaRPr>
          </a:p>
          <a:p>
            <a:pPr marL="342900" lvl="0" indent="-296862" algn="l" rtl="0">
              <a:spcBef>
                <a:spcPts val="0"/>
              </a:spcBef>
              <a:spcAft>
                <a:spcPts val="0"/>
              </a:spcAft>
              <a:buClr>
                <a:srgbClr val="000000"/>
              </a:buClr>
              <a:buSzPct val="100000"/>
              <a:buChar char="•"/>
            </a:pPr>
            <a:r>
              <a:rPr lang="en-US" sz="8300">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Targeted </a:t>
            </a:r>
            <a:r>
              <a:rPr lang="en-US" sz="8300">
                <a:latin typeface="Calibri"/>
                <a:ea typeface="Calibri"/>
                <a:cs typeface="Calibri"/>
                <a:sym typeface="Calibri"/>
              </a:rPr>
              <a:t>P</a:t>
            </a:r>
            <a:r>
              <a:rPr lang="en-US" sz="8300">
                <a:solidFill>
                  <a:srgbClr val="000000"/>
                </a:solidFill>
                <a:latin typeface="Calibri"/>
                <a:ea typeface="Calibri"/>
                <a:cs typeface="Calibri"/>
                <a:sym typeface="Calibri"/>
              </a:rPr>
              <a:t>rofessional Learning Opportunities</a:t>
            </a:r>
            <a:endParaRPr sz="8300">
              <a:solidFill>
                <a:srgbClr val="000000"/>
              </a:solidFill>
              <a:latin typeface="Calibri"/>
              <a:ea typeface="Calibri"/>
              <a:cs typeface="Calibri"/>
              <a:sym typeface="Calibri"/>
            </a:endParaRPr>
          </a:p>
          <a:p>
            <a:pPr marL="342900" lvl="0" indent="-296862" algn="l" rtl="0">
              <a:spcBef>
                <a:spcPts val="0"/>
              </a:spcBef>
              <a:spcAft>
                <a:spcPts val="0"/>
              </a:spcAft>
              <a:buClr>
                <a:srgbClr val="000000"/>
              </a:buClr>
              <a:buSzPct val="100000"/>
              <a:buChar char="•"/>
            </a:pPr>
            <a:r>
              <a:rPr lang="en-US" sz="8300">
                <a:solidFill>
                  <a:srgbClr val="000000"/>
                </a:solidFill>
                <a:latin typeface="Calibri"/>
                <a:ea typeface="Calibri"/>
                <a:cs typeface="Calibri"/>
                <a:sym typeface="Calibri"/>
              </a:rPr>
              <a:t>Supplemental Grant Funding</a:t>
            </a:r>
            <a:endParaRPr sz="8300">
              <a:solidFill>
                <a:srgbClr val="000000"/>
              </a:solidFill>
              <a:latin typeface="Calibri"/>
              <a:ea typeface="Calibri"/>
              <a:cs typeface="Calibri"/>
              <a:sym typeface="Calibri"/>
            </a:endParaRPr>
          </a:p>
          <a:p>
            <a:pPr marL="0" lvl="0" indent="0" algn="l" rtl="0">
              <a:lnSpc>
                <a:spcPct val="90000"/>
              </a:lnSpc>
              <a:spcBef>
                <a:spcPts val="800"/>
              </a:spcBef>
              <a:spcAft>
                <a:spcPts val="0"/>
              </a:spcAft>
              <a:buNone/>
            </a:pPr>
            <a:endParaRPr sz="1800">
              <a:solidFill>
                <a:srgbClr val="000000"/>
              </a:solidFill>
              <a:latin typeface="Calibri"/>
              <a:ea typeface="Calibri"/>
              <a:cs typeface="Calibri"/>
              <a:sym typeface="Calibri"/>
            </a:endParaRPr>
          </a:p>
          <a:p>
            <a:pPr marL="0" lvl="0" indent="0" algn="l" rtl="0">
              <a:lnSpc>
                <a:spcPct val="90000"/>
              </a:lnSpc>
              <a:spcBef>
                <a:spcPts val="800"/>
              </a:spcBef>
              <a:spcAft>
                <a:spcPts val="0"/>
              </a:spcAft>
              <a:buNone/>
            </a:pPr>
            <a:endParaRPr sz="1800">
              <a:solidFill>
                <a:srgbClr val="000000"/>
              </a:solidFill>
              <a:latin typeface="Calibri"/>
              <a:ea typeface="Calibri"/>
              <a:cs typeface="Calibri"/>
              <a:sym typeface="Calibri"/>
            </a:endParaRPr>
          </a:p>
          <a:p>
            <a:pPr marL="0" lvl="0" indent="0" algn="l" rtl="0">
              <a:lnSpc>
                <a:spcPct val="90000"/>
              </a:lnSpc>
              <a:spcBef>
                <a:spcPts val="800"/>
              </a:spcBef>
              <a:spcAft>
                <a:spcPts val="0"/>
              </a:spcAft>
              <a:buNone/>
            </a:pPr>
            <a:endParaRPr sz="1800">
              <a:solidFill>
                <a:srgbClr val="000000"/>
              </a:solidFill>
              <a:latin typeface="Calibri"/>
              <a:ea typeface="Calibri"/>
              <a:cs typeface="Calibri"/>
              <a:sym typeface="Calibri"/>
            </a:endParaRPr>
          </a:p>
          <a:p>
            <a:pPr marL="0" lvl="0" indent="0" algn="l" rtl="0">
              <a:lnSpc>
                <a:spcPct val="90000"/>
              </a:lnSpc>
              <a:spcBef>
                <a:spcPts val="80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7"/>
          <p:cNvSpPr/>
          <p:nvPr/>
        </p:nvSpPr>
        <p:spPr>
          <a:xfrm>
            <a:off x="2140527" y="3728876"/>
            <a:ext cx="6794422" cy="903176"/>
          </a:xfrm>
          <a:prstGeom prst="rect">
            <a:avLst/>
          </a:prstGeom>
          <a:solidFill>
            <a:schemeClr val="lt1"/>
          </a:solidFill>
          <a:ln>
            <a:noFill/>
          </a:ln>
        </p:spPr>
        <p:txBody>
          <a:bodyPr spcFirstLastPara="1" wrap="square" lIns="68575" tIns="34275" rIns="68575" bIns="34275" anchor="ctr" anchorCtr="0">
            <a:noAutofit/>
          </a:bodyPr>
          <a:lstStyle/>
          <a:p>
            <a:pPr marL="342900" marR="0" lvl="0" indent="-342900" algn="l" rtl="0">
              <a:lnSpc>
                <a:spcPct val="100000"/>
              </a:lnSpc>
              <a:spcBef>
                <a:spcPts val="0"/>
              </a:spcBef>
              <a:spcAft>
                <a:spcPts val="0"/>
              </a:spcAft>
              <a:buClr>
                <a:schemeClr val="accent1"/>
              </a:buClr>
              <a:buSzPts val="1400"/>
              <a:buFont typeface="Arial"/>
              <a:buChar char="•"/>
            </a:pPr>
            <a:r>
              <a:rPr lang="en-US" sz="1400" b="0" i="0" u="none" strike="noStrike" cap="none">
                <a:solidFill>
                  <a:srgbClr val="000000"/>
                </a:solidFill>
                <a:latin typeface="Calibri"/>
                <a:ea typeface="Calibri"/>
                <a:cs typeface="Calibri"/>
                <a:sym typeface="Calibri"/>
              </a:rPr>
              <a:t>“On or before March 1, 2024, the task force shall submit an interim report, including its initial findings and recommendations…”</a:t>
            </a:r>
            <a:endParaRPr/>
          </a:p>
          <a:p>
            <a:pPr marL="342900" marR="0" lvl="0" indent="-342900" algn="l" rtl="0">
              <a:lnSpc>
                <a:spcPct val="100000"/>
              </a:lnSpc>
              <a:spcBef>
                <a:spcPts val="0"/>
              </a:spcBef>
              <a:spcAft>
                <a:spcPts val="0"/>
              </a:spcAft>
              <a:buClr>
                <a:schemeClr val="accent1"/>
              </a:buClr>
              <a:buSzPts val="1400"/>
              <a:buFont typeface="Arial"/>
              <a:buChar char="•"/>
            </a:pPr>
            <a:r>
              <a:rPr lang="en-US" sz="1400" b="0" i="0" u="none" strike="noStrike" cap="none">
                <a:solidFill>
                  <a:srgbClr val="000000"/>
                </a:solidFill>
                <a:latin typeface="Calibri"/>
                <a:ea typeface="Calibri"/>
                <a:cs typeface="Calibri"/>
                <a:sym typeface="Calibri"/>
              </a:rPr>
              <a:t>“On or before November 15, 2024, the task force shall submit a final report, including its findings and recommendations.”</a:t>
            </a:r>
            <a:endParaRPr/>
          </a:p>
        </p:txBody>
      </p:sp>
      <p:sp>
        <p:nvSpPr>
          <p:cNvPr id="538" name="Google Shape;538;p7"/>
          <p:cNvSpPr txBox="1">
            <a:spLocks noGrp="1"/>
          </p:cNvSpPr>
          <p:nvPr>
            <p:ph type="title"/>
          </p:nvPr>
        </p:nvSpPr>
        <p:spPr>
          <a:xfrm>
            <a:off x="822960" y="214957"/>
            <a:ext cx="7543800" cy="57840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3200"/>
              <a:buFont typeface="Calibri"/>
              <a:buNone/>
            </a:pPr>
            <a:r>
              <a:rPr lang="en-US" sz="2800" dirty="0">
                <a:solidFill>
                  <a:schemeClr val="accent3"/>
                </a:solidFill>
                <a:latin typeface="Calibri"/>
                <a:ea typeface="Calibri"/>
                <a:cs typeface="Calibri"/>
                <a:sym typeface="Calibri"/>
              </a:rPr>
              <a:t>Our Task Force</a:t>
            </a:r>
            <a:endParaRPr sz="2800" dirty="0">
              <a:solidFill>
                <a:schemeClr val="accent3"/>
              </a:solidFill>
              <a:latin typeface="Calibri"/>
              <a:ea typeface="Calibri"/>
              <a:cs typeface="Calibri"/>
              <a:sym typeface="Calibri"/>
            </a:endParaRPr>
          </a:p>
        </p:txBody>
      </p:sp>
      <p:sp>
        <p:nvSpPr>
          <p:cNvPr id="539" name="Google Shape;539;p7"/>
          <p:cNvSpPr txBox="1">
            <a:spLocks noGrp="1"/>
          </p:cNvSpPr>
          <p:nvPr>
            <p:ph type="dt" idx="10"/>
          </p:nvPr>
        </p:nvSpPr>
        <p:spPr>
          <a:xfrm>
            <a:off x="822961" y="4844839"/>
            <a:ext cx="1854300" cy="2739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December 1, 2023</a:t>
            </a:r>
            <a:endParaRPr>
              <a:latin typeface="Calibri"/>
              <a:ea typeface="Calibri"/>
              <a:cs typeface="Calibri"/>
              <a:sym typeface="Calibri"/>
            </a:endParaRPr>
          </a:p>
        </p:txBody>
      </p:sp>
      <p:sp>
        <p:nvSpPr>
          <p:cNvPr id="540" name="Google Shape;540;p7"/>
          <p:cNvSpPr txBox="1">
            <a:spLocks noGrp="1"/>
          </p:cNvSpPr>
          <p:nvPr>
            <p:ph type="ftr" idx="11"/>
          </p:nvPr>
        </p:nvSpPr>
        <p:spPr>
          <a:xfrm>
            <a:off x="2764642" y="4844839"/>
            <a:ext cx="3617100" cy="273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latin typeface="Calibri"/>
                <a:ea typeface="Calibri"/>
                <a:cs typeface="Calibri"/>
                <a:sym typeface="Calibri"/>
              </a:rPr>
              <a:t>1241 TASK FORCE</a:t>
            </a:r>
            <a:endParaRPr>
              <a:latin typeface="Calibri"/>
              <a:ea typeface="Calibri"/>
              <a:cs typeface="Calibri"/>
              <a:sym typeface="Calibri"/>
            </a:endParaRPr>
          </a:p>
        </p:txBody>
      </p:sp>
      <p:sp>
        <p:nvSpPr>
          <p:cNvPr id="541" name="Google Shape;541;p7"/>
          <p:cNvSpPr txBox="1">
            <a:spLocks noGrp="1"/>
          </p:cNvSpPr>
          <p:nvPr>
            <p:ph type="sldNum" idx="12"/>
          </p:nvPr>
        </p:nvSpPr>
        <p:spPr>
          <a:xfrm>
            <a:off x="7425345" y="4844839"/>
            <a:ext cx="9840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latin typeface="Calibri"/>
                <a:ea typeface="Calibri"/>
                <a:cs typeface="Calibri"/>
                <a:sym typeface="Calibri"/>
              </a:rPr>
              <a:t>3</a:t>
            </a:fld>
            <a:endParaRPr>
              <a:latin typeface="Calibri"/>
              <a:ea typeface="Calibri"/>
              <a:cs typeface="Calibri"/>
              <a:sym typeface="Calibri"/>
            </a:endParaRPr>
          </a:p>
        </p:txBody>
      </p:sp>
      <p:sp>
        <p:nvSpPr>
          <p:cNvPr id="542" name="Google Shape;542;p7"/>
          <p:cNvSpPr txBox="1"/>
          <p:nvPr/>
        </p:nvSpPr>
        <p:spPr>
          <a:xfrm>
            <a:off x="146785" y="2198167"/>
            <a:ext cx="1754747" cy="400079"/>
          </a:xfrm>
          <a:prstGeom prst="rect">
            <a:avLst/>
          </a:prstGeom>
          <a:solidFill>
            <a:schemeClr val="accent1"/>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tx1"/>
                </a:solidFill>
                <a:latin typeface="Calibri"/>
                <a:ea typeface="Calibri"/>
                <a:cs typeface="Calibri"/>
                <a:sym typeface="Calibri"/>
              </a:rPr>
              <a:t>Shall Consider</a:t>
            </a:r>
            <a:endParaRPr sz="1400" b="0" i="0" u="none" strike="noStrike" cap="none">
              <a:solidFill>
                <a:schemeClr val="tx1"/>
              </a:solidFill>
              <a:latin typeface="Calibri"/>
              <a:ea typeface="Calibri"/>
              <a:cs typeface="Calibri"/>
              <a:sym typeface="Calibri"/>
            </a:endParaRPr>
          </a:p>
        </p:txBody>
      </p:sp>
      <p:sp>
        <p:nvSpPr>
          <p:cNvPr id="543" name="Google Shape;543;p7"/>
          <p:cNvSpPr txBox="1"/>
          <p:nvPr/>
        </p:nvSpPr>
        <p:spPr>
          <a:xfrm>
            <a:off x="2002140" y="2092647"/>
            <a:ext cx="6794400" cy="1262100"/>
          </a:xfrm>
          <a:prstGeom prst="rect">
            <a:avLst/>
          </a:prstGeom>
          <a:noFill/>
          <a:ln>
            <a:noFill/>
          </a:ln>
        </p:spPr>
        <p:txBody>
          <a:bodyPr spcFirstLastPara="1" wrap="square" lIns="91425" tIns="91425" rIns="91425" bIns="91425" anchor="t" anchorCtr="0">
            <a:spAutoFit/>
          </a:bodyPr>
          <a:lstStyle/>
          <a:p>
            <a:pPr marL="425450" marR="0" lvl="0" indent="-285750" algn="l" rtl="0">
              <a:lnSpc>
                <a:spcPct val="100000"/>
              </a:lnSpc>
              <a:spcBef>
                <a:spcPts val="0"/>
              </a:spcBef>
              <a:spcAft>
                <a:spcPts val="0"/>
              </a:spcAft>
              <a:buClr>
                <a:schemeClr val="accent1"/>
              </a:buClr>
              <a:buSzPts val="1400"/>
              <a:buFont typeface="Arial"/>
              <a:buChar char="•"/>
            </a:pPr>
            <a:r>
              <a:rPr lang="en-US" sz="1400" b="0" i="0" u="none" strike="noStrike" cap="none">
                <a:solidFill>
                  <a:srgbClr val="000000"/>
                </a:solidFill>
                <a:latin typeface="Calibri"/>
                <a:ea typeface="Calibri"/>
                <a:cs typeface="Calibri"/>
                <a:sym typeface="Calibri"/>
              </a:rPr>
              <a:t>“Academic opportunities or inequities that may impact academic achievement gaps;</a:t>
            </a:r>
            <a:endParaRPr sz="1400" b="0" i="0" u="none" strike="noStrike" cap="none">
              <a:solidFill>
                <a:srgbClr val="000000"/>
              </a:solidFill>
              <a:latin typeface="Calibri"/>
              <a:ea typeface="Calibri"/>
              <a:cs typeface="Calibri"/>
              <a:sym typeface="Calibri"/>
            </a:endParaRPr>
          </a:p>
          <a:p>
            <a:pPr marL="425450" marR="0" lvl="0" indent="-285750" algn="l" rtl="0">
              <a:lnSpc>
                <a:spcPct val="100000"/>
              </a:lnSpc>
              <a:spcBef>
                <a:spcPts val="0"/>
              </a:spcBef>
              <a:spcAft>
                <a:spcPts val="0"/>
              </a:spcAft>
              <a:buClr>
                <a:schemeClr val="accent1"/>
              </a:buClr>
              <a:buSzPts val="1400"/>
              <a:buFont typeface="Arial"/>
              <a:buChar char="•"/>
            </a:pPr>
            <a:r>
              <a:rPr lang="en-US" sz="1400" b="0" i="0" u="none" strike="noStrike" cap="none">
                <a:solidFill>
                  <a:srgbClr val="000000"/>
                </a:solidFill>
                <a:latin typeface="Calibri"/>
                <a:ea typeface="Calibri"/>
                <a:cs typeface="Calibri"/>
                <a:sym typeface="Calibri"/>
              </a:rPr>
              <a:t>Improvements to the accountability and accreditation system to expand and incentivize academic opportunities and address inequities;</a:t>
            </a:r>
            <a:endParaRPr sz="1400" b="0" i="0" u="none" strike="noStrike" cap="none">
              <a:solidFill>
                <a:srgbClr val="000000"/>
              </a:solidFill>
              <a:latin typeface="Calibri"/>
              <a:ea typeface="Calibri"/>
              <a:cs typeface="Calibri"/>
              <a:sym typeface="Calibri"/>
            </a:endParaRPr>
          </a:p>
          <a:p>
            <a:pPr marL="425450" marR="0" lvl="0" indent="-285750" algn="l" rtl="0">
              <a:lnSpc>
                <a:spcPct val="100000"/>
              </a:lnSpc>
              <a:spcBef>
                <a:spcPts val="0"/>
              </a:spcBef>
              <a:spcAft>
                <a:spcPts val="0"/>
              </a:spcAft>
              <a:buClr>
                <a:schemeClr val="accent1"/>
              </a:buClr>
              <a:buSzPts val="1400"/>
              <a:buFont typeface="Arial"/>
              <a:buChar char="•"/>
            </a:pPr>
            <a:r>
              <a:rPr lang="en-US" sz="1400" b="0" i="0" u="none" strike="noStrike" cap="none">
                <a:solidFill>
                  <a:srgbClr val="000000"/>
                </a:solidFill>
                <a:latin typeface="Calibri"/>
                <a:ea typeface="Calibri"/>
                <a:cs typeface="Calibri"/>
                <a:sym typeface="Calibri"/>
              </a:rPr>
              <a:t>Promising Practices in schools and districts;</a:t>
            </a:r>
            <a:endParaRPr sz="1400" b="0" i="0" u="none" strike="noStrike" cap="none">
              <a:solidFill>
                <a:srgbClr val="000000"/>
              </a:solidFill>
              <a:latin typeface="Calibri"/>
              <a:ea typeface="Calibri"/>
              <a:cs typeface="Calibri"/>
              <a:sym typeface="Calibri"/>
            </a:endParaRPr>
          </a:p>
          <a:p>
            <a:pPr marL="425450" marR="0" lvl="0" indent="-285750" algn="l" rtl="0">
              <a:lnSpc>
                <a:spcPct val="100000"/>
              </a:lnSpc>
              <a:spcBef>
                <a:spcPts val="0"/>
              </a:spcBef>
              <a:spcAft>
                <a:spcPts val="0"/>
              </a:spcAft>
              <a:buClr>
                <a:schemeClr val="accent1"/>
              </a:buClr>
              <a:buSzPts val="1400"/>
              <a:buFont typeface="Arial"/>
              <a:buChar char="•"/>
            </a:pPr>
            <a:r>
              <a:rPr lang="en-US" sz="1400" b="0" i="0" u="none" strike="noStrike" cap="none">
                <a:solidFill>
                  <a:srgbClr val="000000"/>
                </a:solidFill>
                <a:latin typeface="Calibri"/>
                <a:ea typeface="Calibri"/>
                <a:cs typeface="Calibri"/>
                <a:sym typeface="Calibri"/>
              </a:rPr>
              <a:t>Recommendations for legislation or rules, as necessary.”</a:t>
            </a:r>
            <a:endParaRPr sz="1400" b="0" i="0" u="none" strike="noStrike" cap="none">
              <a:solidFill>
                <a:srgbClr val="000000"/>
              </a:solidFill>
              <a:latin typeface="Calibri"/>
              <a:ea typeface="Calibri"/>
              <a:cs typeface="Calibri"/>
              <a:sym typeface="Calibri"/>
            </a:endParaRPr>
          </a:p>
        </p:txBody>
      </p:sp>
      <p:sp>
        <p:nvSpPr>
          <p:cNvPr id="544" name="Google Shape;544;p7"/>
          <p:cNvSpPr txBox="1"/>
          <p:nvPr/>
        </p:nvSpPr>
        <p:spPr>
          <a:xfrm>
            <a:off x="146788" y="969120"/>
            <a:ext cx="8716657" cy="400079"/>
          </a:xfrm>
          <a:prstGeom prst="rect">
            <a:avLst/>
          </a:prstGeom>
          <a:solidFill>
            <a:schemeClr val="accent1"/>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tx1"/>
                </a:solidFill>
                <a:latin typeface="Calibri"/>
                <a:ea typeface="Calibri"/>
                <a:cs typeface="Calibri"/>
                <a:sym typeface="Calibri"/>
              </a:rPr>
              <a:t>The Charge</a:t>
            </a:r>
            <a:endParaRPr sz="1400" b="1" i="0" u="none" strike="noStrike" cap="none">
              <a:solidFill>
                <a:schemeClr val="tx1"/>
              </a:solidFill>
              <a:latin typeface="Calibri"/>
              <a:ea typeface="Calibri"/>
              <a:cs typeface="Calibri"/>
              <a:sym typeface="Calibri"/>
            </a:endParaRPr>
          </a:p>
        </p:txBody>
      </p:sp>
      <p:sp>
        <p:nvSpPr>
          <p:cNvPr id="545" name="Google Shape;545;p7"/>
          <p:cNvSpPr txBox="1"/>
          <p:nvPr/>
        </p:nvSpPr>
        <p:spPr>
          <a:xfrm>
            <a:off x="146775" y="1353975"/>
            <a:ext cx="8716500" cy="738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a:solidFill>
                  <a:srgbClr val="333333"/>
                </a:solidFill>
                <a:latin typeface="Calibri"/>
                <a:ea typeface="Calibri"/>
                <a:cs typeface="Calibri"/>
                <a:sym typeface="Calibri"/>
              </a:rPr>
              <a:t>“TO STUDY THE STATEWIDE K-12 EDUCATION ACCOUNTABILITY SYSTEM IN ORDER TO ADDRESS RESOURCE INEQUITIES CONTRIBUTING TO STUDENT PERFORMANCE, AND, IN CONNECTION THEREWITH, MAKING AN APPROPRIATION.”</a:t>
            </a:r>
            <a:endParaRPr sz="1400" b="1" i="0" u="none" strike="noStrike" cap="none">
              <a:solidFill>
                <a:srgbClr val="000000"/>
              </a:solidFill>
              <a:latin typeface="Calibri"/>
              <a:ea typeface="Calibri"/>
              <a:cs typeface="Calibri"/>
              <a:sym typeface="Calibri"/>
            </a:endParaRPr>
          </a:p>
        </p:txBody>
      </p:sp>
      <p:sp>
        <p:nvSpPr>
          <p:cNvPr id="546" name="Google Shape;546;p7"/>
          <p:cNvSpPr txBox="1"/>
          <p:nvPr/>
        </p:nvSpPr>
        <p:spPr>
          <a:xfrm>
            <a:off x="146785" y="3774302"/>
            <a:ext cx="1754747" cy="400079"/>
          </a:xfrm>
          <a:prstGeom prst="rect">
            <a:avLst/>
          </a:prstGeom>
          <a:solidFill>
            <a:schemeClr val="accent1"/>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chemeClr val="tx1"/>
                </a:solidFill>
                <a:latin typeface="Calibri"/>
                <a:ea typeface="Calibri"/>
                <a:cs typeface="Calibri"/>
                <a:sym typeface="Calibri"/>
              </a:rPr>
              <a:t>Due Dates</a:t>
            </a:r>
            <a:endParaRPr sz="1400" b="0" i="0" u="none" strike="noStrike" cap="none" dirty="0">
              <a:solidFill>
                <a:schemeClr val="tx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g2625d578d1c_1_449"/>
          <p:cNvSpPr txBox="1">
            <a:spLocks noGrp="1"/>
          </p:cNvSpPr>
          <p:nvPr>
            <p:ph type="ctrTitle"/>
          </p:nvPr>
        </p:nvSpPr>
        <p:spPr>
          <a:xfrm>
            <a:off x="1143000" y="451901"/>
            <a:ext cx="6858000" cy="1790700"/>
          </a:xfrm>
          <a:prstGeom prst="rect">
            <a:avLst/>
          </a:prstGeom>
          <a:noFill/>
          <a:ln>
            <a:noFill/>
          </a:ln>
        </p:spPr>
        <p:txBody>
          <a:bodyPr spcFirstLastPara="1" wrap="square" lIns="68575" tIns="34275" rIns="68575" bIns="34275" anchor="b" anchorCtr="0">
            <a:normAutofit/>
          </a:bodyPr>
          <a:lstStyle/>
          <a:p>
            <a:pPr marL="0" lvl="0" indent="0" algn="ctr" rtl="0">
              <a:lnSpc>
                <a:spcPct val="90000"/>
              </a:lnSpc>
              <a:spcBef>
                <a:spcPts val="0"/>
              </a:spcBef>
              <a:spcAft>
                <a:spcPts val="0"/>
              </a:spcAft>
              <a:buClr>
                <a:srgbClr val="C8B378"/>
              </a:buClr>
              <a:buSzPts val="2700"/>
              <a:buFont typeface="Verdana"/>
              <a:buNone/>
            </a:pPr>
            <a:r>
              <a:rPr lang="en-US" sz="2700"/>
              <a:t>Learning from Former </a:t>
            </a:r>
            <a:br>
              <a:rPr lang="en-US" sz="2700"/>
            </a:br>
            <a:r>
              <a:rPr lang="en-US" sz="2700"/>
              <a:t>Turnaround Schools</a:t>
            </a:r>
            <a:endParaRPr/>
          </a:p>
        </p:txBody>
      </p:sp>
      <p:sp>
        <p:nvSpPr>
          <p:cNvPr id="847" name="Google Shape;847;g2625d578d1c_1_449"/>
          <p:cNvSpPr txBox="1">
            <a:spLocks noGrp="1"/>
          </p:cNvSpPr>
          <p:nvPr>
            <p:ph type="subTitle" idx="1"/>
          </p:nvPr>
        </p:nvSpPr>
        <p:spPr>
          <a:xfrm>
            <a:off x="1143000" y="2311657"/>
            <a:ext cx="6858000" cy="1241700"/>
          </a:xfrm>
          <a:prstGeom prst="rect">
            <a:avLst/>
          </a:prstGeom>
          <a:noFill/>
          <a:ln>
            <a:noFill/>
          </a:ln>
        </p:spPr>
        <p:txBody>
          <a:bodyPr spcFirstLastPara="1" wrap="square" lIns="68575" tIns="34275" rIns="68575" bIns="34275" anchor="t" anchorCtr="0">
            <a:normAutofit lnSpcReduction="10000"/>
          </a:bodyPr>
          <a:lstStyle/>
          <a:p>
            <a:pPr marL="0" lvl="0" indent="0" algn="ctr" rtl="0">
              <a:lnSpc>
                <a:spcPct val="90000"/>
              </a:lnSpc>
              <a:spcBef>
                <a:spcPts val="0"/>
              </a:spcBef>
              <a:spcAft>
                <a:spcPts val="0"/>
              </a:spcAft>
              <a:buSzPts val="1800"/>
              <a:buNone/>
            </a:pPr>
            <a:r>
              <a:rPr lang="en-US"/>
              <a:t>A Multi-site Case Study by the Center for Assessment, Design, Research and Evaluation (CADRE) </a:t>
            </a:r>
            <a:endParaRPr/>
          </a:p>
          <a:p>
            <a:pPr marL="0" lvl="0" indent="0" algn="ctr" rtl="0">
              <a:lnSpc>
                <a:spcPct val="90000"/>
              </a:lnSpc>
              <a:spcBef>
                <a:spcPts val="800"/>
              </a:spcBef>
              <a:spcAft>
                <a:spcPts val="0"/>
              </a:spcAft>
              <a:buSzPts val="1800"/>
              <a:buNone/>
            </a:pPr>
            <a:r>
              <a:rPr lang="en-US"/>
              <a:t>University of Colorado Boulder</a:t>
            </a:r>
            <a:endParaRPr/>
          </a:p>
          <a:p>
            <a:pPr marL="0" lvl="0" indent="0" algn="ctr" rtl="0">
              <a:lnSpc>
                <a:spcPct val="90000"/>
              </a:lnSpc>
              <a:spcBef>
                <a:spcPts val="800"/>
              </a:spcBef>
              <a:spcAft>
                <a:spcPts val="0"/>
              </a:spcAft>
              <a:buSzPts val="1800"/>
              <a:buNone/>
            </a:pPr>
            <a:r>
              <a:rPr lang="en-US"/>
              <a:t>Elena Diaz-Bilello, Adam York and Kaitlin Nath</a:t>
            </a:r>
            <a:endParaRPr/>
          </a:p>
        </p:txBody>
      </p:sp>
      <p:sp>
        <p:nvSpPr>
          <p:cNvPr id="848" name="Google Shape;848;g2625d578d1c_1_449"/>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g2625d578d1c_1_454"/>
          <p:cNvSpPr txBox="1">
            <a:spLocks noGrp="1"/>
          </p:cNvSpPr>
          <p:nvPr>
            <p:ph type="title"/>
          </p:nvPr>
        </p:nvSpPr>
        <p:spPr>
          <a:xfrm>
            <a:off x="0" y="1"/>
            <a:ext cx="9141900" cy="685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1400"/>
              <a:buNone/>
            </a:pPr>
            <a:r>
              <a:rPr lang="en-US"/>
              <a:t>Our ask…</a:t>
            </a:r>
            <a:endParaRPr/>
          </a:p>
        </p:txBody>
      </p:sp>
      <p:sp>
        <p:nvSpPr>
          <p:cNvPr id="855" name="Google Shape;855;g2625d578d1c_1_454"/>
          <p:cNvSpPr txBox="1">
            <a:spLocks noGrp="1"/>
          </p:cNvSpPr>
          <p:nvPr>
            <p:ph type="body" idx="1"/>
          </p:nvPr>
        </p:nvSpPr>
        <p:spPr>
          <a:xfrm>
            <a:off x="628650" y="859367"/>
            <a:ext cx="7886700" cy="37734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0"/>
              </a:spcAft>
              <a:buSzPts val="1400"/>
              <a:buNone/>
            </a:pPr>
            <a:r>
              <a:rPr lang="en-US"/>
              <a:t>During this presentation, please consider: </a:t>
            </a:r>
            <a:endParaRPr/>
          </a:p>
          <a:p>
            <a:pPr marL="88900" lvl="0" indent="0" algn="l" rtl="0">
              <a:lnSpc>
                <a:spcPct val="90000"/>
              </a:lnSpc>
              <a:spcBef>
                <a:spcPts val="0"/>
              </a:spcBef>
              <a:spcAft>
                <a:spcPts val="0"/>
              </a:spcAft>
              <a:buSzPts val="1400"/>
              <a:buNone/>
            </a:pPr>
            <a:endParaRPr/>
          </a:p>
          <a:p>
            <a:pPr marL="342900" lvl="0" indent="-254000" algn="l" rtl="0">
              <a:lnSpc>
                <a:spcPct val="90000"/>
              </a:lnSpc>
              <a:spcBef>
                <a:spcPts val="0"/>
              </a:spcBef>
              <a:spcAft>
                <a:spcPts val="0"/>
              </a:spcAft>
              <a:buSzPts val="1400"/>
              <a:buChar char="●"/>
            </a:pPr>
            <a:r>
              <a:rPr lang="en-US"/>
              <a:t>How does this turnaround approach for low performing schools help you think about the support role that the state and districts can play as part of accountability?</a:t>
            </a:r>
            <a:endParaRPr/>
          </a:p>
          <a:p>
            <a:pPr marL="88900" lvl="0" indent="0" algn="l" rtl="0">
              <a:lnSpc>
                <a:spcPct val="90000"/>
              </a:lnSpc>
              <a:spcBef>
                <a:spcPts val="0"/>
              </a:spcBef>
              <a:spcAft>
                <a:spcPts val="0"/>
              </a:spcAft>
              <a:buSzPts val="1400"/>
              <a:buNone/>
            </a:pPr>
            <a:endParaRPr/>
          </a:p>
          <a:p>
            <a:pPr marL="342900" lvl="0" indent="-254000" algn="l" rtl="0">
              <a:lnSpc>
                <a:spcPct val="90000"/>
              </a:lnSpc>
              <a:spcBef>
                <a:spcPts val="0"/>
              </a:spcBef>
              <a:spcAft>
                <a:spcPts val="0"/>
              </a:spcAft>
              <a:buSzPts val="1400"/>
              <a:buChar char="●"/>
            </a:pPr>
            <a:r>
              <a:rPr lang="en-US"/>
              <a:t>Consider the takeaways and implications…what will you want to revisit or discuss?  </a:t>
            </a:r>
            <a:endParaRPr/>
          </a:p>
        </p:txBody>
      </p:sp>
      <p:sp>
        <p:nvSpPr>
          <p:cNvPr id="856" name="Google Shape;856;g2625d578d1c_1_454"/>
          <p:cNvSpPr txBox="1">
            <a:spLocks noGrp="1"/>
          </p:cNvSpPr>
          <p:nvPr>
            <p:ph type="sldNum" idx="12"/>
          </p:nvPr>
        </p:nvSpPr>
        <p:spPr>
          <a:xfrm>
            <a:off x="8515350" y="4834833"/>
            <a:ext cx="635400" cy="273900"/>
          </a:xfrm>
          <a:prstGeom prst="rect">
            <a:avLst/>
          </a:prstGeom>
          <a:noFill/>
          <a:ln>
            <a:noFill/>
          </a:ln>
        </p:spPr>
        <p:txBody>
          <a:bodyPr spcFirstLastPara="1" wrap="square" lIns="68575" tIns="34275" rIns="68575" bIns="34275" anchor="ctr" anchorCtr="0">
            <a:noAutofit/>
          </a:bodyPr>
          <a:lstStyle/>
          <a:p>
            <a:pPr marL="0" lvl="0" indent="0" algn="ctr" rtl="0">
              <a:lnSpc>
                <a:spcPct val="100000"/>
              </a:lnSpc>
              <a:spcBef>
                <a:spcPts val="0"/>
              </a:spcBef>
              <a:spcAft>
                <a:spcPts val="0"/>
              </a:spcAft>
              <a:buClr>
                <a:srgbClr val="000000"/>
              </a:buClr>
              <a:buSzPts val="900"/>
              <a:buFont typeface="Arial"/>
              <a:buNone/>
            </a:pPr>
            <a:fld id="{00000000-1234-1234-1234-123412341234}" type="slidenum">
              <a:rPr lang="en-US"/>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g2625d578d1c_1_461"/>
          <p:cNvSpPr txBox="1">
            <a:spLocks noGrp="1"/>
          </p:cNvSpPr>
          <p:nvPr>
            <p:ph type="title"/>
          </p:nvPr>
        </p:nvSpPr>
        <p:spPr>
          <a:xfrm>
            <a:off x="0" y="1"/>
            <a:ext cx="9141900" cy="685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C8B378"/>
              </a:buClr>
              <a:buSzPts val="1400"/>
              <a:buNone/>
            </a:pPr>
            <a:r>
              <a:rPr lang="en-US"/>
              <a:t>Context Setting: Past Turnaround Models</a:t>
            </a:r>
            <a:endParaRPr/>
          </a:p>
        </p:txBody>
      </p:sp>
      <p:sp>
        <p:nvSpPr>
          <p:cNvPr id="863" name="Google Shape;863;g2625d578d1c_1_461"/>
          <p:cNvSpPr txBox="1">
            <a:spLocks noGrp="1"/>
          </p:cNvSpPr>
          <p:nvPr>
            <p:ph type="body" idx="1"/>
          </p:nvPr>
        </p:nvSpPr>
        <p:spPr>
          <a:xfrm>
            <a:off x="628650" y="859367"/>
            <a:ext cx="7886700" cy="3773400"/>
          </a:xfrm>
          <a:prstGeom prst="rect">
            <a:avLst/>
          </a:prstGeom>
          <a:noFill/>
          <a:ln>
            <a:noFill/>
          </a:ln>
        </p:spPr>
        <p:txBody>
          <a:bodyPr spcFirstLastPara="1" wrap="square" lIns="68575" tIns="34275" rIns="68575" bIns="34275" anchor="t" anchorCtr="0">
            <a:normAutofit/>
          </a:bodyPr>
          <a:lstStyle/>
          <a:p>
            <a:pPr marL="342900" lvl="0" indent="-165100" algn="l" rtl="0">
              <a:lnSpc>
                <a:spcPct val="90000"/>
              </a:lnSpc>
              <a:spcBef>
                <a:spcPts val="800"/>
              </a:spcBef>
              <a:spcAft>
                <a:spcPts val="0"/>
              </a:spcAft>
              <a:buSzPts val="1400"/>
              <a:buFont typeface="Noto Sans Symbols"/>
              <a:buNone/>
            </a:pPr>
            <a:endParaRPr/>
          </a:p>
          <a:p>
            <a:pPr marL="342900" lvl="0" indent="-254000" algn="l" rtl="0">
              <a:lnSpc>
                <a:spcPct val="90000"/>
              </a:lnSpc>
              <a:spcBef>
                <a:spcPts val="800"/>
              </a:spcBef>
              <a:spcAft>
                <a:spcPts val="0"/>
              </a:spcAft>
              <a:buSzPts val="1400"/>
              <a:buFont typeface="Noto Sans Symbols"/>
              <a:buChar char="❖"/>
            </a:pPr>
            <a:r>
              <a:rPr lang="en-US" b="1"/>
              <a:t>Turnaround Model:  </a:t>
            </a:r>
            <a:r>
              <a:rPr lang="en-US"/>
              <a:t>Replace the principal, rehire no more than 50% of staff </a:t>
            </a:r>
            <a:endParaRPr/>
          </a:p>
          <a:p>
            <a:pPr marL="342900" lvl="0" indent="-254000" algn="l" rtl="0">
              <a:lnSpc>
                <a:spcPct val="90000"/>
              </a:lnSpc>
              <a:spcBef>
                <a:spcPts val="800"/>
              </a:spcBef>
              <a:spcAft>
                <a:spcPts val="0"/>
              </a:spcAft>
              <a:buSzPts val="1400"/>
              <a:buFont typeface="Noto Sans Symbols"/>
              <a:buChar char="❖"/>
            </a:pPr>
            <a:r>
              <a:rPr lang="en-US" b="1"/>
              <a:t>Restart Model:  </a:t>
            </a:r>
            <a:r>
              <a:rPr lang="en-US"/>
              <a:t>Convert school into a charter (if charter, then assign new management or operator)</a:t>
            </a:r>
            <a:endParaRPr/>
          </a:p>
          <a:p>
            <a:pPr marL="342900" lvl="0" indent="-254000" algn="l" rtl="0">
              <a:lnSpc>
                <a:spcPct val="90000"/>
              </a:lnSpc>
              <a:spcBef>
                <a:spcPts val="800"/>
              </a:spcBef>
              <a:spcAft>
                <a:spcPts val="0"/>
              </a:spcAft>
              <a:buSzPts val="1400"/>
              <a:buFont typeface="Noto Sans Symbols"/>
              <a:buChar char="❖"/>
            </a:pPr>
            <a:r>
              <a:rPr lang="en-US" b="1"/>
              <a:t>Closure Model:  </a:t>
            </a:r>
            <a:r>
              <a:rPr lang="en-US"/>
              <a:t>Closing and moving students into the higher-achieving schools in the same district</a:t>
            </a:r>
            <a:endParaRPr/>
          </a:p>
          <a:p>
            <a:pPr marL="342900" lvl="0" indent="-254000" algn="l" rtl="0">
              <a:lnSpc>
                <a:spcPct val="90000"/>
              </a:lnSpc>
              <a:spcBef>
                <a:spcPts val="800"/>
              </a:spcBef>
              <a:spcAft>
                <a:spcPts val="0"/>
              </a:spcAft>
              <a:buSzPts val="1400"/>
              <a:buFont typeface="Noto Sans Symbols"/>
              <a:buChar char="❖"/>
            </a:pPr>
            <a:r>
              <a:rPr lang="en-US" b="1"/>
              <a:t>Transformation:  </a:t>
            </a:r>
            <a:r>
              <a:rPr lang="en-US"/>
              <a:t>Replace principal, enact instructional reforms, increase learning time</a:t>
            </a:r>
            <a:endParaRPr/>
          </a:p>
          <a:p>
            <a:pPr marL="88900" lvl="0" indent="0" algn="l" rtl="0">
              <a:lnSpc>
                <a:spcPct val="90000"/>
              </a:lnSpc>
              <a:spcBef>
                <a:spcPts val="800"/>
              </a:spcBef>
              <a:spcAft>
                <a:spcPts val="0"/>
              </a:spcAft>
              <a:buSzPts val="1400"/>
              <a:buNone/>
            </a:pPr>
            <a:endParaRPr/>
          </a:p>
          <a:p>
            <a:pPr marL="342900" lvl="0" indent="-165100" algn="l" rtl="0">
              <a:lnSpc>
                <a:spcPct val="90000"/>
              </a:lnSpc>
              <a:spcBef>
                <a:spcPts val="800"/>
              </a:spcBef>
              <a:spcAft>
                <a:spcPts val="0"/>
              </a:spcAft>
              <a:buSzPts val="1400"/>
              <a:buFont typeface="Noto Sans Symbols"/>
              <a:buNone/>
            </a:pPr>
            <a:endParaRPr/>
          </a:p>
        </p:txBody>
      </p:sp>
      <p:sp>
        <p:nvSpPr>
          <p:cNvPr id="864" name="Google Shape;864;g2625d578d1c_1_461"/>
          <p:cNvSpPr txBox="1">
            <a:spLocks noGrp="1"/>
          </p:cNvSpPr>
          <p:nvPr>
            <p:ph type="sldNum" idx="12"/>
          </p:nvPr>
        </p:nvSpPr>
        <p:spPr>
          <a:xfrm>
            <a:off x="8515350" y="4834833"/>
            <a:ext cx="635400" cy="273900"/>
          </a:xfrm>
          <a:prstGeom prst="rect">
            <a:avLst/>
          </a:prstGeom>
          <a:noFill/>
          <a:ln>
            <a:noFill/>
          </a:ln>
        </p:spPr>
        <p:txBody>
          <a:bodyPr spcFirstLastPara="1" wrap="square" lIns="68575" tIns="34275" rIns="68575" bIns="34275" anchor="ctr" anchorCtr="0">
            <a:noAutofit/>
          </a:bodyPr>
          <a:lstStyle/>
          <a:p>
            <a:pPr marL="0" lvl="0" indent="0" algn="ctr" rtl="0">
              <a:lnSpc>
                <a:spcPct val="100000"/>
              </a:lnSpc>
              <a:spcBef>
                <a:spcPts val="0"/>
              </a:spcBef>
              <a:spcAft>
                <a:spcPts val="0"/>
              </a:spcAft>
              <a:buSzPts val="900"/>
              <a:buNone/>
            </a:pPr>
            <a:fld id="{00000000-1234-1234-1234-123412341234}" type="slidenum">
              <a:rPr lang="en-US"/>
              <a:t>32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6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6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6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6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g2625d578d1c_1_468"/>
          <p:cNvSpPr txBox="1">
            <a:spLocks noGrp="1"/>
          </p:cNvSpPr>
          <p:nvPr>
            <p:ph type="title"/>
          </p:nvPr>
        </p:nvSpPr>
        <p:spPr>
          <a:xfrm>
            <a:off x="0" y="1"/>
            <a:ext cx="9141900" cy="685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C8B378"/>
              </a:buClr>
              <a:buSzPts val="2400"/>
              <a:buFont typeface="Verdana"/>
              <a:buNone/>
            </a:pPr>
            <a:r>
              <a:rPr lang="en-US"/>
              <a:t>Legacy of Turnaround Programs</a:t>
            </a:r>
            <a:endParaRPr/>
          </a:p>
        </p:txBody>
      </p:sp>
      <p:sp>
        <p:nvSpPr>
          <p:cNvPr id="870" name="Google Shape;870;g2625d578d1c_1_468"/>
          <p:cNvSpPr txBox="1">
            <a:spLocks noGrp="1"/>
          </p:cNvSpPr>
          <p:nvPr>
            <p:ph type="body" idx="1"/>
          </p:nvPr>
        </p:nvSpPr>
        <p:spPr>
          <a:xfrm>
            <a:off x="628650" y="859367"/>
            <a:ext cx="7886700" cy="3773400"/>
          </a:xfrm>
          <a:prstGeom prst="rect">
            <a:avLst/>
          </a:prstGeom>
          <a:noFill/>
          <a:ln>
            <a:noFill/>
          </a:ln>
        </p:spPr>
        <p:txBody>
          <a:bodyPr spcFirstLastPara="1" wrap="square" lIns="68575" tIns="34275" rIns="68575" bIns="34275" anchor="t" anchorCtr="0">
            <a:normAutofit/>
          </a:bodyPr>
          <a:lstStyle/>
          <a:p>
            <a:pPr marL="342900" lvl="0" indent="-254000" algn="l" rtl="0">
              <a:lnSpc>
                <a:spcPct val="90000"/>
              </a:lnSpc>
              <a:spcBef>
                <a:spcPts val="0"/>
              </a:spcBef>
              <a:spcAft>
                <a:spcPts val="0"/>
              </a:spcAft>
              <a:buSzPts val="1400"/>
              <a:buChar char="●"/>
            </a:pPr>
            <a:r>
              <a:rPr lang="en-US"/>
              <a:t>Mixed picture of success nationally and in Colorado </a:t>
            </a:r>
            <a:endParaRPr/>
          </a:p>
          <a:p>
            <a:pPr marL="0" lvl="0" indent="0" algn="l" rtl="0">
              <a:lnSpc>
                <a:spcPct val="90000"/>
              </a:lnSpc>
              <a:spcBef>
                <a:spcPts val="800"/>
              </a:spcBef>
              <a:spcAft>
                <a:spcPts val="0"/>
              </a:spcAft>
              <a:buSzPts val="2100"/>
              <a:buNone/>
            </a:pPr>
            <a:endParaRPr/>
          </a:p>
          <a:p>
            <a:pPr marL="520700" lvl="1" indent="-177800" algn="l" rtl="0">
              <a:lnSpc>
                <a:spcPct val="90000"/>
              </a:lnSpc>
              <a:spcBef>
                <a:spcPts val="400"/>
              </a:spcBef>
              <a:spcAft>
                <a:spcPts val="0"/>
              </a:spcAft>
              <a:buClr>
                <a:schemeClr val="dk1"/>
              </a:buClr>
              <a:buSzPts val="1800"/>
              <a:buChar char="•"/>
            </a:pPr>
            <a:r>
              <a:rPr lang="en-US"/>
              <a:t>Differential gains by content area</a:t>
            </a:r>
            <a:endParaRPr/>
          </a:p>
          <a:p>
            <a:pPr marL="520700" lvl="1" indent="-177800" algn="l" rtl="0">
              <a:lnSpc>
                <a:spcPct val="90000"/>
              </a:lnSpc>
              <a:spcBef>
                <a:spcPts val="400"/>
              </a:spcBef>
              <a:spcAft>
                <a:spcPts val="0"/>
              </a:spcAft>
              <a:buClr>
                <a:schemeClr val="dk1"/>
              </a:buClr>
              <a:buSzPts val="1800"/>
              <a:buChar char="•"/>
            </a:pPr>
            <a:r>
              <a:rPr lang="en-US"/>
              <a:t>Differential effects found across schools located within the same school district</a:t>
            </a:r>
            <a:endParaRPr/>
          </a:p>
          <a:p>
            <a:pPr marL="520700" lvl="1" indent="-177800" algn="l" rtl="0">
              <a:lnSpc>
                <a:spcPct val="90000"/>
              </a:lnSpc>
              <a:spcBef>
                <a:spcPts val="400"/>
              </a:spcBef>
              <a:spcAft>
                <a:spcPts val="0"/>
              </a:spcAft>
              <a:buClr>
                <a:schemeClr val="dk1"/>
              </a:buClr>
              <a:buSzPts val="1800"/>
              <a:buChar char="•"/>
            </a:pPr>
            <a:r>
              <a:rPr lang="en-US"/>
              <a:t>Positive effects cannot be attributed to specific turnaround models </a:t>
            </a:r>
            <a:endParaRPr/>
          </a:p>
          <a:p>
            <a:pPr marL="520700" lvl="1" indent="-177800" algn="l" rtl="0">
              <a:lnSpc>
                <a:spcPct val="90000"/>
              </a:lnSpc>
              <a:spcBef>
                <a:spcPts val="400"/>
              </a:spcBef>
              <a:spcAft>
                <a:spcPts val="0"/>
              </a:spcAft>
              <a:buClr>
                <a:schemeClr val="dk1"/>
              </a:buClr>
              <a:buSzPts val="1800"/>
              <a:buChar char="•"/>
            </a:pPr>
            <a:r>
              <a:rPr lang="en-US"/>
              <a:t>Turnaround interventions backfiring </a:t>
            </a:r>
            <a:endParaRPr/>
          </a:p>
          <a:p>
            <a:pPr marL="342900" lvl="1" indent="0" algn="l" rtl="0">
              <a:lnSpc>
                <a:spcPct val="90000"/>
              </a:lnSpc>
              <a:spcBef>
                <a:spcPts val="400"/>
              </a:spcBef>
              <a:spcAft>
                <a:spcPts val="0"/>
              </a:spcAft>
              <a:buClr>
                <a:schemeClr val="dk1"/>
              </a:buClr>
              <a:buSzPts val="1800"/>
              <a:buNone/>
            </a:pPr>
            <a:endParaRPr/>
          </a:p>
          <a:p>
            <a:pPr marL="520700" lvl="1" indent="-63500" algn="l" rtl="0">
              <a:lnSpc>
                <a:spcPct val="90000"/>
              </a:lnSpc>
              <a:spcBef>
                <a:spcPts val="400"/>
              </a:spcBef>
              <a:spcAft>
                <a:spcPts val="0"/>
              </a:spcAft>
              <a:buClr>
                <a:schemeClr val="dk1"/>
              </a:buClr>
              <a:buSzPts val="1800"/>
              <a:buNone/>
            </a:pPr>
            <a:endParaRPr/>
          </a:p>
        </p:txBody>
      </p:sp>
      <p:sp>
        <p:nvSpPr>
          <p:cNvPr id="871" name="Google Shape;871;g2625d578d1c_1_468"/>
          <p:cNvSpPr txBox="1">
            <a:spLocks noGrp="1"/>
          </p:cNvSpPr>
          <p:nvPr>
            <p:ph type="sldNum" idx="12"/>
          </p:nvPr>
        </p:nvSpPr>
        <p:spPr>
          <a:xfrm>
            <a:off x="8515350" y="4834833"/>
            <a:ext cx="635400" cy="273900"/>
          </a:xfrm>
          <a:prstGeom prst="rect">
            <a:avLst/>
          </a:prstGeom>
          <a:noFill/>
          <a:ln>
            <a:noFill/>
          </a:ln>
        </p:spPr>
        <p:txBody>
          <a:bodyPr spcFirstLastPara="1" wrap="square" lIns="68575" tIns="34275" rIns="68575" bIns="34275" anchor="ctr" anchorCtr="0">
            <a:noAutofit/>
          </a:bodyPr>
          <a:lstStyle/>
          <a:p>
            <a:pPr marL="0" lvl="0" indent="0" algn="ctr" rtl="0">
              <a:lnSpc>
                <a:spcPct val="100000"/>
              </a:lnSpc>
              <a:spcBef>
                <a:spcPts val="0"/>
              </a:spcBef>
              <a:spcAft>
                <a:spcPts val="0"/>
              </a:spcAft>
              <a:buSzPts val="900"/>
              <a:buNone/>
            </a:pPr>
            <a:fld id="{00000000-1234-1234-1234-123412341234}" type="slidenum">
              <a:rPr lang="en-US"/>
              <a:t>33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7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7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7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7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7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7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7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g2625d578d1c_1_474"/>
          <p:cNvSpPr txBox="1">
            <a:spLocks noGrp="1"/>
          </p:cNvSpPr>
          <p:nvPr>
            <p:ph type="title"/>
          </p:nvPr>
        </p:nvSpPr>
        <p:spPr>
          <a:xfrm>
            <a:off x="0" y="1"/>
            <a:ext cx="9141900" cy="685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C8B378"/>
              </a:buClr>
              <a:buSzPts val="2400"/>
              <a:buFont typeface="Verdana"/>
              <a:buNone/>
            </a:pPr>
            <a:r>
              <a:rPr lang="en-US"/>
              <a:t>Recalling the period prior to TN:  Voices from educators</a:t>
            </a:r>
            <a:endParaRPr/>
          </a:p>
        </p:txBody>
      </p:sp>
      <p:sp>
        <p:nvSpPr>
          <p:cNvPr id="878" name="Google Shape;878;g2625d578d1c_1_474"/>
          <p:cNvSpPr txBox="1">
            <a:spLocks noGrp="1"/>
          </p:cNvSpPr>
          <p:nvPr>
            <p:ph type="body" idx="1"/>
          </p:nvPr>
        </p:nvSpPr>
        <p:spPr>
          <a:xfrm>
            <a:off x="628650" y="859367"/>
            <a:ext cx="7886700" cy="37734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SzPts val="2100"/>
              <a:buNone/>
            </a:pPr>
            <a:r>
              <a:rPr lang="en-US" b="1"/>
              <a:t>Centennial</a:t>
            </a:r>
            <a:endParaRPr b="1"/>
          </a:p>
          <a:p>
            <a:pPr marL="279400" lvl="0" indent="-273050" algn="l" rtl="0">
              <a:lnSpc>
                <a:spcPct val="90000"/>
              </a:lnSpc>
              <a:spcBef>
                <a:spcPts val="800"/>
              </a:spcBef>
              <a:spcAft>
                <a:spcPts val="0"/>
              </a:spcAft>
              <a:buSzPts val="2100"/>
              <a:buChar char="●"/>
            </a:pPr>
            <a:r>
              <a:rPr lang="en-US"/>
              <a:t>Recalled a sense of urgency in terms of trying to meet the needs of students, but a simultaneous lack of direction in terms of where and how to improve. “There wasn’t always a lot of consistent, here’s what we’re going to do, here’s how we’re going to do it, in those manageable pieces…which led to a lot of inconsistency.” </a:t>
            </a:r>
            <a:endParaRPr/>
          </a:p>
          <a:p>
            <a:pPr marL="0" lvl="0" indent="0" algn="l" rtl="0">
              <a:lnSpc>
                <a:spcPct val="90000"/>
              </a:lnSpc>
              <a:spcBef>
                <a:spcPts val="800"/>
              </a:spcBef>
              <a:spcAft>
                <a:spcPts val="0"/>
              </a:spcAft>
              <a:buSzPts val="2100"/>
              <a:buNone/>
            </a:pPr>
            <a:r>
              <a:rPr lang="en-US" b="1"/>
              <a:t>Prairie</a:t>
            </a:r>
            <a:endParaRPr b="1"/>
          </a:p>
          <a:p>
            <a:pPr marL="279400" lvl="0" indent="-273050" algn="l" rtl="0">
              <a:lnSpc>
                <a:spcPct val="90000"/>
              </a:lnSpc>
              <a:spcBef>
                <a:spcPts val="800"/>
              </a:spcBef>
              <a:spcAft>
                <a:spcPts val="0"/>
              </a:spcAft>
              <a:buSzPts val="2100"/>
              <a:buChar char="●"/>
            </a:pPr>
            <a:r>
              <a:rPr lang="en-US"/>
              <a:t>Recalled never receiving consistent observations or any feedback from former principal…”we were pretty much left on our own in our classrooms.”  </a:t>
            </a:r>
            <a:endParaRPr/>
          </a:p>
        </p:txBody>
      </p:sp>
      <p:sp>
        <p:nvSpPr>
          <p:cNvPr id="879" name="Google Shape;879;g2625d578d1c_1_474"/>
          <p:cNvSpPr txBox="1">
            <a:spLocks noGrp="1"/>
          </p:cNvSpPr>
          <p:nvPr>
            <p:ph type="sldNum" idx="12"/>
          </p:nvPr>
        </p:nvSpPr>
        <p:spPr>
          <a:xfrm>
            <a:off x="8515350" y="4834833"/>
            <a:ext cx="635400" cy="273900"/>
          </a:xfrm>
          <a:prstGeom prst="rect">
            <a:avLst/>
          </a:prstGeom>
          <a:noFill/>
          <a:ln>
            <a:noFill/>
          </a:ln>
        </p:spPr>
        <p:txBody>
          <a:bodyPr spcFirstLastPara="1" wrap="square" lIns="68575" tIns="34275" rIns="68575" bIns="34275" anchor="ctr" anchorCtr="0">
            <a:noAutofit/>
          </a:bodyPr>
          <a:lstStyle/>
          <a:p>
            <a:pPr marL="0" lvl="0" indent="0" algn="ctr" rtl="0">
              <a:lnSpc>
                <a:spcPct val="100000"/>
              </a:lnSpc>
              <a:spcBef>
                <a:spcPts val="0"/>
              </a:spcBef>
              <a:spcAft>
                <a:spcPts val="0"/>
              </a:spcAft>
              <a:buSzPts val="900"/>
              <a:buNone/>
            </a:pPr>
            <a:fld id="{00000000-1234-1234-1234-123412341234}" type="slidenum">
              <a:rPr lang="en-US"/>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g2625d578d1c_1_481"/>
          <p:cNvSpPr txBox="1">
            <a:spLocks noGrp="1"/>
          </p:cNvSpPr>
          <p:nvPr>
            <p:ph type="title"/>
          </p:nvPr>
        </p:nvSpPr>
        <p:spPr>
          <a:xfrm>
            <a:off x="0" y="1"/>
            <a:ext cx="9141900" cy="6858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rgbClr val="C8B378"/>
              </a:buClr>
              <a:buSzPct val="100000"/>
              <a:buFont typeface="Verdana"/>
              <a:buNone/>
            </a:pPr>
            <a:r>
              <a:rPr lang="en-US"/>
              <a:t>Recalling the period prior to TN:  Voices from school leaders</a:t>
            </a:r>
            <a:endParaRPr/>
          </a:p>
        </p:txBody>
      </p:sp>
      <p:sp>
        <p:nvSpPr>
          <p:cNvPr id="886" name="Google Shape;886;g2625d578d1c_1_481"/>
          <p:cNvSpPr txBox="1">
            <a:spLocks noGrp="1"/>
          </p:cNvSpPr>
          <p:nvPr>
            <p:ph type="body" idx="1"/>
          </p:nvPr>
        </p:nvSpPr>
        <p:spPr>
          <a:xfrm>
            <a:off x="628650" y="859367"/>
            <a:ext cx="7886700" cy="37734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SzPts val="2100"/>
              <a:buNone/>
            </a:pPr>
            <a:r>
              <a:rPr lang="en-US" b="1"/>
              <a:t>Centennial</a:t>
            </a:r>
            <a:endParaRPr b="1"/>
          </a:p>
          <a:p>
            <a:pPr marL="279400" lvl="0" indent="-273050" algn="l" rtl="0">
              <a:lnSpc>
                <a:spcPct val="90000"/>
              </a:lnSpc>
              <a:spcBef>
                <a:spcPts val="800"/>
              </a:spcBef>
              <a:spcAft>
                <a:spcPts val="0"/>
              </a:spcAft>
              <a:buSzPts val="2100"/>
              <a:buChar char="●"/>
            </a:pPr>
            <a:r>
              <a:rPr lang="en-US"/>
              <a:t>Recalled high frequencies of office discipline referrals, students not making gains as quickly as they had hoped, and a lack of clarity around key focal areas for improvement strategies. “I think there was probably a point where it was draining to come to school…it got tough.” </a:t>
            </a:r>
            <a:endParaRPr/>
          </a:p>
          <a:p>
            <a:pPr marL="0" lvl="0" indent="0" algn="l" rtl="0">
              <a:lnSpc>
                <a:spcPct val="90000"/>
              </a:lnSpc>
              <a:spcBef>
                <a:spcPts val="800"/>
              </a:spcBef>
              <a:spcAft>
                <a:spcPts val="0"/>
              </a:spcAft>
              <a:buSzPts val="2100"/>
              <a:buNone/>
            </a:pPr>
            <a:r>
              <a:rPr lang="en-US" b="1"/>
              <a:t>Prairie</a:t>
            </a:r>
            <a:endParaRPr b="1"/>
          </a:p>
          <a:p>
            <a:pPr marL="279400" lvl="0" indent="-273050" algn="l" rtl="0">
              <a:lnSpc>
                <a:spcPct val="90000"/>
              </a:lnSpc>
              <a:spcBef>
                <a:spcPts val="800"/>
              </a:spcBef>
              <a:spcAft>
                <a:spcPts val="0"/>
              </a:spcAft>
              <a:buSzPts val="2100"/>
              <a:buChar char="●"/>
            </a:pPr>
            <a:r>
              <a:rPr lang="en-US"/>
              <a:t>Recalled state and district audits focusing on ”the same message each year…that those things we were doing are just not working” and there was “never any follow-up” or anyone to help define clear action steps for the school.</a:t>
            </a:r>
            <a:endParaRPr/>
          </a:p>
        </p:txBody>
      </p:sp>
      <p:sp>
        <p:nvSpPr>
          <p:cNvPr id="887" name="Google Shape;887;g2625d578d1c_1_481"/>
          <p:cNvSpPr txBox="1">
            <a:spLocks noGrp="1"/>
          </p:cNvSpPr>
          <p:nvPr>
            <p:ph type="sldNum" idx="12"/>
          </p:nvPr>
        </p:nvSpPr>
        <p:spPr>
          <a:xfrm>
            <a:off x="8515350" y="4834833"/>
            <a:ext cx="635400" cy="273900"/>
          </a:xfrm>
          <a:prstGeom prst="rect">
            <a:avLst/>
          </a:prstGeom>
          <a:noFill/>
          <a:ln>
            <a:noFill/>
          </a:ln>
        </p:spPr>
        <p:txBody>
          <a:bodyPr spcFirstLastPara="1" wrap="square" lIns="68575" tIns="34275" rIns="68575" bIns="34275" anchor="ctr" anchorCtr="0">
            <a:noAutofit/>
          </a:bodyPr>
          <a:lstStyle/>
          <a:p>
            <a:pPr marL="0" lvl="0" indent="0" algn="ctr" rtl="0">
              <a:lnSpc>
                <a:spcPct val="100000"/>
              </a:lnSpc>
              <a:spcBef>
                <a:spcPts val="0"/>
              </a:spcBef>
              <a:spcAft>
                <a:spcPts val="0"/>
              </a:spcAft>
              <a:buSzPts val="900"/>
              <a:buNone/>
            </a:pPr>
            <a:fld id="{00000000-1234-1234-1234-123412341234}" type="slidenum">
              <a:rPr lang="en-US"/>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g2625d578d1c_1_488"/>
          <p:cNvSpPr txBox="1">
            <a:spLocks noGrp="1"/>
          </p:cNvSpPr>
          <p:nvPr>
            <p:ph type="title"/>
          </p:nvPr>
        </p:nvSpPr>
        <p:spPr>
          <a:xfrm>
            <a:off x="0" y="1"/>
            <a:ext cx="9141900" cy="6858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rgbClr val="C8B378"/>
              </a:buClr>
              <a:buSzPct val="100000"/>
              <a:buFont typeface="Verdana"/>
              <a:buNone/>
            </a:pPr>
            <a:r>
              <a:rPr lang="en-US" dirty="0"/>
              <a:t>New Generation of Turnaround Approaches and the Theory of Action</a:t>
            </a:r>
            <a:endParaRPr dirty="0"/>
          </a:p>
        </p:txBody>
      </p:sp>
      <p:sp>
        <p:nvSpPr>
          <p:cNvPr id="893" name="Google Shape;893;g2625d578d1c_1_488"/>
          <p:cNvSpPr txBox="1">
            <a:spLocks noGrp="1"/>
          </p:cNvSpPr>
          <p:nvPr>
            <p:ph type="body" idx="1"/>
          </p:nvPr>
        </p:nvSpPr>
        <p:spPr>
          <a:xfrm>
            <a:off x="628650" y="859367"/>
            <a:ext cx="7886700" cy="37734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SzPts val="2100"/>
              <a:buNone/>
            </a:pPr>
            <a:r>
              <a:rPr lang="en-US"/>
              <a:t> </a:t>
            </a:r>
            <a:endParaRPr/>
          </a:p>
          <a:p>
            <a:pPr marL="279400" lvl="0" indent="-139700" algn="l" rtl="0">
              <a:lnSpc>
                <a:spcPct val="90000"/>
              </a:lnSpc>
              <a:spcBef>
                <a:spcPts val="800"/>
              </a:spcBef>
              <a:spcAft>
                <a:spcPts val="0"/>
              </a:spcAft>
              <a:buSzPts val="2100"/>
              <a:buNone/>
            </a:pPr>
            <a:endParaRPr/>
          </a:p>
        </p:txBody>
      </p:sp>
      <p:sp>
        <p:nvSpPr>
          <p:cNvPr id="894" name="Google Shape;894;g2625d578d1c_1_488"/>
          <p:cNvSpPr txBox="1">
            <a:spLocks noGrp="1"/>
          </p:cNvSpPr>
          <p:nvPr>
            <p:ph type="sldNum" idx="12"/>
          </p:nvPr>
        </p:nvSpPr>
        <p:spPr>
          <a:xfrm>
            <a:off x="8515350" y="4834833"/>
            <a:ext cx="635400" cy="273900"/>
          </a:xfrm>
          <a:prstGeom prst="rect">
            <a:avLst/>
          </a:prstGeom>
          <a:noFill/>
          <a:ln>
            <a:noFill/>
          </a:ln>
        </p:spPr>
        <p:txBody>
          <a:bodyPr spcFirstLastPara="1" wrap="square" lIns="68575" tIns="34275" rIns="68575" bIns="34275" anchor="ctr" anchorCtr="0">
            <a:noAutofit/>
          </a:bodyPr>
          <a:lstStyle/>
          <a:p>
            <a:pPr marL="0" lvl="0" indent="0" algn="ctr" rtl="0">
              <a:lnSpc>
                <a:spcPct val="100000"/>
              </a:lnSpc>
              <a:spcBef>
                <a:spcPts val="0"/>
              </a:spcBef>
              <a:spcAft>
                <a:spcPts val="0"/>
              </a:spcAft>
              <a:buSzPts val="900"/>
              <a:buNone/>
            </a:pPr>
            <a:fld id="{00000000-1234-1234-1234-123412341234}" type="slidenum">
              <a:rPr lang="en-US"/>
              <a:t>36</a:t>
            </a:fld>
            <a:endParaRPr/>
          </a:p>
        </p:txBody>
      </p:sp>
      <p:pic>
        <p:nvPicPr>
          <p:cNvPr id="895" name="Google Shape;895;g2625d578d1c_1_488" descr="Diagram"/>
          <p:cNvPicPr preferRelativeResize="0"/>
          <p:nvPr/>
        </p:nvPicPr>
        <p:blipFill rotWithShape="1">
          <a:blip r:embed="rId3">
            <a:alphaModFix/>
          </a:blip>
          <a:srcRect/>
          <a:stretch/>
        </p:blipFill>
        <p:spPr>
          <a:xfrm>
            <a:off x="2212582" y="859367"/>
            <a:ext cx="4306970" cy="366836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900" name="Google Shape;900;g2625d578d1c_1_495"/>
          <p:cNvSpPr txBox="1">
            <a:spLocks noGrp="1"/>
          </p:cNvSpPr>
          <p:nvPr>
            <p:ph type="title"/>
          </p:nvPr>
        </p:nvSpPr>
        <p:spPr>
          <a:xfrm>
            <a:off x="0" y="1"/>
            <a:ext cx="9141900" cy="685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C8B378"/>
              </a:buClr>
              <a:buSzPts val="2400"/>
              <a:buFont typeface="Verdana"/>
              <a:buNone/>
            </a:pPr>
            <a:r>
              <a:rPr lang="en-US"/>
              <a:t>Research Question Guiding Study</a:t>
            </a:r>
            <a:endParaRPr/>
          </a:p>
        </p:txBody>
      </p:sp>
      <p:sp>
        <p:nvSpPr>
          <p:cNvPr id="901" name="Google Shape;901;g2625d578d1c_1_495"/>
          <p:cNvSpPr txBox="1">
            <a:spLocks noGrp="1"/>
          </p:cNvSpPr>
          <p:nvPr>
            <p:ph type="body" idx="1"/>
          </p:nvPr>
        </p:nvSpPr>
        <p:spPr>
          <a:xfrm>
            <a:off x="628650" y="859367"/>
            <a:ext cx="7886700" cy="3773400"/>
          </a:xfrm>
          <a:prstGeom prst="rect">
            <a:avLst/>
          </a:prstGeom>
          <a:noFill/>
          <a:ln>
            <a:noFill/>
          </a:ln>
        </p:spPr>
        <p:txBody>
          <a:bodyPr spcFirstLastPara="1" wrap="square" lIns="68575" tIns="34275" rIns="68575" bIns="34275" anchor="t" anchorCtr="0">
            <a:normAutofit/>
          </a:bodyPr>
          <a:lstStyle/>
          <a:p>
            <a:pPr marL="279400" lvl="0" indent="-139700" algn="l" rtl="0">
              <a:lnSpc>
                <a:spcPct val="90000"/>
              </a:lnSpc>
              <a:spcBef>
                <a:spcPts val="0"/>
              </a:spcBef>
              <a:spcAft>
                <a:spcPts val="0"/>
              </a:spcAft>
              <a:buSzPts val="2100"/>
              <a:buNone/>
            </a:pPr>
            <a:endParaRPr i="1"/>
          </a:p>
          <a:p>
            <a:pPr marL="279400" lvl="0" indent="-273050" algn="l" rtl="0">
              <a:lnSpc>
                <a:spcPct val="90000"/>
              </a:lnSpc>
              <a:spcBef>
                <a:spcPts val="800"/>
              </a:spcBef>
              <a:spcAft>
                <a:spcPts val="0"/>
              </a:spcAft>
              <a:buSzPts val="2100"/>
              <a:buChar char="●"/>
            </a:pPr>
            <a:r>
              <a:rPr lang="en-US" i="1"/>
              <a:t>What conditions and practices led to better outcomes in former turnaround schools? </a:t>
            </a:r>
            <a:endParaRPr/>
          </a:p>
          <a:p>
            <a:pPr marL="520700" lvl="1" indent="-177800" algn="l" rtl="0">
              <a:lnSpc>
                <a:spcPct val="90000"/>
              </a:lnSpc>
              <a:spcBef>
                <a:spcPts val="400"/>
              </a:spcBef>
              <a:spcAft>
                <a:spcPts val="0"/>
              </a:spcAft>
              <a:buClr>
                <a:schemeClr val="dk1"/>
              </a:buClr>
              <a:buSzPts val="1800"/>
              <a:buChar char="○"/>
            </a:pPr>
            <a:r>
              <a:rPr lang="en-US" i="1"/>
              <a:t>Do things such as level of implementation of key school improvement strategies, leadership experience and background, specific support program(s) participated in, and district support for participating schools lead to improved outcomes in schools?  </a:t>
            </a:r>
            <a:endParaRPr/>
          </a:p>
          <a:p>
            <a:pPr marL="279400" lvl="0" indent="-139700" algn="l" rtl="0">
              <a:lnSpc>
                <a:spcPct val="90000"/>
              </a:lnSpc>
              <a:spcBef>
                <a:spcPts val="800"/>
              </a:spcBef>
              <a:spcAft>
                <a:spcPts val="0"/>
              </a:spcAft>
              <a:buSzPts val="2100"/>
              <a:buNone/>
            </a:pPr>
            <a:endParaRPr/>
          </a:p>
        </p:txBody>
      </p:sp>
      <p:sp>
        <p:nvSpPr>
          <p:cNvPr id="902" name="Google Shape;902;g2625d578d1c_1_495"/>
          <p:cNvSpPr txBox="1">
            <a:spLocks noGrp="1"/>
          </p:cNvSpPr>
          <p:nvPr>
            <p:ph type="sldNum" idx="12"/>
          </p:nvPr>
        </p:nvSpPr>
        <p:spPr>
          <a:xfrm>
            <a:off x="8515350" y="4834833"/>
            <a:ext cx="635400" cy="273900"/>
          </a:xfrm>
          <a:prstGeom prst="rect">
            <a:avLst/>
          </a:prstGeom>
          <a:noFill/>
          <a:ln>
            <a:noFill/>
          </a:ln>
        </p:spPr>
        <p:txBody>
          <a:bodyPr spcFirstLastPara="1" wrap="square" lIns="68575" tIns="34275" rIns="68575" bIns="34275" anchor="ctr" anchorCtr="0">
            <a:noAutofit/>
          </a:bodyPr>
          <a:lstStyle/>
          <a:p>
            <a:pPr marL="0" lvl="0" indent="0" algn="ctr" rtl="0">
              <a:lnSpc>
                <a:spcPct val="100000"/>
              </a:lnSpc>
              <a:spcBef>
                <a:spcPts val="0"/>
              </a:spcBef>
              <a:spcAft>
                <a:spcPts val="0"/>
              </a:spcAft>
              <a:buSzPts val="900"/>
              <a:buNone/>
            </a:pPr>
            <a:fld id="{00000000-1234-1234-1234-123412341234}" type="slidenum">
              <a:rPr lang="en-US"/>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907" name="Google Shape;907;g2625d578d1c_1_501"/>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rgbClr val="C8B378"/>
              </a:buClr>
              <a:buSzPts val="2400"/>
              <a:buFont typeface="Verdana"/>
              <a:buNone/>
            </a:pPr>
            <a:r>
              <a:rPr lang="en-US"/>
              <a:t>Findings</a:t>
            </a:r>
            <a:endParaRPr/>
          </a:p>
        </p:txBody>
      </p:sp>
      <p:pic>
        <p:nvPicPr>
          <p:cNvPr id="908" name="Google Shape;908;g2625d578d1c_1_501" descr="Image of children in a classroom"/>
          <p:cNvPicPr preferRelativeResize="0">
            <a:picLocks noGrp="1"/>
          </p:cNvPicPr>
          <p:nvPr>
            <p:ph type="pic" idx="2"/>
          </p:nvPr>
        </p:nvPicPr>
        <p:blipFill rotWithShape="1">
          <a:blip r:embed="rId3">
            <a:alphaModFix/>
          </a:blip>
          <a:srcRect l="7728" r="7719"/>
          <a:stretch/>
        </p:blipFill>
        <p:spPr>
          <a:xfrm>
            <a:off x="4065521" y="942975"/>
            <a:ext cx="4629150" cy="3655218"/>
          </a:xfrm>
          <a:prstGeom prst="rect">
            <a:avLst/>
          </a:prstGeom>
          <a:noFill/>
          <a:ln>
            <a:noFill/>
          </a:ln>
        </p:spPr>
      </p:pic>
      <p:sp>
        <p:nvSpPr>
          <p:cNvPr id="909" name="Google Shape;909;g2625d578d1c_1_501"/>
          <p:cNvSpPr txBox="1">
            <a:spLocks noGrp="1"/>
          </p:cNvSpPr>
          <p:nvPr>
            <p:ph type="body" idx="1"/>
          </p:nvPr>
        </p:nvSpPr>
        <p:spPr>
          <a:xfrm>
            <a:off x="629841" y="1543050"/>
            <a:ext cx="3257700" cy="28587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SzPts val="1200"/>
              <a:buNone/>
            </a:pPr>
            <a:r>
              <a:rPr lang="en-US"/>
              <a:t>Conditions and Practices </a:t>
            </a:r>
            <a:endParaRPr/>
          </a:p>
          <a:p>
            <a:pPr marL="0" lvl="0" indent="0" algn="l" rtl="0">
              <a:lnSpc>
                <a:spcPct val="90000"/>
              </a:lnSpc>
              <a:spcBef>
                <a:spcPts val="800"/>
              </a:spcBef>
              <a:spcAft>
                <a:spcPts val="0"/>
              </a:spcAft>
              <a:buSzPts val="1200"/>
              <a:buNone/>
            </a:pPr>
            <a:endParaRPr/>
          </a:p>
          <a:p>
            <a:pPr marL="254000" lvl="0" indent="-254000" algn="l" rtl="0">
              <a:lnSpc>
                <a:spcPct val="90000"/>
              </a:lnSpc>
              <a:spcBef>
                <a:spcPts val="800"/>
              </a:spcBef>
              <a:spcAft>
                <a:spcPts val="0"/>
              </a:spcAft>
              <a:buSzPts val="1200"/>
              <a:buFont typeface="Corbel"/>
              <a:buAutoNum type="arabicPeriod"/>
            </a:pPr>
            <a:r>
              <a:rPr lang="en-US"/>
              <a:t>Focused approach to defining major improvement strategies</a:t>
            </a:r>
            <a:endParaRPr/>
          </a:p>
          <a:p>
            <a:pPr marL="254000" lvl="0" indent="-254000" algn="l" rtl="0">
              <a:lnSpc>
                <a:spcPct val="90000"/>
              </a:lnSpc>
              <a:spcBef>
                <a:spcPts val="800"/>
              </a:spcBef>
              <a:spcAft>
                <a:spcPts val="0"/>
              </a:spcAft>
              <a:buSzPts val="1200"/>
              <a:buFont typeface="Corbel"/>
              <a:buAutoNum type="arabicPeriod"/>
            </a:pPr>
            <a:r>
              <a:rPr lang="en-US"/>
              <a:t>Partnering with state and district to advance a coherent vision for turnaround</a:t>
            </a:r>
            <a:endParaRPr/>
          </a:p>
          <a:p>
            <a:pPr marL="254000" lvl="0" indent="-254000" algn="l" rtl="0">
              <a:lnSpc>
                <a:spcPct val="90000"/>
              </a:lnSpc>
              <a:spcBef>
                <a:spcPts val="800"/>
              </a:spcBef>
              <a:spcAft>
                <a:spcPts val="0"/>
              </a:spcAft>
              <a:buSzPts val="1200"/>
              <a:buFont typeface="Corbel"/>
              <a:buAutoNum type="arabicPeriod"/>
            </a:pPr>
            <a:r>
              <a:rPr lang="en-US"/>
              <a:t>Integrating routine observations and professional learning through continuous coaching/PDSA cycles</a:t>
            </a:r>
            <a:endParaRPr/>
          </a:p>
          <a:p>
            <a:pPr marL="254000" lvl="0" indent="-254000" algn="l" rtl="0">
              <a:lnSpc>
                <a:spcPct val="90000"/>
              </a:lnSpc>
              <a:spcBef>
                <a:spcPts val="800"/>
              </a:spcBef>
              <a:spcAft>
                <a:spcPts val="0"/>
              </a:spcAft>
              <a:buSzPts val="1200"/>
              <a:buFont typeface="Corbel"/>
              <a:buAutoNum type="arabicPeriod"/>
            </a:pPr>
            <a:r>
              <a:rPr lang="en-US"/>
              <a:t>Distributed leadership to advance a supportive and collaborative staff/school culture</a:t>
            </a:r>
            <a:endParaRPr/>
          </a:p>
          <a:p>
            <a:pPr marL="215900" lvl="0" indent="-139700" algn="l" rtl="0">
              <a:lnSpc>
                <a:spcPct val="90000"/>
              </a:lnSpc>
              <a:spcBef>
                <a:spcPts val="800"/>
              </a:spcBef>
              <a:spcAft>
                <a:spcPts val="0"/>
              </a:spcAft>
              <a:buSzPts val="1200"/>
              <a:buFont typeface="Calibri"/>
              <a:buNone/>
            </a:pPr>
            <a:endParaRPr/>
          </a:p>
        </p:txBody>
      </p:sp>
      <p:sp>
        <p:nvSpPr>
          <p:cNvPr id="910" name="Google Shape;910;g2625d578d1c_1_501"/>
          <p:cNvSpPr txBox="1">
            <a:spLocks noGrp="1"/>
          </p:cNvSpPr>
          <p:nvPr>
            <p:ph type="sldNum" idx="12"/>
          </p:nvPr>
        </p:nvSpPr>
        <p:spPr>
          <a:xfrm>
            <a:off x="8515350" y="4834833"/>
            <a:ext cx="635400" cy="273900"/>
          </a:xfrm>
          <a:prstGeom prst="rect">
            <a:avLst/>
          </a:prstGeom>
          <a:noFill/>
          <a:ln>
            <a:noFill/>
          </a:ln>
        </p:spPr>
        <p:txBody>
          <a:bodyPr spcFirstLastPara="1" wrap="square" lIns="68575" tIns="34275" rIns="68575" bIns="34275" anchor="ctr" anchorCtr="0">
            <a:noAutofit/>
          </a:bodyPr>
          <a:lstStyle/>
          <a:p>
            <a:pPr marL="0" lvl="0" indent="0" algn="ctr" rtl="0">
              <a:lnSpc>
                <a:spcPct val="100000"/>
              </a:lnSpc>
              <a:spcBef>
                <a:spcPts val="0"/>
              </a:spcBef>
              <a:spcAft>
                <a:spcPts val="0"/>
              </a:spcAft>
              <a:buSzPts val="900"/>
              <a:buNone/>
            </a:pPr>
            <a:fld id="{00000000-1234-1234-1234-123412341234}" type="slidenum">
              <a:rPr lang="en-US"/>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Google Shape;915;g2625d578d1c_1_508"/>
          <p:cNvSpPr txBox="1">
            <a:spLocks noGrp="1"/>
          </p:cNvSpPr>
          <p:nvPr>
            <p:ph type="title"/>
          </p:nvPr>
        </p:nvSpPr>
        <p:spPr>
          <a:xfrm>
            <a:off x="0" y="1"/>
            <a:ext cx="9141900" cy="6858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rgbClr val="C8B378"/>
              </a:buClr>
              <a:buSzPct val="100000"/>
              <a:buFont typeface="Verdana"/>
              <a:buNone/>
            </a:pPr>
            <a:r>
              <a:rPr lang="en-US"/>
              <a:t>Focused Approach using PM Tool to Defining Improvement Strategies</a:t>
            </a:r>
            <a:endParaRPr/>
          </a:p>
        </p:txBody>
      </p:sp>
      <p:sp>
        <p:nvSpPr>
          <p:cNvPr id="916" name="Google Shape;916;g2625d578d1c_1_508"/>
          <p:cNvSpPr txBox="1">
            <a:spLocks noGrp="1"/>
          </p:cNvSpPr>
          <p:nvPr>
            <p:ph type="body" idx="1"/>
          </p:nvPr>
        </p:nvSpPr>
        <p:spPr>
          <a:xfrm>
            <a:off x="628650" y="859367"/>
            <a:ext cx="7886700" cy="3773400"/>
          </a:xfrm>
          <a:prstGeom prst="rect">
            <a:avLst/>
          </a:prstGeom>
          <a:noFill/>
          <a:ln>
            <a:noFill/>
          </a:ln>
        </p:spPr>
        <p:txBody>
          <a:bodyPr spcFirstLastPara="1" wrap="square" lIns="68575" tIns="34275" rIns="68575" bIns="34275" anchor="t" anchorCtr="0">
            <a:normAutofit/>
          </a:bodyPr>
          <a:lstStyle/>
          <a:p>
            <a:pPr marL="279400" lvl="0" indent="-273050" algn="l" rtl="0">
              <a:lnSpc>
                <a:spcPct val="90000"/>
              </a:lnSpc>
              <a:spcBef>
                <a:spcPts val="0"/>
              </a:spcBef>
              <a:spcAft>
                <a:spcPts val="0"/>
              </a:spcAft>
              <a:buSzPts val="2100"/>
              <a:buChar char="●"/>
            </a:pPr>
            <a:r>
              <a:rPr lang="en-US"/>
              <a:t>Performance Management tool identified as an important mediating process for:</a:t>
            </a:r>
            <a:endParaRPr/>
          </a:p>
          <a:p>
            <a:pPr marL="0" lvl="0" indent="0" algn="l" rtl="0">
              <a:lnSpc>
                <a:spcPct val="90000"/>
              </a:lnSpc>
              <a:spcBef>
                <a:spcPts val="800"/>
              </a:spcBef>
              <a:spcAft>
                <a:spcPts val="0"/>
              </a:spcAft>
              <a:buSzPts val="2100"/>
              <a:buNone/>
            </a:pPr>
            <a:endParaRPr/>
          </a:p>
          <a:p>
            <a:pPr marL="520700" lvl="1" indent="-177800" algn="l" rtl="0">
              <a:lnSpc>
                <a:spcPct val="90000"/>
              </a:lnSpc>
              <a:spcBef>
                <a:spcPts val="400"/>
              </a:spcBef>
              <a:spcAft>
                <a:spcPts val="0"/>
              </a:spcAft>
              <a:buClr>
                <a:schemeClr val="dk1"/>
              </a:buClr>
              <a:buSzPts val="1800"/>
              <a:buChar char="○"/>
            </a:pPr>
            <a:r>
              <a:rPr lang="en-US"/>
              <a:t>Narrowing improvement efforts to three major strategies to focus on </a:t>
            </a:r>
            <a:endParaRPr/>
          </a:p>
          <a:p>
            <a:pPr marL="520700" lvl="1" indent="-177800" algn="l" rtl="0">
              <a:lnSpc>
                <a:spcPct val="90000"/>
              </a:lnSpc>
              <a:spcBef>
                <a:spcPts val="400"/>
              </a:spcBef>
              <a:spcAft>
                <a:spcPts val="0"/>
              </a:spcAft>
              <a:buClr>
                <a:schemeClr val="dk1"/>
              </a:buClr>
              <a:buSzPts val="1800"/>
              <a:buChar char="○"/>
            </a:pPr>
            <a:r>
              <a:rPr lang="en-US"/>
              <a:t>Enabled each school’s leadership team to drive the improvement efforts </a:t>
            </a:r>
            <a:endParaRPr/>
          </a:p>
          <a:p>
            <a:pPr marL="520700" lvl="1" indent="-177800" algn="l" rtl="0">
              <a:lnSpc>
                <a:spcPct val="90000"/>
              </a:lnSpc>
              <a:spcBef>
                <a:spcPts val="400"/>
              </a:spcBef>
              <a:spcAft>
                <a:spcPts val="0"/>
              </a:spcAft>
              <a:buClr>
                <a:schemeClr val="dk1"/>
              </a:buClr>
              <a:buSzPts val="1800"/>
              <a:buChar char="○"/>
            </a:pPr>
            <a:r>
              <a:rPr lang="en-US"/>
              <a:t>Easy accessible format allows for this tool to play an active role as a progress monitoring tool </a:t>
            </a:r>
            <a:endParaRPr/>
          </a:p>
          <a:p>
            <a:pPr marL="342900" lvl="1" indent="0" algn="l" rtl="0">
              <a:lnSpc>
                <a:spcPct val="90000"/>
              </a:lnSpc>
              <a:spcBef>
                <a:spcPts val="400"/>
              </a:spcBef>
              <a:spcAft>
                <a:spcPts val="0"/>
              </a:spcAft>
              <a:buClr>
                <a:schemeClr val="dk1"/>
              </a:buClr>
              <a:buSzPts val="1800"/>
              <a:buNone/>
            </a:pPr>
            <a:endParaRPr/>
          </a:p>
          <a:p>
            <a:pPr marL="342900" lvl="1" indent="0" algn="l" rtl="0">
              <a:lnSpc>
                <a:spcPct val="90000"/>
              </a:lnSpc>
              <a:spcBef>
                <a:spcPts val="400"/>
              </a:spcBef>
              <a:spcAft>
                <a:spcPts val="0"/>
              </a:spcAft>
              <a:buClr>
                <a:schemeClr val="dk1"/>
              </a:buClr>
              <a:buSzPts val="1800"/>
              <a:buNone/>
            </a:pPr>
            <a:r>
              <a:rPr lang="en-US"/>
              <a:t>Using the PM Tool:</a:t>
            </a:r>
            <a:endParaRPr/>
          </a:p>
          <a:p>
            <a:pPr marL="342900" lvl="1" indent="0" algn="l" rtl="0">
              <a:lnSpc>
                <a:spcPct val="90000"/>
              </a:lnSpc>
              <a:spcBef>
                <a:spcPts val="400"/>
              </a:spcBef>
              <a:spcAft>
                <a:spcPts val="0"/>
              </a:spcAft>
              <a:buClr>
                <a:schemeClr val="dk1"/>
              </a:buClr>
              <a:buSzPts val="1800"/>
              <a:buNone/>
            </a:pPr>
            <a:r>
              <a:rPr lang="en-US"/>
              <a:t>“ We knew exactly how we’re going to monitor [the improvement strategies], when we’re going to monitor them and then plan around next steps.”</a:t>
            </a:r>
            <a:endParaRPr/>
          </a:p>
          <a:p>
            <a:pPr marL="342900" lvl="1" indent="0" algn="l" rtl="0">
              <a:lnSpc>
                <a:spcPct val="90000"/>
              </a:lnSpc>
              <a:spcBef>
                <a:spcPts val="400"/>
              </a:spcBef>
              <a:spcAft>
                <a:spcPts val="0"/>
              </a:spcAft>
              <a:buClr>
                <a:schemeClr val="dk1"/>
              </a:buClr>
              <a:buSzPts val="1800"/>
              <a:buNone/>
            </a:pPr>
            <a:endParaRPr/>
          </a:p>
          <a:p>
            <a:pPr marL="520700" lvl="1" indent="-63500" algn="l" rtl="0">
              <a:lnSpc>
                <a:spcPct val="90000"/>
              </a:lnSpc>
              <a:spcBef>
                <a:spcPts val="400"/>
              </a:spcBef>
              <a:spcAft>
                <a:spcPts val="0"/>
              </a:spcAft>
              <a:buClr>
                <a:schemeClr val="dk1"/>
              </a:buClr>
              <a:buSzPts val="1800"/>
              <a:buNone/>
            </a:pPr>
            <a:endParaRPr/>
          </a:p>
          <a:p>
            <a:pPr marL="0" lvl="0" indent="0" algn="l" rtl="0">
              <a:lnSpc>
                <a:spcPct val="90000"/>
              </a:lnSpc>
              <a:spcBef>
                <a:spcPts val="800"/>
              </a:spcBef>
              <a:spcAft>
                <a:spcPts val="0"/>
              </a:spcAft>
              <a:buSzPts val="2100"/>
              <a:buNone/>
            </a:pPr>
            <a:endParaRPr/>
          </a:p>
        </p:txBody>
      </p:sp>
      <p:sp>
        <p:nvSpPr>
          <p:cNvPr id="917" name="Google Shape;917;g2625d578d1c_1_508"/>
          <p:cNvSpPr txBox="1">
            <a:spLocks noGrp="1"/>
          </p:cNvSpPr>
          <p:nvPr>
            <p:ph type="sldNum" idx="12"/>
          </p:nvPr>
        </p:nvSpPr>
        <p:spPr>
          <a:xfrm>
            <a:off x="8515350" y="4834833"/>
            <a:ext cx="6354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SzPts val="900"/>
              <a:buFont typeface="Arial"/>
              <a:buNone/>
            </a:pPr>
            <a:fld id="{00000000-1234-1234-1234-123412341234}" type="slidenum">
              <a:rPr lang="en-US"/>
              <a:t>39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1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1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1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1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1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1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1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3"/>
          <p:cNvSpPr txBox="1">
            <a:spLocks noGrp="1"/>
          </p:cNvSpPr>
          <p:nvPr>
            <p:ph type="title"/>
          </p:nvPr>
        </p:nvSpPr>
        <p:spPr>
          <a:xfrm>
            <a:off x="822960" y="214957"/>
            <a:ext cx="7543800" cy="578423"/>
          </a:xfrm>
          <a:prstGeom prst="rect">
            <a:avLst/>
          </a:prstGeom>
          <a:noFill/>
          <a:ln>
            <a:noFill/>
          </a:ln>
        </p:spPr>
        <p:txBody>
          <a:bodyPr spcFirstLastPara="1" wrap="square" lIns="0" tIns="0" rIns="0" bIns="0" anchor="ctr" anchorCtr="0">
            <a:noAutofit/>
          </a:bodyPr>
          <a:lstStyle/>
          <a:p>
            <a:pPr marL="0" lvl="0" indent="0" algn="l" rtl="0">
              <a:lnSpc>
                <a:spcPct val="85000"/>
              </a:lnSpc>
              <a:spcBef>
                <a:spcPts val="0"/>
              </a:spcBef>
              <a:spcAft>
                <a:spcPts val="0"/>
              </a:spcAft>
              <a:buClr>
                <a:schemeClr val="accent3"/>
              </a:buClr>
              <a:buSzPts val="3200"/>
              <a:buFont typeface="Calibri"/>
              <a:buNone/>
            </a:pPr>
            <a:r>
              <a:rPr lang="en-US" sz="2800">
                <a:solidFill>
                  <a:schemeClr val="accent3"/>
                </a:solidFill>
                <a:latin typeface="Calibri"/>
                <a:ea typeface="Calibri"/>
                <a:cs typeface="Calibri"/>
                <a:sym typeface="Calibri"/>
              </a:rPr>
              <a:t>Objectives</a:t>
            </a:r>
            <a:endParaRPr/>
          </a:p>
        </p:txBody>
      </p:sp>
      <p:sp>
        <p:nvSpPr>
          <p:cNvPr id="552" name="Google Shape;552;p3"/>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December 1, 2023</a:t>
            </a:r>
            <a:endParaRPr/>
          </a:p>
        </p:txBody>
      </p:sp>
      <p:sp>
        <p:nvSpPr>
          <p:cNvPr id="553" name="Google Shape;553;p3"/>
          <p:cNvSpPr txBox="1">
            <a:spLocks noGrp="1"/>
          </p:cNvSpPr>
          <p:nvPr>
            <p:ph type="ftr" idx="11"/>
          </p:nvPr>
        </p:nvSpPr>
        <p:spPr>
          <a:xfrm>
            <a:off x="2764642" y="4844839"/>
            <a:ext cx="3617103" cy="27384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1241 TASK FORCE</a:t>
            </a:r>
            <a:endParaRPr/>
          </a:p>
        </p:txBody>
      </p:sp>
      <p:sp>
        <p:nvSpPr>
          <p:cNvPr id="554" name="Google Shape;554;p3"/>
          <p:cNvSpPr txBox="1">
            <a:spLocks noGrp="1"/>
          </p:cNvSpPr>
          <p:nvPr>
            <p:ph type="sldNum" idx="12"/>
          </p:nvPr>
        </p:nvSpPr>
        <p:spPr>
          <a:xfrm>
            <a:off x="7425345" y="4844839"/>
            <a:ext cx="984019"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4</a:t>
            </a:fld>
            <a:endParaRPr/>
          </a:p>
        </p:txBody>
      </p:sp>
      <p:sp>
        <p:nvSpPr>
          <p:cNvPr id="555" name="Google Shape;555;p3"/>
          <p:cNvSpPr txBox="1"/>
          <p:nvPr/>
        </p:nvSpPr>
        <p:spPr>
          <a:xfrm>
            <a:off x="777000" y="1099289"/>
            <a:ext cx="7589700" cy="3156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Task Force Participants will:</a:t>
            </a:r>
            <a:br>
              <a:rPr lang="en-US" sz="1600" b="0" i="0" u="none" strike="noStrike" cap="none">
                <a:solidFill>
                  <a:srgbClr val="000000"/>
                </a:solidFill>
                <a:latin typeface="Calibri"/>
                <a:ea typeface="Calibri"/>
                <a:cs typeface="Calibri"/>
                <a:sym typeface="Calibri"/>
              </a:rPr>
            </a:br>
            <a:endParaRPr sz="1600" b="0" i="0" u="none" strike="noStrike" cap="none">
              <a:solidFill>
                <a:srgbClr val="000000"/>
              </a:solidFill>
              <a:latin typeface="Calibri"/>
              <a:ea typeface="Calibri"/>
              <a:cs typeface="Calibri"/>
              <a:sym typeface="Calibri"/>
            </a:endParaRPr>
          </a:p>
          <a:p>
            <a:pPr marL="457188" marR="0" lvl="0" indent="-323841" algn="l" rtl="0">
              <a:lnSpc>
                <a:spcPct val="90000"/>
              </a:lnSpc>
              <a:spcBef>
                <a:spcPts val="600"/>
              </a:spcBef>
              <a:spcAft>
                <a:spcPts val="0"/>
              </a:spcAft>
              <a:buClr>
                <a:schemeClr val="accent1"/>
              </a:buClr>
              <a:buSzPts val="1600"/>
              <a:buFont typeface="Calibri"/>
              <a:buChar char="●"/>
            </a:pPr>
            <a:r>
              <a:rPr lang="en-US" sz="1600" b="0" i="0" u="none" strike="noStrike" cap="none">
                <a:solidFill>
                  <a:srgbClr val="0C0C0C"/>
                </a:solidFill>
                <a:latin typeface="Calibri"/>
                <a:ea typeface="Calibri"/>
                <a:cs typeface="Calibri"/>
                <a:sym typeface="Calibri"/>
              </a:rPr>
              <a:t>Create a shared vision for the interim and final reports</a:t>
            </a:r>
            <a:endParaRPr/>
          </a:p>
          <a:p>
            <a:pPr marL="457188" marR="0" lvl="0" indent="-222241" algn="l" rtl="0">
              <a:lnSpc>
                <a:spcPct val="90000"/>
              </a:lnSpc>
              <a:spcBef>
                <a:spcPts val="600"/>
              </a:spcBef>
              <a:spcAft>
                <a:spcPts val="0"/>
              </a:spcAft>
              <a:buClr>
                <a:schemeClr val="accent1"/>
              </a:buClr>
              <a:buSzPts val="1500"/>
              <a:buFont typeface="Calibri"/>
              <a:buNone/>
            </a:pPr>
            <a:endParaRPr sz="900" b="0" i="0" u="none" strike="noStrike" cap="none">
              <a:solidFill>
                <a:srgbClr val="0C0C0C"/>
              </a:solidFill>
              <a:latin typeface="Calibri"/>
              <a:ea typeface="Calibri"/>
              <a:cs typeface="Calibri"/>
              <a:sym typeface="Calibri"/>
            </a:endParaRPr>
          </a:p>
          <a:p>
            <a:pPr marL="457188" marR="0" lvl="0" indent="-323841" algn="l" rtl="0">
              <a:lnSpc>
                <a:spcPct val="90000"/>
              </a:lnSpc>
              <a:spcBef>
                <a:spcPts val="600"/>
              </a:spcBef>
              <a:spcAft>
                <a:spcPts val="0"/>
              </a:spcAft>
              <a:buClr>
                <a:schemeClr val="accent1"/>
              </a:buClr>
              <a:buSzPts val="1600"/>
              <a:buFont typeface="Calibri"/>
              <a:buChar char="●"/>
            </a:pPr>
            <a:r>
              <a:rPr lang="en-US" sz="1600" b="0" i="0" u="none" strike="noStrike" cap="none">
                <a:solidFill>
                  <a:srgbClr val="0C0C0C"/>
                </a:solidFill>
                <a:latin typeface="Calibri"/>
                <a:ea typeface="Calibri"/>
                <a:cs typeface="Calibri"/>
                <a:sym typeface="Calibri"/>
              </a:rPr>
              <a:t>Review the academic opportunities and inequities discussed at the November meeting, and determine which are at consensus for further discussion</a:t>
            </a:r>
            <a:endParaRPr/>
          </a:p>
          <a:p>
            <a:pPr marL="457188" marR="0" lvl="0" indent="-222241" algn="l" rtl="0">
              <a:lnSpc>
                <a:spcPct val="90000"/>
              </a:lnSpc>
              <a:spcBef>
                <a:spcPts val="600"/>
              </a:spcBef>
              <a:spcAft>
                <a:spcPts val="0"/>
              </a:spcAft>
              <a:buClr>
                <a:schemeClr val="accent1"/>
              </a:buClr>
              <a:buSzPts val="1500"/>
              <a:buFont typeface="Calibri"/>
              <a:buNone/>
            </a:pPr>
            <a:endParaRPr sz="800" b="0" i="0" u="none" strike="noStrike" cap="none">
              <a:solidFill>
                <a:srgbClr val="0C0C0C"/>
              </a:solidFill>
              <a:latin typeface="Calibri"/>
              <a:ea typeface="Calibri"/>
              <a:cs typeface="Calibri"/>
              <a:sym typeface="Calibri"/>
            </a:endParaRPr>
          </a:p>
          <a:p>
            <a:pPr marL="457188" marR="0" lvl="0" indent="-323841" algn="l" rtl="0">
              <a:lnSpc>
                <a:spcPct val="90000"/>
              </a:lnSpc>
              <a:spcBef>
                <a:spcPts val="600"/>
              </a:spcBef>
              <a:spcAft>
                <a:spcPts val="0"/>
              </a:spcAft>
              <a:buClr>
                <a:schemeClr val="accent1"/>
              </a:buClr>
              <a:buSzPts val="1600"/>
              <a:buFont typeface="Calibri"/>
              <a:buChar char="●"/>
            </a:pPr>
            <a:r>
              <a:rPr lang="en-US" sz="1600" b="0" i="0" u="none" strike="noStrike" cap="none">
                <a:solidFill>
                  <a:srgbClr val="0C0C0C"/>
                </a:solidFill>
                <a:latin typeface="Calibri"/>
                <a:ea typeface="Calibri"/>
                <a:cs typeface="Calibri"/>
                <a:sym typeface="Calibri"/>
              </a:rPr>
              <a:t>Review progress to date and open questions</a:t>
            </a:r>
            <a:endParaRPr/>
          </a:p>
          <a:p>
            <a:pPr marL="457188" marR="0" lvl="0" indent="-222241" algn="l" rtl="0">
              <a:lnSpc>
                <a:spcPct val="90000"/>
              </a:lnSpc>
              <a:spcBef>
                <a:spcPts val="600"/>
              </a:spcBef>
              <a:spcAft>
                <a:spcPts val="0"/>
              </a:spcAft>
              <a:buClr>
                <a:schemeClr val="accent1"/>
              </a:buClr>
              <a:buSzPts val="1500"/>
              <a:buFont typeface="Calibri"/>
              <a:buNone/>
            </a:pPr>
            <a:endParaRPr sz="800" b="0" i="0" u="none" strike="noStrike" cap="none">
              <a:solidFill>
                <a:srgbClr val="0C0C0C"/>
              </a:solidFill>
              <a:latin typeface="Calibri"/>
              <a:ea typeface="Calibri"/>
              <a:cs typeface="Calibri"/>
              <a:sym typeface="Calibri"/>
            </a:endParaRPr>
          </a:p>
          <a:p>
            <a:pPr marL="457188" marR="0" lvl="0" indent="-323841" algn="l" rtl="0">
              <a:lnSpc>
                <a:spcPct val="90000"/>
              </a:lnSpc>
              <a:spcBef>
                <a:spcPts val="600"/>
              </a:spcBef>
              <a:spcAft>
                <a:spcPts val="0"/>
              </a:spcAft>
              <a:buClr>
                <a:schemeClr val="accent1"/>
              </a:buClr>
              <a:buSzPts val="1600"/>
              <a:buFont typeface="Calibri"/>
              <a:buChar char="●"/>
            </a:pPr>
            <a:r>
              <a:rPr lang="en-US" sz="1600" b="0" i="0" u="none" strike="noStrike" cap="none">
                <a:solidFill>
                  <a:srgbClr val="0C0C0C"/>
                </a:solidFill>
                <a:latin typeface="Calibri"/>
                <a:ea typeface="Calibri"/>
                <a:cs typeface="Calibri"/>
                <a:sym typeface="Calibri"/>
              </a:rPr>
              <a:t>Examine promising practices in schools and school districts</a:t>
            </a:r>
            <a:endParaRPr/>
          </a:p>
          <a:p>
            <a:pPr marL="457188" marR="0" lvl="0" indent="-222241" algn="l" rtl="0">
              <a:lnSpc>
                <a:spcPct val="90000"/>
              </a:lnSpc>
              <a:spcBef>
                <a:spcPts val="600"/>
              </a:spcBef>
              <a:spcAft>
                <a:spcPts val="0"/>
              </a:spcAft>
              <a:buClr>
                <a:schemeClr val="accent1"/>
              </a:buClr>
              <a:buSzPts val="1500"/>
              <a:buFont typeface="Calibri"/>
              <a:buNone/>
            </a:pPr>
            <a:endParaRPr sz="800" b="0" i="0" u="none" strike="noStrike" cap="none">
              <a:solidFill>
                <a:srgbClr val="0C0C0C"/>
              </a:solidFill>
              <a:latin typeface="Calibri"/>
              <a:ea typeface="Calibri"/>
              <a:cs typeface="Calibri"/>
              <a:sym typeface="Calibri"/>
            </a:endParaRPr>
          </a:p>
          <a:p>
            <a:pPr marL="457188" marR="0" lvl="0" indent="-323841" algn="l" rtl="0">
              <a:lnSpc>
                <a:spcPct val="90000"/>
              </a:lnSpc>
              <a:spcBef>
                <a:spcPts val="600"/>
              </a:spcBef>
              <a:spcAft>
                <a:spcPts val="0"/>
              </a:spcAft>
              <a:buClr>
                <a:schemeClr val="accent1"/>
              </a:buClr>
              <a:buSzPts val="1600"/>
              <a:buFont typeface="Calibri"/>
              <a:buChar char="●"/>
            </a:pPr>
            <a:r>
              <a:rPr lang="en-US" sz="1600" b="0" i="0" u="none" strike="noStrike" cap="none">
                <a:solidFill>
                  <a:srgbClr val="0C0C0C"/>
                </a:solidFill>
                <a:latin typeface="Calibri"/>
                <a:ea typeface="Calibri"/>
                <a:cs typeface="Calibri"/>
                <a:sym typeface="Calibri"/>
              </a:rPr>
              <a:t>Advance plans for consulting with stakeholders and experts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g2625d578d1c_1_513"/>
          <p:cNvSpPr txBox="1">
            <a:spLocks noGrp="1"/>
          </p:cNvSpPr>
          <p:nvPr>
            <p:ph type="title"/>
          </p:nvPr>
        </p:nvSpPr>
        <p:spPr>
          <a:xfrm>
            <a:off x="0" y="1"/>
            <a:ext cx="9141900" cy="685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C8B378"/>
              </a:buClr>
              <a:buSzPts val="2400"/>
              <a:buFont typeface="Verdana"/>
              <a:buNone/>
            </a:pPr>
            <a:r>
              <a:rPr lang="en-US"/>
              <a:t>Why does this theme matter?</a:t>
            </a:r>
            <a:endParaRPr/>
          </a:p>
        </p:txBody>
      </p:sp>
      <p:sp>
        <p:nvSpPr>
          <p:cNvPr id="923" name="Google Shape;923;g2625d578d1c_1_513"/>
          <p:cNvSpPr txBox="1">
            <a:spLocks noGrp="1"/>
          </p:cNvSpPr>
          <p:nvPr>
            <p:ph type="body" idx="1"/>
          </p:nvPr>
        </p:nvSpPr>
        <p:spPr>
          <a:xfrm>
            <a:off x="628650" y="859367"/>
            <a:ext cx="7886700" cy="3773400"/>
          </a:xfrm>
          <a:prstGeom prst="rect">
            <a:avLst/>
          </a:prstGeom>
          <a:noFill/>
          <a:ln>
            <a:noFill/>
          </a:ln>
        </p:spPr>
        <p:txBody>
          <a:bodyPr spcFirstLastPara="1" wrap="square" lIns="68575" tIns="34275" rIns="68575" bIns="34275" anchor="t" anchorCtr="0">
            <a:normAutofit/>
          </a:bodyPr>
          <a:lstStyle/>
          <a:p>
            <a:pPr marL="342900" lvl="0" indent="-254000" algn="l" rtl="0">
              <a:lnSpc>
                <a:spcPct val="90000"/>
              </a:lnSpc>
              <a:spcBef>
                <a:spcPts val="0"/>
              </a:spcBef>
              <a:spcAft>
                <a:spcPts val="0"/>
              </a:spcAft>
              <a:buSzPts val="1400"/>
              <a:buChar char="●"/>
            </a:pPr>
            <a:r>
              <a:rPr lang="en-US"/>
              <a:t>Turnaround literature emphasizes the need to define focused improvement strategies as a key step in successful school turnaround</a:t>
            </a:r>
            <a:endParaRPr/>
          </a:p>
          <a:p>
            <a:pPr marL="0" lvl="0" indent="0" algn="l" rtl="0">
              <a:lnSpc>
                <a:spcPct val="90000"/>
              </a:lnSpc>
              <a:spcBef>
                <a:spcPts val="800"/>
              </a:spcBef>
              <a:spcAft>
                <a:spcPts val="0"/>
              </a:spcAft>
              <a:buSzPts val="2100"/>
              <a:buNone/>
            </a:pPr>
            <a:endParaRPr/>
          </a:p>
          <a:p>
            <a:pPr marL="520700" lvl="1" indent="-177800" algn="l" rtl="0">
              <a:lnSpc>
                <a:spcPct val="90000"/>
              </a:lnSpc>
              <a:spcBef>
                <a:spcPts val="400"/>
              </a:spcBef>
              <a:spcAft>
                <a:spcPts val="0"/>
              </a:spcAft>
              <a:buClr>
                <a:schemeClr val="dk1"/>
              </a:buClr>
              <a:buSzPts val="1800"/>
              <a:buChar char="•"/>
            </a:pPr>
            <a:r>
              <a:rPr lang="en-US"/>
              <a:t>Having appropriate tools to diagnose and determine context for necessary changes (Duke, 2015)</a:t>
            </a:r>
            <a:endParaRPr/>
          </a:p>
          <a:p>
            <a:pPr marL="520700" lvl="1" indent="-177800" algn="l" rtl="0">
              <a:lnSpc>
                <a:spcPct val="90000"/>
              </a:lnSpc>
              <a:spcBef>
                <a:spcPts val="400"/>
              </a:spcBef>
              <a:spcAft>
                <a:spcPts val="0"/>
              </a:spcAft>
              <a:buClr>
                <a:schemeClr val="dk1"/>
              </a:buClr>
              <a:buSzPts val="1800"/>
              <a:buChar char="•"/>
            </a:pPr>
            <a:r>
              <a:rPr lang="en-US"/>
              <a:t>Defining achievable goals in focal areas where there is ability for the school to control the factors necessary to achieve the desired outcomes (Meyers &amp; Hitt, 2017)</a:t>
            </a:r>
            <a:endParaRPr/>
          </a:p>
          <a:p>
            <a:pPr marL="520700" lvl="1" indent="-177800" algn="l" rtl="0">
              <a:lnSpc>
                <a:spcPct val="90000"/>
              </a:lnSpc>
              <a:spcBef>
                <a:spcPts val="400"/>
              </a:spcBef>
              <a:spcAft>
                <a:spcPts val="0"/>
              </a:spcAft>
              <a:buClr>
                <a:schemeClr val="dk1"/>
              </a:buClr>
              <a:buSzPts val="1800"/>
              <a:buChar char="•"/>
            </a:pPr>
            <a:r>
              <a:rPr lang="en-US"/>
              <a:t>Focused understanding of root causes allow for school leaders to then set a clear direction serve as an instructional leaders, and be a strong resource for the growth and development of teachers and staff (Duke &amp; Landahl, 2011)</a:t>
            </a:r>
            <a:endParaRPr/>
          </a:p>
        </p:txBody>
      </p:sp>
      <p:sp>
        <p:nvSpPr>
          <p:cNvPr id="924" name="Google Shape;924;g2625d578d1c_1_513"/>
          <p:cNvSpPr txBox="1">
            <a:spLocks noGrp="1"/>
          </p:cNvSpPr>
          <p:nvPr>
            <p:ph type="sldNum" idx="12"/>
          </p:nvPr>
        </p:nvSpPr>
        <p:spPr>
          <a:xfrm>
            <a:off x="8515350" y="4834833"/>
            <a:ext cx="635400" cy="273900"/>
          </a:xfrm>
          <a:prstGeom prst="rect">
            <a:avLst/>
          </a:prstGeom>
          <a:noFill/>
          <a:ln>
            <a:noFill/>
          </a:ln>
        </p:spPr>
        <p:txBody>
          <a:bodyPr spcFirstLastPara="1" wrap="square" lIns="68575" tIns="34275" rIns="68575" bIns="34275" anchor="ctr" anchorCtr="0">
            <a:noAutofit/>
          </a:bodyPr>
          <a:lstStyle/>
          <a:p>
            <a:pPr marL="0" lvl="0" indent="0" algn="ctr" rtl="0">
              <a:lnSpc>
                <a:spcPct val="100000"/>
              </a:lnSpc>
              <a:spcBef>
                <a:spcPts val="0"/>
              </a:spcBef>
              <a:spcAft>
                <a:spcPts val="0"/>
              </a:spcAft>
              <a:buSzPts val="900"/>
              <a:buNone/>
            </a:pPr>
            <a:fld id="{00000000-1234-1234-1234-123412341234}" type="slidenum">
              <a:rPr lang="en-US"/>
              <a:t>40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g2625d578d1c_1_519"/>
          <p:cNvSpPr txBox="1">
            <a:spLocks noGrp="1"/>
          </p:cNvSpPr>
          <p:nvPr>
            <p:ph type="title"/>
          </p:nvPr>
        </p:nvSpPr>
        <p:spPr>
          <a:xfrm>
            <a:off x="0" y="167878"/>
            <a:ext cx="9141900" cy="6858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rgbClr val="C8B378"/>
              </a:buClr>
              <a:buSzPct val="100000"/>
              <a:buFont typeface="Verdana"/>
              <a:buNone/>
            </a:pPr>
            <a:r>
              <a:rPr lang="en-US"/>
              <a:t>Establishing state and district supports to advance a coherent vision for turnaround</a:t>
            </a:r>
            <a:br>
              <a:rPr lang="en-US"/>
            </a:br>
            <a:endParaRPr/>
          </a:p>
        </p:txBody>
      </p:sp>
      <p:sp>
        <p:nvSpPr>
          <p:cNvPr id="930" name="Google Shape;930;g2625d578d1c_1_519"/>
          <p:cNvSpPr txBox="1">
            <a:spLocks noGrp="1"/>
          </p:cNvSpPr>
          <p:nvPr>
            <p:ph type="body" idx="1"/>
          </p:nvPr>
        </p:nvSpPr>
        <p:spPr>
          <a:xfrm>
            <a:off x="628650" y="859367"/>
            <a:ext cx="7886700" cy="37734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SzPts val="2100"/>
              <a:buNone/>
            </a:pPr>
            <a:r>
              <a:rPr lang="en-US"/>
              <a:t>Prairie</a:t>
            </a:r>
            <a:endParaRPr/>
          </a:p>
          <a:p>
            <a:pPr marL="279400" lvl="0" indent="-273050" algn="l" rtl="0">
              <a:lnSpc>
                <a:spcPct val="90000"/>
              </a:lnSpc>
              <a:spcBef>
                <a:spcPts val="800"/>
              </a:spcBef>
              <a:spcAft>
                <a:spcPts val="0"/>
              </a:spcAft>
              <a:buSzPts val="2100"/>
              <a:buChar char="●"/>
            </a:pPr>
            <a:r>
              <a:rPr lang="en-US"/>
              <a:t>“Leader described the relationship with TN staff and district as “working side-by-side” to develop the improvement plan with clear steps and measurable objectives</a:t>
            </a:r>
            <a:endParaRPr/>
          </a:p>
          <a:p>
            <a:pPr marL="0" lvl="0" indent="0" algn="l" rtl="0">
              <a:lnSpc>
                <a:spcPct val="90000"/>
              </a:lnSpc>
              <a:spcBef>
                <a:spcPts val="800"/>
              </a:spcBef>
              <a:spcAft>
                <a:spcPts val="0"/>
              </a:spcAft>
              <a:buSzPts val="2100"/>
              <a:buNone/>
            </a:pPr>
            <a:endParaRPr/>
          </a:p>
          <a:p>
            <a:pPr marL="0" lvl="0" indent="0" algn="l" rtl="0">
              <a:lnSpc>
                <a:spcPct val="90000"/>
              </a:lnSpc>
              <a:spcBef>
                <a:spcPts val="800"/>
              </a:spcBef>
              <a:spcAft>
                <a:spcPts val="0"/>
              </a:spcAft>
              <a:buSzPts val="2100"/>
              <a:buNone/>
            </a:pPr>
            <a:r>
              <a:rPr lang="en-US"/>
              <a:t>Centennial:</a:t>
            </a:r>
            <a:endParaRPr/>
          </a:p>
          <a:p>
            <a:pPr marL="279400" lvl="0" indent="-273050" algn="l" rtl="0">
              <a:lnSpc>
                <a:spcPct val="90000"/>
              </a:lnSpc>
              <a:spcBef>
                <a:spcPts val="800"/>
              </a:spcBef>
              <a:spcAft>
                <a:spcPts val="0"/>
              </a:spcAft>
              <a:buSzPts val="2100"/>
              <a:buChar char="●"/>
            </a:pPr>
            <a:r>
              <a:rPr lang="en-US"/>
              <a:t>Support came in the form of visits, feedback, and mentoring from district and TN staff, which led to ideas to test out</a:t>
            </a:r>
            <a:endParaRPr/>
          </a:p>
          <a:p>
            <a:pPr marL="279400" lvl="0" indent="-273050" algn="l" rtl="0">
              <a:lnSpc>
                <a:spcPct val="90000"/>
              </a:lnSpc>
              <a:spcBef>
                <a:spcPts val="800"/>
              </a:spcBef>
              <a:spcAft>
                <a:spcPts val="0"/>
              </a:spcAft>
              <a:buSzPts val="2100"/>
              <a:buChar char="●"/>
            </a:pPr>
            <a:r>
              <a:rPr lang="en-US"/>
              <a:t>Enjoyed the opportunity to reflect jointly on observations of trends and “have another set of eyes” on what the principal was witnessing </a:t>
            </a:r>
            <a:endParaRPr/>
          </a:p>
        </p:txBody>
      </p:sp>
      <p:sp>
        <p:nvSpPr>
          <p:cNvPr id="931" name="Google Shape;931;g2625d578d1c_1_519"/>
          <p:cNvSpPr txBox="1">
            <a:spLocks noGrp="1"/>
          </p:cNvSpPr>
          <p:nvPr>
            <p:ph type="sldNum" idx="12"/>
          </p:nvPr>
        </p:nvSpPr>
        <p:spPr>
          <a:xfrm>
            <a:off x="8515350" y="4834833"/>
            <a:ext cx="635400" cy="273900"/>
          </a:xfrm>
          <a:prstGeom prst="rect">
            <a:avLst/>
          </a:prstGeom>
          <a:noFill/>
          <a:ln>
            <a:noFill/>
          </a:ln>
        </p:spPr>
        <p:txBody>
          <a:bodyPr spcFirstLastPara="1" wrap="square" lIns="68575" tIns="34275" rIns="68575" bIns="34275" anchor="ctr" anchorCtr="0">
            <a:noAutofit/>
          </a:bodyPr>
          <a:lstStyle/>
          <a:p>
            <a:pPr marL="0" lvl="0" indent="0" algn="ctr" rtl="0">
              <a:lnSpc>
                <a:spcPct val="100000"/>
              </a:lnSpc>
              <a:spcBef>
                <a:spcPts val="0"/>
              </a:spcBef>
              <a:spcAft>
                <a:spcPts val="0"/>
              </a:spcAft>
              <a:buSzPts val="900"/>
              <a:buNone/>
            </a:pPr>
            <a:fld id="{00000000-1234-1234-1234-123412341234}" type="slidenum">
              <a:rPr lang="en-US"/>
              <a:t>41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3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3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3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3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3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Google Shape;936;g2625d578d1c_1_525"/>
          <p:cNvSpPr txBox="1">
            <a:spLocks noGrp="1"/>
          </p:cNvSpPr>
          <p:nvPr>
            <p:ph type="title"/>
          </p:nvPr>
        </p:nvSpPr>
        <p:spPr>
          <a:xfrm>
            <a:off x="0" y="1"/>
            <a:ext cx="9141900" cy="685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C8B378"/>
              </a:buClr>
              <a:buSzPts val="2400"/>
              <a:buFont typeface="Verdana"/>
              <a:buNone/>
            </a:pPr>
            <a:r>
              <a:rPr lang="en-US"/>
              <a:t>Why does this theme matter? </a:t>
            </a:r>
            <a:endParaRPr/>
          </a:p>
        </p:txBody>
      </p:sp>
      <p:sp>
        <p:nvSpPr>
          <p:cNvPr id="937" name="Google Shape;937;g2625d578d1c_1_525"/>
          <p:cNvSpPr txBox="1">
            <a:spLocks noGrp="1"/>
          </p:cNvSpPr>
          <p:nvPr>
            <p:ph type="body" idx="1"/>
          </p:nvPr>
        </p:nvSpPr>
        <p:spPr>
          <a:xfrm>
            <a:off x="628650" y="859367"/>
            <a:ext cx="7886700" cy="3773400"/>
          </a:xfrm>
          <a:prstGeom prst="rect">
            <a:avLst/>
          </a:prstGeom>
          <a:noFill/>
          <a:ln>
            <a:noFill/>
          </a:ln>
        </p:spPr>
        <p:txBody>
          <a:bodyPr spcFirstLastPara="1" wrap="square" lIns="68575" tIns="34275" rIns="68575" bIns="34275" anchor="t" anchorCtr="0">
            <a:normAutofit/>
          </a:bodyPr>
          <a:lstStyle/>
          <a:p>
            <a:pPr marL="279400" lvl="0" indent="-273050" algn="l" rtl="0">
              <a:lnSpc>
                <a:spcPct val="90000"/>
              </a:lnSpc>
              <a:spcBef>
                <a:spcPts val="0"/>
              </a:spcBef>
              <a:spcAft>
                <a:spcPts val="0"/>
              </a:spcAft>
              <a:buSzPts val="2100"/>
              <a:buChar char="●"/>
            </a:pPr>
            <a:r>
              <a:rPr lang="en-US"/>
              <a:t>Turnaround literature and systems-focused literature emphasize the importance of how schools cannot undertake these complex reforms on their own (Fullan, 2010; McKown et al., 2020; Meyer, 2020).  Important for the district and state to:</a:t>
            </a:r>
            <a:endParaRPr/>
          </a:p>
          <a:p>
            <a:pPr marL="0" lvl="0" indent="0" algn="l" rtl="0">
              <a:lnSpc>
                <a:spcPct val="90000"/>
              </a:lnSpc>
              <a:spcBef>
                <a:spcPts val="800"/>
              </a:spcBef>
              <a:spcAft>
                <a:spcPts val="0"/>
              </a:spcAft>
              <a:buSzPts val="2100"/>
              <a:buNone/>
            </a:pPr>
            <a:endParaRPr/>
          </a:p>
          <a:p>
            <a:pPr marL="520700" lvl="1" indent="-177800" algn="l" rtl="0">
              <a:lnSpc>
                <a:spcPct val="90000"/>
              </a:lnSpc>
              <a:spcBef>
                <a:spcPts val="400"/>
              </a:spcBef>
              <a:spcAft>
                <a:spcPts val="0"/>
              </a:spcAft>
              <a:buClr>
                <a:schemeClr val="dk1"/>
              </a:buClr>
              <a:buSzPts val="1800"/>
              <a:buChar char="○"/>
            </a:pPr>
            <a:r>
              <a:rPr lang="en-US"/>
              <a:t>Provide the available supports and the policy conditions that are supportive to the school’s context (Meyers &amp; Smylie, 2017; Player et al., 2014)</a:t>
            </a:r>
            <a:endParaRPr/>
          </a:p>
          <a:p>
            <a:pPr marL="520700" lvl="1" indent="-177800" algn="l" rtl="0">
              <a:lnSpc>
                <a:spcPct val="90000"/>
              </a:lnSpc>
              <a:spcBef>
                <a:spcPts val="400"/>
              </a:spcBef>
              <a:spcAft>
                <a:spcPts val="0"/>
              </a:spcAft>
              <a:buClr>
                <a:schemeClr val="dk1"/>
              </a:buClr>
              <a:buSzPts val="1800"/>
              <a:buChar char="○"/>
            </a:pPr>
            <a:r>
              <a:rPr lang="en-US"/>
              <a:t>Establish strong positive relationships and be responsive to school to ensure that progress made can be </a:t>
            </a:r>
            <a:r>
              <a:rPr lang="en-US" u="sng"/>
              <a:t>sustained</a:t>
            </a:r>
            <a:r>
              <a:rPr lang="en-US"/>
              <a:t> over time – applies not just for turnaround schools but for all schools in the given district (Center on School Turnaround, 2017; Galindo et al., 2016;  Schueler, 2018; Meyer, 2020)</a:t>
            </a:r>
            <a:endParaRPr/>
          </a:p>
          <a:p>
            <a:pPr marL="520700" lvl="1" indent="-63500" algn="l" rtl="0">
              <a:lnSpc>
                <a:spcPct val="90000"/>
              </a:lnSpc>
              <a:spcBef>
                <a:spcPts val="400"/>
              </a:spcBef>
              <a:spcAft>
                <a:spcPts val="0"/>
              </a:spcAft>
              <a:buClr>
                <a:schemeClr val="dk1"/>
              </a:buClr>
              <a:buSzPts val="1800"/>
              <a:buNone/>
            </a:pPr>
            <a:endParaRPr/>
          </a:p>
        </p:txBody>
      </p:sp>
      <p:sp>
        <p:nvSpPr>
          <p:cNvPr id="938" name="Google Shape;938;g2625d578d1c_1_525"/>
          <p:cNvSpPr txBox="1">
            <a:spLocks noGrp="1"/>
          </p:cNvSpPr>
          <p:nvPr>
            <p:ph type="sldNum" idx="12"/>
          </p:nvPr>
        </p:nvSpPr>
        <p:spPr>
          <a:xfrm>
            <a:off x="8515350" y="4834833"/>
            <a:ext cx="635400" cy="273900"/>
          </a:xfrm>
          <a:prstGeom prst="rect">
            <a:avLst/>
          </a:prstGeom>
          <a:noFill/>
          <a:ln>
            <a:noFill/>
          </a:ln>
        </p:spPr>
        <p:txBody>
          <a:bodyPr spcFirstLastPara="1" wrap="square" lIns="68575" tIns="34275" rIns="68575" bIns="34275" anchor="ctr" anchorCtr="0">
            <a:noAutofit/>
          </a:bodyPr>
          <a:lstStyle/>
          <a:p>
            <a:pPr marL="0" lvl="0" indent="0" algn="ctr" rtl="0">
              <a:lnSpc>
                <a:spcPct val="100000"/>
              </a:lnSpc>
              <a:spcBef>
                <a:spcPts val="0"/>
              </a:spcBef>
              <a:spcAft>
                <a:spcPts val="0"/>
              </a:spcAft>
              <a:buSzPts val="900"/>
              <a:buNone/>
            </a:pPr>
            <a:fld id="{00000000-1234-1234-1234-123412341234}" type="slidenum">
              <a:rPr lang="en-US"/>
              <a:t>42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3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3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3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3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g2625d578d1c_1_531"/>
          <p:cNvSpPr txBox="1">
            <a:spLocks noGrp="1"/>
          </p:cNvSpPr>
          <p:nvPr>
            <p:ph type="title"/>
          </p:nvPr>
        </p:nvSpPr>
        <p:spPr>
          <a:xfrm>
            <a:off x="0" y="1"/>
            <a:ext cx="9141900" cy="6858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rgbClr val="C8B378"/>
              </a:buClr>
              <a:buSzPct val="100000"/>
              <a:buFont typeface="Verdana"/>
              <a:buNone/>
            </a:pPr>
            <a:r>
              <a:rPr lang="en-US"/>
              <a:t>Distributed leadership to advance a supportive and collaborative staff/school culture</a:t>
            </a:r>
            <a:endParaRPr/>
          </a:p>
        </p:txBody>
      </p:sp>
      <p:sp>
        <p:nvSpPr>
          <p:cNvPr id="944" name="Google Shape;944;g2625d578d1c_1_531"/>
          <p:cNvSpPr txBox="1">
            <a:spLocks noGrp="1"/>
          </p:cNvSpPr>
          <p:nvPr>
            <p:ph type="body" idx="1"/>
          </p:nvPr>
        </p:nvSpPr>
        <p:spPr>
          <a:xfrm>
            <a:off x="628650" y="859367"/>
            <a:ext cx="7886700" cy="3773400"/>
          </a:xfrm>
          <a:prstGeom prst="rect">
            <a:avLst/>
          </a:prstGeom>
          <a:noFill/>
          <a:ln>
            <a:noFill/>
          </a:ln>
        </p:spPr>
        <p:txBody>
          <a:bodyPr spcFirstLastPara="1" wrap="square" lIns="68575" tIns="34275" rIns="68575" bIns="34275" anchor="t" anchorCtr="0">
            <a:normAutofit lnSpcReduction="10000"/>
          </a:bodyPr>
          <a:lstStyle/>
          <a:p>
            <a:pPr marL="0" lvl="0" indent="0" algn="l" rtl="0">
              <a:lnSpc>
                <a:spcPct val="90000"/>
              </a:lnSpc>
              <a:spcBef>
                <a:spcPts val="0"/>
              </a:spcBef>
              <a:spcAft>
                <a:spcPts val="0"/>
              </a:spcAft>
              <a:buSzPts val="2100"/>
              <a:buNone/>
            </a:pPr>
            <a:r>
              <a:rPr lang="en-US"/>
              <a:t>Prairie</a:t>
            </a:r>
            <a:endParaRPr/>
          </a:p>
          <a:p>
            <a:pPr marL="279400" lvl="0" indent="-273050" algn="l" rtl="0">
              <a:lnSpc>
                <a:spcPct val="90000"/>
              </a:lnSpc>
              <a:spcBef>
                <a:spcPts val="800"/>
              </a:spcBef>
              <a:spcAft>
                <a:spcPts val="0"/>
              </a:spcAft>
              <a:buSzPts val="2100"/>
              <a:buChar char="●"/>
            </a:pPr>
            <a:r>
              <a:rPr lang="en-US"/>
              <a:t>“Once we got into the turnaround network, it was literally…we had a say in everything…we made decisions together and talked about what action steps we were going to take…we had a say on professional development and getting even more staff involved in that…we were even creating professional development for other staff!”</a:t>
            </a:r>
            <a:endParaRPr/>
          </a:p>
          <a:p>
            <a:pPr marL="0" lvl="0" indent="0" algn="l" rtl="0">
              <a:lnSpc>
                <a:spcPct val="90000"/>
              </a:lnSpc>
              <a:spcBef>
                <a:spcPts val="800"/>
              </a:spcBef>
              <a:spcAft>
                <a:spcPts val="0"/>
              </a:spcAft>
              <a:buSzPts val="2100"/>
              <a:buNone/>
            </a:pPr>
            <a:r>
              <a:rPr lang="en-US"/>
              <a:t>Centennial</a:t>
            </a:r>
            <a:endParaRPr/>
          </a:p>
          <a:p>
            <a:pPr marL="279400" lvl="0" indent="-273050" algn="l" rtl="0">
              <a:lnSpc>
                <a:spcPct val="90000"/>
              </a:lnSpc>
              <a:spcBef>
                <a:spcPts val="800"/>
              </a:spcBef>
              <a:spcAft>
                <a:spcPts val="0"/>
              </a:spcAft>
              <a:buSzPts val="2100"/>
              <a:buChar char="●"/>
            </a:pPr>
            <a:r>
              <a:rPr lang="en-US"/>
              <a:t>Since the TN period, the administration has “put an emphasis on really trying to teachers involved and giving teachers more leadership opportunities.  And a lot of our teachers, even our younger staff are doing that…taking on more leadership roles.”</a:t>
            </a:r>
            <a:endParaRPr/>
          </a:p>
          <a:p>
            <a:pPr marL="279400" lvl="0" indent="-139700" algn="l" rtl="0">
              <a:lnSpc>
                <a:spcPct val="90000"/>
              </a:lnSpc>
              <a:spcBef>
                <a:spcPts val="800"/>
              </a:spcBef>
              <a:spcAft>
                <a:spcPts val="0"/>
              </a:spcAft>
              <a:buSzPts val="2100"/>
              <a:buNone/>
            </a:pPr>
            <a:endParaRPr/>
          </a:p>
        </p:txBody>
      </p:sp>
      <p:sp>
        <p:nvSpPr>
          <p:cNvPr id="945" name="Google Shape;945;g2625d578d1c_1_531"/>
          <p:cNvSpPr txBox="1">
            <a:spLocks noGrp="1"/>
          </p:cNvSpPr>
          <p:nvPr>
            <p:ph type="sldNum" idx="12"/>
          </p:nvPr>
        </p:nvSpPr>
        <p:spPr>
          <a:xfrm>
            <a:off x="8515350" y="4834833"/>
            <a:ext cx="635400" cy="273900"/>
          </a:xfrm>
          <a:prstGeom prst="rect">
            <a:avLst/>
          </a:prstGeom>
          <a:noFill/>
          <a:ln>
            <a:noFill/>
          </a:ln>
        </p:spPr>
        <p:txBody>
          <a:bodyPr spcFirstLastPara="1" wrap="square" lIns="68575" tIns="34275" rIns="68575" bIns="34275" anchor="ctr" anchorCtr="0">
            <a:noAutofit/>
          </a:bodyPr>
          <a:lstStyle/>
          <a:p>
            <a:pPr marL="0" lvl="0" indent="0" algn="ctr" rtl="0">
              <a:lnSpc>
                <a:spcPct val="100000"/>
              </a:lnSpc>
              <a:spcBef>
                <a:spcPts val="0"/>
              </a:spcBef>
              <a:spcAft>
                <a:spcPts val="0"/>
              </a:spcAft>
              <a:buSzPts val="900"/>
              <a:buNone/>
            </a:pPr>
            <a:fld id="{00000000-1234-1234-1234-123412341234}" type="slidenum">
              <a:rPr lang="en-US"/>
              <a:t>43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4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4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4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4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Google Shape;950;g2625d578d1c_1_537"/>
          <p:cNvSpPr txBox="1">
            <a:spLocks noGrp="1"/>
          </p:cNvSpPr>
          <p:nvPr>
            <p:ph type="title"/>
          </p:nvPr>
        </p:nvSpPr>
        <p:spPr>
          <a:xfrm>
            <a:off x="0" y="1"/>
            <a:ext cx="9141900" cy="685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C8B378"/>
              </a:buClr>
              <a:buSzPts val="2400"/>
              <a:buFont typeface="Verdana"/>
              <a:buNone/>
            </a:pPr>
            <a:r>
              <a:rPr lang="en-US" dirty="0"/>
              <a:t>Why does this theme matter? </a:t>
            </a:r>
            <a:endParaRPr dirty="0"/>
          </a:p>
        </p:txBody>
      </p:sp>
      <p:sp>
        <p:nvSpPr>
          <p:cNvPr id="951" name="Google Shape;951;g2625d578d1c_1_537"/>
          <p:cNvSpPr txBox="1">
            <a:spLocks noGrp="1"/>
          </p:cNvSpPr>
          <p:nvPr>
            <p:ph type="body" idx="1"/>
          </p:nvPr>
        </p:nvSpPr>
        <p:spPr>
          <a:xfrm>
            <a:off x="628650" y="859367"/>
            <a:ext cx="7886700" cy="3773400"/>
          </a:xfrm>
          <a:prstGeom prst="rect">
            <a:avLst/>
          </a:prstGeom>
          <a:noFill/>
          <a:ln>
            <a:noFill/>
          </a:ln>
        </p:spPr>
        <p:txBody>
          <a:bodyPr spcFirstLastPara="1" wrap="square" lIns="68575" tIns="34275" rIns="68575" bIns="34275" anchor="t" anchorCtr="0">
            <a:normAutofit/>
          </a:bodyPr>
          <a:lstStyle/>
          <a:p>
            <a:pPr marL="279400" lvl="0" indent="-273050" algn="l" rtl="0">
              <a:lnSpc>
                <a:spcPct val="90000"/>
              </a:lnSpc>
              <a:spcBef>
                <a:spcPts val="0"/>
              </a:spcBef>
              <a:spcAft>
                <a:spcPts val="0"/>
              </a:spcAft>
              <a:buSzPts val="2100"/>
              <a:buChar char="●"/>
            </a:pPr>
            <a:r>
              <a:rPr lang="en-US"/>
              <a:t>Spillane (2005) notes that under a distributed leadership model, leadership authority, decisions, and tools can be taken up by an array of formal and informal stakeholders beyond those with formal leadership roles to advance strategic objectives.  </a:t>
            </a:r>
            <a:endParaRPr/>
          </a:p>
          <a:p>
            <a:pPr marL="279400" lvl="0" indent="-273050" algn="l" rtl="0">
              <a:lnSpc>
                <a:spcPct val="90000"/>
              </a:lnSpc>
              <a:spcBef>
                <a:spcPts val="800"/>
              </a:spcBef>
              <a:spcAft>
                <a:spcPts val="0"/>
              </a:spcAft>
              <a:buSzPts val="2100"/>
              <a:buChar char="●"/>
            </a:pPr>
            <a:r>
              <a:rPr lang="en-US"/>
              <a:t>Positive effects on student achievement outcomes (Shen et al., 2020)</a:t>
            </a:r>
            <a:endParaRPr/>
          </a:p>
          <a:p>
            <a:pPr marL="279400" lvl="0" indent="-273050" algn="l" rtl="0">
              <a:lnSpc>
                <a:spcPct val="90000"/>
              </a:lnSpc>
              <a:spcBef>
                <a:spcPts val="800"/>
              </a:spcBef>
              <a:spcAft>
                <a:spcPts val="0"/>
              </a:spcAft>
              <a:buSzPts val="2100"/>
              <a:buChar char="●"/>
            </a:pPr>
            <a:r>
              <a:rPr lang="en-US"/>
              <a:t>Centering the structure on collaboration and joint decision-making cultivates democratic participation of teachers in distributed models (Burch et al., 2020).</a:t>
            </a:r>
            <a:endParaRPr/>
          </a:p>
          <a:p>
            <a:pPr marL="0" lvl="0" indent="0" algn="l" rtl="0">
              <a:lnSpc>
                <a:spcPct val="90000"/>
              </a:lnSpc>
              <a:spcBef>
                <a:spcPts val="800"/>
              </a:spcBef>
              <a:spcAft>
                <a:spcPts val="0"/>
              </a:spcAft>
              <a:buSzPts val="2100"/>
              <a:buNone/>
            </a:pPr>
            <a:endParaRPr/>
          </a:p>
          <a:p>
            <a:pPr marL="279400" lvl="0" indent="-139700" algn="l" rtl="0">
              <a:lnSpc>
                <a:spcPct val="90000"/>
              </a:lnSpc>
              <a:spcBef>
                <a:spcPts val="800"/>
              </a:spcBef>
              <a:spcAft>
                <a:spcPts val="0"/>
              </a:spcAft>
              <a:buSzPts val="2100"/>
              <a:buNone/>
            </a:pPr>
            <a:endParaRPr/>
          </a:p>
        </p:txBody>
      </p:sp>
      <p:sp>
        <p:nvSpPr>
          <p:cNvPr id="952" name="Google Shape;952;g2625d578d1c_1_537"/>
          <p:cNvSpPr txBox="1">
            <a:spLocks noGrp="1"/>
          </p:cNvSpPr>
          <p:nvPr>
            <p:ph type="sldNum" idx="12"/>
          </p:nvPr>
        </p:nvSpPr>
        <p:spPr>
          <a:xfrm>
            <a:off x="8515350" y="4834833"/>
            <a:ext cx="635400" cy="273900"/>
          </a:xfrm>
          <a:prstGeom prst="rect">
            <a:avLst/>
          </a:prstGeom>
          <a:noFill/>
          <a:ln>
            <a:noFill/>
          </a:ln>
        </p:spPr>
        <p:txBody>
          <a:bodyPr spcFirstLastPara="1" wrap="square" lIns="68575" tIns="34275" rIns="68575" bIns="34275" anchor="ctr" anchorCtr="0">
            <a:noAutofit/>
          </a:bodyPr>
          <a:lstStyle/>
          <a:p>
            <a:pPr marL="0" lvl="0" indent="0" algn="ctr" rtl="0">
              <a:lnSpc>
                <a:spcPct val="100000"/>
              </a:lnSpc>
              <a:spcBef>
                <a:spcPts val="0"/>
              </a:spcBef>
              <a:spcAft>
                <a:spcPts val="0"/>
              </a:spcAft>
              <a:buSzPts val="900"/>
              <a:buNone/>
            </a:pPr>
            <a:fld id="{00000000-1234-1234-1234-123412341234}" type="slidenum">
              <a:rPr lang="en-US"/>
              <a:t>44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5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5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5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Google Shape;957;g2625d578d1c_1_543"/>
          <p:cNvSpPr txBox="1">
            <a:spLocks noGrp="1"/>
          </p:cNvSpPr>
          <p:nvPr>
            <p:ph type="title"/>
          </p:nvPr>
        </p:nvSpPr>
        <p:spPr>
          <a:xfrm>
            <a:off x="1043" y="149511"/>
            <a:ext cx="9141900" cy="6858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rgbClr val="C8B378"/>
              </a:buClr>
              <a:buSzPct val="100000"/>
              <a:buFont typeface="Verdana"/>
              <a:buNone/>
            </a:pPr>
            <a:r>
              <a:rPr lang="en-US"/>
              <a:t>Integrating routine observations and professional learning through continuous coaching/PDSA cycles</a:t>
            </a:r>
            <a:br>
              <a:rPr lang="en-US"/>
            </a:br>
            <a:endParaRPr/>
          </a:p>
        </p:txBody>
      </p:sp>
      <p:sp>
        <p:nvSpPr>
          <p:cNvPr id="958" name="Google Shape;958;g2625d578d1c_1_543"/>
          <p:cNvSpPr txBox="1">
            <a:spLocks noGrp="1"/>
          </p:cNvSpPr>
          <p:nvPr>
            <p:ph type="body" idx="1"/>
          </p:nvPr>
        </p:nvSpPr>
        <p:spPr>
          <a:xfrm>
            <a:off x="628650" y="859367"/>
            <a:ext cx="7886700" cy="3773400"/>
          </a:xfrm>
          <a:prstGeom prst="rect">
            <a:avLst/>
          </a:prstGeom>
          <a:noFill/>
          <a:ln>
            <a:noFill/>
          </a:ln>
        </p:spPr>
        <p:txBody>
          <a:bodyPr spcFirstLastPara="1" wrap="square" lIns="68575" tIns="34275" rIns="68575" bIns="34275" anchor="t" anchorCtr="0">
            <a:normAutofit/>
          </a:bodyPr>
          <a:lstStyle/>
          <a:p>
            <a:pPr marL="279400" lvl="0" indent="-273050" algn="l" rtl="0">
              <a:lnSpc>
                <a:spcPct val="90000"/>
              </a:lnSpc>
              <a:spcBef>
                <a:spcPts val="0"/>
              </a:spcBef>
              <a:spcAft>
                <a:spcPts val="0"/>
              </a:spcAft>
              <a:buSzPts val="2100"/>
              <a:buChar char="●"/>
            </a:pPr>
            <a:r>
              <a:rPr lang="en-US"/>
              <a:t>Coaching or PDSA cycles part of delivering major improvement strategies around transforming instruction for both schools</a:t>
            </a:r>
            <a:endParaRPr/>
          </a:p>
          <a:p>
            <a:pPr marL="520700" lvl="1" indent="-177800" algn="l" rtl="0">
              <a:lnSpc>
                <a:spcPct val="90000"/>
              </a:lnSpc>
              <a:spcBef>
                <a:spcPts val="400"/>
              </a:spcBef>
              <a:spcAft>
                <a:spcPts val="0"/>
              </a:spcAft>
              <a:buClr>
                <a:schemeClr val="dk1"/>
              </a:buClr>
              <a:buSzPts val="1800"/>
              <a:buChar char="○"/>
            </a:pPr>
            <a:r>
              <a:rPr lang="en-US"/>
              <a:t>Planning – considering what needs to be tested out in the classrooms</a:t>
            </a:r>
            <a:endParaRPr/>
          </a:p>
          <a:p>
            <a:pPr marL="520700" lvl="1" indent="-177800" algn="l" rtl="0">
              <a:lnSpc>
                <a:spcPct val="90000"/>
              </a:lnSpc>
              <a:spcBef>
                <a:spcPts val="400"/>
              </a:spcBef>
              <a:spcAft>
                <a:spcPts val="0"/>
              </a:spcAft>
              <a:buClr>
                <a:schemeClr val="dk1"/>
              </a:buClr>
              <a:buSzPts val="1800"/>
              <a:buChar char="○"/>
            </a:pPr>
            <a:r>
              <a:rPr lang="en-US"/>
              <a:t>Doing – Testing and gathering information about what happens as a result of the implemented work</a:t>
            </a:r>
            <a:endParaRPr/>
          </a:p>
          <a:p>
            <a:pPr marL="520700" lvl="1" indent="-177800" algn="l" rtl="0">
              <a:lnSpc>
                <a:spcPct val="90000"/>
              </a:lnSpc>
              <a:spcBef>
                <a:spcPts val="400"/>
              </a:spcBef>
              <a:spcAft>
                <a:spcPts val="0"/>
              </a:spcAft>
              <a:buClr>
                <a:schemeClr val="dk1"/>
              </a:buClr>
              <a:buSzPts val="1800"/>
              <a:buChar char="○"/>
            </a:pPr>
            <a:r>
              <a:rPr lang="en-US"/>
              <a:t>Studying – Learning from the test/doing phase</a:t>
            </a:r>
            <a:endParaRPr/>
          </a:p>
          <a:p>
            <a:pPr marL="520700" lvl="1" indent="-177800" algn="l" rtl="0">
              <a:lnSpc>
                <a:spcPct val="90000"/>
              </a:lnSpc>
              <a:spcBef>
                <a:spcPts val="400"/>
              </a:spcBef>
              <a:spcAft>
                <a:spcPts val="0"/>
              </a:spcAft>
              <a:buClr>
                <a:schemeClr val="dk1"/>
              </a:buClr>
              <a:buSzPts val="1800"/>
              <a:buChar char="○"/>
            </a:pPr>
            <a:r>
              <a:rPr lang="en-US"/>
              <a:t>Act – Deciding whether and how to use the information </a:t>
            </a:r>
            <a:endParaRPr/>
          </a:p>
          <a:p>
            <a:pPr marL="279400" lvl="0" indent="-273050" algn="l" rtl="0">
              <a:lnSpc>
                <a:spcPct val="90000"/>
              </a:lnSpc>
              <a:spcBef>
                <a:spcPts val="800"/>
              </a:spcBef>
              <a:spcAft>
                <a:spcPts val="0"/>
              </a:spcAft>
              <a:buSzPts val="2100"/>
              <a:buChar char="●"/>
            </a:pPr>
            <a:r>
              <a:rPr lang="en-US"/>
              <a:t>Same framework but different approaches</a:t>
            </a:r>
            <a:endParaRPr/>
          </a:p>
          <a:p>
            <a:pPr marL="520700" lvl="1" indent="-177800" algn="l" rtl="0">
              <a:lnSpc>
                <a:spcPct val="90000"/>
              </a:lnSpc>
              <a:spcBef>
                <a:spcPts val="400"/>
              </a:spcBef>
              <a:spcAft>
                <a:spcPts val="0"/>
              </a:spcAft>
              <a:buClr>
                <a:schemeClr val="dk1"/>
              </a:buClr>
              <a:buSzPts val="1800"/>
              <a:buChar char="○"/>
            </a:pPr>
            <a:r>
              <a:rPr lang="en-US"/>
              <a:t>Centennial – more reference to scripted and practiced approaches; also observed this in PLCs and in classrooms</a:t>
            </a:r>
            <a:endParaRPr/>
          </a:p>
          <a:p>
            <a:pPr marL="520700" lvl="1" indent="-177800" algn="l" rtl="0">
              <a:lnSpc>
                <a:spcPct val="90000"/>
              </a:lnSpc>
              <a:spcBef>
                <a:spcPts val="400"/>
              </a:spcBef>
              <a:spcAft>
                <a:spcPts val="0"/>
              </a:spcAft>
              <a:buClr>
                <a:schemeClr val="dk1"/>
              </a:buClr>
              <a:buSzPts val="1800"/>
              <a:buChar char="○"/>
            </a:pPr>
            <a:r>
              <a:rPr lang="en-US"/>
              <a:t>Prairie – some degree of scripting but lots of flexibility left to instructors to enact and plan steps; also observed this in PLCs and in classrooms</a:t>
            </a:r>
            <a:endParaRPr/>
          </a:p>
        </p:txBody>
      </p:sp>
      <p:sp>
        <p:nvSpPr>
          <p:cNvPr id="959" name="Google Shape;959;g2625d578d1c_1_543"/>
          <p:cNvSpPr txBox="1">
            <a:spLocks noGrp="1"/>
          </p:cNvSpPr>
          <p:nvPr>
            <p:ph type="sldNum" idx="12"/>
          </p:nvPr>
        </p:nvSpPr>
        <p:spPr>
          <a:xfrm>
            <a:off x="8515350" y="4834833"/>
            <a:ext cx="635400" cy="273900"/>
          </a:xfrm>
          <a:prstGeom prst="rect">
            <a:avLst/>
          </a:prstGeom>
          <a:noFill/>
          <a:ln>
            <a:noFill/>
          </a:ln>
        </p:spPr>
        <p:txBody>
          <a:bodyPr spcFirstLastPara="1" wrap="square" lIns="68575" tIns="34275" rIns="68575" bIns="34275" anchor="ctr" anchorCtr="0">
            <a:noAutofit/>
          </a:bodyPr>
          <a:lstStyle/>
          <a:p>
            <a:pPr marL="0" lvl="0" indent="0" algn="ctr" rtl="0">
              <a:lnSpc>
                <a:spcPct val="100000"/>
              </a:lnSpc>
              <a:spcBef>
                <a:spcPts val="0"/>
              </a:spcBef>
              <a:spcAft>
                <a:spcPts val="0"/>
              </a:spcAft>
              <a:buSzPts val="900"/>
              <a:buNone/>
            </a:pPr>
            <a:fld id="{00000000-1234-1234-1234-123412341234}" type="slidenum">
              <a:rPr lang="en-US"/>
              <a:t>45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5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5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5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5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5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5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5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sp>
        <p:nvSpPr>
          <p:cNvPr id="964" name="Google Shape;964;g2625d578d1c_1_549"/>
          <p:cNvSpPr txBox="1">
            <a:spLocks noGrp="1"/>
          </p:cNvSpPr>
          <p:nvPr>
            <p:ph type="title"/>
          </p:nvPr>
        </p:nvSpPr>
        <p:spPr>
          <a:xfrm>
            <a:off x="0" y="1"/>
            <a:ext cx="9141900" cy="685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C8B378"/>
              </a:buClr>
              <a:buSzPts val="2400"/>
              <a:buFont typeface="Verdana"/>
              <a:buNone/>
            </a:pPr>
            <a:r>
              <a:rPr lang="en-US" dirty="0"/>
              <a:t>Why does this theme matter? Continued </a:t>
            </a:r>
            <a:endParaRPr dirty="0"/>
          </a:p>
        </p:txBody>
      </p:sp>
      <p:sp>
        <p:nvSpPr>
          <p:cNvPr id="965" name="Google Shape;965;g2625d578d1c_1_549"/>
          <p:cNvSpPr txBox="1">
            <a:spLocks noGrp="1"/>
          </p:cNvSpPr>
          <p:nvPr>
            <p:ph type="body" idx="1"/>
          </p:nvPr>
        </p:nvSpPr>
        <p:spPr>
          <a:xfrm>
            <a:off x="628650" y="859367"/>
            <a:ext cx="7886700" cy="37734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SzPts val="2100"/>
              <a:buNone/>
            </a:pPr>
            <a:r>
              <a:rPr lang="en-US"/>
              <a:t>Achieves what educational researchers call:</a:t>
            </a:r>
            <a:endParaRPr/>
          </a:p>
          <a:p>
            <a:pPr marL="279400" lvl="0" indent="-273050" algn="l" rtl="0">
              <a:lnSpc>
                <a:spcPct val="90000"/>
              </a:lnSpc>
              <a:spcBef>
                <a:spcPts val="800"/>
              </a:spcBef>
              <a:spcAft>
                <a:spcPts val="0"/>
              </a:spcAft>
              <a:buSzPts val="2100"/>
              <a:buChar char="●"/>
            </a:pPr>
            <a:r>
              <a:rPr lang="en-US"/>
              <a:t>Instructional guidance infrastructure (Cohen, 2011; Hopkins &amp; Spillane, 2015) </a:t>
            </a:r>
            <a:endParaRPr/>
          </a:p>
          <a:p>
            <a:pPr marL="520700" lvl="1" indent="-177800" algn="l" rtl="0">
              <a:lnSpc>
                <a:spcPct val="90000"/>
              </a:lnSpc>
              <a:spcBef>
                <a:spcPts val="400"/>
              </a:spcBef>
              <a:spcAft>
                <a:spcPts val="0"/>
              </a:spcAft>
              <a:buClr>
                <a:schemeClr val="dk1"/>
              </a:buClr>
              <a:buSzPts val="1800"/>
              <a:buChar char="○"/>
            </a:pPr>
            <a:r>
              <a:rPr lang="en-US"/>
              <a:t>Coherence established in the materials, supports (i.e. PLCs/PDs), coaching, mentoring, curriculum through a robust infrastructure provides teachers with a strong vision for teaching and learning</a:t>
            </a:r>
            <a:endParaRPr/>
          </a:p>
          <a:p>
            <a:pPr marL="279400" lvl="0" indent="-273050" algn="l" rtl="0">
              <a:lnSpc>
                <a:spcPct val="90000"/>
              </a:lnSpc>
              <a:spcBef>
                <a:spcPts val="800"/>
              </a:spcBef>
              <a:spcAft>
                <a:spcPts val="0"/>
              </a:spcAft>
              <a:buSzPts val="2100"/>
              <a:buChar char="●"/>
            </a:pPr>
            <a:r>
              <a:rPr lang="en-US"/>
              <a:t>Reciprocal accountability between school leaders and teachers</a:t>
            </a:r>
            <a:endParaRPr/>
          </a:p>
          <a:p>
            <a:pPr marL="520700" lvl="1" indent="-177800" algn="l" rtl="0">
              <a:lnSpc>
                <a:spcPct val="90000"/>
              </a:lnSpc>
              <a:spcBef>
                <a:spcPts val="400"/>
              </a:spcBef>
              <a:spcAft>
                <a:spcPts val="0"/>
              </a:spcAft>
              <a:buClr>
                <a:schemeClr val="dk1"/>
              </a:buClr>
              <a:buSzPts val="1800"/>
              <a:buChar char="○"/>
            </a:pPr>
            <a:r>
              <a:rPr lang="en-US"/>
              <a:t>“For every increment of performance I demand from you, I have an equal responsibility to provide you with the capacity to meet that expectation.  Likewise, for every investment you make in my skill and knowledge, I have a reciprocal responsibility to demonstrate some new increment in performance” (Elmore, 2002) </a:t>
            </a:r>
            <a:endParaRPr/>
          </a:p>
          <a:p>
            <a:pPr marL="342900" lvl="1" indent="0" algn="l" rtl="0">
              <a:lnSpc>
                <a:spcPct val="90000"/>
              </a:lnSpc>
              <a:spcBef>
                <a:spcPts val="400"/>
              </a:spcBef>
              <a:spcAft>
                <a:spcPts val="0"/>
              </a:spcAft>
              <a:buClr>
                <a:schemeClr val="dk1"/>
              </a:buClr>
              <a:buSzPts val="1800"/>
              <a:buNone/>
            </a:pPr>
            <a:endParaRPr/>
          </a:p>
          <a:p>
            <a:pPr marL="342900" lvl="1" indent="0" algn="l" rtl="0">
              <a:lnSpc>
                <a:spcPct val="90000"/>
              </a:lnSpc>
              <a:spcBef>
                <a:spcPts val="400"/>
              </a:spcBef>
              <a:spcAft>
                <a:spcPts val="0"/>
              </a:spcAft>
              <a:buClr>
                <a:schemeClr val="dk1"/>
              </a:buClr>
              <a:buSzPts val="1800"/>
              <a:buNone/>
            </a:pPr>
            <a:endParaRPr/>
          </a:p>
        </p:txBody>
      </p:sp>
      <p:sp>
        <p:nvSpPr>
          <p:cNvPr id="966" name="Google Shape;966;g2625d578d1c_1_549"/>
          <p:cNvSpPr txBox="1">
            <a:spLocks noGrp="1"/>
          </p:cNvSpPr>
          <p:nvPr>
            <p:ph type="sldNum" idx="12"/>
          </p:nvPr>
        </p:nvSpPr>
        <p:spPr>
          <a:xfrm>
            <a:off x="8515350" y="4834833"/>
            <a:ext cx="635400" cy="273900"/>
          </a:xfrm>
          <a:prstGeom prst="rect">
            <a:avLst/>
          </a:prstGeom>
          <a:noFill/>
          <a:ln>
            <a:noFill/>
          </a:ln>
        </p:spPr>
        <p:txBody>
          <a:bodyPr spcFirstLastPara="1" wrap="square" lIns="68575" tIns="34275" rIns="68575" bIns="34275" anchor="ctr" anchorCtr="0">
            <a:noAutofit/>
          </a:bodyPr>
          <a:lstStyle/>
          <a:p>
            <a:pPr marL="0" lvl="0" indent="0" algn="ctr" rtl="0">
              <a:lnSpc>
                <a:spcPct val="100000"/>
              </a:lnSpc>
              <a:spcBef>
                <a:spcPts val="0"/>
              </a:spcBef>
              <a:spcAft>
                <a:spcPts val="0"/>
              </a:spcAft>
              <a:buSzPts val="900"/>
              <a:buNone/>
            </a:pPr>
            <a:fld id="{00000000-1234-1234-1234-123412341234}" type="slidenum">
              <a:rPr lang="en-US"/>
              <a:t>46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6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6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6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6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6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6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Google Shape;971;g2625d578d1c_1_555"/>
          <p:cNvSpPr txBox="1">
            <a:spLocks noGrp="1"/>
          </p:cNvSpPr>
          <p:nvPr>
            <p:ph type="title"/>
          </p:nvPr>
        </p:nvSpPr>
        <p:spPr>
          <a:xfrm>
            <a:off x="0" y="1"/>
            <a:ext cx="9141900" cy="685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C8B378"/>
              </a:buClr>
              <a:buSzPts val="2400"/>
              <a:buFont typeface="Verdana"/>
              <a:buNone/>
            </a:pPr>
            <a:r>
              <a:rPr lang="en-US"/>
              <a:t>Key Takeaways</a:t>
            </a:r>
            <a:endParaRPr/>
          </a:p>
        </p:txBody>
      </p:sp>
      <p:sp>
        <p:nvSpPr>
          <p:cNvPr id="972" name="Google Shape;972;g2625d578d1c_1_555"/>
          <p:cNvSpPr txBox="1">
            <a:spLocks noGrp="1"/>
          </p:cNvSpPr>
          <p:nvPr>
            <p:ph type="body" idx="1"/>
          </p:nvPr>
        </p:nvSpPr>
        <p:spPr>
          <a:xfrm>
            <a:off x="628650" y="859367"/>
            <a:ext cx="7886700" cy="3773400"/>
          </a:xfrm>
          <a:prstGeom prst="rect">
            <a:avLst/>
          </a:prstGeom>
          <a:noFill/>
          <a:ln>
            <a:noFill/>
          </a:ln>
        </p:spPr>
        <p:txBody>
          <a:bodyPr spcFirstLastPara="1" wrap="square" lIns="68575" tIns="34275" rIns="68575" bIns="34275" anchor="t" anchorCtr="0">
            <a:normAutofit/>
          </a:bodyPr>
          <a:lstStyle/>
          <a:p>
            <a:pPr marL="279400" lvl="0" indent="-273050" algn="l" rtl="0">
              <a:lnSpc>
                <a:spcPct val="90000"/>
              </a:lnSpc>
              <a:spcBef>
                <a:spcPts val="0"/>
              </a:spcBef>
              <a:spcAft>
                <a:spcPts val="0"/>
              </a:spcAft>
              <a:buSzPts val="2100"/>
              <a:buChar char="●"/>
            </a:pPr>
            <a:r>
              <a:rPr lang="en-US"/>
              <a:t>Conditions and practices enacted at each site reflect those captured in the general and turnaround literature for what works.  </a:t>
            </a:r>
            <a:endParaRPr/>
          </a:p>
          <a:p>
            <a:pPr marL="0" lvl="0" indent="0" algn="l" rtl="0">
              <a:lnSpc>
                <a:spcPct val="90000"/>
              </a:lnSpc>
              <a:spcBef>
                <a:spcPts val="0"/>
              </a:spcBef>
              <a:spcAft>
                <a:spcPts val="0"/>
              </a:spcAft>
              <a:buSzPts val="2100"/>
              <a:buNone/>
            </a:pPr>
            <a:endParaRPr/>
          </a:p>
          <a:p>
            <a:pPr marL="520700" lvl="1" indent="-177800" algn="l" rtl="0">
              <a:lnSpc>
                <a:spcPct val="90000"/>
              </a:lnSpc>
              <a:spcBef>
                <a:spcPts val="400"/>
              </a:spcBef>
              <a:spcAft>
                <a:spcPts val="0"/>
              </a:spcAft>
              <a:buClr>
                <a:schemeClr val="dk1"/>
              </a:buClr>
              <a:buSzPts val="1800"/>
              <a:buChar char="○"/>
            </a:pPr>
            <a:r>
              <a:rPr lang="en-US"/>
              <a:t>Strong and coherent vertical coherence around a vision for improvement between school, district, and state partners</a:t>
            </a:r>
            <a:endParaRPr/>
          </a:p>
          <a:p>
            <a:pPr marL="520700" lvl="1" indent="-177800" algn="l" rtl="0">
              <a:lnSpc>
                <a:spcPct val="90000"/>
              </a:lnSpc>
              <a:spcBef>
                <a:spcPts val="400"/>
              </a:spcBef>
              <a:spcAft>
                <a:spcPts val="0"/>
              </a:spcAft>
              <a:buClr>
                <a:schemeClr val="dk1"/>
              </a:buClr>
              <a:buSzPts val="1800"/>
              <a:buChar char="○"/>
            </a:pPr>
            <a:r>
              <a:rPr lang="en-US"/>
              <a:t>Strong and coherent instructional guidance infrastructure – cuts across all aspects of teaching and learning </a:t>
            </a:r>
            <a:endParaRPr/>
          </a:p>
          <a:p>
            <a:pPr marL="520700" lvl="1" indent="-177800" algn="l" rtl="0">
              <a:lnSpc>
                <a:spcPct val="90000"/>
              </a:lnSpc>
              <a:spcBef>
                <a:spcPts val="400"/>
              </a:spcBef>
              <a:spcAft>
                <a:spcPts val="0"/>
              </a:spcAft>
              <a:buClr>
                <a:schemeClr val="dk1"/>
              </a:buClr>
              <a:buSzPts val="1800"/>
              <a:buChar char="○"/>
            </a:pPr>
            <a:r>
              <a:rPr lang="en-US"/>
              <a:t>Reciprocal accountability and a collaborative staff culture </a:t>
            </a:r>
            <a:endParaRPr/>
          </a:p>
          <a:p>
            <a:pPr marL="342900" lvl="1" indent="0" algn="l" rtl="0">
              <a:lnSpc>
                <a:spcPct val="90000"/>
              </a:lnSpc>
              <a:spcBef>
                <a:spcPts val="400"/>
              </a:spcBef>
              <a:spcAft>
                <a:spcPts val="0"/>
              </a:spcAft>
              <a:buClr>
                <a:schemeClr val="dk1"/>
              </a:buClr>
              <a:buSzPts val="1800"/>
              <a:buNone/>
            </a:pPr>
            <a:endParaRPr/>
          </a:p>
          <a:p>
            <a:pPr marL="342900" lvl="1" indent="0" algn="l" rtl="0">
              <a:lnSpc>
                <a:spcPct val="90000"/>
              </a:lnSpc>
              <a:spcBef>
                <a:spcPts val="400"/>
              </a:spcBef>
              <a:spcAft>
                <a:spcPts val="0"/>
              </a:spcAft>
              <a:buClr>
                <a:schemeClr val="dk1"/>
              </a:buClr>
              <a:buSzPts val="1800"/>
              <a:buNone/>
            </a:pPr>
            <a:r>
              <a:rPr lang="en-US"/>
              <a:t>All of the above sustained a strong teaching and learning culture, supported talent management, and contributed to higher achievement</a:t>
            </a:r>
            <a:endParaRPr/>
          </a:p>
          <a:p>
            <a:pPr marL="520700" lvl="1" indent="-63500" algn="l" rtl="0">
              <a:lnSpc>
                <a:spcPct val="90000"/>
              </a:lnSpc>
              <a:spcBef>
                <a:spcPts val="400"/>
              </a:spcBef>
              <a:spcAft>
                <a:spcPts val="0"/>
              </a:spcAft>
              <a:buClr>
                <a:schemeClr val="dk1"/>
              </a:buClr>
              <a:buSzPts val="1800"/>
              <a:buNone/>
            </a:pPr>
            <a:endParaRPr/>
          </a:p>
          <a:p>
            <a:pPr marL="342900" lvl="1" indent="0" algn="l" rtl="0">
              <a:lnSpc>
                <a:spcPct val="90000"/>
              </a:lnSpc>
              <a:spcBef>
                <a:spcPts val="400"/>
              </a:spcBef>
              <a:spcAft>
                <a:spcPts val="0"/>
              </a:spcAft>
              <a:buClr>
                <a:schemeClr val="dk1"/>
              </a:buClr>
              <a:buSzPts val="1800"/>
              <a:buNone/>
            </a:pPr>
            <a:endParaRPr/>
          </a:p>
          <a:p>
            <a:pPr marL="520700" lvl="1" indent="-63500" algn="l" rtl="0">
              <a:lnSpc>
                <a:spcPct val="90000"/>
              </a:lnSpc>
              <a:spcBef>
                <a:spcPts val="400"/>
              </a:spcBef>
              <a:spcAft>
                <a:spcPts val="0"/>
              </a:spcAft>
              <a:buClr>
                <a:schemeClr val="dk1"/>
              </a:buClr>
              <a:buSzPts val="1800"/>
              <a:buNone/>
            </a:pPr>
            <a:endParaRPr/>
          </a:p>
        </p:txBody>
      </p:sp>
      <p:sp>
        <p:nvSpPr>
          <p:cNvPr id="973" name="Google Shape;973;g2625d578d1c_1_555"/>
          <p:cNvSpPr txBox="1">
            <a:spLocks noGrp="1"/>
          </p:cNvSpPr>
          <p:nvPr>
            <p:ph type="sldNum" idx="12"/>
          </p:nvPr>
        </p:nvSpPr>
        <p:spPr>
          <a:xfrm>
            <a:off x="8515350" y="4834833"/>
            <a:ext cx="635400" cy="273900"/>
          </a:xfrm>
          <a:prstGeom prst="rect">
            <a:avLst/>
          </a:prstGeom>
          <a:noFill/>
          <a:ln>
            <a:noFill/>
          </a:ln>
        </p:spPr>
        <p:txBody>
          <a:bodyPr spcFirstLastPara="1" wrap="square" lIns="68575" tIns="34275" rIns="68575" bIns="34275" anchor="ctr" anchorCtr="0">
            <a:noAutofit/>
          </a:bodyPr>
          <a:lstStyle/>
          <a:p>
            <a:pPr marL="0" lvl="0" indent="0" algn="ctr" rtl="0">
              <a:lnSpc>
                <a:spcPct val="100000"/>
              </a:lnSpc>
              <a:spcBef>
                <a:spcPts val="0"/>
              </a:spcBef>
              <a:spcAft>
                <a:spcPts val="0"/>
              </a:spcAft>
              <a:buSzPts val="900"/>
              <a:buNone/>
            </a:pPr>
            <a:fld id="{00000000-1234-1234-1234-123412341234}" type="slidenum">
              <a:rPr lang="en-US"/>
              <a:t>47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7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7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7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7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7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7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7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7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7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8" name="Google Shape;978;g2625d578d1c_1_561"/>
          <p:cNvSpPr txBox="1">
            <a:spLocks noGrp="1"/>
          </p:cNvSpPr>
          <p:nvPr>
            <p:ph type="title"/>
          </p:nvPr>
        </p:nvSpPr>
        <p:spPr>
          <a:xfrm>
            <a:off x="0" y="1"/>
            <a:ext cx="9141900" cy="685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C8B378"/>
              </a:buClr>
              <a:buSzPts val="1400"/>
              <a:buNone/>
            </a:pPr>
            <a:r>
              <a:rPr lang="en-US"/>
              <a:t>Implications Beyond the TN</a:t>
            </a:r>
            <a:endParaRPr/>
          </a:p>
        </p:txBody>
      </p:sp>
      <p:sp>
        <p:nvSpPr>
          <p:cNvPr id="979" name="Google Shape;979;g2625d578d1c_1_561"/>
          <p:cNvSpPr txBox="1">
            <a:spLocks noGrp="1"/>
          </p:cNvSpPr>
          <p:nvPr>
            <p:ph type="body" idx="1"/>
          </p:nvPr>
        </p:nvSpPr>
        <p:spPr>
          <a:xfrm>
            <a:off x="628650" y="859367"/>
            <a:ext cx="7886700" cy="3773400"/>
          </a:xfrm>
          <a:prstGeom prst="rect">
            <a:avLst/>
          </a:prstGeom>
          <a:noFill/>
          <a:ln>
            <a:noFill/>
          </a:ln>
        </p:spPr>
        <p:txBody>
          <a:bodyPr spcFirstLastPara="1" wrap="square" lIns="68575" tIns="34275" rIns="68575" bIns="34275" anchor="t" anchorCtr="0">
            <a:normAutofit/>
          </a:bodyPr>
          <a:lstStyle/>
          <a:p>
            <a:pPr marL="342900" lvl="0" indent="-165100" algn="l" rtl="0">
              <a:lnSpc>
                <a:spcPct val="90000"/>
              </a:lnSpc>
              <a:spcBef>
                <a:spcPts val="800"/>
              </a:spcBef>
              <a:spcAft>
                <a:spcPts val="0"/>
              </a:spcAft>
              <a:buSzPts val="1400"/>
              <a:buFont typeface="Noto Sans Symbols"/>
              <a:buNone/>
            </a:pPr>
            <a:endParaRPr/>
          </a:p>
          <a:p>
            <a:pPr marL="342900" lvl="0" indent="-254000" algn="l" rtl="0">
              <a:lnSpc>
                <a:spcPct val="90000"/>
              </a:lnSpc>
              <a:spcBef>
                <a:spcPts val="800"/>
              </a:spcBef>
              <a:spcAft>
                <a:spcPts val="0"/>
              </a:spcAft>
              <a:buSzPts val="1400"/>
              <a:buChar char="●"/>
            </a:pPr>
            <a:r>
              <a:rPr lang="en-US"/>
              <a:t>Deploying partnership models for other initiatives focused on improving student performance</a:t>
            </a:r>
            <a:endParaRPr/>
          </a:p>
          <a:p>
            <a:pPr marL="342900" lvl="0" indent="0" algn="l" rtl="0">
              <a:lnSpc>
                <a:spcPct val="90000"/>
              </a:lnSpc>
              <a:spcBef>
                <a:spcPts val="800"/>
              </a:spcBef>
              <a:spcAft>
                <a:spcPts val="0"/>
              </a:spcAft>
              <a:buNone/>
            </a:pPr>
            <a:endParaRPr/>
          </a:p>
          <a:p>
            <a:pPr marL="342900" lvl="0" indent="-254000" algn="l" rtl="0">
              <a:lnSpc>
                <a:spcPct val="90000"/>
              </a:lnSpc>
              <a:spcBef>
                <a:spcPts val="800"/>
              </a:spcBef>
              <a:spcAft>
                <a:spcPts val="0"/>
              </a:spcAft>
              <a:buSzPts val="1400"/>
              <a:buChar char="●"/>
            </a:pPr>
            <a:r>
              <a:rPr lang="en-US"/>
              <a:t>Providing mentoring and supports for school leaders who do not have access to networks such as the TN</a:t>
            </a:r>
            <a:endParaRPr/>
          </a:p>
        </p:txBody>
      </p:sp>
      <p:sp>
        <p:nvSpPr>
          <p:cNvPr id="980" name="Google Shape;980;g2625d578d1c_1_561"/>
          <p:cNvSpPr txBox="1">
            <a:spLocks noGrp="1"/>
          </p:cNvSpPr>
          <p:nvPr>
            <p:ph type="sldNum" idx="12"/>
          </p:nvPr>
        </p:nvSpPr>
        <p:spPr>
          <a:xfrm>
            <a:off x="8515350" y="4834833"/>
            <a:ext cx="635400" cy="273900"/>
          </a:xfrm>
          <a:prstGeom prst="rect">
            <a:avLst/>
          </a:prstGeom>
          <a:noFill/>
          <a:ln>
            <a:noFill/>
          </a:ln>
        </p:spPr>
        <p:txBody>
          <a:bodyPr spcFirstLastPara="1" wrap="square" lIns="68575" tIns="34275" rIns="68575" bIns="34275" anchor="ctr" anchorCtr="0">
            <a:noAutofit/>
          </a:bodyPr>
          <a:lstStyle/>
          <a:p>
            <a:pPr marL="0" lvl="0" indent="0" algn="ctr" rtl="0">
              <a:lnSpc>
                <a:spcPct val="100000"/>
              </a:lnSpc>
              <a:spcBef>
                <a:spcPts val="0"/>
              </a:spcBef>
              <a:spcAft>
                <a:spcPts val="0"/>
              </a:spcAft>
              <a:buSzPts val="900"/>
              <a:buNone/>
            </a:pPr>
            <a:fld id="{00000000-1234-1234-1234-123412341234}" type="slidenum">
              <a:rPr lang="en-US"/>
              <a:t>48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7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19"/>
          <p:cNvSpPr txBox="1">
            <a:spLocks noGrp="1"/>
          </p:cNvSpPr>
          <p:nvPr>
            <p:ph type="title"/>
          </p:nvPr>
        </p:nvSpPr>
        <p:spPr>
          <a:xfrm>
            <a:off x="822960" y="214957"/>
            <a:ext cx="7543800" cy="578423"/>
          </a:xfrm>
          <a:prstGeom prst="rect">
            <a:avLst/>
          </a:prstGeom>
          <a:noFill/>
          <a:ln>
            <a:noFill/>
          </a:ln>
        </p:spPr>
        <p:txBody>
          <a:bodyPr spcFirstLastPara="1" wrap="square" lIns="0" tIns="0" rIns="0" bIns="0" anchor="ctr" anchorCtr="0">
            <a:noAutofit/>
          </a:bodyPr>
          <a:lstStyle/>
          <a:p>
            <a:pPr marL="0" lvl="0" indent="0" algn="l" rtl="0">
              <a:lnSpc>
                <a:spcPct val="85000"/>
              </a:lnSpc>
              <a:spcBef>
                <a:spcPts val="0"/>
              </a:spcBef>
              <a:spcAft>
                <a:spcPts val="0"/>
              </a:spcAft>
              <a:buClr>
                <a:schemeClr val="accent3"/>
              </a:buClr>
              <a:buSzPts val="3200"/>
              <a:buFont typeface="Calibri"/>
              <a:buNone/>
            </a:pPr>
            <a:r>
              <a:rPr lang="en-US" sz="2800">
                <a:solidFill>
                  <a:schemeClr val="accent3"/>
                </a:solidFill>
              </a:rPr>
              <a:t>Let’s Discuss the Information We Just Heard</a:t>
            </a:r>
            <a:endParaRPr/>
          </a:p>
        </p:txBody>
      </p:sp>
      <p:sp>
        <p:nvSpPr>
          <p:cNvPr id="986" name="Google Shape;986;p19"/>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December 1, 2023</a:t>
            </a:r>
            <a:endParaRPr/>
          </a:p>
        </p:txBody>
      </p:sp>
      <p:sp>
        <p:nvSpPr>
          <p:cNvPr id="987" name="Google Shape;987;p19"/>
          <p:cNvSpPr txBox="1">
            <a:spLocks noGrp="1"/>
          </p:cNvSpPr>
          <p:nvPr>
            <p:ph type="ftr" idx="11"/>
          </p:nvPr>
        </p:nvSpPr>
        <p:spPr>
          <a:xfrm>
            <a:off x="2764642" y="4844839"/>
            <a:ext cx="3617103" cy="27384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1241 TASK FORCE</a:t>
            </a:r>
            <a:endParaRPr/>
          </a:p>
        </p:txBody>
      </p:sp>
      <p:sp>
        <p:nvSpPr>
          <p:cNvPr id="988" name="Google Shape;988;p19"/>
          <p:cNvSpPr txBox="1">
            <a:spLocks noGrp="1"/>
          </p:cNvSpPr>
          <p:nvPr>
            <p:ph type="sldNum" idx="12"/>
          </p:nvPr>
        </p:nvSpPr>
        <p:spPr>
          <a:xfrm>
            <a:off x="7425345" y="4844839"/>
            <a:ext cx="984019"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49</a:t>
            </a:fld>
            <a:endParaRPr/>
          </a:p>
        </p:txBody>
      </p:sp>
      <p:sp>
        <p:nvSpPr>
          <p:cNvPr id="989" name="Google Shape;989;p19"/>
          <p:cNvSpPr txBox="1"/>
          <p:nvPr/>
        </p:nvSpPr>
        <p:spPr>
          <a:xfrm>
            <a:off x="4215300" y="1225300"/>
            <a:ext cx="4328100" cy="315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rgbClr val="3F3F3F"/>
                </a:solidFill>
                <a:latin typeface="Calibri"/>
                <a:ea typeface="Calibri"/>
                <a:cs typeface="Calibri"/>
                <a:sym typeface="Calibri"/>
              </a:rPr>
              <a:t>Please turn and discuss with a neighbor:</a:t>
            </a:r>
            <a:endParaRPr sz="1800">
              <a:solidFill>
                <a:srgbClr val="3F3F3F"/>
              </a:solidFill>
              <a:latin typeface="Calibri"/>
              <a:ea typeface="Calibri"/>
              <a:cs typeface="Calibri"/>
              <a:sym typeface="Calibri"/>
            </a:endParaRPr>
          </a:p>
          <a:p>
            <a:pPr marL="0" lvl="0" indent="0" algn="l" rtl="0">
              <a:spcBef>
                <a:spcPts val="0"/>
              </a:spcBef>
              <a:spcAft>
                <a:spcPts val="0"/>
              </a:spcAft>
              <a:buNone/>
            </a:pPr>
            <a:endParaRPr sz="1800">
              <a:solidFill>
                <a:srgbClr val="3F3F3F"/>
              </a:solidFill>
              <a:latin typeface="Calibri"/>
              <a:ea typeface="Calibri"/>
              <a:cs typeface="Calibri"/>
              <a:sym typeface="Calibri"/>
            </a:endParaRPr>
          </a:p>
          <a:p>
            <a:pPr marL="457200" lvl="0" indent="-342900" algn="l" rtl="0">
              <a:spcBef>
                <a:spcPts val="0"/>
              </a:spcBef>
              <a:spcAft>
                <a:spcPts val="0"/>
              </a:spcAft>
              <a:buClr>
                <a:schemeClr val="accent1"/>
              </a:buClr>
              <a:buSzPts val="1800"/>
              <a:buFont typeface="Calibri"/>
              <a:buChar char="●"/>
            </a:pPr>
            <a:r>
              <a:rPr lang="en-US" sz="1800">
                <a:solidFill>
                  <a:srgbClr val="3F3F3F"/>
                </a:solidFill>
                <a:latin typeface="Calibri"/>
                <a:ea typeface="Calibri"/>
                <a:cs typeface="Calibri"/>
                <a:sym typeface="Calibri"/>
              </a:rPr>
              <a:t>What is something you heard that stuck out to you?</a:t>
            </a:r>
            <a:endParaRPr sz="1800">
              <a:solidFill>
                <a:srgbClr val="3F3F3F"/>
              </a:solidFill>
              <a:latin typeface="Calibri"/>
              <a:ea typeface="Calibri"/>
              <a:cs typeface="Calibri"/>
              <a:sym typeface="Calibri"/>
            </a:endParaRPr>
          </a:p>
          <a:p>
            <a:pPr marL="457200" lvl="0" indent="-342900" algn="l" rtl="0">
              <a:spcBef>
                <a:spcPts val="1000"/>
              </a:spcBef>
              <a:spcAft>
                <a:spcPts val="0"/>
              </a:spcAft>
              <a:buClr>
                <a:schemeClr val="accent1"/>
              </a:buClr>
              <a:buSzPts val="1800"/>
              <a:buFont typeface="Calibri"/>
              <a:buChar char="●"/>
            </a:pPr>
            <a:r>
              <a:rPr lang="en-US" sz="1800">
                <a:solidFill>
                  <a:srgbClr val="3F3F3F"/>
                </a:solidFill>
                <a:latin typeface="Calibri"/>
                <a:ea typeface="Calibri"/>
                <a:cs typeface="Calibri"/>
                <a:sym typeface="Calibri"/>
              </a:rPr>
              <a:t>What questions do you still have?</a:t>
            </a:r>
            <a:endParaRPr sz="1800">
              <a:solidFill>
                <a:srgbClr val="3F3F3F"/>
              </a:solidFill>
              <a:latin typeface="Calibri"/>
              <a:ea typeface="Calibri"/>
              <a:cs typeface="Calibri"/>
              <a:sym typeface="Calibri"/>
            </a:endParaRPr>
          </a:p>
          <a:p>
            <a:pPr marL="457200" lvl="0" indent="-342900" algn="l" rtl="0">
              <a:spcBef>
                <a:spcPts val="1000"/>
              </a:spcBef>
              <a:spcAft>
                <a:spcPts val="1000"/>
              </a:spcAft>
              <a:buClr>
                <a:schemeClr val="accent1"/>
              </a:buClr>
              <a:buSzPts val="1800"/>
              <a:buFont typeface="Calibri"/>
              <a:buChar char="●"/>
            </a:pPr>
            <a:r>
              <a:rPr lang="en-US" sz="1800">
                <a:solidFill>
                  <a:srgbClr val="3F3F3F"/>
                </a:solidFill>
                <a:latin typeface="Calibri"/>
                <a:ea typeface="Calibri"/>
                <a:cs typeface="Calibri"/>
                <a:sym typeface="Calibri"/>
              </a:rPr>
              <a:t>How can this information inform our work on the Task Force?</a:t>
            </a:r>
            <a:endParaRPr sz="1800">
              <a:solidFill>
                <a:srgbClr val="3F3F3F"/>
              </a:solidFill>
              <a:latin typeface="Calibri"/>
              <a:ea typeface="Calibri"/>
              <a:cs typeface="Calibri"/>
              <a:sym typeface="Calibri"/>
            </a:endParaRPr>
          </a:p>
        </p:txBody>
      </p:sp>
      <p:pic>
        <p:nvPicPr>
          <p:cNvPr id="990" name="Google Shape;990;p1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67350" y="931461"/>
            <a:ext cx="3280576" cy="32805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6"/>
          <p:cNvSpPr txBox="1">
            <a:spLocks noGrp="1"/>
          </p:cNvSpPr>
          <p:nvPr>
            <p:ph type="title"/>
          </p:nvPr>
        </p:nvSpPr>
        <p:spPr>
          <a:xfrm>
            <a:off x="822960" y="214957"/>
            <a:ext cx="7543800" cy="578423"/>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accent3"/>
              </a:buClr>
              <a:buSzPts val="3300"/>
              <a:buFont typeface="Calibri"/>
              <a:buNone/>
            </a:pPr>
            <a:r>
              <a:rPr lang="en-US" sz="2800">
                <a:solidFill>
                  <a:schemeClr val="accent3"/>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Norms </a:t>
            </a:r>
            <a:endParaRPr sz="2800">
              <a:solidFill>
                <a:schemeClr val="accent3"/>
              </a:solidFill>
            </a:endParaRPr>
          </a:p>
        </p:txBody>
      </p:sp>
      <p:sp>
        <p:nvSpPr>
          <p:cNvPr id="561" name="Google Shape;561;p6"/>
          <p:cNvSpPr txBox="1">
            <a:spLocks noGrp="1"/>
          </p:cNvSpPr>
          <p:nvPr>
            <p:ph type="sldNum" idx="12"/>
          </p:nvPr>
        </p:nvSpPr>
        <p:spPr>
          <a:xfrm>
            <a:off x="7425345" y="4844839"/>
            <a:ext cx="984019"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5</a:t>
            </a:fld>
            <a:endParaRPr/>
          </a:p>
        </p:txBody>
      </p:sp>
      <p:graphicFrame>
        <p:nvGraphicFramePr>
          <p:cNvPr id="562" name="Google Shape;562;p6"/>
          <p:cNvGraphicFramePr/>
          <p:nvPr>
            <p:extLst>
              <p:ext uri="{D42A27DB-BD31-4B8C-83A1-F6EECF244321}">
                <p14:modId xmlns:p14="http://schemas.microsoft.com/office/powerpoint/2010/main" val="3974533603"/>
              </p:ext>
            </p:extLst>
          </p:nvPr>
        </p:nvGraphicFramePr>
        <p:xfrm>
          <a:off x="822960" y="1027367"/>
          <a:ext cx="7239000" cy="3474550"/>
        </p:xfrm>
        <a:graphic>
          <a:graphicData uri="http://schemas.openxmlformats.org/drawingml/2006/table">
            <a:tbl>
              <a:tblPr firstRow="1">
                <a:noFill/>
                <a:tableStyleId>{1C7D7A6E-CD16-4241-897B-9961BEE30445}</a:tableStyleId>
              </a:tblPr>
              <a:tblGrid>
                <a:gridCol w="7239000">
                  <a:extLst>
                    <a:ext uri="{9D8B030D-6E8A-4147-A177-3AD203B41FA5}">
                      <a16:colId xmlns:a16="http://schemas.microsoft.com/office/drawing/2014/main" val="20000"/>
                    </a:ext>
                  </a:extLst>
                </a:gridCol>
              </a:tblGrid>
              <a:tr h="457175">
                <a:tc>
                  <a:txBody>
                    <a:bodyPr/>
                    <a:lstStyle/>
                    <a:p>
                      <a:pPr marL="0" marR="0" lvl="0" indent="0" algn="l" rtl="0">
                        <a:lnSpc>
                          <a:spcPct val="90000"/>
                        </a:lnSpc>
                        <a:spcBef>
                          <a:spcPts val="0"/>
                        </a:spcBef>
                        <a:spcAft>
                          <a:spcPts val="0"/>
                        </a:spcAft>
                        <a:buClr>
                          <a:schemeClr val="dk1"/>
                        </a:buClr>
                        <a:buSzPts val="2000"/>
                        <a:buFont typeface="Calibri"/>
                        <a:buNone/>
                      </a:pPr>
                      <a:r>
                        <a:rPr lang="en-US" sz="2000" u="none" strike="noStrike" cap="none">
                          <a:solidFill>
                            <a:schemeClr val="dk1"/>
                          </a:solidFill>
                          <a:latin typeface="Calibri"/>
                          <a:ea typeface="Calibri"/>
                          <a:cs typeface="Calibri"/>
                          <a:sym typeface="Calibri"/>
                        </a:rPr>
                        <a:t>Assume positive intent from others’ thoughts and input</a:t>
                      </a:r>
                      <a:endParaRPr sz="1100" u="none" strike="noStrike" cap="none"/>
                    </a:p>
                  </a:txBody>
                  <a:tcPr marL="91425" marR="91425" marT="91425" marB="91425">
                    <a:solidFill>
                      <a:srgbClr val="FBE6CC"/>
                    </a:solidFill>
                  </a:tcPr>
                </a:tc>
                <a:extLst>
                  <a:ext uri="{0D108BD9-81ED-4DB2-BD59-A6C34878D82A}">
                    <a16:rowId xmlns:a16="http://schemas.microsoft.com/office/drawing/2014/main" val="10000"/>
                  </a:ext>
                </a:extLst>
              </a:tr>
              <a:tr h="457175">
                <a:tc>
                  <a:txBody>
                    <a:bodyPr/>
                    <a:lstStyle/>
                    <a:p>
                      <a:pPr marL="0" marR="0" lvl="0" indent="0" algn="l" rtl="0">
                        <a:lnSpc>
                          <a:spcPct val="90000"/>
                        </a:lnSpc>
                        <a:spcBef>
                          <a:spcPts val="0"/>
                        </a:spcBef>
                        <a:spcAft>
                          <a:spcPts val="0"/>
                        </a:spcAft>
                        <a:buClr>
                          <a:schemeClr val="dk1"/>
                        </a:buClr>
                        <a:buSzPts val="2000"/>
                        <a:buFont typeface="Calibri"/>
                        <a:buNone/>
                      </a:pPr>
                      <a:r>
                        <a:rPr lang="en-US" sz="2000" u="none" strike="noStrike" cap="none">
                          <a:solidFill>
                            <a:schemeClr val="dk1"/>
                          </a:solidFill>
                          <a:latin typeface="Calibri"/>
                          <a:ea typeface="Calibri"/>
                          <a:cs typeface="Calibri"/>
                          <a:sym typeface="Calibri"/>
                        </a:rPr>
                        <a:t>Agree to disagree</a:t>
                      </a:r>
                      <a:endParaRPr sz="1100" u="none" strike="noStrike" cap="none"/>
                    </a:p>
                  </a:txBody>
                  <a:tcPr marL="91425" marR="91425" marT="91425" marB="91425">
                    <a:solidFill>
                      <a:srgbClr val="F4DBD0"/>
                    </a:solidFill>
                  </a:tcPr>
                </a:tc>
                <a:extLst>
                  <a:ext uri="{0D108BD9-81ED-4DB2-BD59-A6C34878D82A}">
                    <a16:rowId xmlns:a16="http://schemas.microsoft.com/office/drawing/2014/main" val="10001"/>
                  </a:ext>
                </a:extLst>
              </a:tr>
              <a:tr h="457175">
                <a:tc>
                  <a:txBody>
                    <a:bodyPr/>
                    <a:lstStyle/>
                    <a:p>
                      <a:pPr marL="0" marR="0" lvl="0" indent="0" algn="l" rtl="0">
                        <a:lnSpc>
                          <a:spcPct val="90000"/>
                        </a:lnSpc>
                        <a:spcBef>
                          <a:spcPts val="0"/>
                        </a:spcBef>
                        <a:spcAft>
                          <a:spcPts val="0"/>
                        </a:spcAft>
                        <a:buClr>
                          <a:schemeClr val="dk1"/>
                        </a:buClr>
                        <a:buSzPts val="2000"/>
                        <a:buFont typeface="Calibri"/>
                        <a:buNone/>
                      </a:pPr>
                      <a:r>
                        <a:rPr lang="en-US" sz="2000" u="none" strike="noStrike" cap="none">
                          <a:solidFill>
                            <a:schemeClr val="dk1"/>
                          </a:solidFill>
                          <a:latin typeface="Calibri"/>
                          <a:ea typeface="Calibri"/>
                          <a:cs typeface="Calibri"/>
                          <a:sym typeface="Calibri"/>
                        </a:rPr>
                        <a:t>Maintain flexibility and allow for opinions to change</a:t>
                      </a:r>
                      <a:endParaRPr sz="1100" u="none" strike="noStrike" cap="none"/>
                    </a:p>
                  </a:txBody>
                  <a:tcPr marL="91425" marR="91425" marT="91425" marB="91425">
                    <a:solidFill>
                      <a:srgbClr val="EADBD3"/>
                    </a:solidFill>
                  </a:tcPr>
                </a:tc>
                <a:extLst>
                  <a:ext uri="{0D108BD9-81ED-4DB2-BD59-A6C34878D82A}">
                    <a16:rowId xmlns:a16="http://schemas.microsoft.com/office/drawing/2014/main" val="10002"/>
                  </a:ext>
                </a:extLst>
              </a:tr>
              <a:tr h="731500">
                <a:tc>
                  <a:txBody>
                    <a:bodyPr/>
                    <a:lstStyle/>
                    <a:p>
                      <a:pPr marL="0" marR="0" lvl="0" indent="0" algn="l" rtl="0">
                        <a:lnSpc>
                          <a:spcPct val="90000"/>
                        </a:lnSpc>
                        <a:spcBef>
                          <a:spcPts val="0"/>
                        </a:spcBef>
                        <a:spcAft>
                          <a:spcPts val="0"/>
                        </a:spcAft>
                        <a:buClr>
                          <a:schemeClr val="dk1"/>
                        </a:buClr>
                        <a:buSzPts val="2000"/>
                        <a:buFont typeface="Calibri"/>
                        <a:buNone/>
                      </a:pPr>
                      <a:r>
                        <a:rPr lang="en-US" sz="2000" u="none" strike="noStrike" cap="none">
                          <a:solidFill>
                            <a:schemeClr val="dk1"/>
                          </a:solidFill>
                          <a:latin typeface="Calibri"/>
                          <a:ea typeface="Calibri"/>
                          <a:cs typeface="Calibri"/>
                          <a:sym typeface="Calibri"/>
                        </a:rPr>
                        <a:t>Share the speaking and listening space with fellow members in an equitable and respectful manner</a:t>
                      </a:r>
                      <a:endParaRPr sz="1100" u="none" strike="noStrike" cap="none"/>
                    </a:p>
                  </a:txBody>
                  <a:tcPr marL="91425" marR="91425" marT="91425" marB="91425">
                    <a:solidFill>
                      <a:srgbClr val="E9EBE6"/>
                    </a:solidFill>
                  </a:tcPr>
                </a:tc>
                <a:extLst>
                  <a:ext uri="{0D108BD9-81ED-4DB2-BD59-A6C34878D82A}">
                    <a16:rowId xmlns:a16="http://schemas.microsoft.com/office/drawing/2014/main" val="10003"/>
                  </a:ext>
                </a:extLst>
              </a:tr>
              <a:tr h="457175">
                <a:tc>
                  <a:txBody>
                    <a:bodyPr/>
                    <a:lstStyle/>
                    <a:p>
                      <a:pPr marL="0" marR="0" lvl="0" indent="0" algn="l" rtl="0">
                        <a:lnSpc>
                          <a:spcPct val="90000"/>
                        </a:lnSpc>
                        <a:spcBef>
                          <a:spcPts val="0"/>
                        </a:spcBef>
                        <a:spcAft>
                          <a:spcPts val="0"/>
                        </a:spcAft>
                        <a:buClr>
                          <a:schemeClr val="dk1"/>
                        </a:buClr>
                        <a:buSzPts val="2000"/>
                        <a:buFont typeface="Calibri"/>
                        <a:buNone/>
                      </a:pPr>
                      <a:r>
                        <a:rPr lang="en-US" sz="2000" u="none" strike="noStrike" cap="none">
                          <a:solidFill>
                            <a:schemeClr val="dk1"/>
                          </a:solidFill>
                          <a:latin typeface="Calibri"/>
                          <a:ea typeface="Calibri"/>
                          <a:cs typeface="Calibri"/>
                          <a:sym typeface="Calibri"/>
                        </a:rPr>
                        <a:t>Respect the candidness of others as a gift</a:t>
                      </a:r>
                      <a:endParaRPr sz="1100" u="none" strike="noStrike" cap="none"/>
                    </a:p>
                  </a:txBody>
                  <a:tcPr marL="91425" marR="91425" marT="91425" marB="91425">
                    <a:solidFill>
                      <a:srgbClr val="DFE4D9"/>
                    </a:solidFill>
                  </a:tcPr>
                </a:tc>
                <a:extLst>
                  <a:ext uri="{0D108BD9-81ED-4DB2-BD59-A6C34878D82A}">
                    <a16:rowId xmlns:a16="http://schemas.microsoft.com/office/drawing/2014/main" val="10004"/>
                  </a:ext>
                </a:extLst>
              </a:tr>
              <a:tr h="457175">
                <a:tc>
                  <a:txBody>
                    <a:bodyPr/>
                    <a:lstStyle/>
                    <a:p>
                      <a:pPr marL="0" marR="0" lvl="0" indent="0" algn="l" rtl="0">
                        <a:lnSpc>
                          <a:spcPct val="90000"/>
                        </a:lnSpc>
                        <a:spcBef>
                          <a:spcPts val="0"/>
                        </a:spcBef>
                        <a:spcAft>
                          <a:spcPts val="0"/>
                        </a:spcAft>
                        <a:buClr>
                          <a:schemeClr val="dk1"/>
                        </a:buClr>
                        <a:buSzPts val="2000"/>
                        <a:buFont typeface="Calibri"/>
                        <a:buNone/>
                      </a:pPr>
                      <a:r>
                        <a:rPr lang="en-US" sz="2000" u="none" strike="noStrike" cap="none">
                          <a:solidFill>
                            <a:schemeClr val="dk1"/>
                          </a:solidFill>
                          <a:latin typeface="Calibri"/>
                          <a:ea typeface="Calibri"/>
                          <a:cs typeface="Calibri"/>
                          <a:sym typeface="Calibri"/>
                        </a:rPr>
                        <a:t>Expect non-closure</a:t>
                      </a:r>
                      <a:endParaRPr sz="1100" u="none" strike="noStrike" cap="none"/>
                    </a:p>
                  </a:txBody>
                  <a:tcPr marL="91425" marR="91425" marT="91425" marB="91425">
                    <a:solidFill>
                      <a:schemeClr val="lt2"/>
                    </a:solidFill>
                  </a:tcPr>
                </a:tc>
                <a:extLst>
                  <a:ext uri="{0D108BD9-81ED-4DB2-BD59-A6C34878D82A}">
                    <a16:rowId xmlns:a16="http://schemas.microsoft.com/office/drawing/2014/main" val="10005"/>
                  </a:ext>
                </a:extLst>
              </a:tr>
              <a:tr h="457175">
                <a:tc>
                  <a:txBody>
                    <a:bodyPr/>
                    <a:lstStyle/>
                    <a:p>
                      <a:pPr marL="0" marR="0" lvl="0" indent="0" algn="l" rtl="0">
                        <a:lnSpc>
                          <a:spcPct val="90000"/>
                        </a:lnSpc>
                        <a:spcBef>
                          <a:spcPts val="0"/>
                        </a:spcBef>
                        <a:spcAft>
                          <a:spcPts val="0"/>
                        </a:spcAft>
                        <a:buClr>
                          <a:schemeClr val="dk1"/>
                        </a:buClr>
                        <a:buSzPts val="2000"/>
                        <a:buFont typeface="Calibri"/>
                        <a:buNone/>
                      </a:pPr>
                      <a:r>
                        <a:rPr lang="en-US" sz="2000" u="none" strike="noStrike" cap="none" dirty="0">
                          <a:latin typeface="Calibri"/>
                          <a:ea typeface="Calibri"/>
                          <a:cs typeface="Calibri"/>
                          <a:sym typeface="Calibri"/>
                        </a:rPr>
                        <a:t>Allow others to share out from small groups without debate</a:t>
                      </a:r>
                      <a:endParaRPr sz="2000" u="none" strike="noStrike" cap="none" dirty="0">
                        <a:latin typeface="Calibri"/>
                        <a:ea typeface="Calibri"/>
                        <a:cs typeface="Calibri"/>
                        <a:sym typeface="Calibri"/>
                      </a:endParaRPr>
                    </a:p>
                  </a:txBody>
                  <a:tcPr marL="91425" marR="91425" marT="91425" marB="91425">
                    <a:solidFill>
                      <a:srgbClr val="D8D8D8"/>
                    </a:solidFill>
                  </a:tcPr>
                </a:tc>
                <a:extLst>
                  <a:ext uri="{0D108BD9-81ED-4DB2-BD59-A6C34878D82A}">
                    <a16:rowId xmlns:a16="http://schemas.microsoft.com/office/drawing/2014/main" val="10006"/>
                  </a:ext>
                </a:extLst>
              </a:tr>
            </a:tbl>
          </a:graphicData>
        </a:graphic>
      </p:graphicFrame>
      <p:sp>
        <p:nvSpPr>
          <p:cNvPr id="563" name="Google Shape;563;p6"/>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December 1, 2023</a:t>
            </a:r>
            <a:endParaRPr/>
          </a:p>
        </p:txBody>
      </p:sp>
      <p:sp>
        <p:nvSpPr>
          <p:cNvPr id="564" name="Google Shape;564;p6"/>
          <p:cNvSpPr txBox="1">
            <a:spLocks noGrp="1"/>
          </p:cNvSpPr>
          <p:nvPr>
            <p:ph type="ftr" idx="11"/>
          </p:nvPr>
        </p:nvSpPr>
        <p:spPr>
          <a:xfrm>
            <a:off x="2764642" y="4844839"/>
            <a:ext cx="3617103" cy="27384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1241 TASK FORCE</a:t>
            </a:r>
            <a:endParaRPr/>
          </a:p>
        </p:txBody>
      </p:sp>
      <p:sp>
        <p:nvSpPr>
          <p:cNvPr id="565" name="Google Shape;565;p6"/>
          <p:cNvSpPr txBox="1"/>
          <p:nvPr/>
        </p:nvSpPr>
        <p:spPr>
          <a:xfrm rot="-610950">
            <a:off x="-32968" y="4129855"/>
            <a:ext cx="992736" cy="33860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a:solidFill>
                  <a:schemeClr val="accent2"/>
                </a:solidFill>
                <a:latin typeface="Calibri"/>
                <a:ea typeface="Calibri"/>
                <a:cs typeface="Calibri"/>
                <a:sym typeface="Calibri"/>
              </a:rPr>
              <a:t>*Added*</a:t>
            </a:r>
            <a:endParaRPr sz="1600">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24"/>
          <p:cNvSpPr txBox="1">
            <a:spLocks noGrp="1"/>
          </p:cNvSpPr>
          <p:nvPr>
            <p:ph type="title"/>
          </p:nvPr>
        </p:nvSpPr>
        <p:spPr>
          <a:xfrm>
            <a:off x="822961" y="73712"/>
            <a:ext cx="7543800" cy="578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accent3"/>
              </a:buClr>
              <a:buSzPts val="3300"/>
              <a:buFont typeface="Calibri"/>
              <a:buNone/>
            </a:pPr>
            <a:r>
              <a:rPr lang="en-US" sz="2800">
                <a:solidFill>
                  <a:schemeClr val="accent3"/>
                </a:solidFill>
              </a:rPr>
              <a:t>Lunch and Chat (30 minutes) </a:t>
            </a:r>
            <a:endParaRPr/>
          </a:p>
        </p:txBody>
      </p:sp>
      <p:sp>
        <p:nvSpPr>
          <p:cNvPr id="996" name="Google Shape;996;p24"/>
          <p:cNvSpPr txBox="1">
            <a:spLocks noGrp="1"/>
          </p:cNvSpPr>
          <p:nvPr>
            <p:ph type="sldNum" idx="12"/>
          </p:nvPr>
        </p:nvSpPr>
        <p:spPr>
          <a:xfrm>
            <a:off x="7425345" y="4844839"/>
            <a:ext cx="984019"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50</a:t>
            </a:fld>
            <a:endParaRPr/>
          </a:p>
        </p:txBody>
      </p:sp>
      <p:sp>
        <p:nvSpPr>
          <p:cNvPr id="997" name="Google Shape;997;p24"/>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December 1, 2023</a:t>
            </a:r>
            <a:endParaRPr/>
          </a:p>
        </p:txBody>
      </p:sp>
      <p:sp>
        <p:nvSpPr>
          <p:cNvPr id="998" name="Google Shape;998;p24"/>
          <p:cNvSpPr txBox="1">
            <a:spLocks noGrp="1"/>
          </p:cNvSpPr>
          <p:nvPr>
            <p:ph type="ftr" idx="11"/>
          </p:nvPr>
        </p:nvSpPr>
        <p:spPr>
          <a:xfrm>
            <a:off x="2764642" y="4844839"/>
            <a:ext cx="3617103" cy="27384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1241 TASK FORCE</a:t>
            </a:r>
            <a:endParaRPr/>
          </a:p>
        </p:txBody>
      </p:sp>
      <p:sp>
        <p:nvSpPr>
          <p:cNvPr id="999" name="Google Shape;999;p24"/>
          <p:cNvSpPr txBox="1"/>
          <p:nvPr/>
        </p:nvSpPr>
        <p:spPr>
          <a:xfrm>
            <a:off x="2012700" y="961650"/>
            <a:ext cx="6899100" cy="3324600"/>
          </a:xfrm>
          <a:prstGeom prst="rect">
            <a:avLst/>
          </a:prstGeom>
          <a:noFill/>
          <a:ln>
            <a:noFill/>
          </a:ln>
        </p:spPr>
        <p:txBody>
          <a:bodyPr spcFirstLastPara="1" wrap="square" lIns="91425" tIns="91425" rIns="91425" bIns="91425" anchor="t" anchorCtr="0">
            <a:spAutoFit/>
          </a:bodyPr>
          <a:lstStyle/>
          <a:p>
            <a:pPr marL="1143000" lvl="2" indent="-336550" algn="l" rtl="0">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Who was a favorite teacher, counselor, or other staff member of yours during your time as a student? What makes you remember them to this day?</a:t>
            </a:r>
            <a:endParaRPr sz="1700">
              <a:solidFill>
                <a:schemeClr val="dk1"/>
              </a:solidFill>
              <a:latin typeface="Calibri"/>
              <a:ea typeface="Calibri"/>
              <a:cs typeface="Calibri"/>
              <a:sym typeface="Calibri"/>
            </a:endParaRPr>
          </a:p>
          <a:p>
            <a:pPr marL="0" lvl="0" indent="0" algn="l" rtl="0">
              <a:spcBef>
                <a:spcPts val="0"/>
              </a:spcBef>
              <a:spcAft>
                <a:spcPts val="0"/>
              </a:spcAft>
              <a:buNone/>
            </a:pPr>
            <a:endParaRPr sz="1700">
              <a:solidFill>
                <a:schemeClr val="dk1"/>
              </a:solidFill>
              <a:latin typeface="Calibri"/>
              <a:ea typeface="Calibri"/>
              <a:cs typeface="Calibri"/>
              <a:sym typeface="Calibri"/>
            </a:endParaRPr>
          </a:p>
          <a:p>
            <a:pPr marL="0" lvl="0" indent="0" algn="l" rtl="0">
              <a:spcBef>
                <a:spcPts val="0"/>
              </a:spcBef>
              <a:spcAft>
                <a:spcPts val="0"/>
              </a:spcAft>
              <a:buNone/>
            </a:pPr>
            <a:endParaRPr sz="1700">
              <a:solidFill>
                <a:schemeClr val="dk1"/>
              </a:solidFill>
              <a:latin typeface="Calibri"/>
              <a:ea typeface="Calibri"/>
              <a:cs typeface="Calibri"/>
              <a:sym typeface="Calibri"/>
            </a:endParaRPr>
          </a:p>
          <a:p>
            <a:pPr marL="1143000" lvl="2" indent="-336550" algn="l" rtl="0">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What was one of your favorite subjects as a student? Least favorite? Why?</a:t>
            </a:r>
            <a:endParaRPr sz="1700">
              <a:solidFill>
                <a:schemeClr val="dk1"/>
              </a:solidFill>
              <a:latin typeface="Calibri"/>
              <a:ea typeface="Calibri"/>
              <a:cs typeface="Calibri"/>
              <a:sym typeface="Calibri"/>
            </a:endParaRPr>
          </a:p>
          <a:p>
            <a:pPr marL="0" lvl="0" indent="0" algn="l" rtl="0">
              <a:spcBef>
                <a:spcPts val="0"/>
              </a:spcBef>
              <a:spcAft>
                <a:spcPts val="0"/>
              </a:spcAft>
              <a:buNone/>
            </a:pPr>
            <a:endParaRPr sz="1700">
              <a:solidFill>
                <a:schemeClr val="dk1"/>
              </a:solidFill>
              <a:latin typeface="Calibri"/>
              <a:ea typeface="Calibri"/>
              <a:cs typeface="Calibri"/>
              <a:sym typeface="Calibri"/>
            </a:endParaRPr>
          </a:p>
          <a:p>
            <a:pPr marL="0" lvl="0" indent="0" algn="l" rtl="0">
              <a:spcBef>
                <a:spcPts val="0"/>
              </a:spcBef>
              <a:spcAft>
                <a:spcPts val="0"/>
              </a:spcAft>
              <a:buNone/>
            </a:pPr>
            <a:endParaRPr sz="1700">
              <a:solidFill>
                <a:schemeClr val="dk1"/>
              </a:solidFill>
              <a:latin typeface="Calibri"/>
              <a:ea typeface="Calibri"/>
              <a:cs typeface="Calibri"/>
              <a:sym typeface="Calibri"/>
            </a:endParaRPr>
          </a:p>
          <a:p>
            <a:pPr marL="0" lvl="0" indent="0" algn="l" rtl="0">
              <a:spcBef>
                <a:spcPts val="0"/>
              </a:spcBef>
              <a:spcAft>
                <a:spcPts val="0"/>
              </a:spcAft>
              <a:buNone/>
            </a:pPr>
            <a:endParaRPr sz="1700">
              <a:solidFill>
                <a:schemeClr val="dk1"/>
              </a:solidFill>
              <a:latin typeface="Calibri"/>
              <a:ea typeface="Calibri"/>
              <a:cs typeface="Calibri"/>
              <a:sym typeface="Calibri"/>
            </a:endParaRPr>
          </a:p>
          <a:p>
            <a:pPr marL="1143000" lvl="2" indent="-336550" algn="l" rtl="0">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Thinking back on your career, what are some reasons you chose education?</a:t>
            </a:r>
            <a:endParaRPr sz="1700">
              <a:solidFill>
                <a:schemeClr val="dk1"/>
              </a:solidFill>
              <a:latin typeface="Calibri"/>
              <a:ea typeface="Calibri"/>
              <a:cs typeface="Calibri"/>
              <a:sym typeface="Calibri"/>
            </a:endParaRPr>
          </a:p>
        </p:txBody>
      </p:sp>
      <p:pic>
        <p:nvPicPr>
          <p:cNvPr id="1000" name="Google Shape;1000;p2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61100" y="1084650"/>
            <a:ext cx="2603550" cy="19343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06" name="Google Shape;1006;p26"/>
          <p:cNvSpPr txBox="1">
            <a:spLocks noGrp="1"/>
          </p:cNvSpPr>
          <p:nvPr>
            <p:ph type="sldNum" idx="12"/>
          </p:nvPr>
        </p:nvSpPr>
        <p:spPr>
          <a:xfrm>
            <a:off x="7425345" y="4844839"/>
            <a:ext cx="984019"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51</a:t>
            </a:fld>
            <a:endParaRPr/>
          </a:p>
        </p:txBody>
      </p:sp>
      <p:graphicFrame>
        <p:nvGraphicFramePr>
          <p:cNvPr id="1007" name="Google Shape;1007;p26"/>
          <p:cNvGraphicFramePr/>
          <p:nvPr>
            <p:extLst>
              <p:ext uri="{D42A27DB-BD31-4B8C-83A1-F6EECF244321}">
                <p14:modId xmlns:p14="http://schemas.microsoft.com/office/powerpoint/2010/main" val="1418623239"/>
              </p:ext>
            </p:extLst>
          </p:nvPr>
        </p:nvGraphicFramePr>
        <p:xfrm>
          <a:off x="163938" y="983659"/>
          <a:ext cx="8980050" cy="3291600"/>
        </p:xfrm>
        <a:graphic>
          <a:graphicData uri="http://schemas.openxmlformats.org/drawingml/2006/table">
            <a:tbl>
              <a:tblPr firstRow="1">
                <a:noFill/>
                <a:tableStyleId>{1C7D7A6E-CD16-4241-897B-9961BEE30445}</a:tableStyleId>
              </a:tblPr>
              <a:tblGrid>
                <a:gridCol w="1336375">
                  <a:extLst>
                    <a:ext uri="{9D8B030D-6E8A-4147-A177-3AD203B41FA5}">
                      <a16:colId xmlns:a16="http://schemas.microsoft.com/office/drawing/2014/main" val="20000"/>
                    </a:ext>
                  </a:extLst>
                </a:gridCol>
                <a:gridCol w="7643675">
                  <a:extLst>
                    <a:ext uri="{9D8B030D-6E8A-4147-A177-3AD203B41FA5}">
                      <a16:colId xmlns:a16="http://schemas.microsoft.com/office/drawing/2014/main" val="20001"/>
                    </a:ext>
                  </a:extLst>
                </a:gridCol>
              </a:tblGrid>
              <a:tr h="318100">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10:00 - 10:25 am</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700"/>
                        <a:buFont typeface="Calibri"/>
                        <a:buNone/>
                      </a:pPr>
                      <a:r>
                        <a:rPr lang="en-US" sz="1200" u="none" strike="noStrike" cap="none">
                          <a:solidFill>
                            <a:schemeClr val="dk1"/>
                          </a:solidFill>
                          <a:latin typeface="Calibri"/>
                          <a:ea typeface="Calibri"/>
                          <a:cs typeface="Calibri"/>
                          <a:sym typeface="Calibri"/>
                        </a:rPr>
                        <a:t>   Welcome and Overview</a:t>
                      </a:r>
                      <a:endParaRPr sz="1200" u="none" strike="noStrike" cap="none">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264975">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10:25 - 11:15 am</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   Revisiting Academic Opportunities and Inequities</a:t>
                      </a:r>
                      <a:endParaRPr sz="1200" u="none" strike="noStrike" cap="none">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11:15 - 12:30 pm</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   Promising Practices (in Colorado and Across States): Part 1</a:t>
                      </a:r>
                      <a:endParaRPr sz="1200" u="none" strike="noStrike" cap="none">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234450">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12:30 - 1:00 pm</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   Lunch</a:t>
                      </a:r>
                      <a:endParaRPr sz="1200" u="none" strike="noStrike" cap="none">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264975">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1:00 - 2:00</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7CD9C"/>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   Promising Practices (in Colorado and Across States): Part 2 </a:t>
                      </a:r>
                      <a:endParaRPr sz="1200" u="none" strike="noStrike" cap="none">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7CD9C"/>
                    </a:solidFill>
                  </a:tcPr>
                </a:tc>
                <a:extLst>
                  <a:ext uri="{0D108BD9-81ED-4DB2-BD59-A6C34878D82A}">
                    <a16:rowId xmlns:a16="http://schemas.microsoft.com/office/drawing/2014/main" val="10004"/>
                  </a:ext>
                </a:extLst>
              </a:tr>
              <a:tr h="0">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2:00 - 2:10</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   Break</a:t>
                      </a:r>
                      <a:endParaRPr sz="1200" u="none" strike="noStrike" cap="none">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0">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2:10 - 2:40</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   Parking Lot Follow-up: CDE Data Exploration</a:t>
                      </a:r>
                      <a:endParaRPr sz="1200" u="none" strike="noStrike" cap="none">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381000">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2:40 - 3:40 pm</a:t>
                      </a:r>
                      <a:endParaRPr sz="1200" u="none" strike="noStrike" cap="none">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Calibri"/>
                        <a:buNone/>
                      </a:pPr>
                      <a:endParaRPr sz="1200" u="none" strike="noStrike" cap="none">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3:40 - 4:00 pm</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dirty="0">
                          <a:latin typeface="Calibri"/>
                          <a:ea typeface="Calibri"/>
                          <a:cs typeface="Calibri"/>
                          <a:sym typeface="Calibri"/>
                        </a:rPr>
                        <a:t>   Looking Ahead: Future Meetings, Planning for Stakeholder Consultations, and Vision for Reporting</a:t>
                      </a:r>
                      <a:endParaRPr dirty="0"/>
                    </a:p>
                    <a:p>
                      <a:pPr marL="0" marR="0" lvl="0" indent="0" algn="l" rtl="0">
                        <a:lnSpc>
                          <a:spcPct val="100000"/>
                        </a:lnSpc>
                        <a:spcBef>
                          <a:spcPts val="0"/>
                        </a:spcBef>
                        <a:spcAft>
                          <a:spcPts val="0"/>
                        </a:spcAft>
                        <a:buClr>
                          <a:schemeClr val="dk1"/>
                        </a:buClr>
                        <a:buSzPts val="1100"/>
                        <a:buFont typeface="Calibri"/>
                        <a:buNone/>
                      </a:pPr>
                      <a:endParaRPr sz="1200" u="none" strike="noStrike" cap="none"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Calibri"/>
                        <a:buNone/>
                      </a:pPr>
                      <a:r>
                        <a:rPr lang="en-US" sz="1200" u="none" strike="noStrike" cap="none" dirty="0">
                          <a:latin typeface="Calibri"/>
                          <a:ea typeface="Calibri"/>
                          <a:cs typeface="Calibri"/>
                          <a:sym typeface="Calibri"/>
                        </a:rPr>
                        <a:t>   Closing and Next Steps</a:t>
                      </a:r>
                      <a:endParaRPr dirty="0"/>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1008" name="Google Shape;1008;p26"/>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December 1, 2023</a:t>
            </a:r>
            <a:endParaRPr/>
          </a:p>
        </p:txBody>
      </p:sp>
      <p:sp>
        <p:nvSpPr>
          <p:cNvPr id="1009" name="Google Shape;1009;p26"/>
          <p:cNvSpPr txBox="1">
            <a:spLocks noGrp="1"/>
          </p:cNvSpPr>
          <p:nvPr>
            <p:ph type="ftr" idx="11"/>
          </p:nvPr>
        </p:nvSpPr>
        <p:spPr>
          <a:xfrm>
            <a:off x="2764642" y="4844839"/>
            <a:ext cx="3617103" cy="27384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1241 TASK FORCE</a:t>
            </a:r>
            <a:endParaRPr/>
          </a:p>
        </p:txBody>
      </p:sp>
      <p:sp>
        <p:nvSpPr>
          <p:cNvPr id="2" name="Title 1">
            <a:extLst>
              <a:ext uri="{FF2B5EF4-FFF2-40B4-BE49-F238E27FC236}">
                <a16:creationId xmlns:a16="http://schemas.microsoft.com/office/drawing/2014/main" id="{F5F959E8-3C11-19CE-9C07-BCC4B86B6AAE}"/>
              </a:ext>
            </a:extLst>
          </p:cNvPr>
          <p:cNvSpPr>
            <a:spLocks noGrp="1"/>
          </p:cNvSpPr>
          <p:nvPr>
            <p:ph type="title"/>
          </p:nvPr>
        </p:nvSpPr>
        <p:spPr/>
        <p:txBody>
          <a:bodyPr/>
          <a:lstStyle/>
          <a:p>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27"/>
          <p:cNvSpPr txBox="1">
            <a:spLocks noGrp="1"/>
          </p:cNvSpPr>
          <p:nvPr>
            <p:ph type="title"/>
          </p:nvPr>
        </p:nvSpPr>
        <p:spPr>
          <a:xfrm>
            <a:off x="313875" y="140975"/>
            <a:ext cx="8675700" cy="5784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chemeClr val="accent3"/>
              </a:buClr>
              <a:buSzPts val="3200"/>
              <a:buFont typeface="Calibri"/>
              <a:buNone/>
            </a:pPr>
            <a:r>
              <a:rPr lang="en-US" sz="2800">
                <a:solidFill>
                  <a:schemeClr val="accent3"/>
                </a:solidFill>
              </a:rPr>
              <a:t>Task Force members offered some initial ideas of </a:t>
            </a:r>
            <a:endParaRPr sz="2800">
              <a:solidFill>
                <a:schemeClr val="accent3"/>
              </a:solidFill>
            </a:endParaRPr>
          </a:p>
          <a:p>
            <a:pPr marL="0" lvl="0" indent="0" algn="ctr" rtl="0">
              <a:lnSpc>
                <a:spcPct val="100000"/>
              </a:lnSpc>
              <a:spcBef>
                <a:spcPts val="0"/>
              </a:spcBef>
              <a:spcAft>
                <a:spcPts val="0"/>
              </a:spcAft>
              <a:buClr>
                <a:schemeClr val="accent3"/>
              </a:buClr>
              <a:buSzPts val="3200"/>
              <a:buFont typeface="Calibri"/>
              <a:buNone/>
            </a:pPr>
            <a:r>
              <a:rPr lang="en-US" sz="2800">
                <a:solidFill>
                  <a:schemeClr val="accent3"/>
                </a:solidFill>
              </a:rPr>
              <a:t>promising practices in Colorado </a:t>
            </a:r>
            <a:endParaRPr/>
          </a:p>
        </p:txBody>
      </p:sp>
      <p:sp>
        <p:nvSpPr>
          <p:cNvPr id="1015" name="Google Shape;1015;p27"/>
          <p:cNvSpPr txBox="1">
            <a:spLocks noGrp="1"/>
          </p:cNvSpPr>
          <p:nvPr>
            <p:ph type="body" idx="1"/>
          </p:nvPr>
        </p:nvSpPr>
        <p:spPr>
          <a:xfrm>
            <a:off x="298800" y="830752"/>
            <a:ext cx="8546400" cy="4041600"/>
          </a:xfrm>
          <a:prstGeom prst="rect">
            <a:avLst/>
          </a:prstGeom>
          <a:noFill/>
          <a:ln>
            <a:noFill/>
          </a:ln>
        </p:spPr>
        <p:txBody>
          <a:bodyPr spcFirstLastPara="1" wrap="square" lIns="0" tIns="45700" rIns="0" bIns="45700" anchor="t" anchorCtr="0">
            <a:noAutofit/>
          </a:bodyPr>
          <a:lstStyle/>
          <a:p>
            <a:pPr marL="114300" lvl="0" indent="0" algn="l" rtl="0">
              <a:lnSpc>
                <a:spcPct val="90000"/>
              </a:lnSpc>
              <a:spcBef>
                <a:spcPts val="0"/>
              </a:spcBef>
              <a:spcAft>
                <a:spcPts val="0"/>
              </a:spcAft>
              <a:buSzPts val="1800"/>
              <a:buNone/>
            </a:pPr>
            <a:r>
              <a:rPr lang="en-US" sz="1400"/>
              <a:t>Task Force members were asked: </a:t>
            </a:r>
            <a:r>
              <a:rPr lang="en-US" sz="1400" b="1"/>
              <a:t>What promising practices do you think this Task Force should consider in our next meeting, and where are those promising practices being implemented in Colorado?</a:t>
            </a:r>
            <a:endParaRPr sz="1400" b="1"/>
          </a:p>
          <a:p>
            <a:pPr marL="114300" lvl="0" indent="0" algn="l" rtl="0">
              <a:lnSpc>
                <a:spcPct val="90000"/>
              </a:lnSpc>
              <a:spcBef>
                <a:spcPts val="0"/>
              </a:spcBef>
              <a:spcAft>
                <a:spcPts val="0"/>
              </a:spcAft>
              <a:buSzPts val="1800"/>
              <a:buNone/>
            </a:pPr>
            <a:endParaRPr sz="400" b="1"/>
          </a:p>
          <a:p>
            <a:pPr marL="114300" lvl="0" indent="0" algn="l" rtl="0">
              <a:lnSpc>
                <a:spcPct val="90000"/>
              </a:lnSpc>
              <a:spcBef>
                <a:spcPts val="0"/>
              </a:spcBef>
              <a:spcAft>
                <a:spcPts val="0"/>
              </a:spcAft>
              <a:buSzPts val="1800"/>
              <a:buNone/>
            </a:pPr>
            <a:endParaRPr sz="100" b="1"/>
          </a:p>
          <a:p>
            <a:pPr marL="457200" marR="0" lvl="0" indent="-292100" algn="l" rtl="0">
              <a:lnSpc>
                <a:spcPct val="100000"/>
              </a:lnSpc>
              <a:spcBef>
                <a:spcPts val="0"/>
              </a:spcBef>
              <a:spcAft>
                <a:spcPts val="0"/>
              </a:spcAft>
              <a:buSzPts val="1000"/>
              <a:buFont typeface="Calibri"/>
              <a:buChar char="●"/>
            </a:pPr>
            <a:r>
              <a:rPr lang="en-US" sz="1400"/>
              <a:t>Practices that have helped schools/districts improve academic outcomes, especially for students most in need of equity. For example:</a:t>
            </a:r>
            <a:endParaRPr sz="1400"/>
          </a:p>
          <a:p>
            <a:pPr marL="914400" marR="0" lvl="1" indent="-292100" algn="l" rtl="0">
              <a:lnSpc>
                <a:spcPct val="100000"/>
              </a:lnSpc>
              <a:spcBef>
                <a:spcPts val="0"/>
              </a:spcBef>
              <a:spcAft>
                <a:spcPts val="0"/>
              </a:spcAft>
              <a:buClr>
                <a:srgbClr val="000000"/>
              </a:buClr>
              <a:buSzPts val="1000"/>
              <a:buFont typeface="Calibri"/>
              <a:buChar char="○"/>
            </a:pPr>
            <a:r>
              <a:rPr lang="en-US" sz="1400"/>
              <a:t>Practices to re-engage disenfranchised learners</a:t>
            </a:r>
            <a:endParaRPr sz="1400"/>
          </a:p>
          <a:p>
            <a:pPr marL="914400" marR="0" lvl="1" indent="-292100" algn="l" rtl="0">
              <a:lnSpc>
                <a:spcPct val="100000"/>
              </a:lnSpc>
              <a:spcBef>
                <a:spcPts val="0"/>
              </a:spcBef>
              <a:spcAft>
                <a:spcPts val="0"/>
              </a:spcAft>
              <a:buClr>
                <a:srgbClr val="000000"/>
              </a:buClr>
              <a:buSzPts val="1000"/>
              <a:buFont typeface="Calibri"/>
              <a:buChar char="○"/>
            </a:pPr>
            <a:r>
              <a:rPr lang="en-US" sz="1400"/>
              <a:t>Practices that speak to diverse community of learners and the whole child, not just academic outcomes</a:t>
            </a:r>
            <a:endParaRPr sz="1400"/>
          </a:p>
          <a:p>
            <a:pPr marL="0" marR="0" lvl="0" indent="0" algn="l" rtl="0">
              <a:lnSpc>
                <a:spcPct val="100000"/>
              </a:lnSpc>
              <a:spcBef>
                <a:spcPts val="0"/>
              </a:spcBef>
              <a:spcAft>
                <a:spcPts val="0"/>
              </a:spcAft>
              <a:buNone/>
            </a:pPr>
            <a:endParaRPr sz="400"/>
          </a:p>
          <a:p>
            <a:pPr marL="457200" marR="0" lvl="0" indent="-292100" algn="l" rtl="0">
              <a:lnSpc>
                <a:spcPct val="100000"/>
              </a:lnSpc>
              <a:spcBef>
                <a:spcPts val="0"/>
              </a:spcBef>
              <a:spcAft>
                <a:spcPts val="0"/>
              </a:spcAft>
              <a:buSzPts val="1000"/>
              <a:buFont typeface="Calibri"/>
              <a:buChar char="●"/>
            </a:pPr>
            <a:r>
              <a:rPr lang="en-US" sz="14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Districts where students are outperforming peers in similar contexts</a:t>
            </a:r>
            <a:endParaRPr sz="1400"/>
          </a:p>
          <a:p>
            <a:pPr marL="457200" marR="0" lvl="0" indent="-292100" algn="l" rtl="0">
              <a:lnSpc>
                <a:spcPct val="100000"/>
              </a:lnSpc>
              <a:spcBef>
                <a:spcPts val="1000"/>
              </a:spcBef>
              <a:spcAft>
                <a:spcPts val="0"/>
              </a:spcAft>
              <a:buSzPts val="1000"/>
              <a:buFont typeface="Calibri"/>
              <a:buChar char="●"/>
            </a:pPr>
            <a:r>
              <a:rPr lang="en-US" sz="1400"/>
              <a:t>CDE can analyze data to identify districts/schools that have been consistently successful, i.e. effectively used supports coming out of accountability process</a:t>
            </a:r>
            <a:endParaRPr sz="1400"/>
          </a:p>
          <a:p>
            <a:pPr marL="457200" marR="0" lvl="0" indent="-292100" algn="l" rtl="0">
              <a:lnSpc>
                <a:spcPct val="100000"/>
              </a:lnSpc>
              <a:spcBef>
                <a:spcPts val="1000"/>
              </a:spcBef>
              <a:spcAft>
                <a:spcPts val="0"/>
              </a:spcAft>
              <a:buSzPts val="1000"/>
              <a:buFont typeface="Calibri"/>
              <a:buChar char="●"/>
            </a:pPr>
            <a:r>
              <a:rPr lang="en-US" sz="1400"/>
              <a:t>Expanded measures monitored by local boards</a:t>
            </a:r>
            <a:endParaRPr sz="1400"/>
          </a:p>
          <a:p>
            <a:pPr marL="457200" marR="0" lvl="0" indent="-292100" algn="l" rtl="0">
              <a:lnSpc>
                <a:spcPct val="100000"/>
              </a:lnSpc>
              <a:spcBef>
                <a:spcPts val="1000"/>
              </a:spcBef>
              <a:spcAft>
                <a:spcPts val="0"/>
              </a:spcAft>
              <a:buSzPts val="1000"/>
              <a:buFont typeface="Calibri"/>
              <a:buChar char="●"/>
            </a:pPr>
            <a:r>
              <a:rPr lang="en-US" sz="1400"/>
              <a:t>Dashboards without overall ratings that include information beyond state testing </a:t>
            </a:r>
            <a:endParaRPr sz="1400"/>
          </a:p>
          <a:p>
            <a:pPr marL="457200" marR="0" lvl="0" indent="-292100" algn="l" rtl="0">
              <a:lnSpc>
                <a:spcPct val="100000"/>
              </a:lnSpc>
              <a:spcBef>
                <a:spcPts val="1000"/>
              </a:spcBef>
              <a:spcAft>
                <a:spcPts val="0"/>
              </a:spcAft>
              <a:buSzPts val="1000"/>
              <a:buFont typeface="Calibri"/>
              <a:buChar char="●"/>
            </a:pPr>
            <a:r>
              <a:rPr lang="en-US" sz="1400"/>
              <a:t>How data are provided to local districts</a:t>
            </a:r>
            <a:endParaRPr sz="1400"/>
          </a:p>
          <a:p>
            <a:pPr marL="457200" marR="0" lvl="0" indent="-292100" algn="l" rtl="0">
              <a:lnSpc>
                <a:spcPct val="100000"/>
              </a:lnSpc>
              <a:spcBef>
                <a:spcPts val="1000"/>
              </a:spcBef>
              <a:spcAft>
                <a:spcPts val="0"/>
              </a:spcAft>
              <a:buSzPts val="1000"/>
              <a:buFont typeface="Calibri"/>
              <a:buChar char="●"/>
            </a:pPr>
            <a:r>
              <a:rPr lang="en-US" sz="1400"/>
              <a:t>Colorado SCAP districts</a:t>
            </a:r>
            <a:endParaRPr sz="1400"/>
          </a:p>
          <a:p>
            <a:pPr marL="457200" marR="0" lvl="0" indent="-292100" algn="l" rtl="0">
              <a:lnSpc>
                <a:spcPct val="100000"/>
              </a:lnSpc>
              <a:spcBef>
                <a:spcPts val="1000"/>
              </a:spcBef>
              <a:spcAft>
                <a:spcPts val="0"/>
              </a:spcAft>
              <a:buSzPts val="1000"/>
              <a:buFont typeface="Calibri"/>
              <a:buChar char="●"/>
            </a:pPr>
            <a:r>
              <a:rPr lang="en-US" sz="1400"/>
              <a:t>Examples from other states such as Massachusetts and Indiana</a:t>
            </a:r>
            <a:endParaRPr sz="1400"/>
          </a:p>
          <a:p>
            <a:pPr marL="571500" lvl="1" indent="0" algn="l" rtl="0">
              <a:lnSpc>
                <a:spcPct val="90000"/>
              </a:lnSpc>
              <a:spcBef>
                <a:spcPts val="1000"/>
              </a:spcBef>
              <a:spcAft>
                <a:spcPts val="0"/>
              </a:spcAft>
              <a:buSzPts val="1800"/>
              <a:buNone/>
            </a:pPr>
            <a:endParaRPr/>
          </a:p>
        </p:txBody>
      </p:sp>
      <p:sp>
        <p:nvSpPr>
          <p:cNvPr id="1016" name="Google Shape;1016;p27"/>
          <p:cNvSpPr txBox="1">
            <a:spLocks noGrp="1"/>
          </p:cNvSpPr>
          <p:nvPr>
            <p:ph type="sldNum" idx="12"/>
          </p:nvPr>
        </p:nvSpPr>
        <p:spPr>
          <a:xfrm>
            <a:off x="7425345" y="4844839"/>
            <a:ext cx="9840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52</a:t>
            </a:fld>
            <a:endParaRPr/>
          </a:p>
        </p:txBody>
      </p:sp>
      <p:sp>
        <p:nvSpPr>
          <p:cNvPr id="1017" name="Google Shape;1017;p27"/>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December 1, 2023</a:t>
            </a:r>
            <a:endParaRPr/>
          </a:p>
        </p:txBody>
      </p:sp>
      <p:sp>
        <p:nvSpPr>
          <p:cNvPr id="1018" name="Google Shape;1018;p27"/>
          <p:cNvSpPr txBox="1">
            <a:spLocks noGrp="1"/>
          </p:cNvSpPr>
          <p:nvPr>
            <p:ph type="ftr" idx="11"/>
          </p:nvPr>
        </p:nvSpPr>
        <p:spPr>
          <a:xfrm>
            <a:off x="2764642" y="4844839"/>
            <a:ext cx="3617103" cy="27384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1241 TASK FORCE</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sp>
        <p:nvSpPr>
          <p:cNvPr id="1023" name="Google Shape;1023;p29"/>
          <p:cNvSpPr txBox="1">
            <a:spLocks noGrp="1"/>
          </p:cNvSpPr>
          <p:nvPr>
            <p:ph type="title"/>
          </p:nvPr>
        </p:nvSpPr>
        <p:spPr>
          <a:xfrm>
            <a:off x="700807" y="202472"/>
            <a:ext cx="7708557" cy="578423"/>
          </a:xfrm>
          <a:prstGeom prst="rect">
            <a:avLst/>
          </a:prstGeom>
          <a:noFill/>
          <a:ln>
            <a:noFill/>
          </a:ln>
        </p:spPr>
        <p:txBody>
          <a:bodyPr spcFirstLastPara="1" wrap="square" lIns="0" tIns="0" rIns="0" bIns="0" anchor="ctr" anchorCtr="0">
            <a:noAutofit/>
          </a:bodyPr>
          <a:lstStyle/>
          <a:p>
            <a:pPr marL="0" lvl="0" indent="0" algn="ctr" rtl="0">
              <a:lnSpc>
                <a:spcPct val="85000"/>
              </a:lnSpc>
              <a:spcBef>
                <a:spcPts val="0"/>
              </a:spcBef>
              <a:spcAft>
                <a:spcPts val="0"/>
              </a:spcAft>
              <a:buClr>
                <a:schemeClr val="accent3"/>
              </a:buClr>
              <a:buSzPts val="3200"/>
              <a:buFont typeface="Calibri"/>
              <a:buNone/>
            </a:pPr>
            <a:r>
              <a:rPr lang="en-US" sz="2800" dirty="0">
                <a:solidFill>
                  <a:schemeClr val="accent3"/>
                </a:solidFill>
              </a:rPr>
              <a:t>Let’s brainstorm: </a:t>
            </a:r>
            <a:br>
              <a:rPr lang="en-US" sz="2800" dirty="0">
                <a:solidFill>
                  <a:schemeClr val="accent3"/>
                </a:solidFill>
              </a:rPr>
            </a:br>
            <a:r>
              <a:rPr lang="en-US" sz="2800" dirty="0">
                <a:solidFill>
                  <a:schemeClr val="accent3"/>
                </a:solidFill>
              </a:rPr>
              <a:t>What promising practices should we elevate?</a:t>
            </a:r>
            <a:endParaRPr dirty="0"/>
          </a:p>
        </p:txBody>
      </p:sp>
      <p:sp>
        <p:nvSpPr>
          <p:cNvPr id="1024" name="Google Shape;1024;p29"/>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December 1, 2023</a:t>
            </a:r>
            <a:endParaRPr/>
          </a:p>
        </p:txBody>
      </p:sp>
      <p:sp>
        <p:nvSpPr>
          <p:cNvPr id="1025" name="Google Shape;1025;p29"/>
          <p:cNvSpPr txBox="1">
            <a:spLocks noGrp="1"/>
          </p:cNvSpPr>
          <p:nvPr>
            <p:ph type="ftr" idx="11"/>
          </p:nvPr>
        </p:nvSpPr>
        <p:spPr>
          <a:xfrm>
            <a:off x="2764642" y="4844839"/>
            <a:ext cx="3617103" cy="27384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1241 TASK FORCE</a:t>
            </a:r>
            <a:endParaRPr/>
          </a:p>
        </p:txBody>
      </p:sp>
      <p:sp>
        <p:nvSpPr>
          <p:cNvPr id="1026" name="Google Shape;1026;p29"/>
          <p:cNvSpPr txBox="1">
            <a:spLocks noGrp="1"/>
          </p:cNvSpPr>
          <p:nvPr>
            <p:ph type="sldNum" idx="12"/>
          </p:nvPr>
        </p:nvSpPr>
        <p:spPr>
          <a:xfrm>
            <a:off x="7425345" y="4844839"/>
            <a:ext cx="984019"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53</a:t>
            </a:fld>
            <a:endParaRPr/>
          </a:p>
        </p:txBody>
      </p:sp>
      <p:sp>
        <p:nvSpPr>
          <p:cNvPr id="1027" name="Google Shape;1027;p29"/>
          <p:cNvSpPr txBox="1"/>
          <p:nvPr/>
        </p:nvSpPr>
        <p:spPr>
          <a:xfrm>
            <a:off x="624998" y="1331254"/>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2000" b="1" i="0" u="none" strike="noStrike" cap="none">
                <a:solidFill>
                  <a:srgbClr val="0C0C0C"/>
                </a:solidFill>
                <a:latin typeface="Calibri"/>
                <a:ea typeface="Calibri"/>
                <a:cs typeface="Calibri"/>
                <a:sym typeface="Calibri"/>
              </a:rPr>
              <a:t>Activity Instructions: </a:t>
            </a:r>
            <a:endParaRPr sz="2000" b="1" i="0" u="none" strike="noStrike" cap="none">
              <a:solidFill>
                <a:srgbClr val="0C0C0C"/>
              </a:solidFill>
              <a:latin typeface="Arial"/>
              <a:ea typeface="Arial"/>
              <a:cs typeface="Arial"/>
              <a:sym typeface="Arial"/>
            </a:endParaRPr>
          </a:p>
        </p:txBody>
      </p:sp>
      <p:pic>
        <p:nvPicPr>
          <p:cNvPr id="1028" name="Google Shape;1028;p2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3871729" y="1628124"/>
            <a:ext cx="1113158" cy="1113158"/>
          </a:xfrm>
          <a:prstGeom prst="rect">
            <a:avLst/>
          </a:prstGeom>
          <a:noFill/>
          <a:ln>
            <a:noFill/>
          </a:ln>
        </p:spPr>
      </p:pic>
      <p:cxnSp>
        <p:nvCxnSpPr>
          <p:cNvPr id="1029" name="Google Shape;1029;p29">
            <a:extLst>
              <a:ext uri="{C183D7F6-B498-43B3-948B-1728B52AA6E4}">
                <adec:decorative xmlns:adec="http://schemas.microsoft.com/office/drawing/2017/decorative" val="1"/>
              </a:ext>
            </a:extLst>
          </p:cNvPr>
          <p:cNvCxnSpPr/>
          <p:nvPr/>
        </p:nvCxnSpPr>
        <p:spPr>
          <a:xfrm>
            <a:off x="2241695" y="2244783"/>
            <a:ext cx="1338605" cy="0"/>
          </a:xfrm>
          <a:prstGeom prst="straightConnector1">
            <a:avLst/>
          </a:prstGeom>
          <a:noFill/>
          <a:ln w="38100" cap="flat" cmpd="sng">
            <a:solidFill>
              <a:srgbClr val="E37F0B"/>
            </a:solidFill>
            <a:prstDash val="solid"/>
            <a:round/>
            <a:headEnd type="none" w="sm" len="sm"/>
            <a:tailEnd type="triangle" w="med" len="med"/>
          </a:ln>
        </p:spPr>
      </p:cxnSp>
      <p:graphicFrame>
        <p:nvGraphicFramePr>
          <p:cNvPr id="1030" name="Google Shape;1030;p29"/>
          <p:cNvGraphicFramePr/>
          <p:nvPr/>
        </p:nvGraphicFramePr>
        <p:xfrm>
          <a:off x="0" y="2779224"/>
          <a:ext cx="5922700" cy="1066820"/>
        </p:xfrm>
        <a:graphic>
          <a:graphicData uri="http://schemas.openxmlformats.org/drawingml/2006/table">
            <a:tbl>
              <a:tblPr firstRow="1" bandRow="1">
                <a:noFill/>
                <a:tableStyleId>{1C7D7A6E-CD16-4241-897B-9961BEE30445}</a:tableStyleId>
              </a:tblPr>
              <a:tblGrid>
                <a:gridCol w="2961350">
                  <a:extLst>
                    <a:ext uri="{9D8B030D-6E8A-4147-A177-3AD203B41FA5}">
                      <a16:colId xmlns:a16="http://schemas.microsoft.com/office/drawing/2014/main" val="20000"/>
                    </a:ext>
                  </a:extLst>
                </a:gridCol>
                <a:gridCol w="2961350">
                  <a:extLst>
                    <a:ext uri="{9D8B030D-6E8A-4147-A177-3AD203B41FA5}">
                      <a16:colId xmlns:a16="http://schemas.microsoft.com/office/drawing/2014/main" val="20001"/>
                    </a:ext>
                  </a:extLst>
                </a:gridCol>
              </a:tblGrid>
              <a:tr h="329225">
                <a:tc>
                  <a:txBody>
                    <a:bodyPr/>
                    <a:lstStyle/>
                    <a:p>
                      <a:pPr marL="0" marR="0" lvl="0" indent="0" algn="ctr" rtl="0">
                        <a:lnSpc>
                          <a:spcPct val="100000"/>
                        </a:lnSpc>
                        <a:spcBef>
                          <a:spcPts val="0"/>
                        </a:spcBef>
                        <a:spcAft>
                          <a:spcPts val="0"/>
                        </a:spcAft>
                        <a:buNone/>
                      </a:pPr>
                      <a:r>
                        <a:rPr lang="en-US" sz="1600" b="1" u="none" strike="noStrike" cap="none">
                          <a:latin typeface="Calibri"/>
                          <a:ea typeface="Calibri"/>
                          <a:cs typeface="Calibri"/>
                          <a:sym typeface="Calibri"/>
                        </a:rPr>
                        <a:t>30 minutes</a:t>
                      </a:r>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600" b="1" u="none" strike="noStrike" cap="none">
                          <a:latin typeface="Calibri"/>
                          <a:ea typeface="Calibri"/>
                          <a:cs typeface="Calibri"/>
                          <a:sym typeface="Calibri"/>
                        </a:rPr>
                        <a:t>20 minutes</a:t>
                      </a:r>
                      <a:endParaRPr/>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None/>
                      </a:pPr>
                      <a:r>
                        <a:rPr lang="en-US" sz="1400" b="1" u="none" strike="noStrike" cap="none">
                          <a:latin typeface="Calibri"/>
                          <a:ea typeface="Calibri"/>
                          <a:cs typeface="Calibri"/>
                          <a:sym typeface="Calibri"/>
                        </a:rPr>
                        <a:t>In your lucky charms groups, add to our list of promising practices…</a:t>
                      </a:r>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400" b="1" u="none" strike="noStrike" cap="none">
                          <a:latin typeface="Calibri"/>
                          <a:ea typeface="Calibri"/>
                          <a:cs typeface="Calibri"/>
                          <a:sym typeface="Calibri"/>
                        </a:rPr>
                        <a:t>As a whole group, be prepared to share what you and your small group discussed.</a:t>
                      </a:r>
                      <a:endParaRPr/>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031" name="Google Shape;1031;p29"/>
          <p:cNvSpPr txBox="1"/>
          <p:nvPr/>
        </p:nvSpPr>
        <p:spPr>
          <a:xfrm>
            <a:off x="5933337" y="1028602"/>
            <a:ext cx="2984100" cy="3324600"/>
          </a:xfrm>
          <a:prstGeom prst="rect">
            <a:avLst/>
          </a:prstGeom>
          <a:solidFill>
            <a:srgbClr val="E6E3CB"/>
          </a:solid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accent1"/>
              </a:buClr>
              <a:buSzPts val="1400"/>
              <a:buFont typeface="Arial"/>
              <a:buChar char="•"/>
            </a:pPr>
            <a:r>
              <a:rPr lang="en-US" sz="1400" b="0" i="0" u="none" strike="noStrike" cap="none">
                <a:solidFill>
                  <a:srgbClr val="000000"/>
                </a:solidFill>
                <a:latin typeface="Calibri"/>
                <a:ea typeface="Calibri"/>
                <a:cs typeface="Calibri"/>
                <a:sym typeface="Calibri"/>
              </a:rPr>
              <a:t>What additional promising practices should we add to our list?</a:t>
            </a:r>
            <a:endParaRPr/>
          </a:p>
          <a:p>
            <a:pPr marL="285750" marR="0" lvl="0" indent="-285750" algn="l" rtl="0">
              <a:lnSpc>
                <a:spcPct val="100000"/>
              </a:lnSpc>
              <a:spcBef>
                <a:spcPts val="0"/>
              </a:spcBef>
              <a:spcAft>
                <a:spcPts val="0"/>
              </a:spcAft>
              <a:buClr>
                <a:schemeClr val="accent1"/>
              </a:buClr>
              <a:buSzPts val="1400"/>
              <a:buFont typeface="Arial"/>
              <a:buChar char="•"/>
            </a:pPr>
            <a:r>
              <a:rPr lang="en-US" sz="1400" b="0" i="0" u="none" strike="noStrike" cap="none">
                <a:solidFill>
                  <a:srgbClr val="000000"/>
                </a:solidFill>
                <a:latin typeface="Calibri"/>
                <a:ea typeface="Calibri"/>
                <a:cs typeface="Calibri"/>
                <a:sym typeface="Calibri"/>
              </a:rPr>
              <a:t>What resource category does it align to?</a:t>
            </a:r>
            <a:endParaRPr/>
          </a:p>
          <a:p>
            <a:pPr marL="285750" marR="0" lvl="0" indent="-285750" algn="l" rtl="0">
              <a:lnSpc>
                <a:spcPct val="100000"/>
              </a:lnSpc>
              <a:spcBef>
                <a:spcPts val="0"/>
              </a:spcBef>
              <a:spcAft>
                <a:spcPts val="0"/>
              </a:spcAft>
              <a:buClr>
                <a:schemeClr val="accent1"/>
              </a:buClr>
              <a:buSzPts val="1400"/>
              <a:buFont typeface="Arial"/>
              <a:buChar char="•"/>
            </a:pPr>
            <a:r>
              <a:rPr lang="en-US" sz="1400" b="0" i="0" u="none" strike="noStrike" cap="none">
                <a:solidFill>
                  <a:srgbClr val="000000"/>
                </a:solidFill>
                <a:latin typeface="Calibri"/>
                <a:ea typeface="Calibri"/>
                <a:cs typeface="Calibri"/>
                <a:sym typeface="Calibri"/>
              </a:rPr>
              <a:t>Where is one place the practice is occurring in Colorado?</a:t>
            </a:r>
            <a:endParaRPr/>
          </a:p>
          <a:p>
            <a:pPr marL="0" marR="0" lvl="0" indent="0" algn="l" rtl="0">
              <a:lnSpc>
                <a:spcPct val="100000"/>
              </a:lnSpc>
              <a:spcBef>
                <a:spcPts val="0"/>
              </a:spcBef>
              <a:spcAft>
                <a:spcPts val="0"/>
              </a:spcAft>
              <a:buNone/>
            </a:pP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1400" b="0" i="1" u="none" strike="noStrike" cap="none">
                <a:solidFill>
                  <a:srgbClr val="000000"/>
                </a:solidFill>
                <a:latin typeface="Calibri"/>
                <a:ea typeface="Calibri"/>
                <a:cs typeface="Calibri"/>
                <a:sym typeface="Calibri"/>
              </a:rPr>
              <a:t>Make sure that the promising practices you suggested are aligned to the list of </a:t>
            </a:r>
            <a:r>
              <a:rPr lang="en-US" i="1">
                <a:latin typeface="Calibri"/>
                <a:ea typeface="Calibri"/>
                <a:cs typeface="Calibri"/>
                <a:sym typeface="Calibri"/>
              </a:rPr>
              <a:t>r</a:t>
            </a:r>
            <a:r>
              <a:rPr lang="en-US" sz="1400" b="0" i="1" u="none" strike="noStrike" cap="none">
                <a:solidFill>
                  <a:srgbClr val="000000"/>
                </a:solidFill>
                <a:latin typeface="Calibri"/>
                <a:ea typeface="Calibri"/>
                <a:cs typeface="Calibri"/>
                <a:sym typeface="Calibri"/>
              </a:rPr>
              <a:t>esources you generated. </a:t>
            </a:r>
            <a:endParaRPr sz="1400" b="0" i="1" u="none" strike="noStrike" cap="none">
              <a:solidFill>
                <a:srgbClr val="000000"/>
              </a:solidFill>
              <a:latin typeface="Calibri"/>
              <a:ea typeface="Calibri"/>
              <a:cs typeface="Calibri"/>
              <a:sym typeface="Calibri"/>
            </a:endParaRPr>
          </a:p>
          <a:p>
            <a:pPr marL="285750" marR="0" lvl="0" indent="-196850" algn="l" rtl="0">
              <a:lnSpc>
                <a:spcPct val="100000"/>
              </a:lnSpc>
              <a:spcBef>
                <a:spcPts val="0"/>
              </a:spcBef>
              <a:spcAft>
                <a:spcPts val="0"/>
              </a:spcAft>
              <a:buClr>
                <a:srgbClr val="000000"/>
              </a:buClr>
              <a:buSzPts val="1400"/>
              <a:buFont typeface="Arial"/>
              <a:buNone/>
            </a:pPr>
            <a:endParaRPr sz="1400" b="0" i="1"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1400" b="0" i="1" u="none" strike="noStrike" cap="none">
                <a:solidFill>
                  <a:srgbClr val="000000"/>
                </a:solidFill>
                <a:latin typeface="Calibri"/>
                <a:ea typeface="Calibri"/>
                <a:cs typeface="Calibri"/>
                <a:sym typeface="Calibri"/>
              </a:rPr>
              <a:t>Feel free to use your computers to look up information to help you answer these questions.</a:t>
            </a:r>
            <a:endParaRPr/>
          </a:p>
        </p:txBody>
      </p:sp>
      <p:pic>
        <p:nvPicPr>
          <p:cNvPr id="1032" name="Google Shape;1032;p29">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912760" y="1681493"/>
            <a:ext cx="1116824" cy="1116824"/>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8" name="Google Shape;1038;p30"/>
          <p:cNvSpPr txBox="1">
            <a:spLocks noGrp="1"/>
          </p:cNvSpPr>
          <p:nvPr>
            <p:ph type="sldNum" idx="12"/>
          </p:nvPr>
        </p:nvSpPr>
        <p:spPr>
          <a:xfrm>
            <a:off x="7425345" y="4844839"/>
            <a:ext cx="984019"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54</a:t>
            </a:fld>
            <a:endParaRPr/>
          </a:p>
        </p:txBody>
      </p:sp>
      <p:graphicFrame>
        <p:nvGraphicFramePr>
          <p:cNvPr id="1039" name="Google Shape;1039;p30"/>
          <p:cNvGraphicFramePr/>
          <p:nvPr>
            <p:extLst>
              <p:ext uri="{D42A27DB-BD31-4B8C-83A1-F6EECF244321}">
                <p14:modId xmlns:p14="http://schemas.microsoft.com/office/powerpoint/2010/main" val="3296938751"/>
              </p:ext>
            </p:extLst>
          </p:nvPr>
        </p:nvGraphicFramePr>
        <p:xfrm>
          <a:off x="163938" y="983659"/>
          <a:ext cx="8980050" cy="3291600"/>
        </p:xfrm>
        <a:graphic>
          <a:graphicData uri="http://schemas.openxmlformats.org/drawingml/2006/table">
            <a:tbl>
              <a:tblPr firstRow="1">
                <a:noFill/>
                <a:tableStyleId>{1C7D7A6E-CD16-4241-897B-9961BEE30445}</a:tableStyleId>
              </a:tblPr>
              <a:tblGrid>
                <a:gridCol w="1336375">
                  <a:extLst>
                    <a:ext uri="{9D8B030D-6E8A-4147-A177-3AD203B41FA5}">
                      <a16:colId xmlns:a16="http://schemas.microsoft.com/office/drawing/2014/main" val="20000"/>
                    </a:ext>
                  </a:extLst>
                </a:gridCol>
                <a:gridCol w="7643675">
                  <a:extLst>
                    <a:ext uri="{9D8B030D-6E8A-4147-A177-3AD203B41FA5}">
                      <a16:colId xmlns:a16="http://schemas.microsoft.com/office/drawing/2014/main" val="20001"/>
                    </a:ext>
                  </a:extLst>
                </a:gridCol>
              </a:tblGrid>
              <a:tr h="318100">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10:00 - 10:25 am</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700"/>
                        <a:buFont typeface="Calibri"/>
                        <a:buNone/>
                      </a:pPr>
                      <a:r>
                        <a:rPr lang="en-US" sz="1200" u="none" strike="noStrike" cap="none">
                          <a:solidFill>
                            <a:schemeClr val="dk1"/>
                          </a:solidFill>
                          <a:latin typeface="Calibri"/>
                          <a:ea typeface="Calibri"/>
                          <a:cs typeface="Calibri"/>
                          <a:sym typeface="Calibri"/>
                        </a:rPr>
                        <a:t>   Welcome and Overview</a:t>
                      </a:r>
                      <a:endParaRPr sz="1200" u="none" strike="noStrike" cap="none">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264975">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10:25 - 11:15 am</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   Revisiting Academic Opportunities and Inequities</a:t>
                      </a:r>
                      <a:endParaRPr sz="1200" u="none" strike="noStrike" cap="none">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239200">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11:15 - 12:30 pm</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   Promising Practices (in Colorado and Across States): Part 1</a:t>
                      </a:r>
                      <a:endParaRPr sz="1200" u="none" strike="noStrike" cap="none">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234450">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12:30 - 1:00 pm</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   Lunch</a:t>
                      </a:r>
                      <a:endParaRPr sz="1200" u="none" strike="noStrike" cap="none">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264975">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1:00 - 2:00</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   Promising Practices (in Colorado and Across States): Part 2 </a:t>
                      </a:r>
                      <a:endParaRPr sz="1200" u="none" strike="noStrike" cap="none">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0">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2:00 - 2:10</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7CD9C"/>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   Break</a:t>
                      </a:r>
                      <a:endParaRPr sz="1200" u="none" strike="noStrike" cap="none">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7CD9C"/>
                    </a:solidFill>
                  </a:tcPr>
                </a:tc>
                <a:extLst>
                  <a:ext uri="{0D108BD9-81ED-4DB2-BD59-A6C34878D82A}">
                    <a16:rowId xmlns:a16="http://schemas.microsoft.com/office/drawing/2014/main" val="10005"/>
                  </a:ext>
                </a:extLst>
              </a:tr>
              <a:tr h="0">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2:10 - 2:40</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   Parking Lot Follow-up: CDE Data Exploration</a:t>
                      </a:r>
                      <a:endParaRPr sz="1200" u="none" strike="noStrike" cap="none">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381000">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2:40 - 3:40 pm</a:t>
                      </a:r>
                      <a:endParaRPr sz="1200" u="none" strike="noStrike" cap="none">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Calibri"/>
                        <a:buNone/>
                      </a:pPr>
                      <a:endParaRPr sz="1200" u="none" strike="noStrike" cap="none">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3:40 - 4:00 pm</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dirty="0">
                          <a:latin typeface="Calibri"/>
                          <a:ea typeface="Calibri"/>
                          <a:cs typeface="Calibri"/>
                          <a:sym typeface="Calibri"/>
                        </a:rPr>
                        <a:t>   Looking Ahead: Future Meetings, Planning for Stakeholder Consultations, and Vision for Reporting</a:t>
                      </a:r>
                      <a:endParaRPr dirty="0"/>
                    </a:p>
                    <a:p>
                      <a:pPr marL="0" marR="0" lvl="0" indent="0" algn="l" rtl="0">
                        <a:lnSpc>
                          <a:spcPct val="100000"/>
                        </a:lnSpc>
                        <a:spcBef>
                          <a:spcPts val="0"/>
                        </a:spcBef>
                        <a:spcAft>
                          <a:spcPts val="0"/>
                        </a:spcAft>
                        <a:buClr>
                          <a:schemeClr val="dk1"/>
                        </a:buClr>
                        <a:buSzPts val="1100"/>
                        <a:buFont typeface="Calibri"/>
                        <a:buNone/>
                      </a:pPr>
                      <a:endParaRPr sz="1200" u="none" strike="noStrike" cap="none"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Calibri"/>
                        <a:buNone/>
                      </a:pPr>
                      <a:r>
                        <a:rPr lang="en-US" sz="1200" u="none" strike="noStrike" cap="none" dirty="0">
                          <a:latin typeface="Calibri"/>
                          <a:ea typeface="Calibri"/>
                          <a:cs typeface="Calibri"/>
                          <a:sym typeface="Calibri"/>
                        </a:rPr>
                        <a:t>   Closing and Next Steps</a:t>
                      </a:r>
                      <a:endParaRPr dirty="0"/>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1040" name="Google Shape;1040;p30"/>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December 1, 2023</a:t>
            </a:r>
            <a:endParaRPr/>
          </a:p>
        </p:txBody>
      </p:sp>
      <p:sp>
        <p:nvSpPr>
          <p:cNvPr id="1041" name="Google Shape;1041;p30"/>
          <p:cNvSpPr txBox="1">
            <a:spLocks noGrp="1"/>
          </p:cNvSpPr>
          <p:nvPr>
            <p:ph type="ftr" idx="11"/>
          </p:nvPr>
        </p:nvSpPr>
        <p:spPr>
          <a:xfrm>
            <a:off x="2764642" y="4844839"/>
            <a:ext cx="3617103" cy="27384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1241 TASK FORCE</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7" name="Google Shape;1047;p31"/>
          <p:cNvSpPr txBox="1">
            <a:spLocks noGrp="1"/>
          </p:cNvSpPr>
          <p:nvPr>
            <p:ph type="sldNum" idx="12"/>
          </p:nvPr>
        </p:nvSpPr>
        <p:spPr>
          <a:xfrm>
            <a:off x="7425345" y="4844839"/>
            <a:ext cx="984019"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55</a:t>
            </a:fld>
            <a:endParaRPr/>
          </a:p>
        </p:txBody>
      </p:sp>
      <p:graphicFrame>
        <p:nvGraphicFramePr>
          <p:cNvPr id="1048" name="Google Shape;1048;p31"/>
          <p:cNvGraphicFramePr/>
          <p:nvPr>
            <p:extLst>
              <p:ext uri="{D42A27DB-BD31-4B8C-83A1-F6EECF244321}">
                <p14:modId xmlns:p14="http://schemas.microsoft.com/office/powerpoint/2010/main" val="160517498"/>
              </p:ext>
            </p:extLst>
          </p:nvPr>
        </p:nvGraphicFramePr>
        <p:xfrm>
          <a:off x="163938" y="983659"/>
          <a:ext cx="8980050" cy="3291600"/>
        </p:xfrm>
        <a:graphic>
          <a:graphicData uri="http://schemas.openxmlformats.org/drawingml/2006/table">
            <a:tbl>
              <a:tblPr firstRow="1">
                <a:noFill/>
                <a:tableStyleId>{1C7D7A6E-CD16-4241-897B-9961BEE30445}</a:tableStyleId>
              </a:tblPr>
              <a:tblGrid>
                <a:gridCol w="1336375">
                  <a:extLst>
                    <a:ext uri="{9D8B030D-6E8A-4147-A177-3AD203B41FA5}">
                      <a16:colId xmlns:a16="http://schemas.microsoft.com/office/drawing/2014/main" val="20000"/>
                    </a:ext>
                  </a:extLst>
                </a:gridCol>
                <a:gridCol w="7643675">
                  <a:extLst>
                    <a:ext uri="{9D8B030D-6E8A-4147-A177-3AD203B41FA5}">
                      <a16:colId xmlns:a16="http://schemas.microsoft.com/office/drawing/2014/main" val="20001"/>
                    </a:ext>
                  </a:extLst>
                </a:gridCol>
              </a:tblGrid>
              <a:tr h="318100">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10:00 - 10:25 am</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700"/>
                        <a:buFont typeface="Calibri"/>
                        <a:buNone/>
                      </a:pPr>
                      <a:r>
                        <a:rPr lang="en-US" sz="1200" u="none" strike="noStrike" cap="none">
                          <a:solidFill>
                            <a:schemeClr val="dk1"/>
                          </a:solidFill>
                          <a:latin typeface="Calibri"/>
                          <a:ea typeface="Calibri"/>
                          <a:cs typeface="Calibri"/>
                          <a:sym typeface="Calibri"/>
                        </a:rPr>
                        <a:t>   Welcome and Overview</a:t>
                      </a:r>
                      <a:endParaRPr sz="1200" u="none" strike="noStrike" cap="none">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264975">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10:25 - 11:15 am</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   Revisiting Academic Opportunities and Inequities</a:t>
                      </a:r>
                      <a:endParaRPr sz="1200" u="none" strike="noStrike" cap="none">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239200">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11:15 - 12:30 pm</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   Promising Practices (in Colorado and Across States): Part 1</a:t>
                      </a:r>
                      <a:endParaRPr sz="1200" u="none" strike="noStrike" cap="none">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234450">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12:30 - 1:00 pm</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   Lunch</a:t>
                      </a:r>
                      <a:endParaRPr sz="1200" u="none" strike="noStrike" cap="none">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264975">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1:00 - 2:00</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   Promising Practices (in Colorado and Across States): Part 2 </a:t>
                      </a:r>
                      <a:endParaRPr sz="1200" u="none" strike="noStrike" cap="none">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0">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2:00 - 2:10</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   Break</a:t>
                      </a:r>
                      <a:endParaRPr sz="1200" u="none" strike="noStrike" cap="none">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0">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2:10 - 2:40</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7CD9C"/>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   Parking Lot Follow-up: CDE Data Exploration</a:t>
                      </a:r>
                      <a:endParaRPr sz="1200" u="none" strike="noStrike" cap="none">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7CD9C"/>
                    </a:solidFill>
                  </a:tcPr>
                </a:tc>
                <a:extLst>
                  <a:ext uri="{0D108BD9-81ED-4DB2-BD59-A6C34878D82A}">
                    <a16:rowId xmlns:a16="http://schemas.microsoft.com/office/drawing/2014/main" val="10006"/>
                  </a:ext>
                </a:extLst>
              </a:tr>
              <a:tr h="381000">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2:40 - 3:40 pm</a:t>
                      </a:r>
                      <a:endParaRPr sz="1200" u="none" strike="noStrike" cap="none">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Calibri"/>
                        <a:buNone/>
                      </a:pPr>
                      <a:endParaRPr sz="1200" u="none" strike="noStrike" cap="none">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3:40 - 4:00 pm</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dirty="0">
                          <a:latin typeface="Calibri"/>
                          <a:ea typeface="Calibri"/>
                          <a:cs typeface="Calibri"/>
                          <a:sym typeface="Calibri"/>
                        </a:rPr>
                        <a:t>   Looking Ahead: Future Meetings, Planning for Stakeholder Consultations, and Vision for Reporting</a:t>
                      </a:r>
                      <a:endParaRPr dirty="0"/>
                    </a:p>
                    <a:p>
                      <a:pPr marL="0" marR="0" lvl="0" indent="0" algn="l" rtl="0">
                        <a:lnSpc>
                          <a:spcPct val="100000"/>
                        </a:lnSpc>
                        <a:spcBef>
                          <a:spcPts val="0"/>
                        </a:spcBef>
                        <a:spcAft>
                          <a:spcPts val="0"/>
                        </a:spcAft>
                        <a:buClr>
                          <a:schemeClr val="dk1"/>
                        </a:buClr>
                        <a:buSzPts val="1100"/>
                        <a:buFont typeface="Calibri"/>
                        <a:buNone/>
                      </a:pPr>
                      <a:endParaRPr sz="1200" u="none" strike="noStrike" cap="none"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Calibri"/>
                        <a:buNone/>
                      </a:pPr>
                      <a:r>
                        <a:rPr lang="en-US" sz="1200" u="none" strike="noStrike" cap="none" dirty="0">
                          <a:latin typeface="Calibri"/>
                          <a:ea typeface="Calibri"/>
                          <a:cs typeface="Calibri"/>
                          <a:sym typeface="Calibri"/>
                        </a:rPr>
                        <a:t>   Closing and Next Steps</a:t>
                      </a:r>
                      <a:endParaRPr dirty="0"/>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1049" name="Google Shape;1049;p31"/>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December 1, 2023</a:t>
            </a:r>
            <a:endParaRPr/>
          </a:p>
        </p:txBody>
      </p:sp>
      <p:sp>
        <p:nvSpPr>
          <p:cNvPr id="1050" name="Google Shape;1050;p31"/>
          <p:cNvSpPr txBox="1">
            <a:spLocks noGrp="1"/>
          </p:cNvSpPr>
          <p:nvPr>
            <p:ph type="ftr" idx="11"/>
          </p:nvPr>
        </p:nvSpPr>
        <p:spPr>
          <a:xfrm>
            <a:off x="2764642" y="4844839"/>
            <a:ext cx="3617103" cy="27384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1241 TASK FORCE</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5" name="Google Shape;1055;p32"/>
          <p:cNvSpPr txBox="1">
            <a:spLocks noGrp="1"/>
          </p:cNvSpPr>
          <p:nvPr>
            <p:ph type="title"/>
          </p:nvPr>
        </p:nvSpPr>
        <p:spPr>
          <a:xfrm>
            <a:off x="822960" y="214957"/>
            <a:ext cx="7543800" cy="578423"/>
          </a:xfrm>
          <a:prstGeom prst="rect">
            <a:avLst/>
          </a:prstGeom>
          <a:noFill/>
          <a:ln>
            <a:noFill/>
          </a:ln>
        </p:spPr>
        <p:txBody>
          <a:bodyPr spcFirstLastPara="1" wrap="square" lIns="0" tIns="0" rIns="0" bIns="0" anchor="ctr" anchorCtr="0">
            <a:noAutofit/>
          </a:bodyPr>
          <a:lstStyle/>
          <a:p>
            <a:pPr marL="0" lvl="0" indent="0" algn="l" rtl="0">
              <a:lnSpc>
                <a:spcPct val="85000"/>
              </a:lnSpc>
              <a:spcBef>
                <a:spcPts val="0"/>
              </a:spcBef>
              <a:spcAft>
                <a:spcPts val="0"/>
              </a:spcAft>
              <a:buClr>
                <a:srgbClr val="3F3F3F"/>
              </a:buClr>
              <a:buSzPts val="3200"/>
              <a:buFont typeface="Calibri"/>
              <a:buNone/>
            </a:pPr>
            <a:r>
              <a:rPr lang="en-US" sz="3000">
                <a:solidFill>
                  <a:schemeClr val="accent3"/>
                </a:solidFill>
              </a:rPr>
              <a:t>We have a very long list of data requests that we are working through</a:t>
            </a:r>
            <a:endParaRPr>
              <a:solidFill>
                <a:schemeClr val="accent3"/>
              </a:solidFill>
            </a:endParaRPr>
          </a:p>
        </p:txBody>
      </p:sp>
      <p:sp>
        <p:nvSpPr>
          <p:cNvPr id="1056" name="Google Shape;1056;p32"/>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December 1, 2023</a:t>
            </a:r>
            <a:endParaRPr/>
          </a:p>
        </p:txBody>
      </p:sp>
      <p:sp>
        <p:nvSpPr>
          <p:cNvPr id="1057" name="Google Shape;1057;p32"/>
          <p:cNvSpPr txBox="1">
            <a:spLocks noGrp="1"/>
          </p:cNvSpPr>
          <p:nvPr>
            <p:ph type="ftr" idx="11"/>
          </p:nvPr>
        </p:nvSpPr>
        <p:spPr>
          <a:xfrm>
            <a:off x="2764642" y="4844839"/>
            <a:ext cx="3617103" cy="27384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1241 TASK FORCE</a:t>
            </a:r>
            <a:endParaRPr/>
          </a:p>
        </p:txBody>
      </p:sp>
      <p:sp>
        <p:nvSpPr>
          <p:cNvPr id="1058" name="Google Shape;1058;p32"/>
          <p:cNvSpPr txBox="1">
            <a:spLocks noGrp="1"/>
          </p:cNvSpPr>
          <p:nvPr>
            <p:ph type="sldNum" idx="12"/>
          </p:nvPr>
        </p:nvSpPr>
        <p:spPr>
          <a:xfrm>
            <a:off x="7425345" y="4844839"/>
            <a:ext cx="984019"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56</a:t>
            </a:fld>
            <a:endParaRPr/>
          </a:p>
        </p:txBody>
      </p:sp>
      <p:sp>
        <p:nvSpPr>
          <p:cNvPr id="1059" name="Google Shape;1059;p32"/>
          <p:cNvSpPr txBox="1"/>
          <p:nvPr/>
        </p:nvSpPr>
        <p:spPr>
          <a:xfrm>
            <a:off x="658337" y="1364535"/>
            <a:ext cx="7589700" cy="1892796"/>
          </a:xfrm>
          <a:prstGeom prst="rect">
            <a:avLst/>
          </a:prstGeom>
          <a:noFill/>
          <a:ln>
            <a:noFill/>
          </a:ln>
        </p:spPr>
        <p:txBody>
          <a:bodyPr spcFirstLastPara="1" wrap="square" lIns="91425" tIns="91425" rIns="91425" bIns="91425" anchor="t" anchorCtr="0">
            <a:spAutoFit/>
          </a:bodyPr>
          <a:lstStyle/>
          <a:p>
            <a:pPr marL="457188" marR="0" lvl="0" indent="-317491" algn="l" rtl="0">
              <a:lnSpc>
                <a:spcPct val="90000"/>
              </a:lnSpc>
              <a:spcBef>
                <a:spcPts val="600"/>
              </a:spcBef>
              <a:spcAft>
                <a:spcPts val="0"/>
              </a:spcAft>
              <a:buClr>
                <a:schemeClr val="accent1"/>
              </a:buClr>
              <a:buSzPts val="1500"/>
              <a:buFont typeface="Calibri"/>
              <a:buChar char="●"/>
            </a:pPr>
            <a:r>
              <a:rPr lang="en-US" sz="1600" b="0" i="0" u="none" strike="noStrike" cap="none">
                <a:solidFill>
                  <a:srgbClr val="0C0C0C"/>
                </a:solidFill>
                <a:latin typeface="Calibri"/>
                <a:ea typeface="Calibri"/>
                <a:cs typeface="Calibri"/>
                <a:sym typeface="Calibri"/>
              </a:rPr>
              <a:t>Add new questions or requests to the </a:t>
            </a:r>
            <a:r>
              <a:rPr lang="en-US" sz="1600" b="1" i="0" u="none" strike="noStrike" cap="none">
                <a:solidFill>
                  <a:srgbClr val="0C0C0C"/>
                </a:solidFill>
                <a:latin typeface="Calibri"/>
                <a:ea typeface="Calibri"/>
                <a:cs typeface="Calibri"/>
                <a:sym typeface="Calibri"/>
              </a:rPr>
              <a:t>parking lot</a:t>
            </a:r>
            <a:r>
              <a:rPr lang="en-US" sz="1600" b="0" i="0" u="none" strike="noStrike" cap="none">
                <a:solidFill>
                  <a:srgbClr val="0C0C0C"/>
                </a:solidFill>
                <a:latin typeface="Calibri"/>
                <a:ea typeface="Calibri"/>
                <a:cs typeface="Calibri"/>
                <a:sym typeface="Calibri"/>
              </a:rPr>
              <a:t> as they come up</a:t>
            </a:r>
            <a:endParaRPr/>
          </a:p>
          <a:p>
            <a:pPr marL="457188" marR="0" lvl="0" indent="-222241" algn="l" rtl="0">
              <a:lnSpc>
                <a:spcPct val="90000"/>
              </a:lnSpc>
              <a:spcBef>
                <a:spcPts val="600"/>
              </a:spcBef>
              <a:spcAft>
                <a:spcPts val="0"/>
              </a:spcAft>
              <a:buClr>
                <a:schemeClr val="accent1"/>
              </a:buClr>
              <a:buSzPts val="1500"/>
              <a:buFont typeface="Calibri"/>
              <a:buNone/>
            </a:pPr>
            <a:endParaRPr sz="800" b="0" i="0" u="none" strike="noStrike" cap="none">
              <a:solidFill>
                <a:srgbClr val="0C0C0C"/>
              </a:solidFill>
              <a:latin typeface="Calibri"/>
              <a:ea typeface="Calibri"/>
              <a:cs typeface="Calibri"/>
              <a:sym typeface="Calibri"/>
            </a:endParaRPr>
          </a:p>
          <a:p>
            <a:pPr marL="457188" marR="0" lvl="0" indent="-317491" algn="l" rtl="0">
              <a:lnSpc>
                <a:spcPct val="90000"/>
              </a:lnSpc>
              <a:spcBef>
                <a:spcPts val="600"/>
              </a:spcBef>
              <a:spcAft>
                <a:spcPts val="0"/>
              </a:spcAft>
              <a:buClr>
                <a:schemeClr val="accent1"/>
              </a:buClr>
              <a:buSzPts val="1500"/>
              <a:buFont typeface="Calibri"/>
              <a:buChar char="●"/>
            </a:pPr>
            <a:r>
              <a:rPr lang="en-US" sz="1600" b="0" i="0" u="none" strike="noStrike" cap="none">
                <a:solidFill>
                  <a:srgbClr val="0C0C0C"/>
                </a:solidFill>
                <a:latin typeface="Calibri"/>
                <a:ea typeface="Calibri"/>
                <a:cs typeface="Calibri"/>
                <a:sym typeface="Calibri"/>
              </a:rPr>
              <a:t>If the request is </a:t>
            </a:r>
            <a:r>
              <a:rPr lang="en-US" sz="1600" b="1" i="0" u="none" strike="noStrike" cap="none">
                <a:solidFill>
                  <a:srgbClr val="0C0C0C"/>
                </a:solidFill>
                <a:latin typeface="Calibri"/>
                <a:ea typeface="Calibri"/>
                <a:cs typeface="Calibri"/>
                <a:sym typeface="Calibri"/>
              </a:rPr>
              <a:t>already on the list </a:t>
            </a:r>
            <a:r>
              <a:rPr lang="en-US" sz="1600" b="0" i="0" u="none" strike="noStrike" cap="none">
                <a:solidFill>
                  <a:srgbClr val="0C0C0C"/>
                </a:solidFill>
                <a:latin typeface="Calibri"/>
                <a:ea typeface="Calibri"/>
                <a:cs typeface="Calibri"/>
                <a:sym typeface="Calibri"/>
              </a:rPr>
              <a:t>we just presented, please </a:t>
            </a:r>
            <a:r>
              <a:rPr lang="en-US" sz="1600" b="1" i="0" u="none" strike="noStrike" cap="none">
                <a:solidFill>
                  <a:srgbClr val="0C0C0C"/>
                </a:solidFill>
                <a:latin typeface="Calibri"/>
                <a:ea typeface="Calibri"/>
                <a:cs typeface="Calibri"/>
                <a:sym typeface="Calibri"/>
              </a:rPr>
              <a:t>don’t add it again</a:t>
            </a:r>
            <a:endParaRPr/>
          </a:p>
          <a:p>
            <a:pPr marL="457188" marR="0" lvl="0" indent="-222241" algn="l" rtl="0">
              <a:lnSpc>
                <a:spcPct val="90000"/>
              </a:lnSpc>
              <a:spcBef>
                <a:spcPts val="600"/>
              </a:spcBef>
              <a:spcAft>
                <a:spcPts val="0"/>
              </a:spcAft>
              <a:buClr>
                <a:schemeClr val="accent1"/>
              </a:buClr>
              <a:buSzPts val="1500"/>
              <a:buFont typeface="Calibri"/>
              <a:buNone/>
            </a:pPr>
            <a:endParaRPr sz="800" b="0" i="0" u="none" strike="noStrike" cap="none">
              <a:solidFill>
                <a:srgbClr val="0C0C0C"/>
              </a:solidFill>
              <a:latin typeface="Calibri"/>
              <a:ea typeface="Calibri"/>
              <a:cs typeface="Calibri"/>
              <a:sym typeface="Calibri"/>
            </a:endParaRPr>
          </a:p>
          <a:p>
            <a:pPr marL="457188" marR="0" lvl="0" indent="-317491" algn="l" rtl="0">
              <a:lnSpc>
                <a:spcPct val="90000"/>
              </a:lnSpc>
              <a:spcBef>
                <a:spcPts val="600"/>
              </a:spcBef>
              <a:spcAft>
                <a:spcPts val="0"/>
              </a:spcAft>
              <a:buClr>
                <a:schemeClr val="accent1"/>
              </a:buClr>
              <a:buSzPts val="1500"/>
              <a:buFont typeface="Calibri"/>
              <a:buChar char="●"/>
            </a:pPr>
            <a:r>
              <a:rPr lang="en-US" sz="1600" b="0" i="0" u="none" strike="noStrike" cap="none">
                <a:solidFill>
                  <a:srgbClr val="0C0C0C"/>
                </a:solidFill>
                <a:latin typeface="Calibri"/>
                <a:ea typeface="Calibri"/>
                <a:cs typeface="Calibri"/>
                <a:sym typeface="Calibri"/>
              </a:rPr>
              <a:t>On any new requests, be as </a:t>
            </a:r>
            <a:r>
              <a:rPr lang="en-US" sz="1600" b="1" i="0" u="none" strike="noStrike" cap="none">
                <a:solidFill>
                  <a:srgbClr val="0C0C0C"/>
                </a:solidFill>
                <a:latin typeface="Calibri"/>
                <a:ea typeface="Calibri"/>
                <a:cs typeface="Calibri"/>
                <a:sym typeface="Calibri"/>
              </a:rPr>
              <a:t>specific</a:t>
            </a:r>
            <a:r>
              <a:rPr lang="en-US" sz="1600" b="0" i="0" u="none" strike="noStrike" cap="none">
                <a:solidFill>
                  <a:srgbClr val="0C0C0C"/>
                </a:solidFill>
                <a:latin typeface="Calibri"/>
                <a:ea typeface="Calibri"/>
                <a:cs typeface="Calibri"/>
                <a:sym typeface="Calibri"/>
              </a:rPr>
              <a:t> as you can and list your </a:t>
            </a:r>
            <a:r>
              <a:rPr lang="en-US" sz="1600" b="1" i="0" u="none" strike="noStrike" cap="none">
                <a:solidFill>
                  <a:srgbClr val="0C0C0C"/>
                </a:solidFill>
                <a:latin typeface="Calibri"/>
                <a:ea typeface="Calibri"/>
                <a:cs typeface="Calibri"/>
                <a:sym typeface="Calibri"/>
              </a:rPr>
              <a:t>reason</a:t>
            </a:r>
            <a:r>
              <a:rPr lang="en-US" sz="1600" b="0" i="0" u="none" strike="noStrike" cap="none">
                <a:solidFill>
                  <a:srgbClr val="0C0C0C"/>
                </a:solidFill>
                <a:latin typeface="Calibri"/>
                <a:ea typeface="Calibri"/>
                <a:cs typeface="Calibri"/>
                <a:sym typeface="Calibri"/>
              </a:rPr>
              <a:t> for the request and how it will </a:t>
            </a:r>
            <a:r>
              <a:rPr lang="en-US" sz="1600" b="1" i="0" u="none" strike="noStrike" cap="none">
                <a:solidFill>
                  <a:srgbClr val="0C0C0C"/>
                </a:solidFill>
                <a:latin typeface="Calibri"/>
                <a:ea typeface="Calibri"/>
                <a:cs typeface="Calibri"/>
                <a:sym typeface="Calibri"/>
              </a:rPr>
              <a:t>help us with our charge</a:t>
            </a:r>
            <a:endParaRPr/>
          </a:p>
          <a:p>
            <a:pPr marL="457188" marR="0" lvl="0" indent="-222241" algn="l" rtl="0">
              <a:lnSpc>
                <a:spcPct val="90000"/>
              </a:lnSpc>
              <a:spcBef>
                <a:spcPts val="600"/>
              </a:spcBef>
              <a:spcAft>
                <a:spcPts val="0"/>
              </a:spcAft>
              <a:buClr>
                <a:schemeClr val="accent1"/>
              </a:buClr>
              <a:buSzPts val="1500"/>
              <a:buFont typeface="Calibri"/>
              <a:buNone/>
            </a:pPr>
            <a:endParaRPr sz="800" b="0" i="0" u="none" strike="noStrike" cap="none">
              <a:solidFill>
                <a:srgbClr val="0C0C0C"/>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4" name="Google Shape;1064;g2a03bddcec7_16_79"/>
          <p:cNvSpPr txBox="1">
            <a:spLocks noGrp="1"/>
          </p:cNvSpPr>
          <p:nvPr>
            <p:ph type="ctrTitle"/>
          </p:nvPr>
        </p:nvSpPr>
        <p:spPr>
          <a:xfrm>
            <a:off x="1657350" y="2416154"/>
            <a:ext cx="5829300" cy="5085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700"/>
              <a:buFont typeface="Arial"/>
              <a:buNone/>
            </a:pPr>
            <a:r>
              <a:rPr lang="en-US"/>
              <a:t>CDE Follow Up</a:t>
            </a:r>
            <a:endParaRPr/>
          </a:p>
        </p:txBody>
      </p:sp>
      <p:sp>
        <p:nvSpPr>
          <p:cNvPr id="1065" name="Google Shape;1065;g2a03bddcec7_16_79"/>
          <p:cNvSpPr txBox="1">
            <a:spLocks noGrp="1"/>
          </p:cNvSpPr>
          <p:nvPr>
            <p:ph type="subTitle" idx="1"/>
          </p:nvPr>
        </p:nvSpPr>
        <p:spPr>
          <a:xfrm>
            <a:off x="685800" y="3805083"/>
            <a:ext cx="7772400" cy="799444"/>
          </a:xfrm>
          <a:prstGeom prst="rect">
            <a:avLst/>
          </a:prstGeom>
          <a:noFill/>
          <a:ln>
            <a:noFill/>
          </a:ln>
        </p:spPr>
        <p:txBody>
          <a:bodyPr spcFirstLastPara="1" wrap="square" lIns="91425" tIns="45700" rIns="91425" bIns="45700" anchor="t" anchorCtr="0">
            <a:normAutofit fontScale="77500" lnSpcReduction="20000"/>
          </a:bodyPr>
          <a:lstStyle/>
          <a:p>
            <a:pPr marL="0" lvl="0" indent="0" algn="ctr" rtl="0">
              <a:lnSpc>
                <a:spcPct val="90000"/>
              </a:lnSpc>
              <a:spcBef>
                <a:spcPts val="0"/>
              </a:spcBef>
              <a:spcAft>
                <a:spcPts val="0"/>
              </a:spcAft>
              <a:buClr>
                <a:schemeClr val="dk1"/>
              </a:buClr>
              <a:buSzPct val="100000"/>
              <a:buNone/>
            </a:pPr>
            <a:endParaRPr sz="2100">
              <a:solidFill>
                <a:schemeClr val="dk1"/>
              </a:solidFill>
            </a:endParaRPr>
          </a:p>
          <a:p>
            <a:pPr marL="0" lvl="0" indent="0" algn="ctr" rtl="0">
              <a:lnSpc>
                <a:spcPct val="90000"/>
              </a:lnSpc>
              <a:spcBef>
                <a:spcPts val="1000"/>
              </a:spcBef>
              <a:spcAft>
                <a:spcPts val="0"/>
              </a:spcAft>
              <a:buClr>
                <a:schemeClr val="dk1"/>
              </a:buClr>
              <a:buSzPct val="100000"/>
              <a:buNone/>
            </a:pPr>
            <a:endParaRPr/>
          </a:p>
          <a:p>
            <a:pPr marL="0" lvl="0" indent="0" algn="ctr" rtl="0">
              <a:lnSpc>
                <a:spcPct val="90000"/>
              </a:lnSpc>
              <a:spcBef>
                <a:spcPts val="1000"/>
              </a:spcBef>
              <a:spcAft>
                <a:spcPts val="0"/>
              </a:spcAft>
              <a:buClr>
                <a:schemeClr val="dk1"/>
              </a:buClr>
              <a:buSzPct val="100000"/>
              <a:buNone/>
            </a:pPr>
            <a:r>
              <a:rPr lang="en-US"/>
              <a:t>December 1, 2023</a:t>
            </a:r>
            <a:endParaRPr/>
          </a:p>
        </p:txBody>
      </p:sp>
      <p:sp>
        <p:nvSpPr>
          <p:cNvPr id="1066" name="Google Shape;1066;g2a03bddcec7_16_79"/>
          <p:cNvSpPr txBox="1">
            <a:spLocks noGrp="1"/>
          </p:cNvSpPr>
          <p:nvPr>
            <p:ph type="sldNum" idx="12"/>
          </p:nvPr>
        </p:nvSpPr>
        <p:spPr>
          <a:xfrm>
            <a:off x="223071" y="4820264"/>
            <a:ext cx="2057400" cy="27384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fld id="{00000000-1234-1234-1234-123412341234}" type="slidenum">
              <a:rPr lang="en-US"/>
              <a:t>57</a:t>
            </a:fld>
            <a:endParaRPr/>
          </a:p>
        </p:txBody>
      </p:sp>
      <p:sp>
        <p:nvSpPr>
          <p:cNvPr id="1067" name="Google Shape;1067;g2a03bddcec7_16_79"/>
          <p:cNvSpPr txBox="1"/>
          <p:nvPr/>
        </p:nvSpPr>
        <p:spPr>
          <a:xfrm>
            <a:off x="1313700" y="3199975"/>
            <a:ext cx="7082100" cy="85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500">
                <a:solidFill>
                  <a:srgbClr val="3F3F3F"/>
                </a:solidFill>
                <a:latin typeface="Calibri"/>
                <a:ea typeface="Calibri"/>
                <a:cs typeface="Calibri"/>
                <a:sym typeface="Calibri"/>
              </a:rPr>
              <a:t>“THE DEPARTMENT SHALL PROVIDE INFORMATION AND STAFF SUPPORT TO THE TASK FORCE UPON THE REQUEST OF THE TASK FORCE CHAIRPERSON TO THE EXTENT NECESSARY FOR THE TASK FORCE TO COMPLETE THE DUTIES DESCRIBED IN SECTION 2-2-2103. THE DEPARTMENT SHALL COMPILE, ANALYZE, AND PROVIDE TO THE TASK FORCE THE DATA NECESSARY FOR THE TASK FORCE TO CONSIDER THE ISSUES IDENTIFIED IN SECTION 2-2-2103.” </a:t>
            </a:r>
            <a:endParaRPr sz="2800">
              <a:solidFill>
                <a:schemeClr val="dk1"/>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g2a03bddcec7_16_86"/>
          <p:cNvSpPr txBox="1">
            <a:spLocks noGrp="1"/>
          </p:cNvSpPr>
          <p:nvPr>
            <p:ph type="title"/>
          </p:nvPr>
        </p:nvSpPr>
        <p:spPr>
          <a:xfrm>
            <a:off x="245197" y="190885"/>
            <a:ext cx="6081900" cy="567300"/>
          </a:xfrm>
          <a:prstGeom prst="rect">
            <a:avLst/>
          </a:prstGeom>
        </p:spPr>
        <p:txBody>
          <a:bodyPr spcFirstLastPara="1" wrap="square" lIns="0" tIns="0" rIns="0" bIns="0" anchor="t" anchorCtr="0">
            <a:normAutofit fontScale="90000"/>
          </a:bodyPr>
          <a:lstStyle/>
          <a:p>
            <a:pPr marL="0" lvl="0" indent="0" algn="l" rtl="0">
              <a:spcBef>
                <a:spcPts val="0"/>
              </a:spcBef>
              <a:spcAft>
                <a:spcPts val="0"/>
              </a:spcAft>
              <a:buNone/>
            </a:pPr>
            <a:r>
              <a:rPr lang="en-US"/>
              <a:t>Update on New Measures in 2024 Performance Frameworks</a:t>
            </a:r>
            <a:endParaRPr/>
          </a:p>
        </p:txBody>
      </p:sp>
      <p:sp>
        <p:nvSpPr>
          <p:cNvPr id="1073" name="Google Shape;1073;g2a03bddcec7_16_86"/>
          <p:cNvSpPr txBox="1">
            <a:spLocks noGrp="1"/>
          </p:cNvSpPr>
          <p:nvPr>
            <p:ph type="body" idx="1"/>
          </p:nvPr>
        </p:nvSpPr>
        <p:spPr>
          <a:xfrm>
            <a:off x="628650" y="1097275"/>
            <a:ext cx="7886700" cy="3662100"/>
          </a:xfrm>
          <a:prstGeom prst="rect">
            <a:avLst/>
          </a:prstGeom>
        </p:spPr>
        <p:txBody>
          <a:bodyPr spcFirstLastPara="1" wrap="square" lIns="0" tIns="0" rIns="0" bIns="45700" anchor="t" anchorCtr="0">
            <a:normAutofit fontScale="77500" lnSpcReduction="20000"/>
          </a:bodyPr>
          <a:lstStyle/>
          <a:p>
            <a:pPr marL="457200" lvl="0" indent="-342190" algn="l" rtl="0">
              <a:spcBef>
                <a:spcPts val="800"/>
              </a:spcBef>
              <a:spcAft>
                <a:spcPts val="0"/>
              </a:spcAft>
              <a:buSzPct val="100000"/>
              <a:buFont typeface="Calibri"/>
              <a:buChar char="•"/>
            </a:pPr>
            <a:r>
              <a:rPr lang="en-US" sz="2308">
                <a:solidFill>
                  <a:srgbClr val="595959"/>
                </a:solidFill>
                <a:highlight>
                  <a:schemeClr val="lt1"/>
                </a:highlight>
              </a:rPr>
              <a:t>The state board voted to keep 2024 framework targets (e.g., sub-</a:t>
            </a:r>
            <a:br>
              <a:rPr lang="en-US" sz="2308">
                <a:solidFill>
                  <a:srgbClr val="595959"/>
                </a:solidFill>
                <a:highlight>
                  <a:schemeClr val="lt1"/>
                </a:highlight>
              </a:rPr>
            </a:br>
            <a:r>
              <a:rPr lang="en-US" sz="2308">
                <a:solidFill>
                  <a:srgbClr val="595959"/>
                </a:solidFill>
                <a:highlight>
                  <a:schemeClr val="lt1"/>
                </a:highlight>
              </a:rPr>
              <a:t>indicator methodology, overall rating cut points) consistent with 2019 </a:t>
            </a:r>
            <a:br>
              <a:rPr lang="en-US" sz="2308">
                <a:solidFill>
                  <a:srgbClr val="595959"/>
                </a:solidFill>
                <a:highlight>
                  <a:schemeClr val="lt1"/>
                </a:highlight>
              </a:rPr>
            </a:br>
            <a:r>
              <a:rPr lang="en-US" sz="2308">
                <a:solidFill>
                  <a:srgbClr val="595959"/>
                </a:solidFill>
                <a:highlight>
                  <a:schemeClr val="lt1"/>
                </a:highlight>
              </a:rPr>
              <a:t>and 2023.</a:t>
            </a:r>
            <a:endParaRPr sz="2308">
              <a:solidFill>
                <a:srgbClr val="595959"/>
              </a:solidFill>
              <a:highlight>
                <a:schemeClr val="lt1"/>
              </a:highlight>
            </a:endParaRPr>
          </a:p>
          <a:p>
            <a:pPr marL="457200" lvl="0" indent="-342190" algn="l" rtl="0">
              <a:spcBef>
                <a:spcPts val="800"/>
              </a:spcBef>
              <a:spcAft>
                <a:spcPts val="0"/>
              </a:spcAft>
              <a:buSzPct val="100000"/>
              <a:buFont typeface="Calibri"/>
              <a:buChar char="•"/>
            </a:pPr>
            <a:r>
              <a:rPr lang="en-US" sz="2308">
                <a:solidFill>
                  <a:srgbClr val="595959"/>
                </a:solidFill>
                <a:highlight>
                  <a:schemeClr val="lt1"/>
                </a:highlight>
              </a:rPr>
              <a:t>Science will be re-introduced in the Achievement performance indicator.</a:t>
            </a:r>
            <a:endParaRPr sz="2308">
              <a:solidFill>
                <a:srgbClr val="595959"/>
              </a:solidFill>
              <a:highlight>
                <a:schemeClr val="lt1"/>
              </a:highlight>
            </a:endParaRPr>
          </a:p>
          <a:p>
            <a:pPr marL="457200" lvl="0" indent="-342190" algn="l" rtl="0">
              <a:spcBef>
                <a:spcPts val="800"/>
              </a:spcBef>
              <a:spcAft>
                <a:spcPts val="0"/>
              </a:spcAft>
              <a:buSzPct val="100000"/>
              <a:buFont typeface="Calibri"/>
              <a:buChar char="•"/>
            </a:pPr>
            <a:r>
              <a:rPr lang="en-US" sz="2308">
                <a:solidFill>
                  <a:srgbClr val="595959"/>
                </a:solidFill>
                <a:highlight>
                  <a:schemeClr val="lt1"/>
                </a:highlight>
              </a:rPr>
              <a:t>On Track Growth will be delayed until all schools are ready for release.  The department will provide public reports beginning in 2024.</a:t>
            </a:r>
            <a:endParaRPr sz="2308">
              <a:solidFill>
                <a:srgbClr val="595959"/>
              </a:solidFill>
              <a:highlight>
                <a:schemeClr val="lt1"/>
              </a:highlight>
            </a:endParaRPr>
          </a:p>
          <a:p>
            <a:pPr marL="457200" lvl="0" indent="-342190" algn="l" rtl="0">
              <a:spcBef>
                <a:spcPts val="800"/>
              </a:spcBef>
              <a:spcAft>
                <a:spcPts val="0"/>
              </a:spcAft>
              <a:buSzPct val="100000"/>
              <a:buFont typeface="Calibri"/>
              <a:buChar char="•"/>
            </a:pPr>
            <a:r>
              <a:rPr lang="en-US" sz="2308">
                <a:solidFill>
                  <a:srgbClr val="595959"/>
                </a:solidFill>
                <a:highlight>
                  <a:schemeClr val="lt1"/>
                </a:highlight>
              </a:rPr>
              <a:t>The state will continue to study the PWR Higher Bar measures because of concerns around data quality.</a:t>
            </a:r>
            <a:endParaRPr sz="2308">
              <a:solidFill>
                <a:srgbClr val="595959"/>
              </a:solidFill>
              <a:highlight>
                <a:schemeClr val="lt1"/>
              </a:highlight>
            </a:endParaRPr>
          </a:p>
          <a:p>
            <a:pPr marL="457200" lvl="0" indent="-342190" algn="l" rtl="0">
              <a:spcBef>
                <a:spcPts val="800"/>
              </a:spcBef>
              <a:spcAft>
                <a:spcPts val="0"/>
              </a:spcAft>
              <a:buSzPct val="100000"/>
              <a:buFont typeface="Calibri"/>
              <a:buChar char="•"/>
            </a:pPr>
            <a:r>
              <a:rPr lang="en-US" sz="2308">
                <a:solidFill>
                  <a:srgbClr val="595959"/>
                </a:solidFill>
                <a:highlight>
                  <a:schemeClr val="lt1"/>
                </a:highlight>
              </a:rPr>
              <a:t>Thank you!  The TAP’s recommendations and feedback from the field (including 1241 Task Force members) were factors in the state board’s considerations.</a:t>
            </a:r>
            <a:endParaRPr sz="2308">
              <a:solidFill>
                <a:srgbClr val="595959"/>
              </a:solidFill>
              <a:highlight>
                <a:schemeClr val="lt1"/>
              </a:highlight>
            </a:endParaRPr>
          </a:p>
          <a:p>
            <a:pPr marL="0" lvl="0" indent="0" algn="l" rtl="0">
              <a:spcBef>
                <a:spcPts val="800"/>
              </a:spcBef>
              <a:spcAft>
                <a:spcPts val="0"/>
              </a:spcAft>
              <a:buClr>
                <a:schemeClr val="dk1"/>
              </a:buClr>
              <a:buSzPct val="61111"/>
              <a:buFont typeface="Arial"/>
              <a:buNone/>
            </a:pPr>
            <a:endParaRPr>
              <a:solidFill>
                <a:srgbClr val="595959"/>
              </a:solidFill>
            </a:endParaRPr>
          </a:p>
          <a:p>
            <a:pPr marL="0" lvl="0" indent="0" algn="ctr" rtl="0">
              <a:spcBef>
                <a:spcPts val="800"/>
              </a:spcBef>
              <a:spcAft>
                <a:spcPts val="0"/>
              </a:spcAft>
              <a:buClr>
                <a:schemeClr val="dk1"/>
              </a:buClr>
              <a:buSzPct val="57894"/>
              <a:buFont typeface="Arial"/>
              <a:buNone/>
            </a:pPr>
            <a:r>
              <a:rPr lang="en-US" sz="1900" i="1" u="sng">
                <a:solidFill>
                  <a:srgbClr val="2C3384"/>
                </a:solidFill>
                <a:hlinkClick r:id="rId3">
                  <a:extLst>
                    <a:ext uri="{A12FA001-AC4F-418D-AE19-62706E023703}">
                      <ahyp:hlinkClr xmlns:ahyp="http://schemas.microsoft.com/office/drawing/2018/hyperlinkcolor" val="tx"/>
                    </a:ext>
                  </a:extLst>
                </a:hlinkClick>
              </a:rPr>
              <a:t>November Board Meeting</a:t>
            </a:r>
            <a:r>
              <a:rPr lang="en-US" sz="3072" i="1">
                <a:solidFill>
                  <a:srgbClr val="595959"/>
                </a:solidFill>
              </a:rPr>
              <a:t> </a:t>
            </a:r>
            <a:r>
              <a:rPr lang="en-US" sz="1675" i="1">
                <a:solidFill>
                  <a:srgbClr val="595959"/>
                </a:solidFill>
              </a:rPr>
              <a:t>(Presentation begins at 6 hours 30 minutes)</a:t>
            </a:r>
            <a:endParaRPr sz="1675" i="1">
              <a:solidFill>
                <a:srgbClr val="595959"/>
              </a:solidFill>
            </a:endParaRPr>
          </a:p>
          <a:p>
            <a:pPr marL="0" lvl="0" indent="0" algn="ctr" rtl="0">
              <a:spcBef>
                <a:spcPts val="800"/>
              </a:spcBef>
              <a:spcAft>
                <a:spcPts val="0"/>
              </a:spcAft>
              <a:buClr>
                <a:schemeClr val="dk1"/>
              </a:buClr>
              <a:buSzPct val="57894"/>
              <a:buFont typeface="Arial"/>
              <a:buNone/>
            </a:pPr>
            <a:r>
              <a:rPr lang="en-US" sz="1900" i="1" u="sng">
                <a:solidFill>
                  <a:srgbClr val="2C3384"/>
                </a:solidFill>
                <a:hlinkClick r:id="rId4">
                  <a:extLst>
                    <a:ext uri="{A12FA001-AC4F-418D-AE19-62706E023703}">
                      <ahyp:hlinkClr xmlns:ahyp="http://schemas.microsoft.com/office/drawing/2018/hyperlinkcolor" val="tx"/>
                    </a:ext>
                  </a:extLst>
                </a:hlinkClick>
              </a:rPr>
              <a:t>Accountability Contact Communication</a:t>
            </a:r>
            <a:r>
              <a:rPr lang="en-US" sz="1900" i="1">
                <a:solidFill>
                  <a:srgbClr val="595959"/>
                </a:solidFill>
              </a:rPr>
              <a:t> </a:t>
            </a:r>
            <a:r>
              <a:rPr lang="en-US" sz="1675" i="1">
                <a:solidFill>
                  <a:srgbClr val="595959"/>
                </a:solidFill>
              </a:rPr>
              <a:t>for more summary</a:t>
            </a:r>
            <a:endParaRPr sz="1675" i="1">
              <a:solidFill>
                <a:srgbClr val="595959"/>
              </a:solidFill>
            </a:endParaRPr>
          </a:p>
          <a:p>
            <a:pPr marL="0" lvl="0" indent="0" algn="l" rtl="0">
              <a:spcBef>
                <a:spcPts val="1000"/>
              </a:spcBef>
              <a:spcAft>
                <a:spcPts val="0"/>
              </a:spcAft>
              <a:buNone/>
            </a:pPr>
            <a:endParaRPr/>
          </a:p>
        </p:txBody>
      </p:sp>
      <p:sp>
        <p:nvSpPr>
          <p:cNvPr id="1074" name="Google Shape;1074;g2a03bddcec7_16_86"/>
          <p:cNvSpPr txBox="1">
            <a:spLocks noGrp="1"/>
          </p:cNvSpPr>
          <p:nvPr>
            <p:ph type="sldNum" idx="12"/>
          </p:nvPr>
        </p:nvSpPr>
        <p:spPr>
          <a:xfrm>
            <a:off x="223071" y="4820264"/>
            <a:ext cx="2057400" cy="273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Font typeface="Arial"/>
              <a:buNone/>
            </a:pPr>
            <a:fld id="{00000000-1234-1234-1234-123412341234}" type="slidenum">
              <a:rPr lang="en-US"/>
              <a:t>58</a:t>
            </a:fld>
            <a:endParaRPr/>
          </a:p>
        </p:txBody>
      </p:sp>
      <p:pic>
        <p:nvPicPr>
          <p:cNvPr id="1075" name="Google Shape;1075;g2a03bddcec7_16_86">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7648563" y="0"/>
            <a:ext cx="1495425" cy="16002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0" name="Google Shape;1080;g2a03bddcec7_16_92"/>
          <p:cNvSpPr txBox="1">
            <a:spLocks noGrp="1"/>
          </p:cNvSpPr>
          <p:nvPr>
            <p:ph type="title"/>
          </p:nvPr>
        </p:nvSpPr>
        <p:spPr>
          <a:xfrm>
            <a:off x="245197" y="190885"/>
            <a:ext cx="6081900" cy="567300"/>
          </a:xfrm>
          <a:prstGeom prst="rect">
            <a:avLst/>
          </a:prstGeom>
        </p:spPr>
        <p:txBody>
          <a:bodyPr spcFirstLastPara="1" wrap="square" lIns="0" tIns="0" rIns="0" bIns="0" anchor="t" anchorCtr="0">
            <a:normAutofit fontScale="90000"/>
          </a:bodyPr>
          <a:lstStyle/>
          <a:p>
            <a:pPr marL="0" lvl="0" indent="0" algn="l" rtl="0">
              <a:spcBef>
                <a:spcPts val="0"/>
              </a:spcBef>
              <a:spcAft>
                <a:spcPts val="0"/>
              </a:spcAft>
              <a:buClr>
                <a:schemeClr val="dk1"/>
              </a:buClr>
              <a:buSzPct val="39285"/>
              <a:buFont typeface="Arial"/>
              <a:buNone/>
            </a:pPr>
            <a:r>
              <a:rPr lang="en-US"/>
              <a:t>Accountability Reference Handbook and Future Data Requests</a:t>
            </a:r>
            <a:endParaRPr/>
          </a:p>
        </p:txBody>
      </p:sp>
      <p:sp>
        <p:nvSpPr>
          <p:cNvPr id="1081" name="Google Shape;1081;g2a03bddcec7_16_92"/>
          <p:cNvSpPr txBox="1">
            <a:spLocks noGrp="1"/>
          </p:cNvSpPr>
          <p:nvPr>
            <p:ph type="sldNum" idx="12"/>
          </p:nvPr>
        </p:nvSpPr>
        <p:spPr>
          <a:xfrm>
            <a:off x="223071" y="4820264"/>
            <a:ext cx="2057400" cy="273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Font typeface="Arial"/>
              <a:buNone/>
            </a:pPr>
            <a:fld id="{00000000-1234-1234-1234-123412341234}" type="slidenum">
              <a:rPr lang="en-US"/>
              <a:t>59</a:t>
            </a:fld>
            <a:endParaRPr/>
          </a:p>
        </p:txBody>
      </p:sp>
      <p:sp>
        <p:nvSpPr>
          <p:cNvPr id="1082" name="Google Shape;1082;g2a03bddcec7_16_92"/>
          <p:cNvSpPr txBox="1">
            <a:spLocks noGrp="1"/>
          </p:cNvSpPr>
          <p:nvPr>
            <p:ph type="body" idx="1"/>
          </p:nvPr>
        </p:nvSpPr>
        <p:spPr>
          <a:xfrm>
            <a:off x="628651" y="1097280"/>
            <a:ext cx="7886700" cy="3480600"/>
          </a:xfrm>
          <a:prstGeom prst="rect">
            <a:avLst/>
          </a:prstGeom>
        </p:spPr>
        <p:txBody>
          <a:bodyPr spcFirstLastPara="1" wrap="square" lIns="0" tIns="0" rIns="0" bIns="45700" anchor="t" anchorCtr="0">
            <a:normAutofit/>
          </a:bodyPr>
          <a:lstStyle/>
          <a:p>
            <a:pPr marL="457200" lvl="0" indent="-342900" algn="l" rtl="0">
              <a:spcBef>
                <a:spcPts val="1000"/>
              </a:spcBef>
              <a:spcAft>
                <a:spcPts val="0"/>
              </a:spcAft>
              <a:buSzPts val="1800"/>
              <a:buChar char="●"/>
            </a:pPr>
            <a:r>
              <a:rPr lang="en-US"/>
              <a:t>Updated the Q&amp;A document with new format </a:t>
            </a:r>
            <a:endParaRPr/>
          </a:p>
          <a:p>
            <a:pPr marL="914400" lvl="1" indent="-330200" algn="l" rtl="0">
              <a:spcBef>
                <a:spcPts val="0"/>
              </a:spcBef>
              <a:spcAft>
                <a:spcPts val="0"/>
              </a:spcAft>
              <a:buSzPts val="1600"/>
              <a:buChar char="○"/>
            </a:pPr>
            <a:r>
              <a:rPr lang="en-US" u="sng">
                <a:solidFill>
                  <a:schemeClr val="hlink"/>
                </a:solidFill>
                <a:hlinkClick r:id="rId3"/>
              </a:rPr>
              <a:t>Living </a:t>
            </a:r>
            <a:r>
              <a:rPr lang="en-US" u="sng">
                <a:solidFill>
                  <a:schemeClr val="hlink"/>
                </a:solidFill>
                <a:hlinkClick r:id="rId3"/>
              </a:rPr>
              <a:t>resource</a:t>
            </a:r>
            <a:r>
              <a:rPr lang="en-US"/>
              <a:t> that will be continually updated with new information depending upon your requests and on presentations about the current accountability system.</a:t>
            </a:r>
            <a:endParaRPr/>
          </a:p>
          <a:p>
            <a:pPr marL="914400" lvl="1" indent="-330200" algn="l" rtl="0">
              <a:spcBef>
                <a:spcPts val="0"/>
              </a:spcBef>
              <a:spcAft>
                <a:spcPts val="0"/>
              </a:spcAft>
              <a:buSzPts val="1600"/>
              <a:buChar char="○"/>
            </a:pPr>
            <a:r>
              <a:rPr lang="en-US"/>
              <a:t>Added table of contents and quick links.  New content will be labeled.</a:t>
            </a:r>
            <a:endParaRPr/>
          </a:p>
          <a:p>
            <a:pPr marL="914400" lvl="1" indent="-330200" algn="l" rtl="0">
              <a:spcBef>
                <a:spcPts val="0"/>
              </a:spcBef>
              <a:spcAft>
                <a:spcPts val="0"/>
              </a:spcAft>
              <a:buSzPts val="1600"/>
              <a:buChar char="○"/>
            </a:pPr>
            <a:r>
              <a:rPr lang="en-US"/>
              <a:t>Pending requests in final section with a tentative plan/schedule.</a:t>
            </a:r>
            <a:br>
              <a:rPr lang="en-US"/>
            </a:br>
            <a:endParaRPr/>
          </a:p>
          <a:p>
            <a:pPr marL="457200" lvl="0" indent="-342900" algn="l" rtl="0">
              <a:spcBef>
                <a:spcPts val="0"/>
              </a:spcBef>
              <a:spcAft>
                <a:spcPts val="0"/>
              </a:spcAft>
              <a:buSzPts val="1800"/>
              <a:buChar char="●"/>
            </a:pPr>
            <a:r>
              <a:rPr lang="en-US"/>
              <a:t>Highlights on Future Presentations</a:t>
            </a:r>
            <a:endParaRPr/>
          </a:p>
          <a:p>
            <a:pPr marL="914400" lvl="1" indent="-330200" algn="l" rtl="0">
              <a:spcBef>
                <a:spcPts val="0"/>
              </a:spcBef>
              <a:spcAft>
                <a:spcPts val="0"/>
              </a:spcAft>
              <a:buSzPts val="1600"/>
              <a:buChar char="○"/>
            </a:pPr>
            <a:r>
              <a:rPr lang="en-US"/>
              <a:t>Deeper dive on relationship between performance indicators (i.e., achievement, growth, postsecondary workforce readiness) and student characteristics (e.g., Multilingual Learners, FRL, Minority, IEPs, Gifted) -- </a:t>
            </a:r>
            <a:r>
              <a:rPr lang="en-US">
                <a:solidFill>
                  <a:srgbClr val="FF0000"/>
                </a:solidFill>
              </a:rPr>
              <a:t>Yes, more scatterplots!</a:t>
            </a:r>
            <a:endParaRPr>
              <a:solidFill>
                <a:srgbClr val="FF0000"/>
              </a:solidFill>
            </a:endParaRPr>
          </a:p>
          <a:p>
            <a:pPr marL="914400" lvl="1" indent="-330200" algn="l" rtl="0">
              <a:spcBef>
                <a:spcPts val="0"/>
              </a:spcBef>
              <a:spcAft>
                <a:spcPts val="0"/>
              </a:spcAft>
              <a:buSzPts val="1600"/>
              <a:buChar char="○"/>
            </a:pPr>
            <a:r>
              <a:rPr lang="en-US"/>
              <a:t>Introduction to publicly available data tools</a:t>
            </a:r>
            <a:endParaRPr/>
          </a:p>
          <a:p>
            <a:pPr marL="914400" lvl="1" indent="-330200" algn="l" rtl="0">
              <a:spcBef>
                <a:spcPts val="0"/>
              </a:spcBef>
              <a:spcAft>
                <a:spcPts val="0"/>
              </a:spcAft>
              <a:buSzPts val="1600"/>
              <a:buChar char="○"/>
            </a:pPr>
            <a:r>
              <a:rPr lang="en-US"/>
              <a:t>Updates on 2023 framework trends (including the accountability clock) once frameworks are finalized at Dec state board meeting</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g2625d57799e_0_1"/>
          <p:cNvSpPr txBox="1">
            <a:spLocks noGrp="1"/>
          </p:cNvSpPr>
          <p:nvPr>
            <p:ph type="title"/>
          </p:nvPr>
        </p:nvSpPr>
        <p:spPr>
          <a:xfrm>
            <a:off x="381425" y="214950"/>
            <a:ext cx="8403000" cy="5784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solidFill>
                  <a:schemeClr val="accent3"/>
                </a:solidFill>
              </a:rPr>
              <a:t>A note on participation etiquette</a:t>
            </a:r>
            <a:endParaRPr>
              <a:solidFill>
                <a:schemeClr val="accent3"/>
              </a:solidFill>
            </a:endParaRPr>
          </a:p>
        </p:txBody>
      </p:sp>
      <p:sp>
        <p:nvSpPr>
          <p:cNvPr id="571" name="Google Shape;571;g2625d57799e_0_1"/>
          <p:cNvSpPr txBox="1">
            <a:spLocks noGrp="1"/>
          </p:cNvSpPr>
          <p:nvPr>
            <p:ph type="sldNum" idx="12"/>
          </p:nvPr>
        </p:nvSpPr>
        <p:spPr>
          <a:xfrm>
            <a:off x="7425345" y="4844839"/>
            <a:ext cx="9840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6</a:t>
            </a:fld>
            <a:endParaRPr/>
          </a:p>
        </p:txBody>
      </p:sp>
      <p:sp>
        <p:nvSpPr>
          <p:cNvPr id="572" name="Google Shape;572;g2625d57799e_0_1"/>
          <p:cNvSpPr txBox="1"/>
          <p:nvPr/>
        </p:nvSpPr>
        <p:spPr>
          <a:xfrm>
            <a:off x="219600" y="936250"/>
            <a:ext cx="8564700" cy="738900"/>
          </a:xfrm>
          <a:prstGeom prst="rect">
            <a:avLst/>
          </a:prstGeom>
          <a:solidFill>
            <a:srgbClr val="FBE6CC"/>
          </a:solidFill>
          <a:ln>
            <a:noFill/>
          </a:ln>
        </p:spPr>
        <p:txBody>
          <a:bodyPr spcFirstLastPara="1" wrap="square" lIns="91425" tIns="91425" rIns="91425" bIns="91425" anchor="t" anchorCtr="0">
            <a:spAutoFit/>
          </a:bodyPr>
          <a:lstStyle/>
          <a:p>
            <a:pPr marL="0" lvl="0" indent="0" algn="ctr" rtl="0">
              <a:lnSpc>
                <a:spcPct val="98181"/>
              </a:lnSpc>
              <a:spcBef>
                <a:spcPts val="0"/>
              </a:spcBef>
              <a:spcAft>
                <a:spcPts val="0"/>
              </a:spcAft>
              <a:buNone/>
            </a:pPr>
            <a:r>
              <a:rPr lang="en-US" sz="1800">
                <a:solidFill>
                  <a:schemeClr val="dk1"/>
                </a:solidFill>
                <a:latin typeface="Calibri"/>
                <a:ea typeface="Calibri"/>
                <a:cs typeface="Calibri"/>
                <a:sym typeface="Calibri"/>
              </a:rPr>
              <a:t>To support our norm: Share the speaking and listening space with fellow members in an equitable and respectful manner</a:t>
            </a:r>
            <a:endParaRPr sz="1800">
              <a:solidFill>
                <a:schemeClr val="dk1"/>
              </a:solidFill>
              <a:latin typeface="Calibri"/>
              <a:ea typeface="Calibri"/>
              <a:cs typeface="Calibri"/>
              <a:sym typeface="Calibri"/>
            </a:endParaRPr>
          </a:p>
        </p:txBody>
      </p:sp>
      <p:sp>
        <p:nvSpPr>
          <p:cNvPr id="573" name="Google Shape;573;g2625d57799e_0_1"/>
          <p:cNvSpPr txBox="1"/>
          <p:nvPr/>
        </p:nvSpPr>
        <p:spPr>
          <a:xfrm>
            <a:off x="219600" y="1675150"/>
            <a:ext cx="4172700" cy="1408500"/>
          </a:xfrm>
          <a:prstGeom prst="rect">
            <a:avLst/>
          </a:prstGeom>
          <a:noFill/>
          <a:ln>
            <a:noFill/>
          </a:ln>
        </p:spPr>
        <p:txBody>
          <a:bodyPr spcFirstLastPara="1" wrap="square" lIns="91425" tIns="91425" rIns="91425" bIns="91425" anchor="t" anchorCtr="0">
            <a:spAutoFit/>
          </a:bodyPr>
          <a:lstStyle/>
          <a:p>
            <a:pPr marL="114300" lvl="0" indent="0" algn="l" rtl="0">
              <a:lnSpc>
                <a:spcPct val="98181"/>
              </a:lnSpc>
              <a:spcBef>
                <a:spcPts val="900"/>
              </a:spcBef>
              <a:spcAft>
                <a:spcPts val="0"/>
              </a:spcAft>
              <a:buNone/>
            </a:pPr>
            <a:r>
              <a:rPr lang="en-US" sz="1800" b="1">
                <a:solidFill>
                  <a:schemeClr val="dk1"/>
                </a:solidFill>
                <a:latin typeface="Calibri"/>
                <a:ea typeface="Calibri"/>
                <a:cs typeface="Calibri"/>
                <a:sym typeface="Calibri"/>
              </a:rPr>
              <a:t>In Person</a:t>
            </a:r>
            <a:endParaRPr sz="1800" b="1">
              <a:solidFill>
                <a:schemeClr val="dk1"/>
              </a:solidFill>
              <a:latin typeface="Calibri"/>
              <a:ea typeface="Calibri"/>
              <a:cs typeface="Calibri"/>
              <a:sym typeface="Calibri"/>
            </a:endParaRPr>
          </a:p>
          <a:p>
            <a:pPr marL="457200" lvl="0" indent="-342900" algn="l" rtl="0">
              <a:lnSpc>
                <a:spcPct val="98181"/>
              </a:lnSpc>
              <a:spcBef>
                <a:spcPts val="900"/>
              </a:spcBef>
              <a:spcAft>
                <a:spcPts val="0"/>
              </a:spcAft>
              <a:buClr>
                <a:schemeClr val="accent1"/>
              </a:buClr>
              <a:buSzPts val="1800"/>
              <a:buFont typeface="Calibri"/>
              <a:buChar char="●"/>
            </a:pPr>
            <a:r>
              <a:rPr lang="en-US" sz="1800">
                <a:solidFill>
                  <a:schemeClr val="dk1"/>
                </a:solidFill>
                <a:latin typeface="Calibri"/>
                <a:ea typeface="Calibri"/>
                <a:cs typeface="Calibri"/>
                <a:sym typeface="Calibri"/>
              </a:rPr>
              <a:t>Task Force members, please utilize flags and wait for Chairs or facilitator to recognize you before speaking.</a:t>
            </a:r>
            <a:endParaRPr sz="1800">
              <a:solidFill>
                <a:schemeClr val="dk1"/>
              </a:solidFill>
              <a:latin typeface="Calibri"/>
              <a:ea typeface="Calibri"/>
              <a:cs typeface="Calibri"/>
              <a:sym typeface="Calibri"/>
            </a:endParaRPr>
          </a:p>
        </p:txBody>
      </p:sp>
      <p:sp>
        <p:nvSpPr>
          <p:cNvPr id="574" name="Google Shape;574;g2625d57799e_0_1"/>
          <p:cNvSpPr txBox="1"/>
          <p:nvPr/>
        </p:nvSpPr>
        <p:spPr>
          <a:xfrm>
            <a:off x="4773725" y="1675150"/>
            <a:ext cx="4010700" cy="2692200"/>
          </a:xfrm>
          <a:prstGeom prst="rect">
            <a:avLst/>
          </a:prstGeom>
          <a:noFill/>
          <a:ln>
            <a:noFill/>
          </a:ln>
        </p:spPr>
        <p:txBody>
          <a:bodyPr spcFirstLastPara="1" wrap="square" lIns="91425" tIns="91425" rIns="91425" bIns="91425" anchor="t" anchorCtr="0">
            <a:spAutoFit/>
          </a:bodyPr>
          <a:lstStyle/>
          <a:p>
            <a:pPr marL="114300" lvl="0" indent="0" algn="l" rtl="0">
              <a:lnSpc>
                <a:spcPct val="115000"/>
              </a:lnSpc>
              <a:spcBef>
                <a:spcPts val="0"/>
              </a:spcBef>
              <a:spcAft>
                <a:spcPts val="0"/>
              </a:spcAft>
              <a:buNone/>
            </a:pPr>
            <a:r>
              <a:rPr lang="en-US" sz="1800" b="1">
                <a:solidFill>
                  <a:schemeClr val="dk1"/>
                </a:solidFill>
                <a:latin typeface="Calibri"/>
                <a:ea typeface="Calibri"/>
                <a:cs typeface="Calibri"/>
                <a:sym typeface="Calibri"/>
              </a:rPr>
              <a:t>On Zoom</a:t>
            </a:r>
            <a:endParaRPr sz="1800" b="1">
              <a:solidFill>
                <a:schemeClr val="dk1"/>
              </a:solidFill>
              <a:latin typeface="Calibri"/>
              <a:ea typeface="Calibri"/>
              <a:cs typeface="Calibri"/>
              <a:sym typeface="Calibri"/>
            </a:endParaRPr>
          </a:p>
          <a:p>
            <a:pPr marL="457200" lvl="0" indent="-342900" algn="l" rtl="0">
              <a:lnSpc>
                <a:spcPct val="115000"/>
              </a:lnSpc>
              <a:spcBef>
                <a:spcPts val="0"/>
              </a:spcBef>
              <a:spcAft>
                <a:spcPts val="0"/>
              </a:spcAft>
              <a:buClr>
                <a:schemeClr val="accent1"/>
              </a:buClr>
              <a:buSzPts val="1800"/>
              <a:buFont typeface="Calibri"/>
              <a:buChar char="●"/>
            </a:pPr>
            <a:r>
              <a:rPr lang="en-US" sz="1800">
                <a:solidFill>
                  <a:schemeClr val="dk1"/>
                </a:solidFill>
                <a:latin typeface="Calibri"/>
                <a:ea typeface="Calibri"/>
                <a:cs typeface="Calibri"/>
                <a:sym typeface="Calibri"/>
              </a:rPr>
              <a:t>Please remain muted and only come off mute when called upon.</a:t>
            </a:r>
            <a:endParaRPr sz="1800">
              <a:solidFill>
                <a:schemeClr val="dk1"/>
              </a:solidFill>
              <a:latin typeface="Calibri"/>
              <a:ea typeface="Calibri"/>
              <a:cs typeface="Calibri"/>
              <a:sym typeface="Calibri"/>
            </a:endParaRPr>
          </a:p>
          <a:p>
            <a:pPr marL="457200" lvl="0" indent="-342900" algn="l" rtl="0">
              <a:lnSpc>
                <a:spcPct val="115000"/>
              </a:lnSpc>
              <a:spcBef>
                <a:spcPts val="0"/>
              </a:spcBef>
              <a:spcAft>
                <a:spcPts val="0"/>
              </a:spcAft>
              <a:buClr>
                <a:schemeClr val="accent1"/>
              </a:buClr>
              <a:buSzPts val="1800"/>
              <a:buFont typeface="Calibri"/>
              <a:buChar char="●"/>
            </a:pPr>
            <a:r>
              <a:rPr lang="en-US" sz="1800">
                <a:solidFill>
                  <a:schemeClr val="dk1"/>
                </a:solidFill>
                <a:latin typeface="Calibri"/>
                <a:ea typeface="Calibri"/>
                <a:cs typeface="Calibri"/>
                <a:sym typeface="Calibri"/>
              </a:rPr>
              <a:t>Use the Hand Raise feature to be recognized by a Chair or facilitator.</a:t>
            </a:r>
            <a:endParaRPr sz="1800">
              <a:solidFill>
                <a:schemeClr val="dk1"/>
              </a:solidFill>
              <a:latin typeface="Calibri"/>
              <a:ea typeface="Calibri"/>
              <a:cs typeface="Calibri"/>
              <a:sym typeface="Calibri"/>
            </a:endParaRPr>
          </a:p>
          <a:p>
            <a:pPr marL="457200" lvl="0" indent="-342900" algn="l" rtl="0">
              <a:lnSpc>
                <a:spcPct val="115000"/>
              </a:lnSpc>
              <a:spcBef>
                <a:spcPts val="0"/>
              </a:spcBef>
              <a:spcAft>
                <a:spcPts val="0"/>
              </a:spcAft>
              <a:buClr>
                <a:schemeClr val="accent1"/>
              </a:buClr>
              <a:buSzPts val="1800"/>
              <a:buFont typeface="Calibri"/>
              <a:buChar char="●"/>
            </a:pPr>
            <a:r>
              <a:rPr lang="en-US" sz="1800">
                <a:solidFill>
                  <a:schemeClr val="dk1"/>
                </a:solidFill>
                <a:latin typeface="Calibri"/>
                <a:ea typeface="Calibri"/>
                <a:cs typeface="Calibri"/>
                <a:sym typeface="Calibri"/>
              </a:rPr>
              <a:t>Any private messages sent to the Co-Hosts may not be reviewed during the meeting.</a:t>
            </a:r>
            <a:endParaRPr sz="1800">
              <a:solidFill>
                <a:schemeClr val="dk1"/>
              </a:solidFill>
              <a:latin typeface="Calibri"/>
              <a:ea typeface="Calibri"/>
              <a:cs typeface="Calibri"/>
              <a:sym typeface="Calibri"/>
            </a:endParaRPr>
          </a:p>
        </p:txBody>
      </p:sp>
      <p:sp>
        <p:nvSpPr>
          <p:cNvPr id="575" name="Google Shape;575;g2625d57799e_0_1"/>
          <p:cNvSpPr txBox="1">
            <a:spLocks noGrp="1"/>
          </p:cNvSpPr>
          <p:nvPr>
            <p:ph type="dt" idx="10"/>
          </p:nvPr>
        </p:nvSpPr>
        <p:spPr>
          <a:xfrm>
            <a:off x="822961" y="4844839"/>
            <a:ext cx="1854300" cy="2739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December 1, 2023</a:t>
            </a:r>
            <a:endParaRPr/>
          </a:p>
        </p:txBody>
      </p:sp>
      <p:sp>
        <p:nvSpPr>
          <p:cNvPr id="576" name="Google Shape;576;g2625d57799e_0_1"/>
          <p:cNvSpPr txBox="1">
            <a:spLocks noGrp="1"/>
          </p:cNvSpPr>
          <p:nvPr>
            <p:ph type="ftr" idx="11"/>
          </p:nvPr>
        </p:nvSpPr>
        <p:spPr>
          <a:xfrm>
            <a:off x="2764642" y="4844839"/>
            <a:ext cx="3617100" cy="273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1241 TASK FORCE</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86"/>
        <p:cNvGrpSpPr/>
        <p:nvPr/>
      </p:nvGrpSpPr>
      <p:grpSpPr>
        <a:xfrm>
          <a:off x="0" y="0"/>
          <a:ext cx="0" cy="0"/>
          <a:chOff x="0" y="0"/>
          <a:chExt cx="0" cy="0"/>
        </a:xfrm>
      </p:grpSpPr>
      <p:sp>
        <p:nvSpPr>
          <p:cNvPr id="1087" name="Google Shape;1087;g4612afae079773c2_10">
            <a:extLst>
              <a:ext uri="{C183D7F6-B498-43B3-948B-1728B52AA6E4}">
                <adec:decorative xmlns:adec="http://schemas.microsoft.com/office/drawing/2017/decorative" val="1"/>
              </a:ext>
            </a:extLst>
          </p:cNvPr>
          <p:cNvSpPr/>
          <p:nvPr/>
        </p:nvSpPr>
        <p:spPr>
          <a:xfrm>
            <a:off x="0" y="953100"/>
            <a:ext cx="9144000" cy="1332600"/>
          </a:xfrm>
          <a:prstGeom prst="rect">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088" name="Google Shape;1088;g4612afae079773c2_10"/>
          <p:cNvSpPr txBox="1">
            <a:spLocks noGrp="1"/>
          </p:cNvSpPr>
          <p:nvPr>
            <p:ph type="title"/>
          </p:nvPr>
        </p:nvSpPr>
        <p:spPr>
          <a:xfrm>
            <a:off x="182424" y="87025"/>
            <a:ext cx="8818800" cy="713400"/>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F3F3F"/>
              </a:buClr>
              <a:buSzPts val="3200"/>
              <a:buFont typeface="Calibri"/>
              <a:buNone/>
            </a:pPr>
            <a:r>
              <a:rPr lang="en-US" sz="2100">
                <a:solidFill>
                  <a:schemeClr val="accent3"/>
                </a:solidFill>
              </a:rPr>
              <a:t>Let’s take some time to look through this new data resource </a:t>
            </a:r>
            <a:endParaRPr/>
          </a:p>
        </p:txBody>
      </p:sp>
      <p:sp>
        <p:nvSpPr>
          <p:cNvPr id="1089" name="Google Shape;1089;g4612afae079773c2_10"/>
          <p:cNvSpPr txBox="1">
            <a:spLocks noGrp="1"/>
          </p:cNvSpPr>
          <p:nvPr>
            <p:ph type="sldNum" idx="12"/>
          </p:nvPr>
        </p:nvSpPr>
        <p:spPr>
          <a:xfrm>
            <a:off x="7425345" y="4844839"/>
            <a:ext cx="9840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60</a:t>
            </a:fld>
            <a:endParaRPr/>
          </a:p>
        </p:txBody>
      </p:sp>
      <p:sp>
        <p:nvSpPr>
          <p:cNvPr id="1090" name="Google Shape;1090;g4612afae079773c2_10"/>
          <p:cNvSpPr txBox="1">
            <a:spLocks noGrp="1"/>
          </p:cNvSpPr>
          <p:nvPr>
            <p:ph type="dt" idx="10"/>
          </p:nvPr>
        </p:nvSpPr>
        <p:spPr>
          <a:xfrm>
            <a:off x="822961" y="4844839"/>
            <a:ext cx="1854300" cy="2739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December 1, 2023</a:t>
            </a:r>
            <a:endParaRPr/>
          </a:p>
        </p:txBody>
      </p:sp>
      <p:sp>
        <p:nvSpPr>
          <p:cNvPr id="1091" name="Google Shape;1091;g4612afae079773c2_10"/>
          <p:cNvSpPr txBox="1">
            <a:spLocks noGrp="1"/>
          </p:cNvSpPr>
          <p:nvPr>
            <p:ph type="ftr" idx="11"/>
          </p:nvPr>
        </p:nvSpPr>
        <p:spPr>
          <a:xfrm>
            <a:off x="2764642" y="4844839"/>
            <a:ext cx="3617100" cy="273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1241 TASK FORCE</a:t>
            </a:r>
            <a:endParaRPr/>
          </a:p>
        </p:txBody>
      </p:sp>
      <p:sp>
        <p:nvSpPr>
          <p:cNvPr id="1092" name="Google Shape;1092;g4612afae079773c2_10"/>
          <p:cNvSpPr txBox="1"/>
          <p:nvPr/>
        </p:nvSpPr>
        <p:spPr>
          <a:xfrm>
            <a:off x="402350" y="953100"/>
            <a:ext cx="8007000" cy="116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500">
                <a:solidFill>
                  <a:srgbClr val="3F3F3F"/>
                </a:solidFill>
                <a:latin typeface="Calibri"/>
                <a:ea typeface="Calibri"/>
                <a:cs typeface="Calibri"/>
                <a:sym typeface="Calibri"/>
              </a:rPr>
              <a:t>“THE DEPARTMENT SHALL PROVIDE INFORMATION AND STAFF SUPPORT TO THE TASK FORCE UPON THE REQUEST OF THE TASK FORCE CHAIRPERSON TO THE EXTENT NECESSARY FOR THE TASK FORCE TO COMPLETE THE DUTIES DESCRIBED IN SECTION 2-2-2103. THE DEPARTMENT SHALL COMPILE, ANALYZE, AND PROVIDE TO THE TASK FORCE THE DATA NECESSARY FOR THE TASK FORCE TO CONSIDER THE ISSUES IDENTIFIED IN SECTION 2-2-2103.” </a:t>
            </a:r>
            <a:endParaRPr/>
          </a:p>
        </p:txBody>
      </p:sp>
      <p:sp>
        <p:nvSpPr>
          <p:cNvPr id="1093" name="Google Shape;1093;g4612afae079773c2_10"/>
          <p:cNvSpPr txBox="1"/>
          <p:nvPr/>
        </p:nvSpPr>
        <p:spPr>
          <a:xfrm>
            <a:off x="575775" y="2594200"/>
            <a:ext cx="8425500" cy="17862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3F3F3F"/>
              </a:buClr>
              <a:buSzPts val="1800"/>
              <a:buFont typeface="Calibri"/>
              <a:buChar char="●"/>
            </a:pPr>
            <a:r>
              <a:rPr lang="en-US" sz="1800">
                <a:solidFill>
                  <a:srgbClr val="3F3F3F"/>
                </a:solidFill>
                <a:latin typeface="Calibri"/>
                <a:ea typeface="Calibri"/>
                <a:cs typeface="Calibri"/>
                <a:sym typeface="Calibri"/>
              </a:rPr>
              <a:t>Organized by Task Force member requests</a:t>
            </a:r>
            <a:endParaRPr sz="1800">
              <a:solidFill>
                <a:srgbClr val="3F3F3F"/>
              </a:solidFill>
              <a:latin typeface="Calibri"/>
              <a:ea typeface="Calibri"/>
              <a:cs typeface="Calibri"/>
              <a:sym typeface="Calibri"/>
            </a:endParaRPr>
          </a:p>
          <a:p>
            <a:pPr marL="457200" lvl="0" indent="-342900" algn="l" rtl="0">
              <a:spcBef>
                <a:spcPts val="0"/>
              </a:spcBef>
              <a:spcAft>
                <a:spcPts val="0"/>
              </a:spcAft>
              <a:buClr>
                <a:srgbClr val="3F3F3F"/>
              </a:buClr>
              <a:buSzPts val="1800"/>
              <a:buFont typeface="Calibri"/>
              <a:buChar char="●"/>
            </a:pPr>
            <a:r>
              <a:rPr lang="en-US" sz="1800">
                <a:solidFill>
                  <a:srgbClr val="3F3F3F"/>
                </a:solidFill>
                <a:latin typeface="Calibri"/>
                <a:ea typeface="Calibri"/>
                <a:cs typeface="Calibri"/>
                <a:sym typeface="Calibri"/>
              </a:rPr>
              <a:t>Final section includes pending requests</a:t>
            </a:r>
            <a:endParaRPr sz="1800">
              <a:solidFill>
                <a:srgbClr val="3F3F3F"/>
              </a:solidFill>
              <a:latin typeface="Calibri"/>
              <a:ea typeface="Calibri"/>
              <a:cs typeface="Calibri"/>
              <a:sym typeface="Calibri"/>
            </a:endParaRPr>
          </a:p>
          <a:p>
            <a:pPr marL="457200" lvl="0" indent="-342900" algn="l" rtl="0">
              <a:spcBef>
                <a:spcPts val="0"/>
              </a:spcBef>
              <a:spcAft>
                <a:spcPts val="0"/>
              </a:spcAft>
              <a:buClr>
                <a:srgbClr val="3F3F3F"/>
              </a:buClr>
              <a:buSzPts val="1800"/>
              <a:buFont typeface="Calibri"/>
              <a:buChar char="●"/>
            </a:pPr>
            <a:r>
              <a:rPr lang="en-US" sz="1800">
                <a:solidFill>
                  <a:srgbClr val="3F3F3F"/>
                </a:solidFill>
                <a:latin typeface="Calibri"/>
                <a:ea typeface="Calibri"/>
                <a:cs typeface="Calibri"/>
                <a:sym typeface="Calibri"/>
              </a:rPr>
              <a:t>Please ensure any new requests are not already listed</a:t>
            </a:r>
            <a:endParaRPr sz="1800">
              <a:solidFill>
                <a:srgbClr val="3F3F3F"/>
              </a:solidFill>
              <a:latin typeface="Calibri"/>
              <a:ea typeface="Calibri"/>
              <a:cs typeface="Calibri"/>
              <a:sym typeface="Calibri"/>
            </a:endParaRPr>
          </a:p>
          <a:p>
            <a:pPr marL="457200" lvl="0" indent="-342900" algn="l" rtl="0">
              <a:spcBef>
                <a:spcPts val="0"/>
              </a:spcBef>
              <a:spcAft>
                <a:spcPts val="0"/>
              </a:spcAft>
              <a:buClr>
                <a:srgbClr val="3F3F3F"/>
              </a:buClr>
              <a:buSzPts val="1800"/>
              <a:buFont typeface="Calibri"/>
              <a:buChar char="●"/>
            </a:pPr>
            <a:r>
              <a:rPr lang="en-US" sz="1800">
                <a:solidFill>
                  <a:srgbClr val="3F3F3F"/>
                </a:solidFill>
                <a:latin typeface="Calibri"/>
                <a:ea typeface="Calibri"/>
                <a:cs typeface="Calibri"/>
                <a:sym typeface="Calibri"/>
              </a:rPr>
              <a:t>New requests should include how it will help us with our charge, so </a:t>
            </a:r>
            <a:endParaRPr sz="1800">
              <a:solidFill>
                <a:srgbClr val="3F3F3F"/>
              </a:solidFill>
              <a:latin typeface="Calibri"/>
              <a:ea typeface="Calibri"/>
              <a:cs typeface="Calibri"/>
              <a:sym typeface="Calibri"/>
            </a:endParaRPr>
          </a:p>
          <a:p>
            <a:pPr marL="457200" lvl="0" indent="0" algn="l" rtl="0">
              <a:spcBef>
                <a:spcPts val="0"/>
              </a:spcBef>
              <a:spcAft>
                <a:spcPts val="0"/>
              </a:spcAft>
              <a:buNone/>
            </a:pPr>
            <a:r>
              <a:rPr lang="en-US" sz="1800">
                <a:solidFill>
                  <a:srgbClr val="3F3F3F"/>
                </a:solidFill>
                <a:latin typeface="Calibri"/>
                <a:ea typeface="Calibri"/>
                <a:cs typeface="Calibri"/>
                <a:sym typeface="Calibri"/>
              </a:rPr>
              <a:t>that we can prioritize CDE’s time and resources</a:t>
            </a:r>
            <a:endParaRPr sz="1800">
              <a:solidFill>
                <a:srgbClr val="3F3F3F"/>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098" name="Google Shape;1098;g2a0ff197bfe_1_34"/>
          <p:cNvSpPr txBox="1">
            <a:spLocks noGrp="1"/>
          </p:cNvSpPr>
          <p:nvPr>
            <p:ph type="title"/>
          </p:nvPr>
        </p:nvSpPr>
        <p:spPr>
          <a:xfrm>
            <a:off x="822960" y="214957"/>
            <a:ext cx="7543800" cy="578400"/>
          </a:xfrm>
          <a:prstGeom prst="rect">
            <a:avLst/>
          </a:prstGeom>
        </p:spPr>
        <p:txBody>
          <a:bodyPr spcFirstLastPara="1" wrap="square" lIns="91425" tIns="45700" rIns="91425" bIns="45700" anchor="b" anchorCtr="0">
            <a:normAutofit fontScale="90000"/>
          </a:bodyPr>
          <a:lstStyle/>
          <a:p>
            <a:pPr marL="0" lvl="0" indent="0" algn="l" rtl="0">
              <a:spcBef>
                <a:spcPts val="0"/>
              </a:spcBef>
              <a:spcAft>
                <a:spcPts val="0"/>
              </a:spcAft>
              <a:buClr>
                <a:srgbClr val="3F3F3F"/>
              </a:buClr>
              <a:buSzPct val="152380"/>
              <a:buFont typeface="Calibri"/>
              <a:buNone/>
            </a:pPr>
            <a:r>
              <a:rPr lang="en-US" sz="2100">
                <a:solidFill>
                  <a:schemeClr val="accent3"/>
                </a:solidFill>
              </a:rPr>
              <a:t>Take some time to begin to review the data in the document and discuss with a neighbor </a:t>
            </a:r>
            <a:endParaRPr/>
          </a:p>
        </p:txBody>
      </p:sp>
      <p:sp>
        <p:nvSpPr>
          <p:cNvPr id="1099" name="Google Shape;1099;g2a0ff197bfe_1_34"/>
          <p:cNvSpPr txBox="1">
            <a:spLocks noGrp="1"/>
          </p:cNvSpPr>
          <p:nvPr>
            <p:ph type="sldNum" idx="12"/>
          </p:nvPr>
        </p:nvSpPr>
        <p:spPr>
          <a:xfrm>
            <a:off x="7425345" y="4844839"/>
            <a:ext cx="9840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61</a:t>
            </a:fld>
            <a:endParaRPr/>
          </a:p>
        </p:txBody>
      </p:sp>
      <p:pic>
        <p:nvPicPr>
          <p:cNvPr id="1100" name="Google Shape;1100;g2a0ff197bfe_1_3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182087" y="1255738"/>
            <a:ext cx="3126713" cy="3126713"/>
          </a:xfrm>
          <a:prstGeom prst="rect">
            <a:avLst/>
          </a:prstGeom>
          <a:noFill/>
          <a:ln>
            <a:noFill/>
          </a:ln>
        </p:spPr>
      </p:pic>
      <p:sp>
        <p:nvSpPr>
          <p:cNvPr id="1101" name="Google Shape;1101;g2a0ff197bfe_1_34"/>
          <p:cNvSpPr txBox="1"/>
          <p:nvPr/>
        </p:nvSpPr>
        <p:spPr>
          <a:xfrm>
            <a:off x="641850" y="1008200"/>
            <a:ext cx="4240500" cy="2191800"/>
          </a:xfrm>
          <a:prstGeom prst="rect">
            <a:avLst/>
          </a:prstGeom>
          <a:noFill/>
          <a:ln>
            <a:noFill/>
          </a:ln>
        </p:spPr>
        <p:txBody>
          <a:bodyPr spcFirstLastPara="1" wrap="square" lIns="91425" tIns="91425" rIns="91425" bIns="91425" anchor="t" anchorCtr="0">
            <a:noAutofit/>
          </a:bodyPr>
          <a:lstStyle/>
          <a:p>
            <a:pPr marL="457200" lvl="0" indent="-342900" algn="l" rtl="0">
              <a:spcBef>
                <a:spcPts val="1000"/>
              </a:spcBef>
              <a:spcAft>
                <a:spcPts val="0"/>
              </a:spcAft>
              <a:buClr>
                <a:srgbClr val="3F3F3F"/>
              </a:buClr>
              <a:buSzPts val="1800"/>
              <a:buFont typeface="Calibri"/>
              <a:buChar char="●"/>
            </a:pPr>
            <a:r>
              <a:rPr lang="en-US" sz="1800">
                <a:solidFill>
                  <a:srgbClr val="3F3F3F"/>
                </a:solidFill>
                <a:latin typeface="Calibri"/>
                <a:ea typeface="Calibri"/>
                <a:cs typeface="Calibri"/>
                <a:sym typeface="Calibri"/>
              </a:rPr>
              <a:t>What data do you find most helpful?</a:t>
            </a:r>
            <a:endParaRPr sz="1800">
              <a:solidFill>
                <a:srgbClr val="3F3F3F"/>
              </a:solidFill>
              <a:latin typeface="Calibri"/>
              <a:ea typeface="Calibri"/>
              <a:cs typeface="Calibri"/>
              <a:sym typeface="Calibri"/>
            </a:endParaRPr>
          </a:p>
          <a:p>
            <a:pPr marL="457200" lvl="0" indent="-342900" algn="l" rtl="0">
              <a:spcBef>
                <a:spcPts val="1000"/>
              </a:spcBef>
              <a:spcAft>
                <a:spcPts val="0"/>
              </a:spcAft>
              <a:buClr>
                <a:srgbClr val="3F3F3F"/>
              </a:buClr>
              <a:buSzPts val="1800"/>
              <a:buFont typeface="Calibri"/>
              <a:buChar char="●"/>
            </a:pPr>
            <a:r>
              <a:rPr lang="en-US" sz="1800">
                <a:solidFill>
                  <a:srgbClr val="3F3F3F"/>
                </a:solidFill>
                <a:latin typeface="Calibri"/>
                <a:ea typeface="Calibri"/>
                <a:cs typeface="Calibri"/>
                <a:sym typeface="Calibri"/>
              </a:rPr>
              <a:t>What questions do you have about any of this information?</a:t>
            </a:r>
            <a:endParaRPr sz="1800">
              <a:solidFill>
                <a:srgbClr val="3F3F3F"/>
              </a:solidFill>
              <a:latin typeface="Calibri"/>
              <a:ea typeface="Calibri"/>
              <a:cs typeface="Calibri"/>
              <a:sym typeface="Calibri"/>
            </a:endParaRPr>
          </a:p>
          <a:p>
            <a:pPr marL="457200" lvl="0" indent="-342900" algn="l" rtl="0">
              <a:spcBef>
                <a:spcPts val="1000"/>
              </a:spcBef>
              <a:spcAft>
                <a:spcPts val="0"/>
              </a:spcAft>
              <a:buClr>
                <a:srgbClr val="3F3F3F"/>
              </a:buClr>
              <a:buSzPts val="1800"/>
              <a:buFont typeface="Calibri"/>
              <a:buChar char="●"/>
            </a:pPr>
            <a:r>
              <a:rPr lang="en-US" sz="1800">
                <a:solidFill>
                  <a:srgbClr val="3F3F3F"/>
                </a:solidFill>
                <a:latin typeface="Calibri"/>
                <a:ea typeface="Calibri"/>
                <a:cs typeface="Calibri"/>
                <a:sym typeface="Calibri"/>
              </a:rPr>
              <a:t>What additional data do we need to complete our task? </a:t>
            </a:r>
            <a:endParaRPr sz="1800">
              <a:solidFill>
                <a:srgbClr val="3F3F3F"/>
              </a:solidFill>
              <a:latin typeface="Calibri"/>
              <a:ea typeface="Calibri"/>
              <a:cs typeface="Calibri"/>
              <a:sym typeface="Calibri"/>
            </a:endParaRPr>
          </a:p>
          <a:p>
            <a:pPr marL="457200" lvl="0" indent="-342900" algn="l" rtl="0">
              <a:spcBef>
                <a:spcPts val="1000"/>
              </a:spcBef>
              <a:spcAft>
                <a:spcPts val="0"/>
              </a:spcAft>
              <a:buClr>
                <a:srgbClr val="3F3F3F"/>
              </a:buClr>
              <a:buSzPts val="1800"/>
              <a:buFont typeface="Calibri"/>
              <a:buChar char="●"/>
            </a:pPr>
            <a:r>
              <a:rPr lang="en-US" sz="1800">
                <a:solidFill>
                  <a:srgbClr val="3F3F3F"/>
                </a:solidFill>
                <a:latin typeface="Calibri"/>
                <a:ea typeface="Calibri"/>
                <a:cs typeface="Calibri"/>
                <a:sym typeface="Calibri"/>
              </a:rPr>
              <a:t>What questions do you have of the other elements of the accountability system that could help address research inequity? </a:t>
            </a:r>
            <a:endParaRPr sz="1800">
              <a:solidFill>
                <a:srgbClr val="3F3F3F"/>
              </a:solidFill>
              <a:latin typeface="Calibri"/>
              <a:ea typeface="Calibri"/>
              <a:cs typeface="Calibri"/>
              <a:sym typeface="Calibri"/>
            </a:endParaRPr>
          </a:p>
          <a:p>
            <a:pPr marL="457200" lvl="0" indent="-342900" algn="l" rtl="0">
              <a:spcBef>
                <a:spcPts val="1000"/>
              </a:spcBef>
              <a:spcAft>
                <a:spcPts val="0"/>
              </a:spcAft>
              <a:buClr>
                <a:srgbClr val="3F3F3F"/>
              </a:buClr>
              <a:buSzPts val="1800"/>
              <a:buFont typeface="Calibri"/>
              <a:buChar char="●"/>
            </a:pPr>
            <a:r>
              <a:rPr lang="en-US" sz="1800">
                <a:solidFill>
                  <a:srgbClr val="3F3F3F"/>
                </a:solidFill>
                <a:latin typeface="Calibri"/>
                <a:ea typeface="Calibri"/>
                <a:cs typeface="Calibri"/>
                <a:sym typeface="Calibri"/>
              </a:rPr>
              <a:t>What about Postsecondary and Workforce Readiness measures?</a:t>
            </a:r>
            <a:endParaRPr sz="1800">
              <a:solidFill>
                <a:srgbClr val="3F3F3F"/>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7" name="Google Shape;1107;p34"/>
          <p:cNvSpPr txBox="1">
            <a:spLocks noGrp="1"/>
          </p:cNvSpPr>
          <p:nvPr>
            <p:ph type="sldNum" idx="12"/>
          </p:nvPr>
        </p:nvSpPr>
        <p:spPr>
          <a:xfrm>
            <a:off x="7425345" y="4844839"/>
            <a:ext cx="984019"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62</a:t>
            </a:fld>
            <a:endParaRPr/>
          </a:p>
        </p:txBody>
      </p:sp>
      <p:graphicFrame>
        <p:nvGraphicFramePr>
          <p:cNvPr id="1108" name="Google Shape;1108;p34"/>
          <p:cNvGraphicFramePr/>
          <p:nvPr>
            <p:extLst>
              <p:ext uri="{D42A27DB-BD31-4B8C-83A1-F6EECF244321}">
                <p14:modId xmlns:p14="http://schemas.microsoft.com/office/powerpoint/2010/main" val="2174211896"/>
              </p:ext>
            </p:extLst>
          </p:nvPr>
        </p:nvGraphicFramePr>
        <p:xfrm>
          <a:off x="163938" y="983659"/>
          <a:ext cx="8980050" cy="3322110"/>
        </p:xfrm>
        <a:graphic>
          <a:graphicData uri="http://schemas.openxmlformats.org/drawingml/2006/table">
            <a:tbl>
              <a:tblPr firstRow="1">
                <a:noFill/>
                <a:tableStyleId>{1C7D7A6E-CD16-4241-897B-9961BEE30445}</a:tableStyleId>
              </a:tblPr>
              <a:tblGrid>
                <a:gridCol w="1336375">
                  <a:extLst>
                    <a:ext uri="{9D8B030D-6E8A-4147-A177-3AD203B41FA5}">
                      <a16:colId xmlns:a16="http://schemas.microsoft.com/office/drawing/2014/main" val="20000"/>
                    </a:ext>
                  </a:extLst>
                </a:gridCol>
                <a:gridCol w="7643675">
                  <a:extLst>
                    <a:ext uri="{9D8B030D-6E8A-4147-A177-3AD203B41FA5}">
                      <a16:colId xmlns:a16="http://schemas.microsoft.com/office/drawing/2014/main" val="20001"/>
                    </a:ext>
                  </a:extLst>
                </a:gridCol>
              </a:tblGrid>
              <a:tr h="318100">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10:00 - 10:25 am</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700"/>
                        <a:buFont typeface="Calibri"/>
                        <a:buNone/>
                      </a:pPr>
                      <a:r>
                        <a:rPr lang="en-US" sz="1200" u="none" strike="noStrike" cap="none">
                          <a:solidFill>
                            <a:schemeClr val="dk1"/>
                          </a:solidFill>
                          <a:latin typeface="Calibri"/>
                          <a:ea typeface="Calibri"/>
                          <a:cs typeface="Calibri"/>
                          <a:sym typeface="Calibri"/>
                        </a:rPr>
                        <a:t>   Welcome and Overview</a:t>
                      </a:r>
                      <a:endParaRPr sz="1200" u="none" strike="noStrike" cap="none">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264975">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10:25 - 11:15 am</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   Revisiting Academic Opportunities and Inequities</a:t>
                      </a:r>
                      <a:endParaRPr sz="1200" u="none" strike="noStrike" cap="none">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239200">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11:15 - 12:30 pm</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   Promising Practices (in Colorado and Across States): Part 1</a:t>
                      </a:r>
                      <a:endParaRPr sz="1200" u="none" strike="noStrike" cap="none">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234450">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12:30 - 1:00 pm</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   Lunch</a:t>
                      </a:r>
                      <a:endParaRPr sz="1200" u="none" strike="noStrike" cap="none">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264975">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1:00 - 2:00</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   Promising Practices (in Colorado and Across States): Part 2 </a:t>
                      </a:r>
                      <a:endParaRPr sz="1200" u="none" strike="noStrike" cap="none">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0">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2:00 - 2:10</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   Break</a:t>
                      </a:r>
                      <a:endParaRPr sz="1200" u="none" strike="noStrike" cap="none">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0">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2:10 - 2:40</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   Parking Lot Follow-up: CDE Data Exploration</a:t>
                      </a:r>
                      <a:endParaRPr sz="1200" u="none" strike="noStrike" cap="none">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381000">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2:40 - 3:40 pm</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7CD9C"/>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   Looking Ahead: Future Meetings, Planning for Stakeholder Consultations, and Vision for Reporting  </a:t>
                      </a:r>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7CD9C"/>
                    </a:solidFill>
                  </a:tcPr>
                </a:tc>
                <a:extLst>
                  <a:ext uri="{0D108BD9-81ED-4DB2-BD59-A6C34878D82A}">
                    <a16:rowId xmlns:a16="http://schemas.microsoft.com/office/drawing/2014/main" val="10007"/>
                  </a:ext>
                </a:extLst>
              </a:tr>
              <a:tr h="381000">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3:40 - 4:00 pm</a:t>
                      </a:r>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dirty="0">
                          <a:latin typeface="Calibri"/>
                          <a:ea typeface="Calibri"/>
                          <a:cs typeface="Calibri"/>
                          <a:sym typeface="Calibri"/>
                        </a:rPr>
                        <a:t>   Closing and Next Steps</a:t>
                      </a:r>
                      <a:endParaRPr dirty="0"/>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1109" name="Google Shape;1109;p34"/>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December 1, 2023</a:t>
            </a:r>
            <a:endParaRPr/>
          </a:p>
        </p:txBody>
      </p:sp>
      <p:sp>
        <p:nvSpPr>
          <p:cNvPr id="1110" name="Google Shape;1110;p34"/>
          <p:cNvSpPr txBox="1">
            <a:spLocks noGrp="1"/>
          </p:cNvSpPr>
          <p:nvPr>
            <p:ph type="ftr" idx="11"/>
          </p:nvPr>
        </p:nvSpPr>
        <p:spPr>
          <a:xfrm>
            <a:off x="2764642" y="4844839"/>
            <a:ext cx="3617103" cy="27384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1241 TASK FORCE</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Google Shape;1115;p35">
            <a:extLst>
              <a:ext uri="{C183D7F6-B498-43B3-948B-1728B52AA6E4}">
                <adec:decorative xmlns:adec="http://schemas.microsoft.com/office/drawing/2017/decorative" val="1"/>
              </a:ext>
            </a:extLst>
          </p:cNvPr>
          <p:cNvSpPr/>
          <p:nvPr/>
        </p:nvSpPr>
        <p:spPr>
          <a:xfrm>
            <a:off x="0" y="4743450"/>
            <a:ext cx="9144000" cy="4000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116" name="Google Shape;1116;p35"/>
          <p:cNvSpPr txBox="1">
            <a:spLocks noGrp="1"/>
          </p:cNvSpPr>
          <p:nvPr>
            <p:ph type="title" idx="4294967295"/>
          </p:nvPr>
        </p:nvSpPr>
        <p:spPr>
          <a:xfrm>
            <a:off x="87010" y="222786"/>
            <a:ext cx="9059113" cy="578423"/>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F3F3F"/>
              </a:buClr>
              <a:buSzPts val="3200"/>
              <a:buFont typeface="Calibri"/>
              <a:buNone/>
            </a:pPr>
            <a:r>
              <a:rPr lang="en-US" sz="2400">
                <a:solidFill>
                  <a:schemeClr val="dk1"/>
                </a:solidFill>
              </a:rPr>
              <a:t>In addition to conducting meetings, the Task Force is responsible for producing two reports and with consulting stakeholders when needed</a:t>
            </a:r>
            <a:endParaRPr/>
          </a:p>
        </p:txBody>
      </p:sp>
      <p:sp>
        <p:nvSpPr>
          <p:cNvPr id="1117" name="Google Shape;1117;p35"/>
          <p:cNvSpPr txBox="1">
            <a:spLocks noGrp="1"/>
          </p:cNvSpPr>
          <p:nvPr>
            <p:ph type="sldNum" idx="12"/>
          </p:nvPr>
        </p:nvSpPr>
        <p:spPr>
          <a:xfrm>
            <a:off x="7425345" y="4844839"/>
            <a:ext cx="984019"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63</a:t>
            </a:fld>
            <a:endParaRPr/>
          </a:p>
        </p:txBody>
      </p:sp>
      <p:sp>
        <p:nvSpPr>
          <p:cNvPr id="1118" name="Google Shape;1118;p35"/>
          <p:cNvSpPr/>
          <p:nvPr/>
        </p:nvSpPr>
        <p:spPr>
          <a:xfrm>
            <a:off x="177422" y="2415528"/>
            <a:ext cx="2231092" cy="626775"/>
          </a:xfrm>
          <a:prstGeom prst="roundRect">
            <a:avLst>
              <a:gd name="adj" fmla="val 16667"/>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rgbClr val="FFFFFF"/>
                </a:solidFill>
                <a:latin typeface="Calibri"/>
                <a:ea typeface="Calibri"/>
                <a:cs typeface="Calibri"/>
                <a:sym typeface="Calibri"/>
              </a:rPr>
              <a:t>By March 1</a:t>
            </a:r>
            <a:endParaRPr/>
          </a:p>
          <a:p>
            <a:pPr marL="0" marR="0" lvl="0" indent="0" algn="ctr" rtl="0">
              <a:lnSpc>
                <a:spcPct val="100000"/>
              </a:lnSpc>
              <a:spcBef>
                <a:spcPts val="0"/>
              </a:spcBef>
              <a:spcAft>
                <a:spcPts val="0"/>
              </a:spcAft>
              <a:buNone/>
            </a:pPr>
            <a:r>
              <a:rPr lang="en-US" sz="1800" b="0" i="0" u="none" strike="noStrike" cap="none">
                <a:solidFill>
                  <a:srgbClr val="FFFFFF"/>
                </a:solidFill>
                <a:latin typeface="Calibri"/>
                <a:ea typeface="Calibri"/>
                <a:cs typeface="Calibri"/>
                <a:sym typeface="Calibri"/>
              </a:rPr>
              <a:t>Interim Report</a:t>
            </a:r>
            <a:endParaRPr/>
          </a:p>
        </p:txBody>
      </p:sp>
      <p:sp>
        <p:nvSpPr>
          <p:cNvPr id="1119" name="Google Shape;1119;p35"/>
          <p:cNvSpPr/>
          <p:nvPr/>
        </p:nvSpPr>
        <p:spPr>
          <a:xfrm>
            <a:off x="177422" y="4210620"/>
            <a:ext cx="2231092" cy="626775"/>
          </a:xfrm>
          <a:prstGeom prst="roundRect">
            <a:avLst>
              <a:gd name="adj" fmla="val 16667"/>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rgbClr val="FFFFFF"/>
                </a:solidFill>
                <a:latin typeface="Calibri"/>
                <a:ea typeface="Calibri"/>
                <a:cs typeface="Calibri"/>
                <a:sym typeface="Calibri"/>
              </a:rPr>
              <a:t>By November 15</a:t>
            </a:r>
            <a:endParaRPr/>
          </a:p>
          <a:p>
            <a:pPr marL="0" marR="0" lvl="0" indent="0" algn="ctr" rtl="0">
              <a:lnSpc>
                <a:spcPct val="100000"/>
              </a:lnSpc>
              <a:spcBef>
                <a:spcPts val="0"/>
              </a:spcBef>
              <a:spcAft>
                <a:spcPts val="0"/>
              </a:spcAft>
              <a:buNone/>
            </a:pPr>
            <a:r>
              <a:rPr lang="en-US" sz="1800" b="0" i="0" u="none" strike="noStrike" cap="none">
                <a:solidFill>
                  <a:srgbClr val="FFFFFF"/>
                </a:solidFill>
                <a:latin typeface="Calibri"/>
                <a:ea typeface="Calibri"/>
                <a:cs typeface="Calibri"/>
                <a:sym typeface="Calibri"/>
              </a:rPr>
              <a:t>Final Report</a:t>
            </a:r>
            <a:endParaRPr/>
          </a:p>
        </p:txBody>
      </p:sp>
      <p:sp>
        <p:nvSpPr>
          <p:cNvPr id="1120" name="Google Shape;1120;p35"/>
          <p:cNvSpPr/>
          <p:nvPr/>
        </p:nvSpPr>
        <p:spPr>
          <a:xfrm>
            <a:off x="2467093" y="1290175"/>
            <a:ext cx="1620678" cy="354722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rgbClr val="FFFFFF"/>
                </a:solidFill>
                <a:latin typeface="Calibri"/>
                <a:ea typeface="Calibri"/>
                <a:cs typeface="Calibri"/>
                <a:sym typeface="Calibri"/>
              </a:rPr>
              <a:t>Stakeholder Consultations</a:t>
            </a:r>
            <a:endParaRPr/>
          </a:p>
        </p:txBody>
      </p:sp>
      <p:sp>
        <p:nvSpPr>
          <p:cNvPr id="1121" name="Google Shape;1121;p35"/>
          <p:cNvSpPr/>
          <p:nvPr/>
        </p:nvSpPr>
        <p:spPr>
          <a:xfrm>
            <a:off x="177422" y="1290174"/>
            <a:ext cx="2231092" cy="332155"/>
          </a:xfrm>
          <a:prstGeom prst="roundRect">
            <a:avLst>
              <a:gd name="adj" fmla="val 16667"/>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rgbClr val="FFFFFF"/>
                </a:solidFill>
                <a:latin typeface="Calibri"/>
                <a:ea typeface="Calibri"/>
                <a:cs typeface="Calibri"/>
                <a:sym typeface="Calibri"/>
              </a:rPr>
              <a:t>January 9 (virtual)</a:t>
            </a:r>
            <a:endParaRPr/>
          </a:p>
        </p:txBody>
      </p:sp>
      <p:sp>
        <p:nvSpPr>
          <p:cNvPr id="1122" name="Google Shape;1122;p35"/>
          <p:cNvSpPr/>
          <p:nvPr/>
        </p:nvSpPr>
        <p:spPr>
          <a:xfrm>
            <a:off x="177422" y="1665292"/>
            <a:ext cx="2231092" cy="332155"/>
          </a:xfrm>
          <a:prstGeom prst="roundRect">
            <a:avLst>
              <a:gd name="adj" fmla="val 16667"/>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rgbClr val="FFFFFF"/>
                </a:solidFill>
                <a:latin typeface="Calibri"/>
                <a:ea typeface="Calibri"/>
                <a:cs typeface="Calibri"/>
                <a:sym typeface="Calibri"/>
              </a:rPr>
              <a:t>January 17</a:t>
            </a:r>
            <a:endParaRPr/>
          </a:p>
        </p:txBody>
      </p:sp>
      <p:sp>
        <p:nvSpPr>
          <p:cNvPr id="1123" name="Google Shape;1123;p35"/>
          <p:cNvSpPr/>
          <p:nvPr/>
        </p:nvSpPr>
        <p:spPr>
          <a:xfrm>
            <a:off x="177422" y="2040410"/>
            <a:ext cx="2231092" cy="332155"/>
          </a:xfrm>
          <a:prstGeom prst="roundRect">
            <a:avLst>
              <a:gd name="adj" fmla="val 16667"/>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rgbClr val="FFFFFF"/>
                </a:solidFill>
                <a:latin typeface="Calibri"/>
                <a:ea typeface="Calibri"/>
                <a:cs typeface="Calibri"/>
                <a:sym typeface="Calibri"/>
              </a:rPr>
              <a:t>February 21 </a:t>
            </a:r>
            <a:endParaRPr/>
          </a:p>
        </p:txBody>
      </p:sp>
      <p:sp>
        <p:nvSpPr>
          <p:cNvPr id="1124" name="Google Shape;1124;p35"/>
          <p:cNvSpPr/>
          <p:nvPr/>
        </p:nvSpPr>
        <p:spPr>
          <a:xfrm>
            <a:off x="177422" y="3085266"/>
            <a:ext cx="2231092" cy="332155"/>
          </a:xfrm>
          <a:prstGeom prst="roundRect">
            <a:avLst>
              <a:gd name="adj" fmla="val 16667"/>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rgbClr val="FFFFFF"/>
                </a:solidFill>
                <a:latin typeface="Calibri"/>
                <a:ea typeface="Calibri"/>
                <a:cs typeface="Calibri"/>
                <a:sym typeface="Calibri"/>
              </a:rPr>
              <a:t>March 12</a:t>
            </a:r>
            <a:endParaRPr/>
          </a:p>
        </p:txBody>
      </p:sp>
      <p:sp>
        <p:nvSpPr>
          <p:cNvPr id="1125" name="Google Shape;1125;p35"/>
          <p:cNvSpPr/>
          <p:nvPr/>
        </p:nvSpPr>
        <p:spPr>
          <a:xfrm>
            <a:off x="177422" y="3460384"/>
            <a:ext cx="2231092" cy="332155"/>
          </a:xfrm>
          <a:prstGeom prst="roundRect">
            <a:avLst>
              <a:gd name="adj" fmla="val 16667"/>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rgbClr val="FFFFFF"/>
                </a:solidFill>
                <a:latin typeface="Calibri"/>
                <a:ea typeface="Calibri"/>
                <a:cs typeface="Calibri"/>
                <a:sym typeface="Calibri"/>
              </a:rPr>
              <a:t>April 4</a:t>
            </a:r>
            <a:endParaRPr/>
          </a:p>
        </p:txBody>
      </p:sp>
      <p:sp>
        <p:nvSpPr>
          <p:cNvPr id="1126" name="Google Shape;1126;p35"/>
          <p:cNvSpPr/>
          <p:nvPr/>
        </p:nvSpPr>
        <p:spPr>
          <a:xfrm>
            <a:off x="177422" y="3835502"/>
            <a:ext cx="2231092" cy="332155"/>
          </a:xfrm>
          <a:prstGeom prst="roundRect">
            <a:avLst>
              <a:gd name="adj" fmla="val 16667"/>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rgbClr val="FFFFFF"/>
                </a:solidFill>
                <a:latin typeface="Calibri"/>
                <a:ea typeface="Calibri"/>
                <a:cs typeface="Calibri"/>
                <a:sym typeface="Calibri"/>
              </a:rPr>
              <a:t>May 7</a:t>
            </a:r>
            <a:endParaRPr/>
          </a:p>
        </p:txBody>
      </p:sp>
      <p:sp>
        <p:nvSpPr>
          <p:cNvPr id="1127" name="Google Shape;1127;p35"/>
          <p:cNvSpPr/>
          <p:nvPr/>
        </p:nvSpPr>
        <p:spPr>
          <a:xfrm>
            <a:off x="177422" y="4880358"/>
            <a:ext cx="2673280" cy="191468"/>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050" b="0" i="0" u="none" strike="noStrike" cap="none">
                <a:solidFill>
                  <a:schemeClr val="dk1"/>
                </a:solidFill>
                <a:latin typeface="Calibri"/>
                <a:ea typeface="Calibri"/>
                <a:cs typeface="Calibri"/>
                <a:sym typeface="Calibri"/>
              </a:rPr>
              <a:t>Note: Additional meetings to be scheduled</a:t>
            </a:r>
            <a:endParaRPr/>
          </a:p>
        </p:txBody>
      </p:sp>
      <p:sp>
        <p:nvSpPr>
          <p:cNvPr id="1128" name="Google Shape;1128;p35"/>
          <p:cNvSpPr/>
          <p:nvPr/>
        </p:nvSpPr>
        <p:spPr>
          <a:xfrm>
            <a:off x="-79482" y="950190"/>
            <a:ext cx="4057650" cy="332155"/>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1" i="0" u="none" strike="noStrike" cap="none">
                <a:solidFill>
                  <a:schemeClr val="dk1"/>
                </a:solidFill>
                <a:latin typeface="Calibri"/>
                <a:ea typeface="Calibri"/>
                <a:cs typeface="Calibri"/>
                <a:sym typeface="Calibri"/>
              </a:rPr>
              <a:t>Looking Ahead</a:t>
            </a:r>
            <a:endParaRPr/>
          </a:p>
        </p:txBody>
      </p:sp>
      <p:sp>
        <p:nvSpPr>
          <p:cNvPr id="1129" name="Google Shape;1129;p35">
            <a:extLst>
              <a:ext uri="{C183D7F6-B498-43B3-948B-1728B52AA6E4}">
                <adec:decorative xmlns:adec="http://schemas.microsoft.com/office/drawing/2017/decorative" val="1"/>
              </a:ext>
            </a:extLst>
          </p:cNvPr>
          <p:cNvSpPr/>
          <p:nvPr/>
        </p:nvSpPr>
        <p:spPr>
          <a:xfrm rot="5400000">
            <a:off x="3585550" y="2434181"/>
            <a:ext cx="1747157" cy="685800"/>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130" name="Google Shape;1130;p35"/>
          <p:cNvSpPr txBox="1"/>
          <p:nvPr/>
        </p:nvSpPr>
        <p:spPr>
          <a:xfrm>
            <a:off x="4846901" y="2039059"/>
            <a:ext cx="4205278" cy="1212554"/>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200"/>
              <a:buFont typeface="Calibri"/>
              <a:buNone/>
            </a:pPr>
            <a:r>
              <a:rPr lang="en-US" sz="2000" b="0" i="0" u="none" strike="noStrike" cap="none">
                <a:solidFill>
                  <a:schemeClr val="dk1"/>
                </a:solidFill>
                <a:latin typeface="Calibri"/>
                <a:ea typeface="Calibri"/>
                <a:cs typeface="Calibri"/>
                <a:sym typeface="Calibri"/>
              </a:rPr>
              <a:t>We will use the next hour to share draft plans for the reports and stakeholder consultations</a:t>
            </a:r>
            <a:endParaRPr sz="2400" b="0" i="0" u="none" strike="noStrike" cap="none">
              <a:solidFill>
                <a:srgbClr val="3F3F3F"/>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sp>
        <p:nvSpPr>
          <p:cNvPr id="1135" name="Google Shape;1135;p36"/>
          <p:cNvSpPr txBox="1">
            <a:spLocks noGrp="1"/>
          </p:cNvSpPr>
          <p:nvPr>
            <p:ph type="title"/>
          </p:nvPr>
        </p:nvSpPr>
        <p:spPr>
          <a:xfrm>
            <a:off x="1357460" y="42663"/>
            <a:ext cx="7786540" cy="713350"/>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F3F3F"/>
              </a:buClr>
              <a:buSzPts val="3200"/>
              <a:buFont typeface="Calibri"/>
              <a:buNone/>
            </a:pPr>
            <a:r>
              <a:rPr lang="en-US" sz="2100">
                <a:solidFill>
                  <a:schemeClr val="accent3"/>
                </a:solidFill>
              </a:rPr>
              <a:t>The INTERIM REPORT would provide an overview of the Task Force, its considerations to date, and an update on where it is headed.</a:t>
            </a:r>
            <a:endParaRPr/>
          </a:p>
        </p:txBody>
      </p:sp>
      <p:sp>
        <p:nvSpPr>
          <p:cNvPr id="1136" name="Google Shape;1136;p36"/>
          <p:cNvSpPr txBox="1">
            <a:spLocks noGrp="1"/>
          </p:cNvSpPr>
          <p:nvPr>
            <p:ph type="sldNum" idx="12"/>
          </p:nvPr>
        </p:nvSpPr>
        <p:spPr>
          <a:xfrm>
            <a:off x="7425345" y="4844839"/>
            <a:ext cx="984019"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64</a:t>
            </a:fld>
            <a:endParaRPr/>
          </a:p>
        </p:txBody>
      </p:sp>
      <p:sp>
        <p:nvSpPr>
          <p:cNvPr id="1137" name="Google Shape;1137;p36"/>
          <p:cNvSpPr/>
          <p:nvPr/>
        </p:nvSpPr>
        <p:spPr>
          <a:xfrm>
            <a:off x="136095" y="89622"/>
            <a:ext cx="1221365" cy="626775"/>
          </a:xfrm>
          <a:prstGeom prst="roundRect">
            <a:avLst>
              <a:gd name="adj" fmla="val 16667"/>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rgbClr val="FFFFFF"/>
                </a:solidFill>
                <a:latin typeface="Calibri"/>
                <a:ea typeface="Calibri"/>
                <a:cs typeface="Calibri"/>
                <a:sym typeface="Calibri"/>
              </a:rPr>
              <a:t>By March 1</a:t>
            </a:r>
            <a:endParaRPr/>
          </a:p>
          <a:p>
            <a:pPr marL="0" marR="0" lvl="0" indent="0" algn="ctr" rtl="0">
              <a:lnSpc>
                <a:spcPct val="100000"/>
              </a:lnSpc>
              <a:spcBef>
                <a:spcPts val="0"/>
              </a:spcBef>
              <a:spcAft>
                <a:spcPts val="0"/>
              </a:spcAft>
              <a:buNone/>
            </a:pPr>
            <a:r>
              <a:rPr lang="en-US" sz="1400" b="0" i="0" u="none" strike="noStrike" cap="none">
                <a:solidFill>
                  <a:srgbClr val="FFFFFF"/>
                </a:solidFill>
                <a:latin typeface="Calibri"/>
                <a:ea typeface="Calibri"/>
                <a:cs typeface="Calibri"/>
                <a:sym typeface="Calibri"/>
              </a:rPr>
              <a:t>Interim Report</a:t>
            </a:r>
            <a:endParaRPr/>
          </a:p>
        </p:txBody>
      </p:sp>
      <p:sp>
        <p:nvSpPr>
          <p:cNvPr id="1138" name="Google Shape;1138;p36"/>
          <p:cNvSpPr txBox="1"/>
          <p:nvPr/>
        </p:nvSpPr>
        <p:spPr>
          <a:xfrm>
            <a:off x="136100" y="1351849"/>
            <a:ext cx="4281000" cy="3319500"/>
          </a:xfrm>
          <a:prstGeom prst="rect">
            <a:avLst/>
          </a:prstGeom>
          <a:solidFill>
            <a:srgbClr val="EBE6D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chemeClr val="dk1"/>
                </a:solidFill>
                <a:latin typeface="Calibri"/>
                <a:ea typeface="Calibri"/>
                <a:cs typeface="Calibri"/>
                <a:sym typeface="Calibri"/>
              </a:rPr>
              <a:t>Orients audience members to Task Force’s…</a:t>
            </a:r>
            <a:endParaRPr sz="1800" b="0" i="0" u="none" strike="noStrike" cap="none">
              <a:solidFill>
                <a:schemeClr val="dk1"/>
              </a:solidFill>
              <a:latin typeface="Arial"/>
              <a:ea typeface="Arial"/>
              <a:cs typeface="Arial"/>
              <a:sym typeface="Arial"/>
            </a:endParaRPr>
          </a:p>
          <a:p>
            <a:pPr marL="298450" marR="0" lvl="0" indent="-285750" algn="l" rtl="0">
              <a:lnSpc>
                <a:spcPct val="100000"/>
              </a:lnSpc>
              <a:spcBef>
                <a:spcPts val="400"/>
              </a:spcBef>
              <a:spcAft>
                <a:spcPts val="0"/>
              </a:spcAft>
              <a:buClr>
                <a:schemeClr val="accent1"/>
              </a:buClr>
              <a:buSzPts val="1800"/>
              <a:buFont typeface="Arial"/>
              <a:buChar char="•"/>
            </a:pPr>
            <a:r>
              <a:rPr lang="en-US" sz="1800" b="0" i="0" u="none" strike="noStrike" cap="none">
                <a:solidFill>
                  <a:srgbClr val="000000"/>
                </a:solidFill>
                <a:latin typeface="Calibri"/>
                <a:ea typeface="Calibri"/>
                <a:cs typeface="Calibri"/>
                <a:sym typeface="Calibri"/>
              </a:rPr>
              <a:t>Charge</a:t>
            </a:r>
            <a:endParaRPr/>
          </a:p>
          <a:p>
            <a:pPr marL="298450" marR="0" lvl="0" indent="-285750" algn="l" rtl="0">
              <a:lnSpc>
                <a:spcPct val="100000"/>
              </a:lnSpc>
              <a:spcBef>
                <a:spcPts val="200"/>
              </a:spcBef>
              <a:spcAft>
                <a:spcPts val="0"/>
              </a:spcAft>
              <a:buClr>
                <a:schemeClr val="accent1"/>
              </a:buClr>
              <a:buSzPts val="1800"/>
              <a:buFont typeface="Arial"/>
              <a:buChar char="•"/>
            </a:pPr>
            <a:r>
              <a:rPr lang="en-US" sz="1800" b="0" i="0" u="none" strike="noStrike" cap="none">
                <a:solidFill>
                  <a:srgbClr val="000000"/>
                </a:solidFill>
                <a:latin typeface="Calibri"/>
                <a:ea typeface="Calibri"/>
                <a:cs typeface="Calibri"/>
                <a:sym typeface="Calibri"/>
              </a:rPr>
              <a:t>Members (name and affiliation) </a:t>
            </a:r>
            <a:endParaRPr/>
          </a:p>
          <a:p>
            <a:pPr marL="298450" marR="0" lvl="0" indent="-285750" algn="l" rtl="0">
              <a:lnSpc>
                <a:spcPct val="100000"/>
              </a:lnSpc>
              <a:spcBef>
                <a:spcPts val="200"/>
              </a:spcBef>
              <a:spcAft>
                <a:spcPts val="0"/>
              </a:spcAft>
              <a:buClr>
                <a:schemeClr val="accent1"/>
              </a:buClr>
              <a:buSzPts val="1800"/>
              <a:buFont typeface="Arial"/>
              <a:buChar char="•"/>
            </a:pPr>
            <a:r>
              <a:rPr lang="en-US" sz="1800" b="0" i="0" u="none" strike="noStrike" cap="none">
                <a:solidFill>
                  <a:srgbClr val="000000"/>
                </a:solidFill>
                <a:latin typeface="Calibri"/>
                <a:ea typeface="Calibri"/>
                <a:cs typeface="Calibri"/>
                <a:sym typeface="Calibri"/>
              </a:rPr>
              <a:t>Considerations to date (what you’ve reviewed and discussed) </a:t>
            </a:r>
            <a:endParaRPr/>
          </a:p>
          <a:p>
            <a:pPr marL="298450" marR="0" lvl="0" indent="-285750" algn="l" rtl="0">
              <a:lnSpc>
                <a:spcPct val="100000"/>
              </a:lnSpc>
              <a:spcBef>
                <a:spcPts val="200"/>
              </a:spcBef>
              <a:spcAft>
                <a:spcPts val="0"/>
              </a:spcAft>
              <a:buClr>
                <a:schemeClr val="accent1"/>
              </a:buClr>
              <a:buSzPts val="1800"/>
              <a:buFont typeface="Arial"/>
              <a:buChar char="•"/>
            </a:pPr>
            <a:r>
              <a:rPr lang="en-US" sz="1800" b="0" i="0" u="none" strike="noStrike" cap="none">
                <a:solidFill>
                  <a:srgbClr val="000000"/>
                </a:solidFill>
                <a:latin typeface="Calibri"/>
                <a:ea typeface="Calibri"/>
                <a:cs typeface="Calibri"/>
                <a:sym typeface="Calibri"/>
              </a:rPr>
              <a:t>Planned approach to achieving Task Force goals, including stakeholder consultations</a:t>
            </a:r>
            <a:endParaRPr/>
          </a:p>
          <a:p>
            <a:pPr marL="298450" marR="0" lvl="0" indent="-285750" algn="l" rtl="0">
              <a:lnSpc>
                <a:spcPct val="100000"/>
              </a:lnSpc>
              <a:spcBef>
                <a:spcPts val="200"/>
              </a:spcBef>
              <a:spcAft>
                <a:spcPts val="0"/>
              </a:spcAft>
              <a:buClr>
                <a:schemeClr val="accent1"/>
              </a:buClr>
              <a:buSzPts val="1800"/>
              <a:buFont typeface="Arial"/>
              <a:buChar char="•"/>
            </a:pPr>
            <a:r>
              <a:rPr lang="en-US" sz="1800" b="0" i="0" u="none" strike="noStrike" cap="none">
                <a:solidFill>
                  <a:srgbClr val="000000"/>
                </a:solidFill>
                <a:latin typeface="Calibri"/>
                <a:ea typeface="Calibri"/>
                <a:cs typeface="Calibri"/>
                <a:sym typeface="Calibri"/>
              </a:rPr>
              <a:t>Key activities – to date and looking ahead</a:t>
            </a:r>
            <a:endParaRPr sz="1800" b="0" i="0" u="none" strike="noStrike" cap="none">
              <a:solidFill>
                <a:srgbClr val="000000"/>
              </a:solidFill>
              <a:latin typeface="Calibri"/>
              <a:ea typeface="Calibri"/>
              <a:cs typeface="Calibri"/>
              <a:sym typeface="Calibri"/>
            </a:endParaRPr>
          </a:p>
          <a:p>
            <a:pPr marL="457200" marR="0" lvl="0" indent="0" algn="l" rtl="0">
              <a:lnSpc>
                <a:spcPct val="100000"/>
              </a:lnSpc>
              <a:spcBef>
                <a:spcPts val="200"/>
              </a:spcBef>
              <a:spcAft>
                <a:spcPts val="0"/>
              </a:spcAft>
              <a:buNone/>
            </a:pPr>
            <a:endParaRPr sz="1800">
              <a:latin typeface="Calibri"/>
              <a:ea typeface="Calibri"/>
              <a:cs typeface="Calibri"/>
              <a:sym typeface="Calibri"/>
            </a:endParaRPr>
          </a:p>
        </p:txBody>
      </p:sp>
      <p:sp>
        <p:nvSpPr>
          <p:cNvPr id="1139" name="Google Shape;1139;p36"/>
          <p:cNvSpPr txBox="1"/>
          <p:nvPr/>
        </p:nvSpPr>
        <p:spPr>
          <a:xfrm>
            <a:off x="4726837" y="1351859"/>
            <a:ext cx="4281068" cy="3288856"/>
          </a:xfrm>
          <a:prstGeom prst="rect">
            <a:avLst/>
          </a:prstGeom>
          <a:solidFill>
            <a:srgbClr val="EBE6DC"/>
          </a:solidFill>
          <a:ln>
            <a:noFill/>
          </a:ln>
        </p:spPr>
        <p:txBody>
          <a:bodyPr spcFirstLastPara="1" wrap="square" lIns="91425" tIns="45700" rIns="91425" bIns="45700" anchor="t" anchorCtr="0">
            <a:noAutofit/>
          </a:bodyPr>
          <a:lstStyle/>
          <a:p>
            <a:pPr marL="527050" marR="0" lvl="0" indent="-400050" algn="l" rtl="0">
              <a:lnSpc>
                <a:spcPct val="150000"/>
              </a:lnSpc>
              <a:spcBef>
                <a:spcPts val="0"/>
              </a:spcBef>
              <a:spcAft>
                <a:spcPts val="0"/>
              </a:spcAft>
              <a:buClr>
                <a:schemeClr val="dk1"/>
              </a:buClr>
              <a:buSzPts val="1800"/>
              <a:buFont typeface="Calibri"/>
              <a:buAutoNum type="romanUcPeriod"/>
            </a:pPr>
            <a:r>
              <a:rPr lang="en-US" sz="1800" b="0" i="0" u="none" strike="noStrike" cap="none">
                <a:solidFill>
                  <a:schemeClr val="dk1"/>
                </a:solidFill>
                <a:latin typeface="Calibri"/>
                <a:ea typeface="Calibri"/>
                <a:cs typeface="Calibri"/>
                <a:sym typeface="Calibri"/>
              </a:rPr>
              <a:t>Introduction (5%) </a:t>
            </a:r>
            <a:endParaRPr sz="1800" b="0" i="0" u="none" strike="noStrike" cap="none">
              <a:solidFill>
                <a:schemeClr val="dk1"/>
              </a:solidFill>
              <a:latin typeface="Calibri"/>
              <a:ea typeface="Calibri"/>
              <a:cs typeface="Calibri"/>
              <a:sym typeface="Calibri"/>
            </a:endParaRPr>
          </a:p>
          <a:p>
            <a:pPr marL="527050" marR="0" lvl="0" indent="-400050" algn="l" rtl="0">
              <a:lnSpc>
                <a:spcPct val="150000"/>
              </a:lnSpc>
              <a:spcBef>
                <a:spcPts val="0"/>
              </a:spcBef>
              <a:spcAft>
                <a:spcPts val="0"/>
              </a:spcAft>
              <a:buClr>
                <a:schemeClr val="dk1"/>
              </a:buClr>
              <a:buSzPts val="1800"/>
              <a:buFont typeface="Calibri"/>
              <a:buAutoNum type="romanUcPeriod"/>
            </a:pPr>
            <a:r>
              <a:rPr lang="en-US" sz="1800" b="0" i="0" u="none" strike="noStrike" cap="none">
                <a:solidFill>
                  <a:schemeClr val="dk1"/>
                </a:solidFill>
                <a:latin typeface="Calibri"/>
                <a:ea typeface="Calibri"/>
                <a:cs typeface="Calibri"/>
                <a:sym typeface="Calibri"/>
              </a:rPr>
              <a:t>Task Force Member Charge and Membership (5%) </a:t>
            </a:r>
            <a:endParaRPr sz="1800" b="0" i="0" u="none" strike="noStrike" cap="none">
              <a:solidFill>
                <a:schemeClr val="dk1"/>
              </a:solidFill>
              <a:latin typeface="Calibri"/>
              <a:ea typeface="Calibri"/>
              <a:cs typeface="Calibri"/>
              <a:sym typeface="Calibri"/>
            </a:endParaRPr>
          </a:p>
          <a:p>
            <a:pPr marL="527050" marR="0" lvl="0" indent="-400050" algn="l" rtl="0">
              <a:lnSpc>
                <a:spcPct val="150000"/>
              </a:lnSpc>
              <a:spcBef>
                <a:spcPts val="0"/>
              </a:spcBef>
              <a:spcAft>
                <a:spcPts val="0"/>
              </a:spcAft>
              <a:buClr>
                <a:schemeClr val="dk1"/>
              </a:buClr>
              <a:buSzPts val="1800"/>
              <a:buFont typeface="Calibri"/>
              <a:buAutoNum type="romanUcPeriod"/>
            </a:pPr>
            <a:r>
              <a:rPr lang="en-US" sz="1800" b="0" i="0" u="none" strike="noStrike" cap="none">
                <a:solidFill>
                  <a:schemeClr val="dk1"/>
                </a:solidFill>
                <a:latin typeface="Calibri"/>
                <a:ea typeface="Calibri"/>
                <a:cs typeface="Calibri"/>
                <a:sym typeface="Calibri"/>
              </a:rPr>
              <a:t>Background (10%) </a:t>
            </a:r>
            <a:endParaRPr sz="1800" b="0" i="0" u="none" strike="noStrike" cap="none">
              <a:solidFill>
                <a:schemeClr val="dk1"/>
              </a:solidFill>
              <a:latin typeface="Calibri"/>
              <a:ea typeface="Calibri"/>
              <a:cs typeface="Calibri"/>
              <a:sym typeface="Calibri"/>
            </a:endParaRPr>
          </a:p>
          <a:p>
            <a:pPr marL="527050" marR="0" lvl="0" indent="-400050" algn="l" rtl="0">
              <a:lnSpc>
                <a:spcPct val="150000"/>
              </a:lnSpc>
              <a:spcBef>
                <a:spcPts val="0"/>
              </a:spcBef>
              <a:spcAft>
                <a:spcPts val="0"/>
              </a:spcAft>
              <a:buClr>
                <a:schemeClr val="dk1"/>
              </a:buClr>
              <a:buSzPts val="1800"/>
              <a:buFont typeface="Calibri"/>
              <a:buAutoNum type="romanUcPeriod"/>
            </a:pPr>
            <a:r>
              <a:rPr lang="en-US" sz="1800" b="0" i="0" u="none" strike="noStrike" cap="none">
                <a:solidFill>
                  <a:schemeClr val="dk1"/>
                </a:solidFill>
                <a:latin typeface="Calibri"/>
                <a:ea typeface="Calibri"/>
                <a:cs typeface="Calibri"/>
                <a:sym typeface="Calibri"/>
              </a:rPr>
              <a:t>Task Force Activities (70%) </a:t>
            </a:r>
            <a:endParaRPr sz="1800" b="0" i="0" u="none" strike="noStrike" cap="none">
              <a:solidFill>
                <a:schemeClr val="dk1"/>
              </a:solidFill>
              <a:latin typeface="Calibri"/>
              <a:ea typeface="Calibri"/>
              <a:cs typeface="Calibri"/>
              <a:sym typeface="Calibri"/>
            </a:endParaRPr>
          </a:p>
          <a:p>
            <a:pPr marL="527050" marR="0" lvl="0" indent="-400050" algn="l" rtl="0">
              <a:lnSpc>
                <a:spcPct val="150000"/>
              </a:lnSpc>
              <a:spcBef>
                <a:spcPts val="0"/>
              </a:spcBef>
              <a:spcAft>
                <a:spcPts val="0"/>
              </a:spcAft>
              <a:buClr>
                <a:schemeClr val="dk1"/>
              </a:buClr>
              <a:buSzPts val="1800"/>
              <a:buFont typeface="Calibri"/>
              <a:buAutoNum type="romanUcPeriod"/>
            </a:pPr>
            <a:r>
              <a:rPr lang="en-US" sz="1800" b="0" i="0" u="none" strike="noStrike" cap="none">
                <a:solidFill>
                  <a:schemeClr val="dk1"/>
                </a:solidFill>
                <a:latin typeface="Calibri"/>
                <a:ea typeface="Calibri"/>
                <a:cs typeface="Calibri"/>
                <a:sym typeface="Calibri"/>
              </a:rPr>
              <a:t>Stakeholder Consultations (5%) </a:t>
            </a:r>
            <a:endParaRPr sz="1800" b="0" i="0" u="none" strike="noStrike" cap="none">
              <a:solidFill>
                <a:schemeClr val="dk1"/>
              </a:solidFill>
              <a:latin typeface="Calibri"/>
              <a:ea typeface="Calibri"/>
              <a:cs typeface="Calibri"/>
              <a:sym typeface="Calibri"/>
            </a:endParaRPr>
          </a:p>
          <a:p>
            <a:pPr marL="527050" marR="0" lvl="0" indent="-400050" algn="l" rtl="0">
              <a:lnSpc>
                <a:spcPct val="150000"/>
              </a:lnSpc>
              <a:spcBef>
                <a:spcPts val="0"/>
              </a:spcBef>
              <a:spcAft>
                <a:spcPts val="0"/>
              </a:spcAft>
              <a:buClr>
                <a:schemeClr val="dk1"/>
              </a:buClr>
              <a:buSzPts val="1800"/>
              <a:buFont typeface="Calibri"/>
              <a:buAutoNum type="romanUcPeriod"/>
            </a:pPr>
            <a:r>
              <a:rPr lang="en-US" sz="1800" b="0" i="0" u="none" strike="noStrike" cap="none">
                <a:solidFill>
                  <a:schemeClr val="dk1"/>
                </a:solidFill>
                <a:latin typeface="Calibri"/>
                <a:ea typeface="Calibri"/>
                <a:cs typeface="Calibri"/>
                <a:sym typeface="Calibri"/>
              </a:rPr>
              <a:t>Looking Ahead (5%) </a:t>
            </a:r>
            <a:endParaRPr sz="1800" b="0" i="0" u="none" strike="noStrike" cap="none">
              <a:solidFill>
                <a:schemeClr val="dk1"/>
              </a:solidFill>
              <a:latin typeface="Calibri"/>
              <a:ea typeface="Calibri"/>
              <a:cs typeface="Calibri"/>
              <a:sym typeface="Calibri"/>
            </a:endParaRPr>
          </a:p>
          <a:p>
            <a:pPr marL="527050" marR="0" lvl="0" indent="-400050" algn="l" rtl="0">
              <a:lnSpc>
                <a:spcPct val="150000"/>
              </a:lnSpc>
              <a:spcBef>
                <a:spcPts val="0"/>
              </a:spcBef>
              <a:spcAft>
                <a:spcPts val="0"/>
              </a:spcAft>
              <a:buClr>
                <a:schemeClr val="dk1"/>
              </a:buClr>
              <a:buSzPts val="1800"/>
              <a:buFont typeface="Calibri"/>
              <a:buAutoNum type="romanUcPeriod"/>
            </a:pPr>
            <a:r>
              <a:rPr lang="en-US" sz="1800" b="0" i="0" u="none" strike="noStrike" cap="none">
                <a:solidFill>
                  <a:schemeClr val="dk1"/>
                </a:solidFill>
                <a:latin typeface="Calibri"/>
                <a:ea typeface="Calibri"/>
                <a:cs typeface="Calibri"/>
                <a:sym typeface="Calibri"/>
              </a:rPr>
              <a:t>Appendices</a:t>
            </a:r>
            <a:endParaRPr sz="1800" b="0" i="0" u="none" strike="noStrike" cap="none">
              <a:solidFill>
                <a:schemeClr val="dk1"/>
              </a:solidFill>
              <a:latin typeface="Calibri"/>
              <a:ea typeface="Calibri"/>
              <a:cs typeface="Calibri"/>
              <a:sym typeface="Calibri"/>
            </a:endParaRPr>
          </a:p>
        </p:txBody>
      </p:sp>
      <p:sp>
        <p:nvSpPr>
          <p:cNvPr id="1140" name="Google Shape;1140;p36"/>
          <p:cNvSpPr txBox="1"/>
          <p:nvPr/>
        </p:nvSpPr>
        <p:spPr>
          <a:xfrm>
            <a:off x="505106" y="901213"/>
            <a:ext cx="374748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a:solidFill>
                  <a:srgbClr val="000000"/>
                </a:solidFill>
                <a:latin typeface="Calibri"/>
                <a:ea typeface="Calibri"/>
                <a:cs typeface="Calibri"/>
                <a:sym typeface="Calibri"/>
              </a:rPr>
              <a:t>Draft Objectives</a:t>
            </a:r>
            <a:endParaRPr/>
          </a:p>
        </p:txBody>
      </p:sp>
      <p:sp>
        <p:nvSpPr>
          <p:cNvPr id="1141" name="Google Shape;1141;p36"/>
          <p:cNvSpPr txBox="1"/>
          <p:nvPr/>
        </p:nvSpPr>
        <p:spPr>
          <a:xfrm>
            <a:off x="4726835" y="916902"/>
            <a:ext cx="378161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a:solidFill>
                  <a:srgbClr val="000000"/>
                </a:solidFill>
                <a:latin typeface="Calibri"/>
                <a:ea typeface="Calibri"/>
                <a:cs typeface="Calibri"/>
                <a:sym typeface="Calibri"/>
              </a:rPr>
              <a:t>Draft Outline</a:t>
            </a:r>
            <a:endParaRPr/>
          </a:p>
        </p:txBody>
      </p:sp>
      <p:sp>
        <p:nvSpPr>
          <p:cNvPr id="1142" name="Google Shape;1142;p36"/>
          <p:cNvSpPr txBox="1">
            <a:spLocks noGrp="1"/>
          </p:cNvSpPr>
          <p:nvPr>
            <p:ph type="dt" idx="10"/>
          </p:nvPr>
        </p:nvSpPr>
        <p:spPr>
          <a:xfrm>
            <a:off x="822961" y="4844839"/>
            <a:ext cx="1854300" cy="2739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December 1, 2023</a:t>
            </a:r>
            <a:endParaRPr/>
          </a:p>
        </p:txBody>
      </p:sp>
      <p:sp>
        <p:nvSpPr>
          <p:cNvPr id="1143" name="Google Shape;1143;p36"/>
          <p:cNvSpPr txBox="1">
            <a:spLocks noGrp="1"/>
          </p:cNvSpPr>
          <p:nvPr>
            <p:ph type="ftr" idx="11"/>
          </p:nvPr>
        </p:nvSpPr>
        <p:spPr>
          <a:xfrm>
            <a:off x="2764642" y="4844839"/>
            <a:ext cx="3617100" cy="273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1241 TASK FORCE</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sp>
        <p:nvSpPr>
          <p:cNvPr id="1148" name="Google Shape;1148;p37"/>
          <p:cNvSpPr txBox="1">
            <a:spLocks noGrp="1"/>
          </p:cNvSpPr>
          <p:nvPr>
            <p:ph type="title"/>
          </p:nvPr>
        </p:nvSpPr>
        <p:spPr>
          <a:xfrm>
            <a:off x="1357460" y="42663"/>
            <a:ext cx="7786540" cy="713350"/>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F3F3F"/>
              </a:buClr>
              <a:buSzPts val="3200"/>
              <a:buFont typeface="Calibri"/>
              <a:buNone/>
            </a:pPr>
            <a:r>
              <a:rPr lang="en-US" sz="2200">
                <a:solidFill>
                  <a:schemeClr val="accent3"/>
                </a:solidFill>
              </a:rPr>
              <a:t>The FINAL REPORT would offer the Task Force’s recommendations and considerations, and how it arrived at each</a:t>
            </a:r>
            <a:endParaRPr/>
          </a:p>
        </p:txBody>
      </p:sp>
      <p:sp>
        <p:nvSpPr>
          <p:cNvPr id="1149" name="Google Shape;1149;p37"/>
          <p:cNvSpPr txBox="1">
            <a:spLocks noGrp="1"/>
          </p:cNvSpPr>
          <p:nvPr>
            <p:ph type="sldNum" idx="12"/>
          </p:nvPr>
        </p:nvSpPr>
        <p:spPr>
          <a:xfrm>
            <a:off x="7425345" y="4844839"/>
            <a:ext cx="984019"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65</a:t>
            </a:fld>
            <a:endParaRPr/>
          </a:p>
        </p:txBody>
      </p:sp>
      <p:sp>
        <p:nvSpPr>
          <p:cNvPr id="1150" name="Google Shape;1150;p37"/>
          <p:cNvSpPr/>
          <p:nvPr/>
        </p:nvSpPr>
        <p:spPr>
          <a:xfrm>
            <a:off x="136095" y="89622"/>
            <a:ext cx="1221365" cy="626775"/>
          </a:xfrm>
          <a:prstGeom prst="roundRect">
            <a:avLst>
              <a:gd name="adj" fmla="val 16667"/>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rgbClr val="FFFFFF"/>
                </a:solidFill>
                <a:latin typeface="Calibri"/>
                <a:ea typeface="Calibri"/>
                <a:cs typeface="Calibri"/>
                <a:sym typeface="Calibri"/>
              </a:rPr>
              <a:t>By Nov. 15</a:t>
            </a:r>
            <a:endParaRPr/>
          </a:p>
          <a:p>
            <a:pPr marL="0" marR="0" lvl="0" indent="0" algn="ctr" rtl="0">
              <a:lnSpc>
                <a:spcPct val="100000"/>
              </a:lnSpc>
              <a:spcBef>
                <a:spcPts val="0"/>
              </a:spcBef>
              <a:spcAft>
                <a:spcPts val="0"/>
              </a:spcAft>
              <a:buNone/>
            </a:pPr>
            <a:r>
              <a:rPr lang="en-US" sz="1400" b="0" i="0" u="none" strike="noStrike" cap="none">
                <a:solidFill>
                  <a:srgbClr val="FFFFFF"/>
                </a:solidFill>
                <a:latin typeface="Calibri"/>
                <a:ea typeface="Calibri"/>
                <a:cs typeface="Calibri"/>
                <a:sym typeface="Calibri"/>
              </a:rPr>
              <a:t>Final Report</a:t>
            </a:r>
            <a:endParaRPr/>
          </a:p>
        </p:txBody>
      </p:sp>
      <p:sp>
        <p:nvSpPr>
          <p:cNvPr id="1151" name="Google Shape;1151;p37"/>
          <p:cNvSpPr txBox="1"/>
          <p:nvPr/>
        </p:nvSpPr>
        <p:spPr>
          <a:xfrm>
            <a:off x="136095" y="1351858"/>
            <a:ext cx="4116495" cy="3288855"/>
          </a:xfrm>
          <a:prstGeom prst="rect">
            <a:avLst/>
          </a:prstGeom>
          <a:solidFill>
            <a:srgbClr val="EBE6DC"/>
          </a:solid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None/>
            </a:pPr>
            <a:r>
              <a:rPr lang="en-US" sz="1800" b="0" i="0" u="none" strike="noStrike" cap="none">
                <a:solidFill>
                  <a:schemeClr val="dk1"/>
                </a:solidFill>
                <a:latin typeface="Calibri"/>
                <a:ea typeface="Calibri"/>
                <a:cs typeface="Calibri"/>
                <a:sym typeface="Calibri"/>
              </a:rPr>
              <a:t>Orients audience members to Task Force’s…</a:t>
            </a:r>
            <a:endParaRPr sz="1800" b="0" i="0" u="none" strike="noStrike" cap="none">
              <a:solidFill>
                <a:schemeClr val="dk1"/>
              </a:solidFill>
              <a:latin typeface="Arial"/>
              <a:ea typeface="Arial"/>
              <a:cs typeface="Arial"/>
              <a:sym typeface="Arial"/>
            </a:endParaRPr>
          </a:p>
          <a:p>
            <a:pPr marL="285750" marR="0" lvl="0" indent="-285750" algn="l" rtl="0">
              <a:lnSpc>
                <a:spcPct val="100000"/>
              </a:lnSpc>
              <a:spcBef>
                <a:spcPts val="400"/>
              </a:spcBef>
              <a:spcAft>
                <a:spcPts val="0"/>
              </a:spcAft>
              <a:buClr>
                <a:schemeClr val="accent1"/>
              </a:buClr>
              <a:buSzPts val="1800"/>
              <a:buFont typeface="Arial"/>
              <a:buChar char="•"/>
            </a:pPr>
            <a:r>
              <a:rPr lang="en-US" sz="1800" b="0" i="0" u="none" strike="noStrike" cap="none">
                <a:solidFill>
                  <a:srgbClr val="000000"/>
                </a:solidFill>
                <a:latin typeface="Calibri"/>
                <a:ea typeface="Calibri"/>
                <a:cs typeface="Calibri"/>
                <a:sym typeface="Calibri"/>
              </a:rPr>
              <a:t>Methodology and rationale for recommendations</a:t>
            </a:r>
            <a:endParaRPr/>
          </a:p>
          <a:p>
            <a:pPr marL="285750" marR="0" lvl="0" indent="-285750" algn="l" rtl="0">
              <a:lnSpc>
                <a:spcPct val="100000"/>
              </a:lnSpc>
              <a:spcBef>
                <a:spcPts val="200"/>
              </a:spcBef>
              <a:spcAft>
                <a:spcPts val="0"/>
              </a:spcAft>
              <a:buClr>
                <a:schemeClr val="accent1"/>
              </a:buClr>
              <a:buSzPts val="1800"/>
              <a:buFont typeface="Arial"/>
              <a:buChar char="•"/>
            </a:pPr>
            <a:r>
              <a:rPr lang="en-US" sz="1800" b="0" i="0" u="none" strike="noStrike" cap="none">
                <a:solidFill>
                  <a:srgbClr val="000000"/>
                </a:solidFill>
                <a:latin typeface="Calibri"/>
                <a:ea typeface="Calibri"/>
                <a:cs typeface="Calibri"/>
                <a:sym typeface="Calibri"/>
              </a:rPr>
              <a:t>Criteria/ guidelines for  recommendations, such as procedure used to determine recommendations </a:t>
            </a:r>
            <a:endParaRPr/>
          </a:p>
          <a:p>
            <a:pPr marL="285750" marR="0" lvl="0" indent="-285750" algn="l" rtl="0">
              <a:lnSpc>
                <a:spcPct val="100000"/>
              </a:lnSpc>
              <a:spcBef>
                <a:spcPts val="0"/>
              </a:spcBef>
              <a:spcAft>
                <a:spcPts val="0"/>
              </a:spcAft>
              <a:buClr>
                <a:schemeClr val="accent1"/>
              </a:buClr>
              <a:buSzPts val="1800"/>
              <a:buFont typeface="Arial"/>
              <a:buChar char="•"/>
            </a:pPr>
            <a:r>
              <a:rPr lang="en-US" sz="1800" b="0" i="0" u="none" strike="noStrike" cap="none">
                <a:solidFill>
                  <a:srgbClr val="000000"/>
                </a:solidFill>
                <a:latin typeface="Calibri"/>
                <a:ea typeface="Calibri"/>
                <a:cs typeface="Calibri"/>
                <a:sym typeface="Calibri"/>
              </a:rPr>
              <a:t>Findings  </a:t>
            </a:r>
            <a:endParaRPr/>
          </a:p>
          <a:p>
            <a:pPr marL="285750" marR="0" lvl="0" indent="-285750" algn="l" rtl="0">
              <a:lnSpc>
                <a:spcPct val="100000"/>
              </a:lnSpc>
              <a:spcBef>
                <a:spcPts val="0"/>
              </a:spcBef>
              <a:spcAft>
                <a:spcPts val="0"/>
              </a:spcAft>
              <a:buClr>
                <a:schemeClr val="accent1"/>
              </a:buClr>
              <a:buSzPts val="1800"/>
              <a:buFont typeface="Arial"/>
              <a:buChar char="•"/>
            </a:pPr>
            <a:r>
              <a:rPr lang="en-US" sz="1800" b="0" i="0" u="none" strike="noStrike" cap="none">
                <a:solidFill>
                  <a:srgbClr val="000000"/>
                </a:solidFill>
                <a:latin typeface="Calibri"/>
                <a:ea typeface="Calibri"/>
                <a:cs typeface="Calibri"/>
                <a:sym typeface="Calibri"/>
              </a:rPr>
              <a:t>Recommendations </a:t>
            </a:r>
            <a:endParaRPr/>
          </a:p>
          <a:p>
            <a:pPr marL="285750" marR="0" lvl="0" indent="-285750" algn="l" rtl="0">
              <a:lnSpc>
                <a:spcPct val="100000"/>
              </a:lnSpc>
              <a:spcBef>
                <a:spcPts val="400"/>
              </a:spcBef>
              <a:spcAft>
                <a:spcPts val="0"/>
              </a:spcAft>
              <a:buClr>
                <a:schemeClr val="accent1"/>
              </a:buClr>
              <a:buSzPts val="1800"/>
              <a:buFont typeface="Arial"/>
              <a:buChar char="•"/>
            </a:pPr>
            <a:r>
              <a:rPr lang="en-US" sz="1800" b="0" i="0" u="none" strike="noStrike" cap="none">
                <a:solidFill>
                  <a:srgbClr val="000000"/>
                </a:solidFill>
                <a:latin typeface="Calibri"/>
                <a:ea typeface="Calibri"/>
                <a:cs typeface="Calibri"/>
                <a:sym typeface="Calibri"/>
              </a:rPr>
              <a:t>Additional considerations </a:t>
            </a:r>
            <a:endParaRPr/>
          </a:p>
        </p:txBody>
      </p:sp>
      <p:sp>
        <p:nvSpPr>
          <p:cNvPr id="1152" name="Google Shape;1152;p37"/>
          <p:cNvSpPr txBox="1"/>
          <p:nvPr/>
        </p:nvSpPr>
        <p:spPr>
          <a:xfrm>
            <a:off x="4417166" y="1351859"/>
            <a:ext cx="4590739" cy="3288856"/>
          </a:xfrm>
          <a:prstGeom prst="rect">
            <a:avLst/>
          </a:prstGeom>
          <a:solidFill>
            <a:srgbClr val="EBE6DC"/>
          </a:solidFill>
          <a:ln>
            <a:noFill/>
          </a:ln>
        </p:spPr>
        <p:txBody>
          <a:bodyPr spcFirstLastPara="1" wrap="square" lIns="91425" tIns="45700" rIns="91425" bIns="45700" anchor="t" anchorCtr="0">
            <a:noAutofit/>
          </a:bodyPr>
          <a:lstStyle/>
          <a:p>
            <a:pPr marL="527050" marR="0" lvl="0" indent="-400050" algn="l" rtl="0">
              <a:lnSpc>
                <a:spcPct val="100000"/>
              </a:lnSpc>
              <a:spcBef>
                <a:spcPts val="0"/>
              </a:spcBef>
              <a:spcAft>
                <a:spcPts val="0"/>
              </a:spcAft>
              <a:buClr>
                <a:schemeClr val="dk1"/>
              </a:buClr>
              <a:buSzPts val="1800"/>
              <a:buFont typeface="Calibri"/>
              <a:buAutoNum type="romanUcPeriod"/>
            </a:pPr>
            <a:r>
              <a:rPr lang="en-US" sz="1800" b="0" i="0" u="none" strike="noStrike" cap="none">
                <a:solidFill>
                  <a:schemeClr val="dk1"/>
                </a:solidFill>
                <a:latin typeface="Calibri"/>
                <a:ea typeface="Calibri"/>
                <a:cs typeface="Calibri"/>
                <a:sym typeface="Calibri"/>
              </a:rPr>
              <a:t>Introduction (5%) </a:t>
            </a:r>
            <a:endParaRPr sz="1800" b="0" i="0" u="none" strike="noStrike" cap="none">
              <a:solidFill>
                <a:schemeClr val="dk1"/>
              </a:solidFill>
              <a:latin typeface="Calibri"/>
              <a:ea typeface="Calibri"/>
              <a:cs typeface="Calibri"/>
              <a:sym typeface="Calibri"/>
            </a:endParaRPr>
          </a:p>
          <a:p>
            <a:pPr marL="527050" marR="0" lvl="0" indent="-400050" algn="l" rtl="0">
              <a:lnSpc>
                <a:spcPct val="100000"/>
              </a:lnSpc>
              <a:spcBef>
                <a:spcPts val="0"/>
              </a:spcBef>
              <a:spcAft>
                <a:spcPts val="0"/>
              </a:spcAft>
              <a:buClr>
                <a:schemeClr val="dk1"/>
              </a:buClr>
              <a:buSzPts val="1800"/>
              <a:buFont typeface="Calibri"/>
              <a:buAutoNum type="romanUcPeriod"/>
            </a:pPr>
            <a:r>
              <a:rPr lang="en-US" sz="1800" b="0" i="0" u="none" strike="noStrike" cap="none">
                <a:solidFill>
                  <a:schemeClr val="dk1"/>
                </a:solidFill>
                <a:latin typeface="Calibri"/>
                <a:ea typeface="Calibri"/>
                <a:cs typeface="Calibri"/>
                <a:sym typeface="Calibri"/>
              </a:rPr>
              <a:t>Task Force Member Charge and Membership (5%) </a:t>
            </a:r>
            <a:endParaRPr sz="1800" b="0" i="0" u="none" strike="noStrike" cap="none">
              <a:solidFill>
                <a:schemeClr val="dk1"/>
              </a:solidFill>
              <a:latin typeface="Calibri"/>
              <a:ea typeface="Calibri"/>
              <a:cs typeface="Calibri"/>
              <a:sym typeface="Calibri"/>
            </a:endParaRPr>
          </a:p>
          <a:p>
            <a:pPr marL="527050" marR="0" lvl="0" indent="-400050" algn="l" rtl="0">
              <a:lnSpc>
                <a:spcPct val="100000"/>
              </a:lnSpc>
              <a:spcBef>
                <a:spcPts val="0"/>
              </a:spcBef>
              <a:spcAft>
                <a:spcPts val="0"/>
              </a:spcAft>
              <a:buClr>
                <a:schemeClr val="dk1"/>
              </a:buClr>
              <a:buSzPts val="1800"/>
              <a:buFont typeface="Calibri"/>
              <a:buAutoNum type="romanUcPeriod"/>
            </a:pPr>
            <a:r>
              <a:rPr lang="en-US" sz="1800" b="0" i="0" u="none" strike="noStrike" cap="none">
                <a:solidFill>
                  <a:schemeClr val="dk1"/>
                </a:solidFill>
                <a:latin typeface="Calibri"/>
                <a:ea typeface="Calibri"/>
                <a:cs typeface="Calibri"/>
                <a:sym typeface="Calibri"/>
              </a:rPr>
              <a:t>Background (10%) </a:t>
            </a:r>
            <a:endParaRPr sz="1800" b="0" i="0" u="none" strike="noStrike" cap="none">
              <a:solidFill>
                <a:schemeClr val="dk1"/>
              </a:solidFill>
              <a:latin typeface="Calibri"/>
              <a:ea typeface="Calibri"/>
              <a:cs typeface="Calibri"/>
              <a:sym typeface="Calibri"/>
            </a:endParaRPr>
          </a:p>
          <a:p>
            <a:pPr marL="527050" marR="0" lvl="0" indent="-400050" algn="l" rtl="0">
              <a:lnSpc>
                <a:spcPct val="100000"/>
              </a:lnSpc>
              <a:spcBef>
                <a:spcPts val="0"/>
              </a:spcBef>
              <a:spcAft>
                <a:spcPts val="0"/>
              </a:spcAft>
              <a:buClr>
                <a:schemeClr val="dk1"/>
              </a:buClr>
              <a:buSzPts val="1800"/>
              <a:buFont typeface="Calibri"/>
              <a:buAutoNum type="romanUcPeriod"/>
            </a:pPr>
            <a:r>
              <a:rPr lang="en-US" sz="1800" b="0" i="0" u="none" strike="noStrike" cap="none">
                <a:solidFill>
                  <a:schemeClr val="dk1"/>
                </a:solidFill>
                <a:latin typeface="Calibri"/>
                <a:ea typeface="Calibri"/>
                <a:cs typeface="Calibri"/>
                <a:sym typeface="Calibri"/>
              </a:rPr>
              <a:t>Task Force Findings and Recommendations on resource inequities and the accountability system, describing how we considered the 4 </a:t>
            </a:r>
            <a:r>
              <a:rPr lang="en-US" sz="1800" b="0" i="1" u="none" strike="noStrike" cap="none">
                <a:solidFill>
                  <a:schemeClr val="dk1"/>
                </a:solidFill>
                <a:latin typeface="Calibri"/>
                <a:ea typeface="Calibri"/>
                <a:cs typeface="Calibri"/>
                <a:sym typeface="Calibri"/>
              </a:rPr>
              <a:t>shall consider</a:t>
            </a:r>
            <a:r>
              <a:rPr lang="en-US" sz="1800" b="0" i="0" u="none" strike="noStrike" cap="none">
                <a:solidFill>
                  <a:schemeClr val="dk1"/>
                </a:solidFill>
                <a:latin typeface="Calibri"/>
                <a:ea typeface="Calibri"/>
                <a:cs typeface="Calibri"/>
                <a:sym typeface="Calibri"/>
              </a:rPr>
              <a:t> statements (70%) </a:t>
            </a:r>
            <a:endParaRPr sz="1800" b="0" i="0" u="none" strike="noStrike" cap="none">
              <a:solidFill>
                <a:schemeClr val="dk1"/>
              </a:solidFill>
              <a:latin typeface="Calibri"/>
              <a:ea typeface="Calibri"/>
              <a:cs typeface="Calibri"/>
              <a:sym typeface="Calibri"/>
            </a:endParaRPr>
          </a:p>
          <a:p>
            <a:pPr marL="527050" marR="0" lvl="0" indent="-400050" algn="l" rtl="0">
              <a:lnSpc>
                <a:spcPct val="100000"/>
              </a:lnSpc>
              <a:spcBef>
                <a:spcPts val="0"/>
              </a:spcBef>
              <a:spcAft>
                <a:spcPts val="0"/>
              </a:spcAft>
              <a:buClr>
                <a:schemeClr val="dk1"/>
              </a:buClr>
              <a:buSzPts val="1800"/>
              <a:buFont typeface="Calibri"/>
              <a:buAutoNum type="romanUcPeriod"/>
            </a:pPr>
            <a:r>
              <a:rPr lang="en-US" sz="1800" b="0" i="0" u="none" strike="noStrike" cap="none">
                <a:solidFill>
                  <a:schemeClr val="dk1"/>
                </a:solidFill>
                <a:latin typeface="Calibri"/>
                <a:ea typeface="Calibri"/>
                <a:cs typeface="Calibri"/>
                <a:sym typeface="Calibri"/>
              </a:rPr>
              <a:t>Stakeholder Consultations (5%) </a:t>
            </a:r>
            <a:endParaRPr sz="1800" b="0" i="0" u="none" strike="noStrike" cap="none">
              <a:solidFill>
                <a:schemeClr val="dk1"/>
              </a:solidFill>
              <a:latin typeface="Calibri"/>
              <a:ea typeface="Calibri"/>
              <a:cs typeface="Calibri"/>
              <a:sym typeface="Calibri"/>
            </a:endParaRPr>
          </a:p>
          <a:p>
            <a:pPr marL="527050" marR="0" lvl="0" indent="-400050" algn="l" rtl="0">
              <a:lnSpc>
                <a:spcPct val="100000"/>
              </a:lnSpc>
              <a:spcBef>
                <a:spcPts val="0"/>
              </a:spcBef>
              <a:spcAft>
                <a:spcPts val="0"/>
              </a:spcAft>
              <a:buClr>
                <a:schemeClr val="dk1"/>
              </a:buClr>
              <a:buSzPts val="1800"/>
              <a:buFont typeface="Calibri"/>
              <a:buAutoNum type="romanUcPeriod"/>
            </a:pPr>
            <a:r>
              <a:rPr lang="en-US" sz="1800" b="0" i="0" u="none" strike="noStrike" cap="none">
                <a:solidFill>
                  <a:schemeClr val="dk1"/>
                </a:solidFill>
                <a:latin typeface="Calibri"/>
                <a:ea typeface="Calibri"/>
                <a:cs typeface="Calibri"/>
                <a:sym typeface="Calibri"/>
              </a:rPr>
              <a:t>Appendices </a:t>
            </a:r>
            <a:endParaRPr sz="1800" b="0" i="0" u="none" strike="noStrike" cap="none">
              <a:solidFill>
                <a:schemeClr val="dk1"/>
              </a:solidFill>
              <a:latin typeface="Calibri"/>
              <a:ea typeface="Calibri"/>
              <a:cs typeface="Calibri"/>
              <a:sym typeface="Calibri"/>
            </a:endParaRPr>
          </a:p>
        </p:txBody>
      </p:sp>
      <p:sp>
        <p:nvSpPr>
          <p:cNvPr id="1153" name="Google Shape;1153;p37"/>
          <p:cNvSpPr txBox="1"/>
          <p:nvPr/>
        </p:nvSpPr>
        <p:spPr>
          <a:xfrm>
            <a:off x="505106" y="901213"/>
            <a:ext cx="374748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a:solidFill>
                  <a:srgbClr val="000000"/>
                </a:solidFill>
                <a:latin typeface="Calibri"/>
                <a:ea typeface="Calibri"/>
                <a:cs typeface="Calibri"/>
                <a:sym typeface="Calibri"/>
              </a:rPr>
              <a:t>Draft Objectives</a:t>
            </a:r>
            <a:endParaRPr/>
          </a:p>
        </p:txBody>
      </p:sp>
      <p:sp>
        <p:nvSpPr>
          <p:cNvPr id="1154" name="Google Shape;1154;p37"/>
          <p:cNvSpPr txBox="1"/>
          <p:nvPr/>
        </p:nvSpPr>
        <p:spPr>
          <a:xfrm>
            <a:off x="4726835" y="916902"/>
            <a:ext cx="378161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a:solidFill>
                  <a:srgbClr val="000000"/>
                </a:solidFill>
                <a:latin typeface="Calibri"/>
                <a:ea typeface="Calibri"/>
                <a:cs typeface="Calibri"/>
                <a:sym typeface="Calibri"/>
              </a:rPr>
              <a:t>Draft Outline</a:t>
            </a:r>
            <a:endParaRPr/>
          </a:p>
        </p:txBody>
      </p:sp>
      <p:sp>
        <p:nvSpPr>
          <p:cNvPr id="1155" name="Google Shape;1155;p37"/>
          <p:cNvSpPr txBox="1">
            <a:spLocks noGrp="1"/>
          </p:cNvSpPr>
          <p:nvPr>
            <p:ph type="dt" idx="10"/>
          </p:nvPr>
        </p:nvSpPr>
        <p:spPr>
          <a:xfrm>
            <a:off x="822961" y="4844839"/>
            <a:ext cx="1854300" cy="2739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December 1, 2023</a:t>
            </a:r>
            <a:endParaRPr/>
          </a:p>
        </p:txBody>
      </p:sp>
      <p:sp>
        <p:nvSpPr>
          <p:cNvPr id="1156" name="Google Shape;1156;p37"/>
          <p:cNvSpPr txBox="1">
            <a:spLocks noGrp="1"/>
          </p:cNvSpPr>
          <p:nvPr>
            <p:ph type="ftr" idx="11"/>
          </p:nvPr>
        </p:nvSpPr>
        <p:spPr>
          <a:xfrm>
            <a:off x="2764642" y="4844839"/>
            <a:ext cx="3617100" cy="273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1241 TASK FORCE</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sp>
        <p:nvSpPr>
          <p:cNvPr id="1161" name="Google Shape;1161;p38">
            <a:extLst>
              <a:ext uri="{C183D7F6-B498-43B3-948B-1728B52AA6E4}">
                <adec:decorative xmlns:adec="http://schemas.microsoft.com/office/drawing/2017/decorative" val="1"/>
              </a:ext>
            </a:extLst>
          </p:cNvPr>
          <p:cNvSpPr/>
          <p:nvPr/>
        </p:nvSpPr>
        <p:spPr>
          <a:xfrm>
            <a:off x="697584" y="811946"/>
            <a:ext cx="7951508" cy="15901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latin typeface="Arial"/>
              <a:ea typeface="Arial"/>
              <a:cs typeface="Arial"/>
              <a:sym typeface="Arial"/>
            </a:endParaRPr>
          </a:p>
        </p:txBody>
      </p:sp>
      <p:sp>
        <p:nvSpPr>
          <p:cNvPr id="1162" name="Google Shape;1162;p38"/>
          <p:cNvSpPr txBox="1">
            <a:spLocks noGrp="1"/>
          </p:cNvSpPr>
          <p:nvPr>
            <p:ph type="title"/>
          </p:nvPr>
        </p:nvSpPr>
        <p:spPr>
          <a:xfrm>
            <a:off x="282332" y="811946"/>
            <a:ext cx="8366760" cy="578423"/>
          </a:xfrm>
          <a:prstGeom prst="rect">
            <a:avLst/>
          </a:prstGeom>
          <a:noFill/>
          <a:ln>
            <a:noFill/>
          </a:ln>
        </p:spPr>
        <p:txBody>
          <a:bodyPr spcFirstLastPara="1" wrap="square" lIns="91425" tIns="45700" rIns="91425" bIns="45700" anchor="b" anchorCtr="0">
            <a:noAutofit/>
          </a:bodyPr>
          <a:lstStyle/>
          <a:p>
            <a:pPr marL="0" lvl="0" indent="0" algn="ctr" rtl="0">
              <a:lnSpc>
                <a:spcPct val="85000"/>
              </a:lnSpc>
              <a:spcBef>
                <a:spcPts val="0"/>
              </a:spcBef>
              <a:spcAft>
                <a:spcPts val="0"/>
              </a:spcAft>
              <a:buSzPts val="3200"/>
              <a:buNone/>
            </a:pPr>
            <a:r>
              <a:rPr lang="en-US" b="1" dirty="0"/>
              <a:t>What clarifying questions do you have on the objectives or the outline?</a:t>
            </a:r>
            <a:br>
              <a:rPr lang="en-US" b="1" dirty="0"/>
            </a:br>
            <a:r>
              <a:rPr lang="en-US" b="1" dirty="0"/>
              <a:t> (e.g., what is meant by…)</a:t>
            </a:r>
            <a:endParaRPr dirty="0"/>
          </a:p>
        </p:txBody>
      </p:sp>
      <p:sp>
        <p:nvSpPr>
          <p:cNvPr id="1163" name="Google Shape;1163;p38"/>
          <p:cNvSpPr txBox="1">
            <a:spLocks noGrp="1"/>
          </p:cNvSpPr>
          <p:nvPr>
            <p:ph type="sldNum" idx="12"/>
          </p:nvPr>
        </p:nvSpPr>
        <p:spPr>
          <a:xfrm>
            <a:off x="7425345" y="4844839"/>
            <a:ext cx="984019"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66</a:t>
            </a:fld>
            <a:endParaRPr/>
          </a:p>
        </p:txBody>
      </p:sp>
      <p:pic>
        <p:nvPicPr>
          <p:cNvPr id="1164" name="Google Shape;1164;p38" descr="Image of pause button"/>
          <p:cNvPicPr preferRelativeResize="0"/>
          <p:nvPr/>
        </p:nvPicPr>
        <p:blipFill rotWithShape="1">
          <a:blip r:embed="rId3">
            <a:alphaModFix/>
          </a:blip>
          <a:srcRect/>
          <a:stretch/>
        </p:blipFill>
        <p:spPr>
          <a:xfrm>
            <a:off x="3379039" y="1660719"/>
            <a:ext cx="2135642" cy="2135642"/>
          </a:xfrm>
          <a:prstGeom prst="rect">
            <a:avLst/>
          </a:prstGeom>
          <a:noFill/>
          <a:ln>
            <a:noFill/>
          </a:ln>
        </p:spPr>
      </p:pic>
      <p:sp>
        <p:nvSpPr>
          <p:cNvPr id="1165" name="Google Shape;1165;p38"/>
          <p:cNvSpPr txBox="1"/>
          <p:nvPr/>
        </p:nvSpPr>
        <p:spPr>
          <a:xfrm>
            <a:off x="3824690" y="3866602"/>
            <a:ext cx="1244339"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0" i="0" u="none" strike="noStrike" cap="none">
                <a:solidFill>
                  <a:srgbClr val="000000"/>
                </a:solidFill>
                <a:latin typeface="Calibri"/>
                <a:ea typeface="Calibri"/>
                <a:cs typeface="Calibri"/>
                <a:sym typeface="Calibri"/>
              </a:rPr>
              <a:t>[let’s pause]</a:t>
            </a:r>
            <a:endParaRPr/>
          </a:p>
        </p:txBody>
      </p:sp>
      <p:sp>
        <p:nvSpPr>
          <p:cNvPr id="1166" name="Google Shape;1166;p38"/>
          <p:cNvSpPr txBox="1">
            <a:spLocks noGrp="1"/>
          </p:cNvSpPr>
          <p:nvPr>
            <p:ph type="dt" idx="10"/>
          </p:nvPr>
        </p:nvSpPr>
        <p:spPr>
          <a:xfrm>
            <a:off x="822961" y="4844839"/>
            <a:ext cx="1854300" cy="2739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December 1, 2023</a:t>
            </a:r>
            <a:endParaRPr/>
          </a:p>
        </p:txBody>
      </p:sp>
      <p:sp>
        <p:nvSpPr>
          <p:cNvPr id="1167" name="Google Shape;1167;p38"/>
          <p:cNvSpPr txBox="1">
            <a:spLocks noGrp="1"/>
          </p:cNvSpPr>
          <p:nvPr>
            <p:ph type="ftr" idx="11"/>
          </p:nvPr>
        </p:nvSpPr>
        <p:spPr>
          <a:xfrm>
            <a:off x="2764642" y="4844839"/>
            <a:ext cx="3617100" cy="273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1241 TASK FORCE</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sp>
        <p:nvSpPr>
          <p:cNvPr id="1172" name="Google Shape;1172;p39">
            <a:extLst>
              <a:ext uri="{C183D7F6-B498-43B3-948B-1728B52AA6E4}">
                <adec:decorative xmlns:adec="http://schemas.microsoft.com/office/drawing/2017/decorative" val="1"/>
              </a:ext>
            </a:extLst>
          </p:cNvPr>
          <p:cNvSpPr/>
          <p:nvPr/>
        </p:nvSpPr>
        <p:spPr>
          <a:xfrm>
            <a:off x="238553" y="1102174"/>
            <a:ext cx="2938646" cy="350572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73" name="Google Shape;1173;p39"/>
          <p:cNvSpPr txBox="1">
            <a:spLocks noGrp="1"/>
          </p:cNvSpPr>
          <p:nvPr>
            <p:ph type="title"/>
          </p:nvPr>
        </p:nvSpPr>
        <p:spPr>
          <a:xfrm>
            <a:off x="1991412" y="173030"/>
            <a:ext cx="7008666" cy="713350"/>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F3F3F"/>
              </a:buClr>
              <a:buSzPts val="3200"/>
              <a:buFont typeface="Calibri"/>
              <a:buNone/>
            </a:pPr>
            <a:r>
              <a:rPr lang="en-US" sz="2000" b="1"/>
              <a:t>The Task Force is charged with consulting stakeholders – especially parent and student organizations. We must now take initial input from Task Force members and beginning planning.</a:t>
            </a:r>
            <a:endParaRPr/>
          </a:p>
        </p:txBody>
      </p:sp>
      <p:sp>
        <p:nvSpPr>
          <p:cNvPr id="1174" name="Google Shape;1174;p39"/>
          <p:cNvSpPr txBox="1">
            <a:spLocks noGrp="1"/>
          </p:cNvSpPr>
          <p:nvPr>
            <p:ph type="sldNum" idx="12"/>
          </p:nvPr>
        </p:nvSpPr>
        <p:spPr>
          <a:xfrm>
            <a:off x="7425345" y="4844839"/>
            <a:ext cx="984019"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67</a:t>
            </a:fld>
            <a:endParaRPr/>
          </a:p>
        </p:txBody>
      </p:sp>
      <p:sp>
        <p:nvSpPr>
          <p:cNvPr id="1175" name="Google Shape;1175;p39"/>
          <p:cNvSpPr/>
          <p:nvPr/>
        </p:nvSpPr>
        <p:spPr>
          <a:xfrm>
            <a:off x="136093" y="74888"/>
            <a:ext cx="1786711" cy="718492"/>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rgbClr val="FFFFFF"/>
                </a:solidFill>
                <a:latin typeface="Calibri"/>
                <a:ea typeface="Calibri"/>
                <a:cs typeface="Calibri"/>
                <a:sym typeface="Calibri"/>
              </a:rPr>
              <a:t>Stakeholder Consultations</a:t>
            </a:r>
            <a:endParaRPr/>
          </a:p>
        </p:txBody>
      </p:sp>
      <p:sp>
        <p:nvSpPr>
          <p:cNvPr id="1176" name="Google Shape;1176;p39"/>
          <p:cNvSpPr/>
          <p:nvPr/>
        </p:nvSpPr>
        <p:spPr>
          <a:xfrm>
            <a:off x="217057" y="4014401"/>
            <a:ext cx="2949416" cy="600164"/>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Source: </a:t>
            </a:r>
            <a:r>
              <a:rPr lang="en-US" sz="1100" b="0" i="0" u="sng" strike="noStrike" cap="none">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https://leg.colorado.gov/sites/default/files/2023a_1241_signed.pdf</a:t>
            </a:r>
            <a:r>
              <a:rPr lang="en-US" sz="1100" b="0" i="0" u="none" strike="noStrike" cap="none">
                <a:solidFill>
                  <a:srgbClr val="000000"/>
                </a:solidFill>
                <a:latin typeface="Calibri"/>
                <a:ea typeface="Calibri"/>
                <a:cs typeface="Calibri"/>
                <a:sym typeface="Calibri"/>
              </a:rPr>
              <a:t> </a:t>
            </a:r>
            <a:endParaRPr sz="1800" b="0" i="0" u="none" strike="noStrike" cap="none">
              <a:solidFill>
                <a:schemeClr val="dk1"/>
              </a:solidFill>
              <a:latin typeface="Arial"/>
              <a:ea typeface="Arial"/>
              <a:cs typeface="Arial"/>
              <a:sym typeface="Arial"/>
            </a:endParaRPr>
          </a:p>
        </p:txBody>
      </p:sp>
      <p:sp>
        <p:nvSpPr>
          <p:cNvPr id="1177" name="Google Shape;1177;p39"/>
          <p:cNvSpPr txBox="1"/>
          <p:nvPr/>
        </p:nvSpPr>
        <p:spPr>
          <a:xfrm>
            <a:off x="261403" y="1102174"/>
            <a:ext cx="2876466" cy="25545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Times New Roman"/>
                <a:ea typeface="Times New Roman"/>
                <a:cs typeface="Times New Roman"/>
                <a:sym typeface="Times New Roman"/>
              </a:rPr>
              <a:t>“           (2) THE TASK FORCE SHALL CONSULT WITH PARENT ORGANIZATIONS, STUDENT ORGANIZATIONS, AND ADDITIONAL STAKEHOLDERS AS NEEDED TO ADDRESS QUESTIONS NECESSARY TO FINALIZE ITS FINDINGS AND RECOMMENDATIONS.”</a:t>
            </a:r>
            <a:endParaRPr sz="1400" b="0" i="0" u="none" strike="noStrike" cap="none">
              <a:solidFill>
                <a:srgbClr val="000000"/>
              </a:solidFill>
              <a:latin typeface="Arial"/>
              <a:ea typeface="Arial"/>
              <a:cs typeface="Arial"/>
              <a:sym typeface="Arial"/>
            </a:endParaRPr>
          </a:p>
        </p:txBody>
      </p:sp>
      <p:sp>
        <p:nvSpPr>
          <p:cNvPr id="1178" name="Google Shape;1178;p39"/>
          <p:cNvSpPr txBox="1"/>
          <p:nvPr/>
        </p:nvSpPr>
        <p:spPr>
          <a:xfrm>
            <a:off x="3474343" y="1037864"/>
            <a:ext cx="5502037" cy="2826881"/>
          </a:xfrm>
          <a:prstGeom prst="rect">
            <a:avLst/>
          </a:prstGeom>
          <a:noFill/>
          <a:ln>
            <a:noFill/>
          </a:ln>
        </p:spPr>
        <p:txBody>
          <a:bodyPr spcFirstLastPara="1" wrap="square" lIns="0" tIns="45700" rIns="0" bIns="45700" anchor="t" anchorCtr="0">
            <a:noAutofit/>
          </a:bodyPr>
          <a:lstStyle/>
          <a:p>
            <a:pPr marL="0" marR="0" lvl="0" indent="0" algn="l" rtl="0">
              <a:lnSpc>
                <a:spcPct val="90000"/>
              </a:lnSpc>
              <a:spcBef>
                <a:spcPts val="0"/>
              </a:spcBef>
              <a:spcAft>
                <a:spcPts val="0"/>
              </a:spcAft>
              <a:buNone/>
            </a:pPr>
            <a:r>
              <a:rPr lang="en-US" sz="1400" b="0" i="0" u="none" strike="noStrike" cap="none">
                <a:solidFill>
                  <a:srgbClr val="3F3F3F"/>
                </a:solidFill>
                <a:latin typeface="Calibri"/>
                <a:ea typeface="Calibri"/>
                <a:cs typeface="Calibri"/>
                <a:sym typeface="Calibri"/>
              </a:rPr>
              <a:t>Task Force members offered the following </a:t>
            </a:r>
            <a:r>
              <a:rPr lang="en-US" sz="1400" b="1" i="0" u="none" strike="noStrike" cap="none">
                <a:solidFill>
                  <a:srgbClr val="3F3F3F"/>
                </a:solidFill>
                <a:latin typeface="Calibri"/>
                <a:ea typeface="Calibri"/>
                <a:cs typeface="Calibri"/>
                <a:sym typeface="Calibri"/>
              </a:rPr>
              <a:t>initial input </a:t>
            </a:r>
            <a:r>
              <a:rPr lang="en-US" sz="1400" b="0" i="0" u="none" strike="noStrike" cap="none">
                <a:solidFill>
                  <a:srgbClr val="3F3F3F"/>
                </a:solidFill>
                <a:latin typeface="Calibri"/>
                <a:ea typeface="Calibri"/>
                <a:cs typeface="Calibri"/>
                <a:sym typeface="Calibri"/>
              </a:rPr>
              <a:t>on the </a:t>
            </a:r>
            <a:r>
              <a:rPr lang="en-US" sz="1400" b="1" i="0" u="none" strike="noStrike" cap="none">
                <a:solidFill>
                  <a:srgbClr val="3F3F3F"/>
                </a:solidFill>
                <a:latin typeface="Calibri"/>
                <a:ea typeface="Calibri"/>
                <a:cs typeface="Calibri"/>
                <a:sym typeface="Calibri"/>
              </a:rPr>
              <a:t>stakeholder engagement design process </a:t>
            </a:r>
            <a:r>
              <a:rPr lang="en-US" sz="1400" b="0" i="0" u="none" strike="noStrike" cap="none">
                <a:solidFill>
                  <a:srgbClr val="3F3F3F"/>
                </a:solidFill>
                <a:latin typeface="Calibri"/>
                <a:ea typeface="Calibri"/>
                <a:cs typeface="Calibri"/>
                <a:sym typeface="Calibri"/>
              </a:rPr>
              <a:t>through the 11/3 post-meeting survey</a:t>
            </a:r>
            <a:r>
              <a:rPr lang="en-US" sz="1400" b="1" i="0" u="none" strike="noStrike" cap="none">
                <a:solidFill>
                  <a:srgbClr val="3F3F3F"/>
                </a:solidFill>
                <a:latin typeface="Calibri"/>
                <a:ea typeface="Calibri"/>
                <a:cs typeface="Calibri"/>
                <a:sym typeface="Calibri"/>
              </a:rPr>
              <a:t>: </a:t>
            </a:r>
            <a:endParaRPr sz="1400" b="1" i="0" u="none" strike="noStrike" cap="none">
              <a:solidFill>
                <a:srgbClr val="3F3F3F"/>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400"/>
              <a:buFont typeface="Arial"/>
              <a:buNone/>
            </a:pPr>
            <a:endParaRPr sz="1400" b="0" i="0" u="none" strike="noStrike" cap="none">
              <a:solidFill>
                <a:srgbClr val="3F3F3F"/>
              </a:solidFill>
              <a:latin typeface="Calibri"/>
              <a:ea typeface="Calibri"/>
              <a:cs typeface="Calibri"/>
              <a:sym typeface="Calibri"/>
            </a:endParaRPr>
          </a:p>
          <a:p>
            <a:pPr marL="456565" marR="0" lvl="0" indent="-323215" algn="l" rtl="0">
              <a:lnSpc>
                <a:spcPct val="90000"/>
              </a:lnSpc>
              <a:spcBef>
                <a:spcPts val="600"/>
              </a:spcBef>
              <a:spcAft>
                <a:spcPts val="0"/>
              </a:spcAft>
              <a:buClr>
                <a:schemeClr val="accent1"/>
              </a:buClr>
              <a:buSzPts val="1500"/>
              <a:buFont typeface="Calibri"/>
              <a:buChar char="●"/>
            </a:pPr>
            <a:r>
              <a:rPr lang="en-US" sz="1400" b="0" i="0" u="none" strike="noStrike" cap="none">
                <a:solidFill>
                  <a:srgbClr val="3F3F3F"/>
                </a:solidFill>
                <a:latin typeface="Calibri"/>
                <a:ea typeface="Calibri"/>
                <a:cs typeface="Calibri"/>
                <a:sym typeface="Calibri"/>
              </a:rPr>
              <a:t>Need to </a:t>
            </a:r>
            <a:r>
              <a:rPr lang="en-US" sz="1400" b="1" i="0" u="none" strike="noStrike" cap="none">
                <a:solidFill>
                  <a:srgbClr val="3F3F3F"/>
                </a:solidFill>
                <a:latin typeface="Calibri"/>
                <a:ea typeface="Calibri"/>
                <a:cs typeface="Calibri"/>
                <a:sym typeface="Calibri"/>
              </a:rPr>
              <a:t>understand the ask of stakeholders </a:t>
            </a:r>
            <a:r>
              <a:rPr lang="en-US" sz="1400" b="0" i="0" u="none" strike="noStrike" cap="none">
                <a:solidFill>
                  <a:srgbClr val="3F3F3F"/>
                </a:solidFill>
                <a:latin typeface="Calibri"/>
                <a:ea typeface="Calibri"/>
                <a:cs typeface="Calibri"/>
                <a:sym typeface="Calibri"/>
              </a:rPr>
              <a:t>before developing the process</a:t>
            </a:r>
            <a:endParaRPr sz="1400" b="0" i="0" u="none" strike="noStrike" cap="none">
              <a:solidFill>
                <a:srgbClr val="3F3F3F"/>
              </a:solidFill>
              <a:latin typeface="Calibri"/>
              <a:ea typeface="Calibri"/>
              <a:cs typeface="Calibri"/>
              <a:sym typeface="Calibri"/>
            </a:endParaRPr>
          </a:p>
          <a:p>
            <a:pPr marL="456565" marR="0" lvl="0" indent="-227965" algn="l" rtl="0">
              <a:lnSpc>
                <a:spcPct val="90000"/>
              </a:lnSpc>
              <a:spcBef>
                <a:spcPts val="600"/>
              </a:spcBef>
              <a:spcAft>
                <a:spcPts val="0"/>
              </a:spcAft>
              <a:buClr>
                <a:schemeClr val="accent1"/>
              </a:buClr>
              <a:buSzPts val="1500"/>
              <a:buFont typeface="Calibri"/>
              <a:buNone/>
            </a:pPr>
            <a:endParaRPr sz="800" b="0" i="0" u="none" strike="noStrike" cap="none">
              <a:solidFill>
                <a:srgbClr val="3F3F3F"/>
              </a:solidFill>
              <a:latin typeface="Calibri"/>
              <a:ea typeface="Calibri"/>
              <a:cs typeface="Calibri"/>
              <a:sym typeface="Calibri"/>
            </a:endParaRPr>
          </a:p>
          <a:p>
            <a:pPr marL="456565" marR="0" lvl="0" indent="-323215" algn="l" rtl="0">
              <a:lnSpc>
                <a:spcPct val="90000"/>
              </a:lnSpc>
              <a:spcBef>
                <a:spcPts val="600"/>
              </a:spcBef>
              <a:spcAft>
                <a:spcPts val="0"/>
              </a:spcAft>
              <a:buClr>
                <a:schemeClr val="accent1"/>
              </a:buClr>
              <a:buSzPts val="1500"/>
              <a:buFont typeface="Calibri"/>
              <a:buChar char="●"/>
            </a:pPr>
            <a:r>
              <a:rPr lang="en-US" sz="1400" b="0" i="0" u="none" strike="noStrike" cap="none">
                <a:solidFill>
                  <a:srgbClr val="3F3F3F"/>
                </a:solidFill>
                <a:latin typeface="Calibri"/>
                <a:ea typeface="Calibri"/>
                <a:cs typeface="Calibri"/>
                <a:sym typeface="Calibri"/>
              </a:rPr>
              <a:t>Expectation that next step will be to </a:t>
            </a:r>
            <a:r>
              <a:rPr lang="en-US" sz="1400" b="1" i="0" u="none" strike="noStrike" cap="none">
                <a:solidFill>
                  <a:srgbClr val="3F3F3F"/>
                </a:solidFill>
                <a:latin typeface="Calibri"/>
                <a:ea typeface="Calibri"/>
                <a:cs typeface="Calibri"/>
                <a:sym typeface="Calibri"/>
              </a:rPr>
              <a:t>confirm how feedback will be gathered and what questions </a:t>
            </a:r>
            <a:r>
              <a:rPr lang="en-US" sz="1400" b="0" i="0" u="none" strike="noStrike" cap="none">
                <a:solidFill>
                  <a:srgbClr val="3F3F3F"/>
                </a:solidFill>
                <a:latin typeface="Calibri"/>
                <a:ea typeface="Calibri"/>
                <a:cs typeface="Calibri"/>
                <a:sym typeface="Calibri"/>
              </a:rPr>
              <a:t>will be asked, but still unclear on how consensus will be reached</a:t>
            </a:r>
            <a:endParaRPr sz="1400" b="0" i="0" u="none" strike="noStrike" cap="none">
              <a:solidFill>
                <a:srgbClr val="3F3F3F"/>
              </a:solidFill>
              <a:latin typeface="Calibri"/>
              <a:ea typeface="Calibri"/>
              <a:cs typeface="Calibri"/>
              <a:sym typeface="Calibri"/>
            </a:endParaRPr>
          </a:p>
          <a:p>
            <a:pPr marL="456565" marR="0" lvl="0" indent="-227965" algn="l" rtl="0">
              <a:lnSpc>
                <a:spcPct val="90000"/>
              </a:lnSpc>
              <a:spcBef>
                <a:spcPts val="600"/>
              </a:spcBef>
              <a:spcAft>
                <a:spcPts val="0"/>
              </a:spcAft>
              <a:buClr>
                <a:schemeClr val="accent1"/>
              </a:buClr>
              <a:buSzPts val="1500"/>
              <a:buFont typeface="Calibri"/>
              <a:buNone/>
            </a:pPr>
            <a:endParaRPr sz="800" b="0" i="0" u="none" strike="noStrike" cap="none">
              <a:solidFill>
                <a:srgbClr val="3F3F3F"/>
              </a:solidFill>
              <a:latin typeface="Calibri"/>
              <a:ea typeface="Calibri"/>
              <a:cs typeface="Calibri"/>
              <a:sym typeface="Calibri"/>
            </a:endParaRPr>
          </a:p>
          <a:p>
            <a:pPr marL="456565" marR="0" lvl="0" indent="-323215" algn="l" rtl="0">
              <a:lnSpc>
                <a:spcPct val="90000"/>
              </a:lnSpc>
              <a:spcBef>
                <a:spcPts val="600"/>
              </a:spcBef>
              <a:spcAft>
                <a:spcPts val="0"/>
              </a:spcAft>
              <a:buClr>
                <a:schemeClr val="accent1"/>
              </a:buClr>
              <a:buSzPts val="1500"/>
              <a:buFont typeface="Calibri"/>
              <a:buChar char="●"/>
            </a:pPr>
            <a:r>
              <a:rPr lang="en-US" sz="1400" b="0" i="0" u="none" strike="noStrike" cap="none">
                <a:solidFill>
                  <a:srgbClr val="3F3F3F"/>
                </a:solidFill>
                <a:latin typeface="Calibri"/>
                <a:ea typeface="Calibri"/>
                <a:cs typeface="Calibri"/>
                <a:sym typeface="Calibri"/>
              </a:rPr>
              <a:t>Need to ensure stakeholder engagement process </a:t>
            </a:r>
            <a:r>
              <a:rPr lang="en-US" sz="1400" b="1" i="0" u="none" strike="noStrike" cap="none">
                <a:solidFill>
                  <a:srgbClr val="3F3F3F"/>
                </a:solidFill>
                <a:latin typeface="Calibri"/>
                <a:ea typeface="Calibri"/>
                <a:cs typeface="Calibri"/>
                <a:sym typeface="Calibri"/>
              </a:rPr>
              <a:t>doesn’t forward a separate agenda</a:t>
            </a:r>
            <a:endParaRPr sz="1400" b="1" i="0" u="none" strike="noStrike" cap="none">
              <a:solidFill>
                <a:srgbClr val="3F3F3F"/>
              </a:solidFill>
              <a:latin typeface="Calibri"/>
              <a:ea typeface="Calibri"/>
              <a:cs typeface="Calibri"/>
              <a:sym typeface="Calibri"/>
            </a:endParaRPr>
          </a:p>
          <a:p>
            <a:pPr marL="456565" marR="0" lvl="0" indent="-227965" algn="l" rtl="0">
              <a:lnSpc>
                <a:spcPct val="90000"/>
              </a:lnSpc>
              <a:spcBef>
                <a:spcPts val="600"/>
              </a:spcBef>
              <a:spcAft>
                <a:spcPts val="0"/>
              </a:spcAft>
              <a:buClr>
                <a:schemeClr val="accent1"/>
              </a:buClr>
              <a:buSzPts val="1500"/>
              <a:buFont typeface="Calibri"/>
              <a:buNone/>
            </a:pPr>
            <a:endParaRPr sz="800" b="0" i="0" u="none" strike="noStrike" cap="none">
              <a:solidFill>
                <a:srgbClr val="3F3F3F"/>
              </a:solidFill>
              <a:latin typeface="Calibri"/>
              <a:ea typeface="Calibri"/>
              <a:cs typeface="Calibri"/>
              <a:sym typeface="Calibri"/>
            </a:endParaRPr>
          </a:p>
          <a:p>
            <a:pPr marL="456565" marR="0" lvl="0" indent="-323215" algn="l" rtl="0">
              <a:lnSpc>
                <a:spcPct val="90000"/>
              </a:lnSpc>
              <a:spcBef>
                <a:spcPts val="600"/>
              </a:spcBef>
              <a:spcAft>
                <a:spcPts val="0"/>
              </a:spcAft>
              <a:buClr>
                <a:schemeClr val="accent1"/>
              </a:buClr>
              <a:buSzPts val="1500"/>
              <a:buFont typeface="Calibri"/>
              <a:buChar char="●"/>
            </a:pPr>
            <a:r>
              <a:rPr lang="en-US" sz="1400" b="1" i="0" u="none" strike="noStrike" cap="none">
                <a:solidFill>
                  <a:srgbClr val="3F3F3F"/>
                </a:solidFill>
                <a:latin typeface="Calibri"/>
                <a:ea typeface="Calibri"/>
                <a:cs typeface="Calibri"/>
                <a:sym typeface="Calibri"/>
              </a:rPr>
              <a:t>No subpopulation </a:t>
            </a:r>
            <a:r>
              <a:rPr lang="en-US" sz="1400" b="0" i="0" u="none" strike="noStrike" cap="none">
                <a:solidFill>
                  <a:srgbClr val="3F3F3F"/>
                </a:solidFill>
                <a:latin typeface="Calibri"/>
                <a:ea typeface="Calibri"/>
                <a:cs typeface="Calibri"/>
                <a:sym typeface="Calibri"/>
              </a:rPr>
              <a:t>of stakeholders, even those traditionally underrepresented, </a:t>
            </a:r>
            <a:r>
              <a:rPr lang="en-US" sz="1400" b="1" i="0" u="none" strike="noStrike" cap="none">
                <a:solidFill>
                  <a:srgbClr val="3F3F3F"/>
                </a:solidFill>
                <a:latin typeface="Calibri"/>
                <a:ea typeface="Calibri"/>
                <a:cs typeface="Calibri"/>
                <a:sym typeface="Calibri"/>
              </a:rPr>
              <a:t>should be more highly regarded </a:t>
            </a:r>
            <a:r>
              <a:rPr lang="en-US" sz="1400" b="0" i="0" u="none" strike="noStrike" cap="none">
                <a:solidFill>
                  <a:srgbClr val="3F3F3F"/>
                </a:solidFill>
                <a:latin typeface="Calibri"/>
                <a:ea typeface="Calibri"/>
                <a:cs typeface="Calibri"/>
                <a:sym typeface="Calibri"/>
              </a:rPr>
              <a:t>or prioritized in this process</a:t>
            </a:r>
            <a:endParaRPr sz="1400" b="0" i="0" u="none" strike="noStrike" cap="none">
              <a:solidFill>
                <a:srgbClr val="3F3F3F"/>
              </a:solidFill>
              <a:latin typeface="Calibri"/>
              <a:ea typeface="Calibri"/>
              <a:cs typeface="Calibri"/>
              <a:sym typeface="Calibri"/>
            </a:endParaRPr>
          </a:p>
          <a:p>
            <a:pPr marL="456565" marR="0" lvl="1" indent="-227965" algn="l" rtl="0">
              <a:lnSpc>
                <a:spcPct val="90000"/>
              </a:lnSpc>
              <a:spcBef>
                <a:spcPts val="600"/>
              </a:spcBef>
              <a:spcAft>
                <a:spcPts val="0"/>
              </a:spcAft>
              <a:buClr>
                <a:schemeClr val="accent1"/>
              </a:buClr>
              <a:buSzPts val="1500"/>
              <a:buFont typeface="Calibri"/>
              <a:buNone/>
            </a:pPr>
            <a:endParaRPr sz="1400" b="0" i="0" u="none" strike="noStrike" cap="none">
              <a:solidFill>
                <a:srgbClr val="000000"/>
              </a:solidFill>
              <a:latin typeface="Arial"/>
              <a:ea typeface="Arial"/>
              <a:cs typeface="Arial"/>
              <a:sym typeface="Arial"/>
            </a:endParaRPr>
          </a:p>
          <a:p>
            <a:pPr marL="132715" marR="0" lvl="4" indent="0" algn="l" rtl="0">
              <a:lnSpc>
                <a:spcPct val="90000"/>
              </a:lnSpc>
              <a:spcBef>
                <a:spcPts val="600"/>
              </a:spcBef>
              <a:spcAft>
                <a:spcPts val="0"/>
              </a:spcAft>
              <a:buClr>
                <a:srgbClr val="000000"/>
              </a:buClr>
              <a:buSzPts val="1400"/>
              <a:buFont typeface="Arial"/>
              <a:buNone/>
            </a:pPr>
            <a:endParaRPr sz="1400" b="0" i="0" u="none" strike="noStrike" cap="none">
              <a:solidFill>
                <a:srgbClr val="3F3F3F"/>
              </a:solidFill>
              <a:latin typeface="Calibri"/>
              <a:ea typeface="Calibri"/>
              <a:cs typeface="Calibri"/>
              <a:sym typeface="Calibri"/>
            </a:endParaRPr>
          </a:p>
          <a:p>
            <a:pPr marL="132715" marR="0" lvl="2" indent="0" algn="l" rtl="0">
              <a:lnSpc>
                <a:spcPct val="90000"/>
              </a:lnSpc>
              <a:spcBef>
                <a:spcPts val="6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9" name="Google Shape;1179;p39"/>
          <p:cNvSpPr txBox="1">
            <a:spLocks noGrp="1"/>
          </p:cNvSpPr>
          <p:nvPr>
            <p:ph type="dt" idx="10"/>
          </p:nvPr>
        </p:nvSpPr>
        <p:spPr>
          <a:xfrm>
            <a:off x="822961" y="4844839"/>
            <a:ext cx="1854300" cy="2739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December 1, 2023</a:t>
            </a:r>
            <a:endParaRPr/>
          </a:p>
        </p:txBody>
      </p:sp>
      <p:sp>
        <p:nvSpPr>
          <p:cNvPr id="1180" name="Google Shape;1180;p39"/>
          <p:cNvSpPr txBox="1">
            <a:spLocks noGrp="1"/>
          </p:cNvSpPr>
          <p:nvPr>
            <p:ph type="ftr" idx="11"/>
          </p:nvPr>
        </p:nvSpPr>
        <p:spPr>
          <a:xfrm>
            <a:off x="2764642" y="4844839"/>
            <a:ext cx="3617100" cy="273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1241 TASK FORCE</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1185" name="Google Shape;1185;p40"/>
          <p:cNvSpPr txBox="1">
            <a:spLocks noGrp="1"/>
          </p:cNvSpPr>
          <p:nvPr>
            <p:ph type="title"/>
          </p:nvPr>
        </p:nvSpPr>
        <p:spPr>
          <a:xfrm>
            <a:off x="1999241" y="118229"/>
            <a:ext cx="7008666" cy="71335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85000"/>
              </a:lnSpc>
              <a:spcBef>
                <a:spcPts val="0"/>
              </a:spcBef>
              <a:spcAft>
                <a:spcPts val="0"/>
              </a:spcAft>
              <a:buClr>
                <a:srgbClr val="3F3F3F"/>
              </a:buClr>
              <a:buSzPct val="111111"/>
              <a:buFont typeface="Calibri"/>
              <a:buNone/>
            </a:pPr>
            <a:r>
              <a:rPr lang="en-US"/>
              <a:t>Five principles could help drive the stakeholder consultation process</a:t>
            </a:r>
            <a:endParaRPr/>
          </a:p>
        </p:txBody>
      </p:sp>
      <p:sp>
        <p:nvSpPr>
          <p:cNvPr id="1186" name="Google Shape;1186;p40"/>
          <p:cNvSpPr txBox="1">
            <a:spLocks noGrp="1"/>
          </p:cNvSpPr>
          <p:nvPr>
            <p:ph type="sldNum" idx="12"/>
          </p:nvPr>
        </p:nvSpPr>
        <p:spPr>
          <a:xfrm>
            <a:off x="7425345" y="4844839"/>
            <a:ext cx="984019"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68</a:t>
            </a:fld>
            <a:endParaRPr/>
          </a:p>
        </p:txBody>
      </p:sp>
      <p:sp>
        <p:nvSpPr>
          <p:cNvPr id="1187" name="Google Shape;1187;p40"/>
          <p:cNvSpPr/>
          <p:nvPr/>
        </p:nvSpPr>
        <p:spPr>
          <a:xfrm>
            <a:off x="136093" y="74888"/>
            <a:ext cx="1786711" cy="718492"/>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rgbClr val="FFFFFF"/>
                </a:solidFill>
                <a:latin typeface="Calibri"/>
                <a:ea typeface="Calibri"/>
                <a:cs typeface="Calibri"/>
                <a:sym typeface="Calibri"/>
              </a:rPr>
              <a:t>Stakeholder Consultations</a:t>
            </a:r>
            <a:endParaRPr/>
          </a:p>
        </p:txBody>
      </p:sp>
      <p:grpSp>
        <p:nvGrpSpPr>
          <p:cNvPr id="1188" name="Google Shape;1188;p40" descr="five principles drive stakeholder consultation process&#10;insights&#10;opportunity&#10;transparency&#10;feasibility&#10;timelines"/>
          <p:cNvGrpSpPr/>
          <p:nvPr/>
        </p:nvGrpSpPr>
        <p:grpSpPr>
          <a:xfrm>
            <a:off x="80291" y="1112521"/>
            <a:ext cx="8827405" cy="3336936"/>
            <a:chOff x="70105" y="1376465"/>
            <a:chExt cx="8827405" cy="2468938"/>
          </a:xfrm>
        </p:grpSpPr>
        <p:sp>
          <p:nvSpPr>
            <p:cNvPr id="1189" name="Google Shape;1189;p40"/>
            <p:cNvSpPr/>
            <p:nvPr/>
          </p:nvSpPr>
          <p:spPr>
            <a:xfrm>
              <a:off x="2243579" y="1423945"/>
              <a:ext cx="6653931" cy="379837"/>
            </a:xfrm>
            <a:custGeom>
              <a:avLst/>
              <a:gdLst/>
              <a:ahLst/>
              <a:cxnLst/>
              <a:rect l="l" t="t" r="r" b="b"/>
              <a:pathLst>
                <a:path w="379836" h="5649539" extrusionOk="0">
                  <a:moveTo>
                    <a:pt x="379836" y="941610"/>
                  </a:moveTo>
                  <a:lnTo>
                    <a:pt x="379836" y="4707929"/>
                  </a:lnTo>
                  <a:cubicBezTo>
                    <a:pt x="379836" y="5227955"/>
                    <a:pt x="377930" y="5649532"/>
                    <a:pt x="375580" y="5649532"/>
                  </a:cubicBezTo>
                  <a:lnTo>
                    <a:pt x="0" y="5649532"/>
                  </a:lnTo>
                  <a:lnTo>
                    <a:pt x="0" y="5649532"/>
                  </a:lnTo>
                  <a:lnTo>
                    <a:pt x="0" y="7"/>
                  </a:lnTo>
                  <a:lnTo>
                    <a:pt x="0" y="7"/>
                  </a:lnTo>
                  <a:lnTo>
                    <a:pt x="375580" y="7"/>
                  </a:lnTo>
                  <a:cubicBezTo>
                    <a:pt x="377930" y="7"/>
                    <a:pt x="379836" y="421584"/>
                    <a:pt x="379836" y="941610"/>
                  </a:cubicBezTo>
                  <a:close/>
                </a:path>
              </a:pathLst>
            </a:custGeom>
            <a:solidFill>
              <a:srgbClr val="D8D0CD">
                <a:alpha val="89803"/>
              </a:srgbClr>
            </a:solidFill>
            <a:ln w="25400" cap="flat" cmpd="sng">
              <a:solidFill>
                <a:srgbClr val="D8D0CD">
                  <a:alpha val="89803"/>
                </a:srgbClr>
              </a:solidFill>
              <a:prstDash val="solid"/>
              <a:round/>
              <a:headEnd type="none" w="sm" len="sm"/>
              <a:tailEnd type="none" w="sm" len="sm"/>
            </a:ln>
          </p:spPr>
          <p:txBody>
            <a:bodyPr spcFirstLastPara="1" wrap="square" lIns="38100" tIns="37575" rIns="56625" bIns="37575" anchor="ctr" anchorCtr="0">
              <a:noAutofit/>
            </a:bodyPr>
            <a:lstStyle/>
            <a:p>
              <a:pPr marL="57150" marR="0" lvl="1" indent="-114300" algn="l" rtl="0">
                <a:lnSpc>
                  <a:spcPct val="90000"/>
                </a:lnSpc>
                <a:spcBef>
                  <a:spcPts val="0"/>
                </a:spcBef>
                <a:spcAft>
                  <a:spcPts val="0"/>
                </a:spcAft>
                <a:buClr>
                  <a:schemeClr val="accent1"/>
                </a:buClr>
                <a:buSzPts val="1800"/>
                <a:buFont typeface="Arial"/>
                <a:buChar char="•"/>
              </a:pPr>
              <a:r>
                <a:rPr lang="en-US" sz="1800" b="1" i="0" u="none" strike="noStrike" cap="none">
                  <a:solidFill>
                    <a:schemeClr val="dk1"/>
                  </a:solidFill>
                  <a:latin typeface="Calibri"/>
                  <a:ea typeface="Calibri"/>
                  <a:cs typeface="Calibri"/>
                  <a:sym typeface="Calibri"/>
                </a:rPr>
                <a:t> Yield insights </a:t>
              </a:r>
              <a:r>
                <a:rPr lang="en-US" sz="1800" b="0" i="0" u="none" strike="noStrike" cap="none">
                  <a:solidFill>
                    <a:schemeClr val="dk1"/>
                  </a:solidFill>
                  <a:latin typeface="Calibri"/>
                  <a:ea typeface="Calibri"/>
                  <a:cs typeface="Calibri"/>
                  <a:sym typeface="Calibri"/>
                </a:rPr>
                <a:t>from stakeholders to inform and strengthen recommendations.</a:t>
              </a:r>
              <a:endParaRPr/>
            </a:p>
          </p:txBody>
        </p:sp>
        <p:sp>
          <p:nvSpPr>
            <p:cNvPr id="1190" name="Google Shape;1190;p40"/>
            <p:cNvSpPr/>
            <p:nvPr/>
          </p:nvSpPr>
          <p:spPr>
            <a:xfrm>
              <a:off x="70105" y="1376465"/>
              <a:ext cx="2098060" cy="474795"/>
            </a:xfrm>
            <a:custGeom>
              <a:avLst/>
              <a:gdLst/>
              <a:ahLst/>
              <a:cxnLst/>
              <a:rect l="l" t="t" r="r" b="b"/>
              <a:pathLst>
                <a:path w="3177866" h="474795" extrusionOk="0">
                  <a:moveTo>
                    <a:pt x="0" y="79134"/>
                  </a:moveTo>
                  <a:cubicBezTo>
                    <a:pt x="0" y="35429"/>
                    <a:pt x="35429" y="0"/>
                    <a:pt x="79134" y="0"/>
                  </a:cubicBezTo>
                  <a:lnTo>
                    <a:pt x="3098732" y="0"/>
                  </a:lnTo>
                  <a:cubicBezTo>
                    <a:pt x="3142437" y="0"/>
                    <a:pt x="3177866" y="35429"/>
                    <a:pt x="3177866" y="79134"/>
                  </a:cubicBezTo>
                  <a:lnTo>
                    <a:pt x="3177866" y="395661"/>
                  </a:lnTo>
                  <a:cubicBezTo>
                    <a:pt x="3177866" y="439366"/>
                    <a:pt x="3142437" y="474795"/>
                    <a:pt x="3098732" y="474795"/>
                  </a:cubicBezTo>
                  <a:lnTo>
                    <a:pt x="79134" y="474795"/>
                  </a:lnTo>
                  <a:cubicBezTo>
                    <a:pt x="35429" y="474795"/>
                    <a:pt x="0" y="439366"/>
                    <a:pt x="0" y="395661"/>
                  </a:cubicBezTo>
                  <a:lnTo>
                    <a:pt x="0" y="79134"/>
                  </a:lnTo>
                  <a:close/>
                </a:path>
              </a:pathLst>
            </a:custGeom>
            <a:solidFill>
              <a:schemeClr val="accent3"/>
            </a:solidFill>
            <a:ln w="25400" cap="flat" cmpd="sng">
              <a:solidFill>
                <a:schemeClr val="lt1"/>
              </a:solidFill>
              <a:prstDash val="solid"/>
              <a:round/>
              <a:headEnd type="none" w="sm" len="sm"/>
              <a:tailEnd type="none" w="sm" len="sm"/>
            </a:ln>
          </p:spPr>
          <p:txBody>
            <a:bodyPr spcFirstLastPara="1" wrap="square" lIns="114600" tIns="68875" rIns="114600" bIns="6887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a:solidFill>
                    <a:schemeClr val="lt1"/>
                  </a:solidFill>
                  <a:latin typeface="Calibri"/>
                  <a:ea typeface="Calibri"/>
                  <a:cs typeface="Calibri"/>
                  <a:sym typeface="Calibri"/>
                </a:rPr>
                <a:t>Insights</a:t>
              </a:r>
              <a:endParaRPr sz="2400" b="0" i="0" u="none" strike="noStrike" cap="none">
                <a:solidFill>
                  <a:schemeClr val="lt1"/>
                </a:solidFill>
                <a:latin typeface="Calibri"/>
                <a:ea typeface="Calibri"/>
                <a:cs typeface="Calibri"/>
                <a:sym typeface="Calibri"/>
              </a:endParaRPr>
            </a:p>
          </p:txBody>
        </p:sp>
        <p:sp>
          <p:nvSpPr>
            <p:cNvPr id="1191" name="Google Shape;1191;p40"/>
            <p:cNvSpPr/>
            <p:nvPr/>
          </p:nvSpPr>
          <p:spPr>
            <a:xfrm>
              <a:off x="2243579" y="1922481"/>
              <a:ext cx="6653931" cy="379837"/>
            </a:xfrm>
            <a:custGeom>
              <a:avLst/>
              <a:gdLst/>
              <a:ahLst/>
              <a:cxnLst/>
              <a:rect l="l" t="t" r="r" b="b"/>
              <a:pathLst>
                <a:path w="379836" h="5649539" extrusionOk="0">
                  <a:moveTo>
                    <a:pt x="379836" y="941610"/>
                  </a:moveTo>
                  <a:lnTo>
                    <a:pt x="379836" y="4707929"/>
                  </a:lnTo>
                  <a:cubicBezTo>
                    <a:pt x="379836" y="5227955"/>
                    <a:pt x="377930" y="5649532"/>
                    <a:pt x="375580" y="5649532"/>
                  </a:cubicBezTo>
                  <a:lnTo>
                    <a:pt x="0" y="5649532"/>
                  </a:lnTo>
                  <a:lnTo>
                    <a:pt x="0" y="5649532"/>
                  </a:lnTo>
                  <a:lnTo>
                    <a:pt x="0" y="7"/>
                  </a:lnTo>
                  <a:lnTo>
                    <a:pt x="0" y="7"/>
                  </a:lnTo>
                  <a:lnTo>
                    <a:pt x="375580" y="7"/>
                  </a:lnTo>
                  <a:cubicBezTo>
                    <a:pt x="377930" y="7"/>
                    <a:pt x="379836" y="421584"/>
                    <a:pt x="379836" y="941610"/>
                  </a:cubicBezTo>
                  <a:close/>
                </a:path>
              </a:pathLst>
            </a:custGeom>
            <a:solidFill>
              <a:srgbClr val="D8D0CD">
                <a:alpha val="89803"/>
              </a:srgbClr>
            </a:solidFill>
            <a:ln w="25400" cap="flat" cmpd="sng">
              <a:solidFill>
                <a:srgbClr val="D8D0CD">
                  <a:alpha val="89803"/>
                </a:srgbClr>
              </a:solidFill>
              <a:prstDash val="solid"/>
              <a:round/>
              <a:headEnd type="none" w="sm" len="sm"/>
              <a:tailEnd type="none" w="sm" len="sm"/>
            </a:ln>
          </p:spPr>
          <p:txBody>
            <a:bodyPr spcFirstLastPara="1" wrap="square" lIns="38100" tIns="37575" rIns="56625" bIns="37575" anchor="ctr" anchorCtr="0">
              <a:noAutofit/>
            </a:bodyPr>
            <a:lstStyle/>
            <a:p>
              <a:pPr marL="57150" marR="0" lvl="1" indent="-114300" algn="l" rtl="0">
                <a:lnSpc>
                  <a:spcPct val="90000"/>
                </a:lnSpc>
                <a:spcBef>
                  <a:spcPts val="0"/>
                </a:spcBef>
                <a:spcAft>
                  <a:spcPts val="0"/>
                </a:spcAft>
                <a:buClr>
                  <a:schemeClr val="accent1"/>
                </a:buClr>
                <a:buSzPts val="1800"/>
                <a:buFont typeface="Arial"/>
                <a:buChar char="•"/>
              </a:pPr>
              <a:r>
                <a:rPr lang="en-US" sz="1800" b="1" i="0" u="none" strike="noStrike" cap="none">
                  <a:solidFill>
                    <a:schemeClr val="dk1"/>
                  </a:solidFill>
                  <a:latin typeface="Calibri"/>
                  <a:ea typeface="Calibri"/>
                  <a:cs typeface="Calibri"/>
                  <a:sym typeface="Calibri"/>
                </a:rPr>
                <a:t> Provide any stakeholder </a:t>
              </a:r>
              <a:r>
                <a:rPr lang="en-US" sz="1800" b="0" i="0" u="none" strike="noStrike" cap="none">
                  <a:solidFill>
                    <a:schemeClr val="dk1"/>
                  </a:solidFill>
                  <a:latin typeface="Calibri"/>
                  <a:ea typeface="Calibri"/>
                  <a:cs typeface="Calibri"/>
                  <a:sym typeface="Calibri"/>
                </a:rPr>
                <a:t>at least one means to consult on recommendations before Task Force completes final report.</a:t>
              </a:r>
              <a:endParaRPr/>
            </a:p>
          </p:txBody>
        </p:sp>
        <p:sp>
          <p:nvSpPr>
            <p:cNvPr id="1192" name="Google Shape;1192;p40"/>
            <p:cNvSpPr/>
            <p:nvPr/>
          </p:nvSpPr>
          <p:spPr>
            <a:xfrm>
              <a:off x="70105" y="1875001"/>
              <a:ext cx="2098060" cy="474795"/>
            </a:xfrm>
            <a:custGeom>
              <a:avLst/>
              <a:gdLst/>
              <a:ahLst/>
              <a:cxnLst/>
              <a:rect l="l" t="t" r="r" b="b"/>
              <a:pathLst>
                <a:path w="3177866" h="474795" extrusionOk="0">
                  <a:moveTo>
                    <a:pt x="0" y="79134"/>
                  </a:moveTo>
                  <a:cubicBezTo>
                    <a:pt x="0" y="35429"/>
                    <a:pt x="35429" y="0"/>
                    <a:pt x="79134" y="0"/>
                  </a:cubicBezTo>
                  <a:lnTo>
                    <a:pt x="3098732" y="0"/>
                  </a:lnTo>
                  <a:cubicBezTo>
                    <a:pt x="3142437" y="0"/>
                    <a:pt x="3177866" y="35429"/>
                    <a:pt x="3177866" y="79134"/>
                  </a:cubicBezTo>
                  <a:lnTo>
                    <a:pt x="3177866" y="395661"/>
                  </a:lnTo>
                  <a:cubicBezTo>
                    <a:pt x="3177866" y="439366"/>
                    <a:pt x="3142437" y="474795"/>
                    <a:pt x="3098732" y="474795"/>
                  </a:cubicBezTo>
                  <a:lnTo>
                    <a:pt x="79134" y="474795"/>
                  </a:lnTo>
                  <a:cubicBezTo>
                    <a:pt x="35429" y="474795"/>
                    <a:pt x="0" y="439366"/>
                    <a:pt x="0" y="395661"/>
                  </a:cubicBezTo>
                  <a:lnTo>
                    <a:pt x="0" y="79134"/>
                  </a:lnTo>
                  <a:close/>
                </a:path>
              </a:pathLst>
            </a:custGeom>
            <a:solidFill>
              <a:schemeClr val="accent3"/>
            </a:solidFill>
            <a:ln w="25400" cap="flat" cmpd="sng">
              <a:solidFill>
                <a:schemeClr val="lt1"/>
              </a:solidFill>
              <a:prstDash val="solid"/>
              <a:round/>
              <a:headEnd type="none" w="sm" len="sm"/>
              <a:tailEnd type="none" w="sm" len="sm"/>
            </a:ln>
          </p:spPr>
          <p:txBody>
            <a:bodyPr spcFirstLastPara="1" wrap="square" lIns="114600" tIns="68875" rIns="114600" bIns="6887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a:solidFill>
                    <a:schemeClr val="lt1"/>
                  </a:solidFill>
                  <a:latin typeface="Calibri"/>
                  <a:ea typeface="Calibri"/>
                  <a:cs typeface="Calibri"/>
                  <a:sym typeface="Calibri"/>
                </a:rPr>
                <a:t>Opportunity</a:t>
              </a:r>
              <a:endParaRPr sz="2400" b="0" i="0" u="none" strike="noStrike" cap="none">
                <a:solidFill>
                  <a:schemeClr val="lt1"/>
                </a:solidFill>
                <a:latin typeface="Calibri"/>
                <a:ea typeface="Calibri"/>
                <a:cs typeface="Calibri"/>
                <a:sym typeface="Calibri"/>
              </a:endParaRPr>
            </a:p>
          </p:txBody>
        </p:sp>
        <p:sp>
          <p:nvSpPr>
            <p:cNvPr id="1193" name="Google Shape;1193;p40"/>
            <p:cNvSpPr/>
            <p:nvPr/>
          </p:nvSpPr>
          <p:spPr>
            <a:xfrm>
              <a:off x="2243579" y="2421017"/>
              <a:ext cx="6653931" cy="379837"/>
            </a:xfrm>
            <a:custGeom>
              <a:avLst/>
              <a:gdLst/>
              <a:ahLst/>
              <a:cxnLst/>
              <a:rect l="l" t="t" r="r" b="b"/>
              <a:pathLst>
                <a:path w="379836" h="5649539" extrusionOk="0">
                  <a:moveTo>
                    <a:pt x="379836" y="941610"/>
                  </a:moveTo>
                  <a:lnTo>
                    <a:pt x="379836" y="4707929"/>
                  </a:lnTo>
                  <a:cubicBezTo>
                    <a:pt x="379836" y="5227955"/>
                    <a:pt x="377930" y="5649532"/>
                    <a:pt x="375580" y="5649532"/>
                  </a:cubicBezTo>
                  <a:lnTo>
                    <a:pt x="0" y="5649532"/>
                  </a:lnTo>
                  <a:lnTo>
                    <a:pt x="0" y="5649532"/>
                  </a:lnTo>
                  <a:lnTo>
                    <a:pt x="0" y="7"/>
                  </a:lnTo>
                  <a:lnTo>
                    <a:pt x="0" y="7"/>
                  </a:lnTo>
                  <a:lnTo>
                    <a:pt x="375580" y="7"/>
                  </a:lnTo>
                  <a:cubicBezTo>
                    <a:pt x="377930" y="7"/>
                    <a:pt x="379836" y="421584"/>
                    <a:pt x="379836" y="941610"/>
                  </a:cubicBezTo>
                  <a:close/>
                </a:path>
              </a:pathLst>
            </a:custGeom>
            <a:solidFill>
              <a:srgbClr val="D8D0CD">
                <a:alpha val="89803"/>
              </a:srgbClr>
            </a:solidFill>
            <a:ln w="25400" cap="flat" cmpd="sng">
              <a:solidFill>
                <a:srgbClr val="D8D0CD">
                  <a:alpha val="89803"/>
                </a:srgbClr>
              </a:solidFill>
              <a:prstDash val="solid"/>
              <a:round/>
              <a:headEnd type="none" w="sm" len="sm"/>
              <a:tailEnd type="none" w="sm" len="sm"/>
            </a:ln>
          </p:spPr>
          <p:txBody>
            <a:bodyPr spcFirstLastPara="1" wrap="square" lIns="38100" tIns="37575" rIns="56625" bIns="37575" anchor="ctr" anchorCtr="0">
              <a:noAutofit/>
            </a:bodyPr>
            <a:lstStyle/>
            <a:p>
              <a:pPr marL="57150" marR="0" lvl="1" indent="-114300" algn="l" rtl="0">
                <a:lnSpc>
                  <a:spcPct val="90000"/>
                </a:lnSpc>
                <a:spcBef>
                  <a:spcPts val="0"/>
                </a:spcBef>
                <a:spcAft>
                  <a:spcPts val="0"/>
                </a:spcAft>
                <a:buClr>
                  <a:schemeClr val="accent1"/>
                </a:buClr>
                <a:buSzPts val="1800"/>
                <a:buFont typeface="Arial"/>
                <a:buChar char="•"/>
              </a:pPr>
              <a:r>
                <a:rPr lang="en-US" sz="1800" b="1" i="0" u="none" strike="noStrike" cap="none">
                  <a:solidFill>
                    <a:schemeClr val="dk1"/>
                  </a:solidFill>
                  <a:latin typeface="Calibri"/>
                  <a:ea typeface="Calibri"/>
                  <a:cs typeface="Calibri"/>
                  <a:sym typeface="Calibri"/>
                </a:rPr>
                <a:t> Make key information </a:t>
              </a:r>
              <a:r>
                <a:rPr lang="en-US" sz="1800" b="0" i="0" u="none" strike="noStrike" cap="none">
                  <a:solidFill>
                    <a:schemeClr val="dk1"/>
                  </a:solidFill>
                  <a:latin typeface="Calibri"/>
                  <a:ea typeface="Calibri"/>
                  <a:cs typeface="Calibri"/>
                  <a:sym typeface="Calibri"/>
                </a:rPr>
                <a:t>offered by stakeholders publicly available while protecting anonymity when appropriate.</a:t>
              </a:r>
              <a:endParaRPr/>
            </a:p>
          </p:txBody>
        </p:sp>
        <p:sp>
          <p:nvSpPr>
            <p:cNvPr id="1194" name="Google Shape;1194;p40"/>
            <p:cNvSpPr/>
            <p:nvPr/>
          </p:nvSpPr>
          <p:spPr>
            <a:xfrm>
              <a:off x="70105" y="2373537"/>
              <a:ext cx="2098060" cy="474795"/>
            </a:xfrm>
            <a:custGeom>
              <a:avLst/>
              <a:gdLst/>
              <a:ahLst/>
              <a:cxnLst/>
              <a:rect l="l" t="t" r="r" b="b"/>
              <a:pathLst>
                <a:path w="3177866" h="474795" extrusionOk="0">
                  <a:moveTo>
                    <a:pt x="0" y="79134"/>
                  </a:moveTo>
                  <a:cubicBezTo>
                    <a:pt x="0" y="35429"/>
                    <a:pt x="35429" y="0"/>
                    <a:pt x="79134" y="0"/>
                  </a:cubicBezTo>
                  <a:lnTo>
                    <a:pt x="3098732" y="0"/>
                  </a:lnTo>
                  <a:cubicBezTo>
                    <a:pt x="3142437" y="0"/>
                    <a:pt x="3177866" y="35429"/>
                    <a:pt x="3177866" y="79134"/>
                  </a:cubicBezTo>
                  <a:lnTo>
                    <a:pt x="3177866" y="395661"/>
                  </a:lnTo>
                  <a:cubicBezTo>
                    <a:pt x="3177866" y="439366"/>
                    <a:pt x="3142437" y="474795"/>
                    <a:pt x="3098732" y="474795"/>
                  </a:cubicBezTo>
                  <a:lnTo>
                    <a:pt x="79134" y="474795"/>
                  </a:lnTo>
                  <a:cubicBezTo>
                    <a:pt x="35429" y="474795"/>
                    <a:pt x="0" y="439366"/>
                    <a:pt x="0" y="395661"/>
                  </a:cubicBezTo>
                  <a:lnTo>
                    <a:pt x="0" y="79134"/>
                  </a:lnTo>
                  <a:close/>
                </a:path>
              </a:pathLst>
            </a:custGeom>
            <a:solidFill>
              <a:schemeClr val="accent3"/>
            </a:solidFill>
            <a:ln w="25400" cap="flat" cmpd="sng">
              <a:solidFill>
                <a:schemeClr val="lt1"/>
              </a:solidFill>
              <a:prstDash val="solid"/>
              <a:round/>
              <a:headEnd type="none" w="sm" len="sm"/>
              <a:tailEnd type="none" w="sm" len="sm"/>
            </a:ln>
          </p:spPr>
          <p:txBody>
            <a:bodyPr spcFirstLastPara="1" wrap="square" lIns="114600" tIns="68875" rIns="114600" bIns="6887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a:solidFill>
                    <a:schemeClr val="lt1"/>
                  </a:solidFill>
                  <a:latin typeface="Calibri"/>
                  <a:ea typeface="Calibri"/>
                  <a:cs typeface="Calibri"/>
                  <a:sym typeface="Calibri"/>
                </a:rPr>
                <a:t>Transparency</a:t>
              </a:r>
              <a:endParaRPr sz="2400" b="0" i="0" u="none" strike="noStrike" cap="none">
                <a:solidFill>
                  <a:schemeClr val="lt1"/>
                </a:solidFill>
                <a:latin typeface="Calibri"/>
                <a:ea typeface="Calibri"/>
                <a:cs typeface="Calibri"/>
                <a:sym typeface="Calibri"/>
              </a:endParaRPr>
            </a:p>
          </p:txBody>
        </p:sp>
        <p:sp>
          <p:nvSpPr>
            <p:cNvPr id="1195" name="Google Shape;1195;p40"/>
            <p:cNvSpPr/>
            <p:nvPr/>
          </p:nvSpPr>
          <p:spPr>
            <a:xfrm>
              <a:off x="2243579" y="2919552"/>
              <a:ext cx="6653931" cy="379837"/>
            </a:xfrm>
            <a:custGeom>
              <a:avLst/>
              <a:gdLst/>
              <a:ahLst/>
              <a:cxnLst/>
              <a:rect l="l" t="t" r="r" b="b"/>
              <a:pathLst>
                <a:path w="379836" h="5649539" extrusionOk="0">
                  <a:moveTo>
                    <a:pt x="379836" y="941610"/>
                  </a:moveTo>
                  <a:lnTo>
                    <a:pt x="379836" y="4707929"/>
                  </a:lnTo>
                  <a:cubicBezTo>
                    <a:pt x="379836" y="5227955"/>
                    <a:pt x="377930" y="5649532"/>
                    <a:pt x="375580" y="5649532"/>
                  </a:cubicBezTo>
                  <a:lnTo>
                    <a:pt x="0" y="5649532"/>
                  </a:lnTo>
                  <a:lnTo>
                    <a:pt x="0" y="5649532"/>
                  </a:lnTo>
                  <a:lnTo>
                    <a:pt x="0" y="7"/>
                  </a:lnTo>
                  <a:lnTo>
                    <a:pt x="0" y="7"/>
                  </a:lnTo>
                  <a:lnTo>
                    <a:pt x="375580" y="7"/>
                  </a:lnTo>
                  <a:cubicBezTo>
                    <a:pt x="377930" y="7"/>
                    <a:pt x="379836" y="421584"/>
                    <a:pt x="379836" y="941610"/>
                  </a:cubicBezTo>
                  <a:close/>
                </a:path>
              </a:pathLst>
            </a:custGeom>
            <a:solidFill>
              <a:srgbClr val="D8D0CD">
                <a:alpha val="89803"/>
              </a:srgbClr>
            </a:solidFill>
            <a:ln w="25400" cap="flat" cmpd="sng">
              <a:solidFill>
                <a:srgbClr val="D8D0CD">
                  <a:alpha val="89803"/>
                </a:srgbClr>
              </a:solidFill>
              <a:prstDash val="solid"/>
              <a:round/>
              <a:headEnd type="none" w="sm" len="sm"/>
              <a:tailEnd type="none" w="sm" len="sm"/>
            </a:ln>
          </p:spPr>
          <p:txBody>
            <a:bodyPr spcFirstLastPara="1" wrap="square" lIns="38100" tIns="37575" rIns="56625" bIns="37575" anchor="ctr" anchorCtr="0">
              <a:noAutofit/>
            </a:bodyPr>
            <a:lstStyle/>
            <a:p>
              <a:pPr marL="57150" marR="0" lvl="1" indent="-114300" algn="l" rtl="0">
                <a:lnSpc>
                  <a:spcPct val="90000"/>
                </a:lnSpc>
                <a:spcBef>
                  <a:spcPts val="0"/>
                </a:spcBef>
                <a:spcAft>
                  <a:spcPts val="0"/>
                </a:spcAft>
                <a:buClr>
                  <a:schemeClr val="accent1"/>
                </a:buClr>
                <a:buSzPts val="1800"/>
                <a:buFont typeface="Arial"/>
                <a:buChar char="•"/>
              </a:pPr>
              <a:r>
                <a:rPr lang="en-US" sz="1800" b="1" i="0" u="none" strike="noStrike" cap="none">
                  <a:solidFill>
                    <a:schemeClr val="dk1"/>
                  </a:solidFill>
                  <a:latin typeface="Calibri"/>
                  <a:ea typeface="Calibri"/>
                  <a:cs typeface="Calibri"/>
                  <a:sym typeface="Calibri"/>
                </a:rPr>
                <a:t> Be supported </a:t>
              </a:r>
              <a:r>
                <a:rPr lang="en-US" sz="1800" b="0" i="0" u="none" strike="noStrike" cap="none">
                  <a:solidFill>
                    <a:schemeClr val="dk1"/>
                  </a:solidFill>
                  <a:latin typeface="Calibri"/>
                  <a:ea typeface="Calibri"/>
                  <a:cs typeface="Calibri"/>
                  <a:sym typeface="Calibri"/>
                </a:rPr>
                <a:t>by parties responsible for interpreting and analyzing the data.</a:t>
              </a:r>
              <a:endParaRPr/>
            </a:p>
          </p:txBody>
        </p:sp>
        <p:sp>
          <p:nvSpPr>
            <p:cNvPr id="1196" name="Google Shape;1196;p40"/>
            <p:cNvSpPr/>
            <p:nvPr/>
          </p:nvSpPr>
          <p:spPr>
            <a:xfrm>
              <a:off x="70105" y="2872072"/>
              <a:ext cx="2098060" cy="474795"/>
            </a:xfrm>
            <a:custGeom>
              <a:avLst/>
              <a:gdLst/>
              <a:ahLst/>
              <a:cxnLst/>
              <a:rect l="l" t="t" r="r" b="b"/>
              <a:pathLst>
                <a:path w="3177866" h="474795" extrusionOk="0">
                  <a:moveTo>
                    <a:pt x="0" y="79134"/>
                  </a:moveTo>
                  <a:cubicBezTo>
                    <a:pt x="0" y="35429"/>
                    <a:pt x="35429" y="0"/>
                    <a:pt x="79134" y="0"/>
                  </a:cubicBezTo>
                  <a:lnTo>
                    <a:pt x="3098732" y="0"/>
                  </a:lnTo>
                  <a:cubicBezTo>
                    <a:pt x="3142437" y="0"/>
                    <a:pt x="3177866" y="35429"/>
                    <a:pt x="3177866" y="79134"/>
                  </a:cubicBezTo>
                  <a:lnTo>
                    <a:pt x="3177866" y="395661"/>
                  </a:lnTo>
                  <a:cubicBezTo>
                    <a:pt x="3177866" y="439366"/>
                    <a:pt x="3142437" y="474795"/>
                    <a:pt x="3098732" y="474795"/>
                  </a:cubicBezTo>
                  <a:lnTo>
                    <a:pt x="79134" y="474795"/>
                  </a:lnTo>
                  <a:cubicBezTo>
                    <a:pt x="35429" y="474795"/>
                    <a:pt x="0" y="439366"/>
                    <a:pt x="0" y="395661"/>
                  </a:cubicBezTo>
                  <a:lnTo>
                    <a:pt x="0" y="79134"/>
                  </a:lnTo>
                  <a:close/>
                </a:path>
              </a:pathLst>
            </a:custGeom>
            <a:solidFill>
              <a:schemeClr val="accent3"/>
            </a:solidFill>
            <a:ln w="25400" cap="flat" cmpd="sng">
              <a:solidFill>
                <a:schemeClr val="lt1"/>
              </a:solidFill>
              <a:prstDash val="solid"/>
              <a:round/>
              <a:headEnd type="none" w="sm" len="sm"/>
              <a:tailEnd type="none" w="sm" len="sm"/>
            </a:ln>
          </p:spPr>
          <p:txBody>
            <a:bodyPr spcFirstLastPara="1" wrap="square" lIns="114600" tIns="68875" rIns="114600" bIns="6887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a:solidFill>
                    <a:schemeClr val="lt1"/>
                  </a:solidFill>
                  <a:latin typeface="Calibri"/>
                  <a:ea typeface="Calibri"/>
                  <a:cs typeface="Calibri"/>
                  <a:sym typeface="Calibri"/>
                </a:rPr>
                <a:t>Feasibility</a:t>
              </a:r>
              <a:endParaRPr sz="2400" b="0" i="0" u="none" strike="noStrike" cap="none">
                <a:solidFill>
                  <a:schemeClr val="lt1"/>
                </a:solidFill>
                <a:latin typeface="Calibri"/>
                <a:ea typeface="Calibri"/>
                <a:cs typeface="Calibri"/>
                <a:sym typeface="Calibri"/>
              </a:endParaRPr>
            </a:p>
          </p:txBody>
        </p:sp>
        <p:sp>
          <p:nvSpPr>
            <p:cNvPr id="1197" name="Google Shape;1197;p40"/>
            <p:cNvSpPr/>
            <p:nvPr/>
          </p:nvSpPr>
          <p:spPr>
            <a:xfrm>
              <a:off x="2243579" y="3418088"/>
              <a:ext cx="6653931" cy="379837"/>
            </a:xfrm>
            <a:custGeom>
              <a:avLst/>
              <a:gdLst/>
              <a:ahLst/>
              <a:cxnLst/>
              <a:rect l="l" t="t" r="r" b="b"/>
              <a:pathLst>
                <a:path w="379836" h="5649539" extrusionOk="0">
                  <a:moveTo>
                    <a:pt x="379836" y="941610"/>
                  </a:moveTo>
                  <a:lnTo>
                    <a:pt x="379836" y="4707929"/>
                  </a:lnTo>
                  <a:cubicBezTo>
                    <a:pt x="379836" y="5227955"/>
                    <a:pt x="377930" y="5649532"/>
                    <a:pt x="375580" y="5649532"/>
                  </a:cubicBezTo>
                  <a:lnTo>
                    <a:pt x="0" y="5649532"/>
                  </a:lnTo>
                  <a:lnTo>
                    <a:pt x="0" y="5649532"/>
                  </a:lnTo>
                  <a:lnTo>
                    <a:pt x="0" y="7"/>
                  </a:lnTo>
                  <a:lnTo>
                    <a:pt x="0" y="7"/>
                  </a:lnTo>
                  <a:lnTo>
                    <a:pt x="375580" y="7"/>
                  </a:lnTo>
                  <a:cubicBezTo>
                    <a:pt x="377930" y="7"/>
                    <a:pt x="379836" y="421584"/>
                    <a:pt x="379836" y="941610"/>
                  </a:cubicBezTo>
                  <a:close/>
                </a:path>
              </a:pathLst>
            </a:custGeom>
            <a:solidFill>
              <a:srgbClr val="D8D0CD">
                <a:alpha val="89803"/>
              </a:srgbClr>
            </a:solidFill>
            <a:ln w="25400" cap="flat" cmpd="sng">
              <a:solidFill>
                <a:srgbClr val="D8D0CD">
                  <a:alpha val="89803"/>
                </a:srgbClr>
              </a:solidFill>
              <a:prstDash val="solid"/>
              <a:round/>
              <a:headEnd type="none" w="sm" len="sm"/>
              <a:tailEnd type="none" w="sm" len="sm"/>
            </a:ln>
          </p:spPr>
          <p:txBody>
            <a:bodyPr spcFirstLastPara="1" wrap="square" lIns="38100" tIns="37575" rIns="56625" bIns="37575" anchor="ctr" anchorCtr="0">
              <a:noAutofit/>
            </a:bodyPr>
            <a:lstStyle/>
            <a:p>
              <a:pPr marL="57150" marR="0" lvl="1" indent="-114300" algn="l" rtl="0">
                <a:lnSpc>
                  <a:spcPct val="90000"/>
                </a:lnSpc>
                <a:spcBef>
                  <a:spcPts val="0"/>
                </a:spcBef>
                <a:spcAft>
                  <a:spcPts val="0"/>
                </a:spcAft>
                <a:buClr>
                  <a:schemeClr val="accent1"/>
                </a:buClr>
                <a:buSzPts val="1800"/>
                <a:buFont typeface="Arial"/>
                <a:buChar char="•"/>
              </a:pPr>
              <a:r>
                <a:rPr lang="en-US" sz="1800" b="1" i="0" u="none" strike="noStrike" cap="none">
                  <a:solidFill>
                    <a:schemeClr val="dk1"/>
                  </a:solidFill>
                  <a:latin typeface="Calibri"/>
                  <a:ea typeface="Calibri"/>
                  <a:cs typeface="Calibri"/>
                  <a:sym typeface="Calibri"/>
                </a:rPr>
                <a:t> Be conducted </a:t>
              </a:r>
              <a:r>
                <a:rPr lang="en-US" sz="1800" b="0" i="0" u="none" strike="noStrike" cap="none">
                  <a:solidFill>
                    <a:schemeClr val="dk1"/>
                  </a:solidFill>
                  <a:latin typeface="Calibri"/>
                  <a:ea typeface="Calibri"/>
                  <a:cs typeface="Calibri"/>
                  <a:sym typeface="Calibri"/>
                </a:rPr>
                <a:t>in a timely manner in accordance with Task Force deliberations and reporting timelines.</a:t>
              </a:r>
              <a:endParaRPr/>
            </a:p>
          </p:txBody>
        </p:sp>
        <p:sp>
          <p:nvSpPr>
            <p:cNvPr id="1198" name="Google Shape;1198;p40"/>
            <p:cNvSpPr/>
            <p:nvPr/>
          </p:nvSpPr>
          <p:spPr>
            <a:xfrm>
              <a:off x="70105" y="3370608"/>
              <a:ext cx="2098060" cy="474795"/>
            </a:xfrm>
            <a:custGeom>
              <a:avLst/>
              <a:gdLst/>
              <a:ahLst/>
              <a:cxnLst/>
              <a:rect l="l" t="t" r="r" b="b"/>
              <a:pathLst>
                <a:path w="3177866" h="474795" extrusionOk="0">
                  <a:moveTo>
                    <a:pt x="0" y="79134"/>
                  </a:moveTo>
                  <a:cubicBezTo>
                    <a:pt x="0" y="35429"/>
                    <a:pt x="35429" y="0"/>
                    <a:pt x="79134" y="0"/>
                  </a:cubicBezTo>
                  <a:lnTo>
                    <a:pt x="3098732" y="0"/>
                  </a:lnTo>
                  <a:cubicBezTo>
                    <a:pt x="3142437" y="0"/>
                    <a:pt x="3177866" y="35429"/>
                    <a:pt x="3177866" y="79134"/>
                  </a:cubicBezTo>
                  <a:lnTo>
                    <a:pt x="3177866" y="395661"/>
                  </a:lnTo>
                  <a:cubicBezTo>
                    <a:pt x="3177866" y="439366"/>
                    <a:pt x="3142437" y="474795"/>
                    <a:pt x="3098732" y="474795"/>
                  </a:cubicBezTo>
                  <a:lnTo>
                    <a:pt x="79134" y="474795"/>
                  </a:lnTo>
                  <a:cubicBezTo>
                    <a:pt x="35429" y="474795"/>
                    <a:pt x="0" y="439366"/>
                    <a:pt x="0" y="395661"/>
                  </a:cubicBezTo>
                  <a:lnTo>
                    <a:pt x="0" y="79134"/>
                  </a:lnTo>
                  <a:close/>
                </a:path>
              </a:pathLst>
            </a:custGeom>
            <a:solidFill>
              <a:schemeClr val="accent3"/>
            </a:solidFill>
            <a:ln w="25400" cap="flat" cmpd="sng">
              <a:solidFill>
                <a:schemeClr val="lt1"/>
              </a:solidFill>
              <a:prstDash val="solid"/>
              <a:round/>
              <a:headEnd type="none" w="sm" len="sm"/>
              <a:tailEnd type="none" w="sm" len="sm"/>
            </a:ln>
          </p:spPr>
          <p:txBody>
            <a:bodyPr spcFirstLastPara="1" wrap="square" lIns="114600" tIns="68875" rIns="114600" bIns="6887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a:solidFill>
                    <a:schemeClr val="lt1"/>
                  </a:solidFill>
                  <a:latin typeface="Calibri"/>
                  <a:ea typeface="Calibri"/>
                  <a:cs typeface="Calibri"/>
                  <a:sym typeface="Calibri"/>
                </a:rPr>
                <a:t>Timeliness</a:t>
              </a:r>
              <a:endParaRPr sz="2400" b="0" i="0" u="none" strike="noStrike" cap="none">
                <a:solidFill>
                  <a:schemeClr val="lt1"/>
                </a:solidFill>
                <a:latin typeface="Calibri"/>
                <a:ea typeface="Calibri"/>
                <a:cs typeface="Calibri"/>
                <a:sym typeface="Calibri"/>
              </a:endParaRPr>
            </a:p>
          </p:txBody>
        </p:sp>
      </p:grpSp>
      <p:sp>
        <p:nvSpPr>
          <p:cNvPr id="1199" name="Google Shape;1199;p40"/>
          <p:cNvSpPr txBox="1"/>
          <p:nvPr/>
        </p:nvSpPr>
        <p:spPr>
          <a:xfrm>
            <a:off x="80291" y="4428596"/>
            <a:ext cx="866419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1" u="none" strike="noStrike" cap="none">
                <a:solidFill>
                  <a:srgbClr val="000000"/>
                </a:solidFill>
                <a:latin typeface="Calibri"/>
                <a:ea typeface="Calibri"/>
                <a:cs typeface="Calibri"/>
                <a:sym typeface="Calibri"/>
              </a:rPr>
              <a:t>Note: </a:t>
            </a:r>
            <a:r>
              <a:rPr lang="en-US" sz="1400" b="0" i="1" u="none" strike="noStrike" cap="none">
                <a:solidFill>
                  <a:schemeClr val="dk1"/>
                </a:solidFill>
                <a:latin typeface="Calibri"/>
                <a:ea typeface="Calibri"/>
                <a:cs typeface="Calibri"/>
                <a:sym typeface="Calibri"/>
              </a:rPr>
              <a:t>Any Task Force member can play a role in supporting stakeholder consultations.</a:t>
            </a:r>
            <a:endParaRPr/>
          </a:p>
        </p:txBody>
      </p:sp>
      <p:sp>
        <p:nvSpPr>
          <p:cNvPr id="1200" name="Google Shape;1200;p40"/>
          <p:cNvSpPr txBox="1"/>
          <p:nvPr/>
        </p:nvSpPr>
        <p:spPr>
          <a:xfrm>
            <a:off x="0" y="825605"/>
            <a:ext cx="687214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The Task Force’s stakeholder consultation process should…</a:t>
            </a:r>
            <a:endParaRPr sz="1400" b="1" i="0" u="none" strike="noStrike" cap="none">
              <a:solidFill>
                <a:srgbClr val="000000"/>
              </a:solidFill>
              <a:latin typeface="Calibri"/>
              <a:ea typeface="Calibri"/>
              <a:cs typeface="Calibri"/>
              <a:sym typeface="Calibri"/>
            </a:endParaRPr>
          </a:p>
        </p:txBody>
      </p:sp>
      <p:sp>
        <p:nvSpPr>
          <p:cNvPr id="1201" name="Google Shape;1201;p40"/>
          <p:cNvSpPr txBox="1">
            <a:spLocks noGrp="1"/>
          </p:cNvSpPr>
          <p:nvPr>
            <p:ph type="dt" idx="10"/>
          </p:nvPr>
        </p:nvSpPr>
        <p:spPr>
          <a:xfrm>
            <a:off x="822961" y="4844839"/>
            <a:ext cx="1854300" cy="2739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December 1, 2023</a:t>
            </a:r>
            <a:endParaRPr/>
          </a:p>
        </p:txBody>
      </p:sp>
      <p:sp>
        <p:nvSpPr>
          <p:cNvPr id="1202" name="Google Shape;1202;p40"/>
          <p:cNvSpPr txBox="1">
            <a:spLocks noGrp="1"/>
          </p:cNvSpPr>
          <p:nvPr>
            <p:ph type="ftr" idx="11"/>
          </p:nvPr>
        </p:nvSpPr>
        <p:spPr>
          <a:xfrm>
            <a:off x="2764642" y="4844839"/>
            <a:ext cx="3617100" cy="273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1241 TASK FORCE</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206"/>
        <p:cNvGrpSpPr/>
        <p:nvPr/>
      </p:nvGrpSpPr>
      <p:grpSpPr>
        <a:xfrm>
          <a:off x="0" y="0"/>
          <a:ext cx="0" cy="0"/>
          <a:chOff x="0" y="0"/>
          <a:chExt cx="0" cy="0"/>
        </a:xfrm>
      </p:grpSpPr>
      <p:sp>
        <p:nvSpPr>
          <p:cNvPr id="1207" name="Google Shape;1207;p41"/>
          <p:cNvSpPr txBox="1">
            <a:spLocks noGrp="1"/>
          </p:cNvSpPr>
          <p:nvPr>
            <p:ph type="title"/>
          </p:nvPr>
        </p:nvSpPr>
        <p:spPr>
          <a:xfrm>
            <a:off x="1999241" y="70640"/>
            <a:ext cx="7008666" cy="713350"/>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F3F3F"/>
              </a:buClr>
              <a:buSzPts val="3200"/>
              <a:buFont typeface="Calibri"/>
              <a:buNone/>
            </a:pPr>
            <a:r>
              <a:rPr lang="en-US" sz="2400">
                <a:solidFill>
                  <a:schemeClr val="accent3"/>
                </a:solidFill>
              </a:rPr>
              <a:t>With these principles, two Task Force-led options exist – both of which we propose implementing</a:t>
            </a:r>
            <a:endParaRPr/>
          </a:p>
        </p:txBody>
      </p:sp>
      <p:sp>
        <p:nvSpPr>
          <p:cNvPr id="1208" name="Google Shape;1208;p41"/>
          <p:cNvSpPr txBox="1">
            <a:spLocks noGrp="1"/>
          </p:cNvSpPr>
          <p:nvPr>
            <p:ph type="sldNum" idx="12"/>
          </p:nvPr>
        </p:nvSpPr>
        <p:spPr>
          <a:xfrm>
            <a:off x="7425345" y="4844839"/>
            <a:ext cx="984019"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69</a:t>
            </a:fld>
            <a:endParaRPr/>
          </a:p>
        </p:txBody>
      </p:sp>
      <p:sp>
        <p:nvSpPr>
          <p:cNvPr id="1209" name="Google Shape;1209;p41"/>
          <p:cNvSpPr/>
          <p:nvPr/>
        </p:nvSpPr>
        <p:spPr>
          <a:xfrm>
            <a:off x="136093" y="74888"/>
            <a:ext cx="1786711" cy="718492"/>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rgbClr val="FFFFFF"/>
                </a:solidFill>
                <a:latin typeface="Calibri"/>
                <a:ea typeface="Calibri"/>
                <a:cs typeface="Calibri"/>
                <a:sym typeface="Calibri"/>
              </a:rPr>
              <a:t>Stakeholder Consultations</a:t>
            </a:r>
            <a:endParaRPr/>
          </a:p>
        </p:txBody>
      </p:sp>
      <p:graphicFrame>
        <p:nvGraphicFramePr>
          <p:cNvPr id="1210" name="Google Shape;1210;p41"/>
          <p:cNvGraphicFramePr/>
          <p:nvPr>
            <p:extLst>
              <p:ext uri="{D42A27DB-BD31-4B8C-83A1-F6EECF244321}">
                <p14:modId xmlns:p14="http://schemas.microsoft.com/office/powerpoint/2010/main" val="530720518"/>
              </p:ext>
            </p:extLst>
          </p:nvPr>
        </p:nvGraphicFramePr>
        <p:xfrm>
          <a:off x="419163" y="985615"/>
          <a:ext cx="8327575" cy="3667535"/>
        </p:xfrm>
        <a:graphic>
          <a:graphicData uri="http://schemas.openxmlformats.org/drawingml/2006/table">
            <a:tbl>
              <a:tblPr firstRow="1">
                <a:noFill/>
                <a:tableStyleId>{E121704F-AF5F-45B7-A1DF-61B70443CA33}</a:tableStyleId>
              </a:tblPr>
              <a:tblGrid>
                <a:gridCol w="5388850">
                  <a:extLst>
                    <a:ext uri="{9D8B030D-6E8A-4147-A177-3AD203B41FA5}">
                      <a16:colId xmlns:a16="http://schemas.microsoft.com/office/drawing/2014/main" val="20000"/>
                    </a:ext>
                  </a:extLst>
                </a:gridCol>
                <a:gridCol w="1424150">
                  <a:extLst>
                    <a:ext uri="{9D8B030D-6E8A-4147-A177-3AD203B41FA5}">
                      <a16:colId xmlns:a16="http://schemas.microsoft.com/office/drawing/2014/main" val="20001"/>
                    </a:ext>
                  </a:extLst>
                </a:gridCol>
                <a:gridCol w="1514575">
                  <a:extLst>
                    <a:ext uri="{9D8B030D-6E8A-4147-A177-3AD203B41FA5}">
                      <a16:colId xmlns:a16="http://schemas.microsoft.com/office/drawing/2014/main" val="20002"/>
                    </a:ext>
                  </a:extLst>
                </a:gridCol>
              </a:tblGrid>
              <a:tr h="408175">
                <a:tc>
                  <a:txBody>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Calibri"/>
                          <a:ea typeface="Calibri"/>
                          <a:cs typeface="Calibri"/>
                          <a:sym typeface="Calibri"/>
                        </a:rPr>
                        <a:t>Consultation Type</a:t>
                      </a:r>
                      <a:endParaRPr sz="1600" u="none" strike="noStrike" cap="none">
                        <a:latin typeface="Calibri"/>
                        <a:ea typeface="Calibri"/>
                        <a:cs typeface="Calibri"/>
                        <a:sym typeface="Calibri"/>
                      </a:endParaRPr>
                    </a:p>
                  </a:txBody>
                  <a:tcPr marL="52050" marR="52050" marT="52050" marB="520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CE5CD"/>
                    </a:solidFill>
                  </a:tcPr>
                </a:tc>
                <a:tc>
                  <a:txBody>
                    <a:bodyPr/>
                    <a:lstStyle/>
                    <a:p>
                      <a:pPr marL="0" marR="0" lvl="0" indent="0" algn="l" rtl="0">
                        <a:lnSpc>
                          <a:spcPct val="100000"/>
                        </a:lnSpc>
                        <a:spcBef>
                          <a:spcPts val="0"/>
                        </a:spcBef>
                        <a:spcAft>
                          <a:spcPts val="0"/>
                        </a:spcAft>
                        <a:buNone/>
                      </a:pPr>
                      <a:r>
                        <a:rPr lang="en-US" sz="1600" u="none" strike="noStrike" cap="none">
                          <a:latin typeface="Calibri"/>
                          <a:ea typeface="Calibri"/>
                          <a:cs typeface="Calibri"/>
                          <a:sym typeface="Calibri"/>
                        </a:rPr>
                        <a:t>Chairs</a:t>
                      </a:r>
                      <a:endParaRPr/>
                    </a:p>
                  </a:txBody>
                  <a:tcPr marL="52050" marR="52050" marT="52050" marB="520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CE5CD"/>
                    </a:solidFill>
                  </a:tcPr>
                </a:tc>
                <a:tc>
                  <a:txBody>
                    <a:bodyPr/>
                    <a:lstStyle/>
                    <a:p>
                      <a:pPr marL="0" marR="0" lvl="0" indent="0" algn="l" rtl="0">
                        <a:lnSpc>
                          <a:spcPct val="100000"/>
                        </a:lnSpc>
                        <a:spcBef>
                          <a:spcPts val="0"/>
                        </a:spcBef>
                        <a:spcAft>
                          <a:spcPts val="0"/>
                        </a:spcAft>
                        <a:buNone/>
                      </a:pPr>
                      <a:r>
                        <a:rPr lang="en-US" sz="1600" u="none" strike="noStrike" cap="none">
                          <a:latin typeface="Calibri"/>
                          <a:ea typeface="Calibri"/>
                          <a:cs typeface="Calibri"/>
                          <a:sym typeface="Calibri"/>
                        </a:rPr>
                        <a:t>Members</a:t>
                      </a:r>
                      <a:endParaRPr/>
                    </a:p>
                  </a:txBody>
                  <a:tcPr marL="52050" marR="52050" marT="52050" marB="520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CE5CD"/>
                    </a:solidFill>
                  </a:tcPr>
                </a:tc>
                <a:extLst>
                  <a:ext uri="{0D108BD9-81ED-4DB2-BD59-A6C34878D82A}">
                    <a16:rowId xmlns:a16="http://schemas.microsoft.com/office/drawing/2014/main" val="10000"/>
                  </a:ext>
                </a:extLst>
              </a:tr>
              <a:tr h="1212700">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(1) Survey and (2) Public Comment Forms</a:t>
                      </a:r>
                      <a:endParaRPr/>
                    </a:p>
                    <a:p>
                      <a:pPr marL="171450" marR="0" lvl="0" indent="-171450" algn="l" rtl="0">
                        <a:lnSpc>
                          <a:spcPct val="100000"/>
                        </a:lnSpc>
                        <a:spcBef>
                          <a:spcPts val="0"/>
                        </a:spcBef>
                        <a:spcAft>
                          <a:spcPts val="0"/>
                        </a:spcAft>
                        <a:buClr>
                          <a:schemeClr val="accent1"/>
                        </a:buClr>
                        <a:buSzPts val="1400"/>
                        <a:buFont typeface="Arial"/>
                        <a:buChar char="•"/>
                      </a:pPr>
                      <a:r>
                        <a:rPr lang="en-US" sz="1400" b="0" i="0" u="none" strike="noStrike" cap="none">
                          <a:solidFill>
                            <a:srgbClr val="000000"/>
                          </a:solidFill>
                          <a:latin typeface="Calibri"/>
                          <a:ea typeface="Calibri"/>
                          <a:cs typeface="Calibri"/>
                          <a:sym typeface="Calibri"/>
                        </a:rPr>
                        <a:t>Multiple language options</a:t>
                      </a:r>
                      <a:endParaRPr/>
                    </a:p>
                    <a:p>
                      <a:pPr marL="171450" marR="0" lvl="0" indent="-171450" algn="l" rtl="0">
                        <a:lnSpc>
                          <a:spcPct val="100000"/>
                        </a:lnSpc>
                        <a:spcBef>
                          <a:spcPts val="0"/>
                        </a:spcBef>
                        <a:spcAft>
                          <a:spcPts val="0"/>
                        </a:spcAft>
                        <a:buClr>
                          <a:schemeClr val="accent1"/>
                        </a:buClr>
                        <a:buSzPts val="1400"/>
                        <a:buFont typeface="Arial"/>
                        <a:buChar char="•"/>
                      </a:pPr>
                      <a:r>
                        <a:rPr lang="en-US" sz="1400" b="0" i="0" u="none" strike="noStrike" cap="none">
                          <a:solidFill>
                            <a:srgbClr val="000000"/>
                          </a:solidFill>
                          <a:latin typeface="Calibri"/>
                          <a:ea typeface="Calibri"/>
                          <a:cs typeface="Calibri"/>
                          <a:sym typeface="Calibri"/>
                        </a:rPr>
                        <a:t>Wide distribution (through task force members, CDE, legislature, and other channels)</a:t>
                      </a:r>
                      <a:endParaRPr/>
                    </a:p>
                    <a:p>
                      <a:pPr marL="171450" marR="0" lvl="0" indent="-171450" algn="l" rtl="0">
                        <a:lnSpc>
                          <a:spcPct val="100000"/>
                        </a:lnSpc>
                        <a:spcBef>
                          <a:spcPts val="0"/>
                        </a:spcBef>
                        <a:spcAft>
                          <a:spcPts val="0"/>
                        </a:spcAft>
                        <a:buClr>
                          <a:schemeClr val="accent1"/>
                        </a:buClr>
                        <a:buSzPts val="1400"/>
                        <a:buFont typeface="Arial"/>
                        <a:buChar char="•"/>
                      </a:pPr>
                      <a:r>
                        <a:rPr lang="en-US" sz="1400" b="0" i="0" u="none" strike="noStrike" cap="none">
                          <a:solidFill>
                            <a:srgbClr val="000000"/>
                          </a:solidFill>
                          <a:latin typeface="Calibri"/>
                          <a:ea typeface="Calibri"/>
                          <a:cs typeface="Calibri"/>
                          <a:sym typeface="Calibri"/>
                        </a:rPr>
                        <a:t>Capacity exists for analysis and reporting</a:t>
                      </a:r>
                      <a:endParaRPr/>
                    </a:p>
                    <a:p>
                      <a:pPr marL="171450" marR="0" lvl="0" indent="-171450" algn="l" rtl="0">
                        <a:lnSpc>
                          <a:spcPct val="100000"/>
                        </a:lnSpc>
                        <a:spcBef>
                          <a:spcPts val="0"/>
                        </a:spcBef>
                        <a:spcAft>
                          <a:spcPts val="0"/>
                        </a:spcAft>
                        <a:buClr>
                          <a:schemeClr val="accent1"/>
                        </a:buClr>
                        <a:buSzPts val="1400"/>
                        <a:buFont typeface="Arial"/>
                        <a:buChar char="•"/>
                      </a:pPr>
                      <a:r>
                        <a:rPr lang="en-US" sz="1400" b="0" i="0" u="none" strike="noStrike" cap="none">
                          <a:solidFill>
                            <a:srgbClr val="000000"/>
                          </a:solidFill>
                          <a:latin typeface="Calibri"/>
                          <a:ea typeface="Calibri"/>
                          <a:cs typeface="Calibri"/>
                          <a:sym typeface="Calibri"/>
                        </a:rPr>
                        <a:t>Supports transparency</a:t>
                      </a:r>
                      <a:endParaRPr/>
                    </a:p>
                  </a:txBody>
                  <a:tcPr marL="52050" marR="52050" marT="52050" marB="520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Lead</a:t>
                      </a:r>
                      <a:endParaRPr/>
                    </a:p>
                  </a:txBody>
                  <a:tcPr marL="52050" marR="52050" marT="52050" marB="520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Support</a:t>
                      </a:r>
                      <a:endParaRPr/>
                    </a:p>
                  </a:txBody>
                  <a:tcPr marL="52050" marR="52050" marT="52050" marB="520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704200">
                <a:tc>
                  <a:txBody>
                    <a:bodyPr/>
                    <a:lstStyle/>
                    <a:p>
                      <a:pPr marL="0" marR="0" lvl="0" indent="0" algn="l" rtl="0">
                        <a:lnSpc>
                          <a:spcPct val="100000"/>
                        </a:lnSpc>
                        <a:spcBef>
                          <a:spcPts val="0"/>
                        </a:spcBef>
                        <a:spcAft>
                          <a:spcPts val="0"/>
                        </a:spcAft>
                        <a:buNone/>
                      </a:pPr>
                      <a:r>
                        <a:rPr lang="en-US" sz="1400" b="1" u="none" strike="noStrike" cap="none">
                          <a:latin typeface="Calibri"/>
                          <a:ea typeface="Calibri"/>
                          <a:cs typeface="Calibri"/>
                          <a:sym typeface="Calibri"/>
                        </a:rPr>
                        <a:t>&lt;optional&gt; Interviews, focus groups, and/or special workshops</a:t>
                      </a:r>
                      <a:endParaRPr/>
                    </a:p>
                    <a:p>
                      <a:pPr marL="171450" marR="0" lvl="0" indent="-171450" algn="l" rtl="0">
                        <a:lnSpc>
                          <a:spcPct val="100000"/>
                        </a:lnSpc>
                        <a:spcBef>
                          <a:spcPts val="0"/>
                        </a:spcBef>
                        <a:spcAft>
                          <a:spcPts val="0"/>
                        </a:spcAft>
                        <a:buClr>
                          <a:schemeClr val="accent1"/>
                        </a:buClr>
                        <a:buSzPts val="1400"/>
                        <a:buFont typeface="Arial"/>
                        <a:buChar char="•"/>
                      </a:pPr>
                      <a:r>
                        <a:rPr lang="en-US" sz="1400" b="0" i="0" u="none" strike="noStrike" cap="none">
                          <a:solidFill>
                            <a:srgbClr val="000000"/>
                          </a:solidFill>
                          <a:latin typeface="Calibri"/>
                          <a:ea typeface="Calibri"/>
                          <a:cs typeface="Calibri"/>
                          <a:sym typeface="Calibri"/>
                        </a:rPr>
                        <a:t>These </a:t>
                      </a:r>
                      <a:r>
                        <a:rPr lang="en-US" sz="1400" u="none" strike="noStrike" cap="none">
                          <a:latin typeface="Calibri"/>
                          <a:ea typeface="Calibri"/>
                          <a:cs typeface="Calibri"/>
                          <a:sym typeface="Calibri"/>
                        </a:rPr>
                        <a:t>methods are extremely resource intensive (e.g., requires staffing, trained facilitators, multiple language supports, complicated notetaking/data collection).</a:t>
                      </a:r>
                      <a:endParaRPr/>
                    </a:p>
                    <a:p>
                      <a:pPr marL="171450" marR="0" lvl="0" indent="-171450" algn="l" rtl="0">
                        <a:lnSpc>
                          <a:spcPct val="100000"/>
                        </a:lnSpc>
                        <a:spcBef>
                          <a:spcPts val="0"/>
                        </a:spcBef>
                        <a:spcAft>
                          <a:spcPts val="0"/>
                        </a:spcAft>
                        <a:buClr>
                          <a:schemeClr val="accent1"/>
                        </a:buClr>
                        <a:buSzPts val="1400"/>
                        <a:buFont typeface="Arial"/>
                        <a:buChar char="•"/>
                      </a:pPr>
                      <a:r>
                        <a:rPr lang="en-US" sz="1400" u="none" strike="noStrike" cap="none">
                          <a:latin typeface="Calibri"/>
                          <a:ea typeface="Calibri"/>
                          <a:cs typeface="Calibri"/>
                          <a:sym typeface="Calibri"/>
                        </a:rPr>
                        <a:t>Task Force Leadership can only provide limited support.</a:t>
                      </a:r>
                      <a:endParaRPr/>
                    </a:p>
                  </a:txBody>
                  <a:tcPr marL="52050" marR="52050" marT="52050" marB="520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Limited Support</a:t>
                      </a:r>
                      <a:endParaRPr/>
                    </a:p>
                  </a:txBody>
                  <a:tcPr marL="52050" marR="52050" marT="52050" marB="520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Lead</a:t>
                      </a:r>
                      <a:endParaRPr/>
                    </a:p>
                  </a:txBody>
                  <a:tcPr marL="52050" marR="52050" marT="52050" marB="520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7042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&lt;ongoing&gt; Continue to share insights stakeholders you are meeting with throughout your networks</a:t>
                      </a:r>
                      <a:endParaRPr/>
                    </a:p>
                  </a:txBody>
                  <a:tcPr marL="52050" marR="52050" marT="52050" marB="520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txBody>
                  <a:tcPr marL="52050" marR="52050" marT="52050" marB="520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latin typeface="Calibri"/>
                        <a:ea typeface="Calibri"/>
                        <a:cs typeface="Calibri"/>
                        <a:sym typeface="Calibri"/>
                      </a:endParaRPr>
                    </a:p>
                  </a:txBody>
                  <a:tcPr marL="52050" marR="52050" marT="52050" marB="520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211" name="Google Shape;1211;p41"/>
          <p:cNvSpPr txBox="1">
            <a:spLocks noGrp="1"/>
          </p:cNvSpPr>
          <p:nvPr>
            <p:ph type="dt" idx="10"/>
          </p:nvPr>
        </p:nvSpPr>
        <p:spPr>
          <a:xfrm>
            <a:off x="822961" y="4844839"/>
            <a:ext cx="1854300" cy="2739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December 1, 2023</a:t>
            </a:r>
            <a:endParaRPr/>
          </a:p>
        </p:txBody>
      </p:sp>
      <p:sp>
        <p:nvSpPr>
          <p:cNvPr id="1212" name="Google Shape;1212;p41"/>
          <p:cNvSpPr txBox="1">
            <a:spLocks noGrp="1"/>
          </p:cNvSpPr>
          <p:nvPr>
            <p:ph type="ftr" idx="11"/>
          </p:nvPr>
        </p:nvSpPr>
        <p:spPr>
          <a:xfrm>
            <a:off x="2764642" y="4844839"/>
            <a:ext cx="3617100" cy="273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1241 TASK FORCE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4"/>
          <p:cNvSpPr txBox="1">
            <a:spLocks noGrp="1"/>
          </p:cNvSpPr>
          <p:nvPr>
            <p:ph type="title"/>
          </p:nvPr>
        </p:nvSpPr>
        <p:spPr>
          <a:xfrm>
            <a:off x="800110" y="66732"/>
            <a:ext cx="7543800" cy="578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accent3"/>
              </a:buClr>
              <a:buSzPts val="3300"/>
              <a:buFont typeface="Calibri"/>
              <a:buNone/>
            </a:pPr>
            <a:r>
              <a:rPr lang="en-US" sz="2800">
                <a:solidFill>
                  <a:schemeClr val="accent3"/>
                </a:solidFill>
                <a:latin typeface="Calibri"/>
                <a:ea typeface="Calibri"/>
                <a:cs typeface="Calibri"/>
                <a:sym typeface="Calibri"/>
              </a:rPr>
              <a:t>Agenda</a:t>
            </a:r>
            <a:r>
              <a:rPr lang="en-US" sz="2800">
                <a:solidFill>
                  <a:schemeClr val="accent3"/>
                </a:solidFill>
              </a:rPr>
              <a:t> </a:t>
            </a:r>
            <a:endParaRPr/>
          </a:p>
        </p:txBody>
      </p:sp>
      <p:sp>
        <p:nvSpPr>
          <p:cNvPr id="582" name="Google Shape;582;p4"/>
          <p:cNvSpPr txBox="1">
            <a:spLocks noGrp="1"/>
          </p:cNvSpPr>
          <p:nvPr>
            <p:ph type="sldNum" idx="12"/>
          </p:nvPr>
        </p:nvSpPr>
        <p:spPr>
          <a:xfrm>
            <a:off x="7425345" y="4844839"/>
            <a:ext cx="984019"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7</a:t>
            </a:fld>
            <a:endParaRPr/>
          </a:p>
        </p:txBody>
      </p:sp>
      <p:graphicFrame>
        <p:nvGraphicFramePr>
          <p:cNvPr id="583" name="Google Shape;583;p4"/>
          <p:cNvGraphicFramePr/>
          <p:nvPr>
            <p:extLst>
              <p:ext uri="{D42A27DB-BD31-4B8C-83A1-F6EECF244321}">
                <p14:modId xmlns:p14="http://schemas.microsoft.com/office/powerpoint/2010/main" val="1363603262"/>
              </p:ext>
            </p:extLst>
          </p:nvPr>
        </p:nvGraphicFramePr>
        <p:xfrm>
          <a:off x="163938" y="983659"/>
          <a:ext cx="8980050" cy="3291600"/>
        </p:xfrm>
        <a:graphic>
          <a:graphicData uri="http://schemas.openxmlformats.org/drawingml/2006/table">
            <a:tbl>
              <a:tblPr firstRow="1">
                <a:noFill/>
                <a:tableStyleId>{1C7D7A6E-CD16-4241-897B-9961BEE30445}</a:tableStyleId>
              </a:tblPr>
              <a:tblGrid>
                <a:gridCol w="1336375">
                  <a:extLst>
                    <a:ext uri="{9D8B030D-6E8A-4147-A177-3AD203B41FA5}">
                      <a16:colId xmlns:a16="http://schemas.microsoft.com/office/drawing/2014/main" val="20000"/>
                    </a:ext>
                  </a:extLst>
                </a:gridCol>
                <a:gridCol w="7643675">
                  <a:extLst>
                    <a:ext uri="{9D8B030D-6E8A-4147-A177-3AD203B41FA5}">
                      <a16:colId xmlns:a16="http://schemas.microsoft.com/office/drawing/2014/main" val="20001"/>
                    </a:ext>
                  </a:extLst>
                </a:gridCol>
              </a:tblGrid>
              <a:tr h="318100">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10:00 - 10:25 am</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9CB9C"/>
                    </a:solidFill>
                  </a:tcPr>
                </a:tc>
                <a:tc>
                  <a:txBody>
                    <a:bodyPr/>
                    <a:lstStyle/>
                    <a:p>
                      <a:pPr marL="0" marR="0" lvl="0" indent="0" algn="l" rtl="0">
                        <a:lnSpc>
                          <a:spcPct val="100000"/>
                        </a:lnSpc>
                        <a:spcBef>
                          <a:spcPts val="0"/>
                        </a:spcBef>
                        <a:spcAft>
                          <a:spcPts val="0"/>
                        </a:spcAft>
                        <a:buClr>
                          <a:schemeClr val="dk1"/>
                        </a:buClr>
                        <a:buSzPts val="1700"/>
                        <a:buFont typeface="Calibri"/>
                        <a:buNone/>
                      </a:pPr>
                      <a:r>
                        <a:rPr lang="en-US" sz="1200" u="none" strike="noStrike" cap="none">
                          <a:solidFill>
                            <a:schemeClr val="dk1"/>
                          </a:solidFill>
                          <a:latin typeface="Calibri"/>
                          <a:ea typeface="Calibri"/>
                          <a:cs typeface="Calibri"/>
                          <a:sym typeface="Calibri"/>
                        </a:rPr>
                        <a:t>   Welcome and Overview</a:t>
                      </a:r>
                      <a:endParaRPr sz="1200" u="none" strike="noStrike" cap="none">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9CB9C"/>
                    </a:solidFill>
                  </a:tcPr>
                </a:tc>
                <a:extLst>
                  <a:ext uri="{0D108BD9-81ED-4DB2-BD59-A6C34878D82A}">
                    <a16:rowId xmlns:a16="http://schemas.microsoft.com/office/drawing/2014/main" val="10000"/>
                  </a:ext>
                </a:extLst>
              </a:tr>
              <a:tr h="264975">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10:25 - 11:15 am</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   Revisit Academic Opportunities and Inequities</a:t>
                      </a:r>
                      <a:endParaRPr sz="1200" u="none" strike="noStrike" cap="none">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239200">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11:15 - 12:30 pm</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   Promising Practices (in Colorado and</a:t>
                      </a:r>
                      <a:r>
                        <a:rPr lang="en-US" sz="1200">
                          <a:latin typeface="Calibri"/>
                          <a:ea typeface="Calibri"/>
                          <a:cs typeface="Calibri"/>
                          <a:sym typeface="Calibri"/>
                        </a:rPr>
                        <a:t> A</a:t>
                      </a:r>
                      <a:r>
                        <a:rPr lang="en-US" sz="1200" u="none" strike="noStrike" cap="none">
                          <a:latin typeface="Calibri"/>
                          <a:ea typeface="Calibri"/>
                          <a:cs typeface="Calibri"/>
                          <a:sym typeface="Calibri"/>
                        </a:rPr>
                        <a:t>cross States): Part 1</a:t>
                      </a:r>
                      <a:endParaRPr sz="1200" u="none" strike="noStrike" cap="none">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234450">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12:30 - 1:00 pm</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   Lunch</a:t>
                      </a:r>
                      <a:endParaRPr sz="1200" u="none" strike="noStrike" cap="none">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264975">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1:00 - 2:00</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   Promising Practices (in Colorado and Across States): Part 2 </a:t>
                      </a:r>
                      <a:endParaRPr sz="1200" u="none" strike="noStrike" cap="none">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0">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2:00 - 2:10</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   Break</a:t>
                      </a:r>
                      <a:endParaRPr sz="1200" u="none" strike="noStrike" cap="none">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0">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2:10 - 2:40</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   Parking Lot Follow-up: CDE Data Exploration</a:t>
                      </a:r>
                      <a:endParaRPr sz="1200" u="none" strike="noStrike" cap="none">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381000">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2:40 - 3:40 pm</a:t>
                      </a:r>
                      <a:endParaRPr sz="1200" u="none" strike="noStrike" cap="none">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Calibri"/>
                        <a:buNone/>
                      </a:pPr>
                      <a:endParaRPr sz="1200" u="none" strike="noStrike" cap="none">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3:40 - 4:00 pm</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dirty="0">
                          <a:latin typeface="Calibri"/>
                          <a:ea typeface="Calibri"/>
                          <a:cs typeface="Calibri"/>
                          <a:sym typeface="Calibri"/>
                        </a:rPr>
                        <a:t>   Looking Ahead: Future Meetings, Planning for Stakeholder Consultations, and Vision for Reporting</a:t>
                      </a:r>
                      <a:endParaRPr dirty="0"/>
                    </a:p>
                    <a:p>
                      <a:pPr marL="0" marR="0" lvl="0" indent="0" algn="l" rtl="0">
                        <a:lnSpc>
                          <a:spcPct val="100000"/>
                        </a:lnSpc>
                        <a:spcBef>
                          <a:spcPts val="0"/>
                        </a:spcBef>
                        <a:spcAft>
                          <a:spcPts val="0"/>
                        </a:spcAft>
                        <a:buClr>
                          <a:schemeClr val="dk1"/>
                        </a:buClr>
                        <a:buSzPts val="1100"/>
                        <a:buFont typeface="Calibri"/>
                        <a:buNone/>
                      </a:pPr>
                      <a:endParaRPr sz="1200" u="none" strike="noStrike" cap="none"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Calibri"/>
                        <a:buNone/>
                      </a:pPr>
                      <a:r>
                        <a:rPr lang="en-US" sz="1200" u="none" strike="noStrike" cap="none" dirty="0">
                          <a:latin typeface="Calibri"/>
                          <a:ea typeface="Calibri"/>
                          <a:cs typeface="Calibri"/>
                          <a:sym typeface="Calibri"/>
                        </a:rPr>
                        <a:t>   Closing and Next Steps</a:t>
                      </a:r>
                      <a:endParaRPr dirty="0"/>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584" name="Google Shape;584;p4"/>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December 1, 2023</a:t>
            </a:r>
            <a:endParaRPr/>
          </a:p>
        </p:txBody>
      </p:sp>
      <p:sp>
        <p:nvSpPr>
          <p:cNvPr id="585" name="Google Shape;585;p4"/>
          <p:cNvSpPr txBox="1">
            <a:spLocks noGrp="1"/>
          </p:cNvSpPr>
          <p:nvPr>
            <p:ph type="ftr" idx="11"/>
          </p:nvPr>
        </p:nvSpPr>
        <p:spPr>
          <a:xfrm>
            <a:off x="2764642" y="4844839"/>
            <a:ext cx="3617103" cy="27384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1241 TASK FORCE</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216"/>
        <p:cNvGrpSpPr/>
        <p:nvPr/>
      </p:nvGrpSpPr>
      <p:grpSpPr>
        <a:xfrm>
          <a:off x="0" y="0"/>
          <a:ext cx="0" cy="0"/>
          <a:chOff x="0" y="0"/>
          <a:chExt cx="0" cy="0"/>
        </a:xfrm>
      </p:grpSpPr>
      <p:graphicFrame>
        <p:nvGraphicFramePr>
          <p:cNvPr id="1217" name="Google Shape;1217;p42"/>
          <p:cNvGraphicFramePr/>
          <p:nvPr/>
        </p:nvGraphicFramePr>
        <p:xfrm>
          <a:off x="171449" y="1340776"/>
          <a:ext cx="8927500" cy="3223410"/>
        </p:xfrm>
        <a:graphic>
          <a:graphicData uri="http://schemas.openxmlformats.org/drawingml/2006/table">
            <a:tbl>
              <a:tblPr firstRow="1" bandRow="1">
                <a:noFill/>
                <a:tableStyleId>{1C7D7A6E-CD16-4241-897B-9961BEE30445}</a:tableStyleId>
              </a:tblPr>
              <a:tblGrid>
                <a:gridCol w="1624625">
                  <a:extLst>
                    <a:ext uri="{9D8B030D-6E8A-4147-A177-3AD203B41FA5}">
                      <a16:colId xmlns:a16="http://schemas.microsoft.com/office/drawing/2014/main" val="20000"/>
                    </a:ext>
                  </a:extLst>
                </a:gridCol>
                <a:gridCol w="1460575">
                  <a:extLst>
                    <a:ext uri="{9D8B030D-6E8A-4147-A177-3AD203B41FA5}">
                      <a16:colId xmlns:a16="http://schemas.microsoft.com/office/drawing/2014/main" val="20001"/>
                    </a:ext>
                  </a:extLst>
                </a:gridCol>
                <a:gridCol w="1460575">
                  <a:extLst>
                    <a:ext uri="{9D8B030D-6E8A-4147-A177-3AD203B41FA5}">
                      <a16:colId xmlns:a16="http://schemas.microsoft.com/office/drawing/2014/main" val="20002"/>
                    </a:ext>
                  </a:extLst>
                </a:gridCol>
                <a:gridCol w="1460575">
                  <a:extLst>
                    <a:ext uri="{9D8B030D-6E8A-4147-A177-3AD203B41FA5}">
                      <a16:colId xmlns:a16="http://schemas.microsoft.com/office/drawing/2014/main" val="20003"/>
                    </a:ext>
                  </a:extLst>
                </a:gridCol>
                <a:gridCol w="1460575">
                  <a:extLst>
                    <a:ext uri="{9D8B030D-6E8A-4147-A177-3AD203B41FA5}">
                      <a16:colId xmlns:a16="http://schemas.microsoft.com/office/drawing/2014/main" val="20004"/>
                    </a:ext>
                  </a:extLst>
                </a:gridCol>
                <a:gridCol w="1460575">
                  <a:extLst>
                    <a:ext uri="{9D8B030D-6E8A-4147-A177-3AD203B41FA5}">
                      <a16:colId xmlns:a16="http://schemas.microsoft.com/office/drawing/2014/main" val="20005"/>
                    </a:ext>
                  </a:extLst>
                </a:gridCol>
              </a:tblGrid>
              <a:tr h="297175">
                <a:tc>
                  <a:txBody>
                    <a:bodyPr/>
                    <a:lstStyle/>
                    <a:p>
                      <a:pPr marL="0" marR="0" lvl="0" indent="0" algn="ctr" rtl="0">
                        <a:lnSpc>
                          <a:spcPct val="100000"/>
                        </a:lnSpc>
                        <a:spcBef>
                          <a:spcPts val="0"/>
                        </a:spcBef>
                        <a:spcAft>
                          <a:spcPts val="0"/>
                        </a:spcAft>
                        <a:buNone/>
                      </a:pPr>
                      <a:r>
                        <a:rPr lang="en-US" sz="1400" u="none" strike="noStrike" cap="none">
                          <a:latin typeface="Calibri"/>
                          <a:ea typeface="Calibri"/>
                          <a:cs typeface="Calibri"/>
                          <a:sym typeface="Calibri"/>
                        </a:rPr>
                        <a:t>Jan</a:t>
                      </a:r>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7CD9C"/>
                    </a:solidFill>
                  </a:tcPr>
                </a:tc>
                <a:tc>
                  <a:txBody>
                    <a:bodyPr/>
                    <a:lstStyle/>
                    <a:p>
                      <a:pPr marL="0" marR="0" lvl="0" indent="0" algn="ctr" rtl="0">
                        <a:lnSpc>
                          <a:spcPct val="100000"/>
                        </a:lnSpc>
                        <a:spcBef>
                          <a:spcPts val="0"/>
                        </a:spcBef>
                        <a:spcAft>
                          <a:spcPts val="0"/>
                        </a:spcAft>
                        <a:buNone/>
                      </a:pPr>
                      <a:r>
                        <a:rPr lang="en-US" sz="1400" u="none" strike="noStrike" cap="none">
                          <a:latin typeface="Calibri"/>
                          <a:ea typeface="Calibri"/>
                          <a:cs typeface="Calibri"/>
                          <a:sym typeface="Calibri"/>
                        </a:rPr>
                        <a:t>Feb</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7CD9C"/>
                    </a:solidFill>
                  </a:tcPr>
                </a:tc>
                <a:tc>
                  <a:txBody>
                    <a:bodyPr/>
                    <a:lstStyle/>
                    <a:p>
                      <a:pPr marL="0" marR="0" lvl="0" indent="0" algn="ctr" rtl="0">
                        <a:lnSpc>
                          <a:spcPct val="100000"/>
                        </a:lnSpc>
                        <a:spcBef>
                          <a:spcPts val="0"/>
                        </a:spcBef>
                        <a:spcAft>
                          <a:spcPts val="0"/>
                        </a:spcAft>
                        <a:buNone/>
                      </a:pPr>
                      <a:r>
                        <a:rPr lang="en-US" sz="1400" u="none" strike="noStrike" cap="none">
                          <a:latin typeface="Calibri"/>
                          <a:ea typeface="Calibri"/>
                          <a:cs typeface="Calibri"/>
                          <a:sym typeface="Calibri"/>
                        </a:rPr>
                        <a:t>Mar</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7CD9C"/>
                    </a:solidFill>
                  </a:tcPr>
                </a:tc>
                <a:tc>
                  <a:txBody>
                    <a:bodyPr/>
                    <a:lstStyle/>
                    <a:p>
                      <a:pPr marL="0" marR="0" lvl="0" indent="0" algn="ctr" rtl="0">
                        <a:lnSpc>
                          <a:spcPct val="100000"/>
                        </a:lnSpc>
                        <a:spcBef>
                          <a:spcPts val="0"/>
                        </a:spcBef>
                        <a:spcAft>
                          <a:spcPts val="0"/>
                        </a:spcAft>
                        <a:buNone/>
                      </a:pPr>
                      <a:r>
                        <a:rPr lang="en-US" sz="1400" u="none" strike="noStrike" cap="none">
                          <a:latin typeface="Calibri"/>
                          <a:ea typeface="Calibri"/>
                          <a:cs typeface="Calibri"/>
                          <a:sym typeface="Calibri"/>
                        </a:rPr>
                        <a:t>Apr</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7CD9C"/>
                    </a:solidFill>
                  </a:tcPr>
                </a:tc>
                <a:tc>
                  <a:txBody>
                    <a:bodyPr/>
                    <a:lstStyle/>
                    <a:p>
                      <a:pPr marL="0" marR="0" lvl="0" indent="0" algn="ctr" rtl="0">
                        <a:lnSpc>
                          <a:spcPct val="100000"/>
                        </a:lnSpc>
                        <a:spcBef>
                          <a:spcPts val="0"/>
                        </a:spcBef>
                        <a:spcAft>
                          <a:spcPts val="0"/>
                        </a:spcAft>
                        <a:buNone/>
                      </a:pPr>
                      <a:r>
                        <a:rPr lang="en-US" sz="1400" u="none" strike="noStrike" cap="none">
                          <a:latin typeface="Calibri"/>
                          <a:ea typeface="Calibri"/>
                          <a:cs typeface="Calibri"/>
                          <a:sym typeface="Calibri"/>
                        </a:rPr>
                        <a:t>May</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7CD9C"/>
                    </a:solidFill>
                  </a:tcPr>
                </a:tc>
                <a:tc>
                  <a:txBody>
                    <a:bodyPr/>
                    <a:lstStyle/>
                    <a:p>
                      <a:pPr marL="0" marR="0" lvl="0" indent="0" algn="ctr" rtl="0">
                        <a:lnSpc>
                          <a:spcPct val="100000"/>
                        </a:lnSpc>
                        <a:spcBef>
                          <a:spcPts val="0"/>
                        </a:spcBef>
                        <a:spcAft>
                          <a:spcPts val="0"/>
                        </a:spcAft>
                        <a:buNone/>
                      </a:pPr>
                      <a:r>
                        <a:rPr lang="en-US" sz="1400" u="none" strike="noStrike" cap="none">
                          <a:latin typeface="Calibri"/>
                          <a:ea typeface="Calibri"/>
                          <a:cs typeface="Calibri"/>
                          <a:sym typeface="Calibri"/>
                        </a:rPr>
                        <a:t>…………..Nov</a:t>
                      </a:r>
                      <a:endParaRPr/>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7CD9C"/>
                    </a:solidFill>
                  </a:tcPr>
                </a:tc>
                <a:extLst>
                  <a:ext uri="{0D108BD9-81ED-4DB2-BD59-A6C34878D82A}">
                    <a16:rowId xmlns:a16="http://schemas.microsoft.com/office/drawing/2014/main" val="10000"/>
                  </a:ext>
                </a:extLst>
              </a:tr>
              <a:tr h="768175">
                <a:tc>
                  <a:txBody>
                    <a:bodyPr/>
                    <a:lstStyle/>
                    <a:p>
                      <a:pPr marL="0" marR="0" lvl="0" indent="0" algn="l" rtl="0">
                        <a:lnSpc>
                          <a:spcPct val="100000"/>
                        </a:lnSpc>
                        <a:spcBef>
                          <a:spcPts val="0"/>
                        </a:spcBef>
                        <a:spcAft>
                          <a:spcPts val="0"/>
                        </a:spcAft>
                        <a:buNone/>
                      </a:pPr>
                      <a:endParaRPr sz="1900" u="none" strike="noStrike" cap="none">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900" u="none" strike="noStrike" cap="none">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None/>
                      </a:pPr>
                      <a:endParaRPr sz="1900" u="none" strike="noStrike" cap="none">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900" u="none" strike="noStrike" cap="none">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None/>
                      </a:pPr>
                      <a:endParaRPr sz="1900" u="none" strike="noStrike" cap="none">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900" u="none" strike="noStrike" cap="none">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1"/>
                  </a:ext>
                </a:extLst>
              </a:tr>
              <a:tr h="2150425">
                <a:tc>
                  <a:txBody>
                    <a:bodyPr/>
                    <a:lstStyle/>
                    <a:p>
                      <a:pPr marL="0" marR="0" lvl="0" indent="0" algn="l" rtl="0">
                        <a:lnSpc>
                          <a:spcPct val="100000"/>
                        </a:lnSpc>
                        <a:spcBef>
                          <a:spcPts val="0"/>
                        </a:spcBef>
                        <a:spcAft>
                          <a:spcPts val="0"/>
                        </a:spcAft>
                        <a:buNone/>
                      </a:pPr>
                      <a:endParaRPr sz="1900" u="none" strike="noStrike" cap="none">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900" u="none" strike="noStrike" cap="none">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None/>
                      </a:pPr>
                      <a:endParaRPr sz="1900" u="none" strike="noStrike" cap="none">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900" u="none" strike="noStrike" cap="none">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None/>
                      </a:pPr>
                      <a:endParaRPr sz="1900" u="none" strike="noStrike" cap="none">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900" u="none" strike="noStrike" cap="none">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2"/>
                  </a:ext>
                </a:extLst>
              </a:tr>
            </a:tbl>
          </a:graphicData>
        </a:graphic>
      </p:graphicFrame>
      <p:sp>
        <p:nvSpPr>
          <p:cNvPr id="1218" name="Google Shape;1218;p42"/>
          <p:cNvSpPr txBox="1">
            <a:spLocks noGrp="1"/>
          </p:cNvSpPr>
          <p:nvPr>
            <p:ph type="title"/>
          </p:nvPr>
        </p:nvSpPr>
        <p:spPr>
          <a:xfrm>
            <a:off x="1367326" y="125343"/>
            <a:ext cx="6976573" cy="578423"/>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3200"/>
              <a:buFont typeface="Calibri"/>
              <a:buNone/>
            </a:pPr>
            <a:r>
              <a:rPr lang="en-US" dirty="0"/>
              <a:t>Activity Timeline</a:t>
            </a:r>
            <a:endParaRPr dirty="0"/>
          </a:p>
        </p:txBody>
      </p:sp>
      <p:sp>
        <p:nvSpPr>
          <p:cNvPr id="1219" name="Google Shape;1219;p42"/>
          <p:cNvSpPr txBox="1">
            <a:spLocks noGrp="1"/>
          </p:cNvSpPr>
          <p:nvPr>
            <p:ph type="sldNum" idx="12"/>
          </p:nvPr>
        </p:nvSpPr>
        <p:spPr>
          <a:xfrm>
            <a:off x="7425346" y="4844840"/>
            <a:ext cx="984019"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70</a:t>
            </a:fld>
            <a:endParaRPr/>
          </a:p>
        </p:txBody>
      </p:sp>
      <p:sp>
        <p:nvSpPr>
          <p:cNvPr id="1220" name="Google Shape;1220;p42"/>
          <p:cNvSpPr/>
          <p:nvPr/>
        </p:nvSpPr>
        <p:spPr>
          <a:xfrm>
            <a:off x="3380290" y="1853806"/>
            <a:ext cx="469979" cy="270626"/>
          </a:xfrm>
          <a:prstGeom prst="roundRect">
            <a:avLst>
              <a:gd name="adj" fmla="val 16667"/>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rgbClr val="FFFFFF"/>
                </a:solidFill>
                <a:latin typeface="Calibri"/>
                <a:ea typeface="Calibri"/>
                <a:cs typeface="Calibri"/>
                <a:sym typeface="Calibri"/>
              </a:rPr>
              <a:t>3/1</a:t>
            </a:r>
            <a:endParaRPr/>
          </a:p>
        </p:txBody>
      </p:sp>
      <p:sp>
        <p:nvSpPr>
          <p:cNvPr id="1221" name="Google Shape;1221;p42"/>
          <p:cNvSpPr/>
          <p:nvPr/>
        </p:nvSpPr>
        <p:spPr>
          <a:xfrm>
            <a:off x="3213012" y="1628811"/>
            <a:ext cx="718457" cy="22499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350" b="1" i="1" u="none" strike="noStrike" cap="none">
                <a:solidFill>
                  <a:srgbClr val="000000"/>
                </a:solidFill>
                <a:latin typeface="Calibri"/>
                <a:ea typeface="Calibri"/>
                <a:cs typeface="Calibri"/>
                <a:sym typeface="Calibri"/>
              </a:rPr>
              <a:t>Interim</a:t>
            </a:r>
            <a:endParaRPr/>
          </a:p>
        </p:txBody>
      </p:sp>
      <p:sp>
        <p:nvSpPr>
          <p:cNvPr id="1222" name="Google Shape;1222;p42"/>
          <p:cNvSpPr/>
          <p:nvPr/>
        </p:nvSpPr>
        <p:spPr>
          <a:xfrm>
            <a:off x="8380501" y="1687732"/>
            <a:ext cx="718457" cy="224996"/>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1" i="1" u="none" strike="noStrike" cap="none">
                <a:solidFill>
                  <a:srgbClr val="000000"/>
                </a:solidFill>
                <a:latin typeface="Calibri"/>
                <a:ea typeface="Calibri"/>
                <a:cs typeface="Calibri"/>
                <a:sym typeface="Calibri"/>
              </a:rPr>
              <a:t>Final</a:t>
            </a:r>
            <a:endParaRPr/>
          </a:p>
        </p:txBody>
      </p:sp>
      <p:sp>
        <p:nvSpPr>
          <p:cNvPr id="1223" name="Google Shape;1223;p42"/>
          <p:cNvSpPr/>
          <p:nvPr/>
        </p:nvSpPr>
        <p:spPr>
          <a:xfrm>
            <a:off x="1078944" y="1853806"/>
            <a:ext cx="503228" cy="285750"/>
          </a:xfrm>
          <a:prstGeom prst="roundRect">
            <a:avLst>
              <a:gd name="adj" fmla="val 16667"/>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00" b="0" i="0" u="none" strike="noStrike" cap="none">
                <a:solidFill>
                  <a:srgbClr val="FFFFFF"/>
                </a:solidFill>
                <a:latin typeface="Calibri"/>
                <a:ea typeface="Calibri"/>
                <a:cs typeface="Calibri"/>
                <a:sym typeface="Calibri"/>
              </a:rPr>
              <a:t>1/17</a:t>
            </a:r>
            <a:endParaRPr/>
          </a:p>
        </p:txBody>
      </p:sp>
      <p:sp>
        <p:nvSpPr>
          <p:cNvPr id="1224" name="Google Shape;1224;p42"/>
          <p:cNvSpPr/>
          <p:nvPr/>
        </p:nvSpPr>
        <p:spPr>
          <a:xfrm>
            <a:off x="2477776" y="1853806"/>
            <a:ext cx="503228" cy="285750"/>
          </a:xfrm>
          <a:prstGeom prst="roundRect">
            <a:avLst>
              <a:gd name="adj" fmla="val 16667"/>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00" b="0" i="0" u="none" strike="noStrike" cap="none">
                <a:solidFill>
                  <a:srgbClr val="FFFFFF"/>
                </a:solidFill>
                <a:latin typeface="Calibri"/>
                <a:ea typeface="Calibri"/>
                <a:cs typeface="Calibri"/>
                <a:sym typeface="Calibri"/>
              </a:rPr>
              <a:t>2/21</a:t>
            </a:r>
            <a:endParaRPr/>
          </a:p>
        </p:txBody>
      </p:sp>
      <p:sp>
        <p:nvSpPr>
          <p:cNvPr id="1225" name="Google Shape;1225;p42"/>
          <p:cNvSpPr/>
          <p:nvPr/>
        </p:nvSpPr>
        <p:spPr>
          <a:xfrm>
            <a:off x="3971527" y="1853806"/>
            <a:ext cx="503228" cy="285750"/>
          </a:xfrm>
          <a:prstGeom prst="roundRect">
            <a:avLst>
              <a:gd name="adj" fmla="val 16667"/>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00" b="0" i="0" u="none" strike="noStrike" cap="none">
                <a:solidFill>
                  <a:srgbClr val="FFFFFF"/>
                </a:solidFill>
                <a:latin typeface="Calibri"/>
                <a:ea typeface="Calibri"/>
                <a:cs typeface="Calibri"/>
                <a:sym typeface="Calibri"/>
              </a:rPr>
              <a:t>3/12</a:t>
            </a:r>
            <a:endParaRPr/>
          </a:p>
        </p:txBody>
      </p:sp>
      <p:sp>
        <p:nvSpPr>
          <p:cNvPr id="1226" name="Google Shape;1226;p42"/>
          <p:cNvSpPr/>
          <p:nvPr/>
        </p:nvSpPr>
        <p:spPr>
          <a:xfrm>
            <a:off x="4840791" y="1853806"/>
            <a:ext cx="496021" cy="285750"/>
          </a:xfrm>
          <a:prstGeom prst="roundRect">
            <a:avLst>
              <a:gd name="adj" fmla="val 16667"/>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00" b="0" i="0" u="none" strike="noStrike" cap="none">
                <a:solidFill>
                  <a:srgbClr val="FFFFFF"/>
                </a:solidFill>
                <a:latin typeface="Calibri"/>
                <a:ea typeface="Calibri"/>
                <a:cs typeface="Calibri"/>
                <a:sym typeface="Calibri"/>
              </a:rPr>
              <a:t>4/2</a:t>
            </a:r>
            <a:endParaRPr/>
          </a:p>
        </p:txBody>
      </p:sp>
      <p:sp>
        <p:nvSpPr>
          <p:cNvPr id="1227" name="Google Shape;1227;p42"/>
          <p:cNvSpPr/>
          <p:nvPr/>
        </p:nvSpPr>
        <p:spPr>
          <a:xfrm>
            <a:off x="6372642" y="1853806"/>
            <a:ext cx="429810" cy="285750"/>
          </a:xfrm>
          <a:prstGeom prst="roundRect">
            <a:avLst>
              <a:gd name="adj" fmla="val 16667"/>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00" b="0" i="0" u="none" strike="noStrike" cap="none">
                <a:solidFill>
                  <a:srgbClr val="FFFFFF"/>
                </a:solidFill>
                <a:latin typeface="Calibri"/>
                <a:ea typeface="Calibri"/>
                <a:cs typeface="Calibri"/>
                <a:sym typeface="Calibri"/>
              </a:rPr>
              <a:t>5/7</a:t>
            </a:r>
            <a:endParaRPr/>
          </a:p>
        </p:txBody>
      </p:sp>
      <p:sp>
        <p:nvSpPr>
          <p:cNvPr id="1228" name="Google Shape;1228;p42"/>
          <p:cNvSpPr/>
          <p:nvPr/>
        </p:nvSpPr>
        <p:spPr>
          <a:xfrm>
            <a:off x="454887" y="1853806"/>
            <a:ext cx="432893" cy="285750"/>
          </a:xfrm>
          <a:prstGeom prst="roundRect">
            <a:avLst>
              <a:gd name="adj" fmla="val 16667"/>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00" b="0" i="0" u="none" strike="noStrike" cap="none">
                <a:solidFill>
                  <a:srgbClr val="FFFFFF"/>
                </a:solidFill>
                <a:latin typeface="Calibri"/>
                <a:ea typeface="Calibri"/>
                <a:cs typeface="Calibri"/>
                <a:sym typeface="Calibri"/>
              </a:rPr>
              <a:t>1/9</a:t>
            </a:r>
            <a:endParaRPr/>
          </a:p>
        </p:txBody>
      </p:sp>
      <p:sp>
        <p:nvSpPr>
          <p:cNvPr id="1229" name="Google Shape;1229;p42"/>
          <p:cNvSpPr/>
          <p:nvPr/>
        </p:nvSpPr>
        <p:spPr>
          <a:xfrm>
            <a:off x="77697" y="74520"/>
            <a:ext cx="1139791" cy="340034"/>
          </a:xfrm>
          <a:prstGeom prst="roundRect">
            <a:avLst>
              <a:gd name="adj" fmla="val 16667"/>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00" b="0" i="0" u="none" strike="noStrike" cap="none">
                <a:solidFill>
                  <a:srgbClr val="FFFFFF"/>
                </a:solidFill>
                <a:latin typeface="Calibri"/>
                <a:ea typeface="Calibri"/>
                <a:cs typeface="Calibri"/>
                <a:sym typeface="Calibri"/>
              </a:rPr>
              <a:t>Report Development</a:t>
            </a:r>
            <a:endParaRPr/>
          </a:p>
        </p:txBody>
      </p:sp>
      <p:sp>
        <p:nvSpPr>
          <p:cNvPr id="1230" name="Google Shape;1230;p42"/>
          <p:cNvSpPr/>
          <p:nvPr/>
        </p:nvSpPr>
        <p:spPr>
          <a:xfrm>
            <a:off x="77697" y="460884"/>
            <a:ext cx="1139791" cy="340034"/>
          </a:xfrm>
          <a:prstGeom prst="roundRect">
            <a:avLst>
              <a:gd name="adj" fmla="val 16667"/>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00" b="0" i="0" u="none" strike="noStrike" cap="none">
                <a:solidFill>
                  <a:srgbClr val="FFFFFF"/>
                </a:solidFill>
                <a:latin typeface="Calibri"/>
                <a:ea typeface="Calibri"/>
                <a:cs typeface="Calibri"/>
                <a:sym typeface="Calibri"/>
              </a:rPr>
              <a:t>Task Force Meetings</a:t>
            </a:r>
            <a:endParaRPr/>
          </a:p>
        </p:txBody>
      </p:sp>
      <p:sp>
        <p:nvSpPr>
          <p:cNvPr id="1231" name="Google Shape;1231;p42"/>
          <p:cNvSpPr/>
          <p:nvPr/>
        </p:nvSpPr>
        <p:spPr>
          <a:xfrm>
            <a:off x="77696" y="846262"/>
            <a:ext cx="1139791" cy="340034"/>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00" b="0" i="0" u="none" strike="noStrike" cap="none">
                <a:solidFill>
                  <a:schemeClr val="tx1"/>
                </a:solidFill>
                <a:latin typeface="Calibri"/>
                <a:ea typeface="Calibri"/>
                <a:cs typeface="Calibri"/>
                <a:sym typeface="Calibri"/>
              </a:rPr>
              <a:t>Stakeholder Consultations</a:t>
            </a:r>
            <a:endParaRPr>
              <a:solidFill>
                <a:schemeClr val="tx1"/>
              </a:solidFill>
            </a:endParaRPr>
          </a:p>
        </p:txBody>
      </p:sp>
      <p:sp>
        <p:nvSpPr>
          <p:cNvPr id="1232" name="Google Shape;1232;p42"/>
          <p:cNvSpPr/>
          <p:nvPr/>
        </p:nvSpPr>
        <p:spPr>
          <a:xfrm>
            <a:off x="8409365" y="1910410"/>
            <a:ext cx="670033" cy="270626"/>
          </a:xfrm>
          <a:prstGeom prst="roundRect">
            <a:avLst>
              <a:gd name="adj" fmla="val 16667"/>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rgbClr val="FFFFFF"/>
                </a:solidFill>
                <a:latin typeface="Calibri"/>
                <a:ea typeface="Calibri"/>
                <a:cs typeface="Calibri"/>
                <a:sym typeface="Calibri"/>
              </a:rPr>
              <a:t>11/15</a:t>
            </a:r>
            <a:endParaRPr/>
          </a:p>
        </p:txBody>
      </p:sp>
      <p:sp>
        <p:nvSpPr>
          <p:cNvPr id="1233" name="Google Shape;1233;p42"/>
          <p:cNvSpPr/>
          <p:nvPr/>
        </p:nvSpPr>
        <p:spPr>
          <a:xfrm>
            <a:off x="454888" y="3349303"/>
            <a:ext cx="2758124" cy="340034"/>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00" b="0" i="0" u="none" strike="noStrike" cap="none">
                <a:solidFill>
                  <a:schemeClr val="tx1"/>
                </a:solidFill>
                <a:latin typeface="Calibri"/>
                <a:ea typeface="Calibri"/>
                <a:cs typeface="Calibri"/>
                <a:sym typeface="Calibri"/>
              </a:rPr>
              <a:t>Planning Phase</a:t>
            </a:r>
            <a:endParaRPr>
              <a:solidFill>
                <a:schemeClr val="tx1"/>
              </a:solidFill>
            </a:endParaRPr>
          </a:p>
        </p:txBody>
      </p:sp>
      <p:sp>
        <p:nvSpPr>
          <p:cNvPr id="1234" name="Google Shape;1234;p42"/>
          <p:cNvSpPr/>
          <p:nvPr/>
        </p:nvSpPr>
        <p:spPr>
          <a:xfrm>
            <a:off x="3813311" y="3349303"/>
            <a:ext cx="4530588" cy="340034"/>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00" b="0" i="0" u="none" strike="noStrike" cap="none">
                <a:solidFill>
                  <a:schemeClr val="tx1"/>
                </a:solidFill>
                <a:latin typeface="Calibri"/>
                <a:ea typeface="Calibri"/>
                <a:cs typeface="Calibri"/>
                <a:sym typeface="Calibri"/>
              </a:rPr>
              <a:t>Execution Phase</a:t>
            </a:r>
            <a:endParaRPr>
              <a:solidFill>
                <a:schemeClr val="tx1"/>
              </a:solidFill>
            </a:endParaRPr>
          </a:p>
        </p:txBody>
      </p:sp>
      <p:cxnSp>
        <p:nvCxnSpPr>
          <p:cNvPr id="1235" name="Google Shape;1235;p42">
            <a:extLst>
              <a:ext uri="{C183D7F6-B498-43B3-948B-1728B52AA6E4}">
                <adec:decorative xmlns:adec="http://schemas.microsoft.com/office/drawing/2017/decorative" val="1"/>
              </a:ext>
            </a:extLst>
          </p:cNvPr>
          <p:cNvCxnSpPr/>
          <p:nvPr/>
        </p:nvCxnSpPr>
        <p:spPr>
          <a:xfrm>
            <a:off x="462459" y="2275382"/>
            <a:ext cx="7918042" cy="3530"/>
          </a:xfrm>
          <a:prstGeom prst="straightConnector1">
            <a:avLst/>
          </a:prstGeom>
          <a:noFill/>
          <a:ln w="38100" cap="flat" cmpd="sng">
            <a:solidFill>
              <a:schemeClr val="dk2"/>
            </a:solidFill>
            <a:prstDash val="solid"/>
            <a:round/>
            <a:headEnd type="none" w="sm" len="sm"/>
            <a:tailEnd type="none" w="sm" len="sm"/>
          </a:ln>
        </p:spPr>
      </p:cxnSp>
      <p:sp>
        <p:nvSpPr>
          <p:cNvPr id="1236" name="Google Shape;1236;p42"/>
          <p:cNvSpPr/>
          <p:nvPr/>
        </p:nvSpPr>
        <p:spPr>
          <a:xfrm>
            <a:off x="5175863" y="2221940"/>
            <a:ext cx="3069418" cy="126334"/>
          </a:xfrm>
          <a:prstGeom prst="roundRect">
            <a:avLst>
              <a:gd name="adj" fmla="val 16667"/>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00" b="0" i="1" u="none" strike="noStrike" cap="none">
                <a:solidFill>
                  <a:schemeClr val="dk1"/>
                </a:solidFill>
                <a:latin typeface="Calibri"/>
                <a:ea typeface="Calibri"/>
                <a:cs typeface="Calibri"/>
                <a:sym typeface="Calibri"/>
              </a:rPr>
              <a:t>Additional Task Force meetings as needed</a:t>
            </a:r>
            <a:endParaRPr/>
          </a:p>
        </p:txBody>
      </p:sp>
      <p:sp>
        <p:nvSpPr>
          <p:cNvPr id="1237" name="Google Shape;1237;p42"/>
          <p:cNvSpPr/>
          <p:nvPr/>
        </p:nvSpPr>
        <p:spPr>
          <a:xfrm>
            <a:off x="462459" y="3762592"/>
            <a:ext cx="2750553" cy="534645"/>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00" b="0" i="0" u="none" strike="noStrike" cap="none">
                <a:solidFill>
                  <a:schemeClr val="dk1"/>
                </a:solidFill>
                <a:latin typeface="Calibri"/>
                <a:ea typeface="Calibri"/>
                <a:cs typeface="Calibri"/>
                <a:sym typeface="Calibri"/>
              </a:rPr>
              <a:t>Design survey and public comment forms; build distribution list; prepare communications; set up reporting</a:t>
            </a:r>
            <a:endParaRPr/>
          </a:p>
        </p:txBody>
      </p:sp>
      <p:sp>
        <p:nvSpPr>
          <p:cNvPr id="1238" name="Google Shape;1238;p42"/>
          <p:cNvSpPr/>
          <p:nvPr/>
        </p:nvSpPr>
        <p:spPr>
          <a:xfrm>
            <a:off x="3813311" y="3762591"/>
            <a:ext cx="4530588" cy="534645"/>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00" b="0" i="0" u="none" strike="noStrike" cap="none">
                <a:solidFill>
                  <a:schemeClr val="dk1"/>
                </a:solidFill>
                <a:latin typeface="Calibri"/>
                <a:ea typeface="Calibri"/>
                <a:cs typeface="Calibri"/>
                <a:sym typeface="Calibri"/>
              </a:rPr>
              <a:t>Implement stakeholder consultations, prepare reports, and incorporate insights into Task Force meetings to inform recommendations </a:t>
            </a:r>
            <a:endParaRPr/>
          </a:p>
        </p:txBody>
      </p:sp>
      <p:sp>
        <p:nvSpPr>
          <p:cNvPr id="1239" name="Google Shape;1239;p42"/>
          <p:cNvSpPr/>
          <p:nvPr/>
        </p:nvSpPr>
        <p:spPr>
          <a:xfrm>
            <a:off x="1078944" y="2696958"/>
            <a:ext cx="1902060" cy="592708"/>
          </a:xfrm>
          <a:prstGeom prst="roundRect">
            <a:avLst>
              <a:gd name="adj" fmla="val 16667"/>
            </a:avLst>
          </a:prstGeom>
          <a:solidFill>
            <a:schemeClr val="lt1"/>
          </a:solidFill>
          <a:ln w="25400" cap="flat" cmpd="sng">
            <a:solidFill>
              <a:schemeClr val="accent2"/>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dk1"/>
                </a:solidFill>
                <a:latin typeface="Calibri"/>
                <a:ea typeface="Calibri"/>
                <a:cs typeface="Calibri"/>
                <a:sym typeface="Calibri"/>
              </a:rPr>
              <a:t>Review and provide feedback on draft Interim Report</a:t>
            </a:r>
            <a:endParaRPr/>
          </a:p>
        </p:txBody>
      </p:sp>
      <p:cxnSp>
        <p:nvCxnSpPr>
          <p:cNvPr id="1240" name="Google Shape;1240;p42">
            <a:extLst>
              <a:ext uri="{C183D7F6-B498-43B3-948B-1728B52AA6E4}">
                <adec:decorative xmlns:adec="http://schemas.microsoft.com/office/drawing/2017/decorative" val="1"/>
              </a:ext>
            </a:extLst>
          </p:cNvPr>
          <p:cNvCxnSpPr>
            <a:endCxn id="1239" idx="1"/>
          </p:cNvCxnSpPr>
          <p:nvPr/>
        </p:nvCxnSpPr>
        <p:spPr>
          <a:xfrm rot="5400000">
            <a:off x="796194" y="2422262"/>
            <a:ext cx="853800" cy="288300"/>
          </a:xfrm>
          <a:prstGeom prst="bentConnector4">
            <a:avLst>
              <a:gd name="adj1" fmla="val 32647"/>
              <a:gd name="adj2" fmla="val 179293"/>
            </a:avLst>
          </a:prstGeom>
          <a:noFill/>
          <a:ln w="28575" cap="flat" cmpd="sng">
            <a:solidFill>
              <a:schemeClr val="accent2"/>
            </a:solidFill>
            <a:prstDash val="solid"/>
            <a:round/>
            <a:headEnd type="none" w="sm" len="sm"/>
            <a:tailEnd type="triangle" w="med" len="med"/>
          </a:ln>
        </p:spPr>
      </p:cxnSp>
      <p:cxnSp>
        <p:nvCxnSpPr>
          <p:cNvPr id="1241" name="Google Shape;1241;p42">
            <a:extLst>
              <a:ext uri="{C183D7F6-B498-43B3-948B-1728B52AA6E4}">
                <adec:decorative xmlns:adec="http://schemas.microsoft.com/office/drawing/2017/decorative" val="1"/>
              </a:ext>
            </a:extLst>
          </p:cNvPr>
          <p:cNvCxnSpPr>
            <a:stCxn id="1239" idx="3"/>
            <a:endCxn id="1224" idx="2"/>
          </p:cNvCxnSpPr>
          <p:nvPr/>
        </p:nvCxnSpPr>
        <p:spPr>
          <a:xfrm rot="10800000">
            <a:off x="2729304" y="2139512"/>
            <a:ext cx="251700" cy="853800"/>
          </a:xfrm>
          <a:prstGeom prst="bentConnector4">
            <a:avLst>
              <a:gd name="adj1" fmla="val -90822"/>
              <a:gd name="adj2" fmla="val 67353"/>
            </a:avLst>
          </a:prstGeom>
          <a:noFill/>
          <a:ln w="28575" cap="flat" cmpd="sng">
            <a:solidFill>
              <a:schemeClr val="accent2"/>
            </a:solidFill>
            <a:prstDash val="solid"/>
            <a:round/>
            <a:headEnd type="none" w="sm" len="sm"/>
            <a:tailEnd type="triangle" w="med" len="med"/>
          </a:ln>
        </p:spPr>
      </p:cxnSp>
      <p:cxnSp>
        <p:nvCxnSpPr>
          <p:cNvPr id="1242" name="Google Shape;1242;p42">
            <a:extLst>
              <a:ext uri="{C183D7F6-B498-43B3-948B-1728B52AA6E4}">
                <adec:decorative xmlns:adec="http://schemas.microsoft.com/office/drawing/2017/decorative" val="1"/>
              </a:ext>
            </a:extLst>
          </p:cNvPr>
          <p:cNvCxnSpPr>
            <a:endCxn id="1220" idx="1"/>
          </p:cNvCxnSpPr>
          <p:nvPr/>
        </p:nvCxnSpPr>
        <p:spPr>
          <a:xfrm rot="10800000" flipH="1">
            <a:off x="2980990" y="1989119"/>
            <a:ext cx="399300" cy="2100"/>
          </a:xfrm>
          <a:prstGeom prst="straightConnector1">
            <a:avLst/>
          </a:prstGeom>
          <a:noFill/>
          <a:ln w="28575" cap="flat" cmpd="sng">
            <a:solidFill>
              <a:schemeClr val="accent2"/>
            </a:solidFill>
            <a:prstDash val="solid"/>
            <a:round/>
            <a:headEnd type="none" w="sm" len="sm"/>
            <a:tailEnd type="triangle" w="med" len="med"/>
          </a:ln>
        </p:spPr>
      </p:cxnSp>
      <p:sp>
        <p:nvSpPr>
          <p:cNvPr id="1243" name="Google Shape;1243;p42"/>
          <p:cNvSpPr txBox="1">
            <a:spLocks noGrp="1"/>
          </p:cNvSpPr>
          <p:nvPr>
            <p:ph type="dt" idx="10"/>
          </p:nvPr>
        </p:nvSpPr>
        <p:spPr>
          <a:xfrm>
            <a:off x="822961" y="4844839"/>
            <a:ext cx="1854300" cy="2739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December 1, 2023</a:t>
            </a:r>
            <a:endParaRPr/>
          </a:p>
        </p:txBody>
      </p:sp>
      <p:sp>
        <p:nvSpPr>
          <p:cNvPr id="1244" name="Google Shape;1244;p42"/>
          <p:cNvSpPr txBox="1">
            <a:spLocks noGrp="1"/>
          </p:cNvSpPr>
          <p:nvPr>
            <p:ph type="ftr" idx="11"/>
          </p:nvPr>
        </p:nvSpPr>
        <p:spPr>
          <a:xfrm>
            <a:off x="2764642" y="4844839"/>
            <a:ext cx="3617100" cy="273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1241 TASK FORCE</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248"/>
        <p:cNvGrpSpPr/>
        <p:nvPr/>
      </p:nvGrpSpPr>
      <p:grpSpPr>
        <a:xfrm>
          <a:off x="0" y="0"/>
          <a:ext cx="0" cy="0"/>
          <a:chOff x="0" y="0"/>
          <a:chExt cx="0" cy="0"/>
        </a:xfrm>
      </p:grpSpPr>
      <p:sp>
        <p:nvSpPr>
          <p:cNvPr id="1249" name="Google Shape;1249;p43">
            <a:extLst>
              <a:ext uri="{C183D7F6-B498-43B3-948B-1728B52AA6E4}">
                <adec:decorative xmlns:adec="http://schemas.microsoft.com/office/drawing/2017/decorative" val="1"/>
              </a:ext>
            </a:extLst>
          </p:cNvPr>
          <p:cNvSpPr/>
          <p:nvPr/>
        </p:nvSpPr>
        <p:spPr>
          <a:xfrm>
            <a:off x="697584" y="811946"/>
            <a:ext cx="7951508" cy="15901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latin typeface="Arial"/>
              <a:ea typeface="Arial"/>
              <a:cs typeface="Arial"/>
              <a:sym typeface="Arial"/>
            </a:endParaRPr>
          </a:p>
        </p:txBody>
      </p:sp>
      <p:sp>
        <p:nvSpPr>
          <p:cNvPr id="1250" name="Google Shape;1250;p43"/>
          <p:cNvSpPr txBox="1">
            <a:spLocks noGrp="1"/>
          </p:cNvSpPr>
          <p:nvPr>
            <p:ph type="title"/>
          </p:nvPr>
        </p:nvSpPr>
        <p:spPr>
          <a:xfrm>
            <a:off x="282332" y="811946"/>
            <a:ext cx="8366760" cy="578423"/>
          </a:xfrm>
          <a:prstGeom prst="rect">
            <a:avLst/>
          </a:prstGeom>
          <a:noFill/>
          <a:ln>
            <a:noFill/>
          </a:ln>
        </p:spPr>
        <p:txBody>
          <a:bodyPr spcFirstLastPara="1" wrap="square" lIns="91425" tIns="45700" rIns="91425" bIns="45700" anchor="b" anchorCtr="0">
            <a:noAutofit/>
          </a:bodyPr>
          <a:lstStyle/>
          <a:p>
            <a:pPr marL="0" lvl="0" indent="0" algn="ctr" rtl="0">
              <a:lnSpc>
                <a:spcPct val="85000"/>
              </a:lnSpc>
              <a:spcBef>
                <a:spcPts val="0"/>
              </a:spcBef>
              <a:spcAft>
                <a:spcPts val="0"/>
              </a:spcAft>
              <a:buSzPts val="3200"/>
              <a:buNone/>
            </a:pPr>
            <a:r>
              <a:rPr lang="en-US" b="1" dirty="0"/>
              <a:t>What clarifying questions do you have on the principles or process?</a:t>
            </a:r>
            <a:br>
              <a:rPr lang="en-US" b="1" dirty="0"/>
            </a:br>
            <a:r>
              <a:rPr lang="en-US" b="1" dirty="0"/>
              <a:t> (e.g., what is meant by…)</a:t>
            </a:r>
            <a:endParaRPr dirty="0"/>
          </a:p>
        </p:txBody>
      </p:sp>
      <p:sp>
        <p:nvSpPr>
          <p:cNvPr id="1251" name="Google Shape;1251;p43"/>
          <p:cNvSpPr txBox="1">
            <a:spLocks noGrp="1"/>
          </p:cNvSpPr>
          <p:nvPr>
            <p:ph type="sldNum" idx="12"/>
          </p:nvPr>
        </p:nvSpPr>
        <p:spPr>
          <a:xfrm>
            <a:off x="7425345" y="4844839"/>
            <a:ext cx="984019"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71</a:t>
            </a:fld>
            <a:endParaRPr/>
          </a:p>
        </p:txBody>
      </p:sp>
      <p:pic>
        <p:nvPicPr>
          <p:cNvPr id="1252" name="Google Shape;1252;p43" descr="image of a pause button"/>
          <p:cNvPicPr preferRelativeResize="0"/>
          <p:nvPr/>
        </p:nvPicPr>
        <p:blipFill rotWithShape="1">
          <a:blip r:embed="rId3">
            <a:alphaModFix/>
          </a:blip>
          <a:srcRect/>
          <a:stretch/>
        </p:blipFill>
        <p:spPr>
          <a:xfrm>
            <a:off x="3379039" y="1660719"/>
            <a:ext cx="2135642" cy="2135642"/>
          </a:xfrm>
          <a:prstGeom prst="rect">
            <a:avLst/>
          </a:prstGeom>
          <a:noFill/>
          <a:ln>
            <a:noFill/>
          </a:ln>
        </p:spPr>
      </p:pic>
      <p:sp>
        <p:nvSpPr>
          <p:cNvPr id="1253" name="Google Shape;1253;p43"/>
          <p:cNvSpPr txBox="1"/>
          <p:nvPr/>
        </p:nvSpPr>
        <p:spPr>
          <a:xfrm>
            <a:off x="3824690" y="3866602"/>
            <a:ext cx="1244339"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0" i="0" u="none" strike="noStrike" cap="none">
                <a:solidFill>
                  <a:srgbClr val="000000"/>
                </a:solidFill>
                <a:latin typeface="Calibri"/>
                <a:ea typeface="Calibri"/>
                <a:cs typeface="Calibri"/>
                <a:sym typeface="Calibri"/>
              </a:rPr>
              <a:t>[let’s pause]</a:t>
            </a:r>
            <a:endParaRPr/>
          </a:p>
        </p:txBody>
      </p:sp>
      <p:sp>
        <p:nvSpPr>
          <p:cNvPr id="1254" name="Google Shape;1254;p43"/>
          <p:cNvSpPr txBox="1">
            <a:spLocks noGrp="1"/>
          </p:cNvSpPr>
          <p:nvPr>
            <p:ph type="dt" idx="10"/>
          </p:nvPr>
        </p:nvSpPr>
        <p:spPr>
          <a:xfrm>
            <a:off x="822961" y="4844839"/>
            <a:ext cx="1854300" cy="2739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December 1, 2023</a:t>
            </a:r>
            <a:endParaRPr/>
          </a:p>
        </p:txBody>
      </p:sp>
      <p:sp>
        <p:nvSpPr>
          <p:cNvPr id="1255" name="Google Shape;1255;p43"/>
          <p:cNvSpPr txBox="1">
            <a:spLocks noGrp="1"/>
          </p:cNvSpPr>
          <p:nvPr>
            <p:ph type="ftr" idx="11"/>
          </p:nvPr>
        </p:nvSpPr>
        <p:spPr>
          <a:xfrm>
            <a:off x="2764642" y="4844839"/>
            <a:ext cx="3617100" cy="273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1241 TASK FORCE</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sp>
        <p:nvSpPr>
          <p:cNvPr id="1260" name="Google Shape;1260;p44"/>
          <p:cNvSpPr txBox="1">
            <a:spLocks noGrp="1"/>
          </p:cNvSpPr>
          <p:nvPr>
            <p:ph type="title"/>
          </p:nvPr>
        </p:nvSpPr>
        <p:spPr>
          <a:xfrm>
            <a:off x="129619" y="214957"/>
            <a:ext cx="8929540" cy="578423"/>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F3F3F"/>
              </a:buClr>
              <a:buSzPts val="3200"/>
              <a:buFont typeface="Calibri"/>
              <a:buNone/>
            </a:pPr>
            <a:r>
              <a:rPr lang="en-US" sz="2800">
                <a:solidFill>
                  <a:schemeClr val="accent3"/>
                </a:solidFill>
              </a:rPr>
              <a:t>Task Force Members will contribute to Chair-led stakeholder consultations in at least two ways…</a:t>
            </a:r>
            <a:endParaRPr/>
          </a:p>
        </p:txBody>
      </p:sp>
      <p:sp>
        <p:nvSpPr>
          <p:cNvPr id="1261" name="Google Shape;1261;p44"/>
          <p:cNvSpPr txBox="1">
            <a:spLocks noGrp="1"/>
          </p:cNvSpPr>
          <p:nvPr>
            <p:ph type="sldNum" idx="12"/>
          </p:nvPr>
        </p:nvSpPr>
        <p:spPr>
          <a:xfrm>
            <a:off x="7425345" y="4844839"/>
            <a:ext cx="984019"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72</a:t>
            </a:fld>
            <a:endParaRPr/>
          </a:p>
        </p:txBody>
      </p:sp>
      <p:pic>
        <p:nvPicPr>
          <p:cNvPr id="1262" name="Google Shape;1262;p44" descr="Image of potential survey report"/>
          <p:cNvPicPr preferRelativeResize="0"/>
          <p:nvPr/>
        </p:nvPicPr>
        <p:blipFill rotWithShape="1">
          <a:blip r:embed="rId3">
            <a:alphaModFix/>
          </a:blip>
          <a:srcRect/>
          <a:stretch/>
        </p:blipFill>
        <p:spPr>
          <a:xfrm>
            <a:off x="2486319" y="959606"/>
            <a:ext cx="5733854" cy="3715471"/>
          </a:xfrm>
          <a:prstGeom prst="rect">
            <a:avLst/>
          </a:prstGeom>
          <a:noFill/>
          <a:ln>
            <a:noFill/>
          </a:ln>
        </p:spPr>
      </p:pic>
      <p:sp>
        <p:nvSpPr>
          <p:cNvPr id="1263" name="Google Shape;1263;p44"/>
          <p:cNvSpPr txBox="1"/>
          <p:nvPr/>
        </p:nvSpPr>
        <p:spPr>
          <a:xfrm rot="-1122609">
            <a:off x="221531" y="1453381"/>
            <a:ext cx="2031475"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1" i="0" u="none" strike="noStrike" cap="none">
                <a:solidFill>
                  <a:srgbClr val="3F3F3F"/>
                </a:solidFill>
                <a:latin typeface="Calibri"/>
                <a:ea typeface="Calibri"/>
                <a:cs typeface="Calibri"/>
                <a:sym typeface="Calibri"/>
              </a:rPr>
              <a:t>Identifying the ”What”</a:t>
            </a:r>
            <a:endParaRPr sz="2800" b="1" i="0" u="none" strike="noStrike" cap="none">
              <a:solidFill>
                <a:srgbClr val="000000"/>
              </a:solidFill>
              <a:latin typeface="Arial"/>
              <a:ea typeface="Arial"/>
              <a:cs typeface="Arial"/>
              <a:sym typeface="Arial"/>
            </a:endParaRPr>
          </a:p>
        </p:txBody>
      </p:sp>
      <p:sp>
        <p:nvSpPr>
          <p:cNvPr id="1264" name="Google Shape;1264;p44"/>
          <p:cNvSpPr txBox="1">
            <a:spLocks noGrp="1"/>
          </p:cNvSpPr>
          <p:nvPr>
            <p:ph type="dt" idx="10"/>
          </p:nvPr>
        </p:nvSpPr>
        <p:spPr>
          <a:xfrm>
            <a:off x="822961" y="4844839"/>
            <a:ext cx="1854300" cy="2739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December 1, 2023</a:t>
            </a:r>
            <a:endParaRPr/>
          </a:p>
        </p:txBody>
      </p:sp>
      <p:sp>
        <p:nvSpPr>
          <p:cNvPr id="1265" name="Google Shape;1265;p44"/>
          <p:cNvSpPr txBox="1">
            <a:spLocks noGrp="1"/>
          </p:cNvSpPr>
          <p:nvPr>
            <p:ph type="ftr" idx="11"/>
          </p:nvPr>
        </p:nvSpPr>
        <p:spPr>
          <a:xfrm>
            <a:off x="2764642" y="4844839"/>
            <a:ext cx="3617100" cy="273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1241 TASK FORCE</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269"/>
        <p:cNvGrpSpPr/>
        <p:nvPr/>
      </p:nvGrpSpPr>
      <p:grpSpPr>
        <a:xfrm>
          <a:off x="0" y="0"/>
          <a:ext cx="0" cy="0"/>
          <a:chOff x="0" y="0"/>
          <a:chExt cx="0" cy="0"/>
        </a:xfrm>
      </p:grpSpPr>
      <p:sp>
        <p:nvSpPr>
          <p:cNvPr id="1270" name="Google Shape;1270;p45"/>
          <p:cNvSpPr txBox="1">
            <a:spLocks noGrp="1"/>
          </p:cNvSpPr>
          <p:nvPr>
            <p:ph type="sldNum" idx="12"/>
          </p:nvPr>
        </p:nvSpPr>
        <p:spPr>
          <a:xfrm>
            <a:off x="7425345" y="4844839"/>
            <a:ext cx="984019"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73</a:t>
            </a:fld>
            <a:endParaRPr/>
          </a:p>
        </p:txBody>
      </p:sp>
      <p:pic>
        <p:nvPicPr>
          <p:cNvPr id="1271" name="Google Shape;1271;p45" descr="image of list"/>
          <p:cNvPicPr preferRelativeResize="0"/>
          <p:nvPr/>
        </p:nvPicPr>
        <p:blipFill rotWithShape="1">
          <a:blip r:embed="rId3">
            <a:alphaModFix/>
          </a:blip>
          <a:srcRect/>
          <a:stretch/>
        </p:blipFill>
        <p:spPr>
          <a:xfrm>
            <a:off x="1668544" y="990683"/>
            <a:ext cx="7475456" cy="3768618"/>
          </a:xfrm>
          <a:prstGeom prst="rect">
            <a:avLst/>
          </a:prstGeom>
          <a:noFill/>
          <a:ln>
            <a:noFill/>
          </a:ln>
        </p:spPr>
      </p:pic>
      <p:sp>
        <p:nvSpPr>
          <p:cNvPr id="1272" name="Google Shape;1272;p45"/>
          <p:cNvSpPr txBox="1">
            <a:spLocks noGrp="1"/>
          </p:cNvSpPr>
          <p:nvPr>
            <p:ph type="title" idx="4294967295"/>
          </p:nvPr>
        </p:nvSpPr>
        <p:spPr>
          <a:xfrm rot="-1122609">
            <a:off x="99351" y="114775"/>
            <a:ext cx="2031475" cy="954107"/>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3F3F3F"/>
                </a:solidFill>
                <a:effectLst/>
                <a:uLnTx/>
                <a:uFillTx/>
                <a:latin typeface="Calibri"/>
                <a:ea typeface="Calibri"/>
                <a:cs typeface="Calibri"/>
                <a:sym typeface="Calibri"/>
              </a:rPr>
              <a:t>Supporting the “How”</a:t>
            </a:r>
            <a:endParaRPr kumimoji="0" lang="en-US" sz="2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73" name="Google Shape;1273;p45"/>
          <p:cNvSpPr txBox="1">
            <a:spLocks noGrp="1"/>
          </p:cNvSpPr>
          <p:nvPr>
            <p:ph type="dt" idx="10"/>
          </p:nvPr>
        </p:nvSpPr>
        <p:spPr>
          <a:xfrm>
            <a:off x="822961" y="4844839"/>
            <a:ext cx="1854300" cy="2739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December 1, 2023</a:t>
            </a:r>
            <a:endParaRPr/>
          </a:p>
        </p:txBody>
      </p:sp>
      <p:sp>
        <p:nvSpPr>
          <p:cNvPr id="1274" name="Google Shape;1274;p45"/>
          <p:cNvSpPr txBox="1">
            <a:spLocks noGrp="1"/>
          </p:cNvSpPr>
          <p:nvPr>
            <p:ph type="ftr" idx="11"/>
          </p:nvPr>
        </p:nvSpPr>
        <p:spPr>
          <a:xfrm>
            <a:off x="2764642" y="4844839"/>
            <a:ext cx="3617100" cy="273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1241 TASK FORCE</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sp>
        <p:nvSpPr>
          <p:cNvPr id="1280" name="Google Shape;1280;p46"/>
          <p:cNvSpPr txBox="1">
            <a:spLocks noGrp="1"/>
          </p:cNvSpPr>
          <p:nvPr>
            <p:ph type="sldNum" idx="12"/>
          </p:nvPr>
        </p:nvSpPr>
        <p:spPr>
          <a:xfrm>
            <a:off x="7425345" y="4844839"/>
            <a:ext cx="984019"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74</a:t>
            </a:fld>
            <a:endParaRPr/>
          </a:p>
        </p:txBody>
      </p:sp>
      <p:graphicFrame>
        <p:nvGraphicFramePr>
          <p:cNvPr id="1281" name="Google Shape;1281;p46"/>
          <p:cNvGraphicFramePr/>
          <p:nvPr>
            <p:extLst>
              <p:ext uri="{D42A27DB-BD31-4B8C-83A1-F6EECF244321}">
                <p14:modId xmlns:p14="http://schemas.microsoft.com/office/powerpoint/2010/main" val="4021097160"/>
              </p:ext>
            </p:extLst>
          </p:nvPr>
        </p:nvGraphicFramePr>
        <p:xfrm>
          <a:off x="163938" y="983659"/>
          <a:ext cx="8980050" cy="3322110"/>
        </p:xfrm>
        <a:graphic>
          <a:graphicData uri="http://schemas.openxmlformats.org/drawingml/2006/table">
            <a:tbl>
              <a:tblPr firstRow="1">
                <a:noFill/>
                <a:tableStyleId>{1C7D7A6E-CD16-4241-897B-9961BEE30445}</a:tableStyleId>
              </a:tblPr>
              <a:tblGrid>
                <a:gridCol w="1336375">
                  <a:extLst>
                    <a:ext uri="{9D8B030D-6E8A-4147-A177-3AD203B41FA5}">
                      <a16:colId xmlns:a16="http://schemas.microsoft.com/office/drawing/2014/main" val="20000"/>
                    </a:ext>
                  </a:extLst>
                </a:gridCol>
                <a:gridCol w="7643675">
                  <a:extLst>
                    <a:ext uri="{9D8B030D-6E8A-4147-A177-3AD203B41FA5}">
                      <a16:colId xmlns:a16="http://schemas.microsoft.com/office/drawing/2014/main" val="20001"/>
                    </a:ext>
                  </a:extLst>
                </a:gridCol>
              </a:tblGrid>
              <a:tr h="318100">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10:00 - 10:25 am</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700"/>
                        <a:buFont typeface="Calibri"/>
                        <a:buNone/>
                      </a:pPr>
                      <a:r>
                        <a:rPr lang="en-US" sz="1200" u="none" strike="noStrike" cap="none">
                          <a:solidFill>
                            <a:schemeClr val="dk1"/>
                          </a:solidFill>
                          <a:latin typeface="Calibri"/>
                          <a:ea typeface="Calibri"/>
                          <a:cs typeface="Calibri"/>
                          <a:sym typeface="Calibri"/>
                        </a:rPr>
                        <a:t>   Welcome and Overview</a:t>
                      </a:r>
                      <a:endParaRPr sz="1200" u="none" strike="noStrike" cap="none">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264975">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10:25 - 11:15 am</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   Revisiting Academic Opportunities and Inequities</a:t>
                      </a:r>
                      <a:endParaRPr sz="1200" u="none" strike="noStrike" cap="none">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239200">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11:15 - 12:30 pm</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   Promising Practices (in Colorado and Across States): Part 1</a:t>
                      </a:r>
                      <a:endParaRPr sz="1200" u="none" strike="noStrike" cap="none">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234450">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12:30 - 1:00 pm</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   Lunch</a:t>
                      </a:r>
                      <a:endParaRPr sz="1200" u="none" strike="noStrike" cap="none">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264975">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1:00 - 2:00</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   Promising Practices (in Colorado and Across States): Part 2 </a:t>
                      </a:r>
                      <a:endParaRPr sz="1200" u="none" strike="noStrike" cap="none">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0">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2:00 - 2:10</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   Break</a:t>
                      </a:r>
                      <a:endParaRPr sz="1200" u="none" strike="noStrike" cap="none">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0">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2:10 - 2:40</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   Parking Lot Follow-up: CDE Data Exploration</a:t>
                      </a:r>
                      <a:endParaRPr sz="1200" u="none" strike="noStrike" cap="none">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381000">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2:40 - 3:40 pm</a:t>
                      </a:r>
                      <a:endParaRPr sz="1200" u="none" strike="noStrike" cap="none">
                        <a:latin typeface="Calibri"/>
                        <a:ea typeface="Calibri"/>
                        <a:cs typeface="Calibri"/>
                        <a:sym typeface="Calibri"/>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   Looking Ahead: Future Meetings, Planning for Stakeholder Consultations, and Vision for Reporting  </a:t>
                      </a:r>
                      <a:endParaRPr/>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381000">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latin typeface="Calibri"/>
                          <a:ea typeface="Calibri"/>
                          <a:cs typeface="Calibri"/>
                          <a:sym typeface="Calibri"/>
                        </a:rPr>
                        <a:t>3:40 - 4:00 pm</a:t>
                      </a:r>
                      <a:endParaRPr/>
                    </a:p>
                  </a:txBody>
                  <a:tcPr marL="91425" marR="91425" marT="91425" marB="914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7CD9C"/>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dirty="0">
                          <a:latin typeface="Calibri"/>
                          <a:ea typeface="Calibri"/>
                          <a:cs typeface="Calibri"/>
                          <a:sym typeface="Calibri"/>
                        </a:rPr>
                        <a:t>   Closing and Next Steps</a:t>
                      </a:r>
                      <a:endParaRPr dirty="0"/>
                    </a:p>
                  </a:txBody>
                  <a:tcPr marL="91425" marR="91425" marT="91425" marB="914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7CD9C"/>
                    </a:solidFill>
                  </a:tcPr>
                </a:tc>
                <a:extLst>
                  <a:ext uri="{0D108BD9-81ED-4DB2-BD59-A6C34878D82A}">
                    <a16:rowId xmlns:a16="http://schemas.microsoft.com/office/drawing/2014/main" val="10008"/>
                  </a:ext>
                </a:extLst>
              </a:tr>
            </a:tbl>
          </a:graphicData>
        </a:graphic>
      </p:graphicFrame>
      <p:sp>
        <p:nvSpPr>
          <p:cNvPr id="1282" name="Google Shape;1282;p46"/>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December 1, 2023</a:t>
            </a:r>
            <a:endParaRPr/>
          </a:p>
        </p:txBody>
      </p:sp>
      <p:sp>
        <p:nvSpPr>
          <p:cNvPr id="1283" name="Google Shape;1283;p46"/>
          <p:cNvSpPr txBox="1">
            <a:spLocks noGrp="1"/>
          </p:cNvSpPr>
          <p:nvPr>
            <p:ph type="ftr" idx="11"/>
          </p:nvPr>
        </p:nvSpPr>
        <p:spPr>
          <a:xfrm>
            <a:off x="2764642" y="4844839"/>
            <a:ext cx="3617103" cy="27384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1241 TASK FORCE</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47"/>
          <p:cNvSpPr txBox="1">
            <a:spLocks noGrp="1"/>
          </p:cNvSpPr>
          <p:nvPr>
            <p:ph type="title"/>
          </p:nvPr>
        </p:nvSpPr>
        <p:spPr>
          <a:xfrm>
            <a:off x="822961" y="214957"/>
            <a:ext cx="7543800" cy="578423"/>
          </a:xfrm>
          <a:prstGeom prst="rect">
            <a:avLst/>
          </a:prstGeom>
          <a:noFill/>
          <a:ln>
            <a:noFill/>
          </a:ln>
        </p:spPr>
        <p:txBody>
          <a:bodyPr spcFirstLastPara="1" wrap="square" lIns="0" tIns="0" rIns="0" bIns="0" anchor="ctr" anchorCtr="0">
            <a:noAutofit/>
          </a:bodyPr>
          <a:lstStyle/>
          <a:p>
            <a:pPr marL="0" lvl="0" indent="0" algn="l" rtl="0">
              <a:lnSpc>
                <a:spcPct val="85000"/>
              </a:lnSpc>
              <a:spcBef>
                <a:spcPts val="0"/>
              </a:spcBef>
              <a:spcAft>
                <a:spcPts val="0"/>
              </a:spcAft>
              <a:buClr>
                <a:schemeClr val="accent3"/>
              </a:buClr>
              <a:buSzPts val="3200"/>
              <a:buFont typeface="Calibri"/>
              <a:buNone/>
            </a:pPr>
            <a:r>
              <a:rPr lang="en-US" sz="2800" dirty="0">
                <a:solidFill>
                  <a:schemeClr val="accent3"/>
                </a:solidFill>
                <a:latin typeface="Calibri"/>
                <a:ea typeface="Calibri"/>
                <a:cs typeface="Calibri"/>
                <a:sym typeface="Calibri"/>
              </a:rPr>
              <a:t>Objectives</a:t>
            </a:r>
            <a:endParaRPr dirty="0"/>
          </a:p>
        </p:txBody>
      </p:sp>
      <p:sp>
        <p:nvSpPr>
          <p:cNvPr id="1289" name="Google Shape;1289;p47"/>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December 1, 2023</a:t>
            </a:r>
            <a:endParaRPr/>
          </a:p>
        </p:txBody>
      </p:sp>
      <p:sp>
        <p:nvSpPr>
          <p:cNvPr id="1290" name="Google Shape;1290;p47"/>
          <p:cNvSpPr txBox="1">
            <a:spLocks noGrp="1"/>
          </p:cNvSpPr>
          <p:nvPr>
            <p:ph type="ftr" idx="11"/>
          </p:nvPr>
        </p:nvSpPr>
        <p:spPr>
          <a:xfrm>
            <a:off x="2764642" y="4844839"/>
            <a:ext cx="3617103" cy="27384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1241 TASK FORCE</a:t>
            </a:r>
            <a:endParaRPr/>
          </a:p>
        </p:txBody>
      </p:sp>
      <p:sp>
        <p:nvSpPr>
          <p:cNvPr id="1291" name="Google Shape;1291;p47"/>
          <p:cNvSpPr txBox="1">
            <a:spLocks noGrp="1"/>
          </p:cNvSpPr>
          <p:nvPr>
            <p:ph type="sldNum" idx="12"/>
          </p:nvPr>
        </p:nvSpPr>
        <p:spPr>
          <a:xfrm>
            <a:off x="7425345" y="4844839"/>
            <a:ext cx="984019"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75</a:t>
            </a:fld>
            <a:endParaRPr/>
          </a:p>
        </p:txBody>
      </p:sp>
      <p:sp>
        <p:nvSpPr>
          <p:cNvPr id="1292" name="Google Shape;1292;p47"/>
          <p:cNvSpPr txBox="1"/>
          <p:nvPr/>
        </p:nvSpPr>
        <p:spPr>
          <a:xfrm>
            <a:off x="777000" y="1099289"/>
            <a:ext cx="7589700" cy="315621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Task Force Participants will:</a:t>
            </a:r>
            <a:br>
              <a:rPr lang="en-US" sz="1600" b="0" i="0" u="none" strike="noStrike" cap="none">
                <a:solidFill>
                  <a:srgbClr val="000000"/>
                </a:solidFill>
                <a:latin typeface="Calibri"/>
                <a:ea typeface="Calibri"/>
                <a:cs typeface="Calibri"/>
                <a:sym typeface="Calibri"/>
              </a:rPr>
            </a:br>
            <a:endParaRPr sz="1600" b="0" i="0" u="none" strike="noStrike" cap="none">
              <a:solidFill>
                <a:srgbClr val="000000"/>
              </a:solidFill>
              <a:latin typeface="Calibri"/>
              <a:ea typeface="Calibri"/>
              <a:cs typeface="Calibri"/>
              <a:sym typeface="Calibri"/>
            </a:endParaRPr>
          </a:p>
          <a:p>
            <a:pPr marL="457188" marR="0" lvl="0" indent="-317491" algn="l" rtl="0">
              <a:lnSpc>
                <a:spcPct val="90000"/>
              </a:lnSpc>
              <a:spcBef>
                <a:spcPts val="600"/>
              </a:spcBef>
              <a:spcAft>
                <a:spcPts val="0"/>
              </a:spcAft>
              <a:buClr>
                <a:schemeClr val="accent1"/>
              </a:buClr>
              <a:buSzPts val="1500"/>
              <a:buFont typeface="Calibri"/>
              <a:buChar char="●"/>
            </a:pPr>
            <a:r>
              <a:rPr lang="en-US" sz="1600" b="0" i="0" u="none" strike="noStrike" cap="none">
                <a:solidFill>
                  <a:srgbClr val="0C0C0C"/>
                </a:solidFill>
                <a:latin typeface="Calibri"/>
                <a:ea typeface="Calibri"/>
                <a:cs typeface="Calibri"/>
                <a:sym typeface="Calibri"/>
              </a:rPr>
              <a:t>Create a shared vision for the interim and final reports</a:t>
            </a:r>
            <a:endParaRPr/>
          </a:p>
          <a:p>
            <a:pPr marL="457188" marR="0" lvl="0" indent="-222241" algn="l" rtl="0">
              <a:lnSpc>
                <a:spcPct val="90000"/>
              </a:lnSpc>
              <a:spcBef>
                <a:spcPts val="600"/>
              </a:spcBef>
              <a:spcAft>
                <a:spcPts val="0"/>
              </a:spcAft>
              <a:buClr>
                <a:schemeClr val="accent1"/>
              </a:buClr>
              <a:buSzPts val="1500"/>
              <a:buFont typeface="Calibri"/>
              <a:buNone/>
            </a:pPr>
            <a:endParaRPr sz="900" b="0" i="0" u="none" strike="noStrike" cap="none">
              <a:solidFill>
                <a:srgbClr val="0C0C0C"/>
              </a:solidFill>
              <a:latin typeface="Calibri"/>
              <a:ea typeface="Calibri"/>
              <a:cs typeface="Calibri"/>
              <a:sym typeface="Calibri"/>
            </a:endParaRPr>
          </a:p>
          <a:p>
            <a:pPr marL="457188" marR="0" lvl="0" indent="-317491" algn="l" rtl="0">
              <a:lnSpc>
                <a:spcPct val="90000"/>
              </a:lnSpc>
              <a:spcBef>
                <a:spcPts val="600"/>
              </a:spcBef>
              <a:spcAft>
                <a:spcPts val="0"/>
              </a:spcAft>
              <a:buClr>
                <a:schemeClr val="accent1"/>
              </a:buClr>
              <a:buSzPts val="1500"/>
              <a:buFont typeface="Calibri"/>
              <a:buChar char="●"/>
            </a:pPr>
            <a:r>
              <a:rPr lang="en-US" sz="1600" b="0" i="0" u="none" strike="noStrike" cap="none">
                <a:solidFill>
                  <a:srgbClr val="0C0C0C"/>
                </a:solidFill>
                <a:latin typeface="Calibri"/>
                <a:ea typeface="Calibri"/>
                <a:cs typeface="Calibri"/>
                <a:sym typeface="Calibri"/>
              </a:rPr>
              <a:t>Review the academic opportunities and inequities discussed at the November meeting, and determine which are at consensus for further discussion</a:t>
            </a:r>
            <a:endParaRPr/>
          </a:p>
          <a:p>
            <a:pPr marL="457188" marR="0" lvl="0" indent="-222241" algn="l" rtl="0">
              <a:lnSpc>
                <a:spcPct val="90000"/>
              </a:lnSpc>
              <a:spcBef>
                <a:spcPts val="600"/>
              </a:spcBef>
              <a:spcAft>
                <a:spcPts val="0"/>
              </a:spcAft>
              <a:buClr>
                <a:schemeClr val="accent1"/>
              </a:buClr>
              <a:buSzPts val="1500"/>
              <a:buFont typeface="Calibri"/>
              <a:buNone/>
            </a:pPr>
            <a:endParaRPr sz="800" b="0" i="0" u="none" strike="noStrike" cap="none">
              <a:solidFill>
                <a:srgbClr val="0C0C0C"/>
              </a:solidFill>
              <a:latin typeface="Calibri"/>
              <a:ea typeface="Calibri"/>
              <a:cs typeface="Calibri"/>
              <a:sym typeface="Calibri"/>
            </a:endParaRPr>
          </a:p>
          <a:p>
            <a:pPr marL="457188" marR="0" lvl="0" indent="-317491" algn="l" rtl="0">
              <a:lnSpc>
                <a:spcPct val="90000"/>
              </a:lnSpc>
              <a:spcBef>
                <a:spcPts val="600"/>
              </a:spcBef>
              <a:spcAft>
                <a:spcPts val="0"/>
              </a:spcAft>
              <a:buClr>
                <a:schemeClr val="accent1"/>
              </a:buClr>
              <a:buSzPts val="1500"/>
              <a:buFont typeface="Calibri"/>
              <a:buChar char="●"/>
            </a:pPr>
            <a:r>
              <a:rPr lang="en-US" sz="1600" b="0" i="0" u="none" strike="noStrike" cap="none">
                <a:solidFill>
                  <a:srgbClr val="0C0C0C"/>
                </a:solidFill>
                <a:latin typeface="Calibri"/>
                <a:ea typeface="Calibri"/>
                <a:cs typeface="Calibri"/>
                <a:sym typeface="Calibri"/>
              </a:rPr>
              <a:t>Review progress to date and open questions</a:t>
            </a:r>
            <a:endParaRPr/>
          </a:p>
          <a:p>
            <a:pPr marL="457188" marR="0" lvl="0" indent="-222241" algn="l" rtl="0">
              <a:lnSpc>
                <a:spcPct val="90000"/>
              </a:lnSpc>
              <a:spcBef>
                <a:spcPts val="600"/>
              </a:spcBef>
              <a:spcAft>
                <a:spcPts val="0"/>
              </a:spcAft>
              <a:buClr>
                <a:schemeClr val="accent1"/>
              </a:buClr>
              <a:buSzPts val="1500"/>
              <a:buFont typeface="Calibri"/>
              <a:buNone/>
            </a:pPr>
            <a:endParaRPr sz="800" b="0" i="0" u="none" strike="noStrike" cap="none">
              <a:solidFill>
                <a:srgbClr val="0C0C0C"/>
              </a:solidFill>
              <a:latin typeface="Calibri"/>
              <a:ea typeface="Calibri"/>
              <a:cs typeface="Calibri"/>
              <a:sym typeface="Calibri"/>
            </a:endParaRPr>
          </a:p>
          <a:p>
            <a:pPr marL="457188" marR="0" lvl="0" indent="-317491" algn="l" rtl="0">
              <a:lnSpc>
                <a:spcPct val="90000"/>
              </a:lnSpc>
              <a:spcBef>
                <a:spcPts val="600"/>
              </a:spcBef>
              <a:spcAft>
                <a:spcPts val="0"/>
              </a:spcAft>
              <a:buClr>
                <a:schemeClr val="accent1"/>
              </a:buClr>
              <a:buSzPts val="1500"/>
              <a:buFont typeface="Calibri"/>
              <a:buChar char="●"/>
            </a:pPr>
            <a:r>
              <a:rPr lang="en-US" sz="1600" b="0" i="0" u="none" strike="noStrike" cap="none">
                <a:solidFill>
                  <a:srgbClr val="0C0C0C"/>
                </a:solidFill>
                <a:latin typeface="Calibri"/>
                <a:ea typeface="Calibri"/>
                <a:cs typeface="Calibri"/>
                <a:sym typeface="Calibri"/>
              </a:rPr>
              <a:t>Examine promising practices in schools and school districts</a:t>
            </a:r>
            <a:endParaRPr/>
          </a:p>
          <a:p>
            <a:pPr marL="457188" marR="0" lvl="0" indent="-222241" algn="l" rtl="0">
              <a:lnSpc>
                <a:spcPct val="90000"/>
              </a:lnSpc>
              <a:spcBef>
                <a:spcPts val="600"/>
              </a:spcBef>
              <a:spcAft>
                <a:spcPts val="0"/>
              </a:spcAft>
              <a:buClr>
                <a:schemeClr val="accent1"/>
              </a:buClr>
              <a:buSzPts val="1500"/>
              <a:buFont typeface="Calibri"/>
              <a:buNone/>
            </a:pPr>
            <a:endParaRPr sz="800" b="0" i="0" u="none" strike="noStrike" cap="none">
              <a:solidFill>
                <a:srgbClr val="0C0C0C"/>
              </a:solidFill>
              <a:latin typeface="Calibri"/>
              <a:ea typeface="Calibri"/>
              <a:cs typeface="Calibri"/>
              <a:sym typeface="Calibri"/>
            </a:endParaRPr>
          </a:p>
          <a:p>
            <a:pPr marL="457188" marR="0" lvl="0" indent="-317491" algn="l" rtl="0">
              <a:lnSpc>
                <a:spcPct val="90000"/>
              </a:lnSpc>
              <a:spcBef>
                <a:spcPts val="600"/>
              </a:spcBef>
              <a:spcAft>
                <a:spcPts val="0"/>
              </a:spcAft>
              <a:buClr>
                <a:schemeClr val="accent1"/>
              </a:buClr>
              <a:buSzPts val="1500"/>
              <a:buFont typeface="Calibri"/>
              <a:buChar char="●"/>
            </a:pPr>
            <a:r>
              <a:rPr lang="en-US" sz="1600" b="0" i="0" u="none" strike="noStrike" cap="none">
                <a:solidFill>
                  <a:srgbClr val="0C0C0C"/>
                </a:solidFill>
                <a:latin typeface="Calibri"/>
                <a:ea typeface="Calibri"/>
                <a:cs typeface="Calibri"/>
                <a:sym typeface="Calibri"/>
              </a:rPr>
              <a:t>Advance plans for consulting with stakeholders and experts</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296"/>
        <p:cNvGrpSpPr/>
        <p:nvPr/>
      </p:nvGrpSpPr>
      <p:grpSpPr>
        <a:xfrm>
          <a:off x="0" y="0"/>
          <a:ext cx="0" cy="0"/>
          <a:chOff x="0" y="0"/>
          <a:chExt cx="0" cy="0"/>
        </a:xfrm>
      </p:grpSpPr>
      <p:sp>
        <p:nvSpPr>
          <p:cNvPr id="1297" name="Google Shape;1297;p48"/>
          <p:cNvSpPr txBox="1"/>
          <p:nvPr/>
        </p:nvSpPr>
        <p:spPr>
          <a:xfrm flipH="1">
            <a:off x="890755" y="3994815"/>
            <a:ext cx="7430400" cy="531000"/>
          </a:xfrm>
          <a:prstGeom prst="rect">
            <a:avLst/>
          </a:prstGeom>
          <a:noFill/>
          <a:ln>
            <a:noFill/>
          </a:ln>
        </p:spPr>
        <p:txBody>
          <a:bodyPr spcFirstLastPara="1" wrap="square" lIns="68575" tIns="34275" rIns="68575" bIns="34275" anchor="t" anchorCtr="0">
            <a:spAutoFit/>
          </a:bodyPr>
          <a:lstStyle/>
          <a:p>
            <a:pPr marL="171450" marR="0" lvl="0" indent="-171450" algn="l" rtl="0">
              <a:lnSpc>
                <a:spcPct val="100000"/>
              </a:lnSpc>
              <a:spcBef>
                <a:spcPts val="0"/>
              </a:spcBef>
              <a:spcAft>
                <a:spcPts val="0"/>
              </a:spcAft>
              <a:buClr>
                <a:schemeClr val="accent1"/>
              </a:buClr>
              <a:buSzPts val="1000"/>
              <a:buFont typeface="Arial"/>
              <a:buChar char="•"/>
            </a:pPr>
            <a:r>
              <a:rPr lang="en-US" sz="1000" b="0" i="0" u="none" strike="noStrike" cap="none">
                <a:solidFill>
                  <a:schemeClr val="dk1"/>
                </a:solidFill>
                <a:latin typeface="Calibri"/>
                <a:ea typeface="Calibri"/>
                <a:cs typeface="Calibri"/>
                <a:sym typeface="Calibri"/>
              </a:rPr>
              <a:t>Content and agendas for these meetings to be developed from task force feedback, along with the “tools” listed in legislation.</a:t>
            </a:r>
            <a:endParaRPr sz="1000" b="0" i="0" u="none" strike="noStrike" cap="none">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accent1"/>
              </a:buClr>
              <a:buSzPts val="1000"/>
              <a:buFont typeface="Arial"/>
              <a:buChar char="•"/>
            </a:pPr>
            <a:r>
              <a:rPr lang="en-US" sz="1000" b="0" i="0" u="none" strike="noStrike" cap="none">
                <a:solidFill>
                  <a:schemeClr val="dk1"/>
                </a:solidFill>
                <a:latin typeface="Calibri"/>
                <a:ea typeface="Calibri"/>
                <a:cs typeface="Calibri"/>
                <a:sym typeface="Calibri"/>
              </a:rPr>
              <a:t>Feedback from “parent organizations, student organizations and additional stakeholders as needed” to be incorporated throughout Phase I as identified by Task Force members.</a:t>
            </a:r>
            <a:endParaRPr sz="1000" b="0" i="0" u="none" strike="noStrike" cap="none">
              <a:solidFill>
                <a:schemeClr val="dk1"/>
              </a:solidFill>
              <a:latin typeface="Calibri"/>
              <a:ea typeface="Calibri"/>
              <a:cs typeface="Calibri"/>
              <a:sym typeface="Calibri"/>
            </a:endParaRPr>
          </a:p>
        </p:txBody>
      </p:sp>
      <p:sp>
        <p:nvSpPr>
          <p:cNvPr id="1298" name="Google Shape;1298;p48"/>
          <p:cNvSpPr txBox="1">
            <a:spLocks noGrp="1"/>
          </p:cNvSpPr>
          <p:nvPr>
            <p:ph type="title"/>
          </p:nvPr>
        </p:nvSpPr>
        <p:spPr>
          <a:xfrm>
            <a:off x="822950" y="148475"/>
            <a:ext cx="7430400" cy="634500"/>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F3F3F"/>
              </a:buClr>
              <a:buSzPts val="3009"/>
              <a:buFont typeface="Calibri"/>
              <a:buNone/>
            </a:pPr>
            <a:r>
              <a:rPr lang="en-US" sz="2800" dirty="0">
                <a:solidFill>
                  <a:schemeClr val="accent3"/>
                </a:solidFill>
              </a:rPr>
              <a:t>Roadmap:  Phase I – Interim Report &amp; “The What” </a:t>
            </a:r>
            <a:r>
              <a:rPr lang="en-US" sz="1400" dirty="0">
                <a:solidFill>
                  <a:schemeClr val="accent3"/>
                </a:solidFill>
              </a:rPr>
              <a:t>Jan 9</a:t>
            </a:r>
            <a:endParaRPr sz="1400" dirty="0"/>
          </a:p>
        </p:txBody>
      </p:sp>
      <p:sp>
        <p:nvSpPr>
          <p:cNvPr id="1299" name="Google Shape;1299;p48"/>
          <p:cNvSpPr txBox="1">
            <a:spLocks noGrp="1"/>
          </p:cNvSpPr>
          <p:nvPr>
            <p:ph type="dt" idx="10"/>
          </p:nvPr>
        </p:nvSpPr>
        <p:spPr>
          <a:xfrm>
            <a:off x="822961" y="4844839"/>
            <a:ext cx="1854300" cy="2739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December 1,  2023</a:t>
            </a:r>
            <a:endParaRPr/>
          </a:p>
        </p:txBody>
      </p:sp>
      <p:sp>
        <p:nvSpPr>
          <p:cNvPr id="1300" name="Google Shape;1300;p48"/>
          <p:cNvSpPr txBox="1">
            <a:spLocks noGrp="1"/>
          </p:cNvSpPr>
          <p:nvPr>
            <p:ph type="ftr" idx="11"/>
          </p:nvPr>
        </p:nvSpPr>
        <p:spPr>
          <a:xfrm>
            <a:off x="2764642" y="4844839"/>
            <a:ext cx="3617100" cy="273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1241 TASK FORCE</a:t>
            </a:r>
            <a:endParaRPr/>
          </a:p>
        </p:txBody>
      </p:sp>
      <p:sp>
        <p:nvSpPr>
          <p:cNvPr id="1301" name="Google Shape;1301;p48"/>
          <p:cNvSpPr txBox="1">
            <a:spLocks noGrp="1"/>
          </p:cNvSpPr>
          <p:nvPr>
            <p:ph type="sldNum" idx="12"/>
          </p:nvPr>
        </p:nvSpPr>
        <p:spPr>
          <a:xfrm>
            <a:off x="7425345" y="4844839"/>
            <a:ext cx="9840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76</a:t>
            </a:fld>
            <a:endParaRPr/>
          </a:p>
        </p:txBody>
      </p:sp>
      <p:graphicFrame>
        <p:nvGraphicFramePr>
          <p:cNvPr id="1302" name="Google Shape;1302;p48"/>
          <p:cNvGraphicFramePr/>
          <p:nvPr>
            <p:extLst>
              <p:ext uri="{D42A27DB-BD31-4B8C-83A1-F6EECF244321}">
                <p14:modId xmlns:p14="http://schemas.microsoft.com/office/powerpoint/2010/main" val="41623677"/>
              </p:ext>
            </p:extLst>
          </p:nvPr>
        </p:nvGraphicFramePr>
        <p:xfrm>
          <a:off x="890755" y="953770"/>
          <a:ext cx="7699400" cy="2870250"/>
        </p:xfrm>
        <a:graphic>
          <a:graphicData uri="http://schemas.openxmlformats.org/drawingml/2006/table">
            <a:tbl>
              <a:tblPr firstRow="1" bandRow="1">
                <a:noFill/>
                <a:tableStyleId>{1C7D7A6E-CD16-4241-897B-9961BEE30445}</a:tableStyleId>
              </a:tblPr>
              <a:tblGrid>
                <a:gridCol w="1924850">
                  <a:extLst>
                    <a:ext uri="{9D8B030D-6E8A-4147-A177-3AD203B41FA5}">
                      <a16:colId xmlns:a16="http://schemas.microsoft.com/office/drawing/2014/main" val="20000"/>
                    </a:ext>
                  </a:extLst>
                </a:gridCol>
                <a:gridCol w="1924850">
                  <a:extLst>
                    <a:ext uri="{9D8B030D-6E8A-4147-A177-3AD203B41FA5}">
                      <a16:colId xmlns:a16="http://schemas.microsoft.com/office/drawing/2014/main" val="20001"/>
                    </a:ext>
                  </a:extLst>
                </a:gridCol>
                <a:gridCol w="2062725">
                  <a:extLst>
                    <a:ext uri="{9D8B030D-6E8A-4147-A177-3AD203B41FA5}">
                      <a16:colId xmlns:a16="http://schemas.microsoft.com/office/drawing/2014/main" val="20002"/>
                    </a:ext>
                  </a:extLst>
                </a:gridCol>
                <a:gridCol w="1786975">
                  <a:extLst>
                    <a:ext uri="{9D8B030D-6E8A-4147-A177-3AD203B41FA5}">
                      <a16:colId xmlns:a16="http://schemas.microsoft.com/office/drawing/2014/main" val="20003"/>
                    </a:ext>
                  </a:extLst>
                </a:gridCol>
              </a:tblGrid>
              <a:tr h="370850">
                <a:tc>
                  <a:txBody>
                    <a:bodyPr/>
                    <a:lstStyle/>
                    <a:p>
                      <a:pPr marL="0" marR="0" lvl="0" indent="0" algn="ctr" rtl="0">
                        <a:lnSpc>
                          <a:spcPct val="100000"/>
                        </a:lnSpc>
                        <a:spcBef>
                          <a:spcPts val="0"/>
                        </a:spcBef>
                        <a:spcAft>
                          <a:spcPts val="0"/>
                        </a:spcAft>
                        <a:buClr>
                          <a:srgbClr val="000000"/>
                        </a:buClr>
                        <a:buSzPts val="1351"/>
                        <a:buFont typeface="Arial"/>
                        <a:buNone/>
                      </a:pPr>
                      <a:r>
                        <a:rPr lang="en-US" sz="1351" u="none" strike="noStrike" cap="none">
                          <a:solidFill>
                            <a:schemeClr val="lt1"/>
                          </a:solidFill>
                          <a:latin typeface="Calibri"/>
                          <a:ea typeface="Calibri"/>
                          <a:cs typeface="Calibri"/>
                          <a:sym typeface="Calibri"/>
                        </a:rPr>
                        <a:t>November 3</a:t>
                      </a:r>
                      <a:endParaRPr sz="1400" u="none" strike="noStrike" cap="none">
                        <a:latin typeface="Calibri"/>
                        <a:ea typeface="Calibri"/>
                        <a:cs typeface="Calibri"/>
                        <a:sym typeface="Calibri"/>
                      </a:endParaRPr>
                    </a:p>
                  </a:txBody>
                  <a:tcPr marL="91450" marR="91450" marT="45725" marB="45725">
                    <a:solidFill>
                      <a:srgbClr val="A64D79"/>
                    </a:solidFill>
                  </a:tcPr>
                </a:tc>
                <a:tc>
                  <a:txBody>
                    <a:bodyPr/>
                    <a:lstStyle/>
                    <a:p>
                      <a:pPr marL="0" marR="0" lvl="0" indent="0" algn="ctr" rtl="0">
                        <a:lnSpc>
                          <a:spcPct val="100000"/>
                        </a:lnSpc>
                        <a:spcBef>
                          <a:spcPts val="0"/>
                        </a:spcBef>
                        <a:spcAft>
                          <a:spcPts val="0"/>
                        </a:spcAft>
                        <a:buClr>
                          <a:srgbClr val="000000"/>
                        </a:buClr>
                        <a:buSzPts val="1351"/>
                        <a:buFont typeface="Arial"/>
                        <a:buNone/>
                      </a:pPr>
                      <a:r>
                        <a:rPr lang="en-US" sz="1351" u="none" strike="noStrike" cap="none" dirty="0">
                          <a:solidFill>
                            <a:schemeClr val="tx1"/>
                          </a:solidFill>
                          <a:latin typeface="Calibri"/>
                          <a:ea typeface="Calibri"/>
                          <a:cs typeface="Calibri"/>
                          <a:sym typeface="Calibri"/>
                        </a:rPr>
                        <a:t>December 1</a:t>
                      </a:r>
                      <a:endParaRPr sz="1400" u="none" strike="noStrike" cap="none" dirty="0">
                        <a:solidFill>
                          <a:schemeClr val="tx1"/>
                        </a:solidFill>
                        <a:latin typeface="Calibri"/>
                        <a:ea typeface="Calibri"/>
                        <a:cs typeface="Calibri"/>
                        <a:sym typeface="Calibri"/>
                      </a:endParaRPr>
                    </a:p>
                  </a:txBody>
                  <a:tcPr marL="91450" marR="91450" marT="45725" marB="45725">
                    <a:lnR w="9525" cap="flat" cmpd="sng">
                      <a:solidFill>
                        <a:srgbClr val="9E9E9E"/>
                      </a:solidFill>
                      <a:prstDash val="solid"/>
                      <a:round/>
                      <a:headEnd type="none" w="sm" len="sm"/>
                      <a:tailEnd type="none" w="sm" len="sm"/>
                    </a:lnR>
                    <a:solidFill>
                      <a:srgbClr val="F1C232"/>
                    </a:solidFill>
                  </a:tcPr>
                </a:tc>
                <a:tc>
                  <a:txBody>
                    <a:bodyPr/>
                    <a:lstStyle/>
                    <a:p>
                      <a:pPr marL="0" marR="0" lvl="0" indent="0" algn="ctr" rtl="0">
                        <a:lnSpc>
                          <a:spcPct val="100000"/>
                        </a:lnSpc>
                        <a:spcBef>
                          <a:spcPts val="0"/>
                        </a:spcBef>
                        <a:spcAft>
                          <a:spcPts val="0"/>
                        </a:spcAft>
                        <a:buClr>
                          <a:srgbClr val="000000"/>
                        </a:buClr>
                        <a:buSzPts val="1351"/>
                        <a:buFont typeface="Arial"/>
                        <a:buNone/>
                      </a:pPr>
                      <a:r>
                        <a:rPr lang="en-US" sz="1351" u="none" strike="noStrike" cap="none" dirty="0">
                          <a:solidFill>
                            <a:schemeClr val="tx1"/>
                          </a:solidFill>
                          <a:latin typeface="Calibri"/>
                          <a:ea typeface="Calibri"/>
                          <a:cs typeface="Calibri"/>
                          <a:sym typeface="Calibri"/>
                        </a:rPr>
                        <a:t>January </a:t>
                      </a:r>
                      <a:r>
                        <a:rPr lang="en-US" sz="1351" dirty="0">
                          <a:solidFill>
                            <a:schemeClr val="tx1"/>
                          </a:solidFill>
                          <a:latin typeface="Calibri"/>
                          <a:ea typeface="Calibri"/>
                          <a:cs typeface="Calibri"/>
                          <a:sym typeface="Calibri"/>
                        </a:rPr>
                        <a:t>9–VIRTUAL</a:t>
                      </a:r>
                      <a:endParaRPr sz="1351" u="none" strike="noStrike" cap="none" dirty="0">
                        <a:solidFill>
                          <a:schemeClr val="tx1"/>
                        </a:solidFill>
                        <a:latin typeface="Calibri"/>
                        <a:ea typeface="Calibri"/>
                        <a:cs typeface="Calibri"/>
                        <a:sym typeface="Calibri"/>
                      </a:endParaRPr>
                    </a:p>
                  </a:txBody>
                  <a:tcPr marL="91450" marR="91450"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000000"/>
                        </a:buClr>
                        <a:buSzPts val="1351"/>
                        <a:buFont typeface="Arial"/>
                        <a:buNone/>
                      </a:pPr>
                      <a:r>
                        <a:rPr lang="en-US" sz="1351" u="none" strike="noStrike" cap="none">
                          <a:solidFill>
                            <a:schemeClr val="lt1"/>
                          </a:solidFill>
                          <a:latin typeface="Calibri"/>
                          <a:ea typeface="Calibri"/>
                          <a:cs typeface="Calibri"/>
                          <a:sym typeface="Calibri"/>
                        </a:rPr>
                        <a:t>January </a:t>
                      </a:r>
                      <a:r>
                        <a:rPr lang="en-US" sz="1351">
                          <a:solidFill>
                            <a:schemeClr val="lt1"/>
                          </a:solidFill>
                          <a:latin typeface="Calibri"/>
                          <a:ea typeface="Calibri"/>
                          <a:cs typeface="Calibri"/>
                          <a:sym typeface="Calibri"/>
                        </a:rPr>
                        <a:t>17</a:t>
                      </a:r>
                      <a:endParaRPr sz="1400" u="none" strike="noStrike" cap="none">
                        <a:latin typeface="Calibri"/>
                        <a:ea typeface="Calibri"/>
                        <a:cs typeface="Calibri"/>
                        <a:sym typeface="Calibri"/>
                      </a:endParaRPr>
                    </a:p>
                  </a:txBody>
                  <a:tcPr marL="91450" marR="91450" marT="45725" marB="45725">
                    <a:lnL w="9525" cap="flat" cmpd="sng">
                      <a:solidFill>
                        <a:srgbClr val="9E9E9E"/>
                      </a:solidFill>
                      <a:prstDash val="solid"/>
                      <a:round/>
                      <a:headEnd type="none" w="sm" len="sm"/>
                      <a:tailEnd type="none" w="sm" len="sm"/>
                    </a:lnL>
                    <a:solidFill>
                      <a:srgbClr val="3F739B"/>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latin typeface="Calibri"/>
                          <a:ea typeface="Calibri"/>
                          <a:cs typeface="Calibri"/>
                          <a:sym typeface="Calibri"/>
                        </a:rPr>
                        <a:t>Refine and adopt</a:t>
                      </a:r>
                      <a:r>
                        <a:rPr lang="en-US" sz="1000" u="none" strike="noStrike" cap="none">
                          <a:latin typeface="Calibri"/>
                          <a:ea typeface="Calibri"/>
                          <a:cs typeface="Calibri"/>
                          <a:sym typeface="Calibri"/>
                        </a:rPr>
                        <a:t> the final road map.</a:t>
                      </a:r>
                      <a:endParaRPr sz="1400" u="none" strike="noStrike" cap="none">
                        <a:latin typeface="Calibri"/>
                        <a:ea typeface="Calibri"/>
                        <a:cs typeface="Calibri"/>
                        <a:sym typeface="Calibri"/>
                      </a:endParaRPr>
                    </a:p>
                  </a:txBody>
                  <a:tcPr marL="91450" marR="91450" marT="45725" marB="45725">
                    <a:solidFill>
                      <a:srgbClr val="990099">
                        <a:alpha val="24705"/>
                      </a:srgbClr>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1" u="none" strike="noStrike" cap="none">
                          <a:latin typeface="Calibri"/>
                          <a:ea typeface="Calibri"/>
                          <a:cs typeface="Calibri"/>
                          <a:sym typeface="Calibri"/>
                        </a:rPr>
                        <a:t>Review &amp; identify </a:t>
                      </a:r>
                      <a:r>
                        <a:rPr lang="en-US" sz="1000" u="none" strike="noStrike" cap="none">
                          <a:latin typeface="Calibri"/>
                          <a:ea typeface="Calibri"/>
                          <a:cs typeface="Calibri"/>
                          <a:sym typeface="Calibri"/>
                        </a:rPr>
                        <a:t>priorities from Nov meeting</a:t>
                      </a:r>
                      <a:endParaRPr sz="1400" u="none" strike="noStrike" cap="none">
                        <a:latin typeface="Calibri"/>
                        <a:ea typeface="Calibri"/>
                        <a:cs typeface="Calibri"/>
                        <a:sym typeface="Calibri"/>
                      </a:endParaRPr>
                    </a:p>
                  </a:txBody>
                  <a:tcPr marL="91450" marR="91450" marT="45725" marB="45725">
                    <a:lnR w="9525" cap="flat" cmpd="sng">
                      <a:solidFill>
                        <a:srgbClr val="9E9E9E"/>
                      </a:solidFill>
                      <a:prstDash val="solid"/>
                      <a:round/>
                      <a:headEnd type="none" w="sm" len="sm"/>
                      <a:tailEnd type="none" w="sm" len="sm"/>
                    </a:lnR>
                    <a:solidFill>
                      <a:srgbClr val="FFF2CC"/>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1" u="none" strike="noStrike" cap="none">
                          <a:latin typeface="Calibri"/>
                          <a:ea typeface="Calibri"/>
                          <a:cs typeface="Calibri"/>
                          <a:sym typeface="Calibri"/>
                        </a:rPr>
                        <a:t>Review &amp; identify</a:t>
                      </a:r>
                      <a:r>
                        <a:rPr lang="en-US" sz="1000" u="none" strike="noStrike" cap="none">
                          <a:latin typeface="Calibri"/>
                          <a:ea typeface="Calibri"/>
                          <a:cs typeface="Calibri"/>
                          <a:sym typeface="Calibri"/>
                        </a:rPr>
                        <a:t> priorities from Dec meeting</a:t>
                      </a:r>
                      <a:endParaRPr sz="1000" b="1" i="1" u="none" strike="noStrike" cap="none">
                        <a:latin typeface="Calibri"/>
                        <a:ea typeface="Calibri"/>
                        <a:cs typeface="Calibri"/>
                        <a:sym typeface="Calibri"/>
                      </a:endParaRPr>
                    </a:p>
                  </a:txBody>
                  <a:tcPr marL="91450" marR="91450"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7CD9C"/>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1" u="none" strike="noStrike" cap="none">
                          <a:latin typeface="Calibri"/>
                          <a:ea typeface="Calibri"/>
                          <a:cs typeface="Calibri"/>
                          <a:sym typeface="Calibri"/>
                        </a:rPr>
                        <a:t>Review &amp; identify </a:t>
                      </a:r>
                      <a:r>
                        <a:rPr lang="en-US" sz="1000" u="none" strike="noStrike" cap="none">
                          <a:latin typeface="Calibri"/>
                          <a:ea typeface="Calibri"/>
                          <a:cs typeface="Calibri"/>
                          <a:sym typeface="Calibri"/>
                        </a:rPr>
                        <a:t>priorities from first Jan meeting</a:t>
                      </a:r>
                      <a:endParaRPr sz="1400" u="none" strike="noStrike" cap="none">
                        <a:latin typeface="Calibri"/>
                        <a:ea typeface="Calibri"/>
                        <a:cs typeface="Calibri"/>
                        <a:sym typeface="Calibri"/>
                      </a:endParaRPr>
                    </a:p>
                  </a:txBody>
                  <a:tcPr marL="91450" marR="91450" marT="45725" marB="45725">
                    <a:lnL w="9525" cap="flat" cmpd="sng">
                      <a:solidFill>
                        <a:srgbClr val="9E9E9E"/>
                      </a:solidFill>
                      <a:prstDash val="solid"/>
                      <a:round/>
                      <a:headEnd type="none" w="sm" len="sm"/>
                      <a:tailEnd type="none" w="sm" len="sm"/>
                    </a:lnL>
                    <a:solidFill>
                      <a:srgbClr val="CFE2F3"/>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chemeClr val="dk1"/>
                        </a:buClr>
                        <a:buSzPts val="1000"/>
                        <a:buFont typeface="Calibri"/>
                        <a:buNone/>
                      </a:pPr>
                      <a:r>
                        <a:rPr lang="en-US" sz="1000" b="1" i="1" u="none" strike="noStrike" cap="none">
                          <a:latin typeface="Calibri"/>
                          <a:ea typeface="Calibri"/>
                          <a:cs typeface="Calibri"/>
                          <a:sym typeface="Calibri"/>
                        </a:rPr>
                        <a:t>What</a:t>
                      </a:r>
                      <a:r>
                        <a:rPr lang="en-US" sz="1000" u="none" strike="noStrike" cap="none">
                          <a:latin typeface="Calibri"/>
                          <a:ea typeface="Calibri"/>
                          <a:cs typeface="Calibri"/>
                          <a:sym typeface="Calibri"/>
                        </a:rPr>
                        <a:t> are the academic opportunities that may impact academic achievement gaps?</a:t>
                      </a:r>
                      <a:endParaRPr sz="1400"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Calibri"/>
                        <a:ea typeface="Calibri"/>
                        <a:cs typeface="Calibri"/>
                        <a:sym typeface="Calibri"/>
                      </a:endParaRPr>
                    </a:p>
                  </a:txBody>
                  <a:tcPr marL="91450" marR="91450" marT="45725" marB="45725">
                    <a:solidFill>
                      <a:srgbClr val="990099">
                        <a:alpha val="24705"/>
                      </a:srgbClr>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1" u="none" strike="noStrike" cap="none">
                          <a:latin typeface="Calibri"/>
                          <a:ea typeface="Calibri"/>
                          <a:cs typeface="Calibri"/>
                          <a:sym typeface="Calibri"/>
                        </a:rPr>
                        <a:t>What</a:t>
                      </a:r>
                      <a:r>
                        <a:rPr lang="en-US" sz="1000" u="none" strike="noStrike" cap="none">
                          <a:latin typeface="Calibri"/>
                          <a:ea typeface="Calibri"/>
                          <a:cs typeface="Calibri"/>
                          <a:sym typeface="Calibri"/>
                        </a:rPr>
                        <a:t> are promising practices within Colorado?</a:t>
                      </a:r>
                      <a:endParaRPr sz="1400" u="none" strike="noStrike" cap="none">
                        <a:latin typeface="Calibri"/>
                        <a:ea typeface="Calibri"/>
                        <a:cs typeface="Calibri"/>
                        <a:sym typeface="Calibri"/>
                      </a:endParaRPr>
                    </a:p>
                  </a:txBody>
                  <a:tcPr marL="91450" marR="91450" marT="45725" marB="45725">
                    <a:lnR w="9525" cap="flat" cmpd="sng">
                      <a:solidFill>
                        <a:srgbClr val="9E9E9E"/>
                      </a:solidFill>
                      <a:prstDash val="solid"/>
                      <a:round/>
                      <a:headEnd type="none" w="sm" len="sm"/>
                      <a:tailEnd type="none" w="sm" len="sm"/>
                    </a:lnR>
                    <a:solidFill>
                      <a:srgbClr val="FFF2CC"/>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1" u="none" strike="noStrike" cap="none">
                          <a:latin typeface="Calibri"/>
                          <a:ea typeface="Calibri"/>
                          <a:cs typeface="Calibri"/>
                          <a:sym typeface="Calibri"/>
                        </a:rPr>
                        <a:t>What</a:t>
                      </a:r>
                      <a:r>
                        <a:rPr lang="en-US" sz="1000" u="none" strike="noStrike" cap="none">
                          <a:latin typeface="Calibri"/>
                          <a:ea typeface="Calibri"/>
                          <a:cs typeface="Calibri"/>
                          <a:sym typeface="Calibri"/>
                        </a:rPr>
                        <a:t> are the opportunities for improvements to the accountability and accreditation system to expand and incentivize academic opportunities?</a:t>
                      </a:r>
                      <a:endParaRPr sz="1000" b="1" i="1" u="none" strike="noStrike" cap="none">
                        <a:latin typeface="Calibri"/>
                        <a:ea typeface="Calibri"/>
                        <a:cs typeface="Calibri"/>
                        <a:sym typeface="Calibri"/>
                      </a:endParaRPr>
                    </a:p>
                  </a:txBody>
                  <a:tcPr marL="91450" marR="91450"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7CD9C"/>
                    </a:solidFill>
                  </a:tcPr>
                </a:tc>
                <a:tc rowSpan="2">
                  <a:txBody>
                    <a:bodyPr/>
                    <a:lstStyle/>
                    <a:p>
                      <a:pPr marL="0" marR="0" lvl="0" indent="0" algn="l" rtl="0">
                        <a:lnSpc>
                          <a:spcPct val="100000"/>
                        </a:lnSpc>
                        <a:spcBef>
                          <a:spcPts val="0"/>
                        </a:spcBef>
                        <a:spcAft>
                          <a:spcPts val="0"/>
                        </a:spcAft>
                        <a:buClr>
                          <a:srgbClr val="000000"/>
                        </a:buClr>
                        <a:buSzPts val="1000"/>
                        <a:buFont typeface="Arial"/>
                        <a:buNone/>
                      </a:pPr>
                      <a:r>
                        <a:rPr lang="en-US" sz="1000" b="1" i="1" u="none" strike="noStrike" cap="none">
                          <a:latin typeface="Calibri"/>
                          <a:ea typeface="Calibri"/>
                          <a:cs typeface="Calibri"/>
                          <a:sym typeface="Calibri"/>
                        </a:rPr>
                        <a:t>Review &amp; identify </a:t>
                      </a:r>
                      <a:r>
                        <a:rPr lang="en-US" sz="1000" u="none" strike="noStrike" cap="none">
                          <a:latin typeface="Calibri"/>
                          <a:ea typeface="Calibri"/>
                          <a:cs typeface="Calibri"/>
                          <a:sym typeface="Calibri"/>
                        </a:rPr>
                        <a:t>interim report details that outline the </a:t>
                      </a:r>
                      <a:r>
                        <a:rPr lang="en-US" sz="1000" b="1" i="1" u="none" strike="noStrike" cap="none">
                          <a:latin typeface="Calibri"/>
                          <a:ea typeface="Calibri"/>
                          <a:cs typeface="Calibri"/>
                          <a:sym typeface="Calibri"/>
                        </a:rPr>
                        <a:t>“what(s)” </a:t>
                      </a:r>
                      <a:r>
                        <a:rPr lang="en-US" sz="1000" u="none" strike="noStrike" cap="none">
                          <a:latin typeface="Calibri"/>
                          <a:ea typeface="Calibri"/>
                          <a:cs typeface="Calibri"/>
                          <a:sym typeface="Calibri"/>
                        </a:rPr>
                        <a:t>that are higher priority for the task force</a:t>
                      </a:r>
                      <a:endParaRPr sz="1400" u="none" strike="noStrike" cap="none">
                        <a:latin typeface="Calibri"/>
                        <a:ea typeface="Calibri"/>
                        <a:cs typeface="Calibri"/>
                        <a:sym typeface="Calibri"/>
                      </a:endParaRPr>
                    </a:p>
                  </a:txBody>
                  <a:tcPr marL="91450" marR="91450" marT="45725" marB="45725">
                    <a:lnL w="9525" cap="flat" cmpd="sng">
                      <a:solidFill>
                        <a:srgbClr val="9E9E9E"/>
                      </a:solidFill>
                      <a:prstDash val="solid"/>
                      <a:round/>
                      <a:headEnd type="none" w="sm" len="sm"/>
                      <a:tailEnd type="none" w="sm" len="sm"/>
                    </a:lnL>
                    <a:solidFill>
                      <a:srgbClr val="CFE2F3"/>
                    </a:solidFill>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000"/>
                        <a:buFont typeface="Arial"/>
                        <a:buNone/>
                      </a:pPr>
                      <a:r>
                        <a:rPr lang="en-US" sz="1000" b="1" i="1" u="none" strike="noStrike" cap="none">
                          <a:latin typeface="Calibri"/>
                          <a:ea typeface="Calibri"/>
                          <a:cs typeface="Calibri"/>
                          <a:sym typeface="Calibri"/>
                        </a:rPr>
                        <a:t>What</a:t>
                      </a:r>
                      <a:r>
                        <a:rPr lang="en-US" sz="1000" u="none" strike="noStrike" cap="none">
                          <a:latin typeface="Calibri"/>
                          <a:ea typeface="Calibri"/>
                          <a:cs typeface="Calibri"/>
                          <a:sym typeface="Calibri"/>
                        </a:rPr>
                        <a:t> are the inequities that may impact academic achievement gaps? </a:t>
                      </a:r>
                      <a:endParaRPr sz="1400" u="none" strike="noStrike" cap="none">
                        <a:latin typeface="Calibri"/>
                        <a:ea typeface="Calibri"/>
                        <a:cs typeface="Calibri"/>
                        <a:sym typeface="Calibri"/>
                      </a:endParaRPr>
                    </a:p>
                  </a:txBody>
                  <a:tcPr marL="91450" marR="91450" marT="45725" marB="45725">
                    <a:solidFill>
                      <a:srgbClr val="990099">
                        <a:alpha val="24705"/>
                      </a:srgbClr>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1" u="none" strike="noStrike" cap="none">
                          <a:latin typeface="Calibri"/>
                          <a:ea typeface="Calibri"/>
                          <a:cs typeface="Calibri"/>
                          <a:sym typeface="Calibri"/>
                        </a:rPr>
                        <a:t>What</a:t>
                      </a:r>
                      <a:r>
                        <a:rPr lang="en-US" sz="1000" u="none" strike="noStrike" cap="none">
                          <a:latin typeface="Calibri"/>
                          <a:ea typeface="Calibri"/>
                          <a:cs typeface="Calibri"/>
                          <a:sym typeface="Calibri"/>
                        </a:rPr>
                        <a:t> are promising practices from other states?</a:t>
                      </a:r>
                      <a:endParaRPr sz="1400" u="none" strike="noStrike" cap="none">
                        <a:latin typeface="Calibri"/>
                        <a:ea typeface="Calibri"/>
                        <a:cs typeface="Calibri"/>
                        <a:sym typeface="Calibri"/>
                      </a:endParaRPr>
                    </a:p>
                  </a:txBody>
                  <a:tcPr marL="91450" marR="91450" marT="45725" marB="45725">
                    <a:lnR w="9525" cap="flat" cmpd="sng">
                      <a:solidFill>
                        <a:srgbClr val="9E9E9E"/>
                      </a:solidFill>
                      <a:prstDash val="solid"/>
                      <a:round/>
                      <a:headEnd type="none" w="sm" len="sm"/>
                      <a:tailEnd type="none" w="sm" len="sm"/>
                    </a:lnR>
                    <a:solidFill>
                      <a:srgbClr val="FFF2CC"/>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1" u="none" strike="noStrike" cap="none">
                          <a:latin typeface="Calibri"/>
                          <a:ea typeface="Calibri"/>
                          <a:cs typeface="Calibri"/>
                          <a:sym typeface="Calibri"/>
                        </a:rPr>
                        <a:t>What </a:t>
                      </a:r>
                      <a:r>
                        <a:rPr lang="en-US" sz="1000" u="none" strike="noStrike" cap="none">
                          <a:latin typeface="Calibri"/>
                          <a:ea typeface="Calibri"/>
                          <a:cs typeface="Calibri"/>
                          <a:sym typeface="Calibri"/>
                        </a:rPr>
                        <a:t>are the opportunities for improvements to the accountability and accreditation system to address inequities?</a:t>
                      </a:r>
                      <a:endParaRPr sz="1000" b="1" i="1" u="none" strike="noStrike" cap="none">
                        <a:latin typeface="Calibri"/>
                        <a:ea typeface="Calibri"/>
                        <a:cs typeface="Calibri"/>
                        <a:sym typeface="Calibri"/>
                      </a:endParaRPr>
                    </a:p>
                  </a:txBody>
                  <a:tcPr marL="91450" marR="91450"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7CD9C"/>
                    </a:solidFill>
                  </a:tcPr>
                </a:tc>
                <a:tc vMerge="1">
                  <a:txBody>
                    <a:bodyPr/>
                    <a:lstStyle/>
                    <a:p>
                      <a:endParaRPr lang="en-US"/>
                    </a:p>
                  </a:txBody>
                  <a:tcP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1000"/>
                        <a:buFont typeface="Arial"/>
                        <a:buNone/>
                      </a:pPr>
                      <a:r>
                        <a:rPr lang="en-US" sz="1000" b="1" i="1" u="none" strike="noStrike" cap="none">
                          <a:latin typeface="Calibri"/>
                          <a:ea typeface="Calibri"/>
                          <a:cs typeface="Calibri"/>
                          <a:sym typeface="Calibri"/>
                        </a:rPr>
                        <a:t>Look ahead </a:t>
                      </a:r>
                      <a:r>
                        <a:rPr lang="en-US" sz="1000" u="none" strike="noStrike" cap="none">
                          <a:latin typeface="Calibri"/>
                          <a:ea typeface="Calibri"/>
                          <a:cs typeface="Calibri"/>
                          <a:sym typeface="Calibri"/>
                        </a:rPr>
                        <a:t>to next meeting to identify areas to prepare resources.</a:t>
                      </a:r>
                      <a:endParaRPr sz="1400" u="none" strike="noStrike" cap="none">
                        <a:latin typeface="Calibri"/>
                        <a:ea typeface="Calibri"/>
                        <a:cs typeface="Calibri"/>
                        <a:sym typeface="Calibri"/>
                      </a:endParaRPr>
                    </a:p>
                  </a:txBody>
                  <a:tcPr marL="91450" marR="91450" marT="45725" marB="45725">
                    <a:solidFill>
                      <a:srgbClr val="990099">
                        <a:alpha val="24705"/>
                      </a:srgbClr>
                    </a:solidFill>
                  </a:tcPr>
                </a:tc>
                <a:tc>
                  <a:txBody>
                    <a:bodyPr/>
                    <a:lstStyle/>
                    <a:p>
                      <a:pPr marL="0" marR="0" lvl="0" indent="0" algn="l" rtl="0">
                        <a:lnSpc>
                          <a:spcPct val="100000"/>
                        </a:lnSpc>
                        <a:spcBef>
                          <a:spcPts val="0"/>
                        </a:spcBef>
                        <a:spcAft>
                          <a:spcPts val="0"/>
                        </a:spcAft>
                        <a:buClr>
                          <a:schemeClr val="dk1"/>
                        </a:buClr>
                        <a:buSzPts val="1000"/>
                        <a:buFont typeface="Calibri"/>
                        <a:buNone/>
                      </a:pPr>
                      <a:r>
                        <a:rPr lang="en-US" sz="1000" b="1" i="1" u="none" strike="noStrike" cap="none">
                          <a:latin typeface="Calibri"/>
                          <a:ea typeface="Calibri"/>
                          <a:cs typeface="Calibri"/>
                          <a:sym typeface="Calibri"/>
                        </a:rPr>
                        <a:t>Look ahead </a:t>
                      </a:r>
                      <a:r>
                        <a:rPr lang="en-US" sz="1000" u="none" strike="noStrike" cap="none">
                          <a:latin typeface="Calibri"/>
                          <a:ea typeface="Calibri"/>
                          <a:cs typeface="Calibri"/>
                          <a:sym typeface="Calibri"/>
                        </a:rPr>
                        <a:t>to next meeting to identify areas to prepare resources.</a:t>
                      </a:r>
                      <a:endParaRPr sz="1400" u="none" strike="noStrike" cap="none">
                        <a:latin typeface="Calibri"/>
                        <a:ea typeface="Calibri"/>
                        <a:cs typeface="Calibri"/>
                        <a:sym typeface="Calibri"/>
                      </a:endParaRPr>
                    </a:p>
                  </a:txBody>
                  <a:tcPr marL="91450" marR="91450" marT="45725" marB="45725">
                    <a:lnR w="9525" cap="flat" cmpd="sng">
                      <a:solidFill>
                        <a:srgbClr val="9E9E9E"/>
                      </a:solidFill>
                      <a:prstDash val="solid"/>
                      <a:round/>
                      <a:headEnd type="none" w="sm" len="sm"/>
                      <a:tailEnd type="none" w="sm" len="sm"/>
                    </a:lnR>
                    <a:solidFill>
                      <a:srgbClr val="FFF2CC"/>
                    </a:solidFill>
                  </a:tcPr>
                </a:tc>
                <a:tc>
                  <a:txBody>
                    <a:bodyPr/>
                    <a:lstStyle/>
                    <a:p>
                      <a:pPr marL="0" marR="0" lvl="0" indent="0" algn="l" rtl="0">
                        <a:lnSpc>
                          <a:spcPct val="100000"/>
                        </a:lnSpc>
                        <a:spcBef>
                          <a:spcPts val="0"/>
                        </a:spcBef>
                        <a:spcAft>
                          <a:spcPts val="0"/>
                        </a:spcAft>
                        <a:buClr>
                          <a:schemeClr val="dk1"/>
                        </a:buClr>
                        <a:buSzPts val="1000"/>
                        <a:buFont typeface="Calibri"/>
                        <a:buNone/>
                      </a:pPr>
                      <a:r>
                        <a:rPr lang="en-US" sz="1000" b="1" i="1" u="none" strike="noStrike" cap="none">
                          <a:latin typeface="Calibri"/>
                          <a:ea typeface="Calibri"/>
                          <a:cs typeface="Calibri"/>
                          <a:sym typeface="Calibri"/>
                        </a:rPr>
                        <a:t>Look ahead </a:t>
                      </a:r>
                      <a:r>
                        <a:rPr lang="en-US" sz="1000" u="none" strike="noStrike" cap="none">
                          <a:latin typeface="Calibri"/>
                          <a:ea typeface="Calibri"/>
                          <a:cs typeface="Calibri"/>
                          <a:sym typeface="Calibri"/>
                        </a:rPr>
                        <a:t>to next meeting to identify areas to prepare resources.</a:t>
                      </a:r>
                      <a:endParaRPr sz="1000" b="1" i="1" u="none" strike="noStrike" cap="none">
                        <a:latin typeface="Calibri"/>
                        <a:ea typeface="Calibri"/>
                        <a:cs typeface="Calibri"/>
                        <a:sym typeface="Calibri"/>
                      </a:endParaRPr>
                    </a:p>
                  </a:txBody>
                  <a:tcPr marL="91450" marR="91450"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7CD9C"/>
                    </a:solidFill>
                  </a:tcPr>
                </a:tc>
                <a:tc>
                  <a:txBody>
                    <a:bodyPr/>
                    <a:lstStyle/>
                    <a:p>
                      <a:pPr marL="0" marR="0" lvl="0" indent="0" algn="l" rtl="0">
                        <a:lnSpc>
                          <a:spcPct val="100000"/>
                        </a:lnSpc>
                        <a:spcBef>
                          <a:spcPts val="0"/>
                        </a:spcBef>
                        <a:spcAft>
                          <a:spcPts val="0"/>
                        </a:spcAft>
                        <a:buClr>
                          <a:schemeClr val="dk1"/>
                        </a:buClr>
                        <a:buSzPts val="1000"/>
                        <a:buFont typeface="Calibri"/>
                        <a:buNone/>
                      </a:pPr>
                      <a:r>
                        <a:rPr lang="en-US" sz="1000" b="1" i="1" u="none" strike="noStrike" cap="none" dirty="0">
                          <a:latin typeface="Calibri"/>
                          <a:ea typeface="Calibri"/>
                          <a:cs typeface="Calibri"/>
                          <a:sym typeface="Calibri"/>
                        </a:rPr>
                        <a:t>Look ahead </a:t>
                      </a:r>
                      <a:r>
                        <a:rPr lang="en-US" sz="1000" u="none" strike="noStrike" cap="none" dirty="0">
                          <a:latin typeface="Calibri"/>
                          <a:ea typeface="Calibri"/>
                          <a:cs typeface="Calibri"/>
                          <a:sym typeface="Calibri"/>
                        </a:rPr>
                        <a:t>to next meeting to identify areas to prepare resources.</a:t>
                      </a:r>
                      <a:endParaRPr sz="1400" u="none" strike="noStrike" cap="none" dirty="0">
                        <a:latin typeface="Calibri"/>
                        <a:ea typeface="Calibri"/>
                        <a:cs typeface="Calibri"/>
                        <a:sym typeface="Calibri"/>
                      </a:endParaRPr>
                    </a:p>
                  </a:txBody>
                  <a:tcPr marL="91450" marR="91450" marT="45725" marB="45725">
                    <a:lnL w="9525" cap="flat" cmpd="sng">
                      <a:solidFill>
                        <a:srgbClr val="9E9E9E"/>
                      </a:solidFill>
                      <a:prstDash val="solid"/>
                      <a:round/>
                      <a:headEnd type="none" w="sm" len="sm"/>
                      <a:tailEnd type="none" w="sm" len="sm"/>
                    </a:lnL>
                    <a:solidFill>
                      <a:srgbClr val="CFE2F3"/>
                    </a:solidFill>
                  </a:tcPr>
                </a:tc>
                <a:extLst>
                  <a:ext uri="{0D108BD9-81ED-4DB2-BD59-A6C34878D82A}">
                    <a16:rowId xmlns:a16="http://schemas.microsoft.com/office/drawing/2014/main" val="10004"/>
                  </a:ext>
                </a:extLst>
              </a:tr>
            </a:tbl>
          </a:graphicData>
        </a:graphic>
      </p:graphicFrame>
      <p:sp>
        <p:nvSpPr>
          <p:cNvPr id="1303" name="Google Shape;1303;p48">
            <a:extLst>
              <a:ext uri="{C183D7F6-B498-43B3-948B-1728B52AA6E4}">
                <adec:decorative xmlns:adec="http://schemas.microsoft.com/office/drawing/2017/decorative" val="1"/>
              </a:ext>
            </a:extLst>
          </p:cNvPr>
          <p:cNvSpPr/>
          <p:nvPr/>
        </p:nvSpPr>
        <p:spPr>
          <a:xfrm>
            <a:off x="4740450" y="953775"/>
            <a:ext cx="429600" cy="273900"/>
          </a:xfrm>
          <a:prstGeom prst="star5">
            <a:avLst>
              <a:gd name="adj" fmla="val 19098"/>
              <a:gd name="hf" fmla="val 105146"/>
              <a:gd name="vf" fmla="val 11055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308" name="Google Shape;1308;p49"/>
          <p:cNvSpPr txBox="1">
            <a:spLocks noGrp="1"/>
          </p:cNvSpPr>
          <p:nvPr>
            <p:ph type="title"/>
          </p:nvPr>
        </p:nvSpPr>
        <p:spPr>
          <a:xfrm>
            <a:off x="822985" y="255927"/>
            <a:ext cx="7543800" cy="578400"/>
          </a:xfrm>
          <a:prstGeom prst="rect">
            <a:avLst/>
          </a:prstGeom>
          <a:noFill/>
          <a:ln>
            <a:noFill/>
          </a:ln>
        </p:spPr>
        <p:txBody>
          <a:bodyPr spcFirstLastPara="1" wrap="square" lIns="91425" tIns="45700" rIns="91425" bIns="45700" anchor="b" anchorCtr="0">
            <a:normAutofit/>
          </a:bodyPr>
          <a:lstStyle/>
          <a:p>
            <a:pPr marL="0" marR="0" lvl="0" indent="0" algn="l" rtl="0">
              <a:lnSpc>
                <a:spcPct val="85000"/>
              </a:lnSpc>
              <a:spcBef>
                <a:spcPts val="0"/>
              </a:spcBef>
              <a:spcAft>
                <a:spcPts val="0"/>
              </a:spcAft>
              <a:buClr>
                <a:srgbClr val="3F3F3F"/>
              </a:buClr>
              <a:buSzPts val="2880"/>
              <a:buFont typeface="Calibri"/>
              <a:buNone/>
            </a:pPr>
            <a:r>
              <a:rPr lang="en-US" sz="2800" dirty="0">
                <a:solidFill>
                  <a:schemeClr val="accent3"/>
                </a:solidFill>
              </a:rPr>
              <a:t>Roadmap:  Phase II – Interim Report &amp; “The How”​</a:t>
            </a:r>
            <a:endParaRPr dirty="0"/>
          </a:p>
        </p:txBody>
      </p:sp>
      <p:sp>
        <p:nvSpPr>
          <p:cNvPr id="1309" name="Google Shape;1309;p49"/>
          <p:cNvSpPr txBox="1">
            <a:spLocks noGrp="1"/>
          </p:cNvSpPr>
          <p:nvPr>
            <p:ph type="dt" idx="10"/>
          </p:nvPr>
        </p:nvSpPr>
        <p:spPr>
          <a:xfrm>
            <a:off x="822961" y="4844839"/>
            <a:ext cx="1854300" cy="2739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December 1, 2023</a:t>
            </a:r>
            <a:endParaRPr/>
          </a:p>
        </p:txBody>
      </p:sp>
      <p:sp>
        <p:nvSpPr>
          <p:cNvPr id="1310" name="Google Shape;1310;p49"/>
          <p:cNvSpPr txBox="1">
            <a:spLocks noGrp="1"/>
          </p:cNvSpPr>
          <p:nvPr>
            <p:ph type="ftr" idx="11"/>
          </p:nvPr>
        </p:nvSpPr>
        <p:spPr>
          <a:xfrm>
            <a:off x="2764642" y="4844839"/>
            <a:ext cx="3617100" cy="273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1241 TASK FORCE</a:t>
            </a:r>
            <a:endParaRPr/>
          </a:p>
        </p:txBody>
      </p:sp>
      <p:sp>
        <p:nvSpPr>
          <p:cNvPr id="1311" name="Google Shape;1311;p49"/>
          <p:cNvSpPr txBox="1">
            <a:spLocks noGrp="1"/>
          </p:cNvSpPr>
          <p:nvPr>
            <p:ph type="sldNum" idx="12"/>
          </p:nvPr>
        </p:nvSpPr>
        <p:spPr>
          <a:xfrm>
            <a:off x="7425345" y="4844839"/>
            <a:ext cx="9840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77</a:t>
            </a:fld>
            <a:endParaRPr/>
          </a:p>
        </p:txBody>
      </p:sp>
      <p:graphicFrame>
        <p:nvGraphicFramePr>
          <p:cNvPr id="1312" name="Google Shape;1312;p49"/>
          <p:cNvGraphicFramePr/>
          <p:nvPr>
            <p:extLst>
              <p:ext uri="{D42A27DB-BD31-4B8C-83A1-F6EECF244321}">
                <p14:modId xmlns:p14="http://schemas.microsoft.com/office/powerpoint/2010/main" val="2242773941"/>
              </p:ext>
            </p:extLst>
          </p:nvPr>
        </p:nvGraphicFramePr>
        <p:xfrm>
          <a:off x="879718" y="1035075"/>
          <a:ext cx="7430300" cy="1833900"/>
        </p:xfrm>
        <a:graphic>
          <a:graphicData uri="http://schemas.openxmlformats.org/drawingml/2006/table">
            <a:tbl>
              <a:tblPr firstRow="1" bandRow="1">
                <a:noFill/>
                <a:tableStyleId>{1C7D7A6E-CD16-4241-897B-9961BEE30445}</a:tableStyleId>
              </a:tblPr>
              <a:tblGrid>
                <a:gridCol w="1857575">
                  <a:extLst>
                    <a:ext uri="{9D8B030D-6E8A-4147-A177-3AD203B41FA5}">
                      <a16:colId xmlns:a16="http://schemas.microsoft.com/office/drawing/2014/main" val="20000"/>
                    </a:ext>
                  </a:extLst>
                </a:gridCol>
                <a:gridCol w="1857575">
                  <a:extLst>
                    <a:ext uri="{9D8B030D-6E8A-4147-A177-3AD203B41FA5}">
                      <a16:colId xmlns:a16="http://schemas.microsoft.com/office/drawing/2014/main" val="20001"/>
                    </a:ext>
                  </a:extLst>
                </a:gridCol>
                <a:gridCol w="1857575">
                  <a:extLst>
                    <a:ext uri="{9D8B030D-6E8A-4147-A177-3AD203B41FA5}">
                      <a16:colId xmlns:a16="http://schemas.microsoft.com/office/drawing/2014/main" val="20002"/>
                    </a:ext>
                  </a:extLst>
                </a:gridCol>
                <a:gridCol w="1857575">
                  <a:extLst>
                    <a:ext uri="{9D8B030D-6E8A-4147-A177-3AD203B41FA5}">
                      <a16:colId xmlns:a16="http://schemas.microsoft.com/office/drawing/2014/main" val="20003"/>
                    </a:ext>
                  </a:extLst>
                </a:gridCol>
              </a:tblGrid>
              <a:tr h="370850">
                <a:tc>
                  <a:txBody>
                    <a:bodyPr/>
                    <a:lstStyle/>
                    <a:p>
                      <a:pPr marL="0" marR="0" lvl="0" indent="0" algn="ctr" rtl="0">
                        <a:lnSpc>
                          <a:spcPct val="100000"/>
                        </a:lnSpc>
                        <a:spcBef>
                          <a:spcPts val="0"/>
                        </a:spcBef>
                        <a:spcAft>
                          <a:spcPts val="0"/>
                        </a:spcAft>
                        <a:buClr>
                          <a:srgbClr val="000000"/>
                        </a:buClr>
                        <a:buSzPts val="1351"/>
                        <a:buFont typeface="Arial"/>
                        <a:buNone/>
                      </a:pPr>
                      <a:r>
                        <a:rPr lang="en-US" sz="1351" u="none" strike="noStrike" cap="none">
                          <a:solidFill>
                            <a:schemeClr val="lt1"/>
                          </a:solidFill>
                          <a:latin typeface="Calibri"/>
                          <a:ea typeface="Calibri"/>
                          <a:cs typeface="Calibri"/>
                          <a:sym typeface="Calibri"/>
                        </a:rPr>
                        <a:t>February </a:t>
                      </a:r>
                      <a:r>
                        <a:rPr lang="en-US" sz="1351">
                          <a:solidFill>
                            <a:schemeClr val="lt1"/>
                          </a:solidFill>
                          <a:latin typeface="Calibri"/>
                          <a:ea typeface="Calibri"/>
                          <a:cs typeface="Calibri"/>
                          <a:sym typeface="Calibri"/>
                        </a:rPr>
                        <a:t>21</a:t>
                      </a:r>
                      <a:endParaRPr sz="1400" u="none" strike="noStrike" cap="none">
                        <a:latin typeface="Calibri"/>
                        <a:ea typeface="Calibri"/>
                        <a:cs typeface="Calibri"/>
                        <a:sym typeface="Calibri"/>
                      </a:endParaRPr>
                    </a:p>
                  </a:txBody>
                  <a:tcPr marL="91450" marR="91450" marT="45725" marB="45725">
                    <a:solidFill>
                      <a:srgbClr val="A64D79"/>
                    </a:solidFill>
                  </a:tcPr>
                </a:tc>
                <a:tc>
                  <a:txBody>
                    <a:bodyPr/>
                    <a:lstStyle/>
                    <a:p>
                      <a:pPr marL="0" marR="0" lvl="0" indent="0" algn="ctr" rtl="0">
                        <a:lnSpc>
                          <a:spcPct val="100000"/>
                        </a:lnSpc>
                        <a:spcBef>
                          <a:spcPts val="0"/>
                        </a:spcBef>
                        <a:spcAft>
                          <a:spcPts val="0"/>
                        </a:spcAft>
                        <a:buClr>
                          <a:srgbClr val="000000"/>
                        </a:buClr>
                        <a:buSzPts val="1351"/>
                        <a:buFont typeface="Arial"/>
                        <a:buNone/>
                      </a:pPr>
                      <a:r>
                        <a:rPr lang="en-US" sz="1351" u="none" strike="noStrike" cap="none" dirty="0">
                          <a:solidFill>
                            <a:schemeClr val="tx1"/>
                          </a:solidFill>
                          <a:latin typeface="Calibri"/>
                          <a:ea typeface="Calibri"/>
                          <a:cs typeface="Calibri"/>
                          <a:sym typeface="Calibri"/>
                        </a:rPr>
                        <a:t>March </a:t>
                      </a:r>
                      <a:r>
                        <a:rPr lang="en-US" sz="1351" dirty="0">
                          <a:solidFill>
                            <a:schemeClr val="tx1"/>
                          </a:solidFill>
                          <a:latin typeface="Calibri"/>
                          <a:ea typeface="Calibri"/>
                          <a:cs typeface="Calibri"/>
                          <a:sym typeface="Calibri"/>
                        </a:rPr>
                        <a:t>12</a:t>
                      </a:r>
                      <a:endParaRPr sz="1400" u="none" strike="noStrike" cap="none" dirty="0">
                        <a:solidFill>
                          <a:schemeClr val="tx1"/>
                        </a:solidFill>
                        <a:latin typeface="Calibri"/>
                        <a:ea typeface="Calibri"/>
                        <a:cs typeface="Calibri"/>
                        <a:sym typeface="Calibri"/>
                      </a:endParaRPr>
                    </a:p>
                  </a:txBody>
                  <a:tcPr marL="91450" marR="91450" marT="45725" marB="45725">
                    <a:solidFill>
                      <a:schemeClr val="accent1"/>
                    </a:solidFill>
                  </a:tcPr>
                </a:tc>
                <a:tc>
                  <a:txBody>
                    <a:bodyPr/>
                    <a:lstStyle/>
                    <a:p>
                      <a:pPr marL="0" marR="0" lvl="0" indent="0" algn="ctr" rtl="0">
                        <a:lnSpc>
                          <a:spcPct val="100000"/>
                        </a:lnSpc>
                        <a:spcBef>
                          <a:spcPts val="0"/>
                        </a:spcBef>
                        <a:spcAft>
                          <a:spcPts val="0"/>
                        </a:spcAft>
                        <a:buClr>
                          <a:srgbClr val="000000"/>
                        </a:buClr>
                        <a:buSzPts val="1351"/>
                        <a:buFont typeface="Arial"/>
                        <a:buNone/>
                      </a:pPr>
                      <a:r>
                        <a:rPr lang="en-US" sz="1351" dirty="0">
                          <a:solidFill>
                            <a:schemeClr val="tx1"/>
                          </a:solidFill>
                          <a:latin typeface="Calibri"/>
                          <a:ea typeface="Calibri"/>
                          <a:cs typeface="Calibri"/>
                          <a:sym typeface="Calibri"/>
                        </a:rPr>
                        <a:t>April 2</a:t>
                      </a:r>
                      <a:endParaRPr sz="1400" u="none" strike="noStrike" cap="none" dirty="0">
                        <a:solidFill>
                          <a:schemeClr val="tx1"/>
                        </a:solidFill>
                        <a:latin typeface="Calibri"/>
                        <a:ea typeface="Calibri"/>
                        <a:cs typeface="Calibri"/>
                        <a:sym typeface="Calibri"/>
                      </a:endParaRPr>
                    </a:p>
                  </a:txBody>
                  <a:tcPr marL="91450" marR="91450" marT="45725" marB="45725">
                    <a:solidFill>
                      <a:srgbClr val="F1C232"/>
                    </a:solidFill>
                  </a:tcPr>
                </a:tc>
                <a:tc>
                  <a:txBody>
                    <a:bodyPr/>
                    <a:lstStyle/>
                    <a:p>
                      <a:pPr marL="0" marR="0" lvl="0" indent="0" algn="ctr" rtl="0">
                        <a:lnSpc>
                          <a:spcPct val="100000"/>
                        </a:lnSpc>
                        <a:spcBef>
                          <a:spcPts val="0"/>
                        </a:spcBef>
                        <a:spcAft>
                          <a:spcPts val="0"/>
                        </a:spcAft>
                        <a:buClr>
                          <a:srgbClr val="000000"/>
                        </a:buClr>
                        <a:buSzPts val="1351"/>
                        <a:buFont typeface="Arial"/>
                        <a:buNone/>
                      </a:pPr>
                      <a:r>
                        <a:rPr lang="en-US" sz="1351">
                          <a:solidFill>
                            <a:schemeClr val="lt1"/>
                          </a:solidFill>
                          <a:latin typeface="Calibri"/>
                          <a:ea typeface="Calibri"/>
                          <a:cs typeface="Calibri"/>
                          <a:sym typeface="Calibri"/>
                        </a:rPr>
                        <a:t>May 7</a:t>
                      </a:r>
                      <a:endParaRPr sz="1400" u="none" strike="noStrike" cap="none">
                        <a:latin typeface="Calibri"/>
                        <a:ea typeface="Calibri"/>
                        <a:cs typeface="Calibri"/>
                        <a:sym typeface="Calibri"/>
                      </a:endParaRPr>
                    </a:p>
                  </a:txBody>
                  <a:tcPr marL="91450" marR="91450" marT="45725" marB="45725">
                    <a:solidFill>
                      <a:srgbClr val="3F739B"/>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000"/>
                        <a:buFont typeface="Arial"/>
                        <a:buNone/>
                      </a:pPr>
                      <a:r>
                        <a:rPr lang="en-US" sz="1000" b="1" i="1" u="none" strike="noStrike" cap="none">
                          <a:latin typeface="Calibri"/>
                          <a:ea typeface="Calibri"/>
                          <a:cs typeface="Calibri"/>
                          <a:sym typeface="Calibri"/>
                        </a:rPr>
                        <a:t>How</a:t>
                      </a:r>
                      <a:r>
                        <a:rPr lang="en-US" sz="1000" u="none" strike="noStrike" cap="none">
                          <a:latin typeface="Calibri"/>
                          <a:ea typeface="Calibri"/>
                          <a:cs typeface="Calibri"/>
                          <a:sym typeface="Calibri"/>
                        </a:rPr>
                        <a:t> do we improve on the “what’s” that were identified as priorities by the task force in the “Academic opportunities or inequities that may impact academic achievement” section?</a:t>
                      </a:r>
                      <a:endParaRPr sz="1400" u="none" strike="noStrike" cap="none">
                        <a:latin typeface="Calibri"/>
                        <a:ea typeface="Calibri"/>
                        <a:cs typeface="Calibri"/>
                        <a:sym typeface="Calibri"/>
                      </a:endParaRPr>
                    </a:p>
                  </a:txBody>
                  <a:tcPr marL="91450" marR="91450" marT="45725" marB="45725">
                    <a:solidFill>
                      <a:srgbClr val="990099">
                        <a:alpha val="24705"/>
                      </a:srgbClr>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1" u="none" strike="noStrike" cap="none">
                          <a:latin typeface="Calibri"/>
                          <a:ea typeface="Calibri"/>
                          <a:cs typeface="Calibri"/>
                          <a:sym typeface="Calibri"/>
                        </a:rPr>
                        <a:t>How</a:t>
                      </a:r>
                      <a:r>
                        <a:rPr lang="en-US" sz="1000" u="none" strike="noStrike" cap="none">
                          <a:latin typeface="Calibri"/>
                          <a:ea typeface="Calibri"/>
                          <a:cs typeface="Calibri"/>
                          <a:sym typeface="Calibri"/>
                        </a:rPr>
                        <a:t> do we accomplish the “what’s” that were identified as priorities by the task force in the “Improvements to the accountability and accreditation system to expand and incentivize academic opportunities and address inequities” section?</a:t>
                      </a:r>
                      <a:endParaRPr sz="1400" u="none" strike="noStrike" cap="none">
                        <a:latin typeface="Calibri"/>
                        <a:ea typeface="Calibri"/>
                        <a:cs typeface="Calibri"/>
                        <a:sym typeface="Calibri"/>
                      </a:endParaRPr>
                    </a:p>
                  </a:txBody>
                  <a:tcPr marL="91450" marR="91450" marT="45725" marB="45725">
                    <a:solidFill>
                      <a:srgbClr val="F7CD9C"/>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1" u="none" strike="noStrike" cap="none">
                          <a:latin typeface="Calibri"/>
                          <a:ea typeface="Calibri"/>
                          <a:cs typeface="Calibri"/>
                          <a:sym typeface="Calibri"/>
                        </a:rPr>
                        <a:t>How</a:t>
                      </a:r>
                      <a:r>
                        <a:rPr lang="en-US" sz="1000" u="none" strike="noStrike" cap="none">
                          <a:latin typeface="Calibri"/>
                          <a:ea typeface="Calibri"/>
                          <a:cs typeface="Calibri"/>
                          <a:sym typeface="Calibri"/>
                        </a:rPr>
                        <a:t> do we incorporate priorities from the “promising practices in schools and districts” section?</a:t>
                      </a:r>
                      <a:endParaRPr sz="1400" u="none" strike="noStrike" cap="none">
                        <a:latin typeface="Calibri"/>
                        <a:ea typeface="Calibri"/>
                        <a:cs typeface="Calibri"/>
                        <a:sym typeface="Calibri"/>
                      </a:endParaRPr>
                    </a:p>
                  </a:txBody>
                  <a:tcPr marL="91450" marR="91450" marT="45725" marB="45725">
                    <a:solidFill>
                      <a:srgbClr val="FFF2CC"/>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1" u="none" strike="noStrike" cap="none" dirty="0">
                          <a:latin typeface="Calibri"/>
                          <a:ea typeface="Calibri"/>
                          <a:cs typeface="Calibri"/>
                          <a:sym typeface="Calibri"/>
                        </a:rPr>
                        <a:t>How</a:t>
                      </a:r>
                      <a:r>
                        <a:rPr lang="en-US" sz="1000" u="none" strike="noStrike" cap="none" dirty="0">
                          <a:latin typeface="Calibri"/>
                          <a:ea typeface="Calibri"/>
                          <a:cs typeface="Calibri"/>
                          <a:sym typeface="Calibri"/>
                        </a:rPr>
                        <a:t> do “rules or legislation” need to change?</a:t>
                      </a:r>
                      <a:endParaRPr sz="1400" u="none" strike="noStrike" cap="none" dirty="0">
                        <a:latin typeface="Calibri"/>
                        <a:ea typeface="Calibri"/>
                        <a:cs typeface="Calibri"/>
                        <a:sym typeface="Calibri"/>
                      </a:endParaRPr>
                    </a:p>
                  </a:txBody>
                  <a:tcPr marL="91450" marR="91450" marT="45725" marB="45725">
                    <a:solidFill>
                      <a:srgbClr val="CFE2F3"/>
                    </a:solidFill>
                  </a:tcPr>
                </a:tc>
                <a:extLst>
                  <a:ext uri="{0D108BD9-81ED-4DB2-BD59-A6C34878D82A}">
                    <a16:rowId xmlns:a16="http://schemas.microsoft.com/office/drawing/2014/main" val="10001"/>
                  </a:ext>
                </a:extLst>
              </a:tr>
            </a:tbl>
          </a:graphicData>
        </a:graphic>
      </p:graphicFrame>
      <p:sp>
        <p:nvSpPr>
          <p:cNvPr id="1313" name="Google Shape;1313;p49"/>
          <p:cNvSpPr txBox="1"/>
          <p:nvPr/>
        </p:nvSpPr>
        <p:spPr>
          <a:xfrm>
            <a:off x="834390" y="3025757"/>
            <a:ext cx="7476000" cy="554100"/>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chemeClr val="accent1"/>
              </a:buClr>
              <a:buSzPts val="1000"/>
              <a:buFont typeface="Arial"/>
              <a:buChar char="•"/>
            </a:pPr>
            <a:r>
              <a:rPr lang="en-US" sz="1000" b="0" i="0" u="none" strike="noStrike" cap="none">
                <a:solidFill>
                  <a:schemeClr val="dk1"/>
                </a:solidFill>
                <a:latin typeface="Calibri"/>
                <a:ea typeface="Calibri"/>
                <a:cs typeface="Calibri"/>
                <a:sym typeface="Calibri"/>
              </a:rPr>
              <a:t>At least one additional meeting may be needed to finalize the report.</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accent1"/>
              </a:buClr>
              <a:buSzPts val="1000"/>
              <a:buFont typeface="Arial"/>
              <a:buChar char="•"/>
            </a:pPr>
            <a:r>
              <a:rPr lang="en-US" sz="1000" b="0" i="0" u="none" strike="noStrike" cap="none">
                <a:solidFill>
                  <a:schemeClr val="dk1"/>
                </a:solidFill>
                <a:latin typeface="Calibri"/>
                <a:ea typeface="Calibri"/>
                <a:cs typeface="Calibri"/>
                <a:sym typeface="Calibri"/>
              </a:rPr>
              <a:t>Feedback from “parent organizations, student organizations and additional stakeholders as needed” to be incorporated throughout Phase II as identified by Task Force members.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317"/>
        <p:cNvGrpSpPr/>
        <p:nvPr/>
      </p:nvGrpSpPr>
      <p:grpSpPr>
        <a:xfrm>
          <a:off x="0" y="0"/>
          <a:ext cx="0" cy="0"/>
          <a:chOff x="0" y="0"/>
          <a:chExt cx="0" cy="0"/>
        </a:xfrm>
      </p:grpSpPr>
      <p:sp>
        <p:nvSpPr>
          <p:cNvPr id="1318" name="Google Shape;1318;g25e1eb59f78_0_14"/>
          <p:cNvSpPr txBox="1">
            <a:spLocks noGrp="1"/>
          </p:cNvSpPr>
          <p:nvPr>
            <p:ph type="title"/>
          </p:nvPr>
        </p:nvSpPr>
        <p:spPr>
          <a:xfrm>
            <a:off x="822960" y="214957"/>
            <a:ext cx="7543800" cy="578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accent3"/>
              </a:buClr>
              <a:buSzPts val="3200"/>
              <a:buFont typeface="Calibri"/>
              <a:buNone/>
            </a:pPr>
            <a:r>
              <a:rPr lang="en-US" sz="2800">
                <a:solidFill>
                  <a:schemeClr val="accent3"/>
                </a:solidFill>
              </a:rPr>
              <a:t>Wrap Up &amp; Next Steps</a:t>
            </a:r>
            <a:endParaRPr sz="2800">
              <a:solidFill>
                <a:schemeClr val="accent3"/>
              </a:solidFill>
            </a:endParaRPr>
          </a:p>
        </p:txBody>
      </p:sp>
      <p:sp>
        <p:nvSpPr>
          <p:cNvPr id="1319" name="Google Shape;1319;g25e1eb59f78_0_14"/>
          <p:cNvSpPr txBox="1">
            <a:spLocks noGrp="1"/>
          </p:cNvSpPr>
          <p:nvPr>
            <p:ph type="body" idx="1"/>
          </p:nvPr>
        </p:nvSpPr>
        <p:spPr>
          <a:xfrm>
            <a:off x="822944" y="995100"/>
            <a:ext cx="7868700" cy="3406800"/>
          </a:xfrm>
          <a:prstGeom prst="rect">
            <a:avLst/>
          </a:prstGeom>
          <a:noFill/>
          <a:ln>
            <a:noFill/>
          </a:ln>
        </p:spPr>
        <p:txBody>
          <a:bodyPr spcFirstLastPara="1" wrap="square" lIns="0" tIns="45700" rIns="0" bIns="45700" anchor="t" anchorCtr="0">
            <a:normAutofit/>
          </a:bodyPr>
          <a:lstStyle/>
          <a:p>
            <a:pPr marL="68577" lvl="0" indent="0" algn="l" rtl="0">
              <a:lnSpc>
                <a:spcPct val="90000"/>
              </a:lnSpc>
              <a:spcBef>
                <a:spcPts val="0"/>
              </a:spcBef>
              <a:spcAft>
                <a:spcPts val="0"/>
              </a:spcAft>
              <a:buSzPts val="1800"/>
              <a:buNone/>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rPr>
              <a:t>Review</a:t>
            </a:r>
            <a:r>
              <a:rPr lang="en-US"/>
              <a:t> upcoming meeting dates</a:t>
            </a:r>
            <a:endParaRPr/>
          </a:p>
          <a:p>
            <a:pPr marL="68577" lvl="0" indent="0" algn="l" rtl="0">
              <a:lnSpc>
                <a:spcPct val="90000"/>
              </a:lnSpc>
              <a:spcBef>
                <a:spcPts val="0"/>
              </a:spcBef>
              <a:spcAft>
                <a:spcPts val="0"/>
              </a:spcAft>
              <a:buSzPts val="1800"/>
              <a:buNone/>
            </a:pPr>
            <a:endParaRPr/>
          </a:p>
          <a:p>
            <a:pPr marL="571500" lvl="0" indent="-228600" algn="l" rtl="0">
              <a:lnSpc>
                <a:spcPct val="90000"/>
              </a:lnSpc>
              <a:spcBef>
                <a:spcPts val="0"/>
              </a:spcBef>
              <a:spcAft>
                <a:spcPts val="0"/>
              </a:spcAft>
              <a:buSzPts val="1800"/>
              <a:buFont typeface="Arial"/>
              <a:buChar char="•"/>
            </a:pPr>
            <a:r>
              <a:rPr lang="en-US"/>
              <a:t>January 9 (Virtual)</a:t>
            </a:r>
            <a:endParaRPr/>
          </a:p>
          <a:p>
            <a:pPr marL="571500" lvl="0" indent="-228600" algn="l" rtl="0">
              <a:lnSpc>
                <a:spcPct val="90000"/>
              </a:lnSpc>
              <a:spcBef>
                <a:spcPts val="0"/>
              </a:spcBef>
              <a:spcAft>
                <a:spcPts val="0"/>
              </a:spcAft>
              <a:buSzPts val="1800"/>
              <a:buFont typeface="Arial"/>
              <a:buChar char="•"/>
            </a:pPr>
            <a:r>
              <a:rPr lang="en-US"/>
              <a:t>January 17</a:t>
            </a:r>
            <a:endParaRPr/>
          </a:p>
          <a:p>
            <a:pPr marL="571500" lvl="0" indent="-228600" algn="l" rtl="0">
              <a:lnSpc>
                <a:spcPct val="90000"/>
              </a:lnSpc>
              <a:spcBef>
                <a:spcPts val="0"/>
              </a:spcBef>
              <a:spcAft>
                <a:spcPts val="0"/>
              </a:spcAft>
              <a:buSzPts val="1800"/>
              <a:buFont typeface="Arial"/>
              <a:buChar char="•"/>
            </a:pPr>
            <a:r>
              <a:rPr lang="en-US"/>
              <a:t>February 21</a:t>
            </a:r>
            <a:endParaRPr/>
          </a:p>
          <a:p>
            <a:pPr marL="571500" lvl="0" indent="-228600" algn="l" rtl="0">
              <a:lnSpc>
                <a:spcPct val="90000"/>
              </a:lnSpc>
              <a:spcBef>
                <a:spcPts val="0"/>
              </a:spcBef>
              <a:spcAft>
                <a:spcPts val="0"/>
              </a:spcAft>
              <a:buSzPts val="1800"/>
              <a:buFont typeface="Arial"/>
              <a:buChar char="•"/>
            </a:pPr>
            <a:r>
              <a:rPr lang="en-US"/>
              <a:t>March 12</a:t>
            </a:r>
            <a:endParaRPr/>
          </a:p>
          <a:p>
            <a:pPr marL="571500" lvl="0" indent="-228600" algn="l" rtl="0">
              <a:lnSpc>
                <a:spcPct val="90000"/>
              </a:lnSpc>
              <a:spcBef>
                <a:spcPts val="0"/>
              </a:spcBef>
              <a:spcAft>
                <a:spcPts val="0"/>
              </a:spcAft>
              <a:buSzPts val="1800"/>
              <a:buFont typeface="Arial"/>
              <a:buChar char="•"/>
            </a:pPr>
            <a:r>
              <a:rPr lang="en-US"/>
              <a:t>April 2</a:t>
            </a:r>
            <a:endParaRPr/>
          </a:p>
          <a:p>
            <a:pPr marL="571500" lvl="0" indent="-228600" algn="l" rtl="0">
              <a:lnSpc>
                <a:spcPct val="90000"/>
              </a:lnSpc>
              <a:spcBef>
                <a:spcPts val="0"/>
              </a:spcBef>
              <a:spcAft>
                <a:spcPts val="0"/>
              </a:spcAft>
              <a:buSzPts val="1800"/>
              <a:buFont typeface="Arial"/>
              <a:buChar char="•"/>
            </a:pPr>
            <a:r>
              <a:rPr lang="en-US"/>
              <a:t>May 7</a:t>
            </a:r>
            <a:endParaRPr/>
          </a:p>
          <a:p>
            <a:pPr marL="571500" lvl="0" indent="-228600" algn="l" rtl="0">
              <a:lnSpc>
                <a:spcPct val="90000"/>
              </a:lnSpc>
              <a:spcBef>
                <a:spcPts val="0"/>
              </a:spcBef>
              <a:spcAft>
                <a:spcPts val="0"/>
              </a:spcAft>
              <a:buSzPts val="1800"/>
              <a:buFont typeface="Arial"/>
              <a:buChar char="•"/>
            </a:pPr>
            <a:r>
              <a:rPr lang="en-US"/>
              <a:t>June 4</a:t>
            </a:r>
            <a:endParaRPr/>
          </a:p>
          <a:p>
            <a:pPr marL="68577" lvl="0" indent="0" algn="l" rtl="0">
              <a:lnSpc>
                <a:spcPct val="90000"/>
              </a:lnSpc>
              <a:spcBef>
                <a:spcPts val="1051"/>
              </a:spcBef>
              <a:spcAft>
                <a:spcPts val="0"/>
              </a:spcAft>
              <a:buSzPts val="1800"/>
              <a:buNone/>
            </a:pPr>
            <a:r>
              <a:rPr lang="en-US"/>
              <a:t>  </a:t>
            </a:r>
            <a:endParaRPr/>
          </a:p>
        </p:txBody>
      </p:sp>
      <p:sp>
        <p:nvSpPr>
          <p:cNvPr id="1320" name="Google Shape;1320;g25e1eb59f78_0_14"/>
          <p:cNvSpPr txBox="1">
            <a:spLocks noGrp="1"/>
          </p:cNvSpPr>
          <p:nvPr>
            <p:ph type="sldNum" idx="12"/>
          </p:nvPr>
        </p:nvSpPr>
        <p:spPr>
          <a:xfrm>
            <a:off x="7425345" y="4844839"/>
            <a:ext cx="9840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78</a:t>
            </a:fld>
            <a:endParaRPr/>
          </a:p>
        </p:txBody>
      </p:sp>
      <p:pic>
        <p:nvPicPr>
          <p:cNvPr id="1321" name="Google Shape;1321;g25e1eb59f78_0_1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567250" y="411100"/>
            <a:ext cx="2124401" cy="2117145"/>
          </a:xfrm>
          <a:prstGeom prst="rect">
            <a:avLst/>
          </a:prstGeom>
          <a:noFill/>
          <a:ln>
            <a:noFill/>
          </a:ln>
        </p:spPr>
      </p:pic>
      <p:sp>
        <p:nvSpPr>
          <p:cNvPr id="1322" name="Google Shape;1322;g25e1eb59f78_0_14"/>
          <p:cNvSpPr txBox="1">
            <a:spLocks noGrp="1"/>
          </p:cNvSpPr>
          <p:nvPr>
            <p:ph type="dt" idx="10"/>
          </p:nvPr>
        </p:nvSpPr>
        <p:spPr>
          <a:xfrm>
            <a:off x="822961" y="4844839"/>
            <a:ext cx="1854300" cy="2739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December 1, 2023</a:t>
            </a:r>
            <a:endParaRPr/>
          </a:p>
        </p:txBody>
      </p:sp>
      <p:sp>
        <p:nvSpPr>
          <p:cNvPr id="1323" name="Google Shape;1323;g25e1eb59f78_0_14"/>
          <p:cNvSpPr txBox="1">
            <a:spLocks noGrp="1"/>
          </p:cNvSpPr>
          <p:nvPr>
            <p:ph type="ftr" idx="11"/>
          </p:nvPr>
        </p:nvSpPr>
        <p:spPr>
          <a:xfrm>
            <a:off x="2764642" y="4844839"/>
            <a:ext cx="3617100" cy="273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1241 TASK FORCE</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327"/>
        <p:cNvGrpSpPr/>
        <p:nvPr/>
      </p:nvGrpSpPr>
      <p:grpSpPr>
        <a:xfrm>
          <a:off x="0" y="0"/>
          <a:ext cx="0" cy="0"/>
          <a:chOff x="0" y="0"/>
          <a:chExt cx="0" cy="0"/>
        </a:xfrm>
      </p:grpSpPr>
      <p:sp>
        <p:nvSpPr>
          <p:cNvPr id="1328" name="Google Shape;1328;p61"/>
          <p:cNvSpPr txBox="1">
            <a:spLocks noGrp="1"/>
          </p:cNvSpPr>
          <p:nvPr>
            <p:ph type="title"/>
          </p:nvPr>
        </p:nvSpPr>
        <p:spPr>
          <a:xfrm>
            <a:off x="822960" y="214957"/>
            <a:ext cx="7543800" cy="578423"/>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accent3"/>
              </a:buClr>
              <a:buSzPts val="3200"/>
              <a:buFont typeface="Calibri"/>
              <a:buNone/>
            </a:pPr>
            <a:r>
              <a:rPr lang="en-US" sz="2800" dirty="0">
                <a:solidFill>
                  <a:schemeClr val="accent3"/>
                </a:solidFill>
              </a:rPr>
              <a:t>Wrap Up &amp; Next Steps</a:t>
            </a:r>
            <a:endParaRPr sz="2800" dirty="0">
              <a:solidFill>
                <a:schemeClr val="accent3"/>
              </a:solidFill>
            </a:endParaRPr>
          </a:p>
        </p:txBody>
      </p:sp>
      <p:sp>
        <p:nvSpPr>
          <p:cNvPr id="1329" name="Google Shape;1329;p61"/>
          <p:cNvSpPr txBox="1">
            <a:spLocks noGrp="1"/>
          </p:cNvSpPr>
          <p:nvPr>
            <p:ph type="body" idx="1"/>
          </p:nvPr>
        </p:nvSpPr>
        <p:spPr>
          <a:xfrm>
            <a:off x="680565" y="995100"/>
            <a:ext cx="3688990" cy="3406800"/>
          </a:xfrm>
          <a:prstGeom prst="rect">
            <a:avLst/>
          </a:prstGeom>
          <a:noFill/>
          <a:ln>
            <a:noFill/>
          </a:ln>
        </p:spPr>
        <p:txBody>
          <a:bodyPr spcFirstLastPara="1" wrap="square" lIns="0" tIns="45700" rIns="0" bIns="45700" anchor="t" anchorCtr="0">
            <a:normAutofit/>
          </a:bodyPr>
          <a:lstStyle/>
          <a:p>
            <a:pPr marL="457188" lvl="0" indent="-325214" algn="l" rtl="0">
              <a:lnSpc>
                <a:spcPct val="90000"/>
              </a:lnSpc>
              <a:spcBef>
                <a:spcPts val="600"/>
              </a:spcBef>
              <a:spcAft>
                <a:spcPts val="0"/>
              </a:spcAft>
              <a:buSzPts val="1622"/>
              <a:buFont typeface="Calibri"/>
              <a:buChar char="●"/>
            </a:pPr>
            <a:r>
              <a:rPr lang="en-US" sz="1900">
                <a:solidFill>
                  <a:srgbClr val="0C0C0C"/>
                </a:solidFill>
              </a:rPr>
              <a:t>Complete post-meeting survey</a:t>
            </a:r>
            <a:endParaRPr/>
          </a:p>
          <a:p>
            <a:pPr marL="457188" lvl="0" indent="-222241" algn="l" rtl="0">
              <a:lnSpc>
                <a:spcPct val="90000"/>
              </a:lnSpc>
              <a:spcBef>
                <a:spcPts val="600"/>
              </a:spcBef>
              <a:spcAft>
                <a:spcPts val="0"/>
              </a:spcAft>
              <a:buSzPts val="1622"/>
              <a:buFont typeface="Calibri"/>
              <a:buNone/>
            </a:pPr>
            <a:endParaRPr sz="1900">
              <a:solidFill>
                <a:srgbClr val="0C0C0C"/>
              </a:solidFill>
            </a:endParaRPr>
          </a:p>
          <a:p>
            <a:pPr marL="457188" lvl="0" indent="-325214" algn="l" rtl="0">
              <a:lnSpc>
                <a:spcPct val="90000"/>
              </a:lnSpc>
              <a:spcBef>
                <a:spcPts val="600"/>
              </a:spcBef>
              <a:spcAft>
                <a:spcPts val="0"/>
              </a:spcAft>
              <a:buSzPts val="1622"/>
              <a:buFont typeface="Calibri"/>
              <a:buChar char="●"/>
            </a:pPr>
            <a:r>
              <a:rPr lang="en-US" sz="1900">
                <a:solidFill>
                  <a:srgbClr val="0C0C0C"/>
                </a:solidFill>
              </a:rPr>
              <a:t>Add to promising practices document</a:t>
            </a:r>
            <a:endParaRPr/>
          </a:p>
          <a:p>
            <a:pPr marL="457188" lvl="0" indent="-222241" algn="l" rtl="0">
              <a:lnSpc>
                <a:spcPct val="90000"/>
              </a:lnSpc>
              <a:spcBef>
                <a:spcPts val="600"/>
              </a:spcBef>
              <a:spcAft>
                <a:spcPts val="0"/>
              </a:spcAft>
              <a:buSzPts val="1622"/>
              <a:buFont typeface="Calibri"/>
              <a:buNone/>
            </a:pPr>
            <a:endParaRPr sz="1900">
              <a:solidFill>
                <a:srgbClr val="0C0C0C"/>
              </a:solidFill>
            </a:endParaRPr>
          </a:p>
          <a:p>
            <a:pPr marL="457188" lvl="0" indent="-325214" algn="l" rtl="0">
              <a:lnSpc>
                <a:spcPct val="90000"/>
              </a:lnSpc>
              <a:spcBef>
                <a:spcPts val="600"/>
              </a:spcBef>
              <a:spcAft>
                <a:spcPts val="0"/>
              </a:spcAft>
              <a:buSzPts val="1622"/>
              <a:buFont typeface="Calibri"/>
              <a:buChar char="●"/>
            </a:pPr>
            <a:r>
              <a:rPr lang="en-US" sz="1900">
                <a:solidFill>
                  <a:srgbClr val="0C0C0C"/>
                </a:solidFill>
              </a:rPr>
              <a:t>Add to stakeholder consultation list</a:t>
            </a:r>
            <a:endParaRPr/>
          </a:p>
          <a:p>
            <a:pPr marL="457188" lvl="0" indent="-222241" algn="l" rtl="0">
              <a:lnSpc>
                <a:spcPct val="90000"/>
              </a:lnSpc>
              <a:spcBef>
                <a:spcPts val="600"/>
              </a:spcBef>
              <a:spcAft>
                <a:spcPts val="0"/>
              </a:spcAft>
              <a:buSzPts val="1622"/>
              <a:buFont typeface="Calibri"/>
              <a:buNone/>
            </a:pPr>
            <a:endParaRPr sz="1900">
              <a:solidFill>
                <a:srgbClr val="0C0C0C"/>
              </a:solidFill>
            </a:endParaRPr>
          </a:p>
          <a:p>
            <a:pPr marL="457188" lvl="0" indent="-325214" algn="l" rtl="0">
              <a:lnSpc>
                <a:spcPct val="90000"/>
              </a:lnSpc>
              <a:spcBef>
                <a:spcPts val="600"/>
              </a:spcBef>
              <a:spcAft>
                <a:spcPts val="0"/>
              </a:spcAft>
              <a:buSzPts val="1622"/>
              <a:buFont typeface="Calibri"/>
              <a:buChar char="●"/>
            </a:pPr>
            <a:r>
              <a:rPr lang="en-US" sz="1900">
                <a:solidFill>
                  <a:srgbClr val="0C0C0C"/>
                </a:solidFill>
              </a:rPr>
              <a:t>Add to report feedback document</a:t>
            </a:r>
            <a:endParaRPr/>
          </a:p>
          <a:p>
            <a:pPr marL="0" lvl="0" indent="0" algn="l" rtl="0">
              <a:lnSpc>
                <a:spcPct val="90000"/>
              </a:lnSpc>
              <a:spcBef>
                <a:spcPts val="600"/>
              </a:spcBef>
              <a:spcAft>
                <a:spcPts val="0"/>
              </a:spcAft>
              <a:buNone/>
            </a:pPr>
            <a:endParaRPr sz="1600">
              <a:solidFill>
                <a:srgbClr val="0C0C0C"/>
              </a:solidFill>
              <a:highlight>
                <a:srgbClr val="FFFF00"/>
              </a:highlight>
            </a:endParaRPr>
          </a:p>
        </p:txBody>
      </p:sp>
      <p:sp>
        <p:nvSpPr>
          <p:cNvPr id="1330" name="Google Shape;1330;p61"/>
          <p:cNvSpPr txBox="1">
            <a:spLocks noGrp="1"/>
          </p:cNvSpPr>
          <p:nvPr>
            <p:ph type="sldNum" idx="12"/>
          </p:nvPr>
        </p:nvSpPr>
        <p:spPr>
          <a:xfrm>
            <a:off x="7425345" y="4844839"/>
            <a:ext cx="984019"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79</a:t>
            </a:fld>
            <a:endParaRPr/>
          </a:p>
        </p:txBody>
      </p:sp>
      <p:pic>
        <p:nvPicPr>
          <p:cNvPr id="1331" name="Google Shape;1331;p6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572000" y="1067988"/>
            <a:ext cx="4483824" cy="3260961"/>
          </a:xfrm>
          <a:prstGeom prst="rect">
            <a:avLst/>
          </a:prstGeom>
          <a:noFill/>
          <a:ln>
            <a:noFill/>
          </a:ln>
        </p:spPr>
      </p:pic>
      <p:sp>
        <p:nvSpPr>
          <p:cNvPr id="1332" name="Google Shape;1332;p61"/>
          <p:cNvSpPr txBox="1">
            <a:spLocks noGrp="1"/>
          </p:cNvSpPr>
          <p:nvPr>
            <p:ph type="dt" idx="10"/>
          </p:nvPr>
        </p:nvSpPr>
        <p:spPr>
          <a:xfrm>
            <a:off x="822961" y="4844839"/>
            <a:ext cx="1854300" cy="2739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December 1, 2023</a:t>
            </a:r>
            <a:endParaRPr/>
          </a:p>
        </p:txBody>
      </p:sp>
      <p:sp>
        <p:nvSpPr>
          <p:cNvPr id="1333" name="Google Shape;1333;p61"/>
          <p:cNvSpPr txBox="1">
            <a:spLocks noGrp="1"/>
          </p:cNvSpPr>
          <p:nvPr>
            <p:ph type="ftr" idx="11"/>
          </p:nvPr>
        </p:nvSpPr>
        <p:spPr>
          <a:xfrm>
            <a:off x="2764642" y="4844839"/>
            <a:ext cx="3617100" cy="273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1241 TASK FORCE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5"/>
          <p:cNvSpPr txBox="1">
            <a:spLocks noGrp="1"/>
          </p:cNvSpPr>
          <p:nvPr>
            <p:ph type="title"/>
          </p:nvPr>
        </p:nvSpPr>
        <p:spPr>
          <a:xfrm>
            <a:off x="700807" y="202472"/>
            <a:ext cx="8052304" cy="578423"/>
          </a:xfrm>
          <a:prstGeom prst="rect">
            <a:avLst/>
          </a:prstGeom>
          <a:noFill/>
          <a:ln>
            <a:noFill/>
          </a:ln>
        </p:spPr>
        <p:txBody>
          <a:bodyPr spcFirstLastPara="1" wrap="square" lIns="0" tIns="0" rIns="0" bIns="0" anchor="ctr" anchorCtr="0">
            <a:noAutofit/>
          </a:bodyPr>
          <a:lstStyle/>
          <a:p>
            <a:pPr marL="0" lvl="0" indent="0" algn="l" rtl="0">
              <a:lnSpc>
                <a:spcPct val="85000"/>
              </a:lnSpc>
              <a:spcBef>
                <a:spcPts val="0"/>
              </a:spcBef>
              <a:spcAft>
                <a:spcPts val="0"/>
              </a:spcAft>
              <a:buClr>
                <a:schemeClr val="accent3"/>
              </a:buClr>
              <a:buSzPts val="3200"/>
              <a:buFont typeface="Calibri"/>
              <a:buNone/>
            </a:pPr>
            <a:r>
              <a:rPr lang="en-US" sz="2800" dirty="0">
                <a:solidFill>
                  <a:schemeClr val="accent3"/>
                </a:solidFill>
              </a:rPr>
              <a:t>Let’s check: What needs do you seek to elevate?</a:t>
            </a:r>
            <a:endParaRPr dirty="0"/>
          </a:p>
        </p:txBody>
      </p:sp>
      <p:sp>
        <p:nvSpPr>
          <p:cNvPr id="591" name="Google Shape;591;p5"/>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December 1, 2023</a:t>
            </a:r>
            <a:endParaRPr/>
          </a:p>
        </p:txBody>
      </p:sp>
      <p:sp>
        <p:nvSpPr>
          <p:cNvPr id="592" name="Google Shape;592;p5"/>
          <p:cNvSpPr txBox="1">
            <a:spLocks noGrp="1"/>
          </p:cNvSpPr>
          <p:nvPr>
            <p:ph type="ftr" idx="11"/>
          </p:nvPr>
        </p:nvSpPr>
        <p:spPr>
          <a:xfrm>
            <a:off x="2764642" y="4844839"/>
            <a:ext cx="3617103" cy="27384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1241 TASK FORCE</a:t>
            </a:r>
            <a:endParaRPr/>
          </a:p>
        </p:txBody>
      </p:sp>
      <p:sp>
        <p:nvSpPr>
          <p:cNvPr id="593" name="Google Shape;593;p5"/>
          <p:cNvSpPr txBox="1">
            <a:spLocks noGrp="1"/>
          </p:cNvSpPr>
          <p:nvPr>
            <p:ph type="sldNum" idx="12"/>
          </p:nvPr>
        </p:nvSpPr>
        <p:spPr>
          <a:xfrm>
            <a:off x="7425345" y="4844839"/>
            <a:ext cx="984019"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8</a:t>
            </a:fld>
            <a:endParaRPr/>
          </a:p>
        </p:txBody>
      </p:sp>
      <p:sp>
        <p:nvSpPr>
          <p:cNvPr id="594" name="Google Shape;594;p5"/>
          <p:cNvSpPr txBox="1"/>
          <p:nvPr/>
        </p:nvSpPr>
        <p:spPr>
          <a:xfrm>
            <a:off x="777785" y="880107"/>
            <a:ext cx="4572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2000" b="1" i="0" u="none" strike="noStrike" cap="none">
                <a:solidFill>
                  <a:srgbClr val="0C0C0C"/>
                </a:solidFill>
                <a:latin typeface="Calibri"/>
                <a:ea typeface="Calibri"/>
                <a:cs typeface="Calibri"/>
                <a:sym typeface="Calibri"/>
              </a:rPr>
              <a:t>Activity Instructions: </a:t>
            </a:r>
            <a:endParaRPr sz="2000" b="1" i="0" u="none" strike="noStrike" cap="none">
              <a:solidFill>
                <a:srgbClr val="0C0C0C"/>
              </a:solidFill>
              <a:latin typeface="Arial"/>
              <a:ea typeface="Arial"/>
              <a:cs typeface="Arial"/>
              <a:sym typeface="Arial"/>
            </a:endParaRPr>
          </a:p>
        </p:txBody>
      </p:sp>
      <p:pic>
        <p:nvPicPr>
          <p:cNvPr id="595" name="Google Shape;595;p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130612" y="1238080"/>
            <a:ext cx="936609" cy="936609"/>
          </a:xfrm>
          <a:prstGeom prst="rect">
            <a:avLst/>
          </a:prstGeom>
          <a:noFill/>
          <a:ln>
            <a:noFill/>
          </a:ln>
        </p:spPr>
      </p:pic>
      <p:pic>
        <p:nvPicPr>
          <p:cNvPr id="596" name="Google Shape;596;p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984319" y="1163251"/>
            <a:ext cx="1113159" cy="1113159"/>
          </a:xfrm>
          <a:prstGeom prst="rect">
            <a:avLst/>
          </a:prstGeom>
          <a:noFill/>
          <a:ln>
            <a:noFill/>
          </a:ln>
        </p:spPr>
      </p:pic>
      <p:cxnSp>
        <p:nvCxnSpPr>
          <p:cNvPr id="597" name="Google Shape;597;p5">
            <a:extLst>
              <a:ext uri="{C183D7F6-B498-43B3-948B-1728B52AA6E4}">
                <adec:decorative xmlns:adec="http://schemas.microsoft.com/office/drawing/2017/decorative" val="1"/>
              </a:ext>
            </a:extLst>
          </p:cNvPr>
          <p:cNvCxnSpPr/>
          <p:nvPr/>
        </p:nvCxnSpPr>
        <p:spPr>
          <a:xfrm>
            <a:off x="2509443" y="1706384"/>
            <a:ext cx="1338600" cy="0"/>
          </a:xfrm>
          <a:prstGeom prst="straightConnector1">
            <a:avLst/>
          </a:prstGeom>
          <a:noFill/>
          <a:ln w="38100" cap="flat" cmpd="sng">
            <a:solidFill>
              <a:srgbClr val="E37F0B"/>
            </a:solidFill>
            <a:prstDash val="solid"/>
            <a:round/>
            <a:headEnd type="none" w="sm" len="sm"/>
            <a:tailEnd type="triangle" w="med" len="med"/>
          </a:ln>
        </p:spPr>
      </p:cxnSp>
      <p:cxnSp>
        <p:nvCxnSpPr>
          <p:cNvPr id="598" name="Google Shape;598;p5">
            <a:extLst>
              <a:ext uri="{C183D7F6-B498-43B3-948B-1728B52AA6E4}">
                <adec:decorative xmlns:adec="http://schemas.microsoft.com/office/drawing/2017/decorative" val="1"/>
              </a:ext>
            </a:extLst>
          </p:cNvPr>
          <p:cNvCxnSpPr/>
          <p:nvPr/>
        </p:nvCxnSpPr>
        <p:spPr>
          <a:xfrm>
            <a:off x="5256179" y="1706384"/>
            <a:ext cx="1338600" cy="0"/>
          </a:xfrm>
          <a:prstGeom prst="straightConnector1">
            <a:avLst/>
          </a:prstGeom>
          <a:noFill/>
          <a:ln w="38100" cap="flat" cmpd="sng">
            <a:solidFill>
              <a:srgbClr val="E37F0B"/>
            </a:solidFill>
            <a:prstDash val="solid"/>
            <a:round/>
            <a:headEnd type="none" w="sm" len="sm"/>
            <a:tailEnd type="triangle" w="med" len="med"/>
          </a:ln>
        </p:spPr>
      </p:cxnSp>
      <p:graphicFrame>
        <p:nvGraphicFramePr>
          <p:cNvPr id="599" name="Google Shape;599;p5"/>
          <p:cNvGraphicFramePr/>
          <p:nvPr/>
        </p:nvGraphicFramePr>
        <p:xfrm>
          <a:off x="152787" y="2328077"/>
          <a:ext cx="8884050" cy="1066820"/>
        </p:xfrm>
        <a:graphic>
          <a:graphicData uri="http://schemas.openxmlformats.org/drawingml/2006/table">
            <a:tbl>
              <a:tblPr firstRow="1" bandRow="1">
                <a:noFill/>
                <a:tableStyleId>{1C7D7A6E-CD16-4241-897B-9961BEE30445}</a:tableStyleId>
              </a:tblPr>
              <a:tblGrid>
                <a:gridCol w="2961350">
                  <a:extLst>
                    <a:ext uri="{9D8B030D-6E8A-4147-A177-3AD203B41FA5}">
                      <a16:colId xmlns:a16="http://schemas.microsoft.com/office/drawing/2014/main" val="20000"/>
                    </a:ext>
                  </a:extLst>
                </a:gridCol>
                <a:gridCol w="2961350">
                  <a:extLst>
                    <a:ext uri="{9D8B030D-6E8A-4147-A177-3AD203B41FA5}">
                      <a16:colId xmlns:a16="http://schemas.microsoft.com/office/drawing/2014/main" val="20001"/>
                    </a:ext>
                  </a:extLst>
                </a:gridCol>
                <a:gridCol w="2961350">
                  <a:extLst>
                    <a:ext uri="{9D8B030D-6E8A-4147-A177-3AD203B41FA5}">
                      <a16:colId xmlns:a16="http://schemas.microsoft.com/office/drawing/2014/main" val="20002"/>
                    </a:ext>
                  </a:extLst>
                </a:gridCol>
              </a:tblGrid>
              <a:tr h="329225">
                <a:tc>
                  <a:txBody>
                    <a:bodyPr/>
                    <a:lstStyle/>
                    <a:p>
                      <a:pPr marL="0" marR="0" lvl="0" indent="0" algn="ctr" rtl="0">
                        <a:lnSpc>
                          <a:spcPct val="100000"/>
                        </a:lnSpc>
                        <a:spcBef>
                          <a:spcPts val="0"/>
                        </a:spcBef>
                        <a:spcAft>
                          <a:spcPts val="0"/>
                        </a:spcAft>
                        <a:buNone/>
                      </a:pPr>
                      <a:r>
                        <a:rPr lang="en-US" sz="1600" b="1" u="none" strike="noStrike" cap="none">
                          <a:latin typeface="Calibri"/>
                          <a:ea typeface="Calibri"/>
                          <a:cs typeface="Calibri"/>
                          <a:sym typeface="Calibri"/>
                        </a:rPr>
                        <a:t>5 minutes</a:t>
                      </a:r>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600" b="1" u="none" strike="noStrike" cap="none">
                          <a:latin typeface="Calibri"/>
                          <a:ea typeface="Calibri"/>
                          <a:cs typeface="Calibri"/>
                          <a:sym typeface="Calibri"/>
                        </a:rPr>
                        <a:t>5 minutes</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600" b="1" u="none" strike="noStrike" cap="none">
                          <a:latin typeface="Calibri"/>
                          <a:ea typeface="Calibri"/>
                          <a:cs typeface="Calibri"/>
                          <a:sym typeface="Calibri"/>
                        </a:rPr>
                        <a:t>5 minutes</a:t>
                      </a:r>
                      <a:endParaRPr/>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Clr>
                          <a:srgbClr val="000000"/>
                        </a:buClr>
                        <a:buSzPts val="1400"/>
                        <a:buFont typeface="Noto Sans Symbols"/>
                        <a:buNone/>
                      </a:pPr>
                      <a:r>
                        <a:rPr lang="en-US" sz="1400" b="1" u="none" strike="noStrike" cap="none">
                          <a:latin typeface="Calibri"/>
                          <a:ea typeface="Calibri"/>
                          <a:cs typeface="Calibri"/>
                          <a:sym typeface="Calibri"/>
                        </a:rPr>
                        <a:t>On your own, jot down your thoughts…</a:t>
                      </a:r>
                      <a:endParaRPr/>
                    </a:p>
                    <a:p>
                      <a:pPr marL="0" marR="0" lvl="0" indent="0" algn="ctr" rtl="0">
                        <a:lnSpc>
                          <a:spcPct val="100000"/>
                        </a:lnSpc>
                        <a:spcBef>
                          <a:spcPts val="0"/>
                        </a:spcBef>
                        <a:spcAft>
                          <a:spcPts val="0"/>
                        </a:spcAft>
                        <a:buClr>
                          <a:srgbClr val="000000"/>
                        </a:buClr>
                        <a:buSzPts val="1400"/>
                        <a:buFont typeface="Noto Sans Symbols"/>
                        <a:buNone/>
                      </a:pPr>
                      <a:r>
                        <a:rPr lang="en-US" sz="1400" u="none" strike="noStrike" cap="none">
                          <a:latin typeface="Calibri"/>
                          <a:ea typeface="Calibri"/>
                          <a:cs typeface="Calibri"/>
                          <a:sym typeface="Calibri"/>
                        </a:rPr>
                        <a:t>(note: </a:t>
                      </a:r>
                      <a:r>
                        <a:rPr lang="en-US">
                          <a:latin typeface="Calibri"/>
                          <a:ea typeface="Calibri"/>
                          <a:cs typeface="Calibri"/>
                          <a:sym typeface="Calibri"/>
                        </a:rPr>
                        <a:t>Using the JamBoard</a:t>
                      </a:r>
                      <a:r>
                        <a:rPr lang="en-US" sz="1400" u="none" strike="noStrike" cap="none">
                          <a:latin typeface="Calibri"/>
                          <a:ea typeface="Calibri"/>
                          <a:cs typeface="Calibri"/>
                          <a:sym typeface="Calibri"/>
                        </a:rPr>
                        <a:t>)</a:t>
                      </a:r>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400" b="1" u="none" strike="noStrike" cap="none">
                          <a:latin typeface="Calibri"/>
                          <a:ea typeface="Calibri"/>
                          <a:cs typeface="Calibri"/>
                          <a:sym typeface="Calibri"/>
                        </a:rPr>
                        <a:t>With the person next to you, share what you wrote…</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400" b="1" u="none" strike="noStrike" cap="none">
                          <a:latin typeface="Calibri"/>
                          <a:ea typeface="Calibri"/>
                          <a:cs typeface="Calibri"/>
                          <a:sym typeface="Calibri"/>
                        </a:rPr>
                        <a:t>As a whole group, be prepared to share what you and your partner need.</a:t>
                      </a:r>
                      <a:endParaRPr/>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600" name="Google Shape;600;p5"/>
          <p:cNvSpPr txBox="1"/>
          <p:nvPr/>
        </p:nvSpPr>
        <p:spPr>
          <a:xfrm>
            <a:off x="84900" y="3419052"/>
            <a:ext cx="8974200" cy="1323600"/>
          </a:xfrm>
          <a:prstGeom prst="rect">
            <a:avLst/>
          </a:prstGeom>
          <a:solidFill>
            <a:srgbClr val="E6E3CB"/>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i="0" u="none" strike="noStrike" cap="none">
                <a:solidFill>
                  <a:srgbClr val="000000"/>
                </a:solidFill>
                <a:latin typeface="Calibri"/>
                <a:ea typeface="Calibri"/>
                <a:cs typeface="Calibri"/>
                <a:sym typeface="Calibri"/>
              </a:rPr>
              <a:t>(a) What questions of </a:t>
            </a:r>
            <a:r>
              <a:rPr lang="en-US" sz="1600">
                <a:latin typeface="Calibri"/>
                <a:ea typeface="Calibri"/>
                <a:cs typeface="Calibri"/>
                <a:sym typeface="Calibri"/>
              </a:rPr>
              <a:t>resource inequities and the</a:t>
            </a:r>
            <a:r>
              <a:rPr lang="en-US" sz="1600" i="0" u="none" strike="noStrike" cap="none">
                <a:solidFill>
                  <a:srgbClr val="000000"/>
                </a:solidFill>
                <a:latin typeface="Calibri"/>
                <a:ea typeface="Calibri"/>
                <a:cs typeface="Calibri"/>
                <a:sym typeface="Calibri"/>
              </a:rPr>
              <a:t> accountability system do you believe the Task Force has yet to </a:t>
            </a:r>
            <a:r>
              <a:rPr lang="en-US" sz="1600">
                <a:latin typeface="Calibri"/>
                <a:ea typeface="Calibri"/>
                <a:cs typeface="Calibri"/>
                <a:sym typeface="Calibri"/>
              </a:rPr>
              <a:t>study</a:t>
            </a:r>
            <a:r>
              <a:rPr lang="en-US" sz="1600" i="0" u="none" strike="noStrike" cap="none">
                <a:solidFill>
                  <a:srgbClr val="000000"/>
                </a:solidFill>
                <a:latin typeface="Calibri"/>
                <a:ea typeface="Calibri"/>
                <a:cs typeface="Calibri"/>
                <a:sym typeface="Calibri"/>
              </a:rPr>
              <a:t>?</a:t>
            </a:r>
            <a:endParaRPr>
              <a:latin typeface="Calibri"/>
              <a:ea typeface="Calibri"/>
              <a:cs typeface="Calibri"/>
              <a:sym typeface="Calibri"/>
            </a:endParaRPr>
          </a:p>
          <a:p>
            <a:pPr marL="0" marR="0" lvl="0" indent="0" algn="l" rtl="0">
              <a:lnSpc>
                <a:spcPct val="100000"/>
              </a:lnSpc>
              <a:spcBef>
                <a:spcPts val="0"/>
              </a:spcBef>
              <a:spcAft>
                <a:spcPts val="0"/>
              </a:spcAft>
              <a:buNone/>
            </a:pPr>
            <a:r>
              <a:rPr lang="en-US" sz="1600" i="0" u="none" strike="noStrike" cap="none">
                <a:solidFill>
                  <a:srgbClr val="000000"/>
                </a:solidFill>
                <a:latin typeface="Calibri"/>
                <a:ea typeface="Calibri"/>
                <a:cs typeface="Calibri"/>
                <a:sym typeface="Calibri"/>
              </a:rPr>
              <a:t>(b) What are 2-3 things you’ve wanted to share that have yet to be said?</a:t>
            </a:r>
            <a:endParaRPr>
              <a:latin typeface="Calibri"/>
              <a:ea typeface="Calibri"/>
              <a:cs typeface="Calibri"/>
              <a:sym typeface="Calibri"/>
            </a:endParaRPr>
          </a:p>
          <a:p>
            <a:pPr marL="0" marR="0" lvl="0" indent="0" algn="l" rtl="0">
              <a:lnSpc>
                <a:spcPct val="100000"/>
              </a:lnSpc>
              <a:spcBef>
                <a:spcPts val="0"/>
              </a:spcBef>
              <a:spcAft>
                <a:spcPts val="0"/>
              </a:spcAft>
              <a:buNone/>
            </a:pPr>
            <a:r>
              <a:rPr lang="en-US" sz="1600" i="0" u="none" strike="noStrike" cap="none">
                <a:solidFill>
                  <a:srgbClr val="000000"/>
                </a:solidFill>
                <a:latin typeface="Calibri"/>
                <a:ea typeface="Calibri"/>
                <a:cs typeface="Calibri"/>
                <a:sym typeface="Calibri"/>
              </a:rPr>
              <a:t>(c) Who would you like to hear from to better study the accountability system to address resource inequities?</a:t>
            </a:r>
            <a:endParaRPr sz="1600" i="0" u="none" strike="noStrike" cap="none">
              <a:solidFill>
                <a:srgbClr val="000000"/>
              </a:solidFill>
              <a:latin typeface="Calibri"/>
              <a:ea typeface="Calibri"/>
              <a:cs typeface="Calibri"/>
              <a:sym typeface="Calibri"/>
            </a:endParaRPr>
          </a:p>
        </p:txBody>
      </p:sp>
      <p:pic>
        <p:nvPicPr>
          <p:cNvPr id="601" name="Google Shape;601;p5">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320100" y="1255350"/>
            <a:ext cx="1906803" cy="1066799"/>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337"/>
        <p:cNvGrpSpPr/>
        <p:nvPr/>
      </p:nvGrpSpPr>
      <p:grpSpPr>
        <a:xfrm>
          <a:off x="0" y="0"/>
          <a:ext cx="0" cy="0"/>
          <a:chOff x="0" y="0"/>
          <a:chExt cx="0" cy="0"/>
        </a:xfrm>
      </p:grpSpPr>
      <p:sp>
        <p:nvSpPr>
          <p:cNvPr id="1338" name="Google Shape;1338;g29516f4ead8_3_0"/>
          <p:cNvSpPr txBox="1">
            <a:spLocks noGrp="1"/>
          </p:cNvSpPr>
          <p:nvPr>
            <p:ph type="body" idx="1"/>
          </p:nvPr>
        </p:nvSpPr>
        <p:spPr>
          <a:xfrm>
            <a:off x="822960" y="995090"/>
            <a:ext cx="7543800" cy="3406800"/>
          </a:xfrm>
          <a:prstGeom prst="rect">
            <a:avLst/>
          </a:prstGeom>
          <a:noFill/>
          <a:ln>
            <a:noFill/>
          </a:ln>
        </p:spPr>
        <p:txBody>
          <a:bodyPr spcFirstLastPara="1" wrap="square" lIns="0" tIns="45700" rIns="0" bIns="45700" anchor="t" anchorCtr="0">
            <a:normAutofit/>
          </a:bodyPr>
          <a:lstStyle/>
          <a:p>
            <a:pPr marL="0" lvl="0" indent="0" algn="ctr" rtl="0">
              <a:lnSpc>
                <a:spcPct val="90000"/>
              </a:lnSpc>
              <a:spcBef>
                <a:spcPts val="900"/>
              </a:spcBef>
              <a:spcAft>
                <a:spcPts val="0"/>
              </a:spcAft>
              <a:buSzPts val="1800"/>
              <a:buNone/>
            </a:pPr>
            <a:endParaRPr sz="3300"/>
          </a:p>
          <a:p>
            <a:pPr marL="0" lvl="0" indent="0" algn="ctr" rtl="0">
              <a:lnSpc>
                <a:spcPct val="90000"/>
              </a:lnSpc>
              <a:spcBef>
                <a:spcPts val="900"/>
              </a:spcBef>
              <a:spcAft>
                <a:spcPts val="0"/>
              </a:spcAft>
              <a:buSzPts val="1800"/>
              <a:buNone/>
            </a:pPr>
            <a:endParaRPr sz="3300"/>
          </a:p>
          <a:p>
            <a:pPr marL="0" lvl="0" indent="0" algn="ctr" rtl="0">
              <a:lnSpc>
                <a:spcPct val="90000"/>
              </a:lnSpc>
              <a:spcBef>
                <a:spcPts val="900"/>
              </a:spcBef>
              <a:spcAft>
                <a:spcPts val="151"/>
              </a:spcAft>
              <a:buSzPts val="1800"/>
              <a:buNone/>
            </a:pPr>
            <a:r>
              <a:rPr lang="en-US" sz="4600" b="1">
                <a:solidFill>
                  <a:schemeClr val="accent3"/>
                </a:solidFill>
              </a:rPr>
              <a:t>Thank you!</a:t>
            </a:r>
            <a:endParaRPr sz="4600" b="1">
              <a:solidFill>
                <a:schemeClr val="accent3"/>
              </a:solidFill>
            </a:endParaRPr>
          </a:p>
        </p:txBody>
      </p:sp>
      <p:sp>
        <p:nvSpPr>
          <p:cNvPr id="1339" name="Google Shape;1339;g29516f4ead8_3_0"/>
          <p:cNvSpPr txBox="1">
            <a:spLocks noGrp="1"/>
          </p:cNvSpPr>
          <p:nvPr>
            <p:ph type="sldNum" idx="12"/>
          </p:nvPr>
        </p:nvSpPr>
        <p:spPr>
          <a:xfrm>
            <a:off x="7425345" y="4844839"/>
            <a:ext cx="9840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US"/>
              <a:t>80</a:t>
            </a:fld>
            <a:endParaRPr/>
          </a:p>
        </p:txBody>
      </p:sp>
      <p:sp>
        <p:nvSpPr>
          <p:cNvPr id="1340" name="Google Shape;1340;g29516f4ead8_3_0"/>
          <p:cNvSpPr txBox="1">
            <a:spLocks noGrp="1"/>
          </p:cNvSpPr>
          <p:nvPr>
            <p:ph type="dt" idx="10"/>
          </p:nvPr>
        </p:nvSpPr>
        <p:spPr>
          <a:xfrm>
            <a:off x="822961" y="4844839"/>
            <a:ext cx="1854300" cy="2739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December 1, 2023</a:t>
            </a:r>
            <a:endParaRPr/>
          </a:p>
        </p:txBody>
      </p:sp>
      <p:sp>
        <p:nvSpPr>
          <p:cNvPr id="1341" name="Google Shape;1341;g29516f4ead8_3_0"/>
          <p:cNvSpPr txBox="1">
            <a:spLocks noGrp="1"/>
          </p:cNvSpPr>
          <p:nvPr>
            <p:ph type="title" idx="4294967295"/>
          </p:nvPr>
        </p:nvSpPr>
        <p:spPr>
          <a:xfrm>
            <a:off x="2765425" y="4845050"/>
            <a:ext cx="3616325" cy="2730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a:ln>
                  <a:noFill/>
                </a:ln>
                <a:solidFill>
                  <a:srgbClr val="F7CD9C"/>
                </a:solidFill>
                <a:effectLst/>
                <a:uLnTx/>
                <a:uFillTx/>
                <a:latin typeface="Calibri"/>
                <a:ea typeface="Calibri"/>
                <a:cs typeface="Calibri"/>
                <a:sym typeface="Calibri"/>
              </a:rPr>
              <a:t>1241 TASK FORCE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g25d02859bcf_0_70"/>
          <p:cNvSpPr txBox="1"/>
          <p:nvPr/>
        </p:nvSpPr>
        <p:spPr>
          <a:xfrm flipH="1">
            <a:off x="890755" y="3994815"/>
            <a:ext cx="7430400" cy="531000"/>
          </a:xfrm>
          <a:prstGeom prst="rect">
            <a:avLst/>
          </a:prstGeom>
          <a:noFill/>
          <a:ln>
            <a:noFill/>
          </a:ln>
        </p:spPr>
        <p:txBody>
          <a:bodyPr spcFirstLastPara="1" wrap="square" lIns="68575" tIns="34275" rIns="68575" bIns="34275" anchor="t" anchorCtr="0">
            <a:spAutoFit/>
          </a:bodyPr>
          <a:lstStyle/>
          <a:p>
            <a:pPr marL="171450" marR="0" lvl="0" indent="-171450" algn="l" rtl="0">
              <a:lnSpc>
                <a:spcPct val="100000"/>
              </a:lnSpc>
              <a:spcBef>
                <a:spcPts val="0"/>
              </a:spcBef>
              <a:spcAft>
                <a:spcPts val="0"/>
              </a:spcAft>
              <a:buClr>
                <a:schemeClr val="accent1"/>
              </a:buClr>
              <a:buSzPts val="1000"/>
              <a:buFont typeface="Arial"/>
              <a:buChar char="•"/>
            </a:pPr>
            <a:r>
              <a:rPr lang="en-US" sz="1000" b="0" i="0" u="none" strike="noStrike" cap="none">
                <a:solidFill>
                  <a:schemeClr val="dk1"/>
                </a:solidFill>
                <a:latin typeface="Calibri"/>
                <a:ea typeface="Calibri"/>
                <a:cs typeface="Calibri"/>
                <a:sym typeface="Calibri"/>
              </a:rPr>
              <a:t>Content and agendas for these meetings to be developed from task force feedback, along with the “tools” listed in legislation.</a:t>
            </a:r>
            <a:endParaRPr sz="1000" b="0" i="0" u="none" strike="noStrike" cap="none">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accent1"/>
              </a:buClr>
              <a:buSzPts val="1000"/>
              <a:buFont typeface="Arial"/>
              <a:buChar char="•"/>
            </a:pPr>
            <a:r>
              <a:rPr lang="en-US" sz="1000" b="0" i="0" u="none" strike="noStrike" cap="none">
                <a:solidFill>
                  <a:schemeClr val="dk1"/>
                </a:solidFill>
                <a:latin typeface="Calibri"/>
                <a:ea typeface="Calibri"/>
                <a:cs typeface="Calibri"/>
                <a:sym typeface="Calibri"/>
              </a:rPr>
              <a:t>Feedback from “parent organization, student organizations and additional stakeholders as needed” to be incorporated throughout Phase I as identified by Task Force members.</a:t>
            </a:r>
            <a:endParaRPr sz="1000" b="0" i="0" u="none" strike="noStrike" cap="none">
              <a:solidFill>
                <a:schemeClr val="dk1"/>
              </a:solidFill>
              <a:latin typeface="Calibri"/>
              <a:ea typeface="Calibri"/>
              <a:cs typeface="Calibri"/>
              <a:sym typeface="Calibri"/>
            </a:endParaRPr>
          </a:p>
        </p:txBody>
      </p:sp>
      <p:sp>
        <p:nvSpPr>
          <p:cNvPr id="607" name="Google Shape;607;g25d02859bcf_0_70"/>
          <p:cNvSpPr txBox="1">
            <a:spLocks noGrp="1"/>
          </p:cNvSpPr>
          <p:nvPr>
            <p:ph type="title"/>
          </p:nvPr>
        </p:nvSpPr>
        <p:spPr>
          <a:xfrm>
            <a:off x="704288" y="126111"/>
            <a:ext cx="8589786" cy="634500"/>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F3F3F"/>
              </a:buClr>
              <a:buSzPts val="3009"/>
              <a:buFont typeface="Calibri"/>
              <a:buNone/>
            </a:pPr>
            <a:r>
              <a:rPr lang="en-US" sz="2800" dirty="0">
                <a:solidFill>
                  <a:schemeClr val="accent3"/>
                </a:solidFill>
              </a:rPr>
              <a:t>Roadmap:  Phase I – Interim Report &amp; “The What”</a:t>
            </a:r>
            <a:endParaRPr sz="2800" dirty="0"/>
          </a:p>
        </p:txBody>
      </p:sp>
      <p:sp>
        <p:nvSpPr>
          <p:cNvPr id="608" name="Google Shape;608;g25d02859bcf_0_70"/>
          <p:cNvSpPr txBox="1">
            <a:spLocks noGrp="1"/>
          </p:cNvSpPr>
          <p:nvPr>
            <p:ph type="dt" idx="10"/>
          </p:nvPr>
        </p:nvSpPr>
        <p:spPr>
          <a:xfrm>
            <a:off x="822961" y="4844839"/>
            <a:ext cx="1854300" cy="2739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December 1,  2023</a:t>
            </a:r>
            <a:endParaRPr/>
          </a:p>
        </p:txBody>
      </p:sp>
      <p:sp>
        <p:nvSpPr>
          <p:cNvPr id="609" name="Google Shape;609;g25d02859bcf_0_70"/>
          <p:cNvSpPr txBox="1">
            <a:spLocks noGrp="1"/>
          </p:cNvSpPr>
          <p:nvPr>
            <p:ph type="ftr" idx="11"/>
          </p:nvPr>
        </p:nvSpPr>
        <p:spPr>
          <a:xfrm>
            <a:off x="2764642" y="4844839"/>
            <a:ext cx="3617100" cy="273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1241 TASK FORCE</a:t>
            </a:r>
            <a:endParaRPr/>
          </a:p>
        </p:txBody>
      </p:sp>
      <p:sp>
        <p:nvSpPr>
          <p:cNvPr id="610" name="Google Shape;610;g25d02859bcf_0_70"/>
          <p:cNvSpPr txBox="1">
            <a:spLocks noGrp="1"/>
          </p:cNvSpPr>
          <p:nvPr>
            <p:ph type="sldNum" idx="12"/>
          </p:nvPr>
        </p:nvSpPr>
        <p:spPr>
          <a:xfrm>
            <a:off x="7425345" y="4844839"/>
            <a:ext cx="9840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9</a:t>
            </a:fld>
            <a:endParaRPr/>
          </a:p>
        </p:txBody>
      </p:sp>
      <p:graphicFrame>
        <p:nvGraphicFramePr>
          <p:cNvPr id="611" name="Google Shape;611;g25d02859bcf_0_70"/>
          <p:cNvGraphicFramePr/>
          <p:nvPr>
            <p:extLst>
              <p:ext uri="{D42A27DB-BD31-4B8C-83A1-F6EECF244321}">
                <p14:modId xmlns:p14="http://schemas.microsoft.com/office/powerpoint/2010/main" val="1611988572"/>
              </p:ext>
            </p:extLst>
          </p:nvPr>
        </p:nvGraphicFramePr>
        <p:xfrm>
          <a:off x="890755" y="953770"/>
          <a:ext cx="7699400" cy="2870250"/>
        </p:xfrm>
        <a:graphic>
          <a:graphicData uri="http://schemas.openxmlformats.org/drawingml/2006/table">
            <a:tbl>
              <a:tblPr firstRow="1" bandRow="1">
                <a:noFill/>
                <a:tableStyleId>{1C7D7A6E-CD16-4241-897B-9961BEE30445}</a:tableStyleId>
              </a:tblPr>
              <a:tblGrid>
                <a:gridCol w="1924850">
                  <a:extLst>
                    <a:ext uri="{9D8B030D-6E8A-4147-A177-3AD203B41FA5}">
                      <a16:colId xmlns:a16="http://schemas.microsoft.com/office/drawing/2014/main" val="20000"/>
                    </a:ext>
                  </a:extLst>
                </a:gridCol>
                <a:gridCol w="1924850">
                  <a:extLst>
                    <a:ext uri="{9D8B030D-6E8A-4147-A177-3AD203B41FA5}">
                      <a16:colId xmlns:a16="http://schemas.microsoft.com/office/drawing/2014/main" val="20001"/>
                    </a:ext>
                  </a:extLst>
                </a:gridCol>
                <a:gridCol w="2062725">
                  <a:extLst>
                    <a:ext uri="{9D8B030D-6E8A-4147-A177-3AD203B41FA5}">
                      <a16:colId xmlns:a16="http://schemas.microsoft.com/office/drawing/2014/main" val="20002"/>
                    </a:ext>
                  </a:extLst>
                </a:gridCol>
                <a:gridCol w="1786975">
                  <a:extLst>
                    <a:ext uri="{9D8B030D-6E8A-4147-A177-3AD203B41FA5}">
                      <a16:colId xmlns:a16="http://schemas.microsoft.com/office/drawing/2014/main" val="20003"/>
                    </a:ext>
                  </a:extLst>
                </a:gridCol>
              </a:tblGrid>
              <a:tr h="370850">
                <a:tc>
                  <a:txBody>
                    <a:bodyPr/>
                    <a:lstStyle/>
                    <a:p>
                      <a:pPr marL="0" marR="0" lvl="0" indent="0" algn="ctr" rtl="0">
                        <a:lnSpc>
                          <a:spcPct val="100000"/>
                        </a:lnSpc>
                        <a:spcBef>
                          <a:spcPts val="0"/>
                        </a:spcBef>
                        <a:spcAft>
                          <a:spcPts val="0"/>
                        </a:spcAft>
                        <a:buClr>
                          <a:srgbClr val="000000"/>
                        </a:buClr>
                        <a:buSzPts val="1351"/>
                        <a:buFont typeface="Arial"/>
                        <a:buNone/>
                      </a:pPr>
                      <a:r>
                        <a:rPr lang="en-US" sz="1351" u="none" strike="noStrike" cap="none">
                          <a:solidFill>
                            <a:schemeClr val="lt1"/>
                          </a:solidFill>
                          <a:latin typeface="Calibri"/>
                          <a:ea typeface="Calibri"/>
                          <a:cs typeface="Calibri"/>
                          <a:sym typeface="Calibri"/>
                        </a:rPr>
                        <a:t>November 3</a:t>
                      </a:r>
                      <a:endParaRPr sz="1400" u="none" strike="noStrike" cap="none">
                        <a:latin typeface="Calibri"/>
                        <a:ea typeface="Calibri"/>
                        <a:cs typeface="Calibri"/>
                        <a:sym typeface="Calibri"/>
                      </a:endParaRPr>
                    </a:p>
                  </a:txBody>
                  <a:tcPr marL="91450" marR="91450" marT="45725" marB="45725">
                    <a:solidFill>
                      <a:srgbClr val="A64D79"/>
                    </a:solidFill>
                  </a:tcPr>
                </a:tc>
                <a:tc>
                  <a:txBody>
                    <a:bodyPr/>
                    <a:lstStyle/>
                    <a:p>
                      <a:pPr marL="0" marR="0" lvl="0" indent="0" algn="ctr" rtl="0">
                        <a:lnSpc>
                          <a:spcPct val="100000"/>
                        </a:lnSpc>
                        <a:spcBef>
                          <a:spcPts val="0"/>
                        </a:spcBef>
                        <a:spcAft>
                          <a:spcPts val="0"/>
                        </a:spcAft>
                        <a:buClr>
                          <a:srgbClr val="000000"/>
                        </a:buClr>
                        <a:buSzPts val="1351"/>
                        <a:buFont typeface="Arial"/>
                        <a:buNone/>
                      </a:pPr>
                      <a:r>
                        <a:rPr lang="en-US" sz="1351" u="none" strike="noStrike" cap="none" dirty="0">
                          <a:solidFill>
                            <a:schemeClr val="tx1"/>
                          </a:solidFill>
                          <a:latin typeface="Calibri"/>
                          <a:ea typeface="Calibri"/>
                          <a:cs typeface="Calibri"/>
                          <a:sym typeface="Calibri"/>
                        </a:rPr>
                        <a:t>December 1</a:t>
                      </a:r>
                      <a:endParaRPr sz="1400" u="none" strike="noStrike" cap="none" dirty="0">
                        <a:solidFill>
                          <a:schemeClr val="tx1"/>
                        </a:solidFill>
                        <a:latin typeface="Calibri"/>
                        <a:ea typeface="Calibri"/>
                        <a:cs typeface="Calibri"/>
                        <a:sym typeface="Calibri"/>
                      </a:endParaRPr>
                    </a:p>
                  </a:txBody>
                  <a:tcPr marL="91450" marR="91450" marT="45725" marB="45725">
                    <a:lnR w="9525" cap="flat" cmpd="sng">
                      <a:solidFill>
                        <a:srgbClr val="9E9E9E"/>
                      </a:solidFill>
                      <a:prstDash val="solid"/>
                      <a:round/>
                      <a:headEnd type="none" w="sm" len="sm"/>
                      <a:tailEnd type="none" w="sm" len="sm"/>
                    </a:lnR>
                    <a:solidFill>
                      <a:srgbClr val="F1C232"/>
                    </a:solidFill>
                  </a:tcPr>
                </a:tc>
                <a:tc>
                  <a:txBody>
                    <a:bodyPr/>
                    <a:lstStyle/>
                    <a:p>
                      <a:pPr marL="0" marR="0" lvl="0" indent="0" algn="ctr" rtl="0">
                        <a:lnSpc>
                          <a:spcPct val="100000"/>
                        </a:lnSpc>
                        <a:spcBef>
                          <a:spcPts val="0"/>
                        </a:spcBef>
                        <a:spcAft>
                          <a:spcPts val="0"/>
                        </a:spcAft>
                        <a:buClr>
                          <a:srgbClr val="000000"/>
                        </a:buClr>
                        <a:buSzPts val="1351"/>
                        <a:buFont typeface="Arial"/>
                        <a:buNone/>
                      </a:pPr>
                      <a:r>
                        <a:rPr lang="en-US" sz="1351" u="none" strike="noStrike" cap="none" dirty="0">
                          <a:solidFill>
                            <a:schemeClr val="tx1"/>
                          </a:solidFill>
                          <a:latin typeface="Calibri"/>
                          <a:ea typeface="Calibri"/>
                          <a:cs typeface="Calibri"/>
                          <a:sym typeface="Calibri"/>
                        </a:rPr>
                        <a:t>January </a:t>
                      </a:r>
                      <a:r>
                        <a:rPr lang="en-US" sz="1351" dirty="0">
                          <a:solidFill>
                            <a:schemeClr val="tx1"/>
                          </a:solidFill>
                          <a:latin typeface="Calibri"/>
                          <a:ea typeface="Calibri"/>
                          <a:cs typeface="Calibri"/>
                          <a:sym typeface="Calibri"/>
                        </a:rPr>
                        <a:t>9–VIRTUAL</a:t>
                      </a:r>
                      <a:endParaRPr sz="1351" u="none" strike="noStrike" cap="none" dirty="0">
                        <a:solidFill>
                          <a:schemeClr val="tx1"/>
                        </a:solidFill>
                        <a:latin typeface="Calibri"/>
                        <a:ea typeface="Calibri"/>
                        <a:cs typeface="Calibri"/>
                        <a:sym typeface="Calibri"/>
                      </a:endParaRPr>
                    </a:p>
                  </a:txBody>
                  <a:tcPr marL="91450" marR="91450"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000000"/>
                        </a:buClr>
                        <a:buSzPts val="1351"/>
                        <a:buFont typeface="Arial"/>
                        <a:buNone/>
                      </a:pPr>
                      <a:r>
                        <a:rPr lang="en-US" sz="1351" u="none" strike="noStrike" cap="none">
                          <a:solidFill>
                            <a:schemeClr val="lt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January </a:t>
                      </a:r>
                      <a:r>
                        <a:rPr lang="en-US" sz="1351">
                          <a:solidFill>
                            <a:schemeClr val="lt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17</a:t>
                      </a:r>
                      <a:endParaRPr sz="1400" u="none" strike="noStrike" cap="none">
                        <a:latin typeface="Calibri"/>
                        <a:ea typeface="Calibri"/>
                        <a:cs typeface="Calibri"/>
                        <a:sym typeface="Calibri"/>
                      </a:endParaRPr>
                    </a:p>
                  </a:txBody>
                  <a:tcPr marL="91450" marR="91450" marT="45725" marB="45725">
                    <a:lnL w="9525" cap="flat" cmpd="sng">
                      <a:solidFill>
                        <a:srgbClr val="9E9E9E"/>
                      </a:solidFill>
                      <a:prstDash val="solid"/>
                      <a:round/>
                      <a:headEnd type="none" w="sm" len="sm"/>
                      <a:tailEnd type="none" w="sm" len="sm"/>
                    </a:lnL>
                    <a:solidFill>
                      <a:srgbClr val="3F739B"/>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latin typeface="Calibri"/>
                          <a:ea typeface="Calibri"/>
                          <a:cs typeface="Calibri"/>
                          <a:sym typeface="Calibri"/>
                        </a:rPr>
                        <a:t>Refine and adopt</a:t>
                      </a:r>
                      <a:r>
                        <a:rPr lang="en-US" sz="1000" u="none" strike="noStrike" cap="none">
                          <a:latin typeface="Calibri"/>
                          <a:ea typeface="Calibri"/>
                          <a:cs typeface="Calibri"/>
                          <a:sym typeface="Calibri"/>
                        </a:rPr>
                        <a:t> the final road map.</a:t>
                      </a:r>
                      <a:endParaRPr sz="1400" u="none" strike="noStrike" cap="none">
                        <a:latin typeface="Calibri"/>
                        <a:ea typeface="Calibri"/>
                        <a:cs typeface="Calibri"/>
                        <a:sym typeface="Calibri"/>
                      </a:endParaRPr>
                    </a:p>
                  </a:txBody>
                  <a:tcPr marL="91450" marR="91450" marT="45725" marB="45725">
                    <a:solidFill>
                      <a:srgbClr val="990099">
                        <a:alpha val="24705"/>
                      </a:srgbClr>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1" u="none" strike="noStrike" cap="none">
                          <a:latin typeface="Calibri"/>
                          <a:ea typeface="Calibri"/>
                          <a:cs typeface="Calibri"/>
                          <a:sym typeface="Calibri"/>
                        </a:rPr>
                        <a:t>Review &amp; identify </a:t>
                      </a:r>
                      <a:r>
                        <a:rPr lang="en-US" sz="1000" u="none" strike="noStrike" cap="none">
                          <a:latin typeface="Calibri"/>
                          <a:ea typeface="Calibri"/>
                          <a:cs typeface="Calibri"/>
                          <a:sym typeface="Calibri"/>
                        </a:rPr>
                        <a:t>priorities from Nov meeting</a:t>
                      </a:r>
                      <a:endParaRPr sz="1400" u="none" strike="noStrike" cap="none">
                        <a:latin typeface="Calibri"/>
                        <a:ea typeface="Calibri"/>
                        <a:cs typeface="Calibri"/>
                        <a:sym typeface="Calibri"/>
                      </a:endParaRPr>
                    </a:p>
                  </a:txBody>
                  <a:tcPr marL="91450" marR="91450" marT="45725" marB="45725">
                    <a:lnR w="9525" cap="flat" cmpd="sng">
                      <a:solidFill>
                        <a:srgbClr val="9E9E9E"/>
                      </a:solidFill>
                      <a:prstDash val="solid"/>
                      <a:round/>
                      <a:headEnd type="none" w="sm" len="sm"/>
                      <a:tailEnd type="none" w="sm" len="sm"/>
                    </a:lnR>
                    <a:solidFill>
                      <a:srgbClr val="FFF2CC"/>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1" u="none" strike="noStrike" cap="none">
                          <a:latin typeface="Calibri"/>
                          <a:ea typeface="Calibri"/>
                          <a:cs typeface="Calibri"/>
                          <a:sym typeface="Calibri"/>
                        </a:rPr>
                        <a:t>Review &amp; identify</a:t>
                      </a:r>
                      <a:r>
                        <a:rPr lang="en-US" sz="1000" u="none" strike="noStrike" cap="none">
                          <a:latin typeface="Calibri"/>
                          <a:ea typeface="Calibri"/>
                          <a:cs typeface="Calibri"/>
                          <a:sym typeface="Calibri"/>
                        </a:rPr>
                        <a:t> priorities from Dec meeting</a:t>
                      </a:r>
                      <a:endParaRPr sz="1000" b="1" i="1" u="none" strike="noStrike" cap="none">
                        <a:latin typeface="Calibri"/>
                        <a:ea typeface="Calibri"/>
                        <a:cs typeface="Calibri"/>
                        <a:sym typeface="Calibri"/>
                      </a:endParaRPr>
                    </a:p>
                  </a:txBody>
                  <a:tcPr marL="91450" marR="91450"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7CD9C"/>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1" u="none" strike="noStrike" cap="none">
                          <a:latin typeface="Calibri"/>
                          <a:ea typeface="Calibri"/>
                          <a:cs typeface="Calibri"/>
                          <a:sym typeface="Calibri"/>
                        </a:rPr>
                        <a:t>Review &amp; identify </a:t>
                      </a:r>
                      <a:r>
                        <a:rPr lang="en-US" sz="1000" u="none" strike="noStrike" cap="none">
                          <a:latin typeface="Calibri"/>
                          <a:ea typeface="Calibri"/>
                          <a:cs typeface="Calibri"/>
                          <a:sym typeface="Calibri"/>
                        </a:rPr>
                        <a:t>priorities from first Jan meeting</a:t>
                      </a:r>
                      <a:endParaRPr sz="1400" u="none" strike="noStrike" cap="none">
                        <a:latin typeface="Calibri"/>
                        <a:ea typeface="Calibri"/>
                        <a:cs typeface="Calibri"/>
                        <a:sym typeface="Calibri"/>
                      </a:endParaRPr>
                    </a:p>
                  </a:txBody>
                  <a:tcPr marL="91450" marR="91450" marT="45725" marB="45725">
                    <a:lnL w="9525" cap="flat" cmpd="sng">
                      <a:solidFill>
                        <a:srgbClr val="9E9E9E"/>
                      </a:solidFill>
                      <a:prstDash val="solid"/>
                      <a:round/>
                      <a:headEnd type="none" w="sm" len="sm"/>
                      <a:tailEnd type="none" w="sm" len="sm"/>
                    </a:lnL>
                    <a:solidFill>
                      <a:srgbClr val="CFE2F3"/>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chemeClr val="dk1"/>
                        </a:buClr>
                        <a:buSzPts val="1000"/>
                        <a:buFont typeface="Calibri"/>
                        <a:buNone/>
                      </a:pPr>
                      <a:r>
                        <a:rPr lang="en-US" sz="1000" b="1" i="1" u="none" strike="noStrike" cap="none">
                          <a:latin typeface="Calibri"/>
                          <a:ea typeface="Calibri"/>
                          <a:cs typeface="Calibri"/>
                          <a:sym typeface="Calibri"/>
                        </a:rPr>
                        <a:t>What</a:t>
                      </a:r>
                      <a:r>
                        <a:rPr lang="en-US" sz="1000" u="none" strike="noStrike" cap="none">
                          <a:latin typeface="Calibri"/>
                          <a:ea typeface="Calibri"/>
                          <a:cs typeface="Calibri"/>
                          <a:sym typeface="Calibri"/>
                        </a:rPr>
                        <a:t> are the academic opportunities that may impact academic achievement gaps?</a:t>
                      </a:r>
                      <a:endParaRPr sz="1400"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Calibri"/>
                        <a:ea typeface="Calibri"/>
                        <a:cs typeface="Calibri"/>
                        <a:sym typeface="Calibri"/>
                      </a:endParaRPr>
                    </a:p>
                  </a:txBody>
                  <a:tcPr marL="91450" marR="91450" marT="45725" marB="45725">
                    <a:solidFill>
                      <a:srgbClr val="990099">
                        <a:alpha val="24705"/>
                      </a:srgbClr>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1" u="none" strike="noStrike" cap="none">
                          <a:latin typeface="Calibri"/>
                          <a:ea typeface="Calibri"/>
                          <a:cs typeface="Calibri"/>
                          <a:sym typeface="Calibri"/>
                        </a:rPr>
                        <a:t>What</a:t>
                      </a:r>
                      <a:r>
                        <a:rPr lang="en-US" sz="1000" u="none" strike="noStrike" cap="none">
                          <a:latin typeface="Calibri"/>
                          <a:ea typeface="Calibri"/>
                          <a:cs typeface="Calibri"/>
                          <a:sym typeface="Calibri"/>
                        </a:rPr>
                        <a:t> are promising practices within Colorado?</a:t>
                      </a:r>
                      <a:endParaRPr sz="1400" u="none" strike="noStrike" cap="none">
                        <a:latin typeface="Calibri"/>
                        <a:ea typeface="Calibri"/>
                        <a:cs typeface="Calibri"/>
                        <a:sym typeface="Calibri"/>
                      </a:endParaRPr>
                    </a:p>
                  </a:txBody>
                  <a:tcPr marL="91450" marR="91450" marT="45725" marB="45725">
                    <a:lnR w="9525" cap="flat" cmpd="sng">
                      <a:solidFill>
                        <a:srgbClr val="9E9E9E"/>
                      </a:solidFill>
                      <a:prstDash val="solid"/>
                      <a:round/>
                      <a:headEnd type="none" w="sm" len="sm"/>
                      <a:tailEnd type="none" w="sm" len="sm"/>
                    </a:lnR>
                    <a:solidFill>
                      <a:srgbClr val="FFF2CC"/>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1" u="none" strike="noStrike" cap="none">
                          <a:latin typeface="Calibri"/>
                          <a:ea typeface="Calibri"/>
                          <a:cs typeface="Calibri"/>
                          <a:sym typeface="Calibri"/>
                        </a:rPr>
                        <a:t>What</a:t>
                      </a:r>
                      <a:r>
                        <a:rPr lang="en-US" sz="1000" u="none" strike="noStrike" cap="none">
                          <a:latin typeface="Calibri"/>
                          <a:ea typeface="Calibri"/>
                          <a:cs typeface="Calibri"/>
                          <a:sym typeface="Calibri"/>
                        </a:rPr>
                        <a:t> are the opportunities for improvements to the accountability and accreditation system to expand and incentivize academic opportunities?</a:t>
                      </a:r>
                      <a:endParaRPr sz="1000" b="1" i="1" u="none" strike="noStrike" cap="none">
                        <a:latin typeface="Calibri"/>
                        <a:ea typeface="Calibri"/>
                        <a:cs typeface="Calibri"/>
                        <a:sym typeface="Calibri"/>
                      </a:endParaRPr>
                    </a:p>
                  </a:txBody>
                  <a:tcPr marL="91450" marR="91450"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7CD9C"/>
                    </a:solidFill>
                  </a:tcPr>
                </a:tc>
                <a:tc rowSpan="2">
                  <a:txBody>
                    <a:bodyPr/>
                    <a:lstStyle/>
                    <a:p>
                      <a:pPr marL="0" marR="0" lvl="0" indent="0" algn="l" rtl="0">
                        <a:lnSpc>
                          <a:spcPct val="100000"/>
                        </a:lnSpc>
                        <a:spcBef>
                          <a:spcPts val="0"/>
                        </a:spcBef>
                        <a:spcAft>
                          <a:spcPts val="0"/>
                        </a:spcAft>
                        <a:buClr>
                          <a:srgbClr val="000000"/>
                        </a:buClr>
                        <a:buSzPts val="1000"/>
                        <a:buFont typeface="Arial"/>
                        <a:buNone/>
                      </a:pPr>
                      <a:r>
                        <a:rPr lang="en-US" sz="1000" b="1" i="1" u="none" strike="noStrike" cap="none">
                          <a:latin typeface="Calibri"/>
                          <a:ea typeface="Calibri"/>
                          <a:cs typeface="Calibri"/>
                          <a:sym typeface="Calibri"/>
                        </a:rPr>
                        <a:t>Review &amp; identify </a:t>
                      </a:r>
                      <a:r>
                        <a:rPr lang="en-US" sz="1000" u="none" strike="noStrike" cap="none">
                          <a:latin typeface="Calibri"/>
                          <a:ea typeface="Calibri"/>
                          <a:cs typeface="Calibri"/>
                          <a:sym typeface="Calibri"/>
                        </a:rPr>
                        <a:t>interim report details that outline the </a:t>
                      </a:r>
                      <a:r>
                        <a:rPr lang="en-US" sz="1000" b="1" i="1" u="none" strike="noStrike" cap="none">
                          <a:latin typeface="Calibri"/>
                          <a:ea typeface="Calibri"/>
                          <a:cs typeface="Calibri"/>
                          <a:sym typeface="Calibri"/>
                        </a:rPr>
                        <a:t>“what(s)” </a:t>
                      </a:r>
                      <a:r>
                        <a:rPr lang="en-US" sz="1000" u="none" strike="noStrike" cap="none">
                          <a:latin typeface="Calibri"/>
                          <a:ea typeface="Calibri"/>
                          <a:cs typeface="Calibri"/>
                          <a:sym typeface="Calibri"/>
                        </a:rPr>
                        <a:t>that are higher priority for the task force</a:t>
                      </a:r>
                      <a:endParaRPr sz="1400" u="none" strike="noStrike" cap="none">
                        <a:latin typeface="Calibri"/>
                        <a:ea typeface="Calibri"/>
                        <a:cs typeface="Calibri"/>
                        <a:sym typeface="Calibri"/>
                      </a:endParaRPr>
                    </a:p>
                  </a:txBody>
                  <a:tcPr marL="91450" marR="91450" marT="45725" marB="45725">
                    <a:lnL w="9525" cap="flat" cmpd="sng">
                      <a:solidFill>
                        <a:srgbClr val="9E9E9E"/>
                      </a:solidFill>
                      <a:prstDash val="solid"/>
                      <a:round/>
                      <a:headEnd type="none" w="sm" len="sm"/>
                      <a:tailEnd type="none" w="sm" len="sm"/>
                    </a:lnL>
                    <a:solidFill>
                      <a:srgbClr val="CFE2F3"/>
                    </a:solidFill>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000"/>
                        <a:buFont typeface="Arial"/>
                        <a:buNone/>
                      </a:pPr>
                      <a:r>
                        <a:rPr lang="en-US" sz="1000" b="1" i="1" u="none" strike="noStrike" cap="none">
                          <a:latin typeface="Calibri"/>
                          <a:ea typeface="Calibri"/>
                          <a:cs typeface="Calibri"/>
                          <a:sym typeface="Calibri"/>
                        </a:rPr>
                        <a:t>What</a:t>
                      </a:r>
                      <a:r>
                        <a:rPr lang="en-US" sz="1000" u="none" strike="noStrike" cap="none">
                          <a:latin typeface="Calibri"/>
                          <a:ea typeface="Calibri"/>
                          <a:cs typeface="Calibri"/>
                          <a:sym typeface="Calibri"/>
                        </a:rPr>
                        <a:t> are the inequities that may impact academic achievement gaps? </a:t>
                      </a:r>
                      <a:endParaRPr sz="1400" u="none" strike="noStrike" cap="none">
                        <a:latin typeface="Calibri"/>
                        <a:ea typeface="Calibri"/>
                        <a:cs typeface="Calibri"/>
                        <a:sym typeface="Calibri"/>
                      </a:endParaRPr>
                    </a:p>
                  </a:txBody>
                  <a:tcPr marL="91450" marR="91450" marT="45725" marB="45725">
                    <a:solidFill>
                      <a:srgbClr val="990099">
                        <a:alpha val="24705"/>
                      </a:srgbClr>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1" u="none" strike="noStrike" cap="none">
                          <a:latin typeface="Calibri"/>
                          <a:ea typeface="Calibri"/>
                          <a:cs typeface="Calibri"/>
                          <a:sym typeface="Calibri"/>
                        </a:rPr>
                        <a:t>What</a:t>
                      </a:r>
                      <a:r>
                        <a:rPr lang="en-US" sz="1000" u="none" strike="noStrike" cap="none">
                          <a:latin typeface="Calibri"/>
                          <a:ea typeface="Calibri"/>
                          <a:cs typeface="Calibri"/>
                          <a:sym typeface="Calibri"/>
                        </a:rPr>
                        <a:t> are promising practices from other states?</a:t>
                      </a:r>
                      <a:endParaRPr sz="1400" u="none" strike="noStrike" cap="none">
                        <a:latin typeface="Calibri"/>
                        <a:ea typeface="Calibri"/>
                        <a:cs typeface="Calibri"/>
                        <a:sym typeface="Calibri"/>
                      </a:endParaRPr>
                    </a:p>
                  </a:txBody>
                  <a:tcPr marL="91450" marR="91450" marT="45725" marB="45725">
                    <a:lnR w="9525" cap="flat" cmpd="sng">
                      <a:solidFill>
                        <a:srgbClr val="9E9E9E"/>
                      </a:solidFill>
                      <a:prstDash val="solid"/>
                      <a:round/>
                      <a:headEnd type="none" w="sm" len="sm"/>
                      <a:tailEnd type="none" w="sm" len="sm"/>
                    </a:lnR>
                    <a:solidFill>
                      <a:srgbClr val="FFF2CC"/>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1" u="none" strike="noStrike" cap="none">
                          <a:latin typeface="Calibri"/>
                          <a:ea typeface="Calibri"/>
                          <a:cs typeface="Calibri"/>
                          <a:sym typeface="Calibri"/>
                        </a:rPr>
                        <a:t>What </a:t>
                      </a:r>
                      <a:r>
                        <a:rPr lang="en-US" sz="1000" u="none" strike="noStrike" cap="none">
                          <a:latin typeface="Calibri"/>
                          <a:ea typeface="Calibri"/>
                          <a:cs typeface="Calibri"/>
                          <a:sym typeface="Calibri"/>
                        </a:rPr>
                        <a:t>are the opportunities for improvements to the accountability and accreditation system to address inequities?</a:t>
                      </a:r>
                      <a:endParaRPr sz="1000" b="1" i="1" u="none" strike="noStrike" cap="none">
                        <a:latin typeface="Calibri"/>
                        <a:ea typeface="Calibri"/>
                        <a:cs typeface="Calibri"/>
                        <a:sym typeface="Calibri"/>
                      </a:endParaRPr>
                    </a:p>
                  </a:txBody>
                  <a:tcPr marL="91450" marR="91450"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7CD9C"/>
                    </a:solidFill>
                  </a:tcPr>
                </a:tc>
                <a:tc vMerge="1">
                  <a:txBody>
                    <a:bodyPr/>
                    <a:lstStyle/>
                    <a:p>
                      <a:endParaRPr lang="en-US"/>
                    </a:p>
                  </a:txBody>
                  <a:tcP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1000"/>
                        <a:buFont typeface="Arial"/>
                        <a:buNone/>
                      </a:pPr>
                      <a:r>
                        <a:rPr lang="en-US" sz="1000" b="1" i="1" u="none" strike="noStrike" cap="none">
                          <a:latin typeface="Calibri"/>
                          <a:ea typeface="Calibri"/>
                          <a:cs typeface="Calibri"/>
                          <a:sym typeface="Calibri"/>
                        </a:rPr>
                        <a:t>Look ahead </a:t>
                      </a:r>
                      <a:r>
                        <a:rPr lang="en-US" sz="1000" u="none" strike="noStrike" cap="none">
                          <a:latin typeface="Calibri"/>
                          <a:ea typeface="Calibri"/>
                          <a:cs typeface="Calibri"/>
                          <a:sym typeface="Calibri"/>
                        </a:rPr>
                        <a:t>to next meeting to identify areas to prepare resources.</a:t>
                      </a:r>
                      <a:endParaRPr sz="1400" u="none" strike="noStrike" cap="none">
                        <a:latin typeface="Calibri"/>
                        <a:ea typeface="Calibri"/>
                        <a:cs typeface="Calibri"/>
                        <a:sym typeface="Calibri"/>
                      </a:endParaRPr>
                    </a:p>
                  </a:txBody>
                  <a:tcPr marL="91450" marR="91450" marT="45725" marB="45725">
                    <a:solidFill>
                      <a:srgbClr val="990099">
                        <a:alpha val="24705"/>
                      </a:srgbClr>
                    </a:solidFill>
                  </a:tcPr>
                </a:tc>
                <a:tc>
                  <a:txBody>
                    <a:bodyPr/>
                    <a:lstStyle/>
                    <a:p>
                      <a:pPr marL="0" marR="0" lvl="0" indent="0" algn="l" rtl="0">
                        <a:lnSpc>
                          <a:spcPct val="100000"/>
                        </a:lnSpc>
                        <a:spcBef>
                          <a:spcPts val="0"/>
                        </a:spcBef>
                        <a:spcAft>
                          <a:spcPts val="0"/>
                        </a:spcAft>
                        <a:buClr>
                          <a:schemeClr val="dk1"/>
                        </a:buClr>
                        <a:buSzPts val="1000"/>
                        <a:buFont typeface="Calibri"/>
                        <a:buNone/>
                      </a:pPr>
                      <a:r>
                        <a:rPr lang="en-US" sz="1000" b="1" i="1" u="none" strike="noStrike" cap="none">
                          <a:latin typeface="Calibri"/>
                          <a:ea typeface="Calibri"/>
                          <a:cs typeface="Calibri"/>
                          <a:sym typeface="Calibri"/>
                        </a:rPr>
                        <a:t>Look ahead </a:t>
                      </a:r>
                      <a:r>
                        <a:rPr lang="en-US" sz="1000" u="none" strike="noStrike" cap="none">
                          <a:latin typeface="Calibri"/>
                          <a:ea typeface="Calibri"/>
                          <a:cs typeface="Calibri"/>
                          <a:sym typeface="Calibri"/>
                        </a:rPr>
                        <a:t>to next meeting to identify areas to prepare resources.</a:t>
                      </a:r>
                      <a:endParaRPr sz="1400" u="none" strike="noStrike" cap="none">
                        <a:latin typeface="Calibri"/>
                        <a:ea typeface="Calibri"/>
                        <a:cs typeface="Calibri"/>
                        <a:sym typeface="Calibri"/>
                      </a:endParaRPr>
                    </a:p>
                  </a:txBody>
                  <a:tcPr marL="91450" marR="91450" marT="45725" marB="45725">
                    <a:lnR w="9525" cap="flat" cmpd="sng">
                      <a:solidFill>
                        <a:srgbClr val="9E9E9E"/>
                      </a:solidFill>
                      <a:prstDash val="solid"/>
                      <a:round/>
                      <a:headEnd type="none" w="sm" len="sm"/>
                      <a:tailEnd type="none" w="sm" len="sm"/>
                    </a:lnR>
                    <a:solidFill>
                      <a:srgbClr val="FFF2CC"/>
                    </a:solidFill>
                  </a:tcPr>
                </a:tc>
                <a:tc>
                  <a:txBody>
                    <a:bodyPr/>
                    <a:lstStyle/>
                    <a:p>
                      <a:pPr marL="0" marR="0" lvl="0" indent="0" algn="l" rtl="0">
                        <a:lnSpc>
                          <a:spcPct val="100000"/>
                        </a:lnSpc>
                        <a:spcBef>
                          <a:spcPts val="0"/>
                        </a:spcBef>
                        <a:spcAft>
                          <a:spcPts val="0"/>
                        </a:spcAft>
                        <a:buClr>
                          <a:schemeClr val="dk1"/>
                        </a:buClr>
                        <a:buSzPts val="1000"/>
                        <a:buFont typeface="Calibri"/>
                        <a:buNone/>
                      </a:pPr>
                      <a:r>
                        <a:rPr lang="en-US" sz="1000" b="1" i="1" u="none" strike="noStrike" cap="none">
                          <a:latin typeface="Calibri"/>
                          <a:ea typeface="Calibri"/>
                          <a:cs typeface="Calibri"/>
                          <a:sym typeface="Calibri"/>
                        </a:rPr>
                        <a:t>Look ahead </a:t>
                      </a:r>
                      <a:r>
                        <a:rPr lang="en-US" sz="1000" u="none" strike="noStrike" cap="none">
                          <a:latin typeface="Calibri"/>
                          <a:ea typeface="Calibri"/>
                          <a:cs typeface="Calibri"/>
                          <a:sym typeface="Calibri"/>
                        </a:rPr>
                        <a:t>to next meeting to identify areas to prepare resources.</a:t>
                      </a:r>
                      <a:endParaRPr sz="1000" b="1" i="1" u="none" strike="noStrike" cap="none">
                        <a:latin typeface="Calibri"/>
                        <a:ea typeface="Calibri"/>
                        <a:cs typeface="Calibri"/>
                        <a:sym typeface="Calibri"/>
                      </a:endParaRPr>
                    </a:p>
                  </a:txBody>
                  <a:tcPr marL="91450" marR="91450"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7CD9C"/>
                    </a:solidFill>
                  </a:tcPr>
                </a:tc>
                <a:tc>
                  <a:txBody>
                    <a:bodyPr/>
                    <a:lstStyle/>
                    <a:p>
                      <a:pPr marL="0" marR="0" lvl="0" indent="0" algn="l" rtl="0">
                        <a:lnSpc>
                          <a:spcPct val="100000"/>
                        </a:lnSpc>
                        <a:spcBef>
                          <a:spcPts val="0"/>
                        </a:spcBef>
                        <a:spcAft>
                          <a:spcPts val="0"/>
                        </a:spcAft>
                        <a:buClr>
                          <a:schemeClr val="dk1"/>
                        </a:buClr>
                        <a:buSzPts val="1000"/>
                        <a:buFont typeface="Calibri"/>
                        <a:buNone/>
                      </a:pPr>
                      <a:r>
                        <a:rPr lang="en-US" sz="1000" b="1" i="1" u="none" strike="noStrike" cap="none" dirty="0">
                          <a:latin typeface="Calibri"/>
                          <a:ea typeface="Calibri"/>
                          <a:cs typeface="Calibri"/>
                          <a:sym typeface="Calibri"/>
                        </a:rPr>
                        <a:t>Look ahead </a:t>
                      </a:r>
                      <a:r>
                        <a:rPr lang="en-US" sz="1000" u="none" strike="noStrike" cap="none" dirty="0">
                          <a:latin typeface="Calibri"/>
                          <a:ea typeface="Calibri"/>
                          <a:cs typeface="Calibri"/>
                          <a:sym typeface="Calibri"/>
                        </a:rPr>
                        <a:t>to next meeting to identify areas to prepare resources.</a:t>
                      </a:r>
                      <a:endParaRPr sz="1400" u="none" strike="noStrike" cap="none" dirty="0">
                        <a:latin typeface="Calibri"/>
                        <a:ea typeface="Calibri"/>
                        <a:cs typeface="Calibri"/>
                        <a:sym typeface="Calibri"/>
                      </a:endParaRPr>
                    </a:p>
                  </a:txBody>
                  <a:tcPr marL="91450" marR="91450" marT="45725" marB="45725">
                    <a:lnL w="9525" cap="flat" cmpd="sng">
                      <a:solidFill>
                        <a:srgbClr val="9E9E9E"/>
                      </a:solidFill>
                      <a:prstDash val="solid"/>
                      <a:round/>
                      <a:headEnd type="none" w="sm" len="sm"/>
                      <a:tailEnd type="none" w="sm" len="sm"/>
                    </a:lnL>
                    <a:solidFill>
                      <a:srgbClr val="CFE2F3"/>
                    </a:solidFill>
                  </a:tcPr>
                </a:tc>
                <a:extLst>
                  <a:ext uri="{0D108BD9-81ED-4DB2-BD59-A6C34878D82A}">
                    <a16:rowId xmlns:a16="http://schemas.microsoft.com/office/drawing/2014/main" val="10004"/>
                  </a:ext>
                </a:extLst>
              </a:tr>
            </a:tbl>
          </a:graphicData>
        </a:graphic>
      </p:graphicFrame>
      <p:sp>
        <p:nvSpPr>
          <p:cNvPr id="612" name="Google Shape;612;g25d02859bcf_0_70">
            <a:extLst>
              <a:ext uri="{C183D7F6-B498-43B3-948B-1728B52AA6E4}">
                <adec:decorative xmlns:adec="http://schemas.microsoft.com/office/drawing/2017/decorative" val="1"/>
              </a:ext>
            </a:extLst>
          </p:cNvPr>
          <p:cNvSpPr/>
          <p:nvPr/>
        </p:nvSpPr>
        <p:spPr>
          <a:xfrm>
            <a:off x="2899700" y="986175"/>
            <a:ext cx="308400" cy="319500"/>
          </a:xfrm>
          <a:prstGeom prst="star5">
            <a:avLst>
              <a:gd name="adj" fmla="val 19098"/>
              <a:gd name="hf" fmla="val 105146"/>
              <a:gd name="vf" fmla="val 11055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Retrospect">
  <a:themeElements>
    <a:clrScheme name="Retrospect">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Retrospect">
  <a:themeElements>
    <a:clrScheme name="Retrospect">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CU Colors">
      <a:dk1>
        <a:srgbClr val="000000"/>
      </a:dk1>
      <a:lt1>
        <a:srgbClr val="FFFFFF"/>
      </a:lt1>
      <a:dk2>
        <a:srgbClr val="44546A"/>
      </a:dk2>
      <a:lt2>
        <a:srgbClr val="E7E6E6"/>
      </a:lt2>
      <a:accent1>
        <a:srgbClr val="4472C4"/>
      </a:accent1>
      <a:accent2>
        <a:srgbClr val="ED7D31"/>
      </a:accent2>
      <a:accent3>
        <a:srgbClr val="A5A5A5"/>
      </a:accent3>
      <a:accent4>
        <a:srgbClr val="C9B277"/>
      </a:accent4>
      <a:accent5>
        <a:srgbClr val="9C9F9D"/>
      </a:accent5>
      <a:accent6>
        <a:srgbClr val="52575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7821</Words>
  <Application>Microsoft Office PowerPoint</Application>
  <PresentationFormat>On-screen Show (16:9)</PresentationFormat>
  <Paragraphs>1020</Paragraphs>
  <Slides>80</Slides>
  <Notes>80</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80</vt:i4>
      </vt:variant>
    </vt:vector>
  </HeadingPairs>
  <TitlesOfParts>
    <vt:vector size="93" baseType="lpstr">
      <vt:lpstr>Gill Sans</vt:lpstr>
      <vt:lpstr>Rockwell</vt:lpstr>
      <vt:lpstr>Arial</vt:lpstr>
      <vt:lpstr>Times New Roman</vt:lpstr>
      <vt:lpstr>Noto Sans Symbols</vt:lpstr>
      <vt:lpstr>Calibri</vt:lpstr>
      <vt:lpstr>Verdana</vt:lpstr>
      <vt:lpstr>Corbel</vt:lpstr>
      <vt:lpstr>Retrospect</vt:lpstr>
      <vt:lpstr>1_Retrospect</vt:lpstr>
      <vt:lpstr>Office Theme</vt:lpstr>
      <vt:lpstr>Office Theme</vt:lpstr>
      <vt:lpstr>Office Theme</vt:lpstr>
      <vt:lpstr>1241 Task Force  Meeting #5</vt:lpstr>
      <vt:lpstr>Welcome from the Task Force Chair and Vice Chair</vt:lpstr>
      <vt:lpstr>Our Task Force</vt:lpstr>
      <vt:lpstr>Objectives</vt:lpstr>
      <vt:lpstr>Norms </vt:lpstr>
      <vt:lpstr>A note on participation etiquette</vt:lpstr>
      <vt:lpstr>Agenda </vt:lpstr>
      <vt:lpstr>Let’s check: What needs do you seek to elevate?</vt:lpstr>
      <vt:lpstr>Roadmap:  Phase I – Interim Report &amp; “The What”</vt:lpstr>
      <vt:lpstr>Roadmap:  Phase II – Interim Report &amp; “The How”​</vt:lpstr>
      <vt:lpstr>In the survey, Task Force members offered a few ideas to improve meeting facilitation</vt:lpstr>
      <vt:lpstr>Task Force members also shared their perspectives on last meeting’s agenda items</vt:lpstr>
      <vt:lpstr>Agenda Continued</vt:lpstr>
      <vt:lpstr>Housekeeping Reminders</vt:lpstr>
      <vt:lpstr>Agenda 3</vt:lpstr>
      <vt:lpstr>16</vt:lpstr>
      <vt:lpstr>Let’s Attempt to Build Consensus on the Categories</vt:lpstr>
      <vt:lpstr>Here’s what it could look like to organize in small groups…</vt:lpstr>
      <vt:lpstr>PowerPoint Presentation</vt:lpstr>
      <vt:lpstr>Roadmap:  Phase I – Interim Report &amp; “The What”</vt:lpstr>
      <vt:lpstr>Today we’ll learn more about the School Transformation Grant and its promising practices</vt:lpstr>
      <vt:lpstr>Presentation from CU Boulder</vt:lpstr>
      <vt:lpstr>Promising Practices in State Support for  Identified Schools</vt:lpstr>
      <vt:lpstr>Accountability Theory of Action</vt:lpstr>
      <vt:lpstr>Elements of the Current State Accountability System</vt:lpstr>
      <vt:lpstr>Empowering Action for School Improvement Grant Process</vt:lpstr>
      <vt:lpstr>CDE Supports for Identified Schools | Empowering Action for School Improvement (EASI) and Beyond</vt:lpstr>
      <vt:lpstr>Transformation Network Flow</vt:lpstr>
      <vt:lpstr>Transformation Network | Overview</vt:lpstr>
      <vt:lpstr>Learning from Former  Turnaround Schools</vt:lpstr>
      <vt:lpstr>Our ask…</vt:lpstr>
      <vt:lpstr>Context Setting: Past Turnaround Models</vt:lpstr>
      <vt:lpstr>Legacy of Turnaround Programs</vt:lpstr>
      <vt:lpstr>Recalling the period prior to TN:  Voices from educators</vt:lpstr>
      <vt:lpstr>Recalling the period prior to TN:  Voices from school leaders</vt:lpstr>
      <vt:lpstr>New Generation of Turnaround Approaches and the Theory of Action</vt:lpstr>
      <vt:lpstr>Research Question Guiding Study</vt:lpstr>
      <vt:lpstr>Findings</vt:lpstr>
      <vt:lpstr>Focused Approach using PM Tool to Defining Improvement Strategies</vt:lpstr>
      <vt:lpstr>Why does this theme matter?</vt:lpstr>
      <vt:lpstr>Establishing state and district supports to advance a coherent vision for turnaround </vt:lpstr>
      <vt:lpstr>Why does this theme matter? </vt:lpstr>
      <vt:lpstr>Distributed leadership to advance a supportive and collaborative staff/school culture</vt:lpstr>
      <vt:lpstr>Why does this theme matter? </vt:lpstr>
      <vt:lpstr>Integrating routine observations and professional learning through continuous coaching/PDSA cycles </vt:lpstr>
      <vt:lpstr>Why does this theme matter? Continued </vt:lpstr>
      <vt:lpstr>Key Takeaways</vt:lpstr>
      <vt:lpstr>Implications Beyond the TN</vt:lpstr>
      <vt:lpstr>Let’s Discuss the Information We Just Heard</vt:lpstr>
      <vt:lpstr>Lunch and Chat (30 minutes) </vt:lpstr>
      <vt:lpstr>PowerPoint Presentation</vt:lpstr>
      <vt:lpstr>Task Force members offered some initial ideas of  promising practices in Colorado </vt:lpstr>
      <vt:lpstr>Let’s brainstorm:  What promising practices should we elevate?</vt:lpstr>
      <vt:lpstr>PowerPoint Presentation</vt:lpstr>
      <vt:lpstr>PowerPoint Presentation</vt:lpstr>
      <vt:lpstr>We have a very long list of data requests that we are working through</vt:lpstr>
      <vt:lpstr>CDE Follow Up</vt:lpstr>
      <vt:lpstr>Update on New Measures in 2024 Performance Frameworks</vt:lpstr>
      <vt:lpstr>Accountability Reference Handbook and Future Data Requests</vt:lpstr>
      <vt:lpstr>Let’s take some time to look through this new data resource </vt:lpstr>
      <vt:lpstr>Take some time to begin to review the data in the document and discuss with a neighbor </vt:lpstr>
      <vt:lpstr>PowerPoint Presentation</vt:lpstr>
      <vt:lpstr>In addition to conducting meetings, the Task Force is responsible for producing two reports and with consulting stakeholders when needed</vt:lpstr>
      <vt:lpstr>The INTERIM REPORT would provide an overview of the Task Force, its considerations to date, and an update on where it is headed.</vt:lpstr>
      <vt:lpstr>The FINAL REPORT would offer the Task Force’s recommendations and considerations, and how it arrived at each</vt:lpstr>
      <vt:lpstr>What clarifying questions do you have on the objectives or the outline?  (e.g., what is meant by…)</vt:lpstr>
      <vt:lpstr>The Task Force is charged with consulting stakeholders – especially parent and student organizations. We must now take initial input from Task Force members and beginning planning.</vt:lpstr>
      <vt:lpstr>Five principles could help drive the stakeholder consultation process</vt:lpstr>
      <vt:lpstr>With these principles, two Task Force-led options exist – both of which we propose implementing</vt:lpstr>
      <vt:lpstr>Activity Timeline</vt:lpstr>
      <vt:lpstr>What clarifying questions do you have on the principles or process?  (e.g., what is meant by…)</vt:lpstr>
      <vt:lpstr>Task Force Members will contribute to Chair-led stakeholder consultations in at least two ways…</vt:lpstr>
      <vt:lpstr>Supporting the “How”</vt:lpstr>
      <vt:lpstr>PowerPoint Presentation</vt:lpstr>
      <vt:lpstr>Objectives</vt:lpstr>
      <vt:lpstr>Roadmap:  Phase I – Interim Report &amp; “The What” Jan 9</vt:lpstr>
      <vt:lpstr>Roadmap:  Phase II – Interim Report &amp; “The How”​</vt:lpstr>
      <vt:lpstr>Wrap Up &amp; Next Steps</vt:lpstr>
      <vt:lpstr>Wrap Up &amp; Next Steps</vt:lpstr>
      <vt:lpstr>1241 TASK FORCE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1241 Task Force  Meeting #5</dc:title>
  <dc:creator>Medler, Lisa</dc:creator>
  <cp:lastModifiedBy>Richardson, Megan</cp:lastModifiedBy>
  <cp:revision>1</cp:revision>
  <dcterms:modified xsi:type="dcterms:W3CDTF">2024-01-25T23:46:23Z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0x010100C376ED92E06FCA4DBB77505087802757</vt:lpwstr>
  </property>
</Properties>
</file>