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708" r:id="rId3"/>
  </p:sldMasterIdLst>
  <p:notesMasterIdLst>
    <p:notesMasterId r:id="rId4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Lst>
  <p:sldSz cx="9144000" cy="6858000" type="screen4x3"/>
  <p:notesSz cx="7010400" cy="9236075"/>
  <p:embeddedFontLst>
    <p:embeddedFont>
      <p:font typeface="Calibri" panose="020F0502020204030204" pitchFamily="34" charset="0"/>
      <p:regular r:id="rId50"/>
      <p:bold r:id="rId51"/>
      <p:italic r:id="rId52"/>
      <p:boldItalic r:id="rId53"/>
    </p:embeddedFont>
    <p:embeddedFont>
      <p:font typeface="Roboto" panose="02000000000000000000" pitchFamily="2" charset="0"/>
      <p:regular r:id="rId54"/>
      <p:bold r:id="rId55"/>
      <p:italic r:id="rId56"/>
      <p:boldItalic r:id="rId57"/>
    </p:embeddedFont>
    <p:embeddedFont>
      <p:font typeface="Rockwell" panose="02060603020205020403" pitchFamily="18"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hWgwICmocQdhcIC5aEOoXWIkqh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32D120-B193-49D9-9CA2-A8B8D8AA6356}">
  <a:tblStyle styleId="{3B32D120-B193-49D9-9CA2-A8B8D8AA6356}" styleName="Table_0">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E7E41CCB-6377-4D36-8184-2B57BF563175}"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7358A1B1-4F09-4B2E-A1E5-A941A40BC529}"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2BECB82-86F1-41EA-AE66-E7DD7B896347}"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font" Target="fonts/font12.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7.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5.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340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3407"/>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37840" cy="463406"/>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772669"/>
            <a:ext cx="3037840" cy="463406"/>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1: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17" name="Google Shape;517;p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23804ec8522_0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g23804ec8522_0_0: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89" name="Google Shape;589;g23804ec8522_0_0: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40cba01834_0_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40cba01834_0_7: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40cba01834_0_7: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g27e235b0f31_0_14: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04" name="Google Shape;604;g27e235b0f31_0_14: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240cba01834_0_31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g240cba01834_0_318: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endParaRPr/>
          </a:p>
        </p:txBody>
      </p:sp>
      <p:sp>
        <p:nvSpPr>
          <p:cNvPr id="611" name="Google Shape;611;g240cba01834_0_318: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240cba01834_0_1388: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8" name="Google Shape;618;g240cba01834_0_1388: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SzPts val="1400"/>
              <a:buNone/>
            </a:pPr>
            <a:r>
              <a:rPr lang="en-US"/>
              <a:t>Ensures that concurrent enrollment data collected via graduation guidelines includes all students who met the requirement at any time during high school will be counted as a success</a:t>
            </a:r>
            <a:endParaRPr/>
          </a:p>
        </p:txBody>
      </p:sp>
      <p:sp>
        <p:nvSpPr>
          <p:cNvPr id="619" name="Google Shape;619;g240cba01834_0_1388: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l"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40cba01834_0_36: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27" name="Google Shape;627;g240cba01834_0_3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240cba01834_0_139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g240cba01834_0_1396: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49" name="Google Shape;649;g240cba01834_0_1396: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g27e235b0f31_0_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3" name="Google Shape;663;g27e235b0f31_0_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4" name="Google Shape;664;g27e235b0f31_0_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7e235b0f31_0_7: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7e235b0f31_0_7: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2" name="Google Shape;672;g27e235b0f31_0_7: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413f6c2767_0_6: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79" name="Google Shape;679;g2413f6c2767_0_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2: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24" name="Google Shape;524;p2: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16: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85" name="Google Shape;685;p16: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2440e9de9da_0_531:notes"/>
          <p:cNvSpPr>
            <a:spLocks noGrp="1" noRot="1" noChangeAspect="1"/>
          </p:cNvSpPr>
          <p:nvPr>
            <p:ph type="sldImg" idx="2"/>
          </p:nvPr>
        </p:nvSpPr>
        <p:spPr>
          <a:xfrm>
            <a:off x="1168707" y="692706"/>
            <a:ext cx="4673700" cy="34635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2440e9de9da_0_531:notes"/>
          <p:cNvSpPr txBox="1">
            <a:spLocks noGrp="1"/>
          </p:cNvSpPr>
          <p:nvPr>
            <p:ph type="body" idx="1"/>
          </p:nvPr>
        </p:nvSpPr>
        <p:spPr>
          <a:xfrm>
            <a:off x="701040" y="4387136"/>
            <a:ext cx="5608200" cy="4156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280d60d6ea1_0_0: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g280d60d6ea1_0_0: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699" name="Google Shape;699;g280d60d6ea1_0_0: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2440e9de9da_0_341: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5" name="Google Shape;705;g2440e9de9da_0_341: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245775ff017_0_2: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245775ff017_0_2: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15" name="Google Shape;715;g245775ff017_0_2: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Google Shape;724;g287cd9746c8_0_10: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5" name="Google Shape;725;g287cd9746c8_0_1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26" name="Google Shape;726;g287cd9746c8_0_1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87cd9746c8_0_2: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 name="Google Shape;736;g287cd9746c8_0_2: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37" name="Google Shape;737;g287cd9746c8_0_2: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g287cd9746c8_0_34: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 name="Google Shape;744;g287cd9746c8_0_34: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45" name="Google Shape;745;g287cd9746c8_0_34: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287cd9746c8_0_2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287cd9746c8_0_26: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53" name="Google Shape;753;g287cd9746c8_0_26: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87cd9746c8_0_85: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87cd9746c8_0_85: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61" name="Google Shape;761;g287cd9746c8_0_85: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31" name="Google Shape;531;p3: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g287cd9746c8_0_9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1" name="Google Shape;771;g287cd9746c8_0_99: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72" name="Google Shape;772;g287cd9746c8_0_99: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287cd9746c8_0_111: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287cd9746c8_0_111: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83" name="Google Shape;783;g287cd9746c8_0_111: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280d60d6ea1_0_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3" name="Google Shape;793;g280d60d6ea1_0_6: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794" name="Google Shape;794;g280d60d6ea1_0_6: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2440e9de9da_0_85: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0" name="Google Shape;800;g2440e9de9da_0_85: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440e9de9da_0_17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07" name="Google Shape;807;g2440e9de9da_0_170: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440e9de9da_0_51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440e9de9da_0_518: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15" name="Google Shape;815;g2440e9de9da_0_518: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440e9de9da_0_428: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22" name="Google Shape;822;g2440e9de9da_0_42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287cd9746c8_0_4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287cd9746c8_0_48: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35" name="Google Shape;835;g287cd9746c8_0_48: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g287cd9746c8_0_54: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2" name="Google Shape;842;g287cd9746c8_0_54: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43" name="Google Shape;843;g287cd9746c8_0_54: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287cd9746c8_0_40: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287cd9746c8_0_4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51" name="Google Shape;851;g287cd9746c8_0_4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38" name="Google Shape;538;p5: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87cd9746c8_0_60: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287cd9746c8_0_60: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62" name="Google Shape;862;g287cd9746c8_0_60: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87cd9746c8_0_134: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g287cd9746c8_0_134: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0" name="Google Shape;870;g287cd9746c8_0_134: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287cd9746c8_0_127: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287cd9746c8_0_127:notes"/>
          <p:cNvSpPr txBox="1">
            <a:spLocks noGrp="1"/>
          </p:cNvSpPr>
          <p:nvPr>
            <p:ph type="body" idx="1"/>
          </p:nvPr>
        </p:nvSpPr>
        <p:spPr>
          <a:xfrm>
            <a:off x="701040" y="4444861"/>
            <a:ext cx="5608200" cy="36366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81" name="Google Shape;881;g287cd9746c8_0_127:notes"/>
          <p:cNvSpPr txBox="1">
            <a:spLocks noGrp="1"/>
          </p:cNvSpPr>
          <p:nvPr>
            <p:ph type="sldNum" idx="12"/>
          </p:nvPr>
        </p:nvSpPr>
        <p:spPr>
          <a:xfrm>
            <a:off x="3970938" y="8772669"/>
            <a:ext cx="3037800" cy="463500"/>
          </a:xfrm>
          <a:prstGeom prst="rect">
            <a:avLst/>
          </a:prstGeom>
        </p:spPr>
        <p:txBody>
          <a:bodyPr spcFirstLastPara="1" wrap="square" lIns="93175" tIns="46575" rIns="93175" bIns="4657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2440e9de9da_0_891: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88" name="Google Shape;888;g2440e9de9da_0_891: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g240cba01834_0_1378: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95" name="Google Shape;895;g240cba01834_0_1378: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19:notes"/>
          <p:cNvSpPr txBox="1">
            <a:spLocks noGrp="1"/>
          </p:cNvSpPr>
          <p:nvPr>
            <p:ph type="body" idx="1"/>
          </p:nvPr>
        </p:nvSpPr>
        <p:spPr>
          <a:xfrm>
            <a:off x="701040" y="4444861"/>
            <a:ext cx="5608320" cy="3636705"/>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01" name="Google Shape;901;p19:notes"/>
          <p:cNvSpPr>
            <a:spLocks noGrp="1" noRot="1" noChangeAspect="1"/>
          </p:cNvSpPr>
          <p:nvPr>
            <p:ph type="sldImg" idx="2"/>
          </p:nvPr>
        </p:nvSpPr>
        <p:spPr>
          <a:xfrm>
            <a:off x="1427163" y="1154113"/>
            <a:ext cx="4156075" cy="31162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240cba01834_0_1366: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g240cba01834_0_1366: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45" name="Google Shape;545;g240cba01834_0_1366: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40cba01834_0_1018: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100"/>
              <a:buNone/>
            </a:pPr>
            <a:endParaRPr/>
          </a:p>
        </p:txBody>
      </p:sp>
      <p:sp>
        <p:nvSpPr>
          <p:cNvPr id="551" name="Google Shape;551;g240cba01834_0_1018:notes"/>
          <p:cNvSpPr>
            <a:spLocks noGrp="1" noRot="1" noChangeAspect="1"/>
          </p:cNvSpPr>
          <p:nvPr>
            <p:ph type="sldImg" idx="2"/>
          </p:nvPr>
        </p:nvSpPr>
        <p:spPr>
          <a:xfrm>
            <a:off x="1168400" y="692706"/>
            <a:ext cx="4673700" cy="3463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3f023930f9_0_327:notes"/>
          <p:cNvSpPr txBox="1">
            <a:spLocks noGrp="1"/>
          </p:cNvSpPr>
          <p:nvPr>
            <p:ph type="body" idx="1"/>
          </p:nvPr>
        </p:nvSpPr>
        <p:spPr>
          <a:xfrm>
            <a:off x="701040" y="4387136"/>
            <a:ext cx="5608200" cy="4156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69" name="Google Shape;569;g23f023930f9_0_327:notes"/>
          <p:cNvSpPr>
            <a:spLocks noGrp="1" noRot="1" noChangeAspect="1"/>
          </p:cNvSpPr>
          <p:nvPr>
            <p:ph type="sldImg" idx="2"/>
          </p:nvPr>
        </p:nvSpPr>
        <p:spPr>
          <a:xfrm>
            <a:off x="1196975"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240d34487dc_0_22:notes"/>
          <p:cNvSpPr txBox="1">
            <a:spLocks noGrp="1"/>
          </p:cNvSpPr>
          <p:nvPr>
            <p:ph type="body" idx="1"/>
          </p:nvPr>
        </p:nvSpPr>
        <p:spPr>
          <a:xfrm>
            <a:off x="701040" y="4387136"/>
            <a:ext cx="5608200" cy="4156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75" name="Google Shape;575;g240d34487dc_0_22:notes"/>
          <p:cNvSpPr>
            <a:spLocks noGrp="1" noRot="1" noChangeAspect="1"/>
          </p:cNvSpPr>
          <p:nvPr>
            <p:ph type="sldImg" idx="2"/>
          </p:nvPr>
        </p:nvSpPr>
        <p:spPr>
          <a:xfrm>
            <a:off x="1196975" y="692150"/>
            <a:ext cx="4616450"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40cba01834_0_1372:notes"/>
          <p:cNvSpPr>
            <a:spLocks noGrp="1" noRot="1" noChangeAspect="1"/>
          </p:cNvSpPr>
          <p:nvPr>
            <p:ph type="sldImg" idx="2"/>
          </p:nvPr>
        </p:nvSpPr>
        <p:spPr>
          <a:xfrm>
            <a:off x="1427163" y="1154113"/>
            <a:ext cx="4156200" cy="3116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g240cba01834_0_1372:notes"/>
          <p:cNvSpPr txBox="1">
            <a:spLocks noGrp="1"/>
          </p:cNvSpPr>
          <p:nvPr>
            <p:ph type="body" idx="1"/>
          </p:nvPr>
        </p:nvSpPr>
        <p:spPr>
          <a:xfrm>
            <a:off x="701040" y="4444861"/>
            <a:ext cx="5608200" cy="3636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82" name="Google Shape;582;g240cba01834_0_1372:notes"/>
          <p:cNvSpPr txBox="1">
            <a:spLocks noGrp="1"/>
          </p:cNvSpPr>
          <p:nvPr>
            <p:ph type="sldNum" idx="12"/>
          </p:nvPr>
        </p:nvSpPr>
        <p:spPr>
          <a:xfrm>
            <a:off x="3970938" y="8772669"/>
            <a:ext cx="3037800" cy="4635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1"/>
          <p:cNvSpPr/>
          <p:nvPr/>
        </p:nvSpPr>
        <p:spPr>
          <a:xfrm>
            <a:off x="0" y="4675238"/>
            <a:ext cx="9144000" cy="2182761"/>
          </a:xfrm>
          <a:prstGeom prst="rect">
            <a:avLst/>
          </a:prstGeom>
          <a:gradFill>
            <a:gsLst>
              <a:gs pos="0">
                <a:schemeClr val="lt1"/>
              </a:gs>
              <a:gs pos="100000">
                <a:srgbClr val="00953A">
                  <a:alpha val="49019"/>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1"/>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1"/>
          <p:cNvCxnSpPr/>
          <p:nvPr/>
        </p:nvCxnSpPr>
        <p:spPr>
          <a:xfrm>
            <a:off x="685800" y="2772696"/>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9" name="Google Shape;19;p2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62"/>
        <p:cNvGrpSpPr/>
        <p:nvPr/>
      </p:nvGrpSpPr>
      <p:grpSpPr>
        <a:xfrm>
          <a:off x="0" y="0"/>
          <a:ext cx="0" cy="0"/>
          <a:chOff x="0" y="0"/>
          <a:chExt cx="0" cy="0"/>
        </a:xfrm>
      </p:grpSpPr>
      <p:pic>
        <p:nvPicPr>
          <p:cNvPr id="63" name="Google Shape;63;p27"/>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64" name="Google Shape;64;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6" name="Google Shape;66;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7" name="Google Shape;67;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8" name="Google Shape;68;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9"/>
        <p:cNvGrpSpPr/>
        <p:nvPr/>
      </p:nvGrpSpPr>
      <p:grpSpPr>
        <a:xfrm>
          <a:off x="0" y="0"/>
          <a:ext cx="0" cy="0"/>
          <a:chOff x="0" y="0"/>
          <a:chExt cx="0" cy="0"/>
        </a:xfrm>
      </p:grpSpPr>
      <p:pic>
        <p:nvPicPr>
          <p:cNvPr id="70" name="Google Shape;70;p28"/>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1" name="Google Shape;71;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3" name="Google Shape;73;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74" name="Google Shape;74;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75" name="Google Shape;75;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76"/>
        <p:cNvGrpSpPr/>
        <p:nvPr/>
      </p:nvGrpSpPr>
      <p:grpSpPr>
        <a:xfrm>
          <a:off x="0" y="0"/>
          <a:ext cx="0" cy="0"/>
          <a:chOff x="0" y="0"/>
          <a:chExt cx="0" cy="0"/>
        </a:xfrm>
      </p:grpSpPr>
      <p:pic>
        <p:nvPicPr>
          <p:cNvPr id="77" name="Google Shape;77;p29"/>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78" name="Google Shape;78;p2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400"/>
              <a:buFont typeface="Rockwell"/>
              <a:buNone/>
              <a:defRPr sz="24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0" name="Google Shape;80;p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1" name="Google Shape;81;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82" name="Google Shape;82;p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3"/>
        <p:cNvGrpSpPr/>
        <p:nvPr/>
      </p:nvGrpSpPr>
      <p:grpSpPr>
        <a:xfrm>
          <a:off x="0" y="0"/>
          <a:ext cx="0" cy="0"/>
          <a:chOff x="0" y="0"/>
          <a:chExt cx="0" cy="0"/>
        </a:xfrm>
      </p:grpSpPr>
      <p:sp>
        <p:nvSpPr>
          <p:cNvPr id="84" name="Google Shape;84;p30"/>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30"/>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6" name="Google Shape;86;p3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87" name="Google Shape;87;p30"/>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8" name="Google Shape;88;p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89" name="Google Shape;89;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0"/>
        <p:cNvGrpSpPr/>
        <p:nvPr/>
      </p:nvGrpSpPr>
      <p:grpSpPr>
        <a:xfrm>
          <a:off x="0" y="0"/>
          <a:ext cx="0" cy="0"/>
          <a:chOff x="0" y="0"/>
          <a:chExt cx="0" cy="0"/>
        </a:xfrm>
      </p:grpSpPr>
      <p:sp>
        <p:nvSpPr>
          <p:cNvPr id="91" name="Google Shape;91;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a:lnSpc>
                <a:spcPct val="100000"/>
              </a:lnSpc>
              <a:spcBef>
                <a:spcPts val="0"/>
              </a:spcBef>
              <a:spcAft>
                <a:spcPts val="0"/>
              </a:spcAft>
              <a:buSzPts val="1400"/>
              <a:buFont typeface="Rockwell"/>
              <a:buNone/>
              <a:defRPr>
                <a:latin typeface="Rockwell"/>
                <a:ea typeface="Rockwell"/>
                <a:cs typeface="Rockwell"/>
                <a:sym typeface="Rockwell"/>
              </a:defRPr>
            </a:lvl2pPr>
            <a:lvl3pPr lvl="2" algn="l">
              <a:lnSpc>
                <a:spcPct val="100000"/>
              </a:lnSpc>
              <a:spcBef>
                <a:spcPts val="0"/>
              </a:spcBef>
              <a:spcAft>
                <a:spcPts val="0"/>
              </a:spcAft>
              <a:buSzPts val="1400"/>
              <a:buFont typeface="Rockwell"/>
              <a:buNone/>
              <a:defRPr>
                <a:latin typeface="Rockwell"/>
                <a:ea typeface="Rockwell"/>
                <a:cs typeface="Rockwell"/>
                <a:sym typeface="Rockwell"/>
              </a:defRPr>
            </a:lvl3pPr>
            <a:lvl4pPr lvl="3" algn="l">
              <a:lnSpc>
                <a:spcPct val="100000"/>
              </a:lnSpc>
              <a:spcBef>
                <a:spcPts val="0"/>
              </a:spcBef>
              <a:spcAft>
                <a:spcPts val="0"/>
              </a:spcAft>
              <a:buSzPts val="1400"/>
              <a:buFont typeface="Rockwell"/>
              <a:buNone/>
              <a:defRPr>
                <a:latin typeface="Rockwell"/>
                <a:ea typeface="Rockwell"/>
                <a:cs typeface="Rockwell"/>
                <a:sym typeface="Rockwell"/>
              </a:defRPr>
            </a:lvl4pPr>
            <a:lvl5pPr lvl="4" algn="l">
              <a:lnSpc>
                <a:spcPct val="100000"/>
              </a:lnSpc>
              <a:spcBef>
                <a:spcPts val="0"/>
              </a:spcBef>
              <a:spcAft>
                <a:spcPts val="0"/>
              </a:spcAft>
              <a:buSzPts val="1400"/>
              <a:buFont typeface="Rockwell"/>
              <a:buNone/>
              <a:defRPr>
                <a:latin typeface="Rockwell"/>
                <a:ea typeface="Rockwell"/>
                <a:cs typeface="Rockwell"/>
                <a:sym typeface="Rockwell"/>
              </a:defRPr>
            </a:lvl5pPr>
            <a:lvl6pPr lvl="5" algn="l">
              <a:lnSpc>
                <a:spcPct val="100000"/>
              </a:lnSpc>
              <a:spcBef>
                <a:spcPts val="0"/>
              </a:spcBef>
              <a:spcAft>
                <a:spcPts val="0"/>
              </a:spcAft>
              <a:buSzPts val="1400"/>
              <a:buFont typeface="Rockwell"/>
              <a:buNone/>
              <a:defRPr>
                <a:latin typeface="Rockwell"/>
                <a:ea typeface="Rockwell"/>
                <a:cs typeface="Rockwell"/>
                <a:sym typeface="Rockwell"/>
              </a:defRPr>
            </a:lvl6pPr>
            <a:lvl7pPr lvl="6" algn="l">
              <a:lnSpc>
                <a:spcPct val="100000"/>
              </a:lnSpc>
              <a:spcBef>
                <a:spcPts val="0"/>
              </a:spcBef>
              <a:spcAft>
                <a:spcPts val="0"/>
              </a:spcAft>
              <a:buSzPts val="1400"/>
              <a:buFont typeface="Rockwell"/>
              <a:buNone/>
              <a:defRPr>
                <a:latin typeface="Rockwell"/>
                <a:ea typeface="Rockwell"/>
                <a:cs typeface="Rockwell"/>
                <a:sym typeface="Rockwell"/>
              </a:defRPr>
            </a:lvl7pPr>
            <a:lvl8pPr lvl="7" algn="l">
              <a:lnSpc>
                <a:spcPct val="100000"/>
              </a:lnSpc>
              <a:spcBef>
                <a:spcPts val="0"/>
              </a:spcBef>
              <a:spcAft>
                <a:spcPts val="0"/>
              </a:spcAft>
              <a:buSzPts val="1400"/>
              <a:buFont typeface="Rockwell"/>
              <a:buNone/>
              <a:defRPr>
                <a:latin typeface="Rockwell"/>
                <a:ea typeface="Rockwell"/>
                <a:cs typeface="Rockwell"/>
                <a:sym typeface="Rockwell"/>
              </a:defRPr>
            </a:lvl8pPr>
            <a:lvl9pPr lvl="8" algn="l">
              <a:lnSpc>
                <a:spcPct val="100000"/>
              </a:lnSpc>
              <a:spcBef>
                <a:spcPts val="0"/>
              </a:spcBef>
              <a:spcAft>
                <a:spcPts val="0"/>
              </a:spcAft>
              <a:buSzPts val="1400"/>
              <a:buFont typeface="Rockwell"/>
              <a:buNone/>
              <a:defRPr>
                <a:latin typeface="Rockwell"/>
                <a:ea typeface="Rockwell"/>
                <a:cs typeface="Rockwell"/>
                <a:sym typeface="Rockwe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92"/>
        <p:cNvGrpSpPr/>
        <p:nvPr/>
      </p:nvGrpSpPr>
      <p:grpSpPr>
        <a:xfrm>
          <a:off x="0" y="0"/>
          <a:ext cx="0" cy="0"/>
          <a:chOff x="0" y="0"/>
          <a:chExt cx="0" cy="0"/>
        </a:xfrm>
      </p:grpSpPr>
      <p:pic>
        <p:nvPicPr>
          <p:cNvPr id="93" name="Google Shape;93;g23f023930f9_0_32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4" name="Google Shape;94;g23f023930f9_0_32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95" name="Google Shape;95;g23f023930f9_0_320"/>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90000"/>
              </a:lnSpc>
              <a:spcBef>
                <a:spcPts val="1000"/>
              </a:spcBef>
              <a:spcAft>
                <a:spcPts val="0"/>
              </a:spcAft>
              <a:buClr>
                <a:schemeClr val="dk1"/>
              </a:buClr>
              <a:buSzPts val="1600"/>
              <a:buChar char="•"/>
              <a:defRPr>
                <a:solidFill>
                  <a:schemeClr val="dk1"/>
                </a:solidFill>
              </a:defRPr>
            </a:lvl1pPr>
            <a:lvl2pPr marL="914400" lvl="1" indent="-292100" algn="l">
              <a:lnSpc>
                <a:spcPct val="90000"/>
              </a:lnSpc>
              <a:spcBef>
                <a:spcPts val="500"/>
              </a:spcBef>
              <a:spcAft>
                <a:spcPts val="0"/>
              </a:spcAft>
              <a:buClr>
                <a:schemeClr val="dk1"/>
              </a:buClr>
              <a:buSzPts val="1000"/>
              <a:buChar char="•"/>
              <a:defRPr sz="1600">
                <a:solidFill>
                  <a:schemeClr val="dk1"/>
                </a:solidFill>
              </a:defRPr>
            </a:lvl2pPr>
            <a:lvl3pPr marL="1371600" lvl="2" indent="-292100" algn="l">
              <a:lnSpc>
                <a:spcPct val="90000"/>
              </a:lnSpc>
              <a:spcBef>
                <a:spcPts val="500"/>
              </a:spcBef>
              <a:spcAft>
                <a:spcPts val="0"/>
              </a:spcAft>
              <a:buClr>
                <a:schemeClr val="dk1"/>
              </a:buClr>
              <a:buSzPts val="1000"/>
              <a:buChar char="•"/>
              <a:defRPr sz="1600">
                <a:solidFill>
                  <a:schemeClr val="dk1"/>
                </a:solidFill>
              </a:defRPr>
            </a:lvl3pPr>
            <a:lvl4pPr marL="1828800" lvl="3" indent="-292100" algn="l">
              <a:lnSpc>
                <a:spcPct val="90000"/>
              </a:lnSpc>
              <a:spcBef>
                <a:spcPts val="500"/>
              </a:spcBef>
              <a:spcAft>
                <a:spcPts val="0"/>
              </a:spcAft>
              <a:buClr>
                <a:schemeClr val="dk1"/>
              </a:buClr>
              <a:buSzPts val="1000"/>
              <a:buChar char="•"/>
              <a:defRPr sz="1600">
                <a:solidFill>
                  <a:schemeClr val="dk1"/>
                </a:solidFill>
              </a:defRPr>
            </a:lvl4pPr>
            <a:lvl5pPr marL="2286000" lvl="4" indent="-292100" algn="l">
              <a:lnSpc>
                <a:spcPct val="90000"/>
              </a:lnSpc>
              <a:spcBef>
                <a:spcPts val="500"/>
              </a:spcBef>
              <a:spcAft>
                <a:spcPts val="0"/>
              </a:spcAft>
              <a:buClr>
                <a:schemeClr val="dk1"/>
              </a:buClr>
              <a:buSzPts val="1000"/>
              <a:buChar char="•"/>
              <a:defRPr sz="1600">
                <a:solidFill>
                  <a:schemeClr val="dk1"/>
                </a:solidFill>
              </a:defRPr>
            </a:lvl5pPr>
            <a:lvl6pPr marL="2743200" lvl="5" indent="-292100" algn="l">
              <a:lnSpc>
                <a:spcPct val="90000"/>
              </a:lnSpc>
              <a:spcBef>
                <a:spcPts val="500"/>
              </a:spcBef>
              <a:spcAft>
                <a:spcPts val="0"/>
              </a:spcAft>
              <a:buClr>
                <a:schemeClr val="dk1"/>
              </a:buClr>
              <a:buSzPts val="1000"/>
              <a:buChar char="•"/>
              <a:defRPr sz="1600">
                <a:solidFill>
                  <a:schemeClr val="dk1"/>
                </a:solidFill>
              </a:defRPr>
            </a:lvl6pPr>
            <a:lvl7pPr marL="3200400" lvl="6" indent="-292100" algn="l">
              <a:lnSpc>
                <a:spcPct val="90000"/>
              </a:lnSpc>
              <a:spcBef>
                <a:spcPts val="500"/>
              </a:spcBef>
              <a:spcAft>
                <a:spcPts val="0"/>
              </a:spcAft>
              <a:buClr>
                <a:schemeClr val="dk1"/>
              </a:buClr>
              <a:buSzPts val="1000"/>
              <a:buChar char="•"/>
              <a:defRPr sz="1600">
                <a:solidFill>
                  <a:schemeClr val="dk1"/>
                </a:solidFill>
              </a:defRPr>
            </a:lvl7pPr>
            <a:lvl8pPr marL="3657600" lvl="7" indent="-292100" algn="l">
              <a:lnSpc>
                <a:spcPct val="90000"/>
              </a:lnSpc>
              <a:spcBef>
                <a:spcPts val="500"/>
              </a:spcBef>
              <a:spcAft>
                <a:spcPts val="0"/>
              </a:spcAft>
              <a:buClr>
                <a:schemeClr val="dk1"/>
              </a:buClr>
              <a:buSzPts val="1000"/>
              <a:buChar char="•"/>
              <a:defRPr sz="1600">
                <a:solidFill>
                  <a:schemeClr val="dk1"/>
                </a:solidFill>
              </a:defRPr>
            </a:lvl8pPr>
            <a:lvl9pPr marL="4114800" lvl="8" indent="-292100" algn="l">
              <a:lnSpc>
                <a:spcPct val="90000"/>
              </a:lnSpc>
              <a:spcBef>
                <a:spcPts val="500"/>
              </a:spcBef>
              <a:spcAft>
                <a:spcPts val="0"/>
              </a:spcAft>
              <a:buClr>
                <a:schemeClr val="dk1"/>
              </a:buClr>
              <a:buSzPts val="1000"/>
              <a:buChar char="•"/>
              <a:defRPr sz="1600">
                <a:solidFill>
                  <a:schemeClr val="dk1"/>
                </a:solidFill>
              </a:defRPr>
            </a:lvl9pPr>
          </a:lstStyle>
          <a:p>
            <a:endParaRPr/>
          </a:p>
        </p:txBody>
      </p:sp>
      <p:pic>
        <p:nvPicPr>
          <p:cNvPr id="96" name="Google Shape;96;g23f023930f9_0_32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97" name="Google Shape;97;g23f023930f9_0_32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98" name="Google Shape;98;g23f023930f9_0_320"/>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9"/>
        <p:cNvGrpSpPr/>
        <p:nvPr/>
      </p:nvGrpSpPr>
      <p:grpSpPr>
        <a:xfrm>
          <a:off x="0" y="0"/>
          <a:ext cx="0" cy="0"/>
          <a:chOff x="0" y="0"/>
          <a:chExt cx="0" cy="0"/>
        </a:xfrm>
      </p:grpSpPr>
      <p:sp>
        <p:nvSpPr>
          <p:cNvPr id="100" name="Google Shape;100;g240cba01834_0_66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 name="Google Shape;101;g240cba01834_0_66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02" name="Google Shape;102;g240cba01834_0_66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03" name="Google Shape;103;g240cba01834_0_664"/>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04" name="Google Shape;104;g240cba01834_0_664"/>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05" name="Google Shape;105;g240cba01834_0_664"/>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406400" algn="l">
              <a:lnSpc>
                <a:spcPct val="90000"/>
              </a:lnSpc>
              <a:spcBef>
                <a:spcPts val="1000"/>
              </a:spcBef>
              <a:spcAft>
                <a:spcPts val="0"/>
              </a:spcAft>
              <a:buClr>
                <a:schemeClr val="dk1"/>
              </a:buClr>
              <a:buSzPts val="2800"/>
              <a:buChar char="•"/>
              <a:defRPr>
                <a:solidFill>
                  <a:schemeClr val="dk1"/>
                </a:solidFill>
              </a:defRPr>
            </a:lvl1pPr>
            <a:lvl2pPr marL="914400" lvl="1" indent="-330200" algn="l">
              <a:lnSpc>
                <a:spcPct val="90000"/>
              </a:lnSpc>
              <a:spcBef>
                <a:spcPts val="500"/>
              </a:spcBef>
              <a:spcAft>
                <a:spcPts val="0"/>
              </a:spcAft>
              <a:buClr>
                <a:schemeClr val="dk1"/>
              </a:buClr>
              <a:buSzPts val="1600"/>
              <a:buChar char="•"/>
              <a:defRPr sz="1600">
                <a:solidFill>
                  <a:schemeClr val="dk1"/>
                </a:solidFill>
              </a:defRPr>
            </a:lvl2pPr>
            <a:lvl3pPr marL="1371600" lvl="2" indent="-330200" algn="l">
              <a:lnSpc>
                <a:spcPct val="90000"/>
              </a:lnSpc>
              <a:spcBef>
                <a:spcPts val="500"/>
              </a:spcBef>
              <a:spcAft>
                <a:spcPts val="0"/>
              </a:spcAft>
              <a:buClr>
                <a:schemeClr val="dk1"/>
              </a:buClr>
              <a:buSzPts val="1600"/>
              <a:buChar char="•"/>
              <a:defRPr sz="1600">
                <a:solidFill>
                  <a:schemeClr val="dk1"/>
                </a:solidFill>
              </a:defRPr>
            </a:lvl3pPr>
            <a:lvl4pPr marL="1828800" lvl="3" indent="-330200" algn="l">
              <a:lnSpc>
                <a:spcPct val="90000"/>
              </a:lnSpc>
              <a:spcBef>
                <a:spcPts val="500"/>
              </a:spcBef>
              <a:spcAft>
                <a:spcPts val="0"/>
              </a:spcAft>
              <a:buClr>
                <a:schemeClr val="dk1"/>
              </a:buClr>
              <a:buSzPts val="1600"/>
              <a:buChar char="•"/>
              <a:defRPr sz="1600">
                <a:solidFill>
                  <a:schemeClr val="dk1"/>
                </a:solidFill>
              </a:defRPr>
            </a:lvl4pPr>
            <a:lvl5pPr marL="2286000" lvl="4" indent="-330200" algn="l">
              <a:lnSpc>
                <a:spcPct val="90000"/>
              </a:lnSpc>
              <a:spcBef>
                <a:spcPts val="500"/>
              </a:spcBef>
              <a:spcAft>
                <a:spcPts val="0"/>
              </a:spcAft>
              <a:buClr>
                <a:schemeClr val="dk1"/>
              </a:buClr>
              <a:buSzPts val="1600"/>
              <a:buChar char="•"/>
              <a:defRPr sz="1600">
                <a:solidFill>
                  <a:schemeClr val="dk1"/>
                </a:solidFill>
              </a:defRPr>
            </a:lvl5pPr>
            <a:lvl6pPr marL="2743200" lvl="5" indent="-330200" algn="l">
              <a:lnSpc>
                <a:spcPct val="90000"/>
              </a:lnSpc>
              <a:spcBef>
                <a:spcPts val="500"/>
              </a:spcBef>
              <a:spcAft>
                <a:spcPts val="0"/>
              </a:spcAft>
              <a:buClr>
                <a:schemeClr val="dk1"/>
              </a:buClr>
              <a:buSzPts val="1600"/>
              <a:buChar char="•"/>
              <a:defRPr sz="1600">
                <a:solidFill>
                  <a:schemeClr val="dk1"/>
                </a:solidFill>
              </a:defRPr>
            </a:lvl6pPr>
            <a:lvl7pPr marL="3200400" lvl="6" indent="-330200" algn="l">
              <a:lnSpc>
                <a:spcPct val="90000"/>
              </a:lnSpc>
              <a:spcBef>
                <a:spcPts val="500"/>
              </a:spcBef>
              <a:spcAft>
                <a:spcPts val="0"/>
              </a:spcAft>
              <a:buClr>
                <a:schemeClr val="dk1"/>
              </a:buClr>
              <a:buSzPts val="1600"/>
              <a:buChar char="•"/>
              <a:defRPr sz="1600">
                <a:solidFill>
                  <a:schemeClr val="dk1"/>
                </a:solidFill>
              </a:defRPr>
            </a:lvl7pPr>
            <a:lvl8pPr marL="3657600" lvl="7" indent="-330200" algn="l">
              <a:lnSpc>
                <a:spcPct val="90000"/>
              </a:lnSpc>
              <a:spcBef>
                <a:spcPts val="500"/>
              </a:spcBef>
              <a:spcAft>
                <a:spcPts val="0"/>
              </a:spcAft>
              <a:buClr>
                <a:schemeClr val="dk1"/>
              </a:buClr>
              <a:buSzPts val="1600"/>
              <a:buChar char="•"/>
              <a:defRPr sz="1600">
                <a:solidFill>
                  <a:schemeClr val="dk1"/>
                </a:solidFill>
              </a:defRPr>
            </a:lvl8pPr>
            <a:lvl9pPr marL="4114800" lvl="8" indent="-330200" algn="l">
              <a:lnSpc>
                <a:spcPct val="90000"/>
              </a:lnSpc>
              <a:spcBef>
                <a:spcPts val="500"/>
              </a:spcBef>
              <a:spcAft>
                <a:spcPts val="0"/>
              </a:spcAft>
              <a:buClr>
                <a:schemeClr val="dk1"/>
              </a:buClr>
              <a:buSzPts val="1600"/>
              <a:buChar char="•"/>
              <a:defRPr sz="1600">
                <a:solidFill>
                  <a:schemeClr val="dk1"/>
                </a:solidFill>
              </a:defRPr>
            </a:lvl9pPr>
          </a:lstStyle>
          <a:p>
            <a:endParaRPr/>
          </a:p>
        </p:txBody>
      </p:sp>
      <p:sp>
        <p:nvSpPr>
          <p:cNvPr id="106" name="Google Shape;106;g240cba01834_0_664"/>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8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07" name="Google Shape;107;g240cba01834_0_66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image space - blue 1">
  <p:cSld name="TITLE_ONLY_1">
    <p:spTree>
      <p:nvGrpSpPr>
        <p:cNvPr id="1" name="Shape 108"/>
        <p:cNvGrpSpPr/>
        <p:nvPr/>
      </p:nvGrpSpPr>
      <p:grpSpPr>
        <a:xfrm>
          <a:off x="0" y="0"/>
          <a:ext cx="0" cy="0"/>
          <a:chOff x="0" y="0"/>
          <a:chExt cx="0" cy="0"/>
        </a:xfrm>
      </p:grpSpPr>
      <p:sp>
        <p:nvSpPr>
          <p:cNvPr id="109" name="Google Shape;109;g2440e9de9da_0_86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0" name="Google Shape;110;g2440e9de9da_0_86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11" name="Google Shape;111;g2440e9de9da_0_864"/>
          <p:cNvSpPr txBox="1">
            <a:spLocks noGrp="1"/>
          </p:cNvSpPr>
          <p:nvPr>
            <p:ph type="title"/>
          </p:nvPr>
        </p:nvSpPr>
        <p:spPr>
          <a:xfrm>
            <a:off x="213075" y="304800"/>
            <a:ext cx="8520600" cy="763500"/>
          </a:xfrm>
          <a:prstGeom prst="rect">
            <a:avLst/>
          </a:prstGeom>
        </p:spPr>
        <p:txBody>
          <a:bodyPr spcFirstLastPara="1" wrap="square" lIns="0" tIns="0" rIns="0" bIns="0" anchor="ctr" anchorCtr="0">
            <a:noAutofit/>
          </a:bodyPr>
          <a:lstStyle>
            <a:lvl1pPr lvl="0" rtl="0">
              <a:spcBef>
                <a:spcPts val="0"/>
              </a:spcBef>
              <a:spcAft>
                <a:spcPts val="0"/>
              </a:spcAft>
              <a:buSzPts val="4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12" name="Google Shape;112;g2440e9de9da_0_864"/>
          <p:cNvPicPr preferRelativeResize="0"/>
          <p:nvPr/>
        </p:nvPicPr>
        <p:blipFill>
          <a:blip r:embed="rId3">
            <a:alphaModFix/>
          </a:blip>
          <a:stretch>
            <a:fillRect/>
          </a:stretch>
        </p:blipFill>
        <p:spPr>
          <a:xfrm>
            <a:off x="4524250" y="6235200"/>
            <a:ext cx="867951" cy="369000"/>
          </a:xfrm>
          <a:prstGeom prst="rect">
            <a:avLst/>
          </a:prstGeom>
          <a:noFill/>
          <a:ln>
            <a:noFill/>
          </a:ln>
        </p:spPr>
      </p:pic>
      <p:cxnSp>
        <p:nvCxnSpPr>
          <p:cNvPr id="113" name="Google Shape;113;g2440e9de9da_0_864"/>
          <p:cNvCxnSpPr/>
          <p:nvPr/>
        </p:nvCxnSpPr>
        <p:spPr>
          <a:xfrm>
            <a:off x="0" y="6082133"/>
            <a:ext cx="5392200" cy="0"/>
          </a:xfrm>
          <a:prstGeom prst="straightConnector1">
            <a:avLst/>
          </a:prstGeom>
          <a:noFill/>
          <a:ln w="9525" cap="flat" cmpd="sng">
            <a:solidFill>
              <a:schemeClr val="accent1"/>
            </a:solidFill>
            <a:prstDash val="solid"/>
            <a:round/>
            <a:headEnd type="none" w="med" len="med"/>
            <a:tailEnd type="none" w="med" len="med"/>
          </a:ln>
        </p:spPr>
      </p:cxnSp>
      <p:sp>
        <p:nvSpPr>
          <p:cNvPr id="114" name="Google Shape;114;g2440e9de9da_0_864"/>
          <p:cNvSpPr txBox="1">
            <a:spLocks noGrp="1"/>
          </p:cNvSpPr>
          <p:nvPr>
            <p:ph type="body" idx="1"/>
          </p:nvPr>
        </p:nvSpPr>
        <p:spPr>
          <a:xfrm>
            <a:off x="457200" y="1524000"/>
            <a:ext cx="3776400" cy="4255500"/>
          </a:xfrm>
          <a:prstGeom prst="rect">
            <a:avLst/>
          </a:prstGeom>
        </p:spPr>
        <p:txBody>
          <a:bodyPr spcFirstLastPara="1" wrap="square" lIns="0" tIns="0" rIns="0" bIns="0" anchor="t" anchorCtr="0">
            <a:normAutofit/>
          </a:bodyPr>
          <a:lstStyle>
            <a:lvl1pPr marL="457200" lvl="0" indent="-406400" rtl="0">
              <a:spcBef>
                <a:spcPts val="1000"/>
              </a:spcBef>
              <a:spcAft>
                <a:spcPts val="0"/>
              </a:spcAft>
              <a:buClr>
                <a:schemeClr val="dk1"/>
              </a:buClr>
              <a:buSzPts val="2800"/>
              <a:buChar char="•"/>
              <a:defRPr>
                <a:solidFill>
                  <a:schemeClr val="dk1"/>
                </a:solidFill>
              </a:defRPr>
            </a:lvl1pPr>
            <a:lvl2pPr marL="914400" lvl="1" indent="-330200" rtl="0">
              <a:spcBef>
                <a:spcPts val="500"/>
              </a:spcBef>
              <a:spcAft>
                <a:spcPts val="0"/>
              </a:spcAft>
              <a:buClr>
                <a:schemeClr val="dk1"/>
              </a:buClr>
              <a:buSzPts val="1600"/>
              <a:buChar char="•"/>
              <a:defRPr sz="1600">
                <a:solidFill>
                  <a:schemeClr val="dk1"/>
                </a:solidFill>
              </a:defRPr>
            </a:lvl2pPr>
            <a:lvl3pPr marL="1371600" lvl="2" indent="-330200" rtl="0">
              <a:spcBef>
                <a:spcPts val="500"/>
              </a:spcBef>
              <a:spcAft>
                <a:spcPts val="0"/>
              </a:spcAft>
              <a:buClr>
                <a:schemeClr val="dk1"/>
              </a:buClr>
              <a:buSzPts val="1600"/>
              <a:buChar char="•"/>
              <a:defRPr sz="1600">
                <a:solidFill>
                  <a:schemeClr val="dk1"/>
                </a:solidFill>
              </a:defRPr>
            </a:lvl3pPr>
            <a:lvl4pPr marL="1828800" lvl="3" indent="-330200" rtl="0">
              <a:spcBef>
                <a:spcPts val="500"/>
              </a:spcBef>
              <a:spcAft>
                <a:spcPts val="0"/>
              </a:spcAft>
              <a:buClr>
                <a:schemeClr val="dk1"/>
              </a:buClr>
              <a:buSzPts val="1600"/>
              <a:buChar char="•"/>
              <a:defRPr sz="1600">
                <a:solidFill>
                  <a:schemeClr val="dk1"/>
                </a:solidFill>
              </a:defRPr>
            </a:lvl4pPr>
            <a:lvl5pPr marL="2286000" lvl="4" indent="-330200" rtl="0">
              <a:spcBef>
                <a:spcPts val="500"/>
              </a:spcBef>
              <a:spcAft>
                <a:spcPts val="0"/>
              </a:spcAft>
              <a:buClr>
                <a:schemeClr val="dk1"/>
              </a:buClr>
              <a:buSzPts val="1600"/>
              <a:buChar char="•"/>
              <a:defRPr sz="1600">
                <a:solidFill>
                  <a:schemeClr val="dk1"/>
                </a:solidFill>
              </a:defRPr>
            </a:lvl5pPr>
            <a:lvl6pPr marL="2743200" lvl="5" indent="-330200" rtl="0">
              <a:spcBef>
                <a:spcPts val="500"/>
              </a:spcBef>
              <a:spcAft>
                <a:spcPts val="0"/>
              </a:spcAft>
              <a:buClr>
                <a:schemeClr val="dk1"/>
              </a:buClr>
              <a:buSzPts val="1600"/>
              <a:buChar char="•"/>
              <a:defRPr sz="1600">
                <a:solidFill>
                  <a:schemeClr val="dk1"/>
                </a:solidFill>
              </a:defRPr>
            </a:lvl6pPr>
            <a:lvl7pPr marL="3200400" lvl="6" indent="-330200" rtl="0">
              <a:spcBef>
                <a:spcPts val="500"/>
              </a:spcBef>
              <a:spcAft>
                <a:spcPts val="0"/>
              </a:spcAft>
              <a:buClr>
                <a:schemeClr val="dk1"/>
              </a:buClr>
              <a:buSzPts val="1600"/>
              <a:buChar char="•"/>
              <a:defRPr sz="1600">
                <a:solidFill>
                  <a:schemeClr val="dk1"/>
                </a:solidFill>
              </a:defRPr>
            </a:lvl7pPr>
            <a:lvl8pPr marL="3657600" lvl="7" indent="-330200" rtl="0">
              <a:spcBef>
                <a:spcPts val="500"/>
              </a:spcBef>
              <a:spcAft>
                <a:spcPts val="0"/>
              </a:spcAft>
              <a:buClr>
                <a:schemeClr val="dk1"/>
              </a:buClr>
              <a:buSzPts val="1600"/>
              <a:buChar char="•"/>
              <a:defRPr sz="1600">
                <a:solidFill>
                  <a:schemeClr val="dk1"/>
                </a:solidFill>
              </a:defRPr>
            </a:lvl8pPr>
            <a:lvl9pPr marL="4114800" lvl="8" indent="-330200" rtl="0">
              <a:spcBef>
                <a:spcPts val="500"/>
              </a:spcBef>
              <a:spcAft>
                <a:spcPts val="0"/>
              </a:spcAft>
              <a:buClr>
                <a:schemeClr val="dk1"/>
              </a:buClr>
              <a:buSzPts val="1600"/>
              <a:buChar char="•"/>
              <a:defRPr sz="1600">
                <a:solidFill>
                  <a:schemeClr val="dk1"/>
                </a:solidFill>
              </a:defRPr>
            </a:lvl9pPr>
          </a:lstStyle>
          <a:p>
            <a:endParaRPr/>
          </a:p>
        </p:txBody>
      </p:sp>
      <p:sp>
        <p:nvSpPr>
          <p:cNvPr id="115" name="Google Shape;115;g2440e9de9da_0_864"/>
          <p:cNvSpPr txBox="1">
            <a:spLocks noGrp="1"/>
          </p:cNvSpPr>
          <p:nvPr>
            <p:ph type="sldNum" idx="12"/>
          </p:nvPr>
        </p:nvSpPr>
        <p:spPr>
          <a:xfrm>
            <a:off x="88683" y="6235189"/>
            <a:ext cx="548700" cy="5247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16" name="Google Shape;116;g2440e9de9da_0_86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23"/>
        <p:cNvGrpSpPr/>
        <p:nvPr/>
      </p:nvGrpSpPr>
      <p:grpSpPr>
        <a:xfrm>
          <a:off x="0" y="0"/>
          <a:ext cx="0" cy="0"/>
          <a:chOff x="0" y="0"/>
          <a:chExt cx="0" cy="0"/>
        </a:xfrm>
      </p:grpSpPr>
      <p:pic>
        <p:nvPicPr>
          <p:cNvPr id="124" name="Google Shape;124;g240cba01834_0_1348"/>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125" name="Google Shape;125;g240cba01834_0_1348"/>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1400"/>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240cba01834_0_1348"/>
          <p:cNvSpPr txBox="1">
            <a:spLocks noGrp="1"/>
          </p:cNvSpPr>
          <p:nvPr>
            <p:ph type="body" idx="1"/>
          </p:nvPr>
        </p:nvSpPr>
        <p:spPr>
          <a:xfrm>
            <a:off x="628650" y="1463040"/>
            <a:ext cx="7886700" cy="46407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SzPts val="1800"/>
              <a:buChar char="●"/>
              <a:defRPr sz="1800"/>
            </a:lvl1pPr>
            <a:lvl2pPr marL="914400" lvl="1" indent="-317500" algn="l">
              <a:lnSpc>
                <a:spcPct val="115000"/>
              </a:lnSpc>
              <a:spcBef>
                <a:spcPts val="0"/>
              </a:spcBef>
              <a:spcAft>
                <a:spcPts val="0"/>
              </a:spcAft>
              <a:buSzPts val="1400"/>
              <a:buChar char="○"/>
              <a:defRPr sz="1500"/>
            </a:lvl2pPr>
            <a:lvl3pPr marL="1371600" lvl="2" indent="-317500" algn="l">
              <a:lnSpc>
                <a:spcPct val="115000"/>
              </a:lnSpc>
              <a:spcBef>
                <a:spcPts val="0"/>
              </a:spcBef>
              <a:spcAft>
                <a:spcPts val="0"/>
              </a:spcAft>
              <a:buSzPts val="1400"/>
              <a:buChar char="■"/>
              <a:defRPr sz="1350"/>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pic>
        <p:nvPicPr>
          <p:cNvPr id="127" name="Google Shape;127;g240cba01834_0_1348"/>
          <p:cNvPicPr preferRelativeResize="0"/>
          <p:nvPr/>
        </p:nvPicPr>
        <p:blipFill rotWithShape="1">
          <a:blip r:embed="rId3">
            <a:alphaModFix/>
          </a:blip>
          <a:srcRect/>
          <a:stretch/>
        </p:blipFill>
        <p:spPr>
          <a:xfrm>
            <a:off x="7772400" y="6172201"/>
            <a:ext cx="1143000" cy="485919"/>
          </a:xfrm>
          <a:prstGeom prst="rect">
            <a:avLst/>
          </a:prstGeom>
          <a:noFill/>
          <a:ln>
            <a:noFill/>
          </a:ln>
        </p:spPr>
      </p:pic>
      <p:sp>
        <p:nvSpPr>
          <p:cNvPr id="128" name="Google Shape;128;g240cba01834_0_1348"/>
          <p:cNvSpPr txBox="1">
            <a:spLocks noGrp="1"/>
          </p:cNvSpPr>
          <p:nvPr>
            <p:ph type="sldNum" idx="12"/>
          </p:nvPr>
        </p:nvSpPr>
        <p:spPr>
          <a:xfrm>
            <a:off x="223071" y="6427019"/>
            <a:ext cx="2057400" cy="365100"/>
          </a:xfrm>
          <a:prstGeom prst="rect">
            <a:avLst/>
          </a:prstGeom>
          <a:noFill/>
          <a:ln>
            <a:noFill/>
          </a:ln>
        </p:spPr>
        <p:txBody>
          <a:bodyPr spcFirstLastPara="1" wrap="square" lIns="91425" tIns="91425" rIns="91425" bIns="91425" anchor="t" anchorCtr="0">
            <a:noAutofit/>
          </a:bodyPr>
          <a:lstStyle>
            <a:lvl1pPr marL="0" marR="0" lvl="0"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29"/>
        <p:cNvGrpSpPr/>
        <p:nvPr/>
      </p:nvGrpSpPr>
      <p:grpSpPr>
        <a:xfrm>
          <a:off x="0" y="0"/>
          <a:ext cx="0" cy="0"/>
          <a:chOff x="0" y="0"/>
          <a:chExt cx="0" cy="0"/>
        </a:xfrm>
      </p:grpSpPr>
      <p:sp>
        <p:nvSpPr>
          <p:cNvPr id="130" name="Google Shape;130;g240cba01834_0_104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1" name="Google Shape;131;g240cba01834_0_1041"/>
          <p:cNvPicPr preferRelativeResize="0"/>
          <p:nvPr/>
        </p:nvPicPr>
        <p:blipFill rotWithShape="1">
          <a:blip r:embed="rId2">
            <a:alphaModFix/>
          </a:blip>
          <a:srcRect/>
          <a:stretch/>
        </p:blipFill>
        <p:spPr>
          <a:xfrm>
            <a:off x="-12" y="-15383"/>
            <a:ext cx="9144024" cy="5166574"/>
          </a:xfrm>
          <a:prstGeom prst="rect">
            <a:avLst/>
          </a:prstGeom>
          <a:noFill/>
          <a:ln>
            <a:noFill/>
          </a:ln>
        </p:spPr>
      </p:pic>
      <p:cxnSp>
        <p:nvCxnSpPr>
          <p:cNvPr id="132" name="Google Shape;132;g240cba01834_0_1041"/>
          <p:cNvCxnSpPr/>
          <p:nvPr/>
        </p:nvCxnSpPr>
        <p:spPr>
          <a:xfrm>
            <a:off x="301350" y="3678567"/>
            <a:ext cx="8541300" cy="0"/>
          </a:xfrm>
          <a:prstGeom prst="straightConnector1">
            <a:avLst/>
          </a:prstGeom>
          <a:noFill/>
          <a:ln w="9525" cap="flat" cmpd="sng">
            <a:solidFill>
              <a:schemeClr val="lt1"/>
            </a:solidFill>
            <a:prstDash val="solid"/>
            <a:round/>
            <a:headEnd type="none" w="sm" len="sm"/>
            <a:tailEnd type="none" w="sm" len="sm"/>
          </a:ln>
        </p:spPr>
      </p:cxnSp>
      <p:sp>
        <p:nvSpPr>
          <p:cNvPr id="133" name="Google Shape;133;g240cba01834_0_1041"/>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00000"/>
              </a:lnSpc>
              <a:spcBef>
                <a:spcPts val="0"/>
              </a:spcBef>
              <a:spcAft>
                <a:spcPts val="0"/>
              </a:spcAft>
              <a:buClr>
                <a:schemeClr val="lt1"/>
              </a:buClr>
              <a:buSzPts val="2300"/>
              <a:buNone/>
              <a:defRPr sz="23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4" name="Google Shape;134;g240cba01834_0_1041"/>
          <p:cNvSpPr txBox="1">
            <a:spLocks noGrp="1"/>
          </p:cNvSpPr>
          <p:nvPr>
            <p:ph type="ctrTitle"/>
          </p:nvPr>
        </p:nvSpPr>
        <p:spPr>
          <a:xfrm>
            <a:off x="311708" y="992767"/>
            <a:ext cx="8520600" cy="27369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5200"/>
              <a:buChar char="○"/>
              <a:defRPr sz="5200"/>
            </a:lvl2pPr>
            <a:lvl3pPr lvl="2" algn="ctr">
              <a:lnSpc>
                <a:spcPct val="100000"/>
              </a:lnSpc>
              <a:spcBef>
                <a:spcPts val="0"/>
              </a:spcBef>
              <a:spcAft>
                <a:spcPts val="0"/>
              </a:spcAft>
              <a:buSzPts val="5200"/>
              <a:buChar char="■"/>
              <a:defRPr sz="5200"/>
            </a:lvl3pPr>
            <a:lvl4pPr lvl="3" algn="ctr">
              <a:lnSpc>
                <a:spcPct val="100000"/>
              </a:lnSpc>
              <a:spcBef>
                <a:spcPts val="0"/>
              </a:spcBef>
              <a:spcAft>
                <a:spcPts val="0"/>
              </a:spcAft>
              <a:buSzPts val="5200"/>
              <a:buChar char="●"/>
              <a:defRPr sz="5200"/>
            </a:lvl4pPr>
            <a:lvl5pPr lvl="4" algn="ctr">
              <a:lnSpc>
                <a:spcPct val="100000"/>
              </a:lnSpc>
              <a:spcBef>
                <a:spcPts val="0"/>
              </a:spcBef>
              <a:spcAft>
                <a:spcPts val="0"/>
              </a:spcAft>
              <a:buSzPts val="5200"/>
              <a:buChar char="○"/>
              <a:defRPr sz="5200"/>
            </a:lvl5pPr>
            <a:lvl6pPr lvl="5" algn="ctr">
              <a:lnSpc>
                <a:spcPct val="100000"/>
              </a:lnSpc>
              <a:spcBef>
                <a:spcPts val="0"/>
              </a:spcBef>
              <a:spcAft>
                <a:spcPts val="0"/>
              </a:spcAft>
              <a:buSzPts val="5200"/>
              <a:buChar char="■"/>
              <a:defRPr sz="5200"/>
            </a:lvl6pPr>
            <a:lvl7pPr lvl="6" algn="ctr">
              <a:lnSpc>
                <a:spcPct val="100000"/>
              </a:lnSpc>
              <a:spcBef>
                <a:spcPts val="0"/>
              </a:spcBef>
              <a:spcAft>
                <a:spcPts val="0"/>
              </a:spcAft>
              <a:buSzPts val="5200"/>
              <a:buChar char="●"/>
              <a:defRPr sz="5200"/>
            </a:lvl7pPr>
            <a:lvl8pPr lvl="7" algn="ctr">
              <a:lnSpc>
                <a:spcPct val="100000"/>
              </a:lnSpc>
              <a:spcBef>
                <a:spcPts val="0"/>
              </a:spcBef>
              <a:spcAft>
                <a:spcPts val="0"/>
              </a:spcAft>
              <a:buSzPts val="5200"/>
              <a:buChar char="○"/>
              <a:defRPr sz="5200"/>
            </a:lvl8pPr>
            <a:lvl9pPr lvl="8" algn="ctr">
              <a:lnSpc>
                <a:spcPct val="100000"/>
              </a:lnSpc>
              <a:spcBef>
                <a:spcPts val="0"/>
              </a:spcBef>
              <a:spcAft>
                <a:spcPts val="0"/>
              </a:spcAft>
              <a:buSzPts val="5200"/>
              <a:buChar char="■"/>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2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2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2"/>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2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135"/>
        <p:cNvGrpSpPr/>
        <p:nvPr/>
      </p:nvGrpSpPr>
      <p:grpSpPr>
        <a:xfrm>
          <a:off x="0" y="0"/>
          <a:ext cx="0" cy="0"/>
          <a:chOff x="0" y="0"/>
          <a:chExt cx="0" cy="0"/>
        </a:xfrm>
      </p:grpSpPr>
      <p:pic>
        <p:nvPicPr>
          <p:cNvPr id="136" name="Google Shape;136;g240cba01834_0_104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37" name="Google Shape;137;g240cba01834_0_104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8" name="Google Shape;138;g240cba01834_0_1047"/>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39" name="Google Shape;139;g240cba01834_0_104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40" name="Google Shape;140;g240cba01834_0_104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41" name="Google Shape;141;g240cba01834_0_104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142"/>
        <p:cNvGrpSpPr/>
        <p:nvPr/>
      </p:nvGrpSpPr>
      <p:grpSpPr>
        <a:xfrm>
          <a:off x="0" y="0"/>
          <a:ext cx="0" cy="0"/>
          <a:chOff x="0" y="0"/>
          <a:chExt cx="0" cy="0"/>
        </a:xfrm>
      </p:grpSpPr>
      <p:sp>
        <p:nvSpPr>
          <p:cNvPr id="143" name="Google Shape;143;g240cba01834_0_1054"/>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g240cba01834_0_1054"/>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45" name="Google Shape;145;g240cba01834_0_105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46" name="Google Shape;146;g240cba01834_0_1054"/>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147" name="Google Shape;147;g240cba01834_0_1054"/>
          <p:cNvCxnSpPr/>
          <p:nvPr/>
        </p:nvCxnSpPr>
        <p:spPr>
          <a:xfrm>
            <a:off x="0" y="6082133"/>
            <a:ext cx="5392200" cy="0"/>
          </a:xfrm>
          <a:prstGeom prst="straightConnector1">
            <a:avLst/>
          </a:prstGeom>
          <a:noFill/>
          <a:ln w="9525" cap="flat" cmpd="sng">
            <a:solidFill>
              <a:schemeClr val="accent1"/>
            </a:solidFill>
            <a:prstDash val="solid"/>
            <a:round/>
            <a:headEnd type="none" w="sm" len="sm"/>
            <a:tailEnd type="none" w="sm" len="sm"/>
          </a:ln>
        </p:spPr>
      </p:cxnSp>
      <p:sp>
        <p:nvSpPr>
          <p:cNvPr id="148" name="Google Shape;148;g240cba01834_0_1054"/>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149" name="Google Shape;149;g240cba01834_0_1054"/>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50" name="Google Shape;150;g240cba01834_0_1054"/>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1"/>
        <p:cNvGrpSpPr/>
        <p:nvPr/>
      </p:nvGrpSpPr>
      <p:grpSpPr>
        <a:xfrm>
          <a:off x="0" y="0"/>
          <a:ext cx="0" cy="0"/>
          <a:chOff x="0" y="0"/>
          <a:chExt cx="0" cy="0"/>
        </a:xfrm>
      </p:grpSpPr>
      <p:pic>
        <p:nvPicPr>
          <p:cNvPr id="152" name="Google Shape;152;g240cba01834_0_1063"/>
          <p:cNvPicPr preferRelativeResize="0"/>
          <p:nvPr/>
        </p:nvPicPr>
        <p:blipFill rotWithShape="1">
          <a:blip r:embed="rId2">
            <a:alphaModFix/>
          </a:blip>
          <a:srcRect/>
          <a:stretch/>
        </p:blipFill>
        <p:spPr>
          <a:xfrm>
            <a:off x="2" y="0"/>
            <a:ext cx="9143996" cy="1219200"/>
          </a:xfrm>
          <a:prstGeom prst="rect">
            <a:avLst/>
          </a:prstGeom>
          <a:noFill/>
          <a:ln>
            <a:noFill/>
          </a:ln>
        </p:spPr>
      </p:pic>
      <p:sp>
        <p:nvSpPr>
          <p:cNvPr id="153" name="Google Shape;153;g240cba01834_0_1063"/>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240cba01834_0_106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750"/>
              </a:spcBef>
              <a:spcAft>
                <a:spcPts val="0"/>
              </a:spcAft>
              <a:buClr>
                <a:schemeClr val="dk1"/>
              </a:buClr>
              <a:buSzPts val="2400"/>
              <a:buChar char="•"/>
              <a:defRPr sz="1800"/>
            </a:lvl1pPr>
            <a:lvl2pPr marL="914400" lvl="1" indent="-355600" algn="l">
              <a:lnSpc>
                <a:spcPct val="90000"/>
              </a:lnSpc>
              <a:spcBef>
                <a:spcPts val="375"/>
              </a:spcBef>
              <a:spcAft>
                <a:spcPts val="0"/>
              </a:spcAft>
              <a:buClr>
                <a:schemeClr val="dk1"/>
              </a:buClr>
              <a:buSzPts val="2000"/>
              <a:buChar char="•"/>
              <a:defRPr sz="1500"/>
            </a:lvl2pPr>
            <a:lvl3pPr marL="1371600" lvl="2" indent="-342900" algn="l">
              <a:lnSpc>
                <a:spcPct val="90000"/>
              </a:lnSpc>
              <a:spcBef>
                <a:spcPts val="375"/>
              </a:spcBef>
              <a:spcAft>
                <a:spcPts val="0"/>
              </a:spcAft>
              <a:buClr>
                <a:schemeClr val="dk1"/>
              </a:buClr>
              <a:buSzPts val="1800"/>
              <a:buChar char="•"/>
              <a:defRPr sz="1350"/>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55" name="Google Shape;155;g240cba01834_0_1063"/>
          <p:cNvPicPr preferRelativeResize="0"/>
          <p:nvPr/>
        </p:nvPicPr>
        <p:blipFill rotWithShape="1">
          <a:blip r:embed="rId3">
            <a:alphaModFix/>
          </a:blip>
          <a:srcRect/>
          <a:stretch/>
        </p:blipFill>
        <p:spPr>
          <a:xfrm>
            <a:off x="8119240" y="6172201"/>
            <a:ext cx="796159" cy="485919"/>
          </a:xfrm>
          <a:prstGeom prst="rect">
            <a:avLst/>
          </a:prstGeom>
          <a:noFill/>
          <a:ln>
            <a:noFill/>
          </a:ln>
        </p:spPr>
      </p:pic>
      <p:sp>
        <p:nvSpPr>
          <p:cNvPr id="156" name="Google Shape;156;g240cba01834_0_1063"/>
          <p:cNvSpPr txBox="1">
            <a:spLocks noGrp="1"/>
          </p:cNvSpPr>
          <p:nvPr>
            <p:ph type="sldNum" idx="12"/>
          </p:nvPr>
        </p:nvSpPr>
        <p:spPr>
          <a:xfrm>
            <a:off x="89064" y="6347555"/>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300"/>
              <a:buFont typeface="Arial"/>
              <a:buNone/>
              <a:defRPr sz="120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blue">
  <p:cSld name="Divider slide-blue">
    <p:spTree>
      <p:nvGrpSpPr>
        <p:cNvPr id="1" name="Shape 157"/>
        <p:cNvGrpSpPr/>
        <p:nvPr/>
      </p:nvGrpSpPr>
      <p:grpSpPr>
        <a:xfrm>
          <a:off x="0" y="0"/>
          <a:ext cx="0" cy="0"/>
          <a:chOff x="0" y="0"/>
          <a:chExt cx="0" cy="0"/>
        </a:xfrm>
      </p:grpSpPr>
      <p:sp>
        <p:nvSpPr>
          <p:cNvPr id="158" name="Google Shape;158;g240cba01834_0_106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g240cba01834_0_1069"/>
          <p:cNvPicPr preferRelativeResize="0"/>
          <p:nvPr/>
        </p:nvPicPr>
        <p:blipFill rotWithShape="1">
          <a:blip r:embed="rId2">
            <a:alphaModFix/>
          </a:blip>
          <a:srcRect/>
          <a:stretch/>
        </p:blipFill>
        <p:spPr>
          <a:xfrm>
            <a:off x="-12" y="-15383"/>
            <a:ext cx="9144024" cy="5166574"/>
          </a:xfrm>
          <a:prstGeom prst="rect">
            <a:avLst/>
          </a:prstGeom>
          <a:noFill/>
          <a:ln>
            <a:noFill/>
          </a:ln>
        </p:spPr>
      </p:pic>
      <p:sp>
        <p:nvSpPr>
          <p:cNvPr id="160" name="Google Shape;160;g240cba01834_0_1069"/>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blue 2">
  <p:cSld name="Content slide with header/logo - blue 2">
    <p:spTree>
      <p:nvGrpSpPr>
        <p:cNvPr id="1" name="Shape 161"/>
        <p:cNvGrpSpPr/>
        <p:nvPr/>
      </p:nvGrpSpPr>
      <p:grpSpPr>
        <a:xfrm>
          <a:off x="0" y="0"/>
          <a:ext cx="0" cy="0"/>
          <a:chOff x="0" y="0"/>
          <a:chExt cx="0" cy="0"/>
        </a:xfrm>
      </p:grpSpPr>
      <p:pic>
        <p:nvPicPr>
          <p:cNvPr id="162" name="Google Shape;162;g240cba01834_0_1073"/>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63" name="Google Shape;163;g240cba01834_0_107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64" name="Google Shape;164;g240cba01834_0_1073"/>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65" name="Google Shape;165;g240cba01834_0_1073"/>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66" name="Google Shape;166;g240cba01834_0_107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67" name="Google Shape;167;g240cba01834_0_1073"/>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68"/>
        <p:cNvGrpSpPr/>
        <p:nvPr/>
      </p:nvGrpSpPr>
      <p:grpSpPr>
        <a:xfrm>
          <a:off x="0" y="0"/>
          <a:ext cx="0" cy="0"/>
          <a:chOff x="0" y="0"/>
          <a:chExt cx="0" cy="0"/>
        </a:xfrm>
      </p:grpSpPr>
      <p:sp>
        <p:nvSpPr>
          <p:cNvPr id="169" name="Google Shape;169;g240cba01834_0_108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70" name="Google Shape;170;g240cba01834_0_108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71" name="Google Shape;171;g240cba01834_0_108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72" name="Google Shape;172;g240cba01834_0_108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173" name="Google Shape;173;g240cba01834_0_108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4" name="Google Shape;174;g240cba01834_0_1080"/>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75" name="Google Shape;175;g240cba01834_0_108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76" name="Google Shape;176;g240cba01834_0_108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177"/>
        <p:cNvGrpSpPr/>
        <p:nvPr/>
      </p:nvGrpSpPr>
      <p:grpSpPr>
        <a:xfrm>
          <a:off x="0" y="0"/>
          <a:ext cx="0" cy="0"/>
          <a:chOff x="0" y="0"/>
          <a:chExt cx="0" cy="0"/>
        </a:xfrm>
      </p:grpSpPr>
      <p:pic>
        <p:nvPicPr>
          <p:cNvPr id="178" name="Google Shape;178;g240cba01834_0_1089"/>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79" name="Google Shape;179;g240cba01834_0_1089"/>
          <p:cNvSpPr txBox="1">
            <a:spLocks noGrp="1"/>
          </p:cNvSpPr>
          <p:nvPr>
            <p:ph type="title"/>
          </p:nvPr>
        </p:nvSpPr>
        <p:spPr>
          <a:xfrm>
            <a:off x="213075" y="304800"/>
            <a:ext cx="79335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0" name="Google Shape;180;g240cba01834_0_1089"/>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181" name="Google Shape;181;g240cba01834_0_108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82" name="Google Shape;182;g240cba01834_0_1089"/>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83" name="Google Shape;183;g240cba01834_0_1089"/>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84" name="Google Shape;184;g240cba01834_0_1089"/>
          <p:cNvSpPr>
            <a:spLocks noGrp="1"/>
          </p:cNvSpPr>
          <p:nvPr>
            <p:ph type="pic" idx="2"/>
          </p:nvPr>
        </p:nvSpPr>
        <p:spPr>
          <a:xfrm>
            <a:off x="8290775" y="95300"/>
            <a:ext cx="774300" cy="7743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185"/>
        <p:cNvGrpSpPr/>
        <p:nvPr/>
      </p:nvGrpSpPr>
      <p:grpSpPr>
        <a:xfrm>
          <a:off x="0" y="0"/>
          <a:ext cx="0" cy="0"/>
          <a:chOff x="0" y="0"/>
          <a:chExt cx="0" cy="0"/>
        </a:xfrm>
      </p:grpSpPr>
      <p:pic>
        <p:nvPicPr>
          <p:cNvPr id="186" name="Google Shape;186;g240cba01834_0_109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187" name="Google Shape;187;g240cba01834_0_109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88" name="Google Shape;188;g240cba01834_0_1097"/>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189" name="Google Shape;189;g240cba01834_0_109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190" name="Google Shape;190;g240cba01834_0_109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191" name="Google Shape;191;g240cba01834_0_1097"/>
          <p:cNvPicPr preferRelativeResize="0"/>
          <p:nvPr/>
        </p:nvPicPr>
        <p:blipFill rotWithShape="1">
          <a:blip r:embed="rId4">
            <a:alphaModFix/>
          </a:blip>
          <a:srcRect/>
          <a:stretch/>
        </p:blipFill>
        <p:spPr>
          <a:xfrm>
            <a:off x="461400" y="3415684"/>
            <a:ext cx="410276" cy="410275"/>
          </a:xfrm>
          <a:prstGeom prst="rect">
            <a:avLst/>
          </a:prstGeom>
          <a:noFill/>
          <a:ln>
            <a:noFill/>
          </a:ln>
        </p:spPr>
      </p:pic>
      <p:pic>
        <p:nvPicPr>
          <p:cNvPr id="192" name="Google Shape;192;g240cba01834_0_1097"/>
          <p:cNvPicPr preferRelativeResize="0"/>
          <p:nvPr/>
        </p:nvPicPr>
        <p:blipFill rotWithShape="1">
          <a:blip r:embed="rId4">
            <a:alphaModFix/>
          </a:blip>
          <a:srcRect/>
          <a:stretch/>
        </p:blipFill>
        <p:spPr>
          <a:xfrm>
            <a:off x="461400" y="2661717"/>
            <a:ext cx="410276" cy="410276"/>
          </a:xfrm>
          <a:prstGeom prst="rect">
            <a:avLst/>
          </a:prstGeom>
          <a:noFill/>
          <a:ln>
            <a:noFill/>
          </a:ln>
        </p:spPr>
      </p:pic>
      <p:sp>
        <p:nvSpPr>
          <p:cNvPr id="193" name="Google Shape;193;g240cba01834_0_1097"/>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194" name="Google Shape;194;g240cba01834_0_1097"/>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195" name="Google Shape;195;g240cba01834_0_1097"/>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196" name="Google Shape;196;g240cba01834_0_1097"/>
          <p:cNvPicPr preferRelativeResize="0"/>
          <p:nvPr/>
        </p:nvPicPr>
        <p:blipFill rotWithShape="1">
          <a:blip r:embed="rId4">
            <a:alphaModFix/>
          </a:blip>
          <a:srcRect/>
          <a:stretch/>
        </p:blipFill>
        <p:spPr>
          <a:xfrm>
            <a:off x="465600" y="4169651"/>
            <a:ext cx="410276" cy="410275"/>
          </a:xfrm>
          <a:prstGeom prst="rect">
            <a:avLst/>
          </a:prstGeom>
          <a:noFill/>
          <a:ln>
            <a:noFill/>
          </a:ln>
        </p:spPr>
      </p:pic>
      <p:sp>
        <p:nvSpPr>
          <p:cNvPr id="197" name="Google Shape;197;g240cba01834_0_1097"/>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198"/>
        <p:cNvGrpSpPr/>
        <p:nvPr/>
      </p:nvGrpSpPr>
      <p:grpSpPr>
        <a:xfrm>
          <a:off x="0" y="0"/>
          <a:ext cx="0" cy="0"/>
          <a:chOff x="0" y="0"/>
          <a:chExt cx="0" cy="0"/>
        </a:xfrm>
      </p:grpSpPr>
      <p:pic>
        <p:nvPicPr>
          <p:cNvPr id="199" name="Google Shape;199;g240cba01834_0_1110"/>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00" name="Google Shape;200;g240cba01834_0_111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01" name="Google Shape;201;g240cba01834_0_111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02" name="Google Shape;202;g240cba01834_0_1110"/>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03" name="Google Shape;203;g240cba01834_0_1110"/>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04" name="Google Shape;204;g240cba01834_0_1110"/>
          <p:cNvPicPr preferRelativeResize="0"/>
          <p:nvPr/>
        </p:nvPicPr>
        <p:blipFill rotWithShape="1">
          <a:blip r:embed="rId4">
            <a:alphaModFix/>
          </a:blip>
          <a:srcRect/>
          <a:stretch/>
        </p:blipFill>
        <p:spPr>
          <a:xfrm>
            <a:off x="461400" y="3415700"/>
            <a:ext cx="410276" cy="410276"/>
          </a:xfrm>
          <a:prstGeom prst="rect">
            <a:avLst/>
          </a:prstGeom>
          <a:noFill/>
          <a:ln>
            <a:noFill/>
          </a:ln>
        </p:spPr>
      </p:pic>
      <p:pic>
        <p:nvPicPr>
          <p:cNvPr id="205" name="Google Shape;205;g240cba01834_0_1110"/>
          <p:cNvPicPr preferRelativeResize="0"/>
          <p:nvPr/>
        </p:nvPicPr>
        <p:blipFill rotWithShape="1">
          <a:blip r:embed="rId5">
            <a:alphaModFix/>
          </a:blip>
          <a:srcRect/>
          <a:stretch/>
        </p:blipFill>
        <p:spPr>
          <a:xfrm>
            <a:off x="461400" y="2661717"/>
            <a:ext cx="410276" cy="410276"/>
          </a:xfrm>
          <a:prstGeom prst="rect">
            <a:avLst/>
          </a:prstGeom>
          <a:noFill/>
          <a:ln>
            <a:noFill/>
          </a:ln>
        </p:spPr>
      </p:pic>
      <p:sp>
        <p:nvSpPr>
          <p:cNvPr id="206" name="Google Shape;206;g240cba01834_0_1110"/>
          <p:cNvSpPr txBox="1">
            <a:spLocks noGrp="1"/>
          </p:cNvSpPr>
          <p:nvPr>
            <p:ph type="title" idx="2"/>
          </p:nvPr>
        </p:nvSpPr>
        <p:spPr>
          <a:xfrm>
            <a:off x="461400" y="1524000"/>
            <a:ext cx="7685400" cy="4305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07" name="Google Shape;207;g240cba01834_0_1110"/>
          <p:cNvSpPr txBox="1">
            <a:spLocks noGrp="1"/>
          </p:cNvSpPr>
          <p:nvPr>
            <p:ph type="subTitle" idx="1"/>
          </p:nvPr>
        </p:nvSpPr>
        <p:spPr>
          <a:xfrm>
            <a:off x="1005250" y="2720033"/>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08" name="Google Shape;208;g240cba01834_0_1110"/>
          <p:cNvSpPr txBox="1">
            <a:spLocks noGrp="1"/>
          </p:cNvSpPr>
          <p:nvPr>
            <p:ph type="subTitle" idx="3"/>
          </p:nvPr>
        </p:nvSpPr>
        <p:spPr>
          <a:xfrm>
            <a:off x="1005250" y="3474000"/>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pic>
        <p:nvPicPr>
          <p:cNvPr id="209" name="Google Shape;209;g240cba01834_0_1110"/>
          <p:cNvPicPr preferRelativeResize="0"/>
          <p:nvPr/>
        </p:nvPicPr>
        <p:blipFill rotWithShape="1">
          <a:blip r:embed="rId6">
            <a:alphaModFix/>
          </a:blip>
          <a:srcRect/>
          <a:stretch/>
        </p:blipFill>
        <p:spPr>
          <a:xfrm>
            <a:off x="492988" y="4169664"/>
            <a:ext cx="347100" cy="347100"/>
          </a:xfrm>
          <a:prstGeom prst="rect">
            <a:avLst/>
          </a:prstGeom>
          <a:noFill/>
          <a:ln>
            <a:noFill/>
          </a:ln>
        </p:spPr>
      </p:pic>
      <p:sp>
        <p:nvSpPr>
          <p:cNvPr id="210" name="Google Shape;210;g240cba01834_0_1110"/>
          <p:cNvSpPr txBox="1">
            <a:spLocks noGrp="1"/>
          </p:cNvSpPr>
          <p:nvPr>
            <p:ph type="subTitle" idx="4"/>
          </p:nvPr>
        </p:nvSpPr>
        <p:spPr>
          <a:xfrm>
            <a:off x="1009450" y="4227967"/>
            <a:ext cx="5891400" cy="4305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SzPts val="1800"/>
              <a:buNone/>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211"/>
        <p:cNvGrpSpPr/>
        <p:nvPr/>
      </p:nvGrpSpPr>
      <p:grpSpPr>
        <a:xfrm>
          <a:off x="0" y="0"/>
          <a:ext cx="0" cy="0"/>
          <a:chOff x="0" y="0"/>
          <a:chExt cx="0" cy="0"/>
        </a:xfrm>
      </p:grpSpPr>
      <p:pic>
        <p:nvPicPr>
          <p:cNvPr id="212" name="Google Shape;212;g240cba01834_0_1123"/>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13" name="Google Shape;213;g240cba01834_0_1123"/>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14" name="Google Shape;214;g240cba01834_0_1123"/>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23"/>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2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3"/>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215"/>
        <p:cNvGrpSpPr/>
        <p:nvPr/>
      </p:nvGrpSpPr>
      <p:grpSpPr>
        <a:xfrm>
          <a:off x="0" y="0"/>
          <a:ext cx="0" cy="0"/>
          <a:chOff x="0" y="0"/>
          <a:chExt cx="0" cy="0"/>
        </a:xfrm>
      </p:grpSpPr>
      <p:pic>
        <p:nvPicPr>
          <p:cNvPr id="216" name="Google Shape;216;g240cba01834_0_1127"/>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17" name="Google Shape;217;g240cba01834_0_112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18" name="Google Shape;218;g240cba01834_0_112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19" name="Google Shape;219;g240cba01834_0_112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20" name="Google Shape;220;g240cba01834_0_1127"/>
          <p:cNvSpPr/>
          <p:nvPr/>
        </p:nvSpPr>
        <p:spPr>
          <a:xfrm>
            <a:off x="0" y="1586652"/>
            <a:ext cx="2214600" cy="8919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1" name="Google Shape;221;g240cba01834_0_1127"/>
          <p:cNvSpPr/>
          <p:nvPr/>
        </p:nvSpPr>
        <p:spPr>
          <a:xfrm>
            <a:off x="1838325" y="1586367"/>
            <a:ext cx="2064000" cy="8919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2" name="Google Shape;222;g240cba01834_0_1127"/>
          <p:cNvSpPr/>
          <p:nvPr/>
        </p:nvSpPr>
        <p:spPr>
          <a:xfrm>
            <a:off x="3516750" y="1586367"/>
            <a:ext cx="2064000" cy="8919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3" name="Google Shape;223;g240cba01834_0_1127"/>
          <p:cNvSpPr/>
          <p:nvPr/>
        </p:nvSpPr>
        <p:spPr>
          <a:xfrm>
            <a:off x="6874025" y="1586367"/>
            <a:ext cx="2064000" cy="8919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4" name="Google Shape;224;g240cba01834_0_1127"/>
          <p:cNvSpPr/>
          <p:nvPr/>
        </p:nvSpPr>
        <p:spPr>
          <a:xfrm>
            <a:off x="5195350" y="1586367"/>
            <a:ext cx="2064000" cy="8919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Roboto"/>
              <a:ea typeface="Roboto"/>
              <a:cs typeface="Roboto"/>
              <a:sym typeface="Roboto"/>
            </a:endParaRPr>
          </a:p>
        </p:txBody>
      </p:sp>
      <p:sp>
        <p:nvSpPr>
          <p:cNvPr id="225" name="Google Shape;225;g240cba01834_0_1127"/>
          <p:cNvSpPr txBox="1">
            <a:spLocks noGrp="1"/>
          </p:cNvSpPr>
          <p:nvPr>
            <p:ph type="subTitle" idx="1"/>
          </p:nvPr>
        </p:nvSpPr>
        <p:spPr>
          <a:xfrm>
            <a:off x="2140425" y="2705433"/>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6" name="Google Shape;226;g240cba01834_0_1127"/>
          <p:cNvSpPr txBox="1">
            <a:spLocks noGrp="1"/>
          </p:cNvSpPr>
          <p:nvPr>
            <p:ph type="subTitle" idx="2"/>
          </p:nvPr>
        </p:nvSpPr>
        <p:spPr>
          <a:xfrm>
            <a:off x="3818850" y="2705451"/>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7" name="Google Shape;227;g240cba01834_0_1127"/>
          <p:cNvSpPr txBox="1">
            <a:spLocks noGrp="1"/>
          </p:cNvSpPr>
          <p:nvPr>
            <p:ph type="subTitle" idx="3"/>
          </p:nvPr>
        </p:nvSpPr>
        <p:spPr>
          <a:xfrm>
            <a:off x="5497275" y="2705433"/>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8" name="Google Shape;228;g240cba01834_0_1127"/>
          <p:cNvSpPr txBox="1">
            <a:spLocks noGrp="1"/>
          </p:cNvSpPr>
          <p:nvPr>
            <p:ph type="subTitle" idx="4"/>
          </p:nvPr>
        </p:nvSpPr>
        <p:spPr>
          <a:xfrm>
            <a:off x="7175700" y="2705584"/>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
        <p:nvSpPr>
          <p:cNvPr id="229" name="Google Shape;229;g240cba01834_0_1127"/>
          <p:cNvSpPr txBox="1">
            <a:spLocks noGrp="1"/>
          </p:cNvSpPr>
          <p:nvPr>
            <p:ph type="title" idx="5"/>
          </p:nvPr>
        </p:nvSpPr>
        <p:spPr>
          <a:xfrm>
            <a:off x="333825" y="1786667"/>
            <a:ext cx="13836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800"/>
              <a:buNone/>
              <a:defRPr sz="1400">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0" name="Google Shape;230;g240cba01834_0_1127"/>
          <p:cNvSpPr txBox="1">
            <a:spLocks noGrp="1"/>
          </p:cNvSpPr>
          <p:nvPr>
            <p:ph type="title" idx="6"/>
          </p:nvPr>
        </p:nvSpPr>
        <p:spPr>
          <a:xfrm>
            <a:off x="2214600" y="1786367"/>
            <a:ext cx="14598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1" name="Google Shape;231;g240cba01834_0_1127"/>
          <p:cNvSpPr txBox="1">
            <a:spLocks noGrp="1"/>
          </p:cNvSpPr>
          <p:nvPr>
            <p:ph type="title" idx="7"/>
          </p:nvPr>
        </p:nvSpPr>
        <p:spPr>
          <a:xfrm>
            <a:off x="3846450" y="1786667"/>
            <a:ext cx="14598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2" name="Google Shape;232;g240cba01834_0_1127"/>
          <p:cNvSpPr txBox="1">
            <a:spLocks noGrp="1"/>
          </p:cNvSpPr>
          <p:nvPr>
            <p:ph type="title" idx="8"/>
          </p:nvPr>
        </p:nvSpPr>
        <p:spPr>
          <a:xfrm>
            <a:off x="5545325" y="1786367"/>
            <a:ext cx="14598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3" name="Google Shape;233;g240cba01834_0_1127"/>
          <p:cNvSpPr txBox="1">
            <a:spLocks noGrp="1"/>
          </p:cNvSpPr>
          <p:nvPr>
            <p:ph type="title" idx="9"/>
          </p:nvPr>
        </p:nvSpPr>
        <p:spPr>
          <a:xfrm>
            <a:off x="7259350" y="1786367"/>
            <a:ext cx="1459800" cy="4920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atin typeface="Calibri"/>
                <a:ea typeface="Calibri"/>
                <a:cs typeface="Calibri"/>
                <a:sym typeface="Calibri"/>
              </a:defRPr>
            </a:lvl2pPr>
            <a:lvl3pPr lvl="2" algn="l">
              <a:lnSpc>
                <a:spcPct val="100000"/>
              </a:lnSpc>
              <a:spcBef>
                <a:spcPts val="0"/>
              </a:spcBef>
              <a:spcAft>
                <a:spcPts val="0"/>
              </a:spcAft>
              <a:buSzPts val="1400"/>
              <a:buNone/>
              <a:defRPr>
                <a:latin typeface="Calibri"/>
                <a:ea typeface="Calibri"/>
                <a:cs typeface="Calibri"/>
                <a:sym typeface="Calibri"/>
              </a:defRPr>
            </a:lvl3pPr>
            <a:lvl4pPr lvl="3" algn="l">
              <a:lnSpc>
                <a:spcPct val="100000"/>
              </a:lnSpc>
              <a:spcBef>
                <a:spcPts val="0"/>
              </a:spcBef>
              <a:spcAft>
                <a:spcPts val="0"/>
              </a:spcAft>
              <a:buSzPts val="1400"/>
              <a:buNone/>
              <a:defRPr>
                <a:latin typeface="Calibri"/>
                <a:ea typeface="Calibri"/>
                <a:cs typeface="Calibri"/>
                <a:sym typeface="Calibri"/>
              </a:defRPr>
            </a:lvl4pPr>
            <a:lvl5pPr lvl="4" algn="l">
              <a:lnSpc>
                <a:spcPct val="100000"/>
              </a:lnSpc>
              <a:spcBef>
                <a:spcPts val="0"/>
              </a:spcBef>
              <a:spcAft>
                <a:spcPts val="0"/>
              </a:spcAft>
              <a:buSzPts val="1400"/>
              <a:buNone/>
              <a:defRPr>
                <a:latin typeface="Calibri"/>
                <a:ea typeface="Calibri"/>
                <a:cs typeface="Calibri"/>
                <a:sym typeface="Calibri"/>
              </a:defRPr>
            </a:lvl5pPr>
            <a:lvl6pPr lvl="5" algn="l">
              <a:lnSpc>
                <a:spcPct val="100000"/>
              </a:lnSpc>
              <a:spcBef>
                <a:spcPts val="0"/>
              </a:spcBef>
              <a:spcAft>
                <a:spcPts val="0"/>
              </a:spcAft>
              <a:buSzPts val="1400"/>
              <a:buNone/>
              <a:defRPr>
                <a:latin typeface="Calibri"/>
                <a:ea typeface="Calibri"/>
                <a:cs typeface="Calibri"/>
                <a:sym typeface="Calibri"/>
              </a:defRPr>
            </a:lvl6pPr>
            <a:lvl7pPr lvl="6" algn="l">
              <a:lnSpc>
                <a:spcPct val="100000"/>
              </a:lnSpc>
              <a:spcBef>
                <a:spcPts val="0"/>
              </a:spcBef>
              <a:spcAft>
                <a:spcPts val="0"/>
              </a:spcAft>
              <a:buSzPts val="1400"/>
              <a:buNone/>
              <a:defRPr>
                <a:latin typeface="Calibri"/>
                <a:ea typeface="Calibri"/>
                <a:cs typeface="Calibri"/>
                <a:sym typeface="Calibri"/>
              </a:defRPr>
            </a:lvl7pPr>
            <a:lvl8pPr lvl="7" algn="l">
              <a:lnSpc>
                <a:spcPct val="100000"/>
              </a:lnSpc>
              <a:spcBef>
                <a:spcPts val="0"/>
              </a:spcBef>
              <a:spcAft>
                <a:spcPts val="0"/>
              </a:spcAft>
              <a:buSzPts val="1400"/>
              <a:buNone/>
              <a:defRPr>
                <a:latin typeface="Calibri"/>
                <a:ea typeface="Calibri"/>
                <a:cs typeface="Calibri"/>
                <a:sym typeface="Calibri"/>
              </a:defRPr>
            </a:lvl8pPr>
            <a:lvl9pPr lvl="8" algn="l">
              <a:lnSpc>
                <a:spcPct val="100000"/>
              </a:lnSpc>
              <a:spcBef>
                <a:spcPts val="0"/>
              </a:spcBef>
              <a:spcAft>
                <a:spcPts val="0"/>
              </a:spcAft>
              <a:buSzPts val="1400"/>
              <a:buNone/>
              <a:defRPr>
                <a:latin typeface="Calibri"/>
                <a:ea typeface="Calibri"/>
                <a:cs typeface="Calibri"/>
                <a:sym typeface="Calibri"/>
              </a:defRPr>
            </a:lvl9pPr>
          </a:lstStyle>
          <a:p>
            <a:endParaRPr/>
          </a:p>
        </p:txBody>
      </p:sp>
      <p:sp>
        <p:nvSpPr>
          <p:cNvPr id="234" name="Google Shape;234;g240cba01834_0_1127"/>
          <p:cNvSpPr txBox="1">
            <a:spLocks noGrp="1"/>
          </p:cNvSpPr>
          <p:nvPr>
            <p:ph type="subTitle" idx="13"/>
          </p:nvPr>
        </p:nvSpPr>
        <p:spPr>
          <a:xfrm>
            <a:off x="295725" y="2705600"/>
            <a:ext cx="1459800" cy="3149700"/>
          </a:xfrm>
          <a:prstGeom prst="rect">
            <a:avLst/>
          </a:prstGeom>
          <a:noFill/>
          <a:ln>
            <a:noFill/>
          </a:ln>
        </p:spPr>
        <p:txBody>
          <a:bodyPr spcFirstLastPara="1" wrap="square" lIns="0" tIns="0" rIns="0" bIns="0" anchor="t" anchorCtr="0">
            <a:normAutofit/>
          </a:bodyPr>
          <a:lstStyle>
            <a:lvl1pPr lvl="0" algn="l">
              <a:lnSpc>
                <a:spcPct val="115000"/>
              </a:lnSpc>
              <a:spcBef>
                <a:spcPts val="0"/>
              </a:spcBef>
              <a:spcAft>
                <a:spcPts val="0"/>
              </a:spcAft>
              <a:buClr>
                <a:schemeClr val="dk1"/>
              </a:buClr>
              <a:buSzPts val="1200"/>
              <a:buNone/>
              <a:defRPr sz="1200">
                <a:solidFill>
                  <a:schemeClr val="dk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235"/>
        <p:cNvGrpSpPr/>
        <p:nvPr/>
      </p:nvGrpSpPr>
      <p:grpSpPr>
        <a:xfrm>
          <a:off x="0" y="0"/>
          <a:ext cx="0" cy="0"/>
          <a:chOff x="0" y="0"/>
          <a:chExt cx="0" cy="0"/>
        </a:xfrm>
      </p:grpSpPr>
      <p:pic>
        <p:nvPicPr>
          <p:cNvPr id="236" name="Google Shape;236;g240cba01834_0_1147"/>
          <p:cNvPicPr preferRelativeResize="0"/>
          <p:nvPr/>
        </p:nvPicPr>
        <p:blipFill rotWithShape="1">
          <a:blip r:embed="rId2">
            <a:alphaModFix/>
          </a:blip>
          <a:srcRect/>
          <a:stretch/>
        </p:blipFill>
        <p:spPr>
          <a:xfrm>
            <a:off x="8146725" y="6235200"/>
            <a:ext cx="867951" cy="369000"/>
          </a:xfrm>
          <a:prstGeom prst="rect">
            <a:avLst/>
          </a:prstGeom>
          <a:noFill/>
          <a:ln>
            <a:noFill/>
          </a:ln>
        </p:spPr>
      </p:pic>
      <p:sp>
        <p:nvSpPr>
          <p:cNvPr id="237" name="Google Shape;237;g240cba01834_0_1147"/>
          <p:cNvSpPr/>
          <p:nvPr/>
        </p:nvSpPr>
        <p:spPr>
          <a:xfrm>
            <a:off x="2963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8" name="Google Shape;238;g240cba01834_0_1147"/>
          <p:cNvPicPr preferRelativeResize="0"/>
          <p:nvPr/>
        </p:nvPicPr>
        <p:blipFill rotWithShape="1">
          <a:blip r:embed="rId3">
            <a:alphaModFix/>
          </a:blip>
          <a:srcRect/>
          <a:stretch/>
        </p:blipFill>
        <p:spPr>
          <a:xfrm>
            <a:off x="-6900" y="0"/>
            <a:ext cx="9172498" cy="917250"/>
          </a:xfrm>
          <a:prstGeom prst="rect">
            <a:avLst/>
          </a:prstGeom>
          <a:noFill/>
          <a:ln>
            <a:noFill/>
          </a:ln>
        </p:spPr>
      </p:pic>
      <p:sp>
        <p:nvSpPr>
          <p:cNvPr id="239" name="Google Shape;239;g240cba01834_0_114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0" name="Google Shape;240;g240cba01834_0_114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cxnSp>
        <p:nvCxnSpPr>
          <p:cNvPr id="241" name="Google Shape;241;g240cba01834_0_1147"/>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42" name="Google Shape;242;g240cba01834_0_1147"/>
          <p:cNvSpPr txBox="1">
            <a:spLocks noGrp="1"/>
          </p:cNvSpPr>
          <p:nvPr>
            <p:ph type="subTitle" idx="1"/>
          </p:nvPr>
        </p:nvSpPr>
        <p:spPr>
          <a:xfrm>
            <a:off x="377725" y="2153091"/>
            <a:ext cx="2421300" cy="33147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43" name="Google Shape;243;g240cba01834_0_1147"/>
          <p:cNvSpPr>
            <a:spLocks noGrp="1"/>
          </p:cNvSpPr>
          <p:nvPr>
            <p:ph type="pic" idx="2"/>
          </p:nvPr>
        </p:nvSpPr>
        <p:spPr>
          <a:xfrm>
            <a:off x="1391575" y="1606576"/>
            <a:ext cx="393600" cy="471600"/>
          </a:xfrm>
          <a:prstGeom prst="roundRect">
            <a:avLst>
              <a:gd name="adj" fmla="val 16667"/>
            </a:avLst>
          </a:prstGeom>
          <a:noFill/>
          <a:ln>
            <a:noFill/>
          </a:ln>
        </p:spPr>
      </p:sp>
      <p:sp>
        <p:nvSpPr>
          <p:cNvPr id="244" name="Google Shape;244;g240cba01834_0_1147"/>
          <p:cNvSpPr/>
          <p:nvPr/>
        </p:nvSpPr>
        <p:spPr>
          <a:xfrm>
            <a:off x="31770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g240cba01834_0_1147"/>
          <p:cNvSpPr txBox="1">
            <a:spLocks noGrp="1"/>
          </p:cNvSpPr>
          <p:nvPr>
            <p:ph type="subTitle" idx="3"/>
          </p:nvPr>
        </p:nvSpPr>
        <p:spPr>
          <a:xfrm>
            <a:off x="3258425" y="2153091"/>
            <a:ext cx="2421300" cy="33147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46" name="Google Shape;246;g240cba01834_0_1147"/>
          <p:cNvSpPr>
            <a:spLocks noGrp="1"/>
          </p:cNvSpPr>
          <p:nvPr>
            <p:ph type="pic" idx="4"/>
          </p:nvPr>
        </p:nvSpPr>
        <p:spPr>
          <a:xfrm>
            <a:off x="4272275" y="1606576"/>
            <a:ext cx="393600" cy="471600"/>
          </a:xfrm>
          <a:prstGeom prst="roundRect">
            <a:avLst>
              <a:gd name="adj" fmla="val 16667"/>
            </a:avLst>
          </a:prstGeom>
          <a:noFill/>
          <a:ln>
            <a:noFill/>
          </a:ln>
        </p:spPr>
      </p:sp>
      <p:sp>
        <p:nvSpPr>
          <p:cNvPr id="247" name="Google Shape;247;g240cba01834_0_1147"/>
          <p:cNvSpPr/>
          <p:nvPr/>
        </p:nvSpPr>
        <p:spPr>
          <a:xfrm>
            <a:off x="6057775" y="1545367"/>
            <a:ext cx="2592600" cy="42144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240cba01834_0_1147"/>
          <p:cNvSpPr txBox="1">
            <a:spLocks noGrp="1"/>
          </p:cNvSpPr>
          <p:nvPr>
            <p:ph type="subTitle" idx="5"/>
          </p:nvPr>
        </p:nvSpPr>
        <p:spPr>
          <a:xfrm>
            <a:off x="6139125" y="2153091"/>
            <a:ext cx="2421300" cy="33147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Clr>
                <a:schemeClr val="lt1"/>
              </a:buClr>
              <a:buSzPts val="1400"/>
              <a:buNone/>
              <a:defRPr sz="1400">
                <a:solidFill>
                  <a:schemeClr val="lt1"/>
                </a:solidFill>
              </a:defRPr>
            </a:lvl1pPr>
            <a:lvl2pPr lvl="1" algn="ctr">
              <a:lnSpc>
                <a:spcPct val="115000"/>
              </a:lnSpc>
              <a:spcBef>
                <a:spcPts val="0"/>
              </a:spcBef>
              <a:spcAft>
                <a:spcPts val="0"/>
              </a:spcAft>
              <a:buSzPts val="1400"/>
              <a:buNone/>
              <a:defRPr/>
            </a:lvl2pPr>
            <a:lvl3pPr lvl="2" algn="ctr">
              <a:lnSpc>
                <a:spcPct val="115000"/>
              </a:lnSpc>
              <a:spcBef>
                <a:spcPts val="0"/>
              </a:spcBef>
              <a:spcAft>
                <a:spcPts val="0"/>
              </a:spcAft>
              <a:buSzPts val="1400"/>
              <a:buNone/>
              <a:defRPr/>
            </a:lvl3pPr>
            <a:lvl4pPr lvl="3" algn="ctr">
              <a:lnSpc>
                <a:spcPct val="115000"/>
              </a:lnSpc>
              <a:spcBef>
                <a:spcPts val="0"/>
              </a:spcBef>
              <a:spcAft>
                <a:spcPts val="0"/>
              </a:spcAft>
              <a:buSzPts val="1400"/>
              <a:buNone/>
              <a:defRPr/>
            </a:lvl4pPr>
            <a:lvl5pPr lvl="4" algn="ctr">
              <a:lnSpc>
                <a:spcPct val="115000"/>
              </a:lnSpc>
              <a:spcBef>
                <a:spcPts val="0"/>
              </a:spcBef>
              <a:spcAft>
                <a:spcPts val="0"/>
              </a:spcAft>
              <a:buSzPts val="1400"/>
              <a:buNone/>
              <a:defRPr/>
            </a:lvl5pPr>
            <a:lvl6pPr lvl="5" algn="ctr">
              <a:lnSpc>
                <a:spcPct val="115000"/>
              </a:lnSpc>
              <a:spcBef>
                <a:spcPts val="0"/>
              </a:spcBef>
              <a:spcAft>
                <a:spcPts val="0"/>
              </a:spcAft>
              <a:buSzPts val="1400"/>
              <a:buNone/>
              <a:defRPr/>
            </a:lvl6pPr>
            <a:lvl7pPr lvl="6" algn="ctr">
              <a:lnSpc>
                <a:spcPct val="115000"/>
              </a:lnSpc>
              <a:spcBef>
                <a:spcPts val="0"/>
              </a:spcBef>
              <a:spcAft>
                <a:spcPts val="0"/>
              </a:spcAft>
              <a:buSzPts val="1400"/>
              <a:buNone/>
              <a:defRPr/>
            </a:lvl7pPr>
            <a:lvl8pPr lvl="7" algn="ctr">
              <a:lnSpc>
                <a:spcPct val="115000"/>
              </a:lnSpc>
              <a:spcBef>
                <a:spcPts val="0"/>
              </a:spcBef>
              <a:spcAft>
                <a:spcPts val="0"/>
              </a:spcAft>
              <a:buSzPts val="1400"/>
              <a:buNone/>
              <a:defRPr/>
            </a:lvl8pPr>
            <a:lvl9pPr lvl="8" algn="ctr">
              <a:lnSpc>
                <a:spcPct val="115000"/>
              </a:lnSpc>
              <a:spcBef>
                <a:spcPts val="0"/>
              </a:spcBef>
              <a:spcAft>
                <a:spcPts val="0"/>
              </a:spcAft>
              <a:buSzPts val="1400"/>
              <a:buNone/>
              <a:defRPr/>
            </a:lvl9pPr>
          </a:lstStyle>
          <a:p>
            <a:endParaRPr/>
          </a:p>
        </p:txBody>
      </p:sp>
      <p:sp>
        <p:nvSpPr>
          <p:cNvPr id="249" name="Google Shape;249;g240cba01834_0_1147"/>
          <p:cNvSpPr>
            <a:spLocks noGrp="1"/>
          </p:cNvSpPr>
          <p:nvPr>
            <p:ph type="pic" idx="6"/>
          </p:nvPr>
        </p:nvSpPr>
        <p:spPr>
          <a:xfrm>
            <a:off x="7152975" y="1606576"/>
            <a:ext cx="393600" cy="471600"/>
          </a:xfrm>
          <a:prstGeom prst="roundRect">
            <a:avLst>
              <a:gd name="adj" fmla="val 16667"/>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250"/>
        <p:cNvGrpSpPr/>
        <p:nvPr/>
      </p:nvGrpSpPr>
      <p:grpSpPr>
        <a:xfrm>
          <a:off x="0" y="0"/>
          <a:ext cx="0" cy="0"/>
          <a:chOff x="0" y="0"/>
          <a:chExt cx="0" cy="0"/>
        </a:xfrm>
      </p:grpSpPr>
      <p:sp>
        <p:nvSpPr>
          <p:cNvPr id="251" name="Google Shape;251;g240cba01834_0_1162"/>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52" name="Google Shape;252;g240cba01834_0_1162"/>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53" name="Google Shape;253;g240cba01834_0_1162"/>
          <p:cNvSpPr txBox="1">
            <a:spLocks noGrp="1"/>
          </p:cNvSpPr>
          <p:nvPr>
            <p:ph type="body" idx="1"/>
          </p:nvPr>
        </p:nvSpPr>
        <p:spPr>
          <a:xfrm>
            <a:off x="311700" y="1931833"/>
            <a:ext cx="3999900" cy="38433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54" name="Google Shape;254;g240cba01834_0_1162"/>
          <p:cNvSpPr txBox="1">
            <a:spLocks noGrp="1"/>
          </p:cNvSpPr>
          <p:nvPr>
            <p:ph type="body" idx="2"/>
          </p:nvPr>
        </p:nvSpPr>
        <p:spPr>
          <a:xfrm>
            <a:off x="4832400" y="1931833"/>
            <a:ext cx="3999900" cy="38433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255" name="Google Shape;255;g240cba01834_0_116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6" name="Google Shape;256;g240cba01834_0_1162"/>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257" name="Google Shape;257;g240cba01834_0_116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58" name="Google Shape;258;g240cba01834_0_1162"/>
          <p:cNvCxnSpPr/>
          <p:nvPr/>
        </p:nvCxnSpPr>
        <p:spPr>
          <a:xfrm>
            <a:off x="0" y="6082133"/>
            <a:ext cx="9152700" cy="0"/>
          </a:xfrm>
          <a:prstGeom prst="straightConnector1">
            <a:avLst/>
          </a:prstGeom>
          <a:noFill/>
          <a:ln w="9525" cap="flat" cmpd="sng">
            <a:solidFill>
              <a:schemeClr val="accent1"/>
            </a:solidFill>
            <a:prstDash val="solid"/>
            <a:round/>
            <a:headEnd type="none" w="sm" len="sm"/>
            <a:tailEnd type="none" w="sm" len="sm"/>
          </a:ln>
        </p:spPr>
      </p:cxnSp>
      <p:sp>
        <p:nvSpPr>
          <p:cNvPr id="259" name="Google Shape;259;g240cba01834_0_1162"/>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60" name="Google Shape;260;g240cba01834_0_1162"/>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261"/>
        <p:cNvGrpSpPr/>
        <p:nvPr/>
      </p:nvGrpSpPr>
      <p:grpSpPr>
        <a:xfrm>
          <a:off x="0" y="0"/>
          <a:ext cx="0" cy="0"/>
          <a:chOff x="0" y="0"/>
          <a:chExt cx="0" cy="0"/>
        </a:xfrm>
      </p:grpSpPr>
      <p:pic>
        <p:nvPicPr>
          <p:cNvPr id="262" name="Google Shape;262;g240cba01834_0_117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63" name="Google Shape;263;g240cba01834_0_1173"/>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64" name="Google Shape;264;g240cba01834_0_1173"/>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265" name="Google Shape;265;g240cba01834_0_1173"/>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266" name="Google Shape;266;g240cba01834_0_1173"/>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67" name="Google Shape;267;g240cba01834_0_1173"/>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268"/>
        <p:cNvGrpSpPr/>
        <p:nvPr/>
      </p:nvGrpSpPr>
      <p:grpSpPr>
        <a:xfrm>
          <a:off x="0" y="0"/>
          <a:ext cx="0" cy="0"/>
          <a:chOff x="0" y="0"/>
          <a:chExt cx="0" cy="0"/>
        </a:xfrm>
      </p:grpSpPr>
      <p:pic>
        <p:nvPicPr>
          <p:cNvPr id="269" name="Google Shape;269;g240cba01834_0_118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70" name="Google Shape;270;g240cba01834_0_1180"/>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
        <p:nvSpPr>
          <p:cNvPr id="271" name="Google Shape;271;g240cba01834_0_118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272"/>
        <p:cNvGrpSpPr/>
        <p:nvPr/>
      </p:nvGrpSpPr>
      <p:grpSpPr>
        <a:xfrm>
          <a:off x="0" y="0"/>
          <a:ext cx="0" cy="0"/>
          <a:chOff x="0" y="0"/>
          <a:chExt cx="0" cy="0"/>
        </a:xfrm>
      </p:grpSpPr>
      <p:pic>
        <p:nvPicPr>
          <p:cNvPr id="273" name="Google Shape;273;g240cba01834_0_1184"/>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74" name="Google Shape;274;g240cba01834_0_1184"/>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5" name="Google Shape;275;g240cba01834_0_1184"/>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pic>
        <p:nvPicPr>
          <p:cNvPr id="276" name="Google Shape;276;g240cba01834_0_1184"/>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77" name="Google Shape;277;g240cba01834_0_1184"/>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78" name="Google Shape;278;g240cba01834_0_1184"/>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279"/>
        <p:cNvGrpSpPr/>
        <p:nvPr/>
      </p:nvGrpSpPr>
      <p:grpSpPr>
        <a:xfrm>
          <a:off x="0" y="0"/>
          <a:ext cx="0" cy="0"/>
          <a:chOff x="0" y="0"/>
          <a:chExt cx="0" cy="0"/>
        </a:xfrm>
      </p:grpSpPr>
      <p:pic>
        <p:nvPicPr>
          <p:cNvPr id="280" name="Google Shape;280;g240cba01834_0_119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81" name="Google Shape;281;g240cba01834_0_119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82" name="Google Shape;282;g240cba01834_0_1191"/>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283" name="Google Shape;283;g240cba01834_0_1191"/>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84" name="Google Shape;284;g240cba01834_0_1191"/>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285"/>
        <p:cNvGrpSpPr/>
        <p:nvPr/>
      </p:nvGrpSpPr>
      <p:grpSpPr>
        <a:xfrm>
          <a:off x="0" y="0"/>
          <a:ext cx="0" cy="0"/>
          <a:chOff x="0" y="0"/>
          <a:chExt cx="0" cy="0"/>
        </a:xfrm>
      </p:grpSpPr>
      <p:pic>
        <p:nvPicPr>
          <p:cNvPr id="286" name="Google Shape;286;g240cba01834_0_1197"/>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287" name="Google Shape;287;g240cba01834_0_1197"/>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288" name="Google Shape;288;g240cba01834_0_1197"/>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289"/>
        <p:cNvGrpSpPr/>
        <p:nvPr/>
      </p:nvGrpSpPr>
      <p:grpSpPr>
        <a:xfrm>
          <a:off x="0" y="0"/>
          <a:ext cx="0" cy="0"/>
          <a:chOff x="0" y="0"/>
          <a:chExt cx="0" cy="0"/>
        </a:xfrm>
      </p:grpSpPr>
      <p:sp>
        <p:nvSpPr>
          <p:cNvPr id="290" name="Google Shape;290;g240cba01834_0_1201"/>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g240cba01834_0_1201"/>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292" name="Google Shape;292;g240cba01834_0_1201"/>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93" name="Google Shape;293;g240cba01834_0_1201"/>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294" name="Google Shape;294;g240cba01834_0_1201"/>
          <p:cNvCxnSpPr/>
          <p:nvPr/>
        </p:nvCxnSpPr>
        <p:spPr>
          <a:xfrm>
            <a:off x="0" y="6082133"/>
            <a:ext cx="5392200" cy="0"/>
          </a:xfrm>
          <a:prstGeom prst="straightConnector1">
            <a:avLst/>
          </a:prstGeom>
          <a:noFill/>
          <a:ln w="9525" cap="flat" cmpd="sng">
            <a:solidFill>
              <a:srgbClr val="F1C232"/>
            </a:solidFill>
            <a:prstDash val="solid"/>
            <a:round/>
            <a:headEnd type="none" w="sm" len="sm"/>
            <a:tailEnd type="none" w="sm" len="sm"/>
          </a:ln>
        </p:spPr>
      </p:cxnSp>
      <p:sp>
        <p:nvSpPr>
          <p:cNvPr id="295" name="Google Shape;295;g240cba01834_0_1201"/>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296" name="Google Shape;296;g240cba01834_0_1201"/>
          <p:cNvSpPr txBox="1">
            <a:spLocks noGrp="1"/>
          </p:cNvSpPr>
          <p:nvPr>
            <p:ph type="sldNum" idx="12"/>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297" name="Google Shape;297;g240cba01834_0_1201"/>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298"/>
        <p:cNvGrpSpPr/>
        <p:nvPr/>
      </p:nvGrpSpPr>
      <p:grpSpPr>
        <a:xfrm>
          <a:off x="0" y="0"/>
          <a:ext cx="0" cy="0"/>
          <a:chOff x="0" y="0"/>
          <a:chExt cx="0" cy="0"/>
        </a:xfrm>
      </p:grpSpPr>
      <p:pic>
        <p:nvPicPr>
          <p:cNvPr id="299" name="Google Shape;299;g240cba01834_0_1210"/>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00" name="Google Shape;300;g240cba01834_0_1210"/>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01" name="Google Shape;301;g240cba01834_0_1210"/>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02" name="Google Shape;302;g240cba01834_0_1210"/>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03" name="Google Shape;303;g240cba01834_0_121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04" name="Google Shape;304;g240cba01834_0_1210"/>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05" name="Google Shape;305;g240cba01834_0_121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06" name="Google Shape;306;g240cba01834_0_1210"/>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30"/>
        <p:cNvGrpSpPr/>
        <p:nvPr/>
      </p:nvGrpSpPr>
      <p:grpSpPr>
        <a:xfrm>
          <a:off x="0" y="0"/>
          <a:ext cx="0" cy="0"/>
          <a:chOff x="0" y="0"/>
          <a:chExt cx="0" cy="0"/>
        </a:xfrm>
      </p:grpSpPr>
      <p:pic>
        <p:nvPicPr>
          <p:cNvPr id="31" name="Google Shape;31;p33"/>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32" name="Google Shape;32;p33"/>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307"/>
        <p:cNvGrpSpPr/>
        <p:nvPr/>
      </p:nvGrpSpPr>
      <p:grpSpPr>
        <a:xfrm>
          <a:off x="0" y="0"/>
          <a:ext cx="0" cy="0"/>
          <a:chOff x="0" y="0"/>
          <a:chExt cx="0" cy="0"/>
        </a:xfrm>
      </p:grpSpPr>
      <p:pic>
        <p:nvPicPr>
          <p:cNvPr id="308" name="Google Shape;308;g240cba01834_0_1219"/>
          <p:cNvPicPr preferRelativeResize="0"/>
          <p:nvPr/>
        </p:nvPicPr>
        <p:blipFill rotWithShape="1">
          <a:blip r:embed="rId2">
            <a:alphaModFix/>
          </a:blip>
          <a:srcRect/>
          <a:stretch/>
        </p:blipFill>
        <p:spPr>
          <a:xfrm>
            <a:off x="0" y="0"/>
            <a:ext cx="9144003" cy="910828"/>
          </a:xfrm>
          <a:prstGeom prst="rect">
            <a:avLst/>
          </a:prstGeom>
          <a:noFill/>
          <a:ln>
            <a:noFill/>
          </a:ln>
        </p:spPr>
      </p:pic>
      <p:sp>
        <p:nvSpPr>
          <p:cNvPr id="309" name="Google Shape;309;g240cba01834_0_1219"/>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310" name="Google Shape;310;g240cba01834_0_1219"/>
          <p:cNvSpPr txBox="1">
            <a:spLocks noGrp="1"/>
          </p:cNvSpPr>
          <p:nvPr>
            <p:ph type="body" idx="1"/>
          </p:nvPr>
        </p:nvSpPr>
        <p:spPr>
          <a:xfrm>
            <a:off x="311700" y="1879133"/>
            <a:ext cx="3999900" cy="38961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11" name="Google Shape;311;g240cba01834_0_1219"/>
          <p:cNvSpPr txBox="1">
            <a:spLocks noGrp="1"/>
          </p:cNvSpPr>
          <p:nvPr>
            <p:ph type="body" idx="2"/>
          </p:nvPr>
        </p:nvSpPr>
        <p:spPr>
          <a:xfrm>
            <a:off x="4832400" y="1879033"/>
            <a:ext cx="3999900" cy="38961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12" name="Google Shape;312;g240cba01834_0_1219"/>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3" name="Google Shape;313;g240cba01834_0_1219"/>
          <p:cNvSpPr txBox="1">
            <a:spLocks noGrp="1"/>
          </p:cNvSpPr>
          <p:nvPr>
            <p:ph type="sldNum" idx="3"/>
          </p:nvPr>
        </p:nvSpPr>
        <p:spPr>
          <a:xfrm>
            <a:off x="88683" y="6235189"/>
            <a:ext cx="548700" cy="5247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14" name="Google Shape;314;g240cba01834_0_1219"/>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15" name="Google Shape;315;g240cba01834_0_1219"/>
          <p:cNvCxnSpPr/>
          <p:nvPr/>
        </p:nvCxnSpPr>
        <p:spPr>
          <a:xfrm>
            <a:off x="0" y="6082133"/>
            <a:ext cx="9152700" cy="0"/>
          </a:xfrm>
          <a:prstGeom prst="straightConnector1">
            <a:avLst/>
          </a:prstGeom>
          <a:noFill/>
          <a:ln w="9525" cap="flat" cmpd="sng">
            <a:solidFill>
              <a:srgbClr val="F1C232"/>
            </a:solidFill>
            <a:prstDash val="solid"/>
            <a:round/>
            <a:headEnd type="none" w="sm" len="sm"/>
            <a:tailEnd type="none" w="sm" len="sm"/>
          </a:ln>
        </p:spPr>
      </p:cxnSp>
      <p:sp>
        <p:nvSpPr>
          <p:cNvPr id="316" name="Google Shape;316;g240cba01834_0_1219"/>
          <p:cNvSpPr txBox="1">
            <a:spLocks noGrp="1"/>
          </p:cNvSpPr>
          <p:nvPr>
            <p:ph type="title" idx="4"/>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17" name="Google Shape;317;g240cba01834_0_1219"/>
          <p:cNvSpPr txBox="1">
            <a:spLocks noGrp="1"/>
          </p:cNvSpPr>
          <p:nvPr>
            <p:ph type="title" idx="5"/>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318"/>
        <p:cNvGrpSpPr/>
        <p:nvPr/>
      </p:nvGrpSpPr>
      <p:grpSpPr>
        <a:xfrm>
          <a:off x="0" y="0"/>
          <a:ext cx="0" cy="0"/>
          <a:chOff x="0" y="0"/>
          <a:chExt cx="0" cy="0"/>
        </a:xfrm>
      </p:grpSpPr>
      <p:pic>
        <p:nvPicPr>
          <p:cNvPr id="319" name="Google Shape;319;g240cba01834_0_123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0" name="Google Shape;320;g240cba01834_0_1230"/>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21" name="Google Shape;321;g240cba01834_0_1230"/>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22" name="Google Shape;322;g240cba01834_0_1230"/>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323"/>
        <p:cNvGrpSpPr/>
        <p:nvPr/>
      </p:nvGrpSpPr>
      <p:grpSpPr>
        <a:xfrm>
          <a:off x="0" y="0"/>
          <a:ext cx="0" cy="0"/>
          <a:chOff x="0" y="0"/>
          <a:chExt cx="0" cy="0"/>
        </a:xfrm>
      </p:grpSpPr>
      <p:pic>
        <p:nvPicPr>
          <p:cNvPr id="324" name="Google Shape;324;g240cba01834_0_123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25" name="Google Shape;325;g240cba01834_0_1235"/>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326"/>
        <p:cNvGrpSpPr/>
        <p:nvPr/>
      </p:nvGrpSpPr>
      <p:grpSpPr>
        <a:xfrm>
          <a:off x="0" y="0"/>
          <a:ext cx="0" cy="0"/>
          <a:chOff x="0" y="0"/>
          <a:chExt cx="0" cy="0"/>
        </a:xfrm>
      </p:grpSpPr>
      <p:pic>
        <p:nvPicPr>
          <p:cNvPr id="327" name="Google Shape;327;g240cba01834_0_1238"/>
          <p:cNvPicPr preferRelativeResize="0"/>
          <p:nvPr/>
        </p:nvPicPr>
        <p:blipFill rotWithShape="1">
          <a:blip r:embed="rId2">
            <a:alphaModFix/>
          </a:blip>
          <a:srcRect/>
          <a:stretch/>
        </p:blipFill>
        <p:spPr>
          <a:xfrm>
            <a:off x="8146725" y="6235200"/>
            <a:ext cx="867951" cy="369000"/>
          </a:xfrm>
          <a:prstGeom prst="rect">
            <a:avLst/>
          </a:prstGeom>
          <a:noFill/>
          <a:ln>
            <a:noFill/>
          </a:ln>
        </p:spPr>
      </p:pic>
      <p:pic>
        <p:nvPicPr>
          <p:cNvPr id="328" name="Google Shape;328;g240cba01834_0_1238"/>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329" name="Google Shape;329;g240cba01834_0_1238"/>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30" name="Google Shape;330;g240cba01834_0_1238"/>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31" name="Google Shape;331;g240cba01834_0_1238"/>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32" name="Google Shape;332;g240cba01834_0_1238"/>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333"/>
        <p:cNvGrpSpPr/>
        <p:nvPr/>
      </p:nvGrpSpPr>
      <p:grpSpPr>
        <a:xfrm>
          <a:off x="0" y="0"/>
          <a:ext cx="0" cy="0"/>
          <a:chOff x="0" y="0"/>
          <a:chExt cx="0" cy="0"/>
        </a:xfrm>
      </p:grpSpPr>
      <p:pic>
        <p:nvPicPr>
          <p:cNvPr id="334" name="Google Shape;334;g240cba01834_0_1245"/>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35" name="Google Shape;335;g240cba01834_0_1245"/>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36" name="Google Shape;336;g240cba01834_0_1245"/>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37" name="Google Shape;337;g240cba01834_0_1245"/>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38" name="Google Shape;338;g240cba01834_0_1245"/>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39" name="Google Shape;339;g240cba01834_0_124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340"/>
        <p:cNvGrpSpPr/>
        <p:nvPr/>
      </p:nvGrpSpPr>
      <p:grpSpPr>
        <a:xfrm>
          <a:off x="0" y="0"/>
          <a:ext cx="0" cy="0"/>
          <a:chOff x="0" y="0"/>
          <a:chExt cx="0" cy="0"/>
        </a:xfrm>
      </p:grpSpPr>
      <p:sp>
        <p:nvSpPr>
          <p:cNvPr id="341" name="Google Shape;341;g240cba01834_0_1252"/>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42" name="Google Shape;342;g240cba01834_0_1252"/>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343" name="Google Shape;343;g240cba01834_0_1252"/>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44" name="Google Shape;344;g240cba01834_0_1252"/>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345"/>
        <p:cNvGrpSpPr/>
        <p:nvPr/>
      </p:nvGrpSpPr>
      <p:grpSpPr>
        <a:xfrm>
          <a:off x="0" y="0"/>
          <a:ext cx="0" cy="0"/>
          <a:chOff x="0" y="0"/>
          <a:chExt cx="0" cy="0"/>
        </a:xfrm>
      </p:grpSpPr>
      <p:sp>
        <p:nvSpPr>
          <p:cNvPr id="346" name="Google Shape;346;g240cba01834_0_1257"/>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7" name="Google Shape;347;g240cba01834_0_1257"/>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48" name="Google Shape;348;g240cba01834_0_1257"/>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49" name="Google Shape;349;g240cba01834_0_1257"/>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50" name="Google Shape;350;g240cba01834_0_1257"/>
          <p:cNvPicPr preferRelativeResize="0"/>
          <p:nvPr/>
        </p:nvPicPr>
        <p:blipFill rotWithShape="1">
          <a:blip r:embed="rId3">
            <a:alphaModFix/>
          </a:blip>
          <a:srcRect/>
          <a:stretch/>
        </p:blipFill>
        <p:spPr>
          <a:xfrm>
            <a:off x="4524250" y="6235200"/>
            <a:ext cx="867951" cy="369000"/>
          </a:xfrm>
          <a:prstGeom prst="rect">
            <a:avLst/>
          </a:prstGeom>
          <a:noFill/>
          <a:ln>
            <a:noFill/>
          </a:ln>
        </p:spPr>
      </p:pic>
      <p:cxnSp>
        <p:nvCxnSpPr>
          <p:cNvPr id="351" name="Google Shape;351;g240cba01834_0_1257"/>
          <p:cNvCxnSpPr/>
          <p:nvPr/>
        </p:nvCxnSpPr>
        <p:spPr>
          <a:xfrm>
            <a:off x="0" y="6082133"/>
            <a:ext cx="5392200" cy="0"/>
          </a:xfrm>
          <a:prstGeom prst="straightConnector1">
            <a:avLst/>
          </a:prstGeom>
          <a:noFill/>
          <a:ln w="9525" cap="flat" cmpd="sng">
            <a:solidFill>
              <a:srgbClr val="93C47D"/>
            </a:solidFill>
            <a:prstDash val="solid"/>
            <a:round/>
            <a:headEnd type="none" w="sm" len="sm"/>
            <a:tailEnd type="none" w="sm" len="sm"/>
          </a:ln>
        </p:spPr>
      </p:cxnSp>
      <p:sp>
        <p:nvSpPr>
          <p:cNvPr id="352" name="Google Shape;352;g240cba01834_0_1257"/>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sp>
        <p:nvSpPr>
          <p:cNvPr id="353" name="Google Shape;353;g240cba01834_0_1257"/>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354"/>
        <p:cNvGrpSpPr/>
        <p:nvPr/>
      </p:nvGrpSpPr>
      <p:grpSpPr>
        <a:xfrm>
          <a:off x="0" y="0"/>
          <a:ext cx="0" cy="0"/>
          <a:chOff x="0" y="0"/>
          <a:chExt cx="0" cy="0"/>
        </a:xfrm>
      </p:grpSpPr>
      <p:pic>
        <p:nvPicPr>
          <p:cNvPr id="355" name="Google Shape;355;g240cba01834_0_126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56" name="Google Shape;356;g240cba01834_0_1266"/>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357" name="Google Shape;357;g240cba01834_0_1266"/>
          <p:cNvCxnSpPr/>
          <p:nvPr/>
        </p:nvCxnSpPr>
        <p:spPr>
          <a:xfrm>
            <a:off x="0" y="6082133"/>
            <a:ext cx="9152700" cy="0"/>
          </a:xfrm>
          <a:prstGeom prst="straightConnector1">
            <a:avLst/>
          </a:prstGeom>
          <a:noFill/>
          <a:ln w="9525" cap="flat" cmpd="sng">
            <a:solidFill>
              <a:srgbClr val="6AA84F"/>
            </a:solidFill>
            <a:prstDash val="solid"/>
            <a:round/>
            <a:headEnd type="none" w="sm" len="sm"/>
            <a:tailEnd type="none" w="sm" len="sm"/>
          </a:ln>
        </p:spPr>
      </p:cxnSp>
      <p:sp>
        <p:nvSpPr>
          <p:cNvPr id="358" name="Google Shape;358;g240cba01834_0_126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59" name="Google Shape;359;g240cba01834_0_1266"/>
          <p:cNvSpPr txBox="1">
            <a:spLocks noGrp="1"/>
          </p:cNvSpPr>
          <p:nvPr>
            <p:ph type="body" idx="1"/>
          </p:nvPr>
        </p:nvSpPr>
        <p:spPr>
          <a:xfrm>
            <a:off x="311700" y="1861567"/>
            <a:ext cx="3999900" cy="39135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60" name="Google Shape;360;g240cba01834_0_1266"/>
          <p:cNvSpPr txBox="1">
            <a:spLocks noGrp="1"/>
          </p:cNvSpPr>
          <p:nvPr>
            <p:ph type="body" idx="2"/>
          </p:nvPr>
        </p:nvSpPr>
        <p:spPr>
          <a:xfrm>
            <a:off x="4832400" y="1861433"/>
            <a:ext cx="3999900" cy="39135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361" name="Google Shape;361;g240cba01834_0_126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62" name="Google Shape;362;g240cba01834_0_1266"/>
          <p:cNvSpPr txBox="1">
            <a:spLocks noGrp="1"/>
          </p:cNvSpPr>
          <p:nvPr>
            <p:ph type="title" idx="3"/>
          </p:nvPr>
        </p:nvSpPr>
        <p:spPr>
          <a:xfrm>
            <a:off x="32930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363" name="Google Shape;363;g240cba01834_0_1266"/>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364"/>
        <p:cNvGrpSpPr/>
        <p:nvPr/>
      </p:nvGrpSpPr>
      <p:grpSpPr>
        <a:xfrm>
          <a:off x="0" y="0"/>
          <a:ext cx="0" cy="0"/>
          <a:chOff x="0" y="0"/>
          <a:chExt cx="0" cy="0"/>
        </a:xfrm>
      </p:grpSpPr>
      <p:pic>
        <p:nvPicPr>
          <p:cNvPr id="365" name="Google Shape;365;g240cba01834_0_1276"/>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66" name="Google Shape;366;g240cba01834_0_1276"/>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67" name="Google Shape;367;g240cba01834_0_1276"/>
          <p:cNvSpPr txBox="1">
            <a:spLocks noGrp="1"/>
          </p:cNvSpPr>
          <p:nvPr>
            <p:ph type="ctrTitle"/>
          </p:nvPr>
        </p:nvSpPr>
        <p:spPr>
          <a:xfrm>
            <a:off x="311700" y="992767"/>
            <a:ext cx="8520600" cy="2436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lt1"/>
                </a:solidFill>
                <a:latin typeface="Rockwell"/>
                <a:ea typeface="Rockwell"/>
                <a:cs typeface="Rockwell"/>
                <a:sym typeface="Rockwell"/>
              </a:defRPr>
            </a:lvl9pPr>
          </a:lstStyle>
          <a:p>
            <a:endParaRPr/>
          </a:p>
        </p:txBody>
      </p:sp>
      <p:sp>
        <p:nvSpPr>
          <p:cNvPr id="368" name="Google Shape;368;g240cba01834_0_1276"/>
          <p:cNvSpPr txBox="1">
            <a:spLocks noGrp="1"/>
          </p:cNvSpPr>
          <p:nvPr>
            <p:ph type="subTitle" idx="1"/>
          </p:nvPr>
        </p:nvSpPr>
        <p:spPr>
          <a:xfrm>
            <a:off x="311700" y="3778833"/>
            <a:ext cx="8520600" cy="1056900"/>
          </a:xfrm>
          <a:prstGeom prst="rect">
            <a:avLst/>
          </a:prstGeom>
          <a:noFill/>
          <a:ln>
            <a:noFill/>
          </a:ln>
        </p:spPr>
        <p:txBody>
          <a:bodyPr spcFirstLastPara="1" wrap="square" lIns="0" tIns="0" rIns="0" bIns="0" anchor="t" anchorCtr="0">
            <a:normAutofit/>
          </a:bodyPr>
          <a:lstStyle>
            <a:lvl1pPr lvl="0" algn="ctr">
              <a:lnSpc>
                <a:spcPct val="115000"/>
              </a:lnSpc>
              <a:spcBef>
                <a:spcPts val="0"/>
              </a:spcBef>
              <a:spcAft>
                <a:spcPts val="0"/>
              </a:spcAft>
              <a:buSzPts val="2300"/>
              <a:buNone/>
              <a:defRPr sz="2300">
                <a:solidFill>
                  <a:schemeClr val="lt1"/>
                </a:solidFill>
                <a:latin typeface="Calibri"/>
                <a:ea typeface="Calibri"/>
                <a:cs typeface="Calibri"/>
                <a:sym typeface="Calibri"/>
              </a:defRPr>
            </a:lvl1pPr>
            <a:lvl2pPr lvl="1" algn="l">
              <a:lnSpc>
                <a:spcPct val="115000"/>
              </a:lnSpc>
              <a:spcBef>
                <a:spcPts val="0"/>
              </a:spcBef>
              <a:spcAft>
                <a:spcPts val="0"/>
              </a:spcAft>
              <a:buSzPts val="1400"/>
              <a:buNone/>
              <a:defRPr>
                <a:solidFill>
                  <a:schemeClr val="lt1"/>
                </a:solidFill>
                <a:latin typeface="Calibri"/>
                <a:ea typeface="Calibri"/>
                <a:cs typeface="Calibri"/>
                <a:sym typeface="Calibri"/>
              </a:defRPr>
            </a:lvl2pPr>
            <a:lvl3pPr lvl="2" algn="l">
              <a:lnSpc>
                <a:spcPct val="115000"/>
              </a:lnSpc>
              <a:spcBef>
                <a:spcPts val="0"/>
              </a:spcBef>
              <a:spcAft>
                <a:spcPts val="0"/>
              </a:spcAft>
              <a:buSzPts val="1400"/>
              <a:buNone/>
              <a:defRPr>
                <a:solidFill>
                  <a:schemeClr val="lt1"/>
                </a:solidFill>
                <a:latin typeface="Calibri"/>
                <a:ea typeface="Calibri"/>
                <a:cs typeface="Calibri"/>
                <a:sym typeface="Calibri"/>
              </a:defRPr>
            </a:lvl3pPr>
            <a:lvl4pPr lvl="3" algn="l">
              <a:lnSpc>
                <a:spcPct val="115000"/>
              </a:lnSpc>
              <a:spcBef>
                <a:spcPts val="0"/>
              </a:spcBef>
              <a:spcAft>
                <a:spcPts val="0"/>
              </a:spcAft>
              <a:buSzPts val="1400"/>
              <a:buNone/>
              <a:defRPr>
                <a:solidFill>
                  <a:schemeClr val="lt1"/>
                </a:solidFill>
                <a:latin typeface="Calibri"/>
                <a:ea typeface="Calibri"/>
                <a:cs typeface="Calibri"/>
                <a:sym typeface="Calibri"/>
              </a:defRPr>
            </a:lvl4pPr>
            <a:lvl5pPr lvl="4" algn="l">
              <a:lnSpc>
                <a:spcPct val="115000"/>
              </a:lnSpc>
              <a:spcBef>
                <a:spcPts val="0"/>
              </a:spcBef>
              <a:spcAft>
                <a:spcPts val="0"/>
              </a:spcAft>
              <a:buSzPts val="1400"/>
              <a:buNone/>
              <a:defRPr>
                <a:solidFill>
                  <a:schemeClr val="lt1"/>
                </a:solidFill>
                <a:latin typeface="Calibri"/>
                <a:ea typeface="Calibri"/>
                <a:cs typeface="Calibri"/>
                <a:sym typeface="Calibri"/>
              </a:defRPr>
            </a:lvl5pPr>
            <a:lvl6pPr lvl="5" algn="l">
              <a:lnSpc>
                <a:spcPct val="115000"/>
              </a:lnSpc>
              <a:spcBef>
                <a:spcPts val="0"/>
              </a:spcBef>
              <a:spcAft>
                <a:spcPts val="0"/>
              </a:spcAft>
              <a:buSzPts val="1400"/>
              <a:buNone/>
              <a:defRPr>
                <a:solidFill>
                  <a:schemeClr val="lt1"/>
                </a:solidFill>
                <a:latin typeface="Calibri"/>
                <a:ea typeface="Calibri"/>
                <a:cs typeface="Calibri"/>
                <a:sym typeface="Calibri"/>
              </a:defRPr>
            </a:lvl6pPr>
            <a:lvl7pPr lvl="6" algn="l">
              <a:lnSpc>
                <a:spcPct val="115000"/>
              </a:lnSpc>
              <a:spcBef>
                <a:spcPts val="0"/>
              </a:spcBef>
              <a:spcAft>
                <a:spcPts val="0"/>
              </a:spcAft>
              <a:buSzPts val="1400"/>
              <a:buNone/>
              <a:defRPr>
                <a:solidFill>
                  <a:schemeClr val="lt1"/>
                </a:solidFill>
                <a:latin typeface="Calibri"/>
                <a:ea typeface="Calibri"/>
                <a:cs typeface="Calibri"/>
                <a:sym typeface="Calibri"/>
              </a:defRPr>
            </a:lvl7pPr>
            <a:lvl8pPr lvl="7" algn="l">
              <a:lnSpc>
                <a:spcPct val="115000"/>
              </a:lnSpc>
              <a:spcBef>
                <a:spcPts val="0"/>
              </a:spcBef>
              <a:spcAft>
                <a:spcPts val="0"/>
              </a:spcAft>
              <a:buSzPts val="1400"/>
              <a:buNone/>
              <a:defRPr>
                <a:solidFill>
                  <a:schemeClr val="lt1"/>
                </a:solidFill>
                <a:latin typeface="Calibri"/>
                <a:ea typeface="Calibri"/>
                <a:cs typeface="Calibri"/>
                <a:sym typeface="Calibri"/>
              </a:defRPr>
            </a:lvl8pPr>
            <a:lvl9pPr lvl="8" algn="l">
              <a:lnSpc>
                <a:spcPct val="115000"/>
              </a:lnSpc>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369" name="Google Shape;369;g240cba01834_0_1276"/>
          <p:cNvCxnSpPr/>
          <p:nvPr/>
        </p:nvCxnSpPr>
        <p:spPr>
          <a:xfrm>
            <a:off x="295875" y="3678567"/>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370"/>
        <p:cNvGrpSpPr/>
        <p:nvPr/>
      </p:nvGrpSpPr>
      <p:grpSpPr>
        <a:xfrm>
          <a:off x="0" y="0"/>
          <a:ext cx="0" cy="0"/>
          <a:chOff x="0" y="0"/>
          <a:chExt cx="0" cy="0"/>
        </a:xfrm>
      </p:grpSpPr>
      <p:pic>
        <p:nvPicPr>
          <p:cNvPr id="371" name="Google Shape;371;g240cba01834_0_1282"/>
          <p:cNvPicPr preferRelativeResize="0"/>
          <p:nvPr/>
        </p:nvPicPr>
        <p:blipFill rotWithShape="1">
          <a:blip r:embed="rId2">
            <a:alphaModFix/>
          </a:blip>
          <a:srcRect/>
          <a:stretch/>
        </p:blipFill>
        <p:spPr>
          <a:xfrm>
            <a:off x="0" y="0"/>
            <a:ext cx="9143990" cy="5143500"/>
          </a:xfrm>
          <a:prstGeom prst="rect">
            <a:avLst/>
          </a:prstGeom>
          <a:noFill/>
          <a:ln>
            <a:noFill/>
          </a:ln>
        </p:spPr>
      </p:pic>
      <p:sp>
        <p:nvSpPr>
          <p:cNvPr id="372" name="Google Shape;372;g240cba01834_0_1282"/>
          <p:cNvSpPr txBox="1">
            <a:spLocks noGrp="1"/>
          </p:cNvSpPr>
          <p:nvPr>
            <p:ph type="sldNum" idx="12"/>
          </p:nvPr>
        </p:nvSpPr>
        <p:spPr>
          <a:xfrm>
            <a:off x="114300" y="6310000"/>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373" name="Google Shape;373;g240cba01834_0_1282"/>
          <p:cNvSpPr txBox="1">
            <a:spLocks noGrp="1"/>
          </p:cNvSpPr>
          <p:nvPr>
            <p:ph type="ctrTitle"/>
          </p:nvPr>
        </p:nvSpPr>
        <p:spPr>
          <a:xfrm>
            <a:off x="311700" y="2453433"/>
            <a:ext cx="8520600" cy="2042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400"/>
              <a:buNone/>
              <a:defRPr sz="4000">
                <a:solidFill>
                  <a:schemeClr val="dk1"/>
                </a:solidFill>
                <a:latin typeface="Rockwell"/>
                <a:ea typeface="Rockwell"/>
                <a:cs typeface="Rockwell"/>
                <a:sym typeface="Rockwell"/>
              </a:defRPr>
            </a:lvl2pPr>
            <a:lvl3pPr lvl="2" algn="ctr">
              <a:lnSpc>
                <a:spcPct val="100000"/>
              </a:lnSpc>
              <a:spcBef>
                <a:spcPts val="0"/>
              </a:spcBef>
              <a:spcAft>
                <a:spcPts val="0"/>
              </a:spcAft>
              <a:buSzPts val="1400"/>
              <a:buNone/>
              <a:defRPr sz="4000">
                <a:solidFill>
                  <a:schemeClr val="dk1"/>
                </a:solidFill>
                <a:latin typeface="Rockwell"/>
                <a:ea typeface="Rockwell"/>
                <a:cs typeface="Rockwell"/>
                <a:sym typeface="Rockwell"/>
              </a:defRPr>
            </a:lvl3pPr>
            <a:lvl4pPr lvl="3" algn="ctr">
              <a:lnSpc>
                <a:spcPct val="100000"/>
              </a:lnSpc>
              <a:spcBef>
                <a:spcPts val="0"/>
              </a:spcBef>
              <a:spcAft>
                <a:spcPts val="0"/>
              </a:spcAft>
              <a:buSzPts val="1400"/>
              <a:buNone/>
              <a:defRPr sz="4000">
                <a:solidFill>
                  <a:schemeClr val="dk1"/>
                </a:solidFill>
                <a:latin typeface="Rockwell"/>
                <a:ea typeface="Rockwell"/>
                <a:cs typeface="Rockwell"/>
                <a:sym typeface="Rockwell"/>
              </a:defRPr>
            </a:lvl4pPr>
            <a:lvl5pPr lvl="4" algn="ctr">
              <a:lnSpc>
                <a:spcPct val="100000"/>
              </a:lnSpc>
              <a:spcBef>
                <a:spcPts val="0"/>
              </a:spcBef>
              <a:spcAft>
                <a:spcPts val="0"/>
              </a:spcAft>
              <a:buSzPts val="1400"/>
              <a:buNone/>
              <a:defRPr sz="4000">
                <a:solidFill>
                  <a:schemeClr val="dk1"/>
                </a:solidFill>
                <a:latin typeface="Rockwell"/>
                <a:ea typeface="Rockwell"/>
                <a:cs typeface="Rockwell"/>
                <a:sym typeface="Rockwell"/>
              </a:defRPr>
            </a:lvl5pPr>
            <a:lvl6pPr lvl="5" algn="ctr">
              <a:lnSpc>
                <a:spcPct val="100000"/>
              </a:lnSpc>
              <a:spcBef>
                <a:spcPts val="0"/>
              </a:spcBef>
              <a:spcAft>
                <a:spcPts val="0"/>
              </a:spcAft>
              <a:buSzPts val="1400"/>
              <a:buNone/>
              <a:defRPr sz="4000">
                <a:solidFill>
                  <a:schemeClr val="dk1"/>
                </a:solidFill>
                <a:latin typeface="Rockwell"/>
                <a:ea typeface="Rockwell"/>
                <a:cs typeface="Rockwell"/>
                <a:sym typeface="Rockwell"/>
              </a:defRPr>
            </a:lvl6pPr>
            <a:lvl7pPr lvl="6" algn="ctr">
              <a:lnSpc>
                <a:spcPct val="100000"/>
              </a:lnSpc>
              <a:spcBef>
                <a:spcPts val="0"/>
              </a:spcBef>
              <a:spcAft>
                <a:spcPts val="0"/>
              </a:spcAft>
              <a:buSzPts val="1400"/>
              <a:buNone/>
              <a:defRPr sz="4000">
                <a:solidFill>
                  <a:schemeClr val="dk1"/>
                </a:solidFill>
                <a:latin typeface="Rockwell"/>
                <a:ea typeface="Rockwell"/>
                <a:cs typeface="Rockwell"/>
                <a:sym typeface="Rockwell"/>
              </a:defRPr>
            </a:lvl7pPr>
            <a:lvl8pPr lvl="7" algn="ctr">
              <a:lnSpc>
                <a:spcPct val="100000"/>
              </a:lnSpc>
              <a:spcBef>
                <a:spcPts val="0"/>
              </a:spcBef>
              <a:spcAft>
                <a:spcPts val="0"/>
              </a:spcAft>
              <a:buSzPts val="1400"/>
              <a:buNone/>
              <a:defRPr sz="4000">
                <a:solidFill>
                  <a:schemeClr val="dk1"/>
                </a:solidFill>
                <a:latin typeface="Rockwell"/>
                <a:ea typeface="Rockwell"/>
                <a:cs typeface="Rockwell"/>
                <a:sym typeface="Rockwell"/>
              </a:defRPr>
            </a:lvl8pPr>
            <a:lvl9pPr lvl="8" algn="ctr">
              <a:lnSpc>
                <a:spcPct val="100000"/>
              </a:lnSpc>
              <a:spcBef>
                <a:spcPts val="0"/>
              </a:spcBef>
              <a:spcAft>
                <a:spcPts val="0"/>
              </a:spcAft>
              <a:buSzPts val="1400"/>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34"/>
        <p:cNvGrpSpPr/>
        <p:nvPr/>
      </p:nvGrpSpPr>
      <p:grpSpPr>
        <a:xfrm>
          <a:off x="0" y="0"/>
          <a:ext cx="0" cy="0"/>
          <a:chOff x="0" y="0"/>
          <a:chExt cx="0" cy="0"/>
        </a:xfrm>
      </p:grpSpPr>
      <p:sp>
        <p:nvSpPr>
          <p:cNvPr id="35" name="Google Shape;35;g23f023930f9_0_644"/>
          <p:cNvSpPr txBox="1">
            <a:spLocks noGrp="1"/>
          </p:cNvSpPr>
          <p:nvPr>
            <p:ph type="dt" idx="10"/>
          </p:nvPr>
        </p:nvSpPr>
        <p:spPr>
          <a:xfrm>
            <a:off x="628650" y="6356350"/>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g23f023930f9_0_644"/>
          <p:cNvSpPr txBox="1">
            <a:spLocks noGrp="1"/>
          </p:cNvSpPr>
          <p:nvPr>
            <p:ph type="ftr" idx="11"/>
          </p:nvPr>
        </p:nvSpPr>
        <p:spPr>
          <a:xfrm>
            <a:off x="3028950" y="6356350"/>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g23f023930f9_0_644"/>
          <p:cNvSpPr txBox="1">
            <a:spLocks noGrp="1"/>
          </p:cNvSpPr>
          <p:nvPr>
            <p:ph type="sldNum" idx="12"/>
          </p:nvPr>
        </p:nvSpPr>
        <p:spPr>
          <a:xfrm>
            <a:off x="6457950" y="6356350"/>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374"/>
        <p:cNvGrpSpPr/>
        <p:nvPr/>
      </p:nvGrpSpPr>
      <p:grpSpPr>
        <a:xfrm>
          <a:off x="0" y="0"/>
          <a:ext cx="0" cy="0"/>
          <a:chOff x="0" y="0"/>
          <a:chExt cx="0" cy="0"/>
        </a:xfrm>
      </p:grpSpPr>
      <p:pic>
        <p:nvPicPr>
          <p:cNvPr id="375" name="Google Shape;375;g240cba01834_0_1286"/>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76" name="Google Shape;376;g240cba01834_0_1286"/>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377" name="Google Shape;377;g240cba01834_0_1286"/>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78" name="Google Shape;378;g240cba01834_0_1286"/>
          <p:cNvSpPr txBox="1">
            <a:spLocks noGrp="1"/>
          </p:cNvSpPr>
          <p:nvPr>
            <p:ph type="body" idx="1"/>
          </p:nvPr>
        </p:nvSpPr>
        <p:spPr>
          <a:xfrm>
            <a:off x="457200" y="1524000"/>
            <a:ext cx="8520600" cy="42555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379" name="Google Shape;379;g240cba01834_0_1286"/>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80" name="Google Shape;380;g240cba01834_0_1286"/>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381"/>
        <p:cNvGrpSpPr/>
        <p:nvPr/>
      </p:nvGrpSpPr>
      <p:grpSpPr>
        <a:xfrm>
          <a:off x="0" y="0"/>
          <a:ext cx="0" cy="0"/>
          <a:chOff x="0" y="0"/>
          <a:chExt cx="0" cy="0"/>
        </a:xfrm>
      </p:grpSpPr>
      <p:pic>
        <p:nvPicPr>
          <p:cNvPr id="382" name="Google Shape;382;g240cba01834_0_1293"/>
          <p:cNvPicPr preferRelativeResize="0"/>
          <p:nvPr/>
        </p:nvPicPr>
        <p:blipFill rotWithShape="1">
          <a:blip r:embed="rId2">
            <a:alphaModFix/>
          </a:blip>
          <a:srcRect/>
          <a:stretch/>
        </p:blipFill>
        <p:spPr>
          <a:xfrm>
            <a:off x="0" y="0"/>
            <a:ext cx="9144000" cy="914400"/>
          </a:xfrm>
          <a:prstGeom prst="rect">
            <a:avLst/>
          </a:prstGeom>
          <a:noFill/>
          <a:ln>
            <a:noFill/>
          </a:ln>
        </p:spPr>
      </p:pic>
      <p:pic>
        <p:nvPicPr>
          <p:cNvPr id="383" name="Google Shape;383;g240cba01834_0_1293"/>
          <p:cNvPicPr preferRelativeResize="0"/>
          <p:nvPr/>
        </p:nvPicPr>
        <p:blipFill rotWithShape="1">
          <a:blip r:embed="rId3">
            <a:alphaModFix/>
          </a:blip>
          <a:srcRect/>
          <a:stretch/>
        </p:blipFill>
        <p:spPr>
          <a:xfrm>
            <a:off x="8146725" y="6235200"/>
            <a:ext cx="867951" cy="369000"/>
          </a:xfrm>
          <a:prstGeom prst="rect">
            <a:avLst/>
          </a:prstGeom>
          <a:noFill/>
          <a:ln>
            <a:noFill/>
          </a:ln>
        </p:spPr>
      </p:pic>
      <p:sp>
        <p:nvSpPr>
          <p:cNvPr id="384" name="Google Shape;384;g240cba01834_0_129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385" name="Google Shape;385;g240cba01834_0_1293"/>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86" name="Google Shape;386;g240cba01834_0_1293"/>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387"/>
        <p:cNvGrpSpPr/>
        <p:nvPr/>
      </p:nvGrpSpPr>
      <p:grpSpPr>
        <a:xfrm>
          <a:off x="0" y="0"/>
          <a:ext cx="0" cy="0"/>
          <a:chOff x="0" y="0"/>
          <a:chExt cx="0" cy="0"/>
        </a:xfrm>
      </p:grpSpPr>
      <p:pic>
        <p:nvPicPr>
          <p:cNvPr id="388" name="Google Shape;388;g240cba01834_0_1299"/>
          <p:cNvPicPr preferRelativeResize="0"/>
          <p:nvPr/>
        </p:nvPicPr>
        <p:blipFill rotWithShape="1">
          <a:blip r:embed="rId2">
            <a:alphaModFix/>
          </a:blip>
          <a:srcRect/>
          <a:stretch/>
        </p:blipFill>
        <p:spPr>
          <a:xfrm>
            <a:off x="8146725" y="6235200"/>
            <a:ext cx="867951" cy="369000"/>
          </a:xfrm>
          <a:prstGeom prst="rect">
            <a:avLst/>
          </a:prstGeom>
          <a:noFill/>
          <a:ln>
            <a:noFill/>
          </a:ln>
        </p:spPr>
      </p:pic>
      <p:cxnSp>
        <p:nvCxnSpPr>
          <p:cNvPr id="389" name="Google Shape;389;g240cba01834_0_1299"/>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390" name="Google Shape;390;g240cba01834_0_1299"/>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391"/>
        <p:cNvGrpSpPr/>
        <p:nvPr/>
      </p:nvGrpSpPr>
      <p:grpSpPr>
        <a:xfrm>
          <a:off x="0" y="0"/>
          <a:ext cx="0" cy="0"/>
          <a:chOff x="0" y="0"/>
          <a:chExt cx="0" cy="0"/>
        </a:xfrm>
      </p:grpSpPr>
      <p:sp>
        <p:nvSpPr>
          <p:cNvPr id="392" name="Google Shape;392;g240cba01834_0_1303"/>
          <p:cNvSpPr/>
          <p:nvPr/>
        </p:nvSpPr>
        <p:spPr>
          <a:xfrm>
            <a:off x="5486400" y="1223000"/>
            <a:ext cx="3657600" cy="56352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93" name="Google Shape;393;g240cba01834_0_1303"/>
          <p:cNvCxnSpPr/>
          <p:nvPr/>
        </p:nvCxnSpPr>
        <p:spPr>
          <a:xfrm>
            <a:off x="0" y="6082133"/>
            <a:ext cx="5392200" cy="0"/>
          </a:xfrm>
          <a:prstGeom prst="straightConnector1">
            <a:avLst/>
          </a:prstGeom>
          <a:noFill/>
          <a:ln w="9525" cap="flat" cmpd="sng">
            <a:solidFill>
              <a:srgbClr val="E69138"/>
            </a:solidFill>
            <a:prstDash val="solid"/>
            <a:round/>
            <a:headEnd type="none" w="sm" len="sm"/>
            <a:tailEnd type="none" w="sm" len="sm"/>
          </a:ln>
        </p:spPr>
      </p:cxnSp>
      <p:sp>
        <p:nvSpPr>
          <p:cNvPr id="394" name="Google Shape;394;g240cba01834_0_1303"/>
          <p:cNvSpPr txBox="1">
            <a:spLocks noGrp="1"/>
          </p:cNvSpPr>
          <p:nvPr>
            <p:ph type="body" idx="1"/>
          </p:nvPr>
        </p:nvSpPr>
        <p:spPr>
          <a:xfrm>
            <a:off x="457200" y="1524000"/>
            <a:ext cx="3776400" cy="4255500"/>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30200" algn="l">
              <a:lnSpc>
                <a:spcPct val="115000"/>
              </a:lnSpc>
              <a:spcBef>
                <a:spcPts val="0"/>
              </a:spcBef>
              <a:spcAft>
                <a:spcPts val="0"/>
              </a:spcAft>
              <a:buClr>
                <a:schemeClr val="dk1"/>
              </a:buClr>
              <a:buSzPts val="1600"/>
              <a:buChar char="○"/>
              <a:defRPr sz="1600">
                <a:solidFill>
                  <a:schemeClr val="dk1"/>
                </a:solidFill>
              </a:defRPr>
            </a:lvl2pPr>
            <a:lvl3pPr marL="1371600" lvl="2" indent="-330200" algn="l">
              <a:lnSpc>
                <a:spcPct val="115000"/>
              </a:lnSpc>
              <a:spcBef>
                <a:spcPts val="0"/>
              </a:spcBef>
              <a:spcAft>
                <a:spcPts val="0"/>
              </a:spcAft>
              <a:buClr>
                <a:schemeClr val="dk1"/>
              </a:buClr>
              <a:buSzPts val="1600"/>
              <a:buChar char="■"/>
              <a:defRPr sz="1600">
                <a:solidFill>
                  <a:schemeClr val="dk1"/>
                </a:solidFill>
              </a:defRPr>
            </a:lvl3pPr>
            <a:lvl4pPr marL="1828800" lvl="3" indent="-330200" algn="l">
              <a:lnSpc>
                <a:spcPct val="115000"/>
              </a:lnSpc>
              <a:spcBef>
                <a:spcPts val="0"/>
              </a:spcBef>
              <a:spcAft>
                <a:spcPts val="0"/>
              </a:spcAft>
              <a:buClr>
                <a:schemeClr val="dk1"/>
              </a:buClr>
              <a:buSzPts val="1600"/>
              <a:buChar char="●"/>
              <a:defRPr sz="1600">
                <a:solidFill>
                  <a:schemeClr val="dk1"/>
                </a:solidFill>
              </a:defRPr>
            </a:lvl4pPr>
            <a:lvl5pPr marL="2286000" lvl="4" indent="-330200" algn="l">
              <a:lnSpc>
                <a:spcPct val="115000"/>
              </a:lnSpc>
              <a:spcBef>
                <a:spcPts val="0"/>
              </a:spcBef>
              <a:spcAft>
                <a:spcPts val="0"/>
              </a:spcAft>
              <a:buClr>
                <a:schemeClr val="dk1"/>
              </a:buClr>
              <a:buSzPts val="1600"/>
              <a:buChar char="○"/>
              <a:defRPr sz="1600">
                <a:solidFill>
                  <a:schemeClr val="dk1"/>
                </a:solidFill>
              </a:defRPr>
            </a:lvl5pPr>
            <a:lvl6pPr marL="2743200" lvl="5" indent="-330200" algn="l">
              <a:lnSpc>
                <a:spcPct val="115000"/>
              </a:lnSpc>
              <a:spcBef>
                <a:spcPts val="0"/>
              </a:spcBef>
              <a:spcAft>
                <a:spcPts val="0"/>
              </a:spcAft>
              <a:buClr>
                <a:schemeClr val="dk1"/>
              </a:buClr>
              <a:buSzPts val="1600"/>
              <a:buChar char="■"/>
              <a:defRPr sz="1600">
                <a:solidFill>
                  <a:schemeClr val="dk1"/>
                </a:solidFill>
              </a:defRPr>
            </a:lvl6pPr>
            <a:lvl7pPr marL="3200400" lvl="6" indent="-330200" algn="l">
              <a:lnSpc>
                <a:spcPct val="115000"/>
              </a:lnSpc>
              <a:spcBef>
                <a:spcPts val="0"/>
              </a:spcBef>
              <a:spcAft>
                <a:spcPts val="0"/>
              </a:spcAft>
              <a:buClr>
                <a:schemeClr val="dk1"/>
              </a:buClr>
              <a:buSzPts val="1600"/>
              <a:buChar char="●"/>
              <a:defRPr sz="1600">
                <a:solidFill>
                  <a:schemeClr val="dk1"/>
                </a:solidFill>
              </a:defRPr>
            </a:lvl7pPr>
            <a:lvl8pPr marL="3657600" lvl="7" indent="-330200" algn="l">
              <a:lnSpc>
                <a:spcPct val="115000"/>
              </a:lnSpc>
              <a:spcBef>
                <a:spcPts val="0"/>
              </a:spcBef>
              <a:spcAft>
                <a:spcPts val="0"/>
              </a:spcAft>
              <a:buClr>
                <a:schemeClr val="dk1"/>
              </a:buClr>
              <a:buSzPts val="1600"/>
              <a:buChar char="○"/>
              <a:defRPr sz="1600">
                <a:solidFill>
                  <a:schemeClr val="dk1"/>
                </a:solidFill>
              </a:defRPr>
            </a:lvl8pPr>
            <a:lvl9pPr marL="4114800" lvl="8" indent="-330200" algn="l">
              <a:lnSpc>
                <a:spcPct val="115000"/>
              </a:lnSpc>
              <a:spcBef>
                <a:spcPts val="0"/>
              </a:spcBef>
              <a:spcAft>
                <a:spcPts val="0"/>
              </a:spcAft>
              <a:buClr>
                <a:schemeClr val="dk1"/>
              </a:buClr>
              <a:buSzPts val="1600"/>
              <a:buChar char="■"/>
              <a:defRPr sz="1600">
                <a:solidFill>
                  <a:schemeClr val="dk1"/>
                </a:solidFill>
              </a:defRPr>
            </a:lvl9pPr>
          </a:lstStyle>
          <a:p>
            <a:endParaRPr/>
          </a:p>
        </p:txBody>
      </p:sp>
      <p:pic>
        <p:nvPicPr>
          <p:cNvPr id="395" name="Google Shape;395;g240cba01834_0_1303"/>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396" name="Google Shape;396;g240cba01834_0_1303"/>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97" name="Google Shape;397;g240cba01834_0_1303"/>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398" name="Google Shape;398;g240cba01834_0_1303"/>
          <p:cNvPicPr preferRelativeResize="0"/>
          <p:nvPr/>
        </p:nvPicPr>
        <p:blipFill rotWithShape="1">
          <a:blip r:embed="rId3">
            <a:alphaModFix/>
          </a:blip>
          <a:srcRect/>
          <a:stretch/>
        </p:blipFill>
        <p:spPr>
          <a:xfrm>
            <a:off x="4524250" y="6235200"/>
            <a:ext cx="867951" cy="369000"/>
          </a:xfrm>
          <a:prstGeom prst="rect">
            <a:avLst/>
          </a:prstGeom>
          <a:noFill/>
          <a:ln>
            <a:noFill/>
          </a:ln>
        </p:spPr>
      </p:pic>
      <p:sp>
        <p:nvSpPr>
          <p:cNvPr id="399" name="Google Shape;399;g240cba01834_0_1303"/>
          <p:cNvSpPr>
            <a:spLocks noGrp="1"/>
          </p:cNvSpPr>
          <p:nvPr>
            <p:ph type="pic" idx="2"/>
          </p:nvPr>
        </p:nvSpPr>
        <p:spPr>
          <a:xfrm>
            <a:off x="5556750" y="1319200"/>
            <a:ext cx="3516900" cy="54429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400"/>
        <p:cNvGrpSpPr/>
        <p:nvPr/>
      </p:nvGrpSpPr>
      <p:grpSpPr>
        <a:xfrm>
          <a:off x="0" y="0"/>
          <a:ext cx="0" cy="0"/>
          <a:chOff x="0" y="0"/>
          <a:chExt cx="0" cy="0"/>
        </a:xfrm>
      </p:grpSpPr>
      <p:pic>
        <p:nvPicPr>
          <p:cNvPr id="401" name="Google Shape;401;g240cba01834_0_1312"/>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02" name="Google Shape;402;g240cba01834_0_1312"/>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03" name="Google Shape;403;g240cba01834_0_1312"/>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04" name="Google Shape;404;g240cba01834_0_1312"/>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405" name="Google Shape;405;g240cba01834_0_1312"/>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406" name="Google Shape;406;g240cba01834_0_1312"/>
          <p:cNvSpPr txBox="1">
            <a:spLocks noGrp="1"/>
          </p:cNvSpPr>
          <p:nvPr>
            <p:ph type="body" idx="1"/>
          </p:nvPr>
        </p:nvSpPr>
        <p:spPr>
          <a:xfrm>
            <a:off x="3117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07" name="Google Shape;407;g240cba01834_0_1312"/>
          <p:cNvSpPr txBox="1">
            <a:spLocks noGrp="1"/>
          </p:cNvSpPr>
          <p:nvPr>
            <p:ph type="body" idx="2"/>
          </p:nvPr>
        </p:nvSpPr>
        <p:spPr>
          <a:xfrm>
            <a:off x="4832400" y="1536633"/>
            <a:ext cx="3999900" cy="42384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408"/>
        <p:cNvGrpSpPr/>
        <p:nvPr/>
      </p:nvGrpSpPr>
      <p:grpSpPr>
        <a:xfrm>
          <a:off x="0" y="0"/>
          <a:ext cx="0" cy="0"/>
          <a:chOff x="0" y="0"/>
          <a:chExt cx="0" cy="0"/>
        </a:xfrm>
      </p:grpSpPr>
      <p:pic>
        <p:nvPicPr>
          <p:cNvPr id="409" name="Google Shape;409;g240cba01834_0_1320"/>
          <p:cNvPicPr preferRelativeResize="0"/>
          <p:nvPr/>
        </p:nvPicPr>
        <p:blipFill rotWithShape="1">
          <a:blip r:embed="rId2">
            <a:alphaModFix/>
          </a:blip>
          <a:srcRect/>
          <a:stretch/>
        </p:blipFill>
        <p:spPr>
          <a:xfrm>
            <a:off x="0" y="0"/>
            <a:ext cx="9144000" cy="914400"/>
          </a:xfrm>
          <a:prstGeom prst="rect">
            <a:avLst/>
          </a:prstGeom>
          <a:noFill/>
          <a:ln>
            <a:noFill/>
          </a:ln>
        </p:spPr>
      </p:pic>
      <p:sp>
        <p:nvSpPr>
          <p:cNvPr id="410" name="Google Shape;410;g240cba01834_0_1320"/>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4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4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4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4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4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4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411" name="Google Shape;411;g240cba01834_0_1320"/>
          <p:cNvSpPr txBox="1">
            <a:spLocks noGrp="1"/>
          </p:cNvSpPr>
          <p:nvPr>
            <p:ph type="sldNum" idx="12"/>
          </p:nvPr>
        </p:nvSpPr>
        <p:spPr>
          <a:xfrm>
            <a:off x="114300" y="6384667"/>
            <a:ext cx="347100" cy="3753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pic>
        <p:nvPicPr>
          <p:cNvPr id="412" name="Google Shape;412;g240cba01834_0_1320"/>
          <p:cNvPicPr preferRelativeResize="0"/>
          <p:nvPr/>
        </p:nvPicPr>
        <p:blipFill rotWithShape="1">
          <a:blip r:embed="rId3">
            <a:alphaModFix/>
          </a:blip>
          <a:srcRect/>
          <a:stretch/>
        </p:blipFill>
        <p:spPr>
          <a:xfrm>
            <a:off x="8146725" y="6235200"/>
            <a:ext cx="867951" cy="369000"/>
          </a:xfrm>
          <a:prstGeom prst="rect">
            <a:avLst/>
          </a:prstGeom>
          <a:noFill/>
          <a:ln>
            <a:noFill/>
          </a:ln>
        </p:spPr>
      </p:pic>
      <p:cxnSp>
        <p:nvCxnSpPr>
          <p:cNvPr id="413" name="Google Shape;413;g240cba01834_0_1320"/>
          <p:cNvCxnSpPr/>
          <p:nvPr/>
        </p:nvCxnSpPr>
        <p:spPr>
          <a:xfrm>
            <a:off x="0" y="6082133"/>
            <a:ext cx="9152700" cy="0"/>
          </a:xfrm>
          <a:prstGeom prst="straightConnector1">
            <a:avLst/>
          </a:prstGeom>
          <a:noFill/>
          <a:ln w="9525" cap="flat" cmpd="sng">
            <a:solidFill>
              <a:srgbClr val="E69138"/>
            </a:solidFill>
            <a:prstDash val="solid"/>
            <a:round/>
            <a:headEnd type="none" w="sm" len="sm"/>
            <a:tailEnd type="none" w="sm" len="sm"/>
          </a:ln>
        </p:spPr>
      </p:cxnSp>
      <p:sp>
        <p:nvSpPr>
          <p:cNvPr id="414" name="Google Shape;414;g240cba01834_0_1320"/>
          <p:cNvSpPr txBox="1">
            <a:spLocks noGrp="1"/>
          </p:cNvSpPr>
          <p:nvPr>
            <p:ph type="body" idx="1"/>
          </p:nvPr>
        </p:nvSpPr>
        <p:spPr>
          <a:xfrm>
            <a:off x="311700" y="1849600"/>
            <a:ext cx="3999900" cy="39255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15" name="Google Shape;415;g240cba01834_0_1320"/>
          <p:cNvSpPr txBox="1">
            <a:spLocks noGrp="1"/>
          </p:cNvSpPr>
          <p:nvPr>
            <p:ph type="body" idx="2"/>
          </p:nvPr>
        </p:nvSpPr>
        <p:spPr>
          <a:xfrm>
            <a:off x="4832400" y="1849433"/>
            <a:ext cx="3999900" cy="3925500"/>
          </a:xfrm>
          <a:prstGeom prst="rect">
            <a:avLst/>
          </a:prstGeom>
          <a:noFill/>
          <a:ln>
            <a:noFill/>
          </a:ln>
        </p:spPr>
        <p:txBody>
          <a:bodyPr spcFirstLastPara="1" wrap="square" lIns="0" tIns="0" rIns="0" bIns="0" anchor="t" anchorCtr="0">
            <a:normAutofit/>
          </a:bodyPr>
          <a:lstStyle>
            <a:lvl1pPr marL="457200" lvl="0" indent="-317500" algn="l">
              <a:lnSpc>
                <a:spcPct val="115000"/>
              </a:lnSpc>
              <a:spcBef>
                <a:spcPts val="0"/>
              </a:spcBef>
              <a:spcAft>
                <a:spcPts val="0"/>
              </a:spcAft>
              <a:buClr>
                <a:schemeClr val="dk1"/>
              </a:buClr>
              <a:buSzPts val="1400"/>
              <a:buChar char="●"/>
              <a:defRPr sz="1400">
                <a:solidFill>
                  <a:schemeClr val="dk1"/>
                </a:solidFill>
              </a:defRPr>
            </a:lvl1pPr>
            <a:lvl2pPr marL="914400" lvl="1" indent="-304800" algn="l">
              <a:lnSpc>
                <a:spcPct val="115000"/>
              </a:lnSpc>
              <a:spcBef>
                <a:spcPts val="0"/>
              </a:spcBef>
              <a:spcAft>
                <a:spcPts val="0"/>
              </a:spcAft>
              <a:buClr>
                <a:schemeClr val="dk1"/>
              </a:buClr>
              <a:buSzPts val="1200"/>
              <a:buChar char="○"/>
              <a:defRPr sz="1200">
                <a:solidFill>
                  <a:schemeClr val="dk1"/>
                </a:solidFill>
              </a:defRPr>
            </a:lvl2pPr>
            <a:lvl3pPr marL="1371600" lvl="2" indent="-304800" algn="l">
              <a:lnSpc>
                <a:spcPct val="115000"/>
              </a:lnSpc>
              <a:spcBef>
                <a:spcPts val="0"/>
              </a:spcBef>
              <a:spcAft>
                <a:spcPts val="0"/>
              </a:spcAft>
              <a:buClr>
                <a:schemeClr val="dk1"/>
              </a:buClr>
              <a:buSzPts val="1200"/>
              <a:buChar char="■"/>
              <a:defRPr sz="1200">
                <a:solidFill>
                  <a:schemeClr val="dk1"/>
                </a:solidFill>
              </a:defRPr>
            </a:lvl3pPr>
            <a:lvl4pPr marL="1828800" lvl="3" indent="-304800" algn="l">
              <a:lnSpc>
                <a:spcPct val="115000"/>
              </a:lnSpc>
              <a:spcBef>
                <a:spcPts val="0"/>
              </a:spcBef>
              <a:spcAft>
                <a:spcPts val="0"/>
              </a:spcAft>
              <a:buClr>
                <a:schemeClr val="dk1"/>
              </a:buClr>
              <a:buSzPts val="1200"/>
              <a:buChar char="●"/>
              <a:defRPr sz="1200">
                <a:solidFill>
                  <a:schemeClr val="dk1"/>
                </a:solidFill>
              </a:defRPr>
            </a:lvl4pPr>
            <a:lvl5pPr marL="2286000" lvl="4" indent="-304800" algn="l">
              <a:lnSpc>
                <a:spcPct val="115000"/>
              </a:lnSpc>
              <a:spcBef>
                <a:spcPts val="0"/>
              </a:spcBef>
              <a:spcAft>
                <a:spcPts val="0"/>
              </a:spcAft>
              <a:buClr>
                <a:schemeClr val="dk1"/>
              </a:buClr>
              <a:buSzPts val="1200"/>
              <a:buChar char="○"/>
              <a:defRPr sz="1200">
                <a:solidFill>
                  <a:schemeClr val="dk1"/>
                </a:solidFill>
              </a:defRPr>
            </a:lvl5pPr>
            <a:lvl6pPr marL="2743200" lvl="5" indent="-304800" algn="l">
              <a:lnSpc>
                <a:spcPct val="115000"/>
              </a:lnSpc>
              <a:spcBef>
                <a:spcPts val="0"/>
              </a:spcBef>
              <a:spcAft>
                <a:spcPts val="0"/>
              </a:spcAft>
              <a:buClr>
                <a:schemeClr val="dk1"/>
              </a:buClr>
              <a:buSzPts val="1200"/>
              <a:buChar char="■"/>
              <a:defRPr sz="1200">
                <a:solidFill>
                  <a:schemeClr val="dk1"/>
                </a:solidFill>
              </a:defRPr>
            </a:lvl6pPr>
            <a:lvl7pPr marL="3200400" lvl="6" indent="-304800" algn="l">
              <a:lnSpc>
                <a:spcPct val="115000"/>
              </a:lnSpc>
              <a:spcBef>
                <a:spcPts val="0"/>
              </a:spcBef>
              <a:spcAft>
                <a:spcPts val="0"/>
              </a:spcAft>
              <a:buClr>
                <a:schemeClr val="dk1"/>
              </a:buClr>
              <a:buSzPts val="1200"/>
              <a:buChar char="●"/>
              <a:defRPr sz="1200">
                <a:solidFill>
                  <a:schemeClr val="dk1"/>
                </a:solidFill>
              </a:defRPr>
            </a:lvl7pPr>
            <a:lvl8pPr marL="3657600" lvl="7" indent="-304800" algn="l">
              <a:lnSpc>
                <a:spcPct val="115000"/>
              </a:lnSpc>
              <a:spcBef>
                <a:spcPts val="0"/>
              </a:spcBef>
              <a:spcAft>
                <a:spcPts val="0"/>
              </a:spcAft>
              <a:buClr>
                <a:schemeClr val="dk1"/>
              </a:buClr>
              <a:buSzPts val="1200"/>
              <a:buChar char="○"/>
              <a:defRPr sz="1200">
                <a:solidFill>
                  <a:schemeClr val="dk1"/>
                </a:solidFill>
              </a:defRPr>
            </a:lvl8pPr>
            <a:lvl9pPr marL="4114800" lvl="8" indent="-304800" algn="l">
              <a:lnSpc>
                <a:spcPct val="115000"/>
              </a:lnSpc>
              <a:spcBef>
                <a:spcPts val="0"/>
              </a:spcBef>
              <a:spcAft>
                <a:spcPts val="0"/>
              </a:spcAft>
              <a:buClr>
                <a:schemeClr val="dk1"/>
              </a:buClr>
              <a:buSzPts val="1200"/>
              <a:buChar char="■"/>
              <a:defRPr sz="1200">
                <a:solidFill>
                  <a:schemeClr val="dk1"/>
                </a:solidFill>
              </a:defRPr>
            </a:lvl9pPr>
          </a:lstStyle>
          <a:p>
            <a:endParaRPr/>
          </a:p>
        </p:txBody>
      </p:sp>
      <p:sp>
        <p:nvSpPr>
          <p:cNvPr id="416" name="Google Shape;416;g240cba01834_0_1320"/>
          <p:cNvSpPr txBox="1">
            <a:spLocks noGrp="1"/>
          </p:cNvSpPr>
          <p:nvPr>
            <p:ph type="title" idx="3"/>
          </p:nvPr>
        </p:nvSpPr>
        <p:spPr>
          <a:xfrm>
            <a:off x="329300" y="1396200"/>
            <a:ext cx="3982200" cy="492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417" name="Google Shape;417;g240cba01834_0_1320"/>
          <p:cNvSpPr txBox="1">
            <a:spLocks noGrp="1"/>
          </p:cNvSpPr>
          <p:nvPr>
            <p:ph type="title" idx="4"/>
          </p:nvPr>
        </p:nvSpPr>
        <p:spPr>
          <a:xfrm>
            <a:off x="4841250" y="1396200"/>
            <a:ext cx="3982200" cy="492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algn="l">
              <a:lnSpc>
                <a:spcPct val="100000"/>
              </a:lnSpc>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418"/>
        <p:cNvGrpSpPr/>
        <p:nvPr/>
      </p:nvGrpSpPr>
      <p:grpSpPr>
        <a:xfrm>
          <a:off x="0" y="0"/>
          <a:ext cx="0" cy="0"/>
          <a:chOff x="0" y="0"/>
          <a:chExt cx="0" cy="0"/>
        </a:xfrm>
      </p:grpSpPr>
      <p:sp>
        <p:nvSpPr>
          <p:cNvPr id="419" name="Google Shape;419;g240cba01834_0_1330"/>
          <p:cNvSpPr txBox="1">
            <a:spLocks noGrp="1"/>
          </p:cNvSpPr>
          <p:nvPr>
            <p:ph type="body" idx="1"/>
          </p:nvPr>
        </p:nvSpPr>
        <p:spPr>
          <a:xfrm>
            <a:off x="6286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0" name="Google Shape;420;g240cba01834_0_1330"/>
          <p:cNvSpPr txBox="1">
            <a:spLocks noGrp="1"/>
          </p:cNvSpPr>
          <p:nvPr>
            <p:ph type="body" idx="2"/>
          </p:nvPr>
        </p:nvSpPr>
        <p:spPr>
          <a:xfrm>
            <a:off x="4629150" y="1554480"/>
            <a:ext cx="3886200" cy="435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21" name="Google Shape;421;g240cba01834_0_1330"/>
          <p:cNvPicPr preferRelativeResize="0"/>
          <p:nvPr/>
        </p:nvPicPr>
        <p:blipFill rotWithShape="1">
          <a:blip r:embed="rId2">
            <a:alphaModFix/>
          </a:blip>
          <a:srcRect/>
          <a:stretch/>
        </p:blipFill>
        <p:spPr>
          <a:xfrm>
            <a:off x="8086705" y="6172203"/>
            <a:ext cx="857291" cy="364738"/>
          </a:xfrm>
          <a:prstGeom prst="rect">
            <a:avLst/>
          </a:prstGeom>
          <a:noFill/>
          <a:ln>
            <a:noFill/>
          </a:ln>
        </p:spPr>
      </p:pic>
      <p:sp>
        <p:nvSpPr>
          <p:cNvPr id="422" name="Google Shape;422;g240cba01834_0_1330"/>
          <p:cNvSpPr txBox="1">
            <a:spLocks noGrp="1"/>
          </p:cNvSpPr>
          <p:nvPr>
            <p:ph type="sldNum" idx="12"/>
          </p:nvPr>
        </p:nvSpPr>
        <p:spPr>
          <a:xfrm>
            <a:off x="249655" y="6356351"/>
            <a:ext cx="2057400" cy="3651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23" name="Google Shape;423;g240cba01834_0_1330"/>
          <p:cNvPicPr preferRelativeResize="0"/>
          <p:nvPr/>
        </p:nvPicPr>
        <p:blipFill rotWithShape="1">
          <a:blip r:embed="rId3">
            <a:alphaModFix/>
          </a:blip>
          <a:srcRect/>
          <a:stretch/>
        </p:blipFill>
        <p:spPr>
          <a:xfrm>
            <a:off x="3" y="1"/>
            <a:ext cx="9143995" cy="914399"/>
          </a:xfrm>
          <a:prstGeom prst="rect">
            <a:avLst/>
          </a:prstGeom>
          <a:noFill/>
          <a:ln>
            <a:noFill/>
          </a:ln>
        </p:spPr>
      </p:pic>
      <p:sp>
        <p:nvSpPr>
          <p:cNvPr id="424" name="Google Shape;424;g240cba01834_0_1330"/>
          <p:cNvSpPr txBox="1">
            <a:spLocks noGrp="1"/>
          </p:cNvSpPr>
          <p:nvPr>
            <p:ph type="title"/>
          </p:nvPr>
        </p:nvSpPr>
        <p:spPr>
          <a:xfrm>
            <a:off x="332674" y="205176"/>
            <a:ext cx="6048900" cy="8985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425"/>
        <p:cNvGrpSpPr/>
        <p:nvPr/>
      </p:nvGrpSpPr>
      <p:grpSpPr>
        <a:xfrm>
          <a:off x="0" y="0"/>
          <a:ext cx="0" cy="0"/>
          <a:chOff x="0" y="0"/>
          <a:chExt cx="0" cy="0"/>
        </a:xfrm>
      </p:grpSpPr>
      <p:sp>
        <p:nvSpPr>
          <p:cNvPr id="426" name="Google Shape;426;g240cba01834_0_1337"/>
          <p:cNvSpPr txBox="1">
            <a:spLocks noGrp="1"/>
          </p:cNvSpPr>
          <p:nvPr>
            <p:ph type="body" idx="1"/>
          </p:nvPr>
        </p:nvSpPr>
        <p:spPr>
          <a:xfrm>
            <a:off x="6286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sp>
        <p:nvSpPr>
          <p:cNvPr id="427" name="Google Shape;427;g240cba01834_0_1337"/>
          <p:cNvSpPr txBox="1">
            <a:spLocks noGrp="1"/>
          </p:cNvSpPr>
          <p:nvPr>
            <p:ph type="body" idx="2"/>
          </p:nvPr>
        </p:nvSpPr>
        <p:spPr>
          <a:xfrm>
            <a:off x="46291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1200"/>
              </a:spcBef>
              <a:spcAft>
                <a:spcPts val="0"/>
              </a:spcAft>
              <a:buClr>
                <a:schemeClr val="dk1"/>
              </a:buClr>
              <a:buSzPts val="2000"/>
              <a:buChar char="○"/>
              <a:defRPr sz="2000"/>
            </a:lvl2pPr>
            <a:lvl3pPr marL="1371600" lvl="2" indent="-342900" algn="l">
              <a:lnSpc>
                <a:spcPct val="90000"/>
              </a:lnSpc>
              <a:spcBef>
                <a:spcPts val="1200"/>
              </a:spcBef>
              <a:spcAft>
                <a:spcPts val="0"/>
              </a:spcAft>
              <a:buClr>
                <a:schemeClr val="dk1"/>
              </a:buClr>
              <a:buSzPts val="1800"/>
              <a:buChar char="■"/>
              <a:defRPr sz="1800"/>
            </a:lvl3pPr>
            <a:lvl4pPr marL="1828800" lvl="3" indent="-342900" algn="l">
              <a:lnSpc>
                <a:spcPct val="90000"/>
              </a:lnSpc>
              <a:spcBef>
                <a:spcPts val="1200"/>
              </a:spcBef>
              <a:spcAft>
                <a:spcPts val="0"/>
              </a:spcAft>
              <a:buClr>
                <a:schemeClr val="dk1"/>
              </a:buClr>
              <a:buSzPts val="1800"/>
              <a:buChar char="●"/>
              <a:defRPr/>
            </a:lvl4pPr>
            <a:lvl5pPr marL="2286000" lvl="4" indent="-342900" algn="l">
              <a:lnSpc>
                <a:spcPct val="90000"/>
              </a:lnSpc>
              <a:spcBef>
                <a:spcPts val="1200"/>
              </a:spcBef>
              <a:spcAft>
                <a:spcPts val="0"/>
              </a:spcAft>
              <a:buClr>
                <a:schemeClr val="dk1"/>
              </a:buClr>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1200"/>
              </a:spcBef>
              <a:spcAft>
                <a:spcPts val="0"/>
              </a:spcAft>
              <a:buClr>
                <a:schemeClr val="dk1"/>
              </a:buClr>
              <a:buSzPts val="1800"/>
              <a:buChar char="●"/>
              <a:defRPr/>
            </a:lvl7pPr>
            <a:lvl8pPr marL="3657600" lvl="7" indent="-342900" algn="l">
              <a:lnSpc>
                <a:spcPct val="90000"/>
              </a:lnSpc>
              <a:spcBef>
                <a:spcPts val="1200"/>
              </a:spcBef>
              <a:spcAft>
                <a:spcPts val="0"/>
              </a:spcAft>
              <a:buClr>
                <a:schemeClr val="dk1"/>
              </a:buClr>
              <a:buSzPts val="1800"/>
              <a:buChar char="○"/>
              <a:defRPr/>
            </a:lvl8pPr>
            <a:lvl9pPr marL="4114800" lvl="8" indent="-342900" algn="l">
              <a:lnSpc>
                <a:spcPct val="90000"/>
              </a:lnSpc>
              <a:spcBef>
                <a:spcPts val="1200"/>
              </a:spcBef>
              <a:spcAft>
                <a:spcPts val="1200"/>
              </a:spcAft>
              <a:buClr>
                <a:schemeClr val="dk1"/>
              </a:buClr>
              <a:buSzPts val="1800"/>
              <a:buChar char="■"/>
              <a:defRPr/>
            </a:lvl9pPr>
          </a:lstStyle>
          <a:p>
            <a:endParaRPr/>
          </a:p>
        </p:txBody>
      </p:sp>
      <p:pic>
        <p:nvPicPr>
          <p:cNvPr id="428" name="Google Shape;428;g240cba01834_0_1337"/>
          <p:cNvPicPr preferRelativeResize="0"/>
          <p:nvPr/>
        </p:nvPicPr>
        <p:blipFill rotWithShape="1">
          <a:blip r:embed="rId2">
            <a:alphaModFix/>
          </a:blip>
          <a:srcRect/>
          <a:stretch/>
        </p:blipFill>
        <p:spPr>
          <a:xfrm>
            <a:off x="1" y="0"/>
            <a:ext cx="6857996" cy="914400"/>
          </a:xfrm>
          <a:prstGeom prst="rect">
            <a:avLst/>
          </a:prstGeom>
          <a:noFill/>
          <a:ln>
            <a:noFill/>
          </a:ln>
        </p:spPr>
      </p:pic>
      <p:sp>
        <p:nvSpPr>
          <p:cNvPr id="429" name="Google Shape;429;g240cba01834_0_1337"/>
          <p:cNvSpPr txBox="1">
            <a:spLocks noGrp="1"/>
          </p:cNvSpPr>
          <p:nvPr>
            <p:ph type="title"/>
          </p:nvPr>
        </p:nvSpPr>
        <p:spPr>
          <a:xfrm>
            <a:off x="245193" y="254513"/>
            <a:ext cx="6081900" cy="7563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Char char="●"/>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30" name="Google Shape;430;g240cba01834_0_1337"/>
          <p:cNvPicPr preferRelativeResize="0"/>
          <p:nvPr/>
        </p:nvPicPr>
        <p:blipFill rotWithShape="1">
          <a:blip r:embed="rId3">
            <a:alphaModFix/>
          </a:blip>
          <a:srcRect/>
          <a:stretch/>
        </p:blipFill>
        <p:spPr>
          <a:xfrm>
            <a:off x="7772400" y="6172200"/>
            <a:ext cx="857250" cy="364439"/>
          </a:xfrm>
          <a:prstGeom prst="rect">
            <a:avLst/>
          </a:prstGeom>
          <a:noFill/>
          <a:ln>
            <a:noFill/>
          </a:ln>
        </p:spPr>
      </p:pic>
      <p:sp>
        <p:nvSpPr>
          <p:cNvPr id="431" name="Google Shape;431;g240cba01834_0_1337"/>
          <p:cNvSpPr txBox="1">
            <a:spLocks noGrp="1"/>
          </p:cNvSpPr>
          <p:nvPr>
            <p:ph type="sldNum" idx="12"/>
          </p:nvPr>
        </p:nvSpPr>
        <p:spPr>
          <a:xfrm>
            <a:off x="223071" y="6427019"/>
            <a:ext cx="20574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1">
  <p:cSld name="BLANK_2">
    <p:spTree>
      <p:nvGrpSpPr>
        <p:cNvPr id="1" name="Shape 432"/>
        <p:cNvGrpSpPr/>
        <p:nvPr/>
      </p:nvGrpSpPr>
      <p:grpSpPr>
        <a:xfrm>
          <a:off x="0" y="0"/>
          <a:ext cx="0" cy="0"/>
          <a:chOff x="0" y="0"/>
          <a:chExt cx="0" cy="0"/>
        </a:xfrm>
      </p:grpSpPr>
      <p:sp>
        <p:nvSpPr>
          <p:cNvPr id="433" name="Google Shape;433;g240cba01834_0_1344"/>
          <p:cNvSpPr txBox="1">
            <a:spLocks noGrp="1"/>
          </p:cNvSpPr>
          <p:nvPr>
            <p:ph type="dt" idx="10"/>
          </p:nvPr>
        </p:nvSpPr>
        <p:spPr>
          <a:xfrm>
            <a:off x="628650" y="6356351"/>
            <a:ext cx="20574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4" name="Google Shape;434;g240cba01834_0_1344"/>
          <p:cNvSpPr txBox="1">
            <a:spLocks noGrp="1"/>
          </p:cNvSpPr>
          <p:nvPr>
            <p:ph type="ftr" idx="11"/>
          </p:nvPr>
        </p:nvSpPr>
        <p:spPr>
          <a:xfrm>
            <a:off x="3028950" y="6356351"/>
            <a:ext cx="30861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35" name="Google Shape;435;g240cba01834_0_1344"/>
          <p:cNvSpPr txBox="1">
            <a:spLocks noGrp="1"/>
          </p:cNvSpPr>
          <p:nvPr>
            <p:ph type="sldNum" idx="12"/>
          </p:nvPr>
        </p:nvSpPr>
        <p:spPr>
          <a:xfrm>
            <a:off x="6457950" y="6356351"/>
            <a:ext cx="20574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0"/>
        <p:cNvGrpSpPr/>
        <p:nvPr/>
      </p:nvGrpSpPr>
      <p:grpSpPr>
        <a:xfrm>
          <a:off x="0" y="0"/>
          <a:ext cx="0" cy="0"/>
          <a:chOff x="0" y="0"/>
          <a:chExt cx="0" cy="0"/>
        </a:xfrm>
      </p:grpSpPr>
      <p:sp>
        <p:nvSpPr>
          <p:cNvPr id="441" name="Google Shape;441;g2440e9de9da_0_95"/>
          <p:cNvSpPr/>
          <p:nvPr/>
        </p:nvSpPr>
        <p:spPr>
          <a:xfrm>
            <a:off x="0" y="4675238"/>
            <a:ext cx="9144000" cy="2182800"/>
          </a:xfrm>
          <a:prstGeom prst="rect">
            <a:avLst/>
          </a:prstGeom>
          <a:gradFill>
            <a:gsLst>
              <a:gs pos="0">
                <a:schemeClr val="lt1"/>
              </a:gs>
              <a:gs pos="100000">
                <a:srgbClr val="00953A">
                  <a:alpha val="49411"/>
                </a:srgbClr>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g2440e9de9da_0_95"/>
          <p:cNvSpPr txBox="1">
            <a:spLocks noGrp="1"/>
          </p:cNvSpPr>
          <p:nvPr>
            <p:ph type="ctrTitle"/>
          </p:nvPr>
        </p:nvSpPr>
        <p:spPr>
          <a:xfrm>
            <a:off x="685800" y="3236239"/>
            <a:ext cx="7772400" cy="1216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3" name="Google Shape;443;g2440e9de9da_0_95"/>
          <p:cNvSpPr txBox="1">
            <a:spLocks noGrp="1"/>
          </p:cNvSpPr>
          <p:nvPr>
            <p:ph type="subTitle" idx="1"/>
          </p:nvPr>
        </p:nvSpPr>
        <p:spPr>
          <a:xfrm>
            <a:off x="685800" y="5073444"/>
            <a:ext cx="7772400" cy="10659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000"/>
              <a:buNone/>
              <a:defRPr sz="20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pic>
        <p:nvPicPr>
          <p:cNvPr id="444" name="Google Shape;444;g2440e9de9da_0_95"/>
          <p:cNvPicPr preferRelativeResize="0"/>
          <p:nvPr/>
        </p:nvPicPr>
        <p:blipFill rotWithShape="1">
          <a:blip r:embed="rId2">
            <a:alphaModFix/>
          </a:blip>
          <a:srcRect/>
          <a:stretch/>
        </p:blipFill>
        <p:spPr>
          <a:xfrm>
            <a:off x="3165737" y="632706"/>
            <a:ext cx="2821174" cy="1762730"/>
          </a:xfrm>
          <a:prstGeom prst="rect">
            <a:avLst/>
          </a:prstGeom>
          <a:noFill/>
          <a:ln>
            <a:noFill/>
          </a:ln>
        </p:spPr>
      </p:pic>
      <p:cxnSp>
        <p:nvCxnSpPr>
          <p:cNvPr id="445" name="Google Shape;445;g2440e9de9da_0_95"/>
          <p:cNvCxnSpPr/>
          <p:nvPr/>
        </p:nvCxnSpPr>
        <p:spPr>
          <a:xfrm>
            <a:off x="685800" y="2772696"/>
            <a:ext cx="7801800" cy="0"/>
          </a:xfrm>
          <a:prstGeom prst="straightConnector1">
            <a:avLst/>
          </a:prstGeom>
          <a:noFill/>
          <a:ln w="19050" cap="flat" cmpd="sng">
            <a:solidFill>
              <a:srgbClr val="00953A"/>
            </a:solidFill>
            <a:prstDash val="solid"/>
            <a:miter lim="800000"/>
            <a:headEnd type="none" w="sm" len="sm"/>
            <a:tailEnd type="none" w="sm" len="sm"/>
          </a:ln>
        </p:spPr>
      </p:cxnSp>
      <p:sp>
        <p:nvSpPr>
          <p:cNvPr id="446" name="Google Shape;446;g2440e9de9da_0_9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
        <p:cNvGrpSpPr/>
        <p:nvPr/>
      </p:nvGrpSpPr>
      <p:grpSpPr>
        <a:xfrm>
          <a:off x="0" y="0"/>
          <a:ext cx="0" cy="0"/>
          <a:chOff x="0" y="0"/>
          <a:chExt cx="0" cy="0"/>
        </a:xfrm>
      </p:grpSpPr>
      <p:sp>
        <p:nvSpPr>
          <p:cNvPr id="39" name="Google Shape;39;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31"/>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7"/>
        <p:cNvGrpSpPr/>
        <p:nvPr/>
      </p:nvGrpSpPr>
      <p:grpSpPr>
        <a:xfrm>
          <a:off x="0" y="0"/>
          <a:ext cx="0" cy="0"/>
          <a:chOff x="0" y="0"/>
          <a:chExt cx="0" cy="0"/>
        </a:xfrm>
      </p:grpSpPr>
      <p:pic>
        <p:nvPicPr>
          <p:cNvPr id="448" name="Google Shape;448;g2440e9de9da_0_102"/>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449" name="Google Shape;449;g2440e9de9da_0_10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0" name="Google Shape;450;g2440e9de9da_0_10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51" name="Google Shape;451;g2440e9de9da_0_10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52" name="Google Shape;452;g2440e9de9da_0_10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453"/>
        <p:cNvGrpSpPr/>
        <p:nvPr/>
      </p:nvGrpSpPr>
      <p:grpSpPr>
        <a:xfrm>
          <a:off x="0" y="0"/>
          <a:ext cx="0" cy="0"/>
          <a:chOff x="0" y="0"/>
          <a:chExt cx="0" cy="0"/>
        </a:xfrm>
      </p:grpSpPr>
      <p:pic>
        <p:nvPicPr>
          <p:cNvPr id="454" name="Google Shape;454;g2440e9de9da_0_108"/>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55" name="Google Shape;455;g2440e9de9da_0_10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6" name="Google Shape;456;g2440e9de9da_0_10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57"/>
        <p:cNvGrpSpPr/>
        <p:nvPr/>
      </p:nvGrpSpPr>
      <p:grpSpPr>
        <a:xfrm>
          <a:off x="0" y="0"/>
          <a:ext cx="0" cy="0"/>
          <a:chOff x="0" y="0"/>
          <a:chExt cx="0" cy="0"/>
        </a:xfrm>
      </p:grpSpPr>
      <p:sp>
        <p:nvSpPr>
          <p:cNvPr id="458" name="Google Shape;458;g2440e9de9da_0_11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459" name="Google Shape;459;g2440e9de9da_0_112"/>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60"/>
        <p:cNvGrpSpPr/>
        <p:nvPr/>
      </p:nvGrpSpPr>
      <p:grpSpPr>
        <a:xfrm>
          <a:off x="0" y="0"/>
          <a:ext cx="0" cy="0"/>
          <a:chOff x="0" y="0"/>
          <a:chExt cx="0" cy="0"/>
        </a:xfrm>
      </p:grpSpPr>
      <p:pic>
        <p:nvPicPr>
          <p:cNvPr id="461" name="Google Shape;461;g2440e9de9da_0_115"/>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462" name="Google Shape;462;g2440e9de9da_0_115"/>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3" name="Google Shape;463;g2440e9de9da_0_115"/>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64" name="Google Shape;464;g2440e9de9da_0_11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5" name="Google Shape;465;g2440e9de9da_0_11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66" name="Google Shape;466;g2440e9de9da_0_11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67"/>
        <p:cNvGrpSpPr/>
        <p:nvPr/>
      </p:nvGrpSpPr>
      <p:grpSpPr>
        <a:xfrm>
          <a:off x="0" y="0"/>
          <a:ext cx="0" cy="0"/>
          <a:chOff x="0" y="0"/>
          <a:chExt cx="0" cy="0"/>
        </a:xfrm>
      </p:grpSpPr>
      <p:pic>
        <p:nvPicPr>
          <p:cNvPr id="468" name="Google Shape;468;g2440e9de9da_0_122"/>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69" name="Google Shape;469;g2440e9de9da_0_122"/>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0" name="Google Shape;470;g2440e9de9da_0_122"/>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71" name="Google Shape;471;g2440e9de9da_0_12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72" name="Google Shape;472;g2440e9de9da_0_12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3" name="Google Shape;473;g2440e9de9da_0_122"/>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4"/>
        <p:cNvGrpSpPr/>
        <p:nvPr/>
      </p:nvGrpSpPr>
      <p:grpSpPr>
        <a:xfrm>
          <a:off x="0" y="0"/>
          <a:ext cx="0" cy="0"/>
          <a:chOff x="0" y="0"/>
          <a:chExt cx="0" cy="0"/>
        </a:xfrm>
      </p:grpSpPr>
      <p:pic>
        <p:nvPicPr>
          <p:cNvPr id="475" name="Google Shape;475;g2440e9de9da_0_129"/>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76" name="Google Shape;476;g2440e9de9da_0_129"/>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7" name="Google Shape;477;g2440e9de9da_0_129"/>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78" name="Google Shape;478;g2440e9de9da_0_1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79" name="Google Shape;479;g2440e9de9da_0_129"/>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0" name="Google Shape;480;g2440e9de9da_0_1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481"/>
        <p:cNvGrpSpPr/>
        <p:nvPr/>
      </p:nvGrpSpPr>
      <p:grpSpPr>
        <a:xfrm>
          <a:off x="0" y="0"/>
          <a:ext cx="0" cy="0"/>
          <a:chOff x="0" y="0"/>
          <a:chExt cx="0" cy="0"/>
        </a:xfrm>
      </p:grpSpPr>
      <p:pic>
        <p:nvPicPr>
          <p:cNvPr id="482" name="Google Shape;482;g2440e9de9da_0_136"/>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83" name="Google Shape;483;g2440e9de9da_0_136"/>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4" name="Google Shape;484;g2440e9de9da_0_136"/>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85" name="Google Shape;485;g2440e9de9da_0_13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86" name="Google Shape;486;g2440e9de9da_0_13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87" name="Google Shape;487;g2440e9de9da_0_13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488"/>
        <p:cNvGrpSpPr/>
        <p:nvPr/>
      </p:nvGrpSpPr>
      <p:grpSpPr>
        <a:xfrm>
          <a:off x="0" y="0"/>
          <a:ext cx="0" cy="0"/>
          <a:chOff x="0" y="0"/>
          <a:chExt cx="0" cy="0"/>
        </a:xfrm>
      </p:grpSpPr>
      <p:pic>
        <p:nvPicPr>
          <p:cNvPr id="489" name="Google Shape;489;g2440e9de9da_0_143"/>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90" name="Google Shape;490;g2440e9de9da_0_143"/>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1" name="Google Shape;491;g2440e9de9da_0_143"/>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92" name="Google Shape;492;g2440e9de9da_0_14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93" name="Google Shape;493;g2440e9de9da_0_143"/>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94" name="Google Shape;494;g2440e9de9da_0_143"/>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495"/>
        <p:cNvGrpSpPr/>
        <p:nvPr/>
      </p:nvGrpSpPr>
      <p:grpSpPr>
        <a:xfrm>
          <a:off x="0" y="0"/>
          <a:ext cx="0" cy="0"/>
          <a:chOff x="0" y="0"/>
          <a:chExt cx="0" cy="0"/>
        </a:xfrm>
      </p:grpSpPr>
      <p:pic>
        <p:nvPicPr>
          <p:cNvPr id="496" name="Google Shape;496;g2440e9de9da_0_150"/>
          <p:cNvPicPr preferRelativeResize="0"/>
          <p:nvPr/>
        </p:nvPicPr>
        <p:blipFill rotWithShape="1">
          <a:blip r:embed="rId2">
            <a:alphaModFix/>
          </a:blip>
          <a:srcRect/>
          <a:stretch/>
        </p:blipFill>
        <p:spPr>
          <a:xfrm>
            <a:off x="1" y="0"/>
            <a:ext cx="9143996" cy="1219199"/>
          </a:xfrm>
          <a:prstGeom prst="rect">
            <a:avLst/>
          </a:prstGeom>
          <a:noFill/>
          <a:ln>
            <a:noFill/>
          </a:ln>
        </p:spPr>
      </p:pic>
      <p:sp>
        <p:nvSpPr>
          <p:cNvPr id="497" name="Google Shape;497;g2440e9de9da_0_150"/>
          <p:cNvSpPr txBox="1">
            <a:spLocks noGrp="1"/>
          </p:cNvSpPr>
          <p:nvPr>
            <p:ph type="title"/>
          </p:nvPr>
        </p:nvSpPr>
        <p:spPr>
          <a:xfrm>
            <a:off x="1168811" y="420328"/>
            <a:ext cx="5158200" cy="590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400"/>
              <a:buFont typeface="Rockwell"/>
              <a:buNone/>
              <a:defRPr sz="24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8" name="Google Shape;498;g2440e9de9da_0_150"/>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499" name="Google Shape;499;g2440e9de9da_0_15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00" name="Google Shape;500;g2440e9de9da_0_15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01" name="Google Shape;501;g2440e9de9da_0_15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2"/>
        <p:cNvGrpSpPr/>
        <p:nvPr/>
      </p:nvGrpSpPr>
      <p:grpSpPr>
        <a:xfrm>
          <a:off x="0" y="0"/>
          <a:ext cx="0" cy="0"/>
          <a:chOff x="0" y="0"/>
          <a:chExt cx="0" cy="0"/>
        </a:xfrm>
      </p:grpSpPr>
      <p:sp>
        <p:nvSpPr>
          <p:cNvPr id="503" name="Google Shape;503;g2440e9de9da_0_157"/>
          <p:cNvSpPr txBox="1">
            <a:spLocks noGrp="1"/>
          </p:cNvSpPr>
          <p:nvPr>
            <p:ph type="body" idx="1"/>
          </p:nvPr>
        </p:nvSpPr>
        <p:spPr>
          <a:xfrm>
            <a:off x="6286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04" name="Google Shape;504;g2440e9de9da_0_157"/>
          <p:cNvSpPr txBox="1">
            <a:spLocks noGrp="1"/>
          </p:cNvSpPr>
          <p:nvPr>
            <p:ph type="body" idx="2"/>
          </p:nvPr>
        </p:nvSpPr>
        <p:spPr>
          <a:xfrm>
            <a:off x="4629150" y="1463040"/>
            <a:ext cx="3886200" cy="45837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55600" algn="l" rtl="0">
              <a:lnSpc>
                <a:spcPct val="90000"/>
              </a:lnSpc>
              <a:spcBef>
                <a:spcPts val="500"/>
              </a:spcBef>
              <a:spcAft>
                <a:spcPts val="0"/>
              </a:spcAft>
              <a:buClr>
                <a:schemeClr val="dk1"/>
              </a:buClr>
              <a:buSzPts val="2000"/>
              <a:buChar char="•"/>
              <a:defRPr sz="2000"/>
            </a:lvl2pPr>
            <a:lvl3pPr marL="1371600" lvl="2" indent="-342900" algn="l" rtl="0">
              <a:lnSpc>
                <a:spcPct val="90000"/>
              </a:lnSpc>
              <a:spcBef>
                <a:spcPts val="500"/>
              </a:spcBef>
              <a:spcAft>
                <a:spcPts val="0"/>
              </a:spcAft>
              <a:buClr>
                <a:schemeClr val="dk1"/>
              </a:buClr>
              <a:buSzPts val="1800"/>
              <a:buChar char="•"/>
              <a:defRPr sz="1800"/>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505" name="Google Shape;505;g2440e9de9da_0_157"/>
          <p:cNvPicPr preferRelativeResize="0"/>
          <p:nvPr/>
        </p:nvPicPr>
        <p:blipFill rotWithShape="1">
          <a:blip r:embed="rId2">
            <a:alphaModFix/>
          </a:blip>
          <a:srcRect/>
          <a:stretch/>
        </p:blipFill>
        <p:spPr>
          <a:xfrm>
            <a:off x="1" y="0"/>
            <a:ext cx="9143996" cy="1219200"/>
          </a:xfrm>
          <a:prstGeom prst="rect">
            <a:avLst/>
          </a:prstGeom>
          <a:noFill/>
          <a:ln>
            <a:noFill/>
          </a:ln>
        </p:spPr>
      </p:pic>
      <p:sp>
        <p:nvSpPr>
          <p:cNvPr id="506" name="Google Shape;506;g2440e9de9da_0_157"/>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507" name="Google Shape;507;g2440e9de9da_0_15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08" name="Google Shape;508;g2440e9de9da_0_15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
        <p:cNvGrpSpPr/>
        <p:nvPr/>
      </p:nvGrpSpPr>
      <p:grpSpPr>
        <a:xfrm>
          <a:off x="0" y="0"/>
          <a:ext cx="0" cy="0"/>
          <a:chOff x="0" y="0"/>
          <a:chExt cx="0" cy="0"/>
        </a:xfrm>
      </p:grpSpPr>
      <p:pic>
        <p:nvPicPr>
          <p:cNvPr id="42" name="Google Shape;42;p24"/>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43" name="Google Shape;43;p24"/>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4"/>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5" name="Google Shape;45;p24"/>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46" name="Google Shape;46;p24"/>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47" name="Google Shape;47;p24"/>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09"/>
        <p:cNvGrpSpPr/>
        <p:nvPr/>
      </p:nvGrpSpPr>
      <p:grpSpPr>
        <a:xfrm>
          <a:off x="0" y="0"/>
          <a:ext cx="0" cy="0"/>
          <a:chOff x="0" y="0"/>
          <a:chExt cx="0" cy="0"/>
        </a:xfrm>
      </p:grpSpPr>
      <p:sp>
        <p:nvSpPr>
          <p:cNvPr id="510" name="Google Shape;510;g2440e9de9da_0_164"/>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2400"/>
              <a:buFont typeface="Rockwell"/>
              <a:buNone/>
              <a:defRPr sz="2400">
                <a:solidFill>
                  <a:schemeClr val="dk1"/>
                </a:solidFill>
                <a:latin typeface="Rockwell"/>
                <a:ea typeface="Rockwell"/>
                <a:cs typeface="Rockwell"/>
                <a:sym typeface="Rockwell"/>
              </a:defRPr>
            </a:lvl1pPr>
            <a:lvl2pPr lvl="1" algn="l" rtl="0">
              <a:lnSpc>
                <a:spcPct val="100000"/>
              </a:lnSpc>
              <a:spcBef>
                <a:spcPts val="0"/>
              </a:spcBef>
              <a:spcAft>
                <a:spcPts val="0"/>
              </a:spcAft>
              <a:buSzPts val="1400"/>
              <a:buFont typeface="Rockwell"/>
              <a:buNone/>
              <a:defRPr>
                <a:latin typeface="Rockwell"/>
                <a:ea typeface="Rockwell"/>
                <a:cs typeface="Rockwell"/>
                <a:sym typeface="Rockwell"/>
              </a:defRPr>
            </a:lvl2pPr>
            <a:lvl3pPr lvl="2" algn="l" rtl="0">
              <a:lnSpc>
                <a:spcPct val="100000"/>
              </a:lnSpc>
              <a:spcBef>
                <a:spcPts val="0"/>
              </a:spcBef>
              <a:spcAft>
                <a:spcPts val="0"/>
              </a:spcAft>
              <a:buSzPts val="1400"/>
              <a:buFont typeface="Rockwell"/>
              <a:buNone/>
              <a:defRPr>
                <a:latin typeface="Rockwell"/>
                <a:ea typeface="Rockwell"/>
                <a:cs typeface="Rockwell"/>
                <a:sym typeface="Rockwell"/>
              </a:defRPr>
            </a:lvl3pPr>
            <a:lvl4pPr lvl="3" algn="l" rtl="0">
              <a:lnSpc>
                <a:spcPct val="100000"/>
              </a:lnSpc>
              <a:spcBef>
                <a:spcPts val="0"/>
              </a:spcBef>
              <a:spcAft>
                <a:spcPts val="0"/>
              </a:spcAft>
              <a:buSzPts val="1400"/>
              <a:buFont typeface="Rockwell"/>
              <a:buNone/>
              <a:defRPr>
                <a:latin typeface="Rockwell"/>
                <a:ea typeface="Rockwell"/>
                <a:cs typeface="Rockwell"/>
                <a:sym typeface="Rockwell"/>
              </a:defRPr>
            </a:lvl4pPr>
            <a:lvl5pPr lvl="4" algn="l" rtl="0">
              <a:lnSpc>
                <a:spcPct val="100000"/>
              </a:lnSpc>
              <a:spcBef>
                <a:spcPts val="0"/>
              </a:spcBef>
              <a:spcAft>
                <a:spcPts val="0"/>
              </a:spcAft>
              <a:buSzPts val="1400"/>
              <a:buFont typeface="Rockwell"/>
              <a:buNone/>
              <a:defRPr>
                <a:latin typeface="Rockwell"/>
                <a:ea typeface="Rockwell"/>
                <a:cs typeface="Rockwell"/>
                <a:sym typeface="Rockwell"/>
              </a:defRPr>
            </a:lvl5pPr>
            <a:lvl6pPr lvl="5" algn="l" rtl="0">
              <a:lnSpc>
                <a:spcPct val="100000"/>
              </a:lnSpc>
              <a:spcBef>
                <a:spcPts val="0"/>
              </a:spcBef>
              <a:spcAft>
                <a:spcPts val="0"/>
              </a:spcAft>
              <a:buSzPts val="1400"/>
              <a:buFont typeface="Rockwell"/>
              <a:buNone/>
              <a:defRPr>
                <a:latin typeface="Rockwell"/>
                <a:ea typeface="Rockwell"/>
                <a:cs typeface="Rockwell"/>
                <a:sym typeface="Rockwell"/>
              </a:defRPr>
            </a:lvl6pPr>
            <a:lvl7pPr lvl="6" algn="l" rtl="0">
              <a:lnSpc>
                <a:spcPct val="100000"/>
              </a:lnSpc>
              <a:spcBef>
                <a:spcPts val="0"/>
              </a:spcBef>
              <a:spcAft>
                <a:spcPts val="0"/>
              </a:spcAft>
              <a:buSzPts val="1400"/>
              <a:buFont typeface="Rockwell"/>
              <a:buNone/>
              <a:defRPr>
                <a:latin typeface="Rockwell"/>
                <a:ea typeface="Rockwell"/>
                <a:cs typeface="Rockwell"/>
                <a:sym typeface="Rockwell"/>
              </a:defRPr>
            </a:lvl7pPr>
            <a:lvl8pPr lvl="7" algn="l" rtl="0">
              <a:lnSpc>
                <a:spcPct val="100000"/>
              </a:lnSpc>
              <a:spcBef>
                <a:spcPts val="0"/>
              </a:spcBef>
              <a:spcAft>
                <a:spcPts val="0"/>
              </a:spcAft>
              <a:buSzPts val="1400"/>
              <a:buFont typeface="Rockwell"/>
              <a:buNone/>
              <a:defRPr>
                <a:latin typeface="Rockwell"/>
                <a:ea typeface="Rockwell"/>
                <a:cs typeface="Rockwell"/>
                <a:sym typeface="Rockwell"/>
              </a:defRPr>
            </a:lvl8pPr>
            <a:lvl9pPr lvl="8" algn="l" rtl="0">
              <a:lnSpc>
                <a:spcPct val="100000"/>
              </a:lnSpc>
              <a:spcBef>
                <a:spcPts val="0"/>
              </a:spcBef>
              <a:spcAft>
                <a:spcPts val="0"/>
              </a:spcAft>
              <a:buSzPts val="1400"/>
              <a:buFont typeface="Rockwell"/>
              <a:buNone/>
              <a:defRPr>
                <a:latin typeface="Rockwell"/>
                <a:ea typeface="Rockwell"/>
                <a:cs typeface="Rockwell"/>
                <a:sym typeface="Rockwel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11"/>
        <p:cNvGrpSpPr/>
        <p:nvPr/>
      </p:nvGrpSpPr>
      <p:grpSpPr>
        <a:xfrm>
          <a:off x="0" y="0"/>
          <a:ext cx="0" cy="0"/>
          <a:chOff x="0" y="0"/>
          <a:chExt cx="0" cy="0"/>
        </a:xfrm>
      </p:grpSpPr>
      <p:pic>
        <p:nvPicPr>
          <p:cNvPr id="512" name="Google Shape;512;g2440e9de9da_0_166"/>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513" name="Google Shape;513;g2440e9de9da_0_16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0"/>
              </a:spcBef>
              <a:spcAft>
                <a:spcPts val="0"/>
              </a:spcAft>
              <a:buClr>
                <a:schemeClr val="lt1"/>
              </a:buClr>
              <a:buSzPts val="4000"/>
              <a:buFont typeface="Rockwell"/>
              <a:buNone/>
              <a:defRPr sz="4000">
                <a:solidFill>
                  <a:schemeClr val="lt1"/>
                </a:solidFill>
                <a:latin typeface="Rockwell"/>
                <a:ea typeface="Rockwell"/>
                <a:cs typeface="Rockwell"/>
                <a:sym typeface="Rockwe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4" name="Google Shape;514;g2440e9de9da_0_16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8"/>
        <p:cNvGrpSpPr/>
        <p:nvPr/>
      </p:nvGrpSpPr>
      <p:grpSpPr>
        <a:xfrm>
          <a:off x="0" y="0"/>
          <a:ext cx="0" cy="0"/>
          <a:chOff x="0" y="0"/>
          <a:chExt cx="0" cy="0"/>
        </a:xfrm>
      </p:grpSpPr>
      <p:pic>
        <p:nvPicPr>
          <p:cNvPr id="49" name="Google Shape;49;p25"/>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0" name="Google Shape;50;p25"/>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2" name="Google Shape;52;p25"/>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53" name="Google Shape;53;p2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54" name="Google Shape;54;p25"/>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55"/>
        <p:cNvGrpSpPr/>
        <p:nvPr/>
      </p:nvGrpSpPr>
      <p:grpSpPr>
        <a:xfrm>
          <a:off x="0" y="0"/>
          <a:ext cx="0" cy="0"/>
          <a:chOff x="0" y="0"/>
          <a:chExt cx="0" cy="0"/>
        </a:xfrm>
      </p:grpSpPr>
      <p:pic>
        <p:nvPicPr>
          <p:cNvPr id="56" name="Google Shape;56;p26"/>
          <p:cNvPicPr preferRelativeResize="0"/>
          <p:nvPr/>
        </p:nvPicPr>
        <p:blipFill rotWithShape="1">
          <a:blip r:embed="rId2">
            <a:alphaModFix/>
          </a:blip>
          <a:srcRect/>
          <a:stretch/>
        </p:blipFill>
        <p:spPr>
          <a:xfrm>
            <a:off x="1" y="0"/>
            <a:ext cx="9143997" cy="1219199"/>
          </a:xfrm>
          <a:prstGeom prst="rect">
            <a:avLst/>
          </a:prstGeom>
          <a:noFill/>
          <a:ln>
            <a:noFill/>
          </a:ln>
        </p:spPr>
      </p:pic>
      <p:sp>
        <p:nvSpPr>
          <p:cNvPr id="57" name="Google Shape;57;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chemeClr val="lt1"/>
              </a:buClr>
              <a:buSzPts val="2800"/>
              <a:buFont typeface="Rockwell"/>
              <a:buNone/>
              <a:defRPr sz="2800">
                <a:solidFill>
                  <a:schemeClr val="lt1"/>
                </a:solidFill>
                <a:latin typeface="Rockwell"/>
                <a:ea typeface="Rockwell"/>
                <a:cs typeface="Rockwell"/>
                <a:sym typeface="Rockwe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60" name="Google Shape;60;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61" name="Google Shape;61;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9" Type="http://schemas.openxmlformats.org/officeDocument/2006/relationships/slideLayout" Target="../slideLayouts/slideLayout56.xml"/><Relationship Id="rId21" Type="http://schemas.openxmlformats.org/officeDocument/2006/relationships/slideLayout" Target="../slideLayouts/slideLayout38.xml"/><Relationship Id="rId34" Type="http://schemas.openxmlformats.org/officeDocument/2006/relationships/slideLayout" Target="../slideLayouts/slideLayout51.xml"/><Relationship Id="rId42" Type="http://schemas.openxmlformats.org/officeDocument/2006/relationships/theme" Target="../theme/theme2.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41" Type="http://schemas.openxmlformats.org/officeDocument/2006/relationships/slideLayout" Target="../slideLayouts/slideLayout58.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32" Type="http://schemas.openxmlformats.org/officeDocument/2006/relationships/slideLayout" Target="../slideLayouts/slideLayout49.xml"/><Relationship Id="rId37" Type="http://schemas.openxmlformats.org/officeDocument/2006/relationships/slideLayout" Target="../slideLayouts/slideLayout54.xml"/><Relationship Id="rId40" Type="http://schemas.openxmlformats.org/officeDocument/2006/relationships/slideLayout" Target="../slideLayouts/slideLayout57.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36" Type="http://schemas.openxmlformats.org/officeDocument/2006/relationships/slideLayout" Target="../slideLayouts/slideLayout53.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slideLayout" Target="../slideLayouts/slideLayout48.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slideLayout" Target="../slideLayouts/slideLayout47.xml"/><Relationship Id="rId35" Type="http://schemas.openxmlformats.org/officeDocument/2006/relationships/slideLayout" Target="../slideLayouts/slideLayout52.xml"/><Relationship Id="rId8" Type="http://schemas.openxmlformats.org/officeDocument/2006/relationships/slideLayout" Target="../slideLayouts/slideLayout25.xml"/><Relationship Id="rId3" Type="http://schemas.openxmlformats.org/officeDocument/2006/relationships/slideLayout" Target="../slideLayouts/slideLayout20.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33" Type="http://schemas.openxmlformats.org/officeDocument/2006/relationships/slideLayout" Target="../slideLayouts/slideLayout50.xml"/><Relationship Id="rId38"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0"/>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17"/>
        <p:cNvGrpSpPr/>
        <p:nvPr/>
      </p:nvGrpSpPr>
      <p:grpSpPr>
        <a:xfrm>
          <a:off x="0" y="0"/>
          <a:ext cx="0" cy="0"/>
          <a:chOff x="0" y="0"/>
          <a:chExt cx="0" cy="0"/>
        </a:xfrm>
      </p:grpSpPr>
      <p:sp>
        <p:nvSpPr>
          <p:cNvPr id="118" name="Google Shape;118;g240cba01834_0_1035"/>
          <p:cNvSpPr txBox="1">
            <a:spLocks noGrp="1"/>
          </p:cNvSpPr>
          <p:nvPr>
            <p:ph type="body" idx="1"/>
          </p:nvPr>
        </p:nvSpPr>
        <p:spPr>
          <a:xfrm>
            <a:off x="311700" y="1536633"/>
            <a:ext cx="8520600" cy="4555200"/>
          </a:xfrm>
          <a:prstGeom prst="rect">
            <a:avLst/>
          </a:prstGeom>
          <a:noFill/>
          <a:ln>
            <a:noFill/>
          </a:ln>
        </p:spPr>
        <p:txBody>
          <a:bodyPr spcFirstLastPara="1" wrap="square" lIns="0" tIns="0" rIns="0" bIns="0" anchor="t" anchorCtr="0">
            <a:normAutofit/>
          </a:bodyPr>
          <a:lstStyle>
            <a:lvl1pPr marL="457200" marR="0" lvl="0" indent="-342900" algn="l" rtl="0">
              <a:lnSpc>
                <a:spcPct val="115000"/>
              </a:lnSpc>
              <a:spcBef>
                <a:spcPts val="0"/>
              </a:spcBef>
              <a:spcAft>
                <a:spcPts val="0"/>
              </a:spcAft>
              <a:buClr>
                <a:schemeClr val="dk2"/>
              </a:buClr>
              <a:buSzPts val="1800"/>
              <a:buFont typeface="Calibri"/>
              <a:buChar char="●"/>
              <a:defRPr sz="1800" b="0" i="0" u="none" strike="noStrike" cap="none">
                <a:solidFill>
                  <a:schemeClr val="dk2"/>
                </a:solidFill>
                <a:latin typeface="Calibri"/>
                <a:ea typeface="Calibri"/>
                <a:cs typeface="Calibri"/>
                <a:sym typeface="Calibri"/>
              </a:defRPr>
            </a:lvl1pPr>
            <a:lvl2pPr marL="914400" marR="0" lvl="1"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2pPr>
            <a:lvl3pPr marL="1371600" marR="0" lvl="2"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3pPr>
            <a:lvl4pPr marL="1828800" marR="0" lvl="3"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4pPr>
            <a:lvl5pPr marL="2286000" marR="0" lvl="4"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5pPr>
            <a:lvl6pPr marL="2743200" marR="0" lvl="5"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6pPr>
            <a:lvl7pPr marL="3200400" marR="0" lvl="6"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7pPr>
            <a:lvl8pPr marL="3657600" marR="0" lvl="7"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8pPr>
            <a:lvl9pPr marL="4114800" marR="0" lvl="8" indent="-317500" algn="l" rtl="0">
              <a:lnSpc>
                <a:spcPct val="115000"/>
              </a:lnSpc>
              <a:spcBef>
                <a:spcPts val="0"/>
              </a:spcBef>
              <a:spcAft>
                <a:spcPts val="0"/>
              </a:spcAft>
              <a:buClr>
                <a:schemeClr val="dk2"/>
              </a:buClr>
              <a:buSzPts val="1400"/>
              <a:buFont typeface="Calibri"/>
              <a:buChar char="■"/>
              <a:defRPr sz="1400" b="0" i="0" u="none" strike="noStrike" cap="none">
                <a:solidFill>
                  <a:schemeClr val="dk2"/>
                </a:solidFill>
                <a:latin typeface="Calibri"/>
                <a:ea typeface="Calibri"/>
                <a:cs typeface="Calibri"/>
                <a:sym typeface="Calibri"/>
              </a:defRPr>
            </a:lvl9pPr>
          </a:lstStyle>
          <a:p>
            <a:endParaRPr/>
          </a:p>
        </p:txBody>
      </p:sp>
      <p:sp>
        <p:nvSpPr>
          <p:cNvPr id="119" name="Google Shape;119;g240cba01834_0_1035"/>
          <p:cNvSpPr txBox="1">
            <a:spLocks noGrp="1"/>
          </p:cNvSpPr>
          <p:nvPr>
            <p:ph type="title"/>
          </p:nvPr>
        </p:nvSpPr>
        <p:spPr>
          <a:xfrm>
            <a:off x="213075" y="304800"/>
            <a:ext cx="8520600" cy="7635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2000" b="0" i="0" u="none" strike="noStrike" cap="none">
                <a:solidFill>
                  <a:srgbClr val="FFFFFF"/>
                </a:solidFill>
                <a:latin typeface="Rockwell"/>
                <a:ea typeface="Rockwell"/>
                <a:cs typeface="Rockwell"/>
                <a:sym typeface="Rockwell"/>
              </a:defRPr>
            </a:lvl9pPr>
          </a:lstStyle>
          <a:p>
            <a:endParaRPr/>
          </a:p>
        </p:txBody>
      </p:sp>
      <p:sp>
        <p:nvSpPr>
          <p:cNvPr id="120" name="Google Shape;120;g240cba01834_0_1035"/>
          <p:cNvSpPr txBox="1">
            <a:spLocks noGrp="1"/>
          </p:cNvSpPr>
          <p:nvPr>
            <p:ph type="sldNum" idx="12"/>
          </p:nvPr>
        </p:nvSpPr>
        <p:spPr>
          <a:xfrm>
            <a:off x="8556784" y="6333135"/>
            <a:ext cx="548700" cy="5247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21" name="Google Shape;121;g240cba01834_0_1035"/>
          <p:cNvSpPr txBox="1">
            <a:spLocks noGrp="1"/>
          </p:cNvSpPr>
          <p:nvPr>
            <p:ph type="sldNum" idx="2"/>
          </p:nvPr>
        </p:nvSpPr>
        <p:spPr>
          <a:xfrm>
            <a:off x="114300" y="6310000"/>
            <a:ext cx="347100" cy="375300"/>
          </a:xfrm>
          <a:prstGeom prst="rect">
            <a:avLst/>
          </a:prstGeom>
          <a:noFill/>
          <a:ln>
            <a:noFill/>
          </a:ln>
        </p:spPr>
        <p:txBody>
          <a:bodyPr spcFirstLastPara="1" wrap="square" lIns="0" tIns="0" rIns="0" bIns="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US"/>
              <a:t>‹#›</a:t>
            </a:fld>
            <a:endParaRPr/>
          </a:p>
        </p:txBody>
      </p:sp>
      <p:sp>
        <p:nvSpPr>
          <p:cNvPr id="122" name="Google Shape;122;g240cba01834_0_1035"/>
          <p:cNvSpPr txBox="1"/>
          <p:nvPr/>
        </p:nvSpPr>
        <p:spPr>
          <a:xfrm>
            <a:off x="511200" y="6449767"/>
            <a:ext cx="2952300" cy="1230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999999"/>
                </a:solidFill>
                <a:latin typeface="Calibri"/>
                <a:ea typeface="Calibri"/>
                <a:cs typeface="Calibri"/>
                <a:sym typeface="Calibri"/>
              </a:rPr>
              <a:t>Colorado Department of Education</a:t>
            </a:r>
            <a:endParaRPr sz="800" b="0" i="0" u="none" strike="noStrike" cap="none">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 id="2147483694" r:id="rId28"/>
    <p:sldLayoutId id="2147483695" r:id="rId29"/>
    <p:sldLayoutId id="2147483696" r:id="rId30"/>
    <p:sldLayoutId id="2147483697" r:id="rId31"/>
    <p:sldLayoutId id="2147483698" r:id="rId32"/>
    <p:sldLayoutId id="2147483699" r:id="rId33"/>
    <p:sldLayoutId id="2147483700" r:id="rId34"/>
    <p:sldLayoutId id="2147483701" r:id="rId35"/>
    <p:sldLayoutId id="2147483702" r:id="rId36"/>
    <p:sldLayoutId id="2147483703" r:id="rId37"/>
    <p:sldLayoutId id="2147483704" r:id="rId38"/>
    <p:sldLayoutId id="2147483705" r:id="rId39"/>
    <p:sldLayoutId id="2147483706" r:id="rId40"/>
    <p:sldLayoutId id="2147483707" r:id="rId4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6"/>
        <p:cNvGrpSpPr/>
        <p:nvPr/>
      </p:nvGrpSpPr>
      <p:grpSpPr>
        <a:xfrm>
          <a:off x="0" y="0"/>
          <a:ext cx="0" cy="0"/>
          <a:chOff x="0" y="0"/>
          <a:chExt cx="0" cy="0"/>
        </a:xfrm>
      </p:grpSpPr>
      <p:sp>
        <p:nvSpPr>
          <p:cNvPr id="437" name="Google Shape;437;g2440e9de9da_0_9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8" name="Google Shape;438;g2440e9de9da_0_91"/>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9" name="Google Shape;439;g2440e9de9da_0_91"/>
          <p:cNvSpPr txBox="1">
            <a:spLocks noGrp="1"/>
          </p:cNvSpPr>
          <p:nvPr>
            <p:ph type="sldNum" idx="12"/>
          </p:nvPr>
        </p:nvSpPr>
        <p:spPr>
          <a:xfrm>
            <a:off x="245193" y="6360652"/>
            <a:ext cx="20574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cde.state.co.us/localaccountabilitysystemgrant" TargetMode="External"/><Relationship Id="rId5" Type="http://schemas.openxmlformats.org/officeDocument/2006/relationships/hyperlink" Target="https://leg.colorado.gov/audits/evaluation-colorado%E2%80%99s-k-12-education-accountability-system" TargetMode="External"/><Relationship Id="rId4" Type="http://schemas.openxmlformats.org/officeDocument/2006/relationships/hyperlink" Target="https://www.cde.state.co.us/accountability/accountability-task-forc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7" Type="http://schemas.openxmlformats.org/officeDocument/2006/relationships/hyperlink" Target="https://drive.google.com/file/d/1iqWo6dlfriTd-RDwCRGluNgD_hjpPUe8/view"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de.state.co.us/postsecondary/secondary_postsecondary_and_work-based_learning_integration_task_force" TargetMode="External"/><Relationship Id="rId5" Type="http://schemas.openxmlformats.org/officeDocument/2006/relationships/hyperlink" Target="https://www.cde.state.co.us/accountability/accountability-task-force" TargetMode="External"/><Relationship Id="rId4" Type="http://schemas.openxmlformats.org/officeDocument/2006/relationships/hyperlink" Target="https://leg.colorado.gov/bills/hb22-1215"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cdeboard/watchliv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sites/default/files/docs/accountability/On-Track%20Growth%20Fact%20Sheet.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0.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0.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60.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60.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60.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60.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60.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60.xml"/><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3600"/>
              <a:buFont typeface="Arial"/>
              <a:buNone/>
            </a:pPr>
            <a:r>
              <a:rPr lang="en-US"/>
              <a:t>Technical Advisory Panel Meeting</a:t>
            </a:r>
            <a:endParaRPr/>
          </a:p>
        </p:txBody>
      </p:sp>
      <p:sp>
        <p:nvSpPr>
          <p:cNvPr id="520" name="Google Shape;520;p1"/>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October 5, 2023</a:t>
            </a:r>
            <a:endParaRPr/>
          </a:p>
        </p:txBody>
      </p:sp>
      <p:sp>
        <p:nvSpPr>
          <p:cNvPr id="521" name="Google Shape;521;p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g23804ec8522_0_0"/>
          <p:cNvSpPr txBox="1">
            <a:spLocks noGrp="1"/>
          </p:cNvSpPr>
          <p:nvPr>
            <p:ph type="title"/>
          </p:nvPr>
        </p:nvSpPr>
        <p:spPr>
          <a:xfrm>
            <a:off x="245192" y="254514"/>
            <a:ext cx="8419413"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SzPct val="111111"/>
              <a:buNone/>
            </a:pPr>
            <a:r>
              <a:rPr lang="en-US"/>
              <a:t>H.B. 23-1241:  Accountability, Accreditation, Student Performance, and Resource Inequity Task Force</a:t>
            </a:r>
            <a:endParaRPr/>
          </a:p>
        </p:txBody>
      </p:sp>
      <p:sp>
        <p:nvSpPr>
          <p:cNvPr id="592" name="Google Shape;592;g23804ec8522_0_0"/>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457200" lvl="0" indent="-336550" algn="l" rtl="0">
              <a:lnSpc>
                <a:spcPct val="115000"/>
              </a:lnSpc>
              <a:spcBef>
                <a:spcPts val="800"/>
              </a:spcBef>
              <a:spcAft>
                <a:spcPts val="0"/>
              </a:spcAft>
              <a:buSzPts val="1700"/>
              <a:buChar char="•"/>
            </a:pPr>
            <a:r>
              <a:rPr lang="en-US" sz="1700"/>
              <a:t>Link to Bill:</a:t>
            </a:r>
            <a:r>
              <a:rPr lang="en-US" sz="1700">
                <a:solidFill>
                  <a:schemeClr val="hlink"/>
                </a:solidFill>
                <a:uFill>
                  <a:noFill/>
                </a:uFill>
                <a:hlinkClick r:id="rId3"/>
              </a:rPr>
              <a:t> </a:t>
            </a:r>
            <a:r>
              <a:rPr lang="en-US" sz="1700" u="sng">
                <a:solidFill>
                  <a:schemeClr val="hlink"/>
                </a:solidFill>
                <a:hlinkClick r:id="rId3"/>
              </a:rPr>
              <a:t> https://leg.colorado.gov/bills/hb23-1241</a:t>
            </a:r>
            <a:endParaRPr sz="1700"/>
          </a:p>
          <a:p>
            <a:pPr marL="457200" lvl="0" indent="-336550" algn="l" rtl="0">
              <a:lnSpc>
                <a:spcPct val="115000"/>
              </a:lnSpc>
              <a:spcBef>
                <a:spcPts val="0"/>
              </a:spcBef>
              <a:spcAft>
                <a:spcPts val="0"/>
              </a:spcAft>
              <a:buSzPts val="1700"/>
              <a:buChar char="•"/>
            </a:pPr>
            <a:r>
              <a:rPr lang="en-US" sz="1700"/>
              <a:t>Purpose:  Creates a representative task force of 26-members that studies academic opportunities, inequities, promising practices in schools, and improvements to the accountability and accreditation system.</a:t>
            </a:r>
            <a:endParaRPr sz="1700"/>
          </a:p>
          <a:p>
            <a:pPr marL="457200" lvl="0" indent="-336550" algn="l" rtl="0">
              <a:lnSpc>
                <a:spcPct val="115000"/>
              </a:lnSpc>
              <a:spcBef>
                <a:spcPts val="0"/>
              </a:spcBef>
              <a:spcAft>
                <a:spcPts val="0"/>
              </a:spcAft>
              <a:buSzPts val="1700"/>
              <a:buChar char="•"/>
            </a:pPr>
            <a:r>
              <a:rPr lang="en-US" sz="1700"/>
              <a:t>Task Force Website:</a:t>
            </a:r>
            <a:r>
              <a:rPr lang="en-US" sz="1700">
                <a:solidFill>
                  <a:schemeClr val="hlink"/>
                </a:solidFill>
                <a:uFill>
                  <a:noFill/>
                </a:uFill>
                <a:hlinkClick r:id="rId4"/>
              </a:rPr>
              <a:t> </a:t>
            </a:r>
            <a:r>
              <a:rPr lang="en-US" sz="1700" u="sng">
                <a:solidFill>
                  <a:schemeClr val="hlink"/>
                </a:solidFill>
                <a:hlinkClick r:id="rId4"/>
              </a:rPr>
              <a:t>https://www.cde.state.co.us/accountability/accountability-task-force</a:t>
            </a:r>
            <a:endParaRPr sz="1700"/>
          </a:p>
          <a:p>
            <a:pPr marL="457200" lvl="0" indent="-336550" algn="l" rtl="0">
              <a:lnSpc>
                <a:spcPct val="115000"/>
              </a:lnSpc>
              <a:spcBef>
                <a:spcPts val="0"/>
              </a:spcBef>
              <a:spcAft>
                <a:spcPts val="0"/>
              </a:spcAft>
              <a:buSzPts val="1700"/>
              <a:buChar char="•"/>
            </a:pPr>
            <a:r>
              <a:rPr lang="en-US" sz="1700"/>
              <a:t>Builds upon:</a:t>
            </a:r>
            <a:r>
              <a:rPr lang="en-US" sz="1700">
                <a:solidFill>
                  <a:schemeClr val="hlink"/>
                </a:solidFill>
                <a:uFill>
                  <a:noFill/>
                </a:uFill>
                <a:hlinkClick r:id="rId5"/>
              </a:rPr>
              <a:t> </a:t>
            </a:r>
            <a:r>
              <a:rPr lang="en-US" sz="1700" u="sng">
                <a:solidFill>
                  <a:schemeClr val="hlink"/>
                </a:solidFill>
                <a:hlinkClick r:id="rId5"/>
              </a:rPr>
              <a:t> Accountability Audit</a:t>
            </a:r>
            <a:r>
              <a:rPr lang="en-US" sz="1700"/>
              <a:t> and the</a:t>
            </a:r>
            <a:r>
              <a:rPr lang="en-US" sz="1700" u="sng">
                <a:solidFill>
                  <a:schemeClr val="hlink"/>
                </a:solidFill>
                <a:hlinkClick r:id="rId6"/>
              </a:rPr>
              <a:t> Local Accountability System Grant</a:t>
            </a:r>
            <a:endParaRPr sz="1700"/>
          </a:p>
          <a:p>
            <a:pPr marL="457200" lvl="0" indent="-336550" algn="l" rtl="0">
              <a:lnSpc>
                <a:spcPct val="115000"/>
              </a:lnSpc>
              <a:spcBef>
                <a:spcPts val="0"/>
              </a:spcBef>
              <a:spcAft>
                <a:spcPts val="0"/>
              </a:spcAft>
              <a:buSzPts val="1700"/>
              <a:buChar char="•"/>
            </a:pPr>
            <a:r>
              <a:rPr lang="en-US" sz="1700"/>
              <a:t>Timeline:</a:t>
            </a:r>
            <a:endParaRPr sz="1700"/>
          </a:p>
          <a:p>
            <a:pPr marL="914400" lvl="1" indent="-336550" algn="l" rtl="0">
              <a:lnSpc>
                <a:spcPct val="115000"/>
              </a:lnSpc>
              <a:spcBef>
                <a:spcPts val="0"/>
              </a:spcBef>
              <a:spcAft>
                <a:spcPts val="0"/>
              </a:spcAft>
              <a:buSzPts val="1700"/>
              <a:buChar char="•"/>
            </a:pPr>
            <a:r>
              <a:rPr lang="en-US" sz="1700"/>
              <a:t>July 1, 2023:  Task force members appointed</a:t>
            </a:r>
            <a:endParaRPr sz="1700"/>
          </a:p>
          <a:p>
            <a:pPr marL="914400" lvl="1" indent="-336550" algn="l" rtl="0">
              <a:lnSpc>
                <a:spcPct val="115000"/>
              </a:lnSpc>
              <a:spcBef>
                <a:spcPts val="0"/>
              </a:spcBef>
              <a:spcAft>
                <a:spcPts val="0"/>
              </a:spcAft>
              <a:buSzPts val="1700"/>
              <a:buChar char="•"/>
            </a:pPr>
            <a:r>
              <a:rPr lang="en-US" sz="1700"/>
              <a:t>August 15, 2023:  Department contracted with a facilitator</a:t>
            </a:r>
            <a:endParaRPr sz="1700"/>
          </a:p>
          <a:p>
            <a:pPr marL="914400" lvl="1" indent="-336550" algn="l" rtl="0">
              <a:lnSpc>
                <a:spcPct val="115000"/>
              </a:lnSpc>
              <a:spcBef>
                <a:spcPts val="0"/>
              </a:spcBef>
              <a:spcAft>
                <a:spcPts val="0"/>
              </a:spcAft>
              <a:buSzPts val="1700"/>
              <a:buChar char="•"/>
            </a:pPr>
            <a:r>
              <a:rPr lang="en-US" sz="1700"/>
              <a:t>August 24, 2023:  Convened first meeting</a:t>
            </a:r>
            <a:endParaRPr sz="1700"/>
          </a:p>
          <a:p>
            <a:pPr marL="914400" lvl="1" indent="-336550" algn="l" rtl="0">
              <a:lnSpc>
                <a:spcPct val="115000"/>
              </a:lnSpc>
              <a:spcBef>
                <a:spcPts val="0"/>
              </a:spcBef>
              <a:spcAft>
                <a:spcPts val="0"/>
              </a:spcAft>
              <a:buSzPts val="1700"/>
              <a:buChar char="•"/>
            </a:pPr>
            <a:r>
              <a:rPr lang="en-US" sz="1700"/>
              <a:t>March 1, 2024:  Interim report</a:t>
            </a:r>
            <a:endParaRPr sz="1700"/>
          </a:p>
          <a:p>
            <a:pPr marL="914400" lvl="1" indent="-336550" algn="l" rtl="0">
              <a:lnSpc>
                <a:spcPct val="115000"/>
              </a:lnSpc>
              <a:spcBef>
                <a:spcPts val="0"/>
              </a:spcBef>
              <a:spcAft>
                <a:spcPts val="0"/>
              </a:spcAft>
              <a:buSzPts val="1700"/>
              <a:buChar char="•"/>
            </a:pPr>
            <a:r>
              <a:rPr lang="en-US" sz="1700"/>
              <a:t>November 15, 2024:  Final report reflecting findings and recommendations to the education committees of the house of representatives and senate, the governor, the state board, the commissioner of education and the department.</a:t>
            </a:r>
            <a:endParaRPr sz="2200"/>
          </a:p>
        </p:txBody>
      </p:sp>
      <p:sp>
        <p:nvSpPr>
          <p:cNvPr id="593" name="Google Shape;593;g23804ec8522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240cba01834_0_7"/>
          <p:cNvSpPr txBox="1">
            <a:spLocks noGrp="1"/>
          </p:cNvSpPr>
          <p:nvPr>
            <p:ph type="title"/>
          </p:nvPr>
        </p:nvSpPr>
        <p:spPr>
          <a:xfrm>
            <a:off x="245193" y="254514"/>
            <a:ext cx="7185417"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SzPct val="111111"/>
              <a:buNone/>
            </a:pPr>
            <a:r>
              <a:rPr lang="en-US"/>
              <a:t>H.B. 22-1215:  Study Of Expanding Extended High School Programs</a:t>
            </a:r>
            <a:endParaRPr/>
          </a:p>
        </p:txBody>
      </p:sp>
      <p:sp>
        <p:nvSpPr>
          <p:cNvPr id="600" name="Google Shape;600;g240cba01834_0_7"/>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rmAutofit/>
          </a:bodyPr>
          <a:lstStyle/>
          <a:p>
            <a:pPr marL="457200" lvl="0" indent="-336550" algn="l" rtl="0">
              <a:lnSpc>
                <a:spcPct val="115000"/>
              </a:lnSpc>
              <a:spcBef>
                <a:spcPts val="800"/>
              </a:spcBef>
              <a:spcAft>
                <a:spcPts val="0"/>
              </a:spcAft>
              <a:buSzPts val="1700"/>
              <a:buChar char="•"/>
            </a:pPr>
            <a:r>
              <a:rPr lang="en-US" sz="1700"/>
              <a:t>Link to Bill:</a:t>
            </a:r>
            <a:r>
              <a:rPr lang="en-US" sz="1700">
                <a:solidFill>
                  <a:schemeClr val="hlink"/>
                </a:solidFill>
                <a:uFill>
                  <a:noFill/>
                </a:uFill>
                <a:hlinkClick r:id="rId3"/>
              </a:rPr>
              <a:t> </a:t>
            </a:r>
            <a:r>
              <a:rPr lang="en-US" sz="1700" u="sng">
                <a:solidFill>
                  <a:schemeClr val="hlink"/>
                </a:solidFill>
                <a:hlinkClick r:id="rId3"/>
              </a:rPr>
              <a:t> </a:t>
            </a:r>
            <a:r>
              <a:rPr lang="en-US" sz="1700" u="sng">
                <a:solidFill>
                  <a:schemeClr val="hlink"/>
                </a:solidFill>
                <a:hlinkClick r:id="rId4"/>
              </a:rPr>
              <a:t>https://leg.colorado.gov/bills/hb22-1215</a:t>
            </a:r>
            <a:r>
              <a:rPr lang="en-US" sz="1700"/>
              <a:t> </a:t>
            </a:r>
            <a:endParaRPr sz="1700"/>
          </a:p>
          <a:p>
            <a:pPr marL="457200" lvl="0" indent="-336550" algn="l" rtl="0">
              <a:lnSpc>
                <a:spcPct val="115000"/>
              </a:lnSpc>
              <a:spcBef>
                <a:spcPts val="0"/>
              </a:spcBef>
              <a:spcAft>
                <a:spcPts val="0"/>
              </a:spcAft>
              <a:buSzPts val="1700"/>
              <a:buChar char="•"/>
            </a:pPr>
            <a:r>
              <a:rPr lang="en-US" sz="1700"/>
              <a:t>Purpose: Develop and recommend policies, laws and rules to support the equitable and sustainable expansion and alignment of programs that integrate secondary, postsecondary and work-based learning opportunities in every region of the state.</a:t>
            </a:r>
            <a:endParaRPr sz="1700"/>
          </a:p>
          <a:p>
            <a:pPr marL="457200" lvl="0" indent="-336550" algn="l" rtl="0">
              <a:lnSpc>
                <a:spcPct val="115000"/>
              </a:lnSpc>
              <a:spcBef>
                <a:spcPts val="0"/>
              </a:spcBef>
              <a:spcAft>
                <a:spcPts val="0"/>
              </a:spcAft>
              <a:buSzPts val="1700"/>
              <a:buChar char="•"/>
            </a:pPr>
            <a:r>
              <a:rPr lang="en-US" sz="1700"/>
              <a:t>Task Force Website:</a:t>
            </a:r>
            <a:r>
              <a:rPr lang="en-US" sz="1700">
                <a:solidFill>
                  <a:schemeClr val="hlink"/>
                </a:solidFill>
                <a:uFill>
                  <a:noFill/>
                </a:uFill>
                <a:hlinkClick r:id="rId5"/>
              </a:rPr>
              <a:t> </a:t>
            </a:r>
            <a:r>
              <a:rPr lang="en-US" sz="1700" u="sng">
                <a:solidFill>
                  <a:schemeClr val="hlink"/>
                </a:solidFill>
                <a:hlinkClick r:id="rId6"/>
              </a:rPr>
              <a:t>https://www.cde.state.co.us/postsecondary/secondary_postsecondary_and_work-based_learning_integration_task_force</a:t>
            </a:r>
            <a:r>
              <a:rPr lang="en-US" sz="1700"/>
              <a:t> </a:t>
            </a:r>
            <a:endParaRPr sz="1700"/>
          </a:p>
          <a:p>
            <a:pPr marL="457200" lvl="0" indent="-336550" algn="l" rtl="0">
              <a:lnSpc>
                <a:spcPct val="115000"/>
              </a:lnSpc>
              <a:spcBef>
                <a:spcPts val="0"/>
              </a:spcBef>
              <a:spcAft>
                <a:spcPts val="0"/>
              </a:spcAft>
              <a:buSzPts val="1700"/>
              <a:buChar char="•"/>
            </a:pPr>
            <a:r>
              <a:rPr lang="en-US" sz="1700"/>
              <a:t>Timeline:</a:t>
            </a:r>
            <a:endParaRPr sz="1700"/>
          </a:p>
          <a:p>
            <a:pPr marL="914400" lvl="1" indent="-336550" algn="l" rtl="0">
              <a:lnSpc>
                <a:spcPct val="115000"/>
              </a:lnSpc>
              <a:spcBef>
                <a:spcPts val="0"/>
              </a:spcBef>
              <a:spcAft>
                <a:spcPts val="0"/>
              </a:spcAft>
              <a:buSzPts val="1700"/>
              <a:buChar char="•"/>
            </a:pPr>
            <a:r>
              <a:rPr lang="en-US" sz="1700"/>
              <a:t>July 2022: Convened first meeting</a:t>
            </a:r>
            <a:endParaRPr sz="1700"/>
          </a:p>
          <a:p>
            <a:pPr marL="914400" lvl="1" indent="-336550" algn="l" rtl="0">
              <a:lnSpc>
                <a:spcPct val="115000"/>
              </a:lnSpc>
              <a:spcBef>
                <a:spcPts val="0"/>
              </a:spcBef>
              <a:spcAft>
                <a:spcPts val="0"/>
              </a:spcAft>
              <a:buSzPts val="1700"/>
              <a:buChar char="•"/>
            </a:pPr>
            <a:r>
              <a:rPr lang="en-US" sz="1700"/>
              <a:t>December 1, 2022:  </a:t>
            </a:r>
            <a:r>
              <a:rPr lang="en-US" sz="1700" u="sng">
                <a:solidFill>
                  <a:schemeClr val="hlink"/>
                </a:solidFill>
                <a:hlinkClick r:id="rId7"/>
              </a:rPr>
              <a:t>Interim report</a:t>
            </a:r>
            <a:endParaRPr sz="1700"/>
          </a:p>
          <a:p>
            <a:pPr marL="914400" lvl="1" indent="-336550" algn="l" rtl="0">
              <a:lnSpc>
                <a:spcPct val="115000"/>
              </a:lnSpc>
              <a:spcBef>
                <a:spcPts val="0"/>
              </a:spcBef>
              <a:spcAft>
                <a:spcPts val="0"/>
              </a:spcAft>
              <a:buSzPts val="1700"/>
              <a:buChar char="•"/>
            </a:pPr>
            <a:r>
              <a:rPr lang="en-US" sz="1700"/>
              <a:t>December 1, 2023:  Final report reflecting findings and recommendations to the governor, the Education Leadership Council, the State Board of Education, the Colorado Commission on Higher Education, and the Education Committees of the Senate and the House of Representatives, or any successor committees.</a:t>
            </a:r>
            <a:endParaRPr sz="2200"/>
          </a:p>
        </p:txBody>
      </p:sp>
      <p:sp>
        <p:nvSpPr>
          <p:cNvPr id="601" name="Google Shape;601;g240cba01834_0_7"/>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27e235b0f31_0_14"/>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325152"/>
              <a:buFont typeface="Arial"/>
              <a:buNone/>
            </a:pPr>
            <a:r>
              <a:rPr lang="en-US" b="1">
                <a:latin typeface="Rockwell"/>
                <a:ea typeface="Rockwell"/>
                <a:cs typeface="Rockwell"/>
                <a:sym typeface="Rockwell"/>
              </a:rPr>
              <a:t>New Higher Bar Sub Indicators  </a:t>
            </a:r>
            <a:br>
              <a:rPr lang="en-US" b="1">
                <a:latin typeface="Rockwell"/>
                <a:ea typeface="Rockwell"/>
                <a:cs typeface="Rockwell"/>
                <a:sym typeface="Rockwell"/>
              </a:rPr>
            </a:br>
            <a:r>
              <a:rPr lang="en-US" sz="3100" b="1"/>
              <a:t>Information</a:t>
            </a:r>
            <a:r>
              <a:rPr lang="en-US" sz="3100" b="1">
                <a:latin typeface="Rockwell"/>
                <a:ea typeface="Rockwell"/>
                <a:cs typeface="Rockwell"/>
                <a:sym typeface="Rockwell"/>
              </a:rPr>
              <a:t> Item</a:t>
            </a:r>
            <a:br>
              <a:rPr lang="en-US" b="1">
                <a:latin typeface="Rockwell"/>
                <a:ea typeface="Rockwell"/>
                <a:cs typeface="Rockwell"/>
                <a:sym typeface="Rockwell"/>
              </a:rPr>
            </a:br>
            <a:br>
              <a:rPr lang="en-US" b="1">
                <a:latin typeface="Rockwell"/>
                <a:ea typeface="Rockwell"/>
                <a:cs typeface="Rockwell"/>
                <a:sym typeface="Rockwell"/>
              </a:rPr>
            </a:br>
            <a:r>
              <a:rPr lang="en-US" sz="3600" b="1">
                <a:latin typeface="Rockwell"/>
                <a:ea typeface="Rockwell"/>
                <a:cs typeface="Rockwell"/>
                <a:sym typeface="Rockwell"/>
              </a:rPr>
              <a:t>Marie Huchton</a:t>
            </a:r>
            <a:br>
              <a:rPr lang="en-US"/>
            </a:br>
            <a:br>
              <a:rPr lang="en-US"/>
            </a:br>
            <a:endParaRPr sz="2700"/>
          </a:p>
        </p:txBody>
      </p:sp>
      <p:sp>
        <p:nvSpPr>
          <p:cNvPr id="607" name="Google Shape;607;g27e235b0f31_0_14"/>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240cba01834_0_318"/>
          <p:cNvSpPr txBox="1">
            <a:spLocks noGrp="1"/>
          </p:cNvSpPr>
          <p:nvPr>
            <p:ph type="title"/>
          </p:nvPr>
        </p:nvSpPr>
        <p:spPr>
          <a:xfrm>
            <a:off x="245193" y="423332"/>
            <a:ext cx="6081900" cy="587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US"/>
              <a:t>Two New PWR Sub-Indicators </a:t>
            </a:r>
            <a:endParaRPr/>
          </a:p>
        </p:txBody>
      </p:sp>
      <p:sp>
        <p:nvSpPr>
          <p:cNvPr id="614" name="Google Shape;614;g240cba01834_0_318"/>
          <p:cNvSpPr txBox="1">
            <a:spLocks noGrp="1"/>
          </p:cNvSpPr>
          <p:nvPr>
            <p:ph type="body" idx="1"/>
          </p:nvPr>
        </p:nvSpPr>
        <p:spPr>
          <a:xfrm>
            <a:off x="419100" y="1493521"/>
            <a:ext cx="8305800" cy="4638900"/>
          </a:xfrm>
          <a:prstGeom prst="rect">
            <a:avLst/>
          </a:prstGeom>
          <a:noFill/>
          <a:ln>
            <a:noFill/>
          </a:ln>
        </p:spPr>
        <p:txBody>
          <a:bodyPr spcFirstLastPara="1" wrap="square" lIns="0" tIns="0" rIns="0" bIns="45700" anchor="t" anchorCtr="0">
            <a:normAutofit fontScale="77500" lnSpcReduction="20000"/>
          </a:bodyPr>
          <a:lstStyle/>
          <a:p>
            <a:pPr marL="0" lvl="0" indent="0" algn="l" rtl="0">
              <a:lnSpc>
                <a:spcPct val="90000"/>
              </a:lnSpc>
              <a:spcBef>
                <a:spcPts val="1000"/>
              </a:spcBef>
              <a:spcAft>
                <a:spcPts val="0"/>
              </a:spcAft>
              <a:buSzPct val="112039"/>
              <a:buNone/>
            </a:pPr>
            <a:r>
              <a:rPr lang="en-US" sz="2764" b="1"/>
              <a:t>S.B. 17-272- Higher Bar for ELA &amp; Math</a:t>
            </a:r>
            <a:endParaRPr sz="2364"/>
          </a:p>
          <a:p>
            <a:pPr marL="914400" lvl="1" indent="-344959" algn="l" rtl="0">
              <a:lnSpc>
                <a:spcPct val="90000"/>
              </a:lnSpc>
              <a:spcBef>
                <a:spcPts val="500"/>
              </a:spcBef>
              <a:spcAft>
                <a:spcPts val="0"/>
              </a:spcAft>
              <a:buSzPct val="85529"/>
              <a:buChar char="•"/>
            </a:pPr>
            <a:r>
              <a:rPr lang="en-US" sz="2764"/>
              <a:t>Higher achievement levels in ELA and Math, as defined by the State Board, on certain graduation guidelines measures </a:t>
            </a:r>
            <a:endParaRPr sz="2364"/>
          </a:p>
          <a:p>
            <a:pPr marL="1371600" lvl="2" indent="-335117" algn="l" rtl="0">
              <a:lnSpc>
                <a:spcPct val="90000"/>
              </a:lnSpc>
              <a:spcBef>
                <a:spcPts val="500"/>
              </a:spcBef>
              <a:spcAft>
                <a:spcPts val="0"/>
              </a:spcAft>
              <a:buSzPct val="84401"/>
              <a:buChar char="•"/>
            </a:pPr>
            <a:r>
              <a:rPr lang="en-US" sz="2564"/>
              <a:t>(Accuplacer, ACT, ACT Work Keys, AP, ASVAB, Concurrent Enrollment, IB, SAT).</a:t>
            </a:r>
            <a:endParaRPr sz="2164"/>
          </a:p>
          <a:p>
            <a:pPr marL="0" lvl="0" indent="0" algn="l" rtl="0">
              <a:lnSpc>
                <a:spcPct val="90000"/>
              </a:lnSpc>
              <a:spcBef>
                <a:spcPts val="1000"/>
              </a:spcBef>
              <a:spcAft>
                <a:spcPts val="0"/>
              </a:spcAft>
              <a:buSzPct val="86820"/>
              <a:buNone/>
            </a:pPr>
            <a:endParaRPr sz="2764"/>
          </a:p>
          <a:p>
            <a:pPr marL="0" lvl="0" indent="0" algn="l" rtl="0">
              <a:lnSpc>
                <a:spcPct val="90000"/>
              </a:lnSpc>
              <a:spcBef>
                <a:spcPts val="1000"/>
              </a:spcBef>
              <a:spcAft>
                <a:spcPts val="0"/>
              </a:spcAft>
              <a:buSzPct val="112039"/>
              <a:buNone/>
            </a:pPr>
            <a:r>
              <a:rPr lang="en-US" sz="2764" b="1"/>
              <a:t>H.B. 18-1019- Higher Bar for Other Courses</a:t>
            </a:r>
            <a:endParaRPr sz="2764"/>
          </a:p>
          <a:p>
            <a:pPr marL="914400" lvl="1" indent="-344959" algn="l" rtl="0">
              <a:lnSpc>
                <a:spcPct val="90000"/>
              </a:lnSpc>
              <a:spcBef>
                <a:spcPts val="500"/>
              </a:spcBef>
              <a:spcAft>
                <a:spcPts val="0"/>
              </a:spcAft>
              <a:buSzPct val="85529"/>
              <a:buChar char="•"/>
            </a:pPr>
            <a:r>
              <a:rPr lang="en-US" sz="2764"/>
              <a:t>Successful completion of AP, IB, and/or Concurrent Enrollment for non-ELA and non-Math courses.</a:t>
            </a:r>
            <a:endParaRPr sz="2364"/>
          </a:p>
          <a:p>
            <a:pPr marL="1371600" lvl="2" indent="-335117" algn="l" rtl="0">
              <a:lnSpc>
                <a:spcPct val="90000"/>
              </a:lnSpc>
              <a:spcBef>
                <a:spcPts val="500"/>
              </a:spcBef>
              <a:spcAft>
                <a:spcPts val="0"/>
              </a:spcAft>
              <a:buSzPct val="91540"/>
              <a:buChar char="•"/>
            </a:pPr>
            <a:r>
              <a:rPr lang="en-US" sz="2364"/>
              <a:t>AP examination score of 3 or higher</a:t>
            </a:r>
            <a:endParaRPr sz="2164"/>
          </a:p>
          <a:p>
            <a:pPr marL="1371600" lvl="2" indent="-335117" algn="l" rtl="0">
              <a:lnSpc>
                <a:spcPct val="90000"/>
              </a:lnSpc>
              <a:spcBef>
                <a:spcPts val="500"/>
              </a:spcBef>
              <a:spcAft>
                <a:spcPts val="0"/>
              </a:spcAft>
              <a:buSzPct val="91540"/>
              <a:buChar char="•"/>
            </a:pPr>
            <a:r>
              <a:rPr lang="en-US" sz="2364"/>
              <a:t>IB examination score of 4 or higher</a:t>
            </a:r>
            <a:endParaRPr sz="2164"/>
          </a:p>
          <a:p>
            <a:pPr marL="1371600" lvl="2" indent="-335117" algn="l" rtl="0">
              <a:lnSpc>
                <a:spcPct val="90000"/>
              </a:lnSpc>
              <a:spcBef>
                <a:spcPts val="500"/>
              </a:spcBef>
              <a:spcAft>
                <a:spcPts val="0"/>
              </a:spcAft>
              <a:buSzPct val="91540"/>
              <a:buChar char="•"/>
            </a:pPr>
            <a:r>
              <a:rPr lang="en-US" sz="2364"/>
              <a:t>CE course grade of B or higher</a:t>
            </a:r>
            <a:endParaRPr sz="2164"/>
          </a:p>
          <a:p>
            <a:pPr marL="914400" lvl="1" indent="-228600" algn="l" rtl="0">
              <a:lnSpc>
                <a:spcPct val="90000"/>
              </a:lnSpc>
              <a:spcBef>
                <a:spcPts val="500"/>
              </a:spcBef>
              <a:spcAft>
                <a:spcPts val="0"/>
              </a:spcAft>
              <a:buSzPct val="100000"/>
              <a:buNone/>
            </a:pPr>
            <a:endParaRPr/>
          </a:p>
          <a:p>
            <a:pPr marL="457200" lvl="1" indent="0" algn="l" rtl="0">
              <a:lnSpc>
                <a:spcPct val="90000"/>
              </a:lnSpc>
              <a:spcBef>
                <a:spcPts val="500"/>
              </a:spcBef>
              <a:spcAft>
                <a:spcPts val="0"/>
              </a:spcAft>
              <a:buSzPct val="125000"/>
              <a:buNone/>
            </a:pPr>
            <a:endParaRPr sz="1600"/>
          </a:p>
          <a:p>
            <a:pPr marL="914400" lvl="1" indent="-228600" algn="l" rtl="0">
              <a:lnSpc>
                <a:spcPct val="90000"/>
              </a:lnSpc>
              <a:spcBef>
                <a:spcPts val="500"/>
              </a:spcBef>
              <a:spcAft>
                <a:spcPts val="0"/>
              </a:spcAft>
              <a:buSzPct val="125000"/>
              <a:buNone/>
            </a:pPr>
            <a:endParaRPr sz="1600"/>
          </a:p>
          <a:p>
            <a:pPr marL="457200" lvl="0" indent="-228600" algn="l" rtl="0">
              <a:lnSpc>
                <a:spcPct val="90000"/>
              </a:lnSpc>
              <a:spcBef>
                <a:spcPts val="1000"/>
              </a:spcBef>
              <a:spcAft>
                <a:spcPts val="0"/>
              </a:spcAft>
              <a:buClr>
                <a:schemeClr val="dk1"/>
              </a:buClr>
              <a:buSzPct val="120000"/>
              <a:buNone/>
            </a:pPr>
            <a:endParaRPr sz="2000"/>
          </a:p>
          <a:p>
            <a:pPr marL="0" lvl="0" indent="0" algn="l" rtl="0">
              <a:lnSpc>
                <a:spcPct val="90000"/>
              </a:lnSpc>
              <a:spcBef>
                <a:spcPts val="1000"/>
              </a:spcBef>
              <a:spcAft>
                <a:spcPts val="0"/>
              </a:spcAft>
              <a:buSzPct val="120000"/>
              <a:buNone/>
            </a:pPr>
            <a:endParaRPr sz="2000"/>
          </a:p>
        </p:txBody>
      </p:sp>
      <p:sp>
        <p:nvSpPr>
          <p:cNvPr id="615" name="Google Shape;615;g240cba01834_0_31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620"/>
        <p:cNvGrpSpPr/>
        <p:nvPr/>
      </p:nvGrpSpPr>
      <p:grpSpPr>
        <a:xfrm>
          <a:off x="0" y="0"/>
          <a:ext cx="0" cy="0"/>
          <a:chOff x="0" y="0"/>
          <a:chExt cx="0" cy="0"/>
        </a:xfrm>
      </p:grpSpPr>
      <p:graphicFrame>
        <p:nvGraphicFramePr>
          <p:cNvPr id="621" name="Google Shape;621;g240cba01834_0_1388"/>
          <p:cNvGraphicFramePr/>
          <p:nvPr/>
        </p:nvGraphicFramePr>
        <p:xfrm>
          <a:off x="357051" y="1444933"/>
          <a:ext cx="8378200" cy="4497060"/>
        </p:xfrm>
        <a:graphic>
          <a:graphicData uri="http://schemas.openxmlformats.org/drawingml/2006/table">
            <a:tbl>
              <a:tblPr>
                <a:noFill/>
                <a:tableStyleId>{E7E41CCB-6377-4D36-8184-2B57BF563175}</a:tableStyleId>
              </a:tblPr>
              <a:tblGrid>
                <a:gridCol w="8378200">
                  <a:extLst>
                    <a:ext uri="{9D8B030D-6E8A-4147-A177-3AD203B41FA5}">
                      <a16:colId xmlns:a16="http://schemas.microsoft.com/office/drawing/2014/main" val="20000"/>
                    </a:ext>
                  </a:extLst>
                </a:gridCol>
              </a:tblGrid>
              <a:tr h="1614350">
                <a:tc>
                  <a:txBody>
                    <a:bodyPr/>
                    <a:lstStyle/>
                    <a:p>
                      <a:pPr marL="0" marR="0" lvl="0" indent="0" algn="l" rtl="0">
                        <a:lnSpc>
                          <a:spcPct val="100000"/>
                        </a:lnSpc>
                        <a:spcBef>
                          <a:spcPts val="0"/>
                        </a:spcBef>
                        <a:spcAft>
                          <a:spcPts val="0"/>
                        </a:spcAft>
                        <a:buClr>
                          <a:srgbClr val="000000"/>
                        </a:buClr>
                        <a:buSzPts val="2100"/>
                        <a:buFont typeface="Arial"/>
                        <a:buNone/>
                      </a:pPr>
                      <a:r>
                        <a:rPr lang="en-US" sz="2100" u="none" strike="noStrike" cap="none">
                          <a:latin typeface="Calibri"/>
                          <a:ea typeface="Calibri"/>
                          <a:cs typeface="Calibri"/>
                          <a:sym typeface="Calibri"/>
                        </a:rPr>
                        <a:t>At the February 2021 meeting, TAP recommended using the same calculation methodology for both sub-indicators:</a:t>
                      </a:r>
                      <a:endParaRPr sz="1500" u="none" strike="noStrike" cap="none"/>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u="none" strike="noStrike" cap="none">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Graduation Guidelines reporting is required for graduates</a:t>
                      </a:r>
                      <a:endParaRPr sz="1400" u="none" strike="noStrike" cap="none"/>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Consistency in the denominator between the two sub-indicators</a:t>
                      </a:r>
                      <a:endParaRPr sz="1400" u="none" strike="noStrike" cap="none"/>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latin typeface="Calibri"/>
                          <a:ea typeface="Calibri"/>
                          <a:cs typeface="Calibri"/>
                          <a:sym typeface="Calibri"/>
                        </a:rPr>
                        <a:t>Counting at graduation allows for a complete dataset across the state</a:t>
                      </a:r>
                      <a:endParaRPr sz="1400" u="none" strike="noStrike" cap="none"/>
                    </a:p>
                  </a:txBody>
                  <a:tcPr marL="8250" marR="8250" marT="8250" marB="0" anchor="b">
                    <a:solidFill>
                      <a:schemeClr val="lt1"/>
                    </a:solidFill>
                  </a:tcPr>
                </a:tc>
                <a:extLst>
                  <a:ext uri="{0D108BD9-81ED-4DB2-BD59-A6C34878D82A}">
                    <a16:rowId xmlns:a16="http://schemas.microsoft.com/office/drawing/2014/main" val="10000"/>
                  </a:ext>
                </a:extLst>
              </a:tr>
              <a:tr h="531000">
                <a:tc>
                  <a:txBody>
                    <a:bodyPr/>
                    <a:lstStyle/>
                    <a:p>
                      <a:pPr marL="742950" marR="0" lvl="1" indent="-285750" algn="l" rtl="0">
                        <a:lnSpc>
                          <a:spcPct val="100000"/>
                        </a:lnSpc>
                        <a:spcBef>
                          <a:spcPts val="0"/>
                        </a:spcBef>
                        <a:spcAft>
                          <a:spcPts val="0"/>
                        </a:spcAft>
                        <a:buClr>
                          <a:srgbClr val="000000"/>
                        </a:buClr>
                        <a:buSzPts val="1600"/>
                        <a:buFont typeface="Courier New"/>
                        <a:buChar char="o"/>
                      </a:pPr>
                      <a:r>
                        <a:rPr lang="en-US" sz="1600" b="0" i="0" u="none" strike="noStrike" cap="none">
                          <a:solidFill>
                            <a:srgbClr val="000000"/>
                          </a:solidFill>
                          <a:latin typeface="Calibri"/>
                          <a:ea typeface="Calibri"/>
                          <a:cs typeface="Calibri"/>
                          <a:sym typeface="Calibri"/>
                        </a:rPr>
                        <a:t>About 85% of IB examinations are taken in the final year of high school</a:t>
                      </a:r>
                      <a:endParaRPr sz="1400" u="none" strike="noStrike" cap="none"/>
                    </a:p>
                    <a:p>
                      <a:pPr marL="742950" marR="0" lvl="1" indent="-285750" algn="l" rtl="0">
                        <a:lnSpc>
                          <a:spcPct val="100000"/>
                        </a:lnSpc>
                        <a:spcBef>
                          <a:spcPts val="0"/>
                        </a:spcBef>
                        <a:spcAft>
                          <a:spcPts val="0"/>
                        </a:spcAft>
                        <a:buClr>
                          <a:srgbClr val="000000"/>
                        </a:buClr>
                        <a:buSzPts val="1600"/>
                        <a:buFont typeface="Courier New"/>
                        <a:buChar char="o"/>
                      </a:pPr>
                      <a:r>
                        <a:rPr lang="en-US" sz="1600" b="0" i="0" u="none" strike="noStrike" cap="none">
                          <a:solidFill>
                            <a:srgbClr val="000000"/>
                          </a:solidFill>
                          <a:latin typeface="Calibri"/>
                          <a:ea typeface="Calibri"/>
                          <a:cs typeface="Calibri"/>
                          <a:sym typeface="Calibri"/>
                        </a:rPr>
                        <a:t>About 65% of AP examinations are taken in the final two years of high school</a:t>
                      </a:r>
                      <a:endParaRPr sz="1400" u="none" strike="noStrike" cap="none"/>
                    </a:p>
                    <a:p>
                      <a:pPr marL="342900" marR="0" lvl="0" indent="-342900" algn="l" rtl="0">
                        <a:lnSpc>
                          <a:spcPct val="100000"/>
                        </a:lnSpc>
                        <a:spcBef>
                          <a:spcPts val="0"/>
                        </a:spcBef>
                        <a:spcAft>
                          <a:spcPts val="0"/>
                        </a:spcAft>
                        <a:buClr>
                          <a:srgbClr val="000000"/>
                        </a:buClr>
                        <a:buSzPts val="2000"/>
                        <a:buFont typeface="Noto Sans Symbols"/>
                        <a:buChar char="✔"/>
                      </a:pPr>
                      <a:r>
                        <a:rPr lang="en-US" sz="2000" u="none" strike="noStrike" cap="none">
                          <a:solidFill>
                            <a:schemeClr val="dk1"/>
                          </a:solidFill>
                          <a:latin typeface="Calibri"/>
                          <a:ea typeface="Calibri"/>
                          <a:cs typeface="Calibri"/>
                          <a:sym typeface="Calibri"/>
                        </a:rPr>
                        <a:t>A graduate is counted in the numerator if they met the requirement at any time during grades 9-12. </a:t>
                      </a:r>
                      <a:endParaRPr sz="1400" u="none" strike="noStrike" cap="none"/>
                    </a:p>
                  </a:txBody>
                  <a:tcPr marL="8250" marR="8250" marT="8250" marB="0" anchor="b">
                    <a:solidFill>
                      <a:schemeClr val="lt1"/>
                    </a:solidFill>
                  </a:tcPr>
                </a:tc>
                <a:extLst>
                  <a:ext uri="{0D108BD9-81ED-4DB2-BD59-A6C34878D82A}">
                    <a16:rowId xmlns:a16="http://schemas.microsoft.com/office/drawing/2014/main" val="10001"/>
                  </a:ext>
                </a:extLst>
              </a:tr>
            </a:tbl>
          </a:graphicData>
        </a:graphic>
      </p:graphicFrame>
      <p:sp>
        <p:nvSpPr>
          <p:cNvPr id="622" name="Google Shape;622;g240cba01834_0_1388"/>
          <p:cNvSpPr txBox="1">
            <a:spLocks noGrp="1"/>
          </p:cNvSpPr>
          <p:nvPr>
            <p:ph type="title"/>
          </p:nvPr>
        </p:nvSpPr>
        <p:spPr>
          <a:xfrm>
            <a:off x="245193" y="381347"/>
            <a:ext cx="8782200" cy="6297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Rockwell"/>
              <a:buNone/>
            </a:pPr>
            <a:r>
              <a:rPr lang="en-US"/>
              <a:t>PWR Sub-Indicator Calculation Methodology</a:t>
            </a:r>
            <a:endParaRPr/>
          </a:p>
        </p:txBody>
      </p:sp>
      <p:pic>
        <p:nvPicPr>
          <p:cNvPr id="623" name="Google Shape;623;g240cba01834_0_1388"/>
          <p:cNvPicPr preferRelativeResize="0"/>
          <p:nvPr/>
        </p:nvPicPr>
        <p:blipFill rotWithShape="1">
          <a:blip r:embed="rId3">
            <a:alphaModFix/>
          </a:blip>
          <a:srcRect/>
          <a:stretch/>
        </p:blipFill>
        <p:spPr>
          <a:xfrm>
            <a:off x="695353" y="2273035"/>
            <a:ext cx="7402618" cy="1155965"/>
          </a:xfrm>
          <a:prstGeom prst="rect">
            <a:avLst/>
          </a:prstGeom>
          <a:noFill/>
          <a:ln>
            <a:noFill/>
          </a:ln>
        </p:spPr>
      </p:pic>
      <p:sp>
        <p:nvSpPr>
          <p:cNvPr id="624" name="Google Shape;624;g240cba01834_0_138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628"/>
        <p:cNvGrpSpPr/>
        <p:nvPr/>
      </p:nvGrpSpPr>
      <p:grpSpPr>
        <a:xfrm>
          <a:off x="0" y="0"/>
          <a:ext cx="0" cy="0"/>
          <a:chOff x="0" y="0"/>
          <a:chExt cx="0" cy="0"/>
        </a:xfrm>
      </p:grpSpPr>
      <p:sp>
        <p:nvSpPr>
          <p:cNvPr id="629" name="Google Shape;629;g240cba01834_0_36"/>
          <p:cNvSpPr txBox="1">
            <a:spLocks noGrp="1"/>
          </p:cNvSpPr>
          <p:nvPr>
            <p:ph type="title"/>
          </p:nvPr>
        </p:nvSpPr>
        <p:spPr>
          <a:xfrm>
            <a:off x="245193" y="495404"/>
            <a:ext cx="8341500" cy="5154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Data Build for Higher Bar and Non-ELA/Math Metrics </a:t>
            </a:r>
            <a:endParaRPr/>
          </a:p>
        </p:txBody>
      </p:sp>
      <p:sp>
        <p:nvSpPr>
          <p:cNvPr id="630" name="Google Shape;630;g240cba01834_0_3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15</a:t>
            </a:fld>
            <a:endParaRPr/>
          </a:p>
        </p:txBody>
      </p:sp>
      <p:sp>
        <p:nvSpPr>
          <p:cNvPr id="631" name="Google Shape;631;g240cba01834_0_36"/>
          <p:cNvSpPr txBox="1"/>
          <p:nvPr/>
        </p:nvSpPr>
        <p:spPr>
          <a:xfrm>
            <a:off x="6363422" y="2865422"/>
            <a:ext cx="2223000" cy="1385400"/>
          </a:xfrm>
          <a:prstGeom prst="rect">
            <a:avLst/>
          </a:prstGeom>
          <a:noFill/>
          <a:ln w="63500" cap="flat" cmpd="thickThin">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Unique by Student ID. Includes “best-of” numerator value from all available files for Higher Bar metric and Non-ELA/Math metric</a:t>
            </a:r>
            <a:endParaRPr sz="1400" b="0" i="0" u="none" strike="noStrike" cap="none">
              <a:solidFill>
                <a:srgbClr val="000000"/>
              </a:solidFill>
              <a:latin typeface="Arial"/>
              <a:ea typeface="Arial"/>
              <a:cs typeface="Arial"/>
              <a:sym typeface="Arial"/>
            </a:endParaRPr>
          </a:p>
        </p:txBody>
      </p:sp>
      <p:sp>
        <p:nvSpPr>
          <p:cNvPr id="632" name="Google Shape;632;g240cba01834_0_36"/>
          <p:cNvSpPr txBox="1"/>
          <p:nvPr/>
        </p:nvSpPr>
        <p:spPr>
          <a:xfrm>
            <a:off x="620483" y="1747650"/>
            <a:ext cx="2307900" cy="523200"/>
          </a:xfrm>
          <a:prstGeom prst="rect">
            <a:avLst/>
          </a:prstGeom>
          <a:solidFill>
            <a:srgbClr val="FEE59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Advanced Placement Exams</a:t>
            </a:r>
            <a:endParaRPr sz="1400" b="0" i="0" u="none" strike="noStrike" cap="none">
              <a:solidFill>
                <a:srgbClr val="000000"/>
              </a:solidFill>
              <a:latin typeface="Arial"/>
              <a:ea typeface="Arial"/>
              <a:cs typeface="Arial"/>
              <a:sym typeface="Arial"/>
            </a:endParaRPr>
          </a:p>
        </p:txBody>
      </p:sp>
      <p:sp>
        <p:nvSpPr>
          <p:cNvPr id="633" name="Google Shape;633;g240cba01834_0_36"/>
          <p:cNvSpPr txBox="1"/>
          <p:nvPr/>
        </p:nvSpPr>
        <p:spPr>
          <a:xfrm>
            <a:off x="620479" y="5451540"/>
            <a:ext cx="2307900" cy="307800"/>
          </a:xfrm>
          <a:prstGeom prst="rect">
            <a:avLst/>
          </a:prstGeom>
          <a:solidFill>
            <a:srgbClr val="9CC2E5"/>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 SAT</a:t>
            </a:r>
            <a:endParaRPr sz="1400" b="0" i="0" u="none" strike="noStrike" cap="none">
              <a:solidFill>
                <a:srgbClr val="000000"/>
              </a:solidFill>
              <a:latin typeface="Arial"/>
              <a:ea typeface="Arial"/>
              <a:cs typeface="Arial"/>
              <a:sym typeface="Arial"/>
            </a:endParaRPr>
          </a:p>
        </p:txBody>
      </p:sp>
      <p:sp>
        <p:nvSpPr>
          <p:cNvPr id="634" name="Google Shape;634;g240cba01834_0_36"/>
          <p:cNvSpPr txBox="1"/>
          <p:nvPr/>
        </p:nvSpPr>
        <p:spPr>
          <a:xfrm>
            <a:off x="620481" y="2648487"/>
            <a:ext cx="2307900" cy="5232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International Baccalaureate Exams</a:t>
            </a:r>
            <a:endParaRPr sz="1400" b="0" i="0" u="none" strike="noStrike" cap="none">
              <a:solidFill>
                <a:srgbClr val="000000"/>
              </a:solidFill>
              <a:latin typeface="Arial"/>
              <a:ea typeface="Arial"/>
              <a:cs typeface="Arial"/>
              <a:sym typeface="Arial"/>
            </a:endParaRPr>
          </a:p>
        </p:txBody>
      </p:sp>
      <p:sp>
        <p:nvSpPr>
          <p:cNvPr id="635" name="Google Shape;635;g240cba01834_0_36"/>
          <p:cNvSpPr txBox="1"/>
          <p:nvPr/>
        </p:nvSpPr>
        <p:spPr>
          <a:xfrm>
            <a:off x="620480" y="3565400"/>
            <a:ext cx="2307900" cy="523200"/>
          </a:xfrm>
          <a:prstGeom prst="rect">
            <a:avLst/>
          </a:prstGeom>
          <a:solidFill>
            <a:srgbClr val="E1EFD8"/>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Concurrent Enrollment from CDHE</a:t>
            </a:r>
            <a:endParaRPr sz="1400" b="0" i="0" u="none" strike="noStrike" cap="none">
              <a:solidFill>
                <a:srgbClr val="000000"/>
              </a:solidFill>
              <a:latin typeface="Arial"/>
              <a:ea typeface="Arial"/>
              <a:cs typeface="Arial"/>
              <a:sym typeface="Arial"/>
            </a:endParaRPr>
          </a:p>
        </p:txBody>
      </p:sp>
      <p:sp>
        <p:nvSpPr>
          <p:cNvPr id="636" name="Google Shape;636;g240cba01834_0_36"/>
          <p:cNvSpPr txBox="1"/>
          <p:nvPr/>
        </p:nvSpPr>
        <p:spPr>
          <a:xfrm>
            <a:off x="620479" y="4500937"/>
            <a:ext cx="2307900" cy="307800"/>
          </a:xfrm>
          <a:prstGeom prst="rect">
            <a:avLst/>
          </a:prstGeom>
          <a:solidFill>
            <a:srgbClr val="E4BAFC"/>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Grad Guidelines Collection</a:t>
            </a:r>
            <a:endParaRPr sz="1400" b="0" i="0" u="none" strike="noStrike" cap="none">
              <a:solidFill>
                <a:srgbClr val="000000"/>
              </a:solidFill>
              <a:latin typeface="Arial"/>
              <a:ea typeface="Arial"/>
              <a:cs typeface="Arial"/>
              <a:sym typeface="Arial"/>
            </a:endParaRPr>
          </a:p>
        </p:txBody>
      </p:sp>
      <p:cxnSp>
        <p:nvCxnSpPr>
          <p:cNvPr id="637" name="Google Shape;637;g240cba01834_0_36"/>
          <p:cNvCxnSpPr>
            <a:stCxn id="632" idx="3"/>
          </p:cNvCxnSpPr>
          <p:nvPr/>
        </p:nvCxnSpPr>
        <p:spPr>
          <a:xfrm>
            <a:off x="2928383" y="2009250"/>
            <a:ext cx="532200" cy="515400"/>
          </a:xfrm>
          <a:prstGeom prst="straightConnector1">
            <a:avLst/>
          </a:prstGeom>
          <a:noFill/>
          <a:ln w="9525" cap="flat" cmpd="sng">
            <a:solidFill>
              <a:srgbClr val="5597D3"/>
            </a:solidFill>
            <a:prstDash val="solid"/>
            <a:round/>
            <a:headEnd type="none" w="sm" len="sm"/>
            <a:tailEnd type="triangle" w="med" len="med"/>
          </a:ln>
        </p:spPr>
      </p:cxnSp>
      <p:sp>
        <p:nvSpPr>
          <p:cNvPr id="638" name="Google Shape;638;g240cba01834_0_36"/>
          <p:cNvSpPr txBox="1"/>
          <p:nvPr/>
        </p:nvSpPr>
        <p:spPr>
          <a:xfrm>
            <a:off x="3460428" y="2324166"/>
            <a:ext cx="2223000" cy="16008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Aggregated student level file. Contains 1 student record from each contributing file that provides “best-of” outcome for that data stream.</a:t>
            </a:r>
            <a:endParaRPr sz="1400" b="0" i="0" u="none" strike="noStrike" cap="none">
              <a:solidFill>
                <a:srgbClr val="000000"/>
              </a:solidFill>
              <a:latin typeface="Arial"/>
              <a:ea typeface="Arial"/>
              <a:cs typeface="Arial"/>
              <a:sym typeface="Arial"/>
            </a:endParaRPr>
          </a:p>
        </p:txBody>
      </p:sp>
      <p:cxnSp>
        <p:nvCxnSpPr>
          <p:cNvPr id="639" name="Google Shape;639;g240cba01834_0_36"/>
          <p:cNvCxnSpPr>
            <a:stCxn id="634" idx="3"/>
          </p:cNvCxnSpPr>
          <p:nvPr/>
        </p:nvCxnSpPr>
        <p:spPr>
          <a:xfrm rot="10800000" flipH="1">
            <a:off x="2928381" y="2775687"/>
            <a:ext cx="521400" cy="134400"/>
          </a:xfrm>
          <a:prstGeom prst="straightConnector1">
            <a:avLst/>
          </a:prstGeom>
          <a:noFill/>
          <a:ln w="9525" cap="flat" cmpd="sng">
            <a:solidFill>
              <a:srgbClr val="5597D3"/>
            </a:solidFill>
            <a:prstDash val="solid"/>
            <a:round/>
            <a:headEnd type="none" w="sm" len="sm"/>
            <a:tailEnd type="triangle" w="med" len="med"/>
          </a:ln>
        </p:spPr>
      </p:cxnSp>
      <p:cxnSp>
        <p:nvCxnSpPr>
          <p:cNvPr id="640" name="Google Shape;640;g240cba01834_0_36"/>
          <p:cNvCxnSpPr/>
          <p:nvPr/>
        </p:nvCxnSpPr>
        <p:spPr>
          <a:xfrm rot="10800000" flipH="1">
            <a:off x="2917355" y="3076422"/>
            <a:ext cx="532200" cy="872100"/>
          </a:xfrm>
          <a:prstGeom prst="straightConnector1">
            <a:avLst/>
          </a:prstGeom>
          <a:noFill/>
          <a:ln w="9525" cap="flat" cmpd="sng">
            <a:solidFill>
              <a:srgbClr val="5597D3"/>
            </a:solidFill>
            <a:prstDash val="solid"/>
            <a:round/>
            <a:headEnd type="none" w="sm" len="sm"/>
            <a:tailEnd type="triangle" w="med" len="med"/>
          </a:ln>
        </p:spPr>
      </p:cxnSp>
      <p:cxnSp>
        <p:nvCxnSpPr>
          <p:cNvPr id="641" name="Google Shape;641;g240cba01834_0_36"/>
          <p:cNvCxnSpPr/>
          <p:nvPr/>
        </p:nvCxnSpPr>
        <p:spPr>
          <a:xfrm rot="10800000" flipH="1">
            <a:off x="2928250" y="3521731"/>
            <a:ext cx="554100" cy="1212900"/>
          </a:xfrm>
          <a:prstGeom prst="straightConnector1">
            <a:avLst/>
          </a:prstGeom>
          <a:noFill/>
          <a:ln w="9525" cap="flat" cmpd="sng">
            <a:solidFill>
              <a:srgbClr val="5597D3"/>
            </a:solidFill>
            <a:prstDash val="solid"/>
            <a:round/>
            <a:headEnd type="none" w="sm" len="sm"/>
            <a:tailEnd type="triangle" w="med" len="med"/>
          </a:ln>
        </p:spPr>
      </p:cxnSp>
      <p:cxnSp>
        <p:nvCxnSpPr>
          <p:cNvPr id="642" name="Google Shape;642;g240cba01834_0_36"/>
          <p:cNvCxnSpPr>
            <a:stCxn id="633" idx="3"/>
          </p:cNvCxnSpPr>
          <p:nvPr/>
        </p:nvCxnSpPr>
        <p:spPr>
          <a:xfrm rot="10800000" flipH="1">
            <a:off x="2928379" y="4022640"/>
            <a:ext cx="521400" cy="1582800"/>
          </a:xfrm>
          <a:prstGeom prst="straightConnector1">
            <a:avLst/>
          </a:prstGeom>
          <a:noFill/>
          <a:ln w="9525" cap="flat" cmpd="sng">
            <a:solidFill>
              <a:srgbClr val="5597D3"/>
            </a:solidFill>
            <a:prstDash val="solid"/>
            <a:round/>
            <a:headEnd type="none" w="sm" len="sm"/>
            <a:tailEnd type="triangle" w="med" len="med"/>
          </a:ln>
        </p:spPr>
      </p:cxnSp>
      <p:cxnSp>
        <p:nvCxnSpPr>
          <p:cNvPr id="643" name="Google Shape;643;g240cba01834_0_36"/>
          <p:cNvCxnSpPr/>
          <p:nvPr/>
        </p:nvCxnSpPr>
        <p:spPr>
          <a:xfrm>
            <a:off x="5683572" y="3311871"/>
            <a:ext cx="679800" cy="378300"/>
          </a:xfrm>
          <a:prstGeom prst="straightConnector1">
            <a:avLst/>
          </a:prstGeom>
          <a:noFill/>
          <a:ln w="9525" cap="flat" cmpd="sng">
            <a:solidFill>
              <a:srgbClr val="5597D3"/>
            </a:solidFill>
            <a:prstDash val="solid"/>
            <a:round/>
            <a:headEnd type="none" w="sm" len="sm"/>
            <a:tailEnd type="triangle" w="med" len="med"/>
          </a:ln>
        </p:spPr>
      </p:cxnSp>
      <p:sp>
        <p:nvSpPr>
          <p:cNvPr id="644" name="Google Shape;644;g240cba01834_0_36"/>
          <p:cNvSpPr txBox="1"/>
          <p:nvPr/>
        </p:nvSpPr>
        <p:spPr>
          <a:xfrm>
            <a:off x="3570508" y="4746638"/>
            <a:ext cx="1861500" cy="738900"/>
          </a:xfrm>
          <a:prstGeom prst="rect">
            <a:avLst/>
          </a:prstGeom>
          <a:solidFill>
            <a:srgbClr val="F4B08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Matriculation File to establish denominator</a:t>
            </a:r>
            <a:endParaRPr sz="1400" b="0" i="0" u="none" strike="noStrike" cap="none">
              <a:solidFill>
                <a:srgbClr val="000000"/>
              </a:solidFill>
              <a:latin typeface="Arial"/>
              <a:ea typeface="Arial"/>
              <a:cs typeface="Arial"/>
              <a:sym typeface="Arial"/>
            </a:endParaRPr>
          </a:p>
        </p:txBody>
      </p:sp>
      <p:cxnSp>
        <p:nvCxnSpPr>
          <p:cNvPr id="645" name="Google Shape;645;g240cba01834_0_36"/>
          <p:cNvCxnSpPr>
            <a:stCxn id="644" idx="3"/>
          </p:cNvCxnSpPr>
          <p:nvPr/>
        </p:nvCxnSpPr>
        <p:spPr>
          <a:xfrm rot="10800000" flipH="1">
            <a:off x="5432008" y="3961088"/>
            <a:ext cx="931500" cy="1155000"/>
          </a:xfrm>
          <a:prstGeom prst="straightConnector1">
            <a:avLst/>
          </a:prstGeom>
          <a:noFill/>
          <a:ln w="9525" cap="flat" cmpd="sng">
            <a:solidFill>
              <a:srgbClr val="5597D3"/>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650"/>
        <p:cNvGrpSpPr/>
        <p:nvPr/>
      </p:nvGrpSpPr>
      <p:grpSpPr>
        <a:xfrm>
          <a:off x="0" y="0"/>
          <a:ext cx="0" cy="0"/>
          <a:chOff x="0" y="0"/>
          <a:chExt cx="0" cy="0"/>
        </a:xfrm>
      </p:grpSpPr>
      <p:sp>
        <p:nvSpPr>
          <p:cNvPr id="651" name="Google Shape;651;g240cba01834_0_1396"/>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SzPts val="2800"/>
              <a:buNone/>
            </a:pPr>
            <a:r>
              <a:rPr lang="en-US"/>
              <a:t>Current PWR Indicator Points</a:t>
            </a:r>
            <a:endParaRPr/>
          </a:p>
        </p:txBody>
      </p:sp>
      <p:sp>
        <p:nvSpPr>
          <p:cNvPr id="652" name="Google Shape;652;g240cba01834_0_139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16</a:t>
            </a:fld>
            <a:endParaRPr/>
          </a:p>
        </p:txBody>
      </p:sp>
      <p:sp>
        <p:nvSpPr>
          <p:cNvPr id="653" name="Google Shape;653;g240cba01834_0_1396"/>
          <p:cNvSpPr/>
          <p:nvPr/>
        </p:nvSpPr>
        <p:spPr>
          <a:xfrm>
            <a:off x="5406750" y="1538700"/>
            <a:ext cx="3097500" cy="4159200"/>
          </a:xfrm>
          <a:prstGeom prst="rect">
            <a:avLst/>
          </a:prstGeom>
          <a:solidFill>
            <a:srgbClr val="FFFFFF"/>
          </a:solidFill>
          <a:ln>
            <a:noFill/>
          </a:ln>
          <a:effectLst>
            <a:outerShdw blurRad="57150" dist="19050" dir="5400000" algn="bl" rotWithShape="0">
              <a:srgbClr val="000000">
                <a:alpha val="4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4" name="Google Shape;654;g240cba01834_0_1396" title="Points scored"/>
          <p:cNvPicPr preferRelativeResize="0"/>
          <p:nvPr/>
        </p:nvPicPr>
        <p:blipFill rotWithShape="1">
          <a:blip r:embed="rId3">
            <a:alphaModFix/>
          </a:blip>
          <a:srcRect/>
          <a:stretch/>
        </p:blipFill>
        <p:spPr>
          <a:xfrm>
            <a:off x="6448675" y="1538700"/>
            <a:ext cx="1301775" cy="1587577"/>
          </a:xfrm>
          <a:prstGeom prst="rect">
            <a:avLst/>
          </a:prstGeom>
          <a:noFill/>
          <a:ln>
            <a:noFill/>
          </a:ln>
        </p:spPr>
      </p:pic>
      <p:sp>
        <p:nvSpPr>
          <p:cNvPr id="655" name="Google Shape;655;g240cba01834_0_1396"/>
          <p:cNvSpPr txBox="1"/>
          <p:nvPr/>
        </p:nvSpPr>
        <p:spPr>
          <a:xfrm>
            <a:off x="6476975" y="2003950"/>
            <a:ext cx="5871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US" sz="1000" b="1" i="0" u="none" strike="noStrike" cap="none">
                <a:solidFill>
                  <a:srgbClr val="FFFFFF"/>
                </a:solidFill>
                <a:latin typeface="Calibri"/>
                <a:ea typeface="Calibri"/>
                <a:cs typeface="Calibri"/>
                <a:sym typeface="Calibri"/>
              </a:rPr>
              <a:t>PWR 30%</a:t>
            </a:r>
            <a:endParaRPr sz="1000" b="1" i="0" u="none" strike="noStrike" cap="none">
              <a:solidFill>
                <a:srgbClr val="FFFFFF"/>
              </a:solidFill>
              <a:latin typeface="Calibri"/>
              <a:ea typeface="Calibri"/>
              <a:cs typeface="Calibri"/>
              <a:sym typeface="Calibri"/>
            </a:endParaRPr>
          </a:p>
        </p:txBody>
      </p:sp>
      <p:sp>
        <p:nvSpPr>
          <p:cNvPr id="656" name="Google Shape;656;g240cba01834_0_1396"/>
          <p:cNvSpPr txBox="1"/>
          <p:nvPr/>
        </p:nvSpPr>
        <p:spPr>
          <a:xfrm>
            <a:off x="6731613" y="2540250"/>
            <a:ext cx="7359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FFFFFF"/>
                </a:solidFill>
                <a:latin typeface="Calibri"/>
                <a:ea typeface="Calibri"/>
                <a:cs typeface="Calibri"/>
                <a:sym typeface="Calibri"/>
              </a:rPr>
              <a:t>Growth </a:t>
            </a:r>
            <a:endParaRPr sz="7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Calibri"/>
                <a:ea typeface="Calibri"/>
                <a:cs typeface="Calibri"/>
                <a:sym typeface="Calibri"/>
              </a:rPr>
              <a:t>40%</a:t>
            </a:r>
            <a:endParaRPr sz="800" b="1" i="0" u="none" strike="noStrike" cap="none">
              <a:solidFill>
                <a:srgbClr val="FFFFFF"/>
              </a:solidFill>
              <a:latin typeface="Calibri"/>
              <a:ea typeface="Calibri"/>
              <a:cs typeface="Calibri"/>
              <a:sym typeface="Calibri"/>
            </a:endParaRPr>
          </a:p>
        </p:txBody>
      </p:sp>
      <p:sp>
        <p:nvSpPr>
          <p:cNvPr id="657" name="Google Shape;657;g240cba01834_0_1396"/>
          <p:cNvSpPr txBox="1"/>
          <p:nvPr/>
        </p:nvSpPr>
        <p:spPr>
          <a:xfrm>
            <a:off x="6901575" y="2081038"/>
            <a:ext cx="922800" cy="4155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r>
              <a:rPr lang="en-US" sz="700" b="1" i="0" u="none" strike="noStrike" cap="none">
                <a:solidFill>
                  <a:srgbClr val="FFFFFF"/>
                </a:solidFill>
                <a:latin typeface="Calibri"/>
                <a:ea typeface="Calibri"/>
                <a:cs typeface="Calibri"/>
                <a:sym typeface="Calibri"/>
              </a:rPr>
              <a:t>Achievement </a:t>
            </a:r>
            <a:endParaRPr sz="700" b="1" i="0" u="none" strike="noStrike" cap="none">
              <a:solidFill>
                <a:srgbClr val="FFFFF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FFFFFF"/>
                </a:solidFill>
                <a:latin typeface="Calibri"/>
                <a:ea typeface="Calibri"/>
                <a:cs typeface="Calibri"/>
                <a:sym typeface="Calibri"/>
              </a:rPr>
              <a:t>30%</a:t>
            </a:r>
            <a:endParaRPr sz="800" b="1" i="0" u="none" strike="noStrike" cap="none">
              <a:solidFill>
                <a:srgbClr val="FFFFFF"/>
              </a:solidFill>
              <a:latin typeface="Calibri"/>
              <a:ea typeface="Calibri"/>
              <a:cs typeface="Calibri"/>
              <a:sym typeface="Calibri"/>
            </a:endParaRPr>
          </a:p>
        </p:txBody>
      </p:sp>
      <p:graphicFrame>
        <p:nvGraphicFramePr>
          <p:cNvPr id="658" name="Google Shape;658;g240cba01834_0_1396"/>
          <p:cNvGraphicFramePr/>
          <p:nvPr/>
        </p:nvGraphicFramePr>
        <p:xfrm>
          <a:off x="5471025" y="3165175"/>
          <a:ext cx="2955075" cy="2514425"/>
        </p:xfrm>
        <a:graphic>
          <a:graphicData uri="http://schemas.openxmlformats.org/drawingml/2006/table">
            <a:tbl>
              <a:tblPr>
                <a:noFill/>
                <a:tableStyleId>{7358A1B1-4F09-4B2E-A1E5-A941A40BC529}</a:tableStyleId>
              </a:tblPr>
              <a:tblGrid>
                <a:gridCol w="2955075">
                  <a:extLst>
                    <a:ext uri="{9D8B030D-6E8A-4147-A177-3AD203B41FA5}">
                      <a16:colId xmlns:a16="http://schemas.microsoft.com/office/drawing/2014/main" val="20000"/>
                    </a:ext>
                  </a:extLst>
                </a:gridCol>
              </a:tblGrid>
              <a:tr h="304775">
                <a:tc>
                  <a:txBody>
                    <a:bodyPr/>
                    <a:lstStyle/>
                    <a:p>
                      <a:pPr marL="0" marR="0" lvl="0" indent="0" algn="ctr" rtl="0">
                        <a:lnSpc>
                          <a:spcPct val="100000"/>
                        </a:lnSpc>
                        <a:spcBef>
                          <a:spcPts val="0"/>
                        </a:spcBef>
                        <a:spcAft>
                          <a:spcPts val="0"/>
                        </a:spcAft>
                        <a:buClr>
                          <a:srgbClr val="000000"/>
                        </a:buClr>
                        <a:buSzPts val="800"/>
                        <a:buFont typeface="Arial"/>
                        <a:buNone/>
                      </a:pPr>
                      <a:r>
                        <a:rPr lang="en-US" sz="800" b="1" u="none" strike="noStrike" cap="none">
                          <a:solidFill>
                            <a:srgbClr val="FFFFFF"/>
                          </a:solidFill>
                        </a:rPr>
                        <a:t>Current PWR Indicator: </a:t>
                      </a:r>
                      <a:r>
                        <a:rPr lang="en-US" sz="800" u="none" strike="noStrike" cap="none">
                          <a:solidFill>
                            <a:srgbClr val="FFFFFF"/>
                          </a:solidFill>
                        </a:rPr>
                        <a:t>Points by Sub-Indicator &amp; Level</a:t>
                      </a:r>
                      <a:endParaRPr sz="800" u="none" strike="noStrike" cap="none">
                        <a:solidFill>
                          <a:srgbClr val="FFFFFF"/>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6F31"/>
                    </a:solidFill>
                  </a:tcPr>
                </a:tc>
                <a:extLst>
                  <a:ext uri="{0D108BD9-81ED-4DB2-BD59-A6C34878D82A}">
                    <a16:rowId xmlns:a16="http://schemas.microsoft.com/office/drawing/2014/main" val="10000"/>
                  </a:ext>
                </a:extLst>
              </a:tr>
              <a:tr h="441925">
                <a:tc>
                  <a:txBody>
                    <a:bodyPr/>
                    <a:lstStyle/>
                    <a:p>
                      <a:pPr marL="0" marR="0" lvl="0" indent="0" algn="l" rtl="0">
                        <a:lnSpc>
                          <a:spcPct val="100000"/>
                        </a:lnSpc>
                        <a:spcBef>
                          <a:spcPts val="0"/>
                        </a:spcBef>
                        <a:spcAft>
                          <a:spcPts val="0"/>
                        </a:spcAft>
                        <a:buClr>
                          <a:srgbClr val="000000"/>
                        </a:buClr>
                        <a:buSzPts val="900"/>
                        <a:buFont typeface="Arial"/>
                        <a:buNone/>
                      </a:pPr>
                      <a:r>
                        <a:rPr lang="en-US" sz="900" b="1" u="sng" strike="noStrike" cap="none"/>
                        <a:t>SAT EBRW (8 points):</a:t>
                      </a:r>
                      <a:r>
                        <a:rPr lang="en-US" sz="900" b="1" u="none" strike="noStrike" cap="none"/>
                        <a:t> </a:t>
                      </a:r>
                      <a:r>
                        <a:rPr lang="en-US" sz="900" u="none" strike="noStrike" cap="none"/>
                        <a:t>Mean Scale Score</a:t>
                      </a:r>
                      <a:endParaRPr sz="900" u="none" strike="noStrike" cap="none"/>
                    </a:p>
                    <a:p>
                      <a:pPr marL="0" marR="0" lvl="0" indent="0" algn="l" rtl="0">
                        <a:lnSpc>
                          <a:spcPct val="100000"/>
                        </a:lnSpc>
                        <a:spcBef>
                          <a:spcPts val="0"/>
                        </a:spcBef>
                        <a:spcAft>
                          <a:spcPts val="0"/>
                        </a:spcAft>
                        <a:buClr>
                          <a:srgbClr val="000000"/>
                        </a:buClr>
                        <a:buSzPts val="800"/>
                        <a:buFont typeface="Arial"/>
                        <a:buNone/>
                      </a:pPr>
                      <a:r>
                        <a:rPr lang="en-US" sz="800" u="none" strike="noStrike" cap="none"/>
                        <a:t>[All Students (4) &amp; Disaggregated (1 each)]</a:t>
                      </a:r>
                      <a:endParaRPr sz="8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441925">
                <a:tc>
                  <a:txBody>
                    <a:bodyPr/>
                    <a:lstStyle/>
                    <a:p>
                      <a:pPr marL="0" marR="0" lvl="0" indent="0" algn="l" rtl="0">
                        <a:lnSpc>
                          <a:spcPct val="100000"/>
                        </a:lnSpc>
                        <a:spcBef>
                          <a:spcPts val="0"/>
                        </a:spcBef>
                        <a:spcAft>
                          <a:spcPts val="0"/>
                        </a:spcAft>
                        <a:buClr>
                          <a:srgbClr val="000000"/>
                        </a:buClr>
                        <a:buSzPts val="1100"/>
                        <a:buFont typeface="Arial"/>
                        <a:buNone/>
                      </a:pPr>
                      <a:r>
                        <a:rPr lang="en-US" sz="900" b="1" u="sng" strike="noStrike" cap="none">
                          <a:solidFill>
                            <a:srgbClr val="000000"/>
                          </a:solidFill>
                        </a:rPr>
                        <a:t>SAT Math (8 points):</a:t>
                      </a:r>
                      <a:r>
                        <a:rPr lang="en-US" sz="900" b="1" u="none" strike="noStrike" cap="none">
                          <a:solidFill>
                            <a:srgbClr val="000000"/>
                          </a:solidFill>
                        </a:rPr>
                        <a:t> </a:t>
                      </a:r>
                      <a:r>
                        <a:rPr lang="en-US" sz="900" u="none" strike="noStrike" cap="none">
                          <a:solidFill>
                            <a:srgbClr val="000000"/>
                          </a:solidFill>
                        </a:rPr>
                        <a:t>Mean Scale Score</a:t>
                      </a:r>
                      <a:endParaRPr sz="900" u="none" strike="noStrike" cap="none">
                        <a:solidFill>
                          <a:srgbClr val="000000"/>
                        </a:solidFill>
                      </a:endParaRPr>
                    </a:p>
                    <a:p>
                      <a:pPr marL="0" marR="0" lvl="0" indent="0" algn="l" rtl="0">
                        <a:lnSpc>
                          <a:spcPct val="100000"/>
                        </a:lnSpc>
                        <a:spcBef>
                          <a:spcPts val="0"/>
                        </a:spcBef>
                        <a:spcAft>
                          <a:spcPts val="0"/>
                        </a:spcAft>
                        <a:buClr>
                          <a:srgbClr val="000000"/>
                        </a:buClr>
                        <a:buSzPts val="1100"/>
                        <a:buFont typeface="Arial"/>
                        <a:buNone/>
                      </a:pPr>
                      <a:r>
                        <a:rPr lang="en-US" sz="800" u="none" strike="noStrike" cap="none">
                          <a:solidFill>
                            <a:srgbClr val="000000"/>
                          </a:solidFill>
                        </a:rPr>
                        <a:t>[All Students (4) &amp; Disaggregated (1 each)]</a:t>
                      </a:r>
                      <a:endParaRPr sz="10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441925">
                <a:tc>
                  <a:txBody>
                    <a:bodyPr/>
                    <a:lstStyle/>
                    <a:p>
                      <a:pPr marL="0" marR="0" lvl="0" indent="0" algn="l" rtl="0">
                        <a:lnSpc>
                          <a:spcPct val="100000"/>
                        </a:lnSpc>
                        <a:spcBef>
                          <a:spcPts val="0"/>
                        </a:spcBef>
                        <a:spcAft>
                          <a:spcPts val="0"/>
                        </a:spcAft>
                        <a:buClr>
                          <a:srgbClr val="000000"/>
                        </a:buClr>
                        <a:buSzPts val="1100"/>
                        <a:buFont typeface="Arial"/>
                        <a:buNone/>
                      </a:pPr>
                      <a:r>
                        <a:rPr lang="en-US" sz="900" b="1" u="sng" strike="noStrike" cap="none">
                          <a:solidFill>
                            <a:srgbClr val="000000"/>
                          </a:solidFill>
                        </a:rPr>
                        <a:t>Dropout (16 points):</a:t>
                      </a:r>
                      <a:r>
                        <a:rPr lang="en-US" sz="900" b="1" u="none" strike="noStrike" cap="none">
                          <a:solidFill>
                            <a:srgbClr val="000000"/>
                          </a:solidFill>
                        </a:rPr>
                        <a:t> </a:t>
                      </a:r>
                      <a:r>
                        <a:rPr lang="en-US" sz="900" u="none" strike="noStrike" cap="none">
                          <a:solidFill>
                            <a:srgbClr val="000000"/>
                          </a:solidFill>
                        </a:rPr>
                        <a:t>Rate</a:t>
                      </a:r>
                      <a:endParaRPr sz="900" u="none" strike="noStrike" cap="none">
                        <a:solidFill>
                          <a:srgbClr val="000000"/>
                        </a:solidFill>
                      </a:endParaRPr>
                    </a:p>
                    <a:p>
                      <a:pPr marL="0" marR="0" lvl="0" indent="0" algn="l" rtl="0">
                        <a:lnSpc>
                          <a:spcPct val="100000"/>
                        </a:lnSpc>
                        <a:spcBef>
                          <a:spcPts val="0"/>
                        </a:spcBef>
                        <a:spcAft>
                          <a:spcPts val="0"/>
                        </a:spcAft>
                        <a:buClr>
                          <a:srgbClr val="000000"/>
                        </a:buClr>
                        <a:buSzPts val="1100"/>
                        <a:buFont typeface="Arial"/>
                        <a:buNone/>
                      </a:pPr>
                      <a:r>
                        <a:rPr lang="en-US" sz="800" u="none" strike="noStrike" cap="none">
                          <a:solidFill>
                            <a:srgbClr val="000000"/>
                          </a:solidFill>
                        </a:rPr>
                        <a:t>[All Students (8) &amp; Disaggregated (2 each)]</a:t>
                      </a:r>
                      <a:endParaRPr sz="10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441925">
                <a:tc>
                  <a:txBody>
                    <a:bodyPr/>
                    <a:lstStyle/>
                    <a:p>
                      <a:pPr marL="0" marR="0" lvl="0" indent="0" algn="l" rtl="0">
                        <a:lnSpc>
                          <a:spcPct val="100000"/>
                        </a:lnSpc>
                        <a:spcBef>
                          <a:spcPts val="0"/>
                        </a:spcBef>
                        <a:spcAft>
                          <a:spcPts val="0"/>
                        </a:spcAft>
                        <a:buClr>
                          <a:srgbClr val="000000"/>
                        </a:buClr>
                        <a:buSzPts val="1100"/>
                        <a:buFont typeface="Arial"/>
                        <a:buNone/>
                      </a:pPr>
                      <a:r>
                        <a:rPr lang="en-US" sz="900" b="1" u="sng" strike="noStrike" cap="none">
                          <a:solidFill>
                            <a:srgbClr val="000000"/>
                          </a:solidFill>
                        </a:rPr>
                        <a:t>Matriculation (4 points):</a:t>
                      </a:r>
                      <a:r>
                        <a:rPr lang="en-US" sz="900" b="1" u="none" strike="noStrike" cap="none">
                          <a:solidFill>
                            <a:srgbClr val="000000"/>
                          </a:solidFill>
                        </a:rPr>
                        <a:t> </a:t>
                      </a:r>
                      <a:r>
                        <a:rPr lang="en-US" sz="900" u="none" strike="noStrike" cap="none">
                          <a:solidFill>
                            <a:srgbClr val="000000"/>
                          </a:solidFill>
                        </a:rPr>
                        <a:t>Rate</a:t>
                      </a:r>
                      <a:endParaRPr sz="900" u="none" strike="noStrike" cap="none">
                        <a:solidFill>
                          <a:srgbClr val="000000"/>
                        </a:solidFill>
                      </a:endParaRPr>
                    </a:p>
                    <a:p>
                      <a:pPr marL="0" marR="0" lvl="0" indent="0" algn="l" rtl="0">
                        <a:lnSpc>
                          <a:spcPct val="100000"/>
                        </a:lnSpc>
                        <a:spcBef>
                          <a:spcPts val="0"/>
                        </a:spcBef>
                        <a:spcAft>
                          <a:spcPts val="0"/>
                        </a:spcAft>
                        <a:buClr>
                          <a:srgbClr val="000000"/>
                        </a:buClr>
                        <a:buSzPts val="800"/>
                        <a:buFont typeface="Arial"/>
                        <a:buNone/>
                      </a:pPr>
                      <a:r>
                        <a:rPr lang="en-US" sz="800" u="none" strike="noStrike" cap="none">
                          <a:solidFill>
                            <a:srgbClr val="000000"/>
                          </a:solidFill>
                        </a:rPr>
                        <a:t>[All Students (4)]</a:t>
                      </a:r>
                      <a:endParaRPr sz="10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441925">
                <a:tc>
                  <a:txBody>
                    <a:bodyPr/>
                    <a:lstStyle/>
                    <a:p>
                      <a:pPr marL="0" marR="0" lvl="0" indent="0" algn="l" rtl="0">
                        <a:lnSpc>
                          <a:spcPct val="100000"/>
                        </a:lnSpc>
                        <a:spcBef>
                          <a:spcPts val="0"/>
                        </a:spcBef>
                        <a:spcAft>
                          <a:spcPts val="0"/>
                        </a:spcAft>
                        <a:buClr>
                          <a:srgbClr val="000000"/>
                        </a:buClr>
                        <a:buSzPts val="1100"/>
                        <a:buFont typeface="Arial"/>
                        <a:buNone/>
                      </a:pPr>
                      <a:r>
                        <a:rPr lang="en-US" sz="900" b="1" u="sng" strike="noStrike" cap="none">
                          <a:solidFill>
                            <a:srgbClr val="000000"/>
                          </a:solidFill>
                        </a:rPr>
                        <a:t>Graduation (16 points):</a:t>
                      </a:r>
                      <a:r>
                        <a:rPr lang="en-US" sz="900" b="1" u="none" strike="noStrike" cap="none">
                          <a:solidFill>
                            <a:srgbClr val="000000"/>
                          </a:solidFill>
                        </a:rPr>
                        <a:t> </a:t>
                      </a:r>
                      <a:r>
                        <a:rPr lang="en-US" sz="900" u="none" strike="noStrike" cap="none">
                          <a:solidFill>
                            <a:srgbClr val="000000"/>
                          </a:solidFill>
                        </a:rPr>
                        <a:t>Rate</a:t>
                      </a:r>
                      <a:endParaRPr sz="900" u="none" strike="noStrike" cap="none">
                        <a:solidFill>
                          <a:srgbClr val="000000"/>
                        </a:solidFill>
                      </a:endParaRPr>
                    </a:p>
                    <a:p>
                      <a:pPr marL="0" marR="0" lvl="0" indent="0" algn="l" rtl="0">
                        <a:lnSpc>
                          <a:spcPct val="100000"/>
                        </a:lnSpc>
                        <a:spcBef>
                          <a:spcPts val="0"/>
                        </a:spcBef>
                        <a:spcAft>
                          <a:spcPts val="0"/>
                        </a:spcAft>
                        <a:buClr>
                          <a:srgbClr val="000000"/>
                        </a:buClr>
                        <a:buSzPts val="1100"/>
                        <a:buFont typeface="Arial"/>
                        <a:buNone/>
                      </a:pPr>
                      <a:r>
                        <a:rPr lang="en-US" sz="800" u="none" strike="noStrike" cap="none">
                          <a:solidFill>
                            <a:srgbClr val="000000"/>
                          </a:solidFill>
                        </a:rPr>
                        <a:t>[All Students (8) &amp; Disaggregated (2 each)]</a:t>
                      </a:r>
                      <a:endParaRPr sz="800" u="none" strike="noStrike" cap="none">
                        <a:solidFill>
                          <a:srgbClr val="000000"/>
                        </a:solidFill>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659" name="Google Shape;659;g240cba01834_0_1396"/>
          <p:cNvSpPr/>
          <p:nvPr/>
        </p:nvSpPr>
        <p:spPr>
          <a:xfrm rot="10800000">
            <a:off x="5656200" y="2132275"/>
            <a:ext cx="891600" cy="1032900"/>
          </a:xfrm>
          <a:prstGeom prst="bentUpArrow">
            <a:avLst>
              <a:gd name="adj1" fmla="val 25000"/>
              <a:gd name="adj2" fmla="val 25000"/>
              <a:gd name="adj3" fmla="val 25000"/>
            </a:avLst>
          </a:prstGeom>
          <a:solidFill>
            <a:srgbClr val="FF6F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g240cba01834_0_1396"/>
          <p:cNvSpPr txBox="1"/>
          <p:nvPr/>
        </p:nvSpPr>
        <p:spPr>
          <a:xfrm>
            <a:off x="443800" y="1538700"/>
            <a:ext cx="4478400" cy="3191700"/>
          </a:xfrm>
          <a:prstGeom prst="rect">
            <a:avLst/>
          </a:prstGeom>
          <a:noFill/>
          <a:ln>
            <a:noFill/>
          </a:ln>
        </p:spPr>
        <p:txBody>
          <a:bodyPr spcFirstLastPara="1" wrap="square" lIns="0" tIns="0" rIns="0" bIns="0" anchor="t" anchorCtr="0">
            <a:noAutofit/>
          </a:bodyPr>
          <a:lstStyle/>
          <a:p>
            <a:pPr marL="457200" marR="0" lvl="0" indent="-355600" algn="l" rtl="0">
              <a:lnSpc>
                <a:spcPct val="105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Only available for high schools and districts</a:t>
            </a:r>
            <a:endParaRPr sz="2000" b="0" i="0" u="none" strike="noStrike" cap="none">
              <a:solidFill>
                <a:srgbClr val="000000"/>
              </a:solidFill>
              <a:latin typeface="Calibri"/>
              <a:ea typeface="Calibri"/>
              <a:cs typeface="Calibri"/>
              <a:sym typeface="Calibri"/>
            </a:endParaRPr>
          </a:p>
          <a:p>
            <a:pPr marL="457200" marR="0" lvl="0" indent="-355600" algn="l" rtl="0">
              <a:lnSpc>
                <a:spcPct val="105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Contributes </a:t>
            </a:r>
            <a:r>
              <a:rPr lang="en-US" sz="2000" b="1" i="0" u="none" strike="noStrike" cap="none">
                <a:solidFill>
                  <a:srgbClr val="000000"/>
                </a:solidFill>
                <a:latin typeface="Calibri"/>
                <a:ea typeface="Calibri"/>
                <a:cs typeface="Calibri"/>
                <a:sym typeface="Calibri"/>
              </a:rPr>
              <a:t>30% of the points</a:t>
            </a:r>
            <a:r>
              <a:rPr lang="en-US" sz="2000" b="0" i="0" u="none" strike="noStrike" cap="none">
                <a:solidFill>
                  <a:srgbClr val="000000"/>
                </a:solidFill>
                <a:latin typeface="Calibri"/>
                <a:ea typeface="Calibri"/>
                <a:cs typeface="Calibri"/>
                <a:sym typeface="Calibri"/>
              </a:rPr>
              <a:t> in determining overall high school or district plan types</a:t>
            </a:r>
            <a:endParaRPr sz="2000" b="0" i="0" u="none" strike="noStrike" cap="none">
              <a:solidFill>
                <a:srgbClr val="000000"/>
              </a:solidFill>
              <a:latin typeface="Calibri"/>
              <a:ea typeface="Calibri"/>
              <a:cs typeface="Calibri"/>
              <a:sym typeface="Calibri"/>
            </a:endParaRPr>
          </a:p>
          <a:p>
            <a:pPr marL="457200" marR="0" lvl="0" indent="-355600" algn="l" rtl="0">
              <a:lnSpc>
                <a:spcPct val="105000"/>
              </a:lnSpc>
              <a:spcBef>
                <a:spcPts val="0"/>
              </a:spcBef>
              <a:spcAft>
                <a:spcPts val="0"/>
              </a:spcAft>
              <a:buClr>
                <a:srgbClr val="000000"/>
              </a:buClr>
              <a:buSzPts val="2000"/>
              <a:buFont typeface="Calibri"/>
              <a:buChar char="●"/>
            </a:pPr>
            <a:r>
              <a:rPr lang="en-US" sz="2000" b="0" i="0" u="none" strike="noStrike" cap="none">
                <a:solidFill>
                  <a:srgbClr val="000000"/>
                </a:solidFill>
                <a:latin typeface="Calibri"/>
                <a:ea typeface="Calibri"/>
                <a:cs typeface="Calibri"/>
                <a:sym typeface="Calibri"/>
              </a:rPr>
              <a:t>Currently consists of five sub-indicators:</a:t>
            </a:r>
            <a:endParaRPr sz="2000" b="0" i="0" u="none" strike="noStrike" cap="none">
              <a:solidFill>
                <a:srgbClr val="000000"/>
              </a:solidFill>
              <a:latin typeface="Calibri"/>
              <a:ea typeface="Calibri"/>
              <a:cs typeface="Calibri"/>
              <a:sym typeface="Calibri"/>
            </a:endParaRPr>
          </a:p>
          <a:p>
            <a:pPr marL="914400" marR="0" lvl="1" indent="-342900" algn="l" rtl="0">
              <a:lnSpc>
                <a:spcPct val="105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SAT Evidence-Based Reading/Writing</a:t>
            </a:r>
            <a:endParaRPr sz="1800" b="0" i="0" u="none" strike="noStrike" cap="none">
              <a:solidFill>
                <a:srgbClr val="000000"/>
              </a:solidFill>
              <a:latin typeface="Calibri"/>
              <a:ea typeface="Calibri"/>
              <a:cs typeface="Calibri"/>
              <a:sym typeface="Calibri"/>
            </a:endParaRPr>
          </a:p>
          <a:p>
            <a:pPr marL="914400" marR="0" lvl="1" indent="-342900" algn="l" rtl="0">
              <a:lnSpc>
                <a:spcPct val="105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SAT Math</a:t>
            </a:r>
            <a:endParaRPr sz="1800" b="0" i="0" u="none" strike="noStrike" cap="none">
              <a:solidFill>
                <a:srgbClr val="000000"/>
              </a:solidFill>
              <a:latin typeface="Calibri"/>
              <a:ea typeface="Calibri"/>
              <a:cs typeface="Calibri"/>
              <a:sym typeface="Calibri"/>
            </a:endParaRPr>
          </a:p>
          <a:p>
            <a:pPr marL="914400" marR="0" lvl="1" indent="-342900" algn="l" rtl="0">
              <a:lnSpc>
                <a:spcPct val="105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Dropout Rates</a:t>
            </a:r>
            <a:endParaRPr sz="1800" b="0" i="0" u="none" strike="noStrike" cap="none">
              <a:solidFill>
                <a:srgbClr val="000000"/>
              </a:solidFill>
              <a:latin typeface="Calibri"/>
              <a:ea typeface="Calibri"/>
              <a:cs typeface="Calibri"/>
              <a:sym typeface="Calibri"/>
            </a:endParaRPr>
          </a:p>
          <a:p>
            <a:pPr marL="914400" marR="0" lvl="1" indent="-342900" algn="l" rtl="0">
              <a:lnSpc>
                <a:spcPct val="105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Matriculation Rates</a:t>
            </a:r>
            <a:endParaRPr sz="1800" b="0" i="0" u="none" strike="noStrike" cap="none">
              <a:solidFill>
                <a:srgbClr val="000000"/>
              </a:solidFill>
              <a:latin typeface="Calibri"/>
              <a:ea typeface="Calibri"/>
              <a:cs typeface="Calibri"/>
              <a:sym typeface="Calibri"/>
            </a:endParaRPr>
          </a:p>
          <a:p>
            <a:pPr marL="914400" marR="0" lvl="1" indent="-342900" algn="l" rtl="0">
              <a:lnSpc>
                <a:spcPct val="105000"/>
              </a:lnSpc>
              <a:spcBef>
                <a:spcPts val="0"/>
              </a:spcBef>
              <a:spcAft>
                <a:spcPts val="0"/>
              </a:spcAft>
              <a:buClr>
                <a:srgbClr val="000000"/>
              </a:buClr>
              <a:buSzPts val="1800"/>
              <a:buFont typeface="Calibri"/>
              <a:buChar char="○"/>
            </a:pPr>
            <a:r>
              <a:rPr lang="en-US" sz="1800" b="0" i="0" u="none" strike="noStrike" cap="none">
                <a:solidFill>
                  <a:srgbClr val="000000"/>
                </a:solidFill>
                <a:latin typeface="Calibri"/>
                <a:ea typeface="Calibri"/>
                <a:cs typeface="Calibri"/>
                <a:sym typeface="Calibri"/>
              </a:rPr>
              <a:t>Graduation Rates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g27e235b0f31_0_0"/>
          <p:cNvSpPr txBox="1">
            <a:spLocks noGrp="1"/>
          </p:cNvSpPr>
          <p:nvPr>
            <p:ph type="title"/>
          </p:nvPr>
        </p:nvSpPr>
        <p:spPr>
          <a:xfrm>
            <a:off x="245203" y="254525"/>
            <a:ext cx="87207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August TAP Meeting - </a:t>
            </a:r>
            <a:endParaRPr/>
          </a:p>
          <a:p>
            <a:pPr marL="0" lvl="0" indent="0" algn="l" rtl="0">
              <a:spcBef>
                <a:spcPts val="0"/>
              </a:spcBef>
              <a:spcAft>
                <a:spcPts val="0"/>
              </a:spcAft>
              <a:buNone/>
            </a:pPr>
            <a:r>
              <a:rPr lang="en-US"/>
              <a:t>Recommendation to the State Board of Education</a:t>
            </a:r>
            <a:endParaRPr/>
          </a:p>
        </p:txBody>
      </p:sp>
      <p:sp>
        <p:nvSpPr>
          <p:cNvPr id="667" name="Google Shape;667;g27e235b0f31_0_0"/>
          <p:cNvSpPr txBox="1">
            <a:spLocks noGrp="1"/>
          </p:cNvSpPr>
          <p:nvPr>
            <p:ph type="body" idx="1"/>
          </p:nvPr>
        </p:nvSpPr>
        <p:spPr>
          <a:xfrm>
            <a:off x="249300" y="1336975"/>
            <a:ext cx="8645400" cy="49869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r>
              <a:rPr lang="en-US" sz="1800" dirty="0"/>
              <a:t>At the August TAP Meeting, TAP members finalized the following statement for the board:</a:t>
            </a:r>
            <a:endParaRPr sz="1800" dirty="0"/>
          </a:p>
          <a:p>
            <a:pPr marL="457200" lvl="0" indent="0" algn="l" rtl="0">
              <a:spcBef>
                <a:spcPts val="1000"/>
              </a:spcBef>
              <a:spcAft>
                <a:spcPts val="0"/>
              </a:spcAft>
              <a:buNone/>
            </a:pPr>
            <a:r>
              <a:rPr lang="en-US" sz="1600" dirty="0"/>
              <a:t>“The proposed higher bar data are highly complex and incorporate data from multiple sources coming from outside CDE including self-reported data from schools and districts. As a result, these data are not of the same quality as most other data used in the performance frameworks. Additionally, there are built-in inconsistencies in how some of the data is coded and it will be labor-intensive to gather and maintain these data. Finally, because of these challenges with the data, it is likely that the measure will not be as accessible and transparent to many users as are other measures on the current performance framework.  Moreover, CDE research shows that these higher bar measures will be highly correlated with other PWR measures and therefore will not result in further differentiating performance between schools and districts on the PWR indicator.  At the same time, the addition of these measures may reduce the ease with which these frameworks can be understood or explained to schools and communities.  Based on these concerns and others around data quality and equity of impacts, and in alignment with the statute that states that these accountability measures must be ‘fair, balanced, objective, and transparent’ [C.R.S. 22-11-102 (2)(e)], it is the professional and technical opinion of the Technical Advisory Panel (TAP) that the available data needed to calculate these new measures does not meet the statutory requirements and, therefore, should not be included in the school and district performance frameworks at this time.”</a:t>
            </a:r>
            <a:endParaRPr sz="1600" dirty="0"/>
          </a:p>
        </p:txBody>
      </p:sp>
      <p:sp>
        <p:nvSpPr>
          <p:cNvPr id="668" name="Google Shape;668;g27e235b0f31_0_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g27e235b0f31_0_7"/>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Update - September 14 Board Meeting</a:t>
            </a:r>
            <a:endParaRPr/>
          </a:p>
        </p:txBody>
      </p:sp>
      <p:sp>
        <p:nvSpPr>
          <p:cNvPr id="675" name="Google Shape;675;g27e235b0f31_0_7"/>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rmAutofit/>
          </a:bodyPr>
          <a:lstStyle/>
          <a:p>
            <a:pPr marL="0" lvl="0" indent="0" algn="l" rtl="0">
              <a:spcBef>
                <a:spcPts val="1000"/>
              </a:spcBef>
              <a:spcAft>
                <a:spcPts val="0"/>
              </a:spcAft>
              <a:buNone/>
            </a:pPr>
            <a:r>
              <a:rPr lang="en-US" b="1"/>
              <a:t>Link to the recording: </a:t>
            </a:r>
            <a:r>
              <a:rPr lang="en-US" u="sng">
                <a:solidFill>
                  <a:schemeClr val="hlink"/>
                </a:solidFill>
                <a:hlinkClick r:id="rId3"/>
              </a:rPr>
              <a:t>https://www.cde.state.co.us/cdeboard/watchlive</a:t>
            </a:r>
            <a:r>
              <a:rPr lang="en-US"/>
              <a:t>, presentation begins 1 minutes &amp; 30 seconds into the 9/14 meeting</a:t>
            </a:r>
            <a:endParaRPr/>
          </a:p>
        </p:txBody>
      </p:sp>
      <p:sp>
        <p:nvSpPr>
          <p:cNvPr id="676" name="Google Shape;676;g27e235b0f31_0_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g2413f6c2767_0_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4000"/>
              <a:buFont typeface="Arial"/>
              <a:buNone/>
            </a:pPr>
            <a:r>
              <a:rPr lang="en-US" b="1"/>
              <a:t>Break</a:t>
            </a:r>
            <a:endParaRPr b="1"/>
          </a:p>
          <a:p>
            <a:pPr marL="0" lvl="0" indent="0" algn="ctr" rtl="0">
              <a:lnSpc>
                <a:spcPct val="90000"/>
              </a:lnSpc>
              <a:spcBef>
                <a:spcPts val="0"/>
              </a:spcBef>
              <a:spcAft>
                <a:spcPts val="0"/>
              </a:spcAft>
              <a:buClr>
                <a:schemeClr val="lt1"/>
              </a:buClr>
              <a:buSzPts val="4000"/>
              <a:buFont typeface="Arial"/>
              <a:buNone/>
            </a:pPr>
            <a:r>
              <a:rPr lang="en-US" b="1"/>
              <a:t>(10 minutes)</a:t>
            </a:r>
            <a:endParaRPr b="1"/>
          </a:p>
        </p:txBody>
      </p:sp>
      <p:sp>
        <p:nvSpPr>
          <p:cNvPr id="682" name="Google Shape;682;g2413f6c2767_0_6"/>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2"/>
          <p:cNvSpPr txBox="1">
            <a:spLocks noGrp="1"/>
          </p:cNvSpPr>
          <p:nvPr>
            <p:ph type="title"/>
          </p:nvPr>
        </p:nvSpPr>
        <p:spPr>
          <a:xfrm>
            <a:off x="245193" y="487110"/>
            <a:ext cx="6081900" cy="5238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Welcome &amp; Introductions</a:t>
            </a:r>
            <a:endParaRPr sz="2800">
              <a:latin typeface="Rockwell"/>
              <a:ea typeface="Rockwell"/>
              <a:cs typeface="Rockwell"/>
              <a:sym typeface="Rockwell"/>
            </a:endParaRPr>
          </a:p>
        </p:txBody>
      </p:sp>
      <p:sp>
        <p:nvSpPr>
          <p:cNvPr id="527" name="Google Shape;527;p2"/>
          <p:cNvSpPr txBox="1">
            <a:spLocks noGrp="1"/>
          </p:cNvSpPr>
          <p:nvPr>
            <p:ph type="body" idx="1"/>
          </p:nvPr>
        </p:nvSpPr>
        <p:spPr>
          <a:xfrm>
            <a:off x="628649" y="1606608"/>
            <a:ext cx="8113800" cy="44970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b="1"/>
              <a:t>Welcome from CDE  </a:t>
            </a:r>
            <a:endParaRPr/>
          </a:p>
          <a:p>
            <a:pPr marL="685800" lvl="1" indent="-228600" algn="l" rtl="0">
              <a:lnSpc>
                <a:spcPct val="90000"/>
              </a:lnSpc>
              <a:spcBef>
                <a:spcPts val="500"/>
              </a:spcBef>
              <a:spcAft>
                <a:spcPts val="0"/>
              </a:spcAft>
              <a:buClr>
                <a:schemeClr val="dk1"/>
              </a:buClr>
              <a:buSzPts val="2000"/>
              <a:buChar char="•"/>
            </a:pPr>
            <a:r>
              <a:rPr lang="en-US"/>
              <a:t>The purpose of the TAP is to provide non‐binding technical recommendations to CDE regarding the Colorado Growth Model, state accountability, and other topics as needed.  </a:t>
            </a:r>
            <a:endParaRPr/>
          </a:p>
          <a:p>
            <a:pPr marL="228600" lvl="0" indent="-228600" algn="l" rtl="0">
              <a:lnSpc>
                <a:spcPct val="90000"/>
              </a:lnSpc>
              <a:spcBef>
                <a:spcPts val="1000"/>
              </a:spcBef>
              <a:spcAft>
                <a:spcPts val="0"/>
              </a:spcAft>
              <a:buClr>
                <a:schemeClr val="dk1"/>
              </a:buClr>
              <a:buSzPts val="2200"/>
              <a:buChar char="•"/>
            </a:pPr>
            <a:r>
              <a:rPr lang="en-US" sz="2200" b="1"/>
              <a:t>Meeting Logistics:  </a:t>
            </a:r>
            <a:endParaRPr/>
          </a:p>
          <a:p>
            <a:pPr marL="685800" lvl="1" indent="-228600" algn="l" rtl="0">
              <a:lnSpc>
                <a:spcPct val="90000"/>
              </a:lnSpc>
              <a:spcBef>
                <a:spcPts val="500"/>
              </a:spcBef>
              <a:spcAft>
                <a:spcPts val="0"/>
              </a:spcAft>
              <a:buClr>
                <a:schemeClr val="dk1"/>
              </a:buClr>
              <a:buSzPts val="2000"/>
              <a:buChar char="•"/>
            </a:pPr>
            <a:r>
              <a:rPr lang="en-US"/>
              <a:t>Non‐members, please add your Name/Affiliation to the chat box. </a:t>
            </a:r>
            <a:endParaRPr/>
          </a:p>
          <a:p>
            <a:pPr marL="685800" lvl="1" indent="-228600" algn="l" rtl="0">
              <a:lnSpc>
                <a:spcPct val="90000"/>
              </a:lnSpc>
              <a:spcBef>
                <a:spcPts val="500"/>
              </a:spcBef>
              <a:spcAft>
                <a:spcPts val="0"/>
              </a:spcAft>
              <a:buClr>
                <a:schemeClr val="dk1"/>
              </a:buClr>
              <a:buSzPts val="2000"/>
              <a:buChar char="•"/>
            </a:pPr>
            <a:r>
              <a:rPr lang="en-US"/>
              <a:t>Everyone please mute your sound. </a:t>
            </a:r>
            <a:endParaRPr/>
          </a:p>
          <a:p>
            <a:pPr marL="685800" lvl="1" indent="-228600" algn="l" rtl="0">
              <a:lnSpc>
                <a:spcPct val="90000"/>
              </a:lnSpc>
              <a:spcBef>
                <a:spcPts val="500"/>
              </a:spcBef>
              <a:spcAft>
                <a:spcPts val="0"/>
              </a:spcAft>
              <a:buClr>
                <a:schemeClr val="dk1"/>
              </a:buClr>
              <a:buSzPts val="2000"/>
              <a:buChar char="•"/>
            </a:pPr>
            <a:r>
              <a:rPr lang="en-US"/>
              <a:t>We ask all non‐TAP members to hold any comments until the end of the meeting.  We do this to ensure we have sufficient time to address all meeting agenda items.</a:t>
            </a:r>
            <a:endParaRPr/>
          </a:p>
          <a:p>
            <a:pPr marL="228600" lvl="0" indent="-228600" algn="l" rtl="0">
              <a:lnSpc>
                <a:spcPct val="90000"/>
              </a:lnSpc>
              <a:spcBef>
                <a:spcPts val="1000"/>
              </a:spcBef>
              <a:spcAft>
                <a:spcPts val="0"/>
              </a:spcAft>
              <a:buSzPts val="2200"/>
              <a:buChar char="•"/>
            </a:pPr>
            <a:r>
              <a:rPr lang="en-US" sz="2200" b="1"/>
              <a:t>Introductions with Ryan Marks, TAP Chair</a:t>
            </a:r>
            <a:endParaRPr/>
          </a:p>
        </p:txBody>
      </p:sp>
      <p:sp>
        <p:nvSpPr>
          <p:cNvPr id="528" name="Google Shape;528;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16"/>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chemeClr val="lt1"/>
              </a:buClr>
              <a:buSzPct val="325152"/>
              <a:buFont typeface="Arial"/>
              <a:buNone/>
            </a:pPr>
            <a:r>
              <a:rPr lang="en-US" b="1"/>
              <a:t>On-Track Growth Indicator</a:t>
            </a:r>
            <a:r>
              <a:rPr lang="en-US" b="1">
                <a:latin typeface="Rockwell"/>
                <a:ea typeface="Rockwell"/>
                <a:cs typeface="Rockwell"/>
                <a:sym typeface="Rockwell"/>
              </a:rPr>
              <a:t>  </a:t>
            </a:r>
            <a:br>
              <a:rPr lang="en-US" b="1">
                <a:latin typeface="Rockwell"/>
                <a:ea typeface="Rockwell"/>
                <a:cs typeface="Rockwell"/>
                <a:sym typeface="Rockwell"/>
              </a:rPr>
            </a:br>
            <a:r>
              <a:rPr lang="en-US" sz="3100" b="1">
                <a:latin typeface="Rockwell"/>
                <a:ea typeface="Rockwell"/>
                <a:cs typeface="Rockwell"/>
                <a:sym typeface="Rockwell"/>
              </a:rPr>
              <a:t>Feedback Item</a:t>
            </a:r>
            <a:br>
              <a:rPr lang="en-US" b="1">
                <a:latin typeface="Rockwell"/>
                <a:ea typeface="Rockwell"/>
                <a:cs typeface="Rockwell"/>
                <a:sym typeface="Rockwell"/>
              </a:rPr>
            </a:br>
            <a:br>
              <a:rPr lang="en-US" b="1">
                <a:latin typeface="Rockwell"/>
                <a:ea typeface="Rockwell"/>
                <a:cs typeface="Rockwell"/>
                <a:sym typeface="Rockwell"/>
              </a:rPr>
            </a:br>
            <a:r>
              <a:rPr lang="en-US" sz="3600" b="1">
                <a:latin typeface="Rockwell"/>
                <a:ea typeface="Rockwell"/>
                <a:cs typeface="Rockwell"/>
                <a:sym typeface="Rockwell"/>
              </a:rPr>
              <a:t>Marie Huchton</a:t>
            </a:r>
            <a:br>
              <a:rPr lang="en-US"/>
            </a:br>
            <a:br>
              <a:rPr lang="en-US"/>
            </a:br>
            <a:endParaRPr sz="2700"/>
          </a:p>
        </p:txBody>
      </p:sp>
      <p:sp>
        <p:nvSpPr>
          <p:cNvPr id="688" name="Google Shape;688;p16"/>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g2440e9de9da_0_531"/>
          <p:cNvSpPr txBox="1">
            <a:spLocks noGrp="1"/>
          </p:cNvSpPr>
          <p:nvPr>
            <p:ph type="title"/>
          </p:nvPr>
        </p:nvSpPr>
        <p:spPr>
          <a:xfrm>
            <a:off x="245202" y="254525"/>
            <a:ext cx="80892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b="1"/>
              <a:t>On-Track Growth </a:t>
            </a:r>
            <a:r>
              <a:rPr lang="en-US" b="1">
                <a:latin typeface="Arial"/>
                <a:ea typeface="Arial"/>
                <a:cs typeface="Arial"/>
                <a:sym typeface="Arial"/>
              </a:rPr>
              <a:t>|</a:t>
            </a:r>
            <a:r>
              <a:rPr lang="en-US">
                <a:latin typeface="Arial"/>
                <a:ea typeface="Arial"/>
                <a:cs typeface="Arial"/>
                <a:sym typeface="Arial"/>
              </a:rPr>
              <a:t> Overview</a:t>
            </a:r>
            <a:endParaRPr>
              <a:latin typeface="Arial"/>
              <a:ea typeface="Arial"/>
              <a:cs typeface="Arial"/>
              <a:sym typeface="Arial"/>
            </a:endParaRPr>
          </a:p>
        </p:txBody>
      </p:sp>
      <p:sp>
        <p:nvSpPr>
          <p:cNvPr id="694" name="Google Shape;694;g2440e9de9da_0_531"/>
          <p:cNvSpPr txBox="1">
            <a:spLocks noGrp="1"/>
          </p:cNvSpPr>
          <p:nvPr>
            <p:ph type="body" idx="4294967295"/>
          </p:nvPr>
        </p:nvSpPr>
        <p:spPr>
          <a:xfrm>
            <a:off x="298125" y="1524000"/>
            <a:ext cx="8502600" cy="4828800"/>
          </a:xfrm>
          <a:prstGeom prst="rect">
            <a:avLst/>
          </a:prstGeom>
        </p:spPr>
        <p:txBody>
          <a:bodyPr spcFirstLastPara="1" wrap="square" lIns="91425" tIns="45700" rIns="91425" bIns="45700" anchor="t" anchorCtr="0">
            <a:normAutofit/>
          </a:bodyPr>
          <a:lstStyle/>
          <a:p>
            <a:pPr marL="457200" lvl="0" indent="-368300" algn="l" rtl="0">
              <a:spcBef>
                <a:spcPts val="1000"/>
              </a:spcBef>
              <a:spcAft>
                <a:spcPts val="0"/>
              </a:spcAft>
              <a:buSzPts val="2200"/>
              <a:buChar char="•"/>
            </a:pPr>
            <a:r>
              <a:rPr lang="en-US" sz="2200"/>
              <a:t>Colorado’s educational accountability law requires a metric that determines whether a student is making enough growth to reach a target level of achievement within a given timeframe. This measure has not been included in frameworks since 2015, when it was referred to as adequate growth.</a:t>
            </a:r>
            <a:endParaRPr sz="2200"/>
          </a:p>
          <a:p>
            <a:pPr marL="457200" lvl="0" indent="-368300" algn="l" rtl="0">
              <a:spcBef>
                <a:spcPts val="1000"/>
              </a:spcBef>
              <a:spcAft>
                <a:spcPts val="0"/>
              </a:spcAft>
              <a:buSzPts val="2200"/>
              <a:buChar char="•"/>
            </a:pPr>
            <a:r>
              <a:rPr lang="en-US" sz="2200"/>
              <a:t>In 2019, the State Board of Education voted to adopt the following methodology for </a:t>
            </a:r>
            <a:r>
              <a:rPr lang="en-US" sz="2200" b="1" u="sng">
                <a:solidFill>
                  <a:schemeClr val="hlink"/>
                </a:solidFill>
                <a:hlinkClick r:id="rId3"/>
              </a:rPr>
              <a:t>On-Track Growth</a:t>
            </a:r>
            <a:r>
              <a:rPr lang="en-US" sz="2200" b="1"/>
              <a:t> </a:t>
            </a:r>
            <a:r>
              <a:rPr lang="en-US" sz="2200"/>
              <a:t>for grades 3-8:</a:t>
            </a:r>
            <a:endParaRPr sz="2200"/>
          </a:p>
          <a:p>
            <a:pPr marL="914400" lvl="1" indent="-323850" algn="l" rtl="0">
              <a:spcBef>
                <a:spcPts val="500"/>
              </a:spcBef>
              <a:spcAft>
                <a:spcPts val="0"/>
              </a:spcAft>
              <a:buSzPts val="1500"/>
              <a:buChar char="•"/>
            </a:pPr>
            <a:r>
              <a:rPr lang="en-US" sz="2100" b="1"/>
              <a:t>Catch Up:</a:t>
            </a:r>
            <a:r>
              <a:rPr lang="en-US" sz="2100"/>
              <a:t> Whether students scoring below grade level are catching up to grade-level expectations within two years.</a:t>
            </a:r>
            <a:endParaRPr sz="2100"/>
          </a:p>
          <a:p>
            <a:pPr marL="914400" lvl="1" indent="-323850" algn="l" rtl="0">
              <a:spcBef>
                <a:spcPts val="500"/>
              </a:spcBef>
              <a:spcAft>
                <a:spcPts val="0"/>
              </a:spcAft>
              <a:buSzPts val="1500"/>
              <a:buChar char="•"/>
            </a:pPr>
            <a:r>
              <a:rPr lang="en-US" sz="2100" b="1"/>
              <a:t>Keep Up:</a:t>
            </a:r>
            <a:r>
              <a:rPr lang="en-US" sz="2100">
                <a:solidFill>
                  <a:schemeClr val="accent2"/>
                </a:solidFill>
              </a:rPr>
              <a:t> </a:t>
            </a:r>
            <a:r>
              <a:rPr lang="en-US" sz="2100"/>
              <a:t>Whether students who are already meeting grade-level expectations are maintaining their performance for two years.</a:t>
            </a:r>
            <a:endParaRPr sz="2100"/>
          </a:p>
          <a:p>
            <a:pPr marL="457200" lvl="0" indent="-368300" algn="l" rtl="0">
              <a:spcBef>
                <a:spcPts val="1000"/>
              </a:spcBef>
              <a:spcAft>
                <a:spcPts val="0"/>
              </a:spcAft>
              <a:buSzPts val="2200"/>
              <a:buChar char="•"/>
            </a:pPr>
            <a:r>
              <a:rPr lang="en-US" sz="2200"/>
              <a:t>A methodology still needs to be determined for high schools and districts. Conversations with the board about this occurred during the September 14th board meeting and will continue this fall.</a:t>
            </a:r>
            <a:endParaRPr sz="2200"/>
          </a:p>
        </p:txBody>
      </p:sp>
      <p:sp>
        <p:nvSpPr>
          <p:cNvPr id="695" name="Google Shape;695;g2440e9de9da_0_53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80d60d6ea1_0_0"/>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t>Elementary/Middle School</a:t>
            </a:r>
            <a:endParaRPr/>
          </a:p>
          <a:p>
            <a:pPr marL="0" lvl="0" indent="0" algn="ctr" rtl="0">
              <a:lnSpc>
                <a:spcPct val="90000"/>
              </a:lnSpc>
              <a:spcBef>
                <a:spcPts val="0"/>
              </a:spcBef>
              <a:spcAft>
                <a:spcPts val="0"/>
              </a:spcAft>
              <a:buSzPts val="4000"/>
              <a:buNone/>
            </a:pPr>
            <a:r>
              <a:rPr lang="en-US"/>
              <a:t>On-Track Growth</a:t>
            </a:r>
            <a:endParaRPr/>
          </a:p>
        </p:txBody>
      </p:sp>
      <p:sp>
        <p:nvSpPr>
          <p:cNvPr id="702" name="Google Shape;702;g280d60d6ea1_0_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7" name="Google Shape;707;g2440e9de9da_0_341"/>
          <p:cNvSpPr txBox="1">
            <a:spLocks noGrp="1"/>
          </p:cNvSpPr>
          <p:nvPr>
            <p:ph type="title"/>
          </p:nvPr>
        </p:nvSpPr>
        <p:spPr>
          <a:xfrm>
            <a:off x="245193" y="254514"/>
            <a:ext cx="69075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Approved Indicator Weightings for Elementary &amp; Middle School</a:t>
            </a:r>
            <a:endParaRPr/>
          </a:p>
        </p:txBody>
      </p:sp>
      <p:sp>
        <p:nvSpPr>
          <p:cNvPr id="708" name="Google Shape;708;g2440e9de9da_0_341"/>
          <p:cNvSpPr txBox="1">
            <a:spLocks noGrp="1"/>
          </p:cNvSpPr>
          <p:nvPr>
            <p:ph type="body" idx="1"/>
          </p:nvPr>
        </p:nvSpPr>
        <p:spPr>
          <a:xfrm>
            <a:off x="628650" y="1463040"/>
            <a:ext cx="7886700" cy="1388400"/>
          </a:xfrm>
          <a:prstGeom prst="rect">
            <a:avLst/>
          </a:prstGeom>
          <a:noFill/>
          <a:ln>
            <a:noFill/>
          </a:ln>
        </p:spPr>
        <p:txBody>
          <a:bodyPr spcFirstLastPara="1" wrap="square" lIns="0" tIns="0" rIns="0" bIns="45700" anchor="t" anchorCtr="0">
            <a:normAutofit/>
          </a:bodyPr>
          <a:lstStyle/>
          <a:p>
            <a:pPr marL="342900" lvl="0" indent="-342900" algn="l" rtl="0">
              <a:lnSpc>
                <a:spcPct val="90000"/>
              </a:lnSpc>
              <a:spcBef>
                <a:spcPts val="1000"/>
              </a:spcBef>
              <a:spcAft>
                <a:spcPts val="0"/>
              </a:spcAft>
              <a:buSzPts val="2400"/>
              <a:buFont typeface="Arial"/>
              <a:buChar char="•"/>
            </a:pPr>
            <a:r>
              <a:rPr lang="en-US"/>
              <a:t>Points Eligible for On-Track Growth will be the same as for the Achievement and Growth metrics. (All Disaggregated groups combined = ½ All Students group weight)</a:t>
            </a:r>
            <a:endParaRPr/>
          </a:p>
        </p:txBody>
      </p:sp>
      <p:sp>
        <p:nvSpPr>
          <p:cNvPr id="709" name="Google Shape;709;g2440e9de9da_0_34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23</a:t>
            </a:fld>
            <a:endParaRPr/>
          </a:p>
        </p:txBody>
      </p:sp>
      <p:pic>
        <p:nvPicPr>
          <p:cNvPr id="710" name="Google Shape;710;g2440e9de9da_0_341"/>
          <p:cNvPicPr preferRelativeResize="0"/>
          <p:nvPr/>
        </p:nvPicPr>
        <p:blipFill rotWithShape="1">
          <a:blip r:embed="rId3">
            <a:alphaModFix/>
          </a:blip>
          <a:srcRect/>
          <a:stretch/>
        </p:blipFill>
        <p:spPr>
          <a:xfrm>
            <a:off x="4253846" y="2570480"/>
            <a:ext cx="3942911" cy="4124960"/>
          </a:xfrm>
          <a:prstGeom prst="rect">
            <a:avLst/>
          </a:prstGeom>
          <a:noFill/>
          <a:ln>
            <a:noFill/>
          </a:ln>
        </p:spPr>
      </p:pic>
      <p:sp>
        <p:nvSpPr>
          <p:cNvPr id="711" name="Google Shape;711;g2440e9de9da_0_341"/>
          <p:cNvSpPr txBox="1"/>
          <p:nvPr/>
        </p:nvSpPr>
        <p:spPr>
          <a:xfrm>
            <a:off x="543828" y="2157251"/>
            <a:ext cx="3473400" cy="3341100"/>
          </a:xfrm>
          <a:prstGeom prst="rect">
            <a:avLst/>
          </a:prstGeom>
          <a:noFill/>
          <a:ln>
            <a:noFill/>
          </a:ln>
        </p:spPr>
        <p:txBody>
          <a:bodyPr spcFirstLastPara="1" wrap="square" lIns="91425" tIns="45700" rIns="91425" bIns="45700" anchor="t" anchorCtr="0">
            <a:spAutoFit/>
          </a:bodyPr>
          <a:lstStyle/>
          <a:p>
            <a:pPr marL="342900" marR="0" lvl="0" indent="-190500" algn="l" rtl="0">
              <a:lnSpc>
                <a:spcPct val="9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ELP On-Track measures will move into On-Track Growth indicator.  </a:t>
            </a:r>
            <a:endParaRPr/>
          </a:p>
          <a:p>
            <a:pPr marL="342900" marR="0" lvl="0" indent="-342900" algn="l" rtl="0">
              <a:lnSpc>
                <a:spcPct val="90000"/>
              </a:lnSpc>
              <a:spcBef>
                <a:spcPts val="1000"/>
              </a:spcBef>
              <a:spcAft>
                <a:spcPts val="0"/>
              </a:spcAft>
              <a:buClr>
                <a:srgbClr val="000000"/>
              </a:buClr>
              <a:buSzPts val="2400"/>
              <a:buFont typeface="Arial"/>
              <a:buChar char="•"/>
            </a:pPr>
            <a:r>
              <a:rPr lang="en-US" sz="2400" b="0" i="0" u="none" strike="noStrike" cap="none">
                <a:solidFill>
                  <a:srgbClr val="000000"/>
                </a:solidFill>
                <a:latin typeface="Calibri"/>
                <a:ea typeface="Calibri"/>
                <a:cs typeface="Calibri"/>
                <a:sym typeface="Calibri"/>
              </a:rPr>
              <a:t>State board approved  revised indicator weightings for elementary &amp; middle schools (see graphic)</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g245775ff017_0_2"/>
          <p:cNvSpPr txBox="1">
            <a:spLocks noGrp="1"/>
          </p:cNvSpPr>
          <p:nvPr>
            <p:ph type="title"/>
          </p:nvPr>
        </p:nvSpPr>
        <p:spPr>
          <a:xfrm>
            <a:off x="245202" y="254525"/>
            <a:ext cx="74811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2023 On-Track Growth Targets- Elementary</a:t>
            </a:r>
            <a:endParaRPr/>
          </a:p>
        </p:txBody>
      </p:sp>
      <p:sp>
        <p:nvSpPr>
          <p:cNvPr id="718" name="Google Shape;718;g245775ff017_0_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24</a:t>
            </a:fld>
            <a:endParaRPr/>
          </a:p>
        </p:txBody>
      </p:sp>
      <p:pic>
        <p:nvPicPr>
          <p:cNvPr id="719" name="Google Shape;719;g245775ff017_0_2"/>
          <p:cNvPicPr preferRelativeResize="0"/>
          <p:nvPr/>
        </p:nvPicPr>
        <p:blipFill>
          <a:blip r:embed="rId3">
            <a:alphaModFix/>
          </a:blip>
          <a:stretch>
            <a:fillRect/>
          </a:stretch>
        </p:blipFill>
        <p:spPr>
          <a:xfrm>
            <a:off x="70675" y="1832650"/>
            <a:ext cx="4545725" cy="4518175"/>
          </a:xfrm>
          <a:prstGeom prst="rect">
            <a:avLst/>
          </a:prstGeom>
          <a:noFill/>
          <a:ln>
            <a:noFill/>
          </a:ln>
        </p:spPr>
      </p:pic>
      <p:pic>
        <p:nvPicPr>
          <p:cNvPr id="720" name="Google Shape;720;g245775ff017_0_2"/>
          <p:cNvPicPr preferRelativeResize="0"/>
          <p:nvPr/>
        </p:nvPicPr>
        <p:blipFill>
          <a:blip r:embed="rId4">
            <a:alphaModFix/>
          </a:blip>
          <a:stretch>
            <a:fillRect/>
          </a:stretch>
        </p:blipFill>
        <p:spPr>
          <a:xfrm>
            <a:off x="4598275" y="1832650"/>
            <a:ext cx="4545725" cy="4509147"/>
          </a:xfrm>
          <a:prstGeom prst="rect">
            <a:avLst/>
          </a:prstGeom>
          <a:noFill/>
          <a:ln>
            <a:noFill/>
          </a:ln>
        </p:spPr>
      </p:pic>
      <p:sp>
        <p:nvSpPr>
          <p:cNvPr id="721" name="Google Shape;721;g245775ff017_0_2"/>
          <p:cNvSpPr txBox="1"/>
          <p:nvPr/>
        </p:nvSpPr>
        <p:spPr>
          <a:xfrm>
            <a:off x="1406175" y="1294750"/>
            <a:ext cx="24972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b="1">
                <a:latin typeface="Calibri"/>
                <a:ea typeface="Calibri"/>
                <a:cs typeface="Calibri"/>
                <a:sym typeface="Calibri"/>
              </a:rPr>
              <a:t>2023 CMAS ELA</a:t>
            </a:r>
            <a:endParaRPr sz="2300" b="1">
              <a:latin typeface="Calibri"/>
              <a:ea typeface="Calibri"/>
              <a:cs typeface="Calibri"/>
              <a:sym typeface="Calibri"/>
            </a:endParaRPr>
          </a:p>
        </p:txBody>
      </p:sp>
      <p:sp>
        <p:nvSpPr>
          <p:cNvPr id="722" name="Google Shape;722;g245775ff017_0_2"/>
          <p:cNvSpPr txBox="1"/>
          <p:nvPr/>
        </p:nvSpPr>
        <p:spPr>
          <a:xfrm>
            <a:off x="5861650" y="1294750"/>
            <a:ext cx="24972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b="1">
                <a:latin typeface="Calibri"/>
                <a:ea typeface="Calibri"/>
                <a:cs typeface="Calibri"/>
                <a:sym typeface="Calibri"/>
              </a:rPr>
              <a:t>2023 CMAS MATH</a:t>
            </a:r>
            <a:endParaRPr sz="2300" b="1">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g287cd9746c8_0_10"/>
          <p:cNvSpPr txBox="1">
            <a:spLocks noGrp="1"/>
          </p:cNvSpPr>
          <p:nvPr>
            <p:ph type="title"/>
          </p:nvPr>
        </p:nvSpPr>
        <p:spPr>
          <a:xfrm>
            <a:off x="245200" y="254525"/>
            <a:ext cx="84033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2023 On-Track Growth Targets- Middle School</a:t>
            </a:r>
            <a:endParaRPr/>
          </a:p>
        </p:txBody>
      </p:sp>
      <p:sp>
        <p:nvSpPr>
          <p:cNvPr id="729" name="Google Shape;729;g287cd9746c8_0_1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25</a:t>
            </a:fld>
            <a:endParaRPr/>
          </a:p>
        </p:txBody>
      </p:sp>
      <p:sp>
        <p:nvSpPr>
          <p:cNvPr id="730" name="Google Shape;730;g287cd9746c8_0_10"/>
          <p:cNvSpPr txBox="1"/>
          <p:nvPr/>
        </p:nvSpPr>
        <p:spPr>
          <a:xfrm>
            <a:off x="1406175" y="1294750"/>
            <a:ext cx="24972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b="1">
                <a:latin typeface="Calibri"/>
                <a:ea typeface="Calibri"/>
                <a:cs typeface="Calibri"/>
                <a:sym typeface="Calibri"/>
              </a:rPr>
              <a:t>2023 CMAS ELA</a:t>
            </a:r>
            <a:endParaRPr sz="2300" b="1">
              <a:latin typeface="Calibri"/>
              <a:ea typeface="Calibri"/>
              <a:cs typeface="Calibri"/>
              <a:sym typeface="Calibri"/>
            </a:endParaRPr>
          </a:p>
        </p:txBody>
      </p:sp>
      <p:sp>
        <p:nvSpPr>
          <p:cNvPr id="731" name="Google Shape;731;g287cd9746c8_0_10"/>
          <p:cNvSpPr txBox="1"/>
          <p:nvPr/>
        </p:nvSpPr>
        <p:spPr>
          <a:xfrm>
            <a:off x="5861650" y="1294750"/>
            <a:ext cx="2497200" cy="53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300" b="1">
                <a:latin typeface="Calibri"/>
                <a:ea typeface="Calibri"/>
                <a:cs typeface="Calibri"/>
                <a:sym typeface="Calibri"/>
              </a:rPr>
              <a:t>2023 CMAS MATH</a:t>
            </a:r>
            <a:endParaRPr sz="2300" b="1">
              <a:latin typeface="Calibri"/>
              <a:ea typeface="Calibri"/>
              <a:cs typeface="Calibri"/>
              <a:sym typeface="Calibri"/>
            </a:endParaRPr>
          </a:p>
        </p:txBody>
      </p:sp>
      <p:pic>
        <p:nvPicPr>
          <p:cNvPr id="732" name="Google Shape;732;g287cd9746c8_0_10"/>
          <p:cNvPicPr preferRelativeResize="0"/>
          <p:nvPr/>
        </p:nvPicPr>
        <p:blipFill>
          <a:blip r:embed="rId3">
            <a:alphaModFix/>
          </a:blip>
          <a:stretch>
            <a:fillRect/>
          </a:stretch>
        </p:blipFill>
        <p:spPr>
          <a:xfrm>
            <a:off x="0" y="1832650"/>
            <a:ext cx="4540350" cy="4531203"/>
          </a:xfrm>
          <a:prstGeom prst="rect">
            <a:avLst/>
          </a:prstGeom>
          <a:noFill/>
          <a:ln>
            <a:noFill/>
          </a:ln>
        </p:spPr>
      </p:pic>
      <p:pic>
        <p:nvPicPr>
          <p:cNvPr id="733" name="Google Shape;733;g287cd9746c8_0_10"/>
          <p:cNvPicPr preferRelativeResize="0"/>
          <p:nvPr/>
        </p:nvPicPr>
        <p:blipFill>
          <a:blip r:embed="rId4">
            <a:alphaModFix/>
          </a:blip>
          <a:stretch>
            <a:fillRect/>
          </a:stretch>
        </p:blipFill>
        <p:spPr>
          <a:xfrm>
            <a:off x="4540350" y="1832950"/>
            <a:ext cx="4540351" cy="4531228"/>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g287cd9746c8_0_2"/>
          <p:cNvSpPr txBox="1">
            <a:spLocks noGrp="1"/>
          </p:cNvSpPr>
          <p:nvPr>
            <p:ph type="title"/>
          </p:nvPr>
        </p:nvSpPr>
        <p:spPr>
          <a:xfrm>
            <a:off x="245202" y="254525"/>
            <a:ext cx="79422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On-Track Growth Impact Data- Elementary Only</a:t>
            </a:r>
            <a:endParaRPr/>
          </a:p>
        </p:txBody>
      </p:sp>
      <p:sp>
        <p:nvSpPr>
          <p:cNvPr id="740" name="Google Shape;740;g287cd9746c8_0_2"/>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26</a:t>
            </a:fld>
            <a:endParaRPr/>
          </a:p>
        </p:txBody>
      </p:sp>
      <p:pic>
        <p:nvPicPr>
          <p:cNvPr id="741" name="Google Shape;741;g287cd9746c8_0_2"/>
          <p:cNvPicPr preferRelativeResize="0"/>
          <p:nvPr/>
        </p:nvPicPr>
        <p:blipFill>
          <a:blip r:embed="rId3">
            <a:alphaModFix/>
          </a:blip>
          <a:stretch>
            <a:fillRect/>
          </a:stretch>
        </p:blipFill>
        <p:spPr>
          <a:xfrm>
            <a:off x="830525" y="1273925"/>
            <a:ext cx="6958275" cy="5518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g287cd9746c8_0_34"/>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On-Track Growth Impact Data- Middle School Only</a:t>
            </a:r>
            <a:endParaRPr/>
          </a:p>
        </p:txBody>
      </p:sp>
      <p:sp>
        <p:nvSpPr>
          <p:cNvPr id="748" name="Google Shape;748;g287cd9746c8_0_3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27</a:t>
            </a:fld>
            <a:endParaRPr/>
          </a:p>
        </p:txBody>
      </p:sp>
      <p:pic>
        <p:nvPicPr>
          <p:cNvPr id="749" name="Google Shape;749;g287cd9746c8_0_34"/>
          <p:cNvPicPr preferRelativeResize="0"/>
          <p:nvPr/>
        </p:nvPicPr>
        <p:blipFill>
          <a:blip r:embed="rId3">
            <a:alphaModFix/>
          </a:blip>
          <a:stretch>
            <a:fillRect/>
          </a:stretch>
        </p:blipFill>
        <p:spPr>
          <a:xfrm>
            <a:off x="747900" y="1243564"/>
            <a:ext cx="6958584" cy="554855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g287cd9746c8_0_26"/>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On-Track Growth Impact Data- Elementary &amp; Middle Combined</a:t>
            </a:r>
            <a:endParaRPr/>
          </a:p>
        </p:txBody>
      </p:sp>
      <p:sp>
        <p:nvSpPr>
          <p:cNvPr id="756" name="Google Shape;756;g287cd9746c8_0_26"/>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28</a:t>
            </a:fld>
            <a:endParaRPr/>
          </a:p>
        </p:txBody>
      </p:sp>
      <p:pic>
        <p:nvPicPr>
          <p:cNvPr id="757" name="Google Shape;757;g287cd9746c8_0_26"/>
          <p:cNvPicPr preferRelativeResize="0"/>
          <p:nvPr/>
        </p:nvPicPr>
        <p:blipFill>
          <a:blip r:embed="rId3">
            <a:alphaModFix/>
          </a:blip>
          <a:stretch>
            <a:fillRect/>
          </a:stretch>
        </p:blipFill>
        <p:spPr>
          <a:xfrm>
            <a:off x="838200" y="1239414"/>
            <a:ext cx="6958584" cy="553939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g287cd9746c8_0_85"/>
          <p:cNvSpPr txBox="1">
            <a:spLocks noGrp="1"/>
          </p:cNvSpPr>
          <p:nvPr>
            <p:ph type="title"/>
          </p:nvPr>
        </p:nvSpPr>
        <p:spPr>
          <a:xfrm>
            <a:off x="245200" y="254525"/>
            <a:ext cx="84417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sz="3133"/>
              <a:t>On-Track Growth Impact Data- E, M, &amp; EM</a:t>
            </a:r>
            <a:endParaRPr sz="3133"/>
          </a:p>
        </p:txBody>
      </p:sp>
      <p:sp>
        <p:nvSpPr>
          <p:cNvPr id="764" name="Google Shape;764;g287cd9746c8_0_8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29</a:t>
            </a:fld>
            <a:endParaRPr/>
          </a:p>
        </p:txBody>
      </p:sp>
      <p:sp>
        <p:nvSpPr>
          <p:cNvPr id="766" name="Google Shape;766;g287cd9746c8_0_85"/>
          <p:cNvSpPr txBox="1"/>
          <p:nvPr/>
        </p:nvSpPr>
        <p:spPr>
          <a:xfrm>
            <a:off x="272775" y="4061000"/>
            <a:ext cx="4203600" cy="2086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Results in minimal changes to school-level framework ratings.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Note that this count includes Elementary, Middle, and EM schools (excludes school serving high school grades). </a:t>
            </a:r>
            <a:endParaRPr sz="2200">
              <a:latin typeface="Calibri"/>
              <a:ea typeface="Calibri"/>
              <a:cs typeface="Calibri"/>
              <a:sym typeface="Calibri"/>
            </a:endParaRPr>
          </a:p>
        </p:txBody>
      </p:sp>
      <p:pic>
        <p:nvPicPr>
          <p:cNvPr id="767" name="Google Shape;767;g287cd9746c8_0_85"/>
          <p:cNvPicPr preferRelativeResize="0"/>
          <p:nvPr/>
        </p:nvPicPr>
        <p:blipFill>
          <a:blip r:embed="rId3">
            <a:alphaModFix/>
          </a:blip>
          <a:stretch>
            <a:fillRect/>
          </a:stretch>
        </p:blipFill>
        <p:spPr>
          <a:xfrm>
            <a:off x="76200" y="1468029"/>
            <a:ext cx="8991601" cy="2374187"/>
          </a:xfrm>
          <a:prstGeom prst="rect">
            <a:avLst/>
          </a:prstGeom>
          <a:noFill/>
          <a:ln>
            <a:noFill/>
          </a:ln>
        </p:spPr>
      </p:pic>
      <p:pic>
        <p:nvPicPr>
          <p:cNvPr id="768" name="Google Shape;768;g287cd9746c8_0_85"/>
          <p:cNvPicPr preferRelativeResize="0"/>
          <p:nvPr/>
        </p:nvPicPr>
        <p:blipFill>
          <a:blip r:embed="rId4">
            <a:alphaModFix/>
          </a:blip>
          <a:stretch>
            <a:fillRect/>
          </a:stretch>
        </p:blipFill>
        <p:spPr>
          <a:xfrm>
            <a:off x="4476500" y="4186725"/>
            <a:ext cx="4418400" cy="1210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
          <p:cNvSpPr txBox="1">
            <a:spLocks noGrp="1"/>
          </p:cNvSpPr>
          <p:nvPr>
            <p:ph type="title"/>
          </p:nvPr>
        </p:nvSpPr>
        <p:spPr>
          <a:xfrm>
            <a:off x="245193" y="521292"/>
            <a:ext cx="6081900" cy="4896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800"/>
              <a:buFont typeface="Arial"/>
              <a:buNone/>
            </a:pPr>
            <a:r>
              <a:rPr lang="en-US" sz="2800">
                <a:latin typeface="Rockwell"/>
                <a:ea typeface="Rockwell"/>
                <a:cs typeface="Rockwell"/>
                <a:sym typeface="Rockwell"/>
              </a:rPr>
              <a:t>Agenda for Today</a:t>
            </a:r>
            <a:endParaRPr>
              <a:latin typeface="Rockwell"/>
              <a:ea typeface="Rockwell"/>
              <a:cs typeface="Rockwell"/>
              <a:sym typeface="Rockwell"/>
            </a:endParaRPr>
          </a:p>
        </p:txBody>
      </p:sp>
      <p:sp>
        <p:nvSpPr>
          <p:cNvPr id="534" name="Google Shape;534;p3"/>
          <p:cNvSpPr txBox="1">
            <a:spLocks noGrp="1"/>
          </p:cNvSpPr>
          <p:nvPr>
            <p:ph type="body" idx="1"/>
          </p:nvPr>
        </p:nvSpPr>
        <p:spPr>
          <a:xfrm>
            <a:off x="628650" y="1657875"/>
            <a:ext cx="7886700" cy="4809600"/>
          </a:xfrm>
          <a:prstGeom prst="rect">
            <a:avLst/>
          </a:prstGeom>
          <a:noFill/>
          <a:ln>
            <a:noFill/>
          </a:ln>
        </p:spPr>
        <p:txBody>
          <a:bodyPr spcFirstLastPara="1" wrap="square" lIns="0" tIns="0" rIns="0" bIns="45700" anchor="t" anchorCtr="0">
            <a:normAutofit/>
          </a:bodyPr>
          <a:lstStyle/>
          <a:p>
            <a:pPr marL="457200" lvl="0" indent="-368300" algn="l" rtl="0">
              <a:lnSpc>
                <a:spcPct val="100000"/>
              </a:lnSpc>
              <a:spcBef>
                <a:spcPts val="0"/>
              </a:spcBef>
              <a:spcAft>
                <a:spcPts val="0"/>
              </a:spcAft>
              <a:buClr>
                <a:schemeClr val="dk1"/>
              </a:buClr>
              <a:buSzPts val="2200"/>
              <a:buChar char="•"/>
            </a:pPr>
            <a:r>
              <a:rPr lang="en-US" sz="2200" b="1"/>
              <a:t>Welcome and Introductions</a:t>
            </a:r>
            <a:endParaRPr sz="2200" b="1"/>
          </a:p>
          <a:p>
            <a:pPr marL="914400" lvl="1" indent="-336550" algn="l" rtl="0">
              <a:lnSpc>
                <a:spcPct val="100000"/>
              </a:lnSpc>
              <a:spcBef>
                <a:spcPts val="0"/>
              </a:spcBef>
              <a:spcAft>
                <a:spcPts val="0"/>
              </a:spcAft>
              <a:buClr>
                <a:schemeClr val="dk1"/>
              </a:buClr>
              <a:buSzPts val="1700"/>
              <a:buChar char="•"/>
            </a:pPr>
            <a:r>
              <a:rPr lang="en-US"/>
              <a:t>Information Item</a:t>
            </a:r>
            <a:endParaRPr sz="2200" b="1"/>
          </a:p>
          <a:p>
            <a:pPr marL="457200" lvl="0" indent="-368300" algn="l" rtl="0">
              <a:lnSpc>
                <a:spcPct val="100000"/>
              </a:lnSpc>
              <a:spcBef>
                <a:spcPts val="1000"/>
              </a:spcBef>
              <a:spcAft>
                <a:spcPts val="0"/>
              </a:spcAft>
              <a:buClr>
                <a:schemeClr val="dk1"/>
              </a:buClr>
              <a:buSzPts val="2200"/>
              <a:buChar char="•"/>
            </a:pPr>
            <a:r>
              <a:rPr lang="en-US" sz="2200" b="1"/>
              <a:t>Accountability Updates – Lisa Medler</a:t>
            </a:r>
            <a:endParaRPr/>
          </a:p>
          <a:p>
            <a:pPr marL="914400" lvl="1" indent="-343408" algn="l" rtl="0">
              <a:lnSpc>
                <a:spcPct val="100000"/>
              </a:lnSpc>
              <a:spcBef>
                <a:spcPts val="500"/>
              </a:spcBef>
              <a:spcAft>
                <a:spcPts val="0"/>
              </a:spcAft>
              <a:buClr>
                <a:schemeClr val="dk1"/>
              </a:buClr>
              <a:buSzPts val="1808"/>
              <a:buChar char="•"/>
            </a:pPr>
            <a:r>
              <a:rPr lang="en-US"/>
              <a:t>Information Item</a:t>
            </a:r>
            <a:endParaRPr/>
          </a:p>
          <a:p>
            <a:pPr marL="457200" lvl="0" indent="-368300" algn="l" rtl="0">
              <a:lnSpc>
                <a:spcPct val="100000"/>
              </a:lnSpc>
              <a:spcBef>
                <a:spcPts val="1000"/>
              </a:spcBef>
              <a:spcAft>
                <a:spcPts val="0"/>
              </a:spcAft>
              <a:buClr>
                <a:schemeClr val="dk1"/>
              </a:buClr>
              <a:buSzPts val="2200"/>
              <a:buChar char="•"/>
            </a:pPr>
            <a:r>
              <a:rPr lang="en-US" sz="2200" b="1"/>
              <a:t>New Higher Bar Sub Indicators – Marie Huchton</a:t>
            </a:r>
            <a:endParaRPr/>
          </a:p>
          <a:p>
            <a:pPr marL="914400" lvl="1" indent="-343408" algn="l" rtl="0">
              <a:lnSpc>
                <a:spcPct val="100000"/>
              </a:lnSpc>
              <a:spcBef>
                <a:spcPts val="500"/>
              </a:spcBef>
              <a:spcAft>
                <a:spcPts val="0"/>
              </a:spcAft>
              <a:buClr>
                <a:schemeClr val="dk1"/>
              </a:buClr>
              <a:buSzPts val="1808"/>
              <a:buChar char="•"/>
            </a:pPr>
            <a:r>
              <a:rPr lang="en-US"/>
              <a:t>Information Item</a:t>
            </a:r>
            <a:endParaRPr/>
          </a:p>
          <a:p>
            <a:pPr marL="457200" lvl="0" indent="-368300" algn="l" rtl="0">
              <a:lnSpc>
                <a:spcPct val="100000"/>
              </a:lnSpc>
              <a:spcBef>
                <a:spcPts val="1000"/>
              </a:spcBef>
              <a:spcAft>
                <a:spcPts val="0"/>
              </a:spcAft>
              <a:buSzPts val="2200"/>
              <a:buChar char="•"/>
            </a:pPr>
            <a:r>
              <a:rPr lang="en-US" sz="2200" b="1"/>
              <a:t>On-Track Growth Indicators – Marie Huchton</a:t>
            </a:r>
            <a:endParaRPr sz="2400"/>
          </a:p>
          <a:p>
            <a:pPr marL="914400" lvl="1" indent="-343408" algn="l" rtl="0">
              <a:lnSpc>
                <a:spcPct val="100000"/>
              </a:lnSpc>
              <a:spcBef>
                <a:spcPts val="500"/>
              </a:spcBef>
              <a:spcAft>
                <a:spcPts val="0"/>
              </a:spcAft>
              <a:buSzPts val="1808"/>
              <a:buChar char="•"/>
            </a:pPr>
            <a:r>
              <a:rPr lang="en-US" sz="2000"/>
              <a:t>Feedback Item</a:t>
            </a:r>
            <a:endParaRPr/>
          </a:p>
          <a:p>
            <a:pPr marL="457200" lvl="0" indent="-368300" algn="l" rtl="0">
              <a:lnSpc>
                <a:spcPct val="100000"/>
              </a:lnSpc>
              <a:spcBef>
                <a:spcPts val="1000"/>
              </a:spcBef>
              <a:spcAft>
                <a:spcPts val="0"/>
              </a:spcAft>
              <a:buClr>
                <a:schemeClr val="dk1"/>
              </a:buClr>
              <a:buSzPts val="2200"/>
              <a:buChar char="•"/>
            </a:pPr>
            <a:r>
              <a:rPr lang="en-US" sz="2200" b="1"/>
              <a:t>Wrap-Up</a:t>
            </a:r>
            <a:endParaRPr/>
          </a:p>
        </p:txBody>
      </p:sp>
      <p:sp>
        <p:nvSpPr>
          <p:cNvPr id="535" name="Google Shape;53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g287cd9746c8_0_99"/>
          <p:cNvSpPr txBox="1">
            <a:spLocks noGrp="1"/>
          </p:cNvSpPr>
          <p:nvPr>
            <p:ph type="title"/>
          </p:nvPr>
        </p:nvSpPr>
        <p:spPr>
          <a:xfrm>
            <a:off x="245202" y="254525"/>
            <a:ext cx="82494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On-Track Growth Impact Data- Elementary</a:t>
            </a:r>
            <a:endParaRPr/>
          </a:p>
        </p:txBody>
      </p:sp>
      <p:sp>
        <p:nvSpPr>
          <p:cNvPr id="775" name="Google Shape;775;g287cd9746c8_0_99"/>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30</a:t>
            </a:fld>
            <a:endParaRPr/>
          </a:p>
        </p:txBody>
      </p:sp>
      <p:graphicFrame>
        <p:nvGraphicFramePr>
          <p:cNvPr id="776" name="Google Shape;776;g287cd9746c8_0_99"/>
          <p:cNvGraphicFramePr/>
          <p:nvPr/>
        </p:nvGraphicFramePr>
        <p:xfrm>
          <a:off x="152400" y="152400"/>
          <a:ext cx="733425" cy="396210"/>
        </p:xfrm>
        <a:graphic>
          <a:graphicData uri="http://schemas.openxmlformats.org/drawingml/2006/table">
            <a:tbl>
              <a:tblPr>
                <a:noFill/>
                <a:tableStyleId>{D2BECB82-86F1-41EA-AE66-E7DD7B896347}</a:tableStyleId>
              </a:tblPr>
              <a:tblGrid>
                <a:gridCol w="733425">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777" name="Google Shape;777;g287cd9746c8_0_99"/>
          <p:cNvSpPr txBox="1"/>
          <p:nvPr/>
        </p:nvSpPr>
        <p:spPr>
          <a:xfrm>
            <a:off x="272775" y="4061000"/>
            <a:ext cx="4418400" cy="2086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Results in minimal changes to school-level framework ratings.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Note that this count includes only Elementary schools.</a:t>
            </a:r>
            <a:endParaRPr sz="2200">
              <a:latin typeface="Calibri"/>
              <a:ea typeface="Calibri"/>
              <a:cs typeface="Calibri"/>
              <a:sym typeface="Calibri"/>
            </a:endParaRPr>
          </a:p>
        </p:txBody>
      </p:sp>
      <p:pic>
        <p:nvPicPr>
          <p:cNvPr id="778" name="Google Shape;778;g287cd9746c8_0_99"/>
          <p:cNvPicPr preferRelativeResize="0"/>
          <p:nvPr/>
        </p:nvPicPr>
        <p:blipFill>
          <a:blip r:embed="rId3">
            <a:alphaModFix/>
          </a:blip>
          <a:stretch>
            <a:fillRect/>
          </a:stretch>
        </p:blipFill>
        <p:spPr>
          <a:xfrm>
            <a:off x="76200" y="1528229"/>
            <a:ext cx="8991601" cy="2361558"/>
          </a:xfrm>
          <a:prstGeom prst="rect">
            <a:avLst/>
          </a:prstGeom>
          <a:noFill/>
          <a:ln>
            <a:noFill/>
          </a:ln>
        </p:spPr>
      </p:pic>
      <p:pic>
        <p:nvPicPr>
          <p:cNvPr id="779" name="Google Shape;779;g287cd9746c8_0_99"/>
          <p:cNvPicPr preferRelativeResize="0"/>
          <p:nvPr/>
        </p:nvPicPr>
        <p:blipFill>
          <a:blip r:embed="rId4">
            <a:alphaModFix/>
          </a:blip>
          <a:stretch>
            <a:fillRect/>
          </a:stretch>
        </p:blipFill>
        <p:spPr>
          <a:xfrm>
            <a:off x="4555425" y="4158068"/>
            <a:ext cx="4418400" cy="114999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Google Shape;785;g287cd9746c8_0_111"/>
          <p:cNvSpPr txBox="1">
            <a:spLocks noGrp="1"/>
          </p:cNvSpPr>
          <p:nvPr>
            <p:ph type="title"/>
          </p:nvPr>
        </p:nvSpPr>
        <p:spPr>
          <a:xfrm>
            <a:off x="245202" y="254525"/>
            <a:ext cx="82494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On-Track Growth Impact Data- Middle</a:t>
            </a:r>
            <a:endParaRPr/>
          </a:p>
        </p:txBody>
      </p:sp>
      <p:sp>
        <p:nvSpPr>
          <p:cNvPr id="786" name="Google Shape;786;g287cd9746c8_0_111"/>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31</a:t>
            </a:fld>
            <a:endParaRPr/>
          </a:p>
        </p:txBody>
      </p:sp>
      <p:graphicFrame>
        <p:nvGraphicFramePr>
          <p:cNvPr id="787" name="Google Shape;787;g287cd9746c8_0_111"/>
          <p:cNvGraphicFramePr/>
          <p:nvPr/>
        </p:nvGraphicFramePr>
        <p:xfrm>
          <a:off x="152400" y="152400"/>
          <a:ext cx="3000000" cy="3000000"/>
        </p:xfrm>
        <a:graphic>
          <a:graphicData uri="http://schemas.openxmlformats.org/drawingml/2006/table">
            <a:tbl>
              <a:tblPr>
                <a:noFill/>
                <a:tableStyleId>{D2BECB82-86F1-41EA-AE66-E7DD7B896347}</a:tableStyleId>
              </a:tblPr>
              <a:tblGrid>
                <a:gridCol w="733425">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0"/>
                  </a:ext>
                </a:extLst>
              </a:tr>
            </a:tbl>
          </a:graphicData>
        </a:graphic>
      </p:graphicFrame>
      <p:sp>
        <p:nvSpPr>
          <p:cNvPr id="788" name="Google Shape;788;g287cd9746c8_0_111"/>
          <p:cNvSpPr txBox="1"/>
          <p:nvPr/>
        </p:nvSpPr>
        <p:spPr>
          <a:xfrm>
            <a:off x="272775" y="4061000"/>
            <a:ext cx="4418400" cy="2086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Results in minimal changes to school-level framework ratings.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Note that this count includes only Elementary schools.</a:t>
            </a:r>
            <a:endParaRPr sz="2200">
              <a:latin typeface="Calibri"/>
              <a:ea typeface="Calibri"/>
              <a:cs typeface="Calibri"/>
              <a:sym typeface="Calibri"/>
            </a:endParaRPr>
          </a:p>
        </p:txBody>
      </p:sp>
      <p:pic>
        <p:nvPicPr>
          <p:cNvPr id="789" name="Google Shape;789;g287cd9746c8_0_111"/>
          <p:cNvPicPr preferRelativeResize="0"/>
          <p:nvPr/>
        </p:nvPicPr>
        <p:blipFill>
          <a:blip r:embed="rId3">
            <a:alphaModFix/>
          </a:blip>
          <a:stretch>
            <a:fillRect/>
          </a:stretch>
        </p:blipFill>
        <p:spPr>
          <a:xfrm>
            <a:off x="76200" y="1544225"/>
            <a:ext cx="8991600" cy="2368210"/>
          </a:xfrm>
          <a:prstGeom prst="rect">
            <a:avLst/>
          </a:prstGeom>
          <a:noFill/>
          <a:ln>
            <a:noFill/>
          </a:ln>
        </p:spPr>
      </p:pic>
      <p:pic>
        <p:nvPicPr>
          <p:cNvPr id="790" name="Google Shape;790;g287cd9746c8_0_111"/>
          <p:cNvPicPr preferRelativeResize="0"/>
          <p:nvPr/>
        </p:nvPicPr>
        <p:blipFill>
          <a:blip r:embed="rId4">
            <a:alphaModFix/>
          </a:blip>
          <a:stretch>
            <a:fillRect/>
          </a:stretch>
        </p:blipFill>
        <p:spPr>
          <a:xfrm>
            <a:off x="4573200" y="4213400"/>
            <a:ext cx="4418400" cy="110839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sp>
        <p:nvSpPr>
          <p:cNvPr id="796" name="Google Shape;796;g280d60d6ea1_0_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t>High School/District</a:t>
            </a:r>
            <a:endParaRPr/>
          </a:p>
          <a:p>
            <a:pPr marL="0" lvl="0" indent="0" algn="ctr" rtl="0">
              <a:lnSpc>
                <a:spcPct val="90000"/>
              </a:lnSpc>
              <a:spcBef>
                <a:spcPts val="0"/>
              </a:spcBef>
              <a:spcAft>
                <a:spcPts val="0"/>
              </a:spcAft>
              <a:buSzPts val="4000"/>
              <a:buNone/>
            </a:pPr>
            <a:r>
              <a:rPr lang="en-US"/>
              <a:t>On-Track Growth</a:t>
            </a:r>
            <a:endParaRPr/>
          </a:p>
        </p:txBody>
      </p:sp>
      <p:sp>
        <p:nvSpPr>
          <p:cNvPr id="797" name="Google Shape;797;g280d60d6ea1_0_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g2440e9de9da_0_85"/>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High School/District On-Track Growth Considerations</a:t>
            </a:r>
            <a:endParaRPr/>
          </a:p>
        </p:txBody>
      </p:sp>
      <p:sp>
        <p:nvSpPr>
          <p:cNvPr id="803" name="Google Shape;803;g2440e9de9da_0_85"/>
          <p:cNvSpPr txBox="1">
            <a:spLocks noGrp="1"/>
          </p:cNvSpPr>
          <p:nvPr>
            <p:ph type="body" idx="1"/>
          </p:nvPr>
        </p:nvSpPr>
        <p:spPr>
          <a:xfrm>
            <a:off x="628650" y="1463040"/>
            <a:ext cx="7886700" cy="4640700"/>
          </a:xfrm>
          <a:prstGeom prst="rect">
            <a:avLst/>
          </a:prstGeom>
          <a:noFill/>
          <a:ln>
            <a:noFill/>
          </a:ln>
        </p:spPr>
        <p:txBody>
          <a:bodyPr spcFirstLastPara="1" wrap="square" lIns="0" tIns="0" rIns="0" bIns="45700" anchor="t" anchorCtr="0">
            <a:noAutofit/>
          </a:bodyPr>
          <a:lstStyle/>
          <a:p>
            <a:pPr marL="457200" lvl="0" indent="-375165" algn="l" rtl="0">
              <a:lnSpc>
                <a:spcPct val="90000"/>
              </a:lnSpc>
              <a:spcBef>
                <a:spcPts val="1000"/>
              </a:spcBef>
              <a:spcAft>
                <a:spcPts val="0"/>
              </a:spcAft>
              <a:buClr>
                <a:schemeClr val="dk1"/>
              </a:buClr>
              <a:buSzPts val="2308"/>
              <a:buChar char="•"/>
            </a:pPr>
            <a:r>
              <a:rPr lang="en-US" sz="2308"/>
              <a:t>Limitations in analyses presented in March TAP meeting: </a:t>
            </a:r>
            <a:endParaRPr sz="2308"/>
          </a:p>
          <a:p>
            <a:pPr marL="914400" lvl="1" indent="-349765" algn="l" rtl="0">
              <a:lnSpc>
                <a:spcPct val="90000"/>
              </a:lnSpc>
              <a:spcBef>
                <a:spcPts val="500"/>
              </a:spcBef>
              <a:spcAft>
                <a:spcPts val="0"/>
              </a:spcAft>
              <a:buSzPts val="1908"/>
              <a:buChar char="•"/>
            </a:pPr>
            <a:r>
              <a:rPr lang="en-US" sz="1908"/>
              <a:t>Differences in proficiency expectations and number of levels for CMAS v. PSAT</a:t>
            </a:r>
            <a:endParaRPr sz="1908"/>
          </a:p>
          <a:p>
            <a:pPr marL="914400" lvl="1" indent="-349765" algn="l" rtl="0">
              <a:lnSpc>
                <a:spcPct val="90000"/>
              </a:lnSpc>
              <a:spcBef>
                <a:spcPts val="500"/>
              </a:spcBef>
              <a:spcAft>
                <a:spcPts val="0"/>
              </a:spcAft>
              <a:buSzPts val="1908"/>
              <a:buChar char="•"/>
            </a:pPr>
            <a:r>
              <a:rPr lang="en-US" sz="1908"/>
              <a:t>Lower participation than usual in 2021 (58% g8 Math, 73% g9 and 10 PSAT) with over-representation of higher achieving students</a:t>
            </a:r>
            <a:endParaRPr sz="1908"/>
          </a:p>
          <a:p>
            <a:pPr marL="914400" lvl="1" indent="-349765" algn="l" rtl="0">
              <a:lnSpc>
                <a:spcPct val="90000"/>
              </a:lnSpc>
              <a:spcBef>
                <a:spcPts val="500"/>
              </a:spcBef>
              <a:spcAft>
                <a:spcPts val="0"/>
              </a:spcAft>
              <a:buSzPts val="1908"/>
              <a:buChar char="•"/>
            </a:pPr>
            <a:r>
              <a:rPr lang="en-US" sz="1908"/>
              <a:t>Student progress and projections were baselined against a composite academic peer group with scores from 2017, 2018, and 2019</a:t>
            </a:r>
            <a:endParaRPr sz="1908"/>
          </a:p>
          <a:p>
            <a:pPr marL="914400" lvl="1" indent="-349765" algn="l" rtl="0">
              <a:lnSpc>
                <a:spcPct val="90000"/>
              </a:lnSpc>
              <a:spcBef>
                <a:spcPts val="500"/>
              </a:spcBef>
              <a:spcAft>
                <a:spcPts val="0"/>
              </a:spcAft>
              <a:buSzPts val="1908"/>
              <a:buChar char="•"/>
            </a:pPr>
            <a:r>
              <a:rPr lang="en-US" sz="1908"/>
              <a:t>2018 was the first-year grade 9 PSAT was administered, so baseline projections for grade 9 Math were not available</a:t>
            </a:r>
            <a:endParaRPr sz="2308">
              <a:highlight>
                <a:srgbClr val="FFFF00"/>
              </a:highlight>
            </a:endParaRPr>
          </a:p>
          <a:p>
            <a:pPr marL="457200" lvl="0" indent="-375165" algn="l" rtl="0">
              <a:lnSpc>
                <a:spcPct val="90000"/>
              </a:lnSpc>
              <a:spcBef>
                <a:spcPts val="1000"/>
              </a:spcBef>
              <a:spcAft>
                <a:spcPts val="0"/>
              </a:spcAft>
              <a:buClr>
                <a:schemeClr val="dk1"/>
              </a:buClr>
              <a:buSzPts val="2308"/>
              <a:buChar char="•"/>
            </a:pPr>
            <a:r>
              <a:rPr lang="en-US" sz="2308"/>
              <a:t>PSAT/SAT has been confirmed as the vendor for Colorado’s high school assessments starting in spring 2024</a:t>
            </a:r>
            <a:endParaRPr sz="2308"/>
          </a:p>
          <a:p>
            <a:pPr marL="457200" lvl="0" indent="-228600" algn="l" rtl="0">
              <a:lnSpc>
                <a:spcPct val="90000"/>
              </a:lnSpc>
              <a:spcBef>
                <a:spcPts val="1000"/>
              </a:spcBef>
              <a:spcAft>
                <a:spcPts val="0"/>
              </a:spcAft>
              <a:buClr>
                <a:schemeClr val="dk1"/>
              </a:buClr>
              <a:buSzPts val="2400"/>
              <a:buNone/>
            </a:pPr>
            <a:endParaRPr/>
          </a:p>
        </p:txBody>
      </p:sp>
      <p:sp>
        <p:nvSpPr>
          <p:cNvPr id="804" name="Google Shape;804;g2440e9de9da_0_8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g2440e9de9da_0_170"/>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Considerations for the 2024 Digital SAT</a:t>
            </a:r>
            <a:endParaRPr/>
          </a:p>
        </p:txBody>
      </p:sp>
      <p:sp>
        <p:nvSpPr>
          <p:cNvPr id="810" name="Google Shape;810;g2440e9de9da_0_170"/>
          <p:cNvSpPr txBox="1">
            <a:spLocks noGrp="1"/>
          </p:cNvSpPr>
          <p:nvPr>
            <p:ph type="body" idx="1"/>
          </p:nvPr>
        </p:nvSpPr>
        <p:spPr>
          <a:xfrm>
            <a:off x="628650" y="1463039"/>
            <a:ext cx="7886700" cy="4964100"/>
          </a:xfrm>
          <a:prstGeom prst="rect">
            <a:avLst/>
          </a:prstGeom>
          <a:noFill/>
          <a:ln>
            <a:noFill/>
          </a:ln>
        </p:spPr>
        <p:txBody>
          <a:bodyPr spcFirstLastPara="1" wrap="square" lIns="0" tIns="0" rIns="0" bIns="45700" anchor="t" anchorCtr="0">
            <a:noAutofit/>
          </a:bodyPr>
          <a:lstStyle/>
          <a:p>
            <a:pPr marL="0" lvl="0" indent="0" algn="l" rtl="0">
              <a:lnSpc>
                <a:spcPct val="90000"/>
              </a:lnSpc>
              <a:spcBef>
                <a:spcPts val="1000"/>
              </a:spcBef>
              <a:spcAft>
                <a:spcPts val="0"/>
              </a:spcAft>
              <a:buSzPts val="2824"/>
              <a:buNone/>
            </a:pPr>
            <a:r>
              <a:rPr lang="en-US" b="1">
                <a:solidFill>
                  <a:srgbClr val="1E1E1E"/>
                </a:solidFill>
              </a:rPr>
              <a:t>Presentation from CDE’s Assessment Unit with additional detail on the transition to digital PSAT/SAT test administration.</a:t>
            </a:r>
            <a:endParaRPr b="1">
              <a:solidFill>
                <a:srgbClr val="1E1E1E"/>
              </a:solidFill>
            </a:endParaRPr>
          </a:p>
        </p:txBody>
      </p:sp>
      <p:sp>
        <p:nvSpPr>
          <p:cNvPr id="811" name="Google Shape;811;g2440e9de9da_0_170"/>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817" name="Google Shape;817;g2440e9de9da_0_518"/>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Prior TAP Recommendations</a:t>
            </a:r>
            <a:endParaRPr/>
          </a:p>
        </p:txBody>
      </p:sp>
      <p:sp>
        <p:nvSpPr>
          <p:cNvPr id="818" name="Google Shape;818;g2440e9de9da_0_518"/>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0" lvl="0" indent="0" algn="l" rtl="0">
              <a:spcBef>
                <a:spcPts val="1000"/>
              </a:spcBef>
              <a:spcAft>
                <a:spcPts val="0"/>
              </a:spcAft>
              <a:buNone/>
            </a:pPr>
            <a:r>
              <a:rPr lang="en-US" sz="2385"/>
              <a:t>At the May TAP meeting:</a:t>
            </a:r>
            <a:endParaRPr sz="2385"/>
          </a:p>
          <a:p>
            <a:pPr marL="0" lvl="0" indent="0" algn="l" rtl="0">
              <a:spcBef>
                <a:spcPts val="1000"/>
              </a:spcBef>
              <a:spcAft>
                <a:spcPts val="0"/>
              </a:spcAft>
              <a:buNone/>
            </a:pPr>
            <a:endParaRPr sz="2385"/>
          </a:p>
          <a:p>
            <a:pPr marL="457200" lvl="0" indent="-380092" algn="l" rtl="0">
              <a:spcBef>
                <a:spcPts val="1000"/>
              </a:spcBef>
              <a:spcAft>
                <a:spcPts val="0"/>
              </a:spcAft>
              <a:buSzPts val="2386"/>
              <a:buChar char="•"/>
            </a:pPr>
            <a:r>
              <a:rPr lang="en-US" sz="2385" b="1"/>
              <a:t>For high schools and districts,</a:t>
            </a:r>
            <a:r>
              <a:rPr lang="en-US" sz="2385"/>
              <a:t> TAP recommended delaying the On-Track Growth measure to gather more information about changes to the digital version of the PSAT/SAT.</a:t>
            </a:r>
            <a:endParaRPr sz="2385"/>
          </a:p>
          <a:p>
            <a:pPr marL="457200" lvl="0" indent="0" algn="l" rtl="0">
              <a:spcBef>
                <a:spcPts val="1000"/>
              </a:spcBef>
              <a:spcAft>
                <a:spcPts val="0"/>
              </a:spcAft>
              <a:buNone/>
            </a:pPr>
            <a:endParaRPr sz="2385"/>
          </a:p>
          <a:p>
            <a:pPr marL="457200" lvl="0" indent="-380092" algn="l" rtl="0">
              <a:spcBef>
                <a:spcPts val="1000"/>
              </a:spcBef>
              <a:spcAft>
                <a:spcPts val="0"/>
              </a:spcAft>
              <a:buSzPts val="2386"/>
              <a:buChar char="•"/>
            </a:pPr>
            <a:r>
              <a:rPr lang="en-US" sz="2385" b="1"/>
              <a:t>For elementary/middle schools, </a:t>
            </a:r>
            <a:r>
              <a:rPr lang="en-US" sz="2385"/>
              <a:t>TAP recommended sharing the On-Track Growth data to districts or in spreadsheets but not using the measure for accountability purposes until there is a better plan for On-Track Growth for high schools and districts.</a:t>
            </a:r>
            <a:endParaRPr sz="2385"/>
          </a:p>
        </p:txBody>
      </p:sp>
      <p:sp>
        <p:nvSpPr>
          <p:cNvPr id="819" name="Google Shape;819;g2440e9de9da_0_51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2440e9de9da_0_428"/>
          <p:cNvSpPr txBox="1">
            <a:spLocks noGrp="1"/>
          </p:cNvSpPr>
          <p:nvPr>
            <p:ph type="title"/>
          </p:nvPr>
        </p:nvSpPr>
        <p:spPr>
          <a:xfrm>
            <a:off x="245193" y="254514"/>
            <a:ext cx="6081900" cy="756300"/>
          </a:xfrm>
          <a:prstGeom prst="rect">
            <a:avLst/>
          </a:prstGeom>
          <a:noFill/>
          <a:ln>
            <a:noFill/>
          </a:ln>
        </p:spPr>
        <p:txBody>
          <a:bodyPr spcFirstLastPara="1" wrap="square" lIns="0" tIns="0" rIns="0" bIns="0" anchor="ctr" anchorCtr="0">
            <a:normAutofit fontScale="90000"/>
          </a:bodyPr>
          <a:lstStyle/>
          <a:p>
            <a:pPr marL="0" lvl="0" indent="0" algn="l" rtl="0">
              <a:lnSpc>
                <a:spcPct val="90000"/>
              </a:lnSpc>
              <a:spcBef>
                <a:spcPts val="0"/>
              </a:spcBef>
              <a:spcAft>
                <a:spcPts val="0"/>
              </a:spcAft>
              <a:buClr>
                <a:schemeClr val="lt1"/>
              </a:buClr>
              <a:buSzPct val="111111"/>
              <a:buFont typeface="Rockwell"/>
              <a:buNone/>
            </a:pPr>
            <a:r>
              <a:rPr lang="en-US"/>
              <a:t>High School &amp; District Indicator Weightings</a:t>
            </a:r>
            <a:endParaRPr/>
          </a:p>
        </p:txBody>
      </p:sp>
      <p:sp>
        <p:nvSpPr>
          <p:cNvPr id="825" name="Google Shape;825;g2440e9de9da_0_428"/>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36</a:t>
            </a:fld>
            <a:endParaRPr/>
          </a:p>
        </p:txBody>
      </p:sp>
      <p:pic>
        <p:nvPicPr>
          <p:cNvPr id="826" name="Google Shape;826;g2440e9de9da_0_428"/>
          <p:cNvPicPr preferRelativeResize="0"/>
          <p:nvPr/>
        </p:nvPicPr>
        <p:blipFill rotWithShape="1">
          <a:blip r:embed="rId3">
            <a:alphaModFix/>
          </a:blip>
          <a:srcRect/>
          <a:stretch/>
        </p:blipFill>
        <p:spPr>
          <a:xfrm>
            <a:off x="83815" y="1411798"/>
            <a:ext cx="3799696" cy="2659787"/>
          </a:xfrm>
          <a:prstGeom prst="rect">
            <a:avLst/>
          </a:prstGeom>
          <a:noFill/>
          <a:ln>
            <a:noFill/>
          </a:ln>
        </p:spPr>
      </p:pic>
      <p:pic>
        <p:nvPicPr>
          <p:cNvPr id="827" name="Google Shape;827;g2440e9de9da_0_428"/>
          <p:cNvPicPr preferRelativeResize="0"/>
          <p:nvPr/>
        </p:nvPicPr>
        <p:blipFill rotWithShape="1">
          <a:blip r:embed="rId4">
            <a:alphaModFix/>
          </a:blip>
          <a:srcRect/>
          <a:stretch/>
        </p:blipFill>
        <p:spPr>
          <a:xfrm>
            <a:off x="4305585" y="1839224"/>
            <a:ext cx="4534859" cy="4238302"/>
          </a:xfrm>
          <a:prstGeom prst="rect">
            <a:avLst/>
          </a:prstGeom>
          <a:noFill/>
          <a:ln>
            <a:noFill/>
          </a:ln>
        </p:spPr>
      </p:pic>
      <p:sp>
        <p:nvSpPr>
          <p:cNvPr id="828" name="Google Shape;828;g2440e9de9da_0_428"/>
          <p:cNvSpPr txBox="1"/>
          <p:nvPr/>
        </p:nvSpPr>
        <p:spPr>
          <a:xfrm>
            <a:off x="303556" y="4424702"/>
            <a:ext cx="2773200" cy="33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Current weightings </a:t>
            </a:r>
            <a:endParaRPr/>
          </a:p>
        </p:txBody>
      </p:sp>
      <p:sp>
        <p:nvSpPr>
          <p:cNvPr id="829" name="Google Shape;829;g2440e9de9da_0_428"/>
          <p:cNvSpPr txBox="1"/>
          <p:nvPr/>
        </p:nvSpPr>
        <p:spPr>
          <a:xfrm>
            <a:off x="1036555" y="5596021"/>
            <a:ext cx="3799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Would need to investigate and get SBE approval for any revised weightings before adding On-Track to framework</a:t>
            </a:r>
            <a:endParaRPr/>
          </a:p>
        </p:txBody>
      </p:sp>
      <p:sp>
        <p:nvSpPr>
          <p:cNvPr id="830" name="Google Shape;830;g2440e9de9da_0_428"/>
          <p:cNvSpPr/>
          <p:nvPr/>
        </p:nvSpPr>
        <p:spPr>
          <a:xfrm rot="-3119224">
            <a:off x="603111" y="3922525"/>
            <a:ext cx="655690" cy="301981"/>
          </a:xfrm>
          <a:prstGeom prst="rightArrow">
            <a:avLst>
              <a:gd name="adj1" fmla="val 50000"/>
              <a:gd name="adj2" fmla="val 50000"/>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31" name="Google Shape;831;g2440e9de9da_0_428"/>
          <p:cNvSpPr/>
          <p:nvPr/>
        </p:nvSpPr>
        <p:spPr>
          <a:xfrm rot="-2229181">
            <a:off x="4720313" y="5646758"/>
            <a:ext cx="655688" cy="301924"/>
          </a:xfrm>
          <a:prstGeom prst="rightArrow">
            <a:avLst>
              <a:gd name="adj1" fmla="val 50000"/>
              <a:gd name="adj2" fmla="val 50000"/>
            </a:avLst>
          </a:prstGeom>
          <a:solidFill>
            <a:srgbClr val="7F7F7F"/>
          </a:solidFill>
          <a:ln w="2540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Google Shape;837;g287cd9746c8_0_48"/>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On-Track Growth Impact Data- Elementary, Middle, High Combined</a:t>
            </a:r>
            <a:endParaRPr/>
          </a:p>
        </p:txBody>
      </p:sp>
      <p:sp>
        <p:nvSpPr>
          <p:cNvPr id="838" name="Google Shape;838;g287cd9746c8_0_48"/>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37</a:t>
            </a:fld>
            <a:endParaRPr/>
          </a:p>
        </p:txBody>
      </p:sp>
      <p:pic>
        <p:nvPicPr>
          <p:cNvPr id="839" name="Google Shape;839;g287cd9746c8_0_48"/>
          <p:cNvPicPr preferRelativeResize="0"/>
          <p:nvPr/>
        </p:nvPicPr>
        <p:blipFill>
          <a:blip r:embed="rId3">
            <a:alphaModFix/>
          </a:blip>
          <a:stretch>
            <a:fillRect/>
          </a:stretch>
        </p:blipFill>
        <p:spPr>
          <a:xfrm>
            <a:off x="838200" y="1239414"/>
            <a:ext cx="6958584" cy="554855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g287cd9746c8_0_54"/>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On-Track Growth Impact Data- Middle &amp; High Combined</a:t>
            </a:r>
            <a:endParaRPr/>
          </a:p>
        </p:txBody>
      </p:sp>
      <p:sp>
        <p:nvSpPr>
          <p:cNvPr id="846" name="Google Shape;846;g287cd9746c8_0_5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38</a:t>
            </a:fld>
            <a:endParaRPr/>
          </a:p>
        </p:txBody>
      </p:sp>
      <p:pic>
        <p:nvPicPr>
          <p:cNvPr id="847" name="Google Shape;847;g287cd9746c8_0_54"/>
          <p:cNvPicPr preferRelativeResize="0"/>
          <p:nvPr/>
        </p:nvPicPr>
        <p:blipFill>
          <a:blip r:embed="rId3">
            <a:alphaModFix/>
          </a:blip>
          <a:stretch>
            <a:fillRect/>
          </a:stretch>
        </p:blipFill>
        <p:spPr>
          <a:xfrm>
            <a:off x="838200" y="1239414"/>
            <a:ext cx="6958584" cy="552108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g287cd9746c8_0_40"/>
          <p:cNvSpPr txBox="1">
            <a:spLocks noGrp="1"/>
          </p:cNvSpPr>
          <p:nvPr>
            <p:ph type="title"/>
          </p:nvPr>
        </p:nvSpPr>
        <p:spPr>
          <a:xfrm>
            <a:off x="245201" y="254525"/>
            <a:ext cx="6693600" cy="756300"/>
          </a:xfrm>
          <a:prstGeom prst="rect">
            <a:avLst/>
          </a:prstGeom>
        </p:spPr>
        <p:txBody>
          <a:bodyPr spcFirstLastPara="1" wrap="square" lIns="0" tIns="0" rIns="0" bIns="0" anchor="ctr" anchorCtr="0">
            <a:normAutofit fontScale="90000"/>
          </a:bodyPr>
          <a:lstStyle/>
          <a:p>
            <a:pPr marL="0" lvl="0" indent="0" algn="l" rtl="0">
              <a:spcBef>
                <a:spcPts val="0"/>
              </a:spcBef>
              <a:spcAft>
                <a:spcPts val="0"/>
              </a:spcAft>
              <a:buNone/>
            </a:pPr>
            <a:r>
              <a:rPr lang="en-US"/>
              <a:t>On-Track Growth Impact Data- MH &amp; EMH</a:t>
            </a:r>
            <a:endParaRPr/>
          </a:p>
        </p:txBody>
      </p:sp>
      <p:sp>
        <p:nvSpPr>
          <p:cNvPr id="854" name="Google Shape;854;g287cd9746c8_0_4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39</a:t>
            </a:fld>
            <a:endParaRPr/>
          </a:p>
        </p:txBody>
      </p:sp>
      <p:sp>
        <p:nvSpPr>
          <p:cNvPr id="856" name="Google Shape;856;g287cd9746c8_0_40"/>
          <p:cNvSpPr txBox="1"/>
          <p:nvPr/>
        </p:nvSpPr>
        <p:spPr>
          <a:xfrm>
            <a:off x="272775" y="4061000"/>
            <a:ext cx="4284000" cy="2086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Results in minimal changes to school-level framework ratings.</a:t>
            </a:r>
            <a:endParaRPr sz="2200">
              <a:latin typeface="Calibri"/>
              <a:ea typeface="Calibri"/>
              <a:cs typeface="Calibri"/>
              <a:sym typeface="Calibri"/>
            </a:endParaRPr>
          </a:p>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Note that this count includes MH and EMH schools.</a:t>
            </a:r>
            <a:endParaRPr sz="2200">
              <a:latin typeface="Calibri"/>
              <a:ea typeface="Calibri"/>
              <a:cs typeface="Calibri"/>
              <a:sym typeface="Calibri"/>
            </a:endParaRPr>
          </a:p>
        </p:txBody>
      </p:sp>
      <p:pic>
        <p:nvPicPr>
          <p:cNvPr id="857" name="Google Shape;857;g287cd9746c8_0_40"/>
          <p:cNvPicPr preferRelativeResize="0"/>
          <p:nvPr/>
        </p:nvPicPr>
        <p:blipFill>
          <a:blip r:embed="rId3">
            <a:alphaModFix/>
          </a:blip>
          <a:stretch>
            <a:fillRect/>
          </a:stretch>
        </p:blipFill>
        <p:spPr>
          <a:xfrm>
            <a:off x="4517075" y="4221242"/>
            <a:ext cx="4550725" cy="1184450"/>
          </a:xfrm>
          <a:prstGeom prst="rect">
            <a:avLst/>
          </a:prstGeom>
          <a:noFill/>
          <a:ln>
            <a:noFill/>
          </a:ln>
        </p:spPr>
      </p:pic>
      <p:pic>
        <p:nvPicPr>
          <p:cNvPr id="858" name="Google Shape;858;g287cd9746c8_0_40"/>
          <p:cNvPicPr preferRelativeResize="0"/>
          <p:nvPr/>
        </p:nvPicPr>
        <p:blipFill>
          <a:blip r:embed="rId4">
            <a:alphaModFix/>
          </a:blip>
          <a:stretch>
            <a:fillRect/>
          </a:stretch>
        </p:blipFill>
        <p:spPr>
          <a:xfrm>
            <a:off x="114300" y="1597663"/>
            <a:ext cx="8915401" cy="23415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
          <p:cNvSpPr txBox="1">
            <a:spLocks noGrp="1"/>
          </p:cNvSpPr>
          <p:nvPr>
            <p:ph type="ctrTitle"/>
          </p:nvPr>
        </p:nvSpPr>
        <p:spPr>
          <a:xfrm>
            <a:off x="215698" y="2540001"/>
            <a:ext cx="8633834" cy="208631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3600"/>
              <a:buFont typeface="Arial"/>
              <a:buNone/>
            </a:pPr>
            <a:r>
              <a:rPr lang="en-US" sz="3600" b="1">
                <a:latin typeface="Rockwell"/>
                <a:ea typeface="Rockwell"/>
                <a:cs typeface="Rockwell"/>
                <a:sym typeface="Rockwell"/>
              </a:rPr>
              <a:t>Accountability Updates</a:t>
            </a:r>
            <a:br>
              <a:rPr lang="en-US" sz="3600" b="1">
                <a:latin typeface="Rockwell"/>
                <a:ea typeface="Rockwell"/>
                <a:cs typeface="Rockwell"/>
                <a:sym typeface="Rockwell"/>
              </a:rPr>
            </a:br>
            <a:r>
              <a:rPr lang="en-US" sz="2800" b="1">
                <a:latin typeface="Rockwell"/>
                <a:ea typeface="Rockwell"/>
                <a:cs typeface="Rockwell"/>
                <a:sym typeface="Rockwell"/>
              </a:rPr>
              <a:t>Information Item</a:t>
            </a:r>
            <a:br>
              <a:rPr lang="en-US" sz="3600" b="1">
                <a:latin typeface="Rockwell"/>
                <a:ea typeface="Rockwell"/>
                <a:cs typeface="Rockwell"/>
                <a:sym typeface="Rockwell"/>
              </a:rPr>
            </a:br>
            <a:br>
              <a:rPr lang="en-US" sz="3600" b="1">
                <a:latin typeface="Rockwell"/>
                <a:ea typeface="Rockwell"/>
                <a:cs typeface="Rockwell"/>
                <a:sym typeface="Rockwell"/>
              </a:rPr>
            </a:br>
            <a:br>
              <a:rPr lang="en-US" sz="3600" b="1">
                <a:latin typeface="Rockwell"/>
                <a:ea typeface="Rockwell"/>
                <a:cs typeface="Rockwell"/>
                <a:sym typeface="Rockwell"/>
              </a:rPr>
            </a:br>
            <a:r>
              <a:rPr lang="en-US" sz="3200" b="1">
                <a:latin typeface="Rockwell"/>
                <a:ea typeface="Rockwell"/>
                <a:cs typeface="Rockwell"/>
                <a:sym typeface="Rockwell"/>
              </a:rPr>
              <a:t>Lisa Medler</a:t>
            </a:r>
            <a:endParaRPr sz="3200">
              <a:latin typeface="Rockwell"/>
              <a:ea typeface="Rockwell"/>
              <a:cs typeface="Rockwell"/>
              <a:sym typeface="Rockwell"/>
            </a:endParaRPr>
          </a:p>
        </p:txBody>
      </p:sp>
      <p:sp>
        <p:nvSpPr>
          <p:cNvPr id="541" name="Google Shape;541;p5"/>
          <p:cNvSpPr txBox="1">
            <a:spLocks noGrp="1"/>
          </p:cNvSpPr>
          <p:nvPr>
            <p:ph type="sldNum" idx="12"/>
          </p:nvPr>
        </p:nvSpPr>
        <p:spPr>
          <a:xfrm>
            <a:off x="215697"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g287cd9746c8_0_60"/>
          <p:cNvSpPr txBox="1">
            <a:spLocks noGrp="1"/>
          </p:cNvSpPr>
          <p:nvPr>
            <p:ph type="title"/>
          </p:nvPr>
        </p:nvSpPr>
        <p:spPr>
          <a:xfrm>
            <a:off x="245201" y="254525"/>
            <a:ext cx="73275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On-Track Growth Impact Data- Districts</a:t>
            </a:r>
            <a:endParaRPr/>
          </a:p>
        </p:txBody>
      </p:sp>
      <p:sp>
        <p:nvSpPr>
          <p:cNvPr id="865" name="Google Shape;865;g287cd9746c8_0_60"/>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40</a:t>
            </a:fld>
            <a:endParaRPr/>
          </a:p>
        </p:txBody>
      </p:sp>
      <p:pic>
        <p:nvPicPr>
          <p:cNvPr id="866" name="Google Shape;866;g287cd9746c8_0_60"/>
          <p:cNvPicPr preferRelativeResize="0"/>
          <p:nvPr/>
        </p:nvPicPr>
        <p:blipFill>
          <a:blip r:embed="rId3">
            <a:alphaModFix/>
          </a:blip>
          <a:stretch>
            <a:fillRect/>
          </a:stretch>
        </p:blipFill>
        <p:spPr>
          <a:xfrm>
            <a:off x="744700" y="1257300"/>
            <a:ext cx="7093651" cy="57269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g287cd9746c8_0_134"/>
          <p:cNvSpPr txBox="1">
            <a:spLocks noGrp="1"/>
          </p:cNvSpPr>
          <p:nvPr>
            <p:ph type="title"/>
          </p:nvPr>
        </p:nvSpPr>
        <p:spPr>
          <a:xfrm>
            <a:off x="245201" y="254525"/>
            <a:ext cx="66936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On-Track Growth Impact Data- Districts</a:t>
            </a:r>
            <a:endParaRPr/>
          </a:p>
        </p:txBody>
      </p:sp>
      <p:sp>
        <p:nvSpPr>
          <p:cNvPr id="873" name="Google Shape;873;g287cd9746c8_0_134"/>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41</a:t>
            </a:fld>
            <a:endParaRPr/>
          </a:p>
        </p:txBody>
      </p:sp>
      <p:sp>
        <p:nvSpPr>
          <p:cNvPr id="875" name="Google Shape;875;g287cd9746c8_0_134"/>
          <p:cNvSpPr txBox="1"/>
          <p:nvPr/>
        </p:nvSpPr>
        <p:spPr>
          <a:xfrm>
            <a:off x="272775" y="4061000"/>
            <a:ext cx="4284000" cy="20862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Calibri"/>
              <a:buChar char="●"/>
            </a:pPr>
            <a:r>
              <a:rPr lang="en-US" sz="2200">
                <a:latin typeface="Calibri"/>
                <a:ea typeface="Calibri"/>
                <a:cs typeface="Calibri"/>
                <a:sym typeface="Calibri"/>
              </a:rPr>
              <a:t>Results in minimal changes to district-level framework ratings.</a:t>
            </a:r>
            <a:endParaRPr sz="2200">
              <a:latin typeface="Calibri"/>
              <a:ea typeface="Calibri"/>
              <a:cs typeface="Calibri"/>
              <a:sym typeface="Calibri"/>
            </a:endParaRPr>
          </a:p>
          <a:p>
            <a:pPr marL="457200" lvl="0" indent="0" algn="l" rtl="0">
              <a:spcBef>
                <a:spcPts val="0"/>
              </a:spcBef>
              <a:spcAft>
                <a:spcPts val="0"/>
              </a:spcAft>
              <a:buNone/>
            </a:pPr>
            <a:endParaRPr sz="2200">
              <a:latin typeface="Calibri"/>
              <a:ea typeface="Calibri"/>
              <a:cs typeface="Calibri"/>
              <a:sym typeface="Calibri"/>
            </a:endParaRPr>
          </a:p>
        </p:txBody>
      </p:sp>
      <p:pic>
        <p:nvPicPr>
          <p:cNvPr id="876" name="Google Shape;876;g287cd9746c8_0_134"/>
          <p:cNvPicPr preferRelativeResize="0"/>
          <p:nvPr/>
        </p:nvPicPr>
        <p:blipFill>
          <a:blip r:embed="rId3">
            <a:alphaModFix/>
          </a:blip>
          <a:stretch>
            <a:fillRect/>
          </a:stretch>
        </p:blipFill>
        <p:spPr>
          <a:xfrm>
            <a:off x="4468500" y="4175700"/>
            <a:ext cx="4448825" cy="1076325"/>
          </a:xfrm>
          <a:prstGeom prst="rect">
            <a:avLst/>
          </a:prstGeom>
          <a:noFill/>
          <a:ln>
            <a:noFill/>
          </a:ln>
        </p:spPr>
      </p:pic>
      <p:pic>
        <p:nvPicPr>
          <p:cNvPr id="877" name="Google Shape;877;g287cd9746c8_0_134"/>
          <p:cNvPicPr preferRelativeResize="0"/>
          <p:nvPr/>
        </p:nvPicPr>
        <p:blipFill>
          <a:blip r:embed="rId4">
            <a:alphaModFix/>
          </a:blip>
          <a:stretch>
            <a:fillRect/>
          </a:stretch>
        </p:blipFill>
        <p:spPr>
          <a:xfrm>
            <a:off x="76200" y="1544225"/>
            <a:ext cx="8991601" cy="237747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g287cd9746c8_0_127"/>
          <p:cNvSpPr txBox="1">
            <a:spLocks noGrp="1"/>
          </p:cNvSpPr>
          <p:nvPr>
            <p:ph type="title"/>
          </p:nvPr>
        </p:nvSpPr>
        <p:spPr>
          <a:xfrm>
            <a:off x="245193" y="254514"/>
            <a:ext cx="6081900" cy="756300"/>
          </a:xfrm>
          <a:prstGeom prst="rect">
            <a:avLst/>
          </a:prstGeom>
        </p:spPr>
        <p:txBody>
          <a:bodyPr spcFirstLastPara="1" wrap="square" lIns="0" tIns="0" rIns="0" bIns="0" anchor="ctr" anchorCtr="0">
            <a:normAutofit/>
          </a:bodyPr>
          <a:lstStyle/>
          <a:p>
            <a:pPr marL="0" lvl="0" indent="0" algn="l" rtl="0">
              <a:spcBef>
                <a:spcPts val="0"/>
              </a:spcBef>
              <a:spcAft>
                <a:spcPts val="0"/>
              </a:spcAft>
              <a:buNone/>
            </a:pPr>
            <a:r>
              <a:rPr lang="en-US"/>
              <a:t>Limitations to Impact Analysis</a:t>
            </a:r>
            <a:endParaRPr/>
          </a:p>
        </p:txBody>
      </p:sp>
      <p:sp>
        <p:nvSpPr>
          <p:cNvPr id="884" name="Google Shape;884;g287cd9746c8_0_127"/>
          <p:cNvSpPr txBox="1">
            <a:spLocks noGrp="1"/>
          </p:cNvSpPr>
          <p:nvPr>
            <p:ph type="body" idx="1"/>
          </p:nvPr>
        </p:nvSpPr>
        <p:spPr>
          <a:xfrm>
            <a:off x="628650" y="1463040"/>
            <a:ext cx="7886700" cy="4640700"/>
          </a:xfrm>
          <a:prstGeom prst="rect">
            <a:avLst/>
          </a:prstGeom>
        </p:spPr>
        <p:txBody>
          <a:bodyPr spcFirstLastPara="1" wrap="square" lIns="0" tIns="0" rIns="0" bIns="45700" anchor="t" anchorCtr="0">
            <a:noAutofit/>
          </a:bodyPr>
          <a:lstStyle/>
          <a:p>
            <a:pPr marL="457200" lvl="0" indent="-393700" algn="l" rtl="0">
              <a:spcBef>
                <a:spcPts val="1000"/>
              </a:spcBef>
              <a:spcAft>
                <a:spcPts val="0"/>
              </a:spcAft>
              <a:buSzPts val="2600"/>
              <a:buChar char="•"/>
            </a:pPr>
            <a:r>
              <a:rPr lang="en-US" sz="2600" dirty="0"/>
              <a:t>Presented outcomes do not move the points for ELP On Track Growth into the new On Track Growth outcome.</a:t>
            </a:r>
            <a:endParaRPr sz="2600" dirty="0"/>
          </a:p>
          <a:p>
            <a:pPr marL="457200" lvl="0" indent="-393700" algn="l" rtl="0">
              <a:spcBef>
                <a:spcPts val="1000"/>
              </a:spcBef>
              <a:spcAft>
                <a:spcPts val="0"/>
              </a:spcAft>
              <a:buSzPts val="2600"/>
              <a:buChar char="•"/>
            </a:pPr>
            <a:r>
              <a:rPr lang="en-US" sz="2600" b="1" dirty="0"/>
              <a:t>Potential issue: </a:t>
            </a:r>
            <a:r>
              <a:rPr lang="en-US" sz="2600" dirty="0"/>
              <a:t>ELP On Track as part of the heavily weighted growth indicator is currently worth about 4.3% of E and M total framework points and 2.9% for districts and schools serving high school grades. </a:t>
            </a:r>
            <a:endParaRPr sz="2600" dirty="0"/>
          </a:p>
          <a:p>
            <a:pPr marL="457200" lvl="0" indent="-393700" algn="l" rtl="0">
              <a:spcBef>
                <a:spcPts val="0"/>
              </a:spcBef>
              <a:spcAft>
                <a:spcPts val="0"/>
              </a:spcAft>
              <a:buSzPts val="2600"/>
              <a:buChar char="•"/>
            </a:pPr>
            <a:r>
              <a:rPr lang="en-US" sz="2600" dirty="0"/>
              <a:t>If ELP On Track was incorporated into new On Track indicator at the current 2-point level, it would be worth 0.8% of total framework points for all schools and districts. </a:t>
            </a:r>
            <a:endParaRPr sz="2600" dirty="0"/>
          </a:p>
          <a:p>
            <a:pPr marL="457200" lvl="0" indent="-393700" algn="l" rtl="0">
              <a:spcBef>
                <a:spcPts val="0"/>
              </a:spcBef>
              <a:spcAft>
                <a:spcPts val="0"/>
              </a:spcAft>
              <a:buSzPts val="2600"/>
              <a:buChar char="•"/>
            </a:pPr>
            <a:r>
              <a:rPr lang="en-US" sz="2600" dirty="0"/>
              <a:t>What approach (if any) would make the most sense?</a:t>
            </a:r>
            <a:endParaRPr sz="2600" dirty="0"/>
          </a:p>
          <a:p>
            <a:pPr marL="457200" lvl="0" indent="0" algn="l" rtl="0">
              <a:spcBef>
                <a:spcPts val="1000"/>
              </a:spcBef>
              <a:spcAft>
                <a:spcPts val="0"/>
              </a:spcAft>
              <a:buNone/>
            </a:pPr>
            <a:endParaRPr sz="2600" dirty="0"/>
          </a:p>
          <a:p>
            <a:pPr marL="0" lvl="0" indent="0" algn="l" rtl="0">
              <a:spcBef>
                <a:spcPts val="1000"/>
              </a:spcBef>
              <a:spcAft>
                <a:spcPts val="0"/>
              </a:spcAft>
              <a:buNone/>
            </a:pPr>
            <a:endParaRPr dirty="0"/>
          </a:p>
        </p:txBody>
      </p:sp>
      <p:sp>
        <p:nvSpPr>
          <p:cNvPr id="885" name="Google Shape;885;g287cd9746c8_0_127"/>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g2440e9de9da_0_891"/>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rgbClr val="2F5496"/>
              </a:buClr>
              <a:buSzPts val="2400"/>
              <a:buFont typeface="Arial"/>
              <a:buNone/>
            </a:pPr>
            <a:r>
              <a:rPr lang="en-US" sz="2800" b="1">
                <a:solidFill>
                  <a:srgbClr val="2F5496"/>
                </a:solidFill>
                <a:latin typeface="Rockwell"/>
                <a:ea typeface="Rockwell"/>
                <a:cs typeface="Rockwell"/>
                <a:sym typeface="Rockwell"/>
              </a:rPr>
              <a:t>TAP Recommendation</a:t>
            </a:r>
            <a:endParaRPr sz="2800" b="1">
              <a:latin typeface="Rockwell"/>
              <a:ea typeface="Rockwell"/>
              <a:cs typeface="Rockwell"/>
              <a:sym typeface="Rockwell"/>
            </a:endParaRPr>
          </a:p>
        </p:txBody>
      </p:sp>
      <p:sp>
        <p:nvSpPr>
          <p:cNvPr id="891" name="Google Shape;891;g2440e9de9da_0_891"/>
          <p:cNvSpPr txBox="1">
            <a:spLocks noGrp="1"/>
          </p:cNvSpPr>
          <p:nvPr>
            <p:ph type="body" idx="1"/>
          </p:nvPr>
        </p:nvSpPr>
        <p:spPr>
          <a:xfrm>
            <a:off x="628650" y="1399102"/>
            <a:ext cx="7886700" cy="4735500"/>
          </a:xfrm>
          <a:prstGeom prst="rect">
            <a:avLst/>
          </a:prstGeom>
          <a:noFill/>
          <a:ln>
            <a:noFill/>
          </a:ln>
        </p:spPr>
        <p:txBody>
          <a:bodyPr spcFirstLastPara="1" wrap="square" lIns="0" tIns="0" rIns="0" bIns="45700" anchor="t" anchorCtr="0">
            <a:normAutofit/>
          </a:bodyPr>
          <a:lstStyle/>
          <a:p>
            <a:pPr marL="457200" lvl="0" indent="-381000" algn="l" rtl="0">
              <a:lnSpc>
                <a:spcPct val="90000"/>
              </a:lnSpc>
              <a:spcBef>
                <a:spcPts val="0"/>
              </a:spcBef>
              <a:spcAft>
                <a:spcPts val="0"/>
              </a:spcAft>
              <a:buSzPts val="2400"/>
              <a:buChar char="●"/>
            </a:pPr>
            <a:r>
              <a:rPr lang="en-US" dirty="0">
                <a:solidFill>
                  <a:schemeClr val="accent5">
                    <a:lumMod val="75000"/>
                  </a:schemeClr>
                </a:solidFill>
              </a:rPr>
              <a:t>If the State Board wants to move forward with implementing Elementary and Middle School On Track Growth for 2024, does the TAP recommend applying 10% of the total points in the district performance framework calculations to On Track Growth and decrease Achievement to 25% and Growth to 35%?</a:t>
            </a:r>
            <a:endParaRPr dirty="0">
              <a:solidFill>
                <a:schemeClr val="accent5">
                  <a:lumMod val="75000"/>
                </a:schemeClr>
              </a:solidFill>
            </a:endParaRPr>
          </a:p>
          <a:p>
            <a:pPr marL="457200" lvl="0" indent="0" algn="l" rtl="0">
              <a:lnSpc>
                <a:spcPct val="90000"/>
              </a:lnSpc>
              <a:spcBef>
                <a:spcPts val="0"/>
              </a:spcBef>
              <a:spcAft>
                <a:spcPts val="0"/>
              </a:spcAft>
              <a:buNone/>
            </a:pPr>
            <a:endParaRPr dirty="0">
              <a:solidFill>
                <a:schemeClr val="accent5">
                  <a:lumMod val="75000"/>
                </a:schemeClr>
              </a:solidFill>
            </a:endParaRPr>
          </a:p>
          <a:p>
            <a:pPr marL="457200" lvl="0" indent="-381000" algn="l" rtl="0">
              <a:lnSpc>
                <a:spcPct val="90000"/>
              </a:lnSpc>
              <a:spcBef>
                <a:spcPts val="0"/>
              </a:spcBef>
              <a:spcAft>
                <a:spcPts val="0"/>
              </a:spcAft>
              <a:buSzPts val="2400"/>
              <a:buChar char="●"/>
            </a:pPr>
            <a:r>
              <a:rPr lang="en-US" dirty="0">
                <a:solidFill>
                  <a:schemeClr val="accent5">
                    <a:lumMod val="75000"/>
                  </a:schemeClr>
                </a:solidFill>
              </a:rPr>
              <a:t>Or should CDE re-run these analyses with other weight options? and/or with ELP On Track included?</a:t>
            </a:r>
            <a:endParaRPr dirty="0">
              <a:solidFill>
                <a:schemeClr val="accent5">
                  <a:lumMod val="75000"/>
                </a:schemeClr>
              </a:solidFill>
            </a:endParaRPr>
          </a:p>
        </p:txBody>
      </p:sp>
      <p:sp>
        <p:nvSpPr>
          <p:cNvPr id="892" name="Google Shape;892;g2440e9de9da_0_891"/>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96"/>
        <p:cNvGrpSpPr/>
        <p:nvPr/>
      </p:nvGrpSpPr>
      <p:grpSpPr>
        <a:xfrm>
          <a:off x="0" y="0"/>
          <a:ext cx="0" cy="0"/>
          <a:chOff x="0" y="0"/>
          <a:chExt cx="0" cy="0"/>
        </a:xfrm>
      </p:grpSpPr>
      <p:sp>
        <p:nvSpPr>
          <p:cNvPr id="897" name="Google Shape;897;g240cba01834_0_1378"/>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5926"/>
              <a:buFont typeface="Arial"/>
              <a:buNone/>
            </a:pPr>
            <a:r>
              <a:rPr lang="en-US" b="1"/>
              <a:t>Public Comments and Meeting Close</a:t>
            </a:r>
            <a:endParaRPr sz="2700"/>
          </a:p>
        </p:txBody>
      </p:sp>
      <p:sp>
        <p:nvSpPr>
          <p:cNvPr id="898" name="Google Shape;898;g240cba01834_0_1378"/>
          <p:cNvSpPr txBox="1">
            <a:spLocks noGrp="1"/>
          </p:cNvSpPr>
          <p:nvPr>
            <p:ph type="sldNum" idx="12"/>
          </p:nvPr>
        </p:nvSpPr>
        <p:spPr>
          <a:xfrm>
            <a:off x="215697"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44</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02"/>
        <p:cNvGrpSpPr/>
        <p:nvPr/>
      </p:nvGrpSpPr>
      <p:grpSpPr>
        <a:xfrm>
          <a:off x="0" y="0"/>
          <a:ext cx="0" cy="0"/>
          <a:chOff x="0" y="0"/>
          <a:chExt cx="0" cy="0"/>
        </a:xfrm>
      </p:grpSpPr>
      <p:sp>
        <p:nvSpPr>
          <p:cNvPr id="903" name="Google Shape;903;p19"/>
          <p:cNvSpPr txBox="1">
            <a:spLocks noGrp="1"/>
          </p:cNvSpPr>
          <p:nvPr>
            <p:ph type="title"/>
          </p:nvPr>
        </p:nvSpPr>
        <p:spPr>
          <a:xfrm>
            <a:off x="245193" y="512748"/>
            <a:ext cx="6081900" cy="498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t>Technical Advisory Panel</a:t>
            </a:r>
            <a:endParaRPr sz="2800"/>
          </a:p>
        </p:txBody>
      </p:sp>
      <p:sp>
        <p:nvSpPr>
          <p:cNvPr id="904" name="Google Shape;904;p19"/>
          <p:cNvSpPr txBox="1">
            <a:spLocks noGrp="1"/>
          </p:cNvSpPr>
          <p:nvPr>
            <p:ph type="body" idx="1"/>
          </p:nvPr>
        </p:nvSpPr>
        <p:spPr>
          <a:xfrm>
            <a:off x="628650" y="1692066"/>
            <a:ext cx="7886700" cy="4411500"/>
          </a:xfrm>
          <a:prstGeom prst="rect">
            <a:avLst/>
          </a:prstGeom>
          <a:noFill/>
          <a:ln>
            <a:noFill/>
          </a:ln>
        </p:spPr>
        <p:txBody>
          <a:bodyPr spcFirstLastPara="1" wrap="square" lIns="0" tIns="0" rIns="0" bIns="45700" anchor="t" anchorCtr="0">
            <a:normAutofit/>
          </a:bodyPr>
          <a:lstStyle/>
          <a:p>
            <a:pPr marL="228600" lvl="0" indent="-228600" algn="l" rtl="0">
              <a:lnSpc>
                <a:spcPct val="90000"/>
              </a:lnSpc>
              <a:spcBef>
                <a:spcPts val="0"/>
              </a:spcBef>
              <a:spcAft>
                <a:spcPts val="0"/>
              </a:spcAft>
              <a:buClr>
                <a:schemeClr val="dk1"/>
              </a:buClr>
              <a:buSzPts val="2200"/>
              <a:buChar char="•"/>
            </a:pPr>
            <a:r>
              <a:rPr lang="en-US" sz="2200" b="1"/>
              <a:t>Meeting Summary</a:t>
            </a:r>
            <a:endParaRPr/>
          </a:p>
          <a:p>
            <a:pPr marL="685800" lvl="1" indent="-228600" algn="l" rtl="0">
              <a:lnSpc>
                <a:spcPct val="90000"/>
              </a:lnSpc>
              <a:spcBef>
                <a:spcPts val="500"/>
              </a:spcBef>
              <a:spcAft>
                <a:spcPts val="0"/>
              </a:spcAft>
              <a:buClr>
                <a:schemeClr val="dk1"/>
              </a:buClr>
              <a:buSzPts val="2000"/>
              <a:buChar char="•"/>
            </a:pPr>
            <a:r>
              <a:rPr lang="en-US"/>
              <a:t>Suggested future analysis</a:t>
            </a:r>
            <a:endParaRPr/>
          </a:p>
          <a:p>
            <a:pPr marL="685800" lvl="1" indent="-228600" algn="l" rtl="0">
              <a:lnSpc>
                <a:spcPct val="90000"/>
              </a:lnSpc>
              <a:spcBef>
                <a:spcPts val="500"/>
              </a:spcBef>
              <a:spcAft>
                <a:spcPts val="0"/>
              </a:spcAft>
              <a:buClr>
                <a:schemeClr val="dk1"/>
              </a:buClr>
              <a:buSzPts val="2000"/>
              <a:buChar char="•"/>
            </a:pPr>
            <a:r>
              <a:rPr lang="en-US"/>
              <a:t>TAP recommendations from this meeting</a:t>
            </a:r>
            <a:endParaRPr/>
          </a:p>
          <a:p>
            <a:pPr marL="685800" lvl="1" indent="-101600" algn="l" rtl="0">
              <a:lnSpc>
                <a:spcPct val="90000"/>
              </a:lnSpc>
              <a:spcBef>
                <a:spcPts val="500"/>
              </a:spcBef>
              <a:spcAft>
                <a:spcPts val="0"/>
              </a:spcAft>
              <a:buClr>
                <a:schemeClr val="dk1"/>
              </a:buClr>
              <a:buSzPts val="2000"/>
              <a:buNone/>
            </a:pPr>
            <a:endParaRPr/>
          </a:p>
          <a:p>
            <a:pPr marL="228600" lvl="0" indent="-228600" algn="l" rtl="0">
              <a:lnSpc>
                <a:spcPct val="90000"/>
              </a:lnSpc>
              <a:spcBef>
                <a:spcPts val="1000"/>
              </a:spcBef>
              <a:spcAft>
                <a:spcPts val="0"/>
              </a:spcAft>
              <a:buClr>
                <a:schemeClr val="dk1"/>
              </a:buClr>
              <a:buSzPts val="2200"/>
              <a:buChar char="•"/>
            </a:pPr>
            <a:r>
              <a:rPr lang="en-US" sz="2200" b="1"/>
              <a:t>Public Comment</a:t>
            </a:r>
            <a:endParaRPr/>
          </a:p>
          <a:p>
            <a:pPr marL="228600" lvl="0" indent="-76200" algn="l" rtl="0">
              <a:lnSpc>
                <a:spcPct val="90000"/>
              </a:lnSpc>
              <a:spcBef>
                <a:spcPts val="1000"/>
              </a:spcBef>
              <a:spcAft>
                <a:spcPts val="0"/>
              </a:spcAft>
              <a:buClr>
                <a:schemeClr val="dk1"/>
              </a:buClr>
              <a:buSzPts val="2400"/>
              <a:buNone/>
            </a:pPr>
            <a:endParaRPr sz="2000"/>
          </a:p>
          <a:p>
            <a:pPr marL="228600" lvl="0" indent="-228600" algn="l" rtl="0">
              <a:lnSpc>
                <a:spcPct val="90000"/>
              </a:lnSpc>
              <a:spcBef>
                <a:spcPts val="1000"/>
              </a:spcBef>
              <a:spcAft>
                <a:spcPts val="0"/>
              </a:spcAft>
              <a:buClr>
                <a:schemeClr val="dk1"/>
              </a:buClr>
              <a:buSzPts val="2200"/>
              <a:buChar char="•"/>
            </a:pPr>
            <a:r>
              <a:rPr lang="en-US" sz="2200" b="1"/>
              <a:t>Close Meeting</a:t>
            </a:r>
            <a:endParaRPr/>
          </a:p>
          <a:p>
            <a:pPr marL="685800" lvl="1" indent="-228600" algn="l" rtl="0">
              <a:lnSpc>
                <a:spcPct val="90000"/>
              </a:lnSpc>
              <a:spcBef>
                <a:spcPts val="500"/>
              </a:spcBef>
              <a:spcAft>
                <a:spcPts val="0"/>
              </a:spcAft>
              <a:buClr>
                <a:schemeClr val="dk1"/>
              </a:buClr>
              <a:buSzPts val="2000"/>
              <a:buChar char="•"/>
            </a:pPr>
            <a:r>
              <a:rPr lang="en-US"/>
              <a:t>Next Scheduled Meeting: November 16, 1-4pm</a:t>
            </a:r>
            <a:endParaRPr/>
          </a:p>
        </p:txBody>
      </p:sp>
      <p:sp>
        <p:nvSpPr>
          <p:cNvPr id="905" name="Google Shape;905;p1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45</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g240cba01834_0_1366"/>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t>Current State Accountability</a:t>
            </a:r>
            <a:endParaRPr/>
          </a:p>
        </p:txBody>
      </p:sp>
      <p:sp>
        <p:nvSpPr>
          <p:cNvPr id="548" name="Google Shape;548;g240cba01834_0_136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240cba01834_0_1018"/>
          <p:cNvSpPr txBox="1">
            <a:spLocks noGrp="1"/>
          </p:cNvSpPr>
          <p:nvPr>
            <p:ph type="sldNum" idx="12"/>
          </p:nvPr>
        </p:nvSpPr>
        <p:spPr>
          <a:xfrm>
            <a:off x="223071" y="6427019"/>
            <a:ext cx="2057400" cy="365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0000"/>
              </a:buClr>
              <a:buSzPts val="1300"/>
              <a:buFont typeface="Arial"/>
              <a:buNone/>
            </a:pPr>
            <a:fld id="{00000000-1234-1234-1234-123412341234}" type="slidenum">
              <a:rPr lang="en-US">
                <a:solidFill>
                  <a:srgbClr val="7F7F7F"/>
                </a:solidFill>
                <a:latin typeface="Calibri"/>
                <a:ea typeface="Calibri"/>
                <a:cs typeface="Calibri"/>
                <a:sym typeface="Calibri"/>
              </a:rPr>
              <a:t>6</a:t>
            </a:fld>
            <a:endParaRPr>
              <a:solidFill>
                <a:srgbClr val="7F7F7F"/>
              </a:solidFill>
              <a:latin typeface="Calibri"/>
              <a:ea typeface="Calibri"/>
              <a:cs typeface="Calibri"/>
              <a:sym typeface="Calibri"/>
            </a:endParaRPr>
          </a:p>
        </p:txBody>
      </p:sp>
      <p:sp>
        <p:nvSpPr>
          <p:cNvPr id="554" name="Google Shape;554;g240cba01834_0_1018"/>
          <p:cNvSpPr/>
          <p:nvPr/>
        </p:nvSpPr>
        <p:spPr>
          <a:xfrm>
            <a:off x="3573351" y="1332450"/>
            <a:ext cx="2053800" cy="4857600"/>
          </a:xfrm>
          <a:prstGeom prst="downArrow">
            <a:avLst>
              <a:gd name="adj1" fmla="val 50000"/>
              <a:gd name="adj2" fmla="val 50000"/>
            </a:avLst>
          </a:prstGeom>
          <a:solidFill>
            <a:schemeClr val="accent1"/>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5" name="Google Shape;555;g240cba01834_0_1018"/>
          <p:cNvSpPr/>
          <p:nvPr/>
        </p:nvSpPr>
        <p:spPr>
          <a:xfrm>
            <a:off x="6106092" y="1455303"/>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53E7D"/>
                </a:solidFill>
                <a:latin typeface="Arial"/>
                <a:ea typeface="Arial"/>
                <a:cs typeface="Arial"/>
                <a:sym typeface="Arial"/>
              </a:rPr>
              <a:t>1241 Task Force Begins*</a:t>
            </a:r>
            <a:endParaRPr sz="1400" b="0" i="0" u="none" strike="noStrike" cap="none">
              <a:solidFill>
                <a:srgbClr val="000000"/>
              </a:solidFill>
              <a:latin typeface="Arial"/>
              <a:ea typeface="Arial"/>
              <a:cs typeface="Arial"/>
              <a:sym typeface="Arial"/>
            </a:endParaRPr>
          </a:p>
        </p:txBody>
      </p:sp>
      <p:sp>
        <p:nvSpPr>
          <p:cNvPr id="556" name="Google Shape;556;g240cba01834_0_1018"/>
          <p:cNvSpPr txBox="1"/>
          <p:nvPr/>
        </p:nvSpPr>
        <p:spPr>
          <a:xfrm>
            <a:off x="4106750" y="1631919"/>
            <a:ext cx="987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Fall 2023</a:t>
            </a:r>
            <a:endParaRPr sz="1400" b="0" i="0" u="none" strike="noStrike" cap="none">
              <a:solidFill>
                <a:srgbClr val="000000"/>
              </a:solidFill>
              <a:latin typeface="Arial"/>
              <a:ea typeface="Arial"/>
              <a:cs typeface="Arial"/>
              <a:sym typeface="Arial"/>
            </a:endParaRPr>
          </a:p>
        </p:txBody>
      </p:sp>
      <p:sp>
        <p:nvSpPr>
          <p:cNvPr id="557" name="Google Shape;557;g240cba01834_0_1018"/>
          <p:cNvSpPr txBox="1"/>
          <p:nvPr/>
        </p:nvSpPr>
        <p:spPr>
          <a:xfrm>
            <a:off x="4106750" y="2457545"/>
            <a:ext cx="987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Winter 2024</a:t>
            </a:r>
            <a:endParaRPr sz="1400" b="0" i="0" u="none" strike="noStrike" cap="none">
              <a:solidFill>
                <a:srgbClr val="000000"/>
              </a:solidFill>
              <a:latin typeface="Arial"/>
              <a:ea typeface="Arial"/>
              <a:cs typeface="Arial"/>
              <a:sym typeface="Arial"/>
            </a:endParaRPr>
          </a:p>
        </p:txBody>
      </p:sp>
      <p:sp>
        <p:nvSpPr>
          <p:cNvPr id="558" name="Google Shape;558;g240cba01834_0_1018"/>
          <p:cNvSpPr/>
          <p:nvPr/>
        </p:nvSpPr>
        <p:spPr>
          <a:xfrm>
            <a:off x="1294607" y="1467941"/>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8226" y="62036"/>
                </a:moveTo>
                <a:lnTo>
                  <a:pt x="126562" y="62011"/>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55861"/>
                </a:solidFill>
                <a:latin typeface="Arial"/>
                <a:ea typeface="Arial"/>
                <a:cs typeface="Arial"/>
                <a:sym typeface="Arial"/>
              </a:rPr>
              <a:t>2023 Frameworks Released</a:t>
            </a:r>
            <a:endParaRPr sz="1400" b="0" i="0" u="none" strike="noStrike" cap="none">
              <a:solidFill>
                <a:srgbClr val="000000"/>
              </a:solidFill>
              <a:latin typeface="Arial"/>
              <a:ea typeface="Arial"/>
              <a:cs typeface="Arial"/>
              <a:sym typeface="Arial"/>
            </a:endParaRPr>
          </a:p>
        </p:txBody>
      </p:sp>
      <p:sp>
        <p:nvSpPr>
          <p:cNvPr id="559" name="Google Shape;559;g240cba01834_0_1018"/>
          <p:cNvSpPr/>
          <p:nvPr/>
        </p:nvSpPr>
        <p:spPr>
          <a:xfrm>
            <a:off x="1294607" y="2472929"/>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55861"/>
                </a:solidFill>
                <a:latin typeface="Arial"/>
                <a:ea typeface="Arial"/>
                <a:cs typeface="Arial"/>
                <a:sym typeface="Arial"/>
              </a:rPr>
              <a:t>2023 Supplemental Framework Report</a:t>
            </a:r>
            <a:endParaRPr sz="1400" b="0" i="0" u="none" strike="noStrike" cap="none">
              <a:solidFill>
                <a:srgbClr val="000000"/>
              </a:solidFill>
              <a:latin typeface="Arial"/>
              <a:ea typeface="Arial"/>
              <a:cs typeface="Arial"/>
              <a:sym typeface="Arial"/>
            </a:endParaRPr>
          </a:p>
        </p:txBody>
      </p:sp>
      <p:sp>
        <p:nvSpPr>
          <p:cNvPr id="560" name="Google Shape;560;g240cba01834_0_1018"/>
          <p:cNvSpPr/>
          <p:nvPr/>
        </p:nvSpPr>
        <p:spPr>
          <a:xfrm>
            <a:off x="6106092" y="3195494"/>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53E7D"/>
                </a:solidFill>
                <a:latin typeface="Arial"/>
                <a:ea typeface="Arial"/>
                <a:cs typeface="Arial"/>
                <a:sym typeface="Arial"/>
              </a:rPr>
              <a:t>Interim Report Due</a:t>
            </a:r>
            <a:endParaRPr sz="1400" b="0" i="0" u="none" strike="noStrike" cap="none">
              <a:solidFill>
                <a:srgbClr val="000000"/>
              </a:solidFill>
              <a:latin typeface="Arial"/>
              <a:ea typeface="Arial"/>
              <a:cs typeface="Arial"/>
              <a:sym typeface="Arial"/>
            </a:endParaRPr>
          </a:p>
        </p:txBody>
      </p:sp>
      <p:sp>
        <p:nvSpPr>
          <p:cNvPr id="561" name="Google Shape;561;g240cba01834_0_1018"/>
          <p:cNvSpPr txBox="1"/>
          <p:nvPr/>
        </p:nvSpPr>
        <p:spPr>
          <a:xfrm>
            <a:off x="4106750" y="4390787"/>
            <a:ext cx="9870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Fall 2024</a:t>
            </a:r>
            <a:endParaRPr sz="1400" b="0" i="0" u="none" strike="noStrike" cap="none">
              <a:solidFill>
                <a:srgbClr val="000000"/>
              </a:solidFill>
              <a:latin typeface="Arial"/>
              <a:ea typeface="Arial"/>
              <a:cs typeface="Arial"/>
              <a:sym typeface="Arial"/>
            </a:endParaRPr>
          </a:p>
        </p:txBody>
      </p:sp>
      <p:sp>
        <p:nvSpPr>
          <p:cNvPr id="562" name="Google Shape;562;g240cba01834_0_1018"/>
          <p:cNvSpPr/>
          <p:nvPr/>
        </p:nvSpPr>
        <p:spPr>
          <a:xfrm>
            <a:off x="1294607" y="4192834"/>
            <a:ext cx="1799700" cy="806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55861"/>
                </a:solidFill>
                <a:latin typeface="Arial"/>
                <a:ea typeface="Arial"/>
                <a:cs typeface="Arial"/>
                <a:sym typeface="Arial"/>
              </a:rPr>
              <a:t>2024 Framework with New Measures for Points</a:t>
            </a:r>
            <a:endParaRPr sz="1400" b="0" i="0" u="none" strike="noStrike" cap="none">
              <a:solidFill>
                <a:srgbClr val="000000"/>
              </a:solidFill>
              <a:latin typeface="Arial"/>
              <a:ea typeface="Arial"/>
              <a:cs typeface="Arial"/>
              <a:sym typeface="Arial"/>
            </a:endParaRPr>
          </a:p>
        </p:txBody>
      </p:sp>
      <p:sp>
        <p:nvSpPr>
          <p:cNvPr id="563" name="Google Shape;563;g240cba01834_0_1018"/>
          <p:cNvSpPr/>
          <p:nvPr/>
        </p:nvSpPr>
        <p:spPr>
          <a:xfrm>
            <a:off x="6106092" y="4192834"/>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453E7D"/>
                </a:solidFill>
                <a:latin typeface="Arial"/>
                <a:ea typeface="Arial"/>
                <a:cs typeface="Arial"/>
                <a:sym typeface="Arial"/>
              </a:rPr>
              <a:t>Final Report Due</a:t>
            </a:r>
            <a:endParaRPr sz="1400" b="0" i="0" u="none" strike="noStrike" cap="none">
              <a:solidFill>
                <a:srgbClr val="000000"/>
              </a:solidFill>
              <a:latin typeface="Arial"/>
              <a:ea typeface="Arial"/>
              <a:cs typeface="Arial"/>
              <a:sym typeface="Arial"/>
            </a:endParaRPr>
          </a:p>
        </p:txBody>
      </p:sp>
      <p:sp>
        <p:nvSpPr>
          <p:cNvPr id="564" name="Google Shape;564;g240cba01834_0_1018"/>
          <p:cNvSpPr txBox="1"/>
          <p:nvPr/>
        </p:nvSpPr>
        <p:spPr>
          <a:xfrm>
            <a:off x="6418149" y="5267983"/>
            <a:ext cx="17997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Per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HB23-1241</a:t>
            </a:r>
            <a:endParaRPr sz="1400" b="0" i="0" u="none" strike="noStrike" cap="none">
              <a:solidFill>
                <a:srgbClr val="000000"/>
              </a:solidFill>
              <a:latin typeface="Arial"/>
              <a:ea typeface="Arial"/>
              <a:cs typeface="Arial"/>
              <a:sym typeface="Arial"/>
            </a:endParaRPr>
          </a:p>
        </p:txBody>
      </p:sp>
      <p:sp>
        <p:nvSpPr>
          <p:cNvPr id="565" name="Google Shape;565;g240cba01834_0_1018"/>
          <p:cNvSpPr txBox="1"/>
          <p:nvPr/>
        </p:nvSpPr>
        <p:spPr>
          <a:xfrm>
            <a:off x="4106750" y="3312171"/>
            <a:ext cx="9870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Spring 2024</a:t>
            </a:r>
            <a:endParaRPr sz="1400" b="0" i="0" u="none" strike="noStrike" cap="none">
              <a:solidFill>
                <a:srgbClr val="000000"/>
              </a:solidFill>
              <a:latin typeface="Arial"/>
              <a:ea typeface="Arial"/>
              <a:cs typeface="Arial"/>
              <a:sym typeface="Arial"/>
            </a:endParaRPr>
          </a:p>
        </p:txBody>
      </p:sp>
      <p:sp>
        <p:nvSpPr>
          <p:cNvPr id="566" name="Google Shape;566;g240cba01834_0_1018"/>
          <p:cNvSpPr txBox="1">
            <a:spLocks noGrp="1"/>
          </p:cNvSpPr>
          <p:nvPr>
            <p:ph type="title"/>
          </p:nvPr>
        </p:nvSpPr>
        <p:spPr>
          <a:xfrm>
            <a:off x="245194" y="254513"/>
            <a:ext cx="6081900" cy="756300"/>
          </a:xfrm>
          <a:prstGeom prst="rect">
            <a:avLst/>
          </a:prstGeom>
          <a:noFill/>
          <a:ln>
            <a:noFill/>
          </a:ln>
        </p:spPr>
        <p:txBody>
          <a:bodyPr spcFirstLastPara="1" wrap="square" lIns="0" tIns="0" rIns="0" bIns="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800">
                <a:latin typeface="Rockwell"/>
                <a:ea typeface="Rockwell"/>
                <a:cs typeface="Rockwell"/>
                <a:sym typeface="Rockwell"/>
              </a:rPr>
              <a:t>Overarching Accountability Timeline</a:t>
            </a:r>
            <a:endParaRPr sz="2800">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g23f023930f9_0_327"/>
          <p:cNvSpPr txBox="1"/>
          <p:nvPr/>
        </p:nvSpPr>
        <p:spPr>
          <a:xfrm>
            <a:off x="191150" y="56600"/>
            <a:ext cx="8867100" cy="492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Rockwell"/>
                <a:ea typeface="Rockwell"/>
                <a:cs typeface="Rockwell"/>
                <a:sym typeface="Rockwell"/>
              </a:rPr>
              <a:t>2023 State Accountability Timeline</a:t>
            </a:r>
            <a:endParaRPr sz="2000" b="0" i="0" u="none" strike="noStrike" cap="none">
              <a:solidFill>
                <a:srgbClr val="000000"/>
              </a:solidFill>
              <a:latin typeface="Rockwell"/>
              <a:ea typeface="Rockwell"/>
              <a:cs typeface="Rockwell"/>
              <a:sym typeface="Rockwell"/>
            </a:endParaRPr>
          </a:p>
        </p:txBody>
      </p:sp>
      <p:graphicFrame>
        <p:nvGraphicFramePr>
          <p:cNvPr id="572" name="Google Shape;572;g23f023930f9_0_327"/>
          <p:cNvGraphicFramePr/>
          <p:nvPr/>
        </p:nvGraphicFramePr>
        <p:xfrm>
          <a:off x="317175" y="589525"/>
          <a:ext cx="8509650" cy="6198145"/>
        </p:xfrm>
        <a:graphic>
          <a:graphicData uri="http://schemas.openxmlformats.org/drawingml/2006/table">
            <a:tbl>
              <a:tblPr>
                <a:noFill/>
                <a:tableStyleId>{3B32D120-B193-49D9-9CA2-A8B8D8AA6356}</a:tableStyleId>
              </a:tblPr>
              <a:tblGrid>
                <a:gridCol w="1925475">
                  <a:extLst>
                    <a:ext uri="{9D8B030D-6E8A-4147-A177-3AD203B41FA5}">
                      <a16:colId xmlns:a16="http://schemas.microsoft.com/office/drawing/2014/main" val="20000"/>
                    </a:ext>
                  </a:extLst>
                </a:gridCol>
                <a:gridCol w="6584175">
                  <a:extLst>
                    <a:ext uri="{9D8B030D-6E8A-4147-A177-3AD203B41FA5}">
                      <a16:colId xmlns:a16="http://schemas.microsoft.com/office/drawing/2014/main" val="20001"/>
                    </a:ext>
                  </a:extLst>
                </a:gridCol>
              </a:tblGrid>
              <a:tr h="506875">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a:solidFill>
                            <a:srgbClr val="FFFFFF"/>
                          </a:solidFill>
                          <a:latin typeface="Calibri"/>
                          <a:ea typeface="Calibri"/>
                          <a:cs typeface="Calibri"/>
                          <a:sym typeface="Calibri"/>
                        </a:rPr>
                        <a:t>Anticipated Timeframe</a:t>
                      </a:r>
                      <a:endParaRPr sz="1300" b="1" u="none" strike="noStrike" cap="none">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761D"/>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a:solidFill>
                            <a:srgbClr val="FFFFFF"/>
                          </a:solidFill>
                          <a:latin typeface="Calibri"/>
                          <a:ea typeface="Calibri"/>
                          <a:cs typeface="Calibri"/>
                          <a:sym typeface="Calibri"/>
                        </a:rPr>
                        <a:t>Activities/Actions</a:t>
                      </a:r>
                      <a:endParaRPr sz="1300" b="1" u="none" strike="noStrike" cap="none">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38761D"/>
                    </a:solidFill>
                  </a:tcPr>
                </a:tc>
                <a:extLst>
                  <a:ext uri="{0D108BD9-81ED-4DB2-BD59-A6C34878D82A}">
                    <a16:rowId xmlns:a16="http://schemas.microsoft.com/office/drawing/2014/main" val="10000"/>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June 29</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Districts Receive ACCESS Growth Data </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1"/>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August 14</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Districts Receive CMAS and P/SAT Achievement, Growth, Participation Data; UIP Data Dashboards available</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August 17 (SBE Meeting)</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Public Release of Colorado Growth Data Results; Alternative Education Campus (AEC) Designations Finalized</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3"/>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August 21</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Districts Receive Matriculation Data</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August 23</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Preliminary Performance Frameworks Released to Districts. Public release August 29.</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5"/>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September 12</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AEC Performance Frameworks Released</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Early September</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ESSA Identifications (i.e., CS, TS, A-TS) Released to Districts. Districts will need to notify schools.</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7"/>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September 22</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Accreditation Form Submissions Due for ALL Districts</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5560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October 16</a:t>
                      </a:r>
                      <a:endParaRPr sz="1200" b="1"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Unified Improvement Plan (UIP) Submissions Due</a:t>
                      </a:r>
                      <a:endParaRPr sz="1200" b="1" u="none" strike="noStrike" cap="none">
                        <a:latin typeface="Calibri"/>
                        <a:ea typeface="Calibri"/>
                        <a:cs typeface="Calibri"/>
                        <a:sym typeface="Calibri"/>
                      </a:endParaRPr>
                    </a:p>
                    <a:p>
                      <a:pPr marL="0" marR="0" lvl="0" indent="0" algn="l" rtl="0">
                        <a:lnSpc>
                          <a:spcPct val="100000"/>
                        </a:lnSpc>
                        <a:spcBef>
                          <a:spcPts val="1300"/>
                        </a:spcBef>
                        <a:spcAft>
                          <a:spcPts val="0"/>
                        </a:spcAft>
                        <a:buClr>
                          <a:srgbClr val="000000"/>
                        </a:buClr>
                        <a:buSzPts val="1200"/>
                        <a:buFont typeface="Arial"/>
                        <a:buNone/>
                      </a:pPr>
                      <a:r>
                        <a:rPr lang="en-US" sz="1200" b="1" u="none" strike="noStrike" cap="none">
                          <a:latin typeface="Calibri"/>
                          <a:ea typeface="Calibri"/>
                          <a:cs typeface="Calibri"/>
                          <a:sym typeface="Calibri"/>
                        </a:rPr>
                        <a:t>Final Request to Reconsider Materials Due (for participating districts)</a:t>
                      </a:r>
                      <a:endParaRPr sz="1200" b="1"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09"/>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November 8-9 (SBE Meeting)</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 Accreditation Ratings &amp; School Plan Types Finalized for Districts/Schools </a:t>
                      </a:r>
                      <a:r>
                        <a:rPr lang="en-US" sz="1200" i="1" u="none" strike="noStrike" cap="none">
                          <a:latin typeface="Calibri"/>
                          <a:ea typeface="Calibri"/>
                          <a:cs typeface="Calibri"/>
                          <a:sym typeface="Calibri"/>
                        </a:rPr>
                        <a:t>not </a:t>
                      </a:r>
                      <a:r>
                        <a:rPr lang="en-US" sz="1200" u="none" strike="noStrike" cap="none">
                          <a:latin typeface="Calibri"/>
                          <a:ea typeface="Calibri"/>
                          <a:cs typeface="Calibri"/>
                          <a:sym typeface="Calibri"/>
                        </a:rPr>
                        <a:t>participating in request to reconsider</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December 13-14 (SBE Meeting) </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 Accreditation Ratings &amp; School Plan Types Finalized for Districts/Schools participating in request to reconsider</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1"/>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By December 31</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District Accreditation Contracts Due</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Late January</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Informational reports release to districts with new measures (e.g., PWR Higher Bar measures).</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D9EAD3"/>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g240d34487dc_0_22"/>
          <p:cNvSpPr txBox="1"/>
          <p:nvPr/>
        </p:nvSpPr>
        <p:spPr>
          <a:xfrm>
            <a:off x="191150" y="56600"/>
            <a:ext cx="88671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Rockwell"/>
                <a:ea typeface="Rockwell"/>
                <a:cs typeface="Rockwell"/>
                <a:sym typeface="Rockwell"/>
              </a:rPr>
              <a:t>Timeline for Upcoming Accountability Discussions </a:t>
            </a:r>
            <a:br>
              <a:rPr lang="en-US" sz="2000" b="0" i="0" u="none" strike="noStrike" cap="none">
                <a:solidFill>
                  <a:srgbClr val="000000"/>
                </a:solidFill>
                <a:latin typeface="Rockwell"/>
                <a:ea typeface="Rockwell"/>
                <a:cs typeface="Rockwell"/>
                <a:sym typeface="Rockwell"/>
              </a:rPr>
            </a:br>
            <a:r>
              <a:rPr lang="en-US" sz="2000" b="0" i="0" u="none" strike="noStrike" cap="none">
                <a:solidFill>
                  <a:srgbClr val="000000"/>
                </a:solidFill>
                <a:latin typeface="Rockwell"/>
                <a:ea typeface="Rockwell"/>
                <a:cs typeface="Rockwell"/>
                <a:sym typeface="Rockwell"/>
              </a:rPr>
              <a:t>with the State Board of Education</a:t>
            </a:r>
            <a:endParaRPr sz="2000" b="0" i="0" u="none" strike="noStrike" cap="none">
              <a:solidFill>
                <a:srgbClr val="000000"/>
              </a:solidFill>
              <a:latin typeface="Rockwell"/>
              <a:ea typeface="Rockwell"/>
              <a:cs typeface="Rockwell"/>
              <a:sym typeface="Rockwell"/>
            </a:endParaRPr>
          </a:p>
        </p:txBody>
      </p:sp>
      <p:graphicFrame>
        <p:nvGraphicFramePr>
          <p:cNvPr id="578" name="Google Shape;578;g240d34487dc_0_22"/>
          <p:cNvGraphicFramePr/>
          <p:nvPr/>
        </p:nvGraphicFramePr>
        <p:xfrm>
          <a:off x="232900" y="949675"/>
          <a:ext cx="8509650" cy="3060355"/>
        </p:xfrm>
        <a:graphic>
          <a:graphicData uri="http://schemas.openxmlformats.org/drawingml/2006/table">
            <a:tbl>
              <a:tblPr>
                <a:noFill/>
                <a:tableStyleId>{3B32D120-B193-49D9-9CA2-A8B8D8AA6356}</a:tableStyleId>
              </a:tblPr>
              <a:tblGrid>
                <a:gridCol w="1925475">
                  <a:extLst>
                    <a:ext uri="{9D8B030D-6E8A-4147-A177-3AD203B41FA5}">
                      <a16:colId xmlns:a16="http://schemas.microsoft.com/office/drawing/2014/main" val="20000"/>
                    </a:ext>
                  </a:extLst>
                </a:gridCol>
                <a:gridCol w="6584175">
                  <a:extLst>
                    <a:ext uri="{9D8B030D-6E8A-4147-A177-3AD203B41FA5}">
                      <a16:colId xmlns:a16="http://schemas.microsoft.com/office/drawing/2014/main" val="20001"/>
                    </a:ext>
                  </a:extLst>
                </a:gridCol>
              </a:tblGrid>
              <a:tr h="506875">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a:solidFill>
                            <a:srgbClr val="FFFFFF"/>
                          </a:solidFill>
                          <a:latin typeface="Calibri"/>
                          <a:ea typeface="Calibri"/>
                          <a:cs typeface="Calibri"/>
                          <a:sym typeface="Calibri"/>
                        </a:rPr>
                        <a:t>Anticipated Timeframe</a:t>
                      </a:r>
                      <a:endParaRPr sz="1300" b="1" u="none" strike="noStrike" cap="none">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597D3"/>
                    </a:solidFill>
                  </a:tcPr>
                </a:tc>
                <a:tc>
                  <a:txBody>
                    <a:bodyPr/>
                    <a:lstStyle/>
                    <a:p>
                      <a:pPr marL="0" marR="0" lvl="0" indent="0" algn="l" rtl="0">
                        <a:lnSpc>
                          <a:spcPct val="115000"/>
                        </a:lnSpc>
                        <a:spcBef>
                          <a:spcPts val="0"/>
                        </a:spcBef>
                        <a:spcAft>
                          <a:spcPts val="0"/>
                        </a:spcAft>
                        <a:buClr>
                          <a:srgbClr val="000000"/>
                        </a:buClr>
                        <a:buSzPts val="1300"/>
                        <a:buFont typeface="Arial"/>
                        <a:buNone/>
                      </a:pPr>
                      <a:r>
                        <a:rPr lang="en-US" sz="1300" b="1" u="none" strike="noStrike" cap="none">
                          <a:solidFill>
                            <a:srgbClr val="FFFFFF"/>
                          </a:solidFill>
                          <a:latin typeface="Calibri"/>
                          <a:ea typeface="Calibri"/>
                          <a:cs typeface="Calibri"/>
                          <a:sym typeface="Calibri"/>
                        </a:rPr>
                        <a:t>Activities/Actions</a:t>
                      </a:r>
                      <a:endParaRPr sz="1300" b="1" u="none" strike="noStrike" cap="none">
                        <a:solidFill>
                          <a:srgbClr val="FFFFFF"/>
                        </a:solidFill>
                        <a:latin typeface="Calibri"/>
                        <a:ea typeface="Calibri"/>
                        <a:cs typeface="Calibri"/>
                        <a:sym typeface="Calibri"/>
                      </a:endParaRPr>
                    </a:p>
                  </a:txBody>
                  <a:tcPr marL="88900" marR="88900" marT="67725" marB="67725">
                    <a:lnL w="9525" cap="flat" cmpd="sng">
                      <a:solidFill>
                        <a:schemeClr val="dk2">
                          <a:alpha val="0"/>
                        </a:schemeClr>
                      </a:solidFill>
                      <a:prstDash val="solid"/>
                      <a:round/>
                      <a:headEnd type="none" w="sm" len="sm"/>
                      <a:tailEnd type="none" w="sm" len="sm"/>
                    </a:lnL>
                    <a:lnR w="9525" cap="flat" cmpd="sng">
                      <a:solidFill>
                        <a:schemeClr val="dk2">
                          <a:alpha val="0"/>
                        </a:schemeClr>
                      </a:solidFill>
                      <a:prstDash val="solid"/>
                      <a:round/>
                      <a:headEnd type="none" w="sm" len="sm"/>
                      <a:tailEnd type="none" w="sm" len="sm"/>
                    </a:lnR>
                    <a:lnT w="9525" cap="flat" cmpd="sng">
                      <a:solidFill>
                        <a:schemeClr val="dk2">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5597D3"/>
                    </a:solidFill>
                  </a:tcPr>
                </a:tc>
                <a:extLst>
                  <a:ext uri="{0D108BD9-81ED-4DB2-BD59-A6C34878D82A}">
                    <a16:rowId xmlns:a16="http://schemas.microsoft.com/office/drawing/2014/main" val="10000"/>
                  </a:ext>
                </a:extLst>
              </a:tr>
              <a:tr h="26825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September 13 &amp; 14</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CAF8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CDE presents on statewide trends of 2023 Preliminary Performance Frameworks (informational)</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     AND</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CDE presents on New framework measures (informational) </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solidFill>
                      <a:prstDash val="solid"/>
                      <a:round/>
                      <a:headEnd type="none" w="sm" len="sm"/>
                      <a:tailEnd type="none" w="sm" len="sm"/>
                    </a:lnB>
                    <a:solidFill>
                      <a:srgbClr val="CAF8FF"/>
                    </a:solidFill>
                  </a:tcPr>
                </a:tc>
                <a:extLst>
                  <a:ext uri="{0D108BD9-81ED-4DB2-BD59-A6C34878D82A}">
                    <a16:rowId xmlns:a16="http://schemas.microsoft.com/office/drawing/2014/main" val="10001"/>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October 11 &amp; 12</a:t>
                      </a:r>
                      <a:endParaRPr sz="1200" b="1"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b="1" u="none" strike="noStrike" cap="none">
                          <a:latin typeface="Calibri"/>
                          <a:ea typeface="Calibri"/>
                          <a:cs typeface="Calibri"/>
                          <a:sym typeface="Calibri"/>
                        </a:rPr>
                        <a:t>CDE presents on statewide framework targets for 2024 including anticipated new measures (informational)</a:t>
                      </a:r>
                      <a:endParaRPr sz="1200" b="1"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November 8 &amp; 9</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F8FF"/>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SBE votes on 2024 statewide framework targets (vote)</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     AND</a:t>
                      </a:r>
                      <a:endParaRPr sz="12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SBE finalizes District Accreditation Ratings &amp; School Plan Types </a:t>
                      </a:r>
                      <a:r>
                        <a:rPr lang="en-US" sz="1200" i="1" u="none" strike="noStrike" cap="none">
                          <a:latin typeface="Calibri"/>
                          <a:ea typeface="Calibri"/>
                          <a:cs typeface="Calibri"/>
                          <a:sym typeface="Calibri"/>
                        </a:rPr>
                        <a:t>not </a:t>
                      </a:r>
                      <a:r>
                        <a:rPr lang="en-US" sz="1200" u="none" strike="noStrike" cap="none">
                          <a:latin typeface="Calibri"/>
                          <a:ea typeface="Calibri"/>
                          <a:cs typeface="Calibri"/>
                          <a:sym typeface="Calibri"/>
                        </a:rPr>
                        <a:t>participating in request to reconsider (consent item)</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AF8FF"/>
                    </a:solidFill>
                  </a:tcPr>
                </a:tc>
                <a:extLst>
                  <a:ext uri="{0D108BD9-81ED-4DB2-BD59-A6C34878D82A}">
                    <a16:rowId xmlns:a16="http://schemas.microsoft.com/office/drawing/2014/main" val="10003"/>
                  </a:ext>
                </a:extLst>
              </a:tr>
              <a:tr h="436700">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December 13-14</a:t>
                      </a:r>
                      <a:endParaRPr sz="1200" u="none" strike="noStrike" cap="none">
                        <a:latin typeface="Calibri"/>
                        <a:ea typeface="Calibri"/>
                        <a:cs typeface="Calibri"/>
                        <a:sym typeface="Calibri"/>
                      </a:endParaRPr>
                    </a:p>
                  </a:txBody>
                  <a:tcPr marL="88900" marR="88900" marT="67725" marB="67725">
                    <a:lnL w="12650" cap="flat" cmpd="sng">
                      <a:solidFill>
                        <a:srgbClr val="FFFFFF"/>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US" sz="1200" u="none" strike="noStrike" cap="none">
                          <a:latin typeface="Calibri"/>
                          <a:ea typeface="Calibri"/>
                          <a:cs typeface="Calibri"/>
                          <a:sym typeface="Calibri"/>
                        </a:rPr>
                        <a:t>SBE finalizes District Accreditation Ratings &amp; School Plan Types Finalized for Districts/Schools participating in request to reconsider (vote)</a:t>
                      </a:r>
                      <a:endParaRPr sz="1200" u="none" strike="noStrike" cap="none">
                        <a:latin typeface="Calibri"/>
                        <a:ea typeface="Calibri"/>
                        <a:cs typeface="Calibri"/>
                        <a:sym typeface="Calibri"/>
                      </a:endParaRPr>
                    </a:p>
                  </a:txBody>
                  <a:tcPr marL="88900" marR="88900" marT="67725" marB="67725">
                    <a:lnL w="9525" cap="flat" cmpd="sng">
                      <a:solidFill>
                        <a:srgbClr val="000000"/>
                      </a:solidFill>
                      <a:prstDash val="solid"/>
                      <a:round/>
                      <a:headEnd type="none" w="sm" len="sm"/>
                      <a:tailEnd type="none" w="sm" len="sm"/>
                    </a:lnL>
                    <a:lnR w="12650" cap="flat" cmpd="sng">
                      <a:solidFill>
                        <a:srgbClr val="FFFFFF"/>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g240cba01834_0_1372"/>
          <p:cNvSpPr txBox="1">
            <a:spLocks noGrp="1"/>
          </p:cNvSpPr>
          <p:nvPr>
            <p:ph type="ctrTitle"/>
          </p:nvPr>
        </p:nvSpPr>
        <p:spPr>
          <a:xfrm>
            <a:off x="685800" y="2595716"/>
            <a:ext cx="7772400" cy="23376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4000"/>
              <a:buNone/>
            </a:pPr>
            <a:r>
              <a:rPr lang="en-US"/>
              <a:t>Task Force Updates</a:t>
            </a:r>
            <a:endParaRPr/>
          </a:p>
        </p:txBody>
      </p:sp>
      <p:sp>
        <p:nvSpPr>
          <p:cNvPr id="585" name="Google Shape;585;g240cba01834_0_1372"/>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2630</Words>
  <Application>Microsoft Office PowerPoint</Application>
  <PresentationFormat>On-screen Show (4:3)</PresentationFormat>
  <Paragraphs>318</Paragraphs>
  <Slides>45</Slides>
  <Notes>45</Notes>
  <HiddenSlides>3</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45</vt:i4>
      </vt:variant>
    </vt:vector>
  </HeadingPairs>
  <TitlesOfParts>
    <vt:vector size="54" baseType="lpstr">
      <vt:lpstr>Arial</vt:lpstr>
      <vt:lpstr>Noto Sans Symbols</vt:lpstr>
      <vt:lpstr>Calibri</vt:lpstr>
      <vt:lpstr>Rockwell</vt:lpstr>
      <vt:lpstr>Roboto</vt:lpstr>
      <vt:lpstr>Courier New</vt:lpstr>
      <vt:lpstr>Office Theme</vt:lpstr>
      <vt:lpstr>CDE </vt:lpstr>
      <vt:lpstr>Office Theme</vt:lpstr>
      <vt:lpstr>Technical Advisory Panel Meeting</vt:lpstr>
      <vt:lpstr>Welcome &amp; Introductions</vt:lpstr>
      <vt:lpstr>Agenda for Today</vt:lpstr>
      <vt:lpstr>Accountability Updates Information Item   Lisa Medler</vt:lpstr>
      <vt:lpstr>Current State Accountability</vt:lpstr>
      <vt:lpstr>Overarching Accountability Timeline</vt:lpstr>
      <vt:lpstr>PowerPoint Presentation</vt:lpstr>
      <vt:lpstr>PowerPoint Presentation</vt:lpstr>
      <vt:lpstr>Task Force Updates</vt:lpstr>
      <vt:lpstr>H.B. 23-1241:  Accountability, Accreditation, Student Performance, and Resource Inequity Task Force</vt:lpstr>
      <vt:lpstr>H.B. 22-1215:  Study Of Expanding Extended High School Programs</vt:lpstr>
      <vt:lpstr>New Higher Bar Sub Indicators   Information Item  Marie Huchton  </vt:lpstr>
      <vt:lpstr>Two New PWR Sub-Indicators </vt:lpstr>
      <vt:lpstr>PWR Sub-Indicator Calculation Methodology</vt:lpstr>
      <vt:lpstr>Data Build for Higher Bar and Non-ELA/Math Metrics </vt:lpstr>
      <vt:lpstr>Current PWR Indicator Points</vt:lpstr>
      <vt:lpstr>August TAP Meeting -  Recommendation to the State Board of Education</vt:lpstr>
      <vt:lpstr>Update - September 14 Board Meeting</vt:lpstr>
      <vt:lpstr>Break (10 minutes)</vt:lpstr>
      <vt:lpstr>On-Track Growth Indicator   Feedback Item  Marie Huchton  </vt:lpstr>
      <vt:lpstr>On-Track Growth | Overview</vt:lpstr>
      <vt:lpstr>Elementary/Middle School On-Track Growth</vt:lpstr>
      <vt:lpstr>Approved Indicator Weightings for Elementary &amp; Middle School</vt:lpstr>
      <vt:lpstr>2023 On-Track Growth Targets- Elementary</vt:lpstr>
      <vt:lpstr>2023 On-Track Growth Targets- Middle School</vt:lpstr>
      <vt:lpstr>On-Track Growth Impact Data- Elementary Only</vt:lpstr>
      <vt:lpstr>On-Track Growth Impact Data- Middle School Only</vt:lpstr>
      <vt:lpstr>On-Track Growth Impact Data- Elementary &amp; Middle Combined</vt:lpstr>
      <vt:lpstr>On-Track Growth Impact Data- E, M, &amp; EM</vt:lpstr>
      <vt:lpstr>On-Track Growth Impact Data- Elementary</vt:lpstr>
      <vt:lpstr>On-Track Growth Impact Data- Middle</vt:lpstr>
      <vt:lpstr>High School/District On-Track Growth</vt:lpstr>
      <vt:lpstr>High School/District On-Track Growth Considerations</vt:lpstr>
      <vt:lpstr>Considerations for the 2024 Digital SAT</vt:lpstr>
      <vt:lpstr>Prior TAP Recommendations</vt:lpstr>
      <vt:lpstr>High School &amp; District Indicator Weightings</vt:lpstr>
      <vt:lpstr>On-Track Growth Impact Data- Elementary, Middle, High Combined</vt:lpstr>
      <vt:lpstr>On-Track Growth Impact Data- Middle &amp; High Combined</vt:lpstr>
      <vt:lpstr>On-Track Growth Impact Data- MH &amp; EMH</vt:lpstr>
      <vt:lpstr>On-Track Growth Impact Data- Districts</vt:lpstr>
      <vt:lpstr>On-Track Growth Impact Data- Districts</vt:lpstr>
      <vt:lpstr>Limitations to Impact Analysis</vt:lpstr>
      <vt:lpstr>TAP Recommendation</vt:lpstr>
      <vt:lpstr>Public Comments and Meeting Close</vt:lpstr>
      <vt:lpstr>Technical Advisory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Advisory Panel Meeting</dc:title>
  <dc:creator>Madorin, Acacia</dc:creator>
  <cp:lastModifiedBy>Wales, Aislinn</cp:lastModifiedBy>
  <cp:revision>2</cp:revision>
  <dcterms:created xsi:type="dcterms:W3CDTF">2019-06-25T17:30:52Z</dcterms:created>
  <dcterms:modified xsi:type="dcterms:W3CDTF">2023-10-05T17:25:04Z</dcterms:modified>
</cp:coreProperties>
</file>