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92" r:id="rId2"/>
    <p:sldId id="258" r:id="rId3"/>
    <p:sldId id="266" r:id="rId4"/>
    <p:sldId id="277" r:id="rId5"/>
    <p:sldId id="268" r:id="rId6"/>
    <p:sldId id="269" r:id="rId7"/>
    <p:sldId id="267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76" r:id="rId16"/>
    <p:sldId id="270" r:id="rId17"/>
    <p:sldId id="271" r:id="rId18"/>
    <p:sldId id="272" r:id="rId19"/>
    <p:sldId id="273" r:id="rId20"/>
    <p:sldId id="275" r:id="rId21"/>
    <p:sldId id="287" r:id="rId22"/>
    <p:sldId id="278" r:id="rId23"/>
    <p:sldId id="288" r:id="rId24"/>
    <p:sldId id="289" r:id="rId25"/>
    <p:sldId id="290" r:id="rId26"/>
    <p:sldId id="291" r:id="rId27"/>
    <p:sldId id="26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arson, Alyssa" initials="A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E8E"/>
    <a:srgbClr val="EF7521"/>
    <a:srgbClr val="46797A"/>
    <a:srgbClr val="86BE40"/>
    <a:srgbClr val="FFC846"/>
    <a:srgbClr val="5C6670"/>
    <a:srgbClr val="488BC9"/>
    <a:srgbClr val="82797A"/>
    <a:srgbClr val="6EC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89133" autoAdjust="0"/>
  </p:normalViewPr>
  <p:slideViewPr>
    <p:cSldViewPr snapToGrid="0" showGuides="1">
      <p:cViewPr varScale="1">
        <p:scale>
          <a:sx n="39" d="100"/>
          <a:sy n="39" d="100"/>
        </p:scale>
        <p:origin x="58" y="8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4082D6-D247-4551-A383-1BA25CC31E51}" type="doc">
      <dgm:prSet loTypeId="urn:microsoft.com/office/officeart/2005/8/layout/lProcess1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8735FDF-9BB7-4E40-B201-4F5B2B47D29B}">
      <dgm:prSet phldrT="[Text]"/>
      <dgm:spPr/>
      <dgm:t>
        <a:bodyPr/>
        <a:lstStyle/>
        <a:p>
          <a:r>
            <a:rPr lang="en-US" dirty="0" smtClean="0"/>
            <a:t>Academic Achievement</a:t>
          </a:r>
          <a:endParaRPr lang="en-US" dirty="0"/>
        </a:p>
      </dgm:t>
    </dgm:pt>
    <dgm:pt modelId="{19BCAC79-A408-453A-B82A-CFD60172F8F1}" type="parTrans" cxnId="{BC0C7AE3-27F1-4280-8662-47EA73E6D16C}">
      <dgm:prSet/>
      <dgm:spPr/>
      <dgm:t>
        <a:bodyPr/>
        <a:lstStyle/>
        <a:p>
          <a:endParaRPr lang="en-US"/>
        </a:p>
      </dgm:t>
    </dgm:pt>
    <dgm:pt modelId="{E2EC8939-6033-46DC-8980-AE774C131A78}" type="sibTrans" cxnId="{BC0C7AE3-27F1-4280-8662-47EA73E6D16C}">
      <dgm:prSet/>
      <dgm:spPr/>
      <dgm:t>
        <a:bodyPr/>
        <a:lstStyle/>
        <a:p>
          <a:endParaRPr lang="en-US"/>
        </a:p>
      </dgm:t>
    </dgm:pt>
    <dgm:pt modelId="{A17A6F22-EEAB-44F0-9067-C6350617352D}">
      <dgm:prSet phldrT="[Text]" custT="1"/>
      <dgm:spPr/>
      <dgm:t>
        <a:bodyPr/>
        <a:lstStyle/>
        <a:p>
          <a:r>
            <a:rPr lang="en-US" sz="1400" dirty="0" smtClean="0"/>
            <a:t>Students have met the learning objectives described in the standards for a given content area and grade level or course </a:t>
          </a:r>
          <a:endParaRPr lang="en-US" sz="1400" dirty="0"/>
        </a:p>
      </dgm:t>
    </dgm:pt>
    <dgm:pt modelId="{765572AD-BCEC-4511-BA69-ED4BF332F28B}" type="parTrans" cxnId="{BD5A7ADE-4F5B-4383-8EE6-3D9D96755362}">
      <dgm:prSet/>
      <dgm:spPr/>
      <dgm:t>
        <a:bodyPr/>
        <a:lstStyle/>
        <a:p>
          <a:endParaRPr lang="en-US"/>
        </a:p>
      </dgm:t>
    </dgm:pt>
    <dgm:pt modelId="{CF20648A-9314-4ACD-889E-5C479B6918AB}" type="sibTrans" cxnId="{BD5A7ADE-4F5B-4383-8EE6-3D9D96755362}">
      <dgm:prSet/>
      <dgm:spPr/>
      <dgm:t>
        <a:bodyPr/>
        <a:lstStyle/>
        <a:p>
          <a:endParaRPr lang="en-US"/>
        </a:p>
      </dgm:t>
    </dgm:pt>
    <dgm:pt modelId="{8359DF74-C3D8-4708-B577-5FB920913E89}">
      <dgm:prSet phldrT="[Text]" custT="1"/>
      <dgm:spPr/>
      <dgm:t>
        <a:bodyPr/>
        <a:lstStyle/>
        <a:p>
          <a:r>
            <a:rPr lang="en-US" sz="1200" b="1" dirty="0" smtClean="0"/>
            <a:t>ELA, Math, Science, PSAT</a:t>
          </a:r>
        </a:p>
        <a:p>
          <a:r>
            <a:rPr lang="en-US" sz="1200" dirty="0" smtClean="0"/>
            <a:t>All students, Previous READ Plan, </a:t>
          </a:r>
          <a:r>
            <a:rPr lang="en-US" sz="1200" dirty="0" err="1" smtClean="0"/>
            <a:t>Dissaggregated</a:t>
          </a:r>
          <a:r>
            <a:rPr lang="en-US" sz="1200" dirty="0" smtClean="0"/>
            <a:t> group </a:t>
          </a:r>
          <a:endParaRPr lang="en-US" sz="1200" dirty="0"/>
        </a:p>
      </dgm:t>
    </dgm:pt>
    <dgm:pt modelId="{AB8424B5-5859-4338-B577-6A5FDA941001}" type="parTrans" cxnId="{03A6B9A0-7B30-43AF-A3FF-0BAAB3CC1ACD}">
      <dgm:prSet/>
      <dgm:spPr/>
      <dgm:t>
        <a:bodyPr/>
        <a:lstStyle/>
        <a:p>
          <a:endParaRPr lang="en-US"/>
        </a:p>
      </dgm:t>
    </dgm:pt>
    <dgm:pt modelId="{D1EDF330-1D0E-467F-B51B-ABD4E1BAD59E}" type="sibTrans" cxnId="{03A6B9A0-7B30-43AF-A3FF-0BAAB3CC1ACD}">
      <dgm:prSet/>
      <dgm:spPr/>
      <dgm:t>
        <a:bodyPr/>
        <a:lstStyle/>
        <a:p>
          <a:endParaRPr lang="en-US"/>
        </a:p>
      </dgm:t>
    </dgm:pt>
    <dgm:pt modelId="{264B85E7-519E-42F7-A34D-3420A5503889}">
      <dgm:prSet phldrT="[Text]"/>
      <dgm:spPr/>
      <dgm:t>
        <a:bodyPr/>
        <a:lstStyle/>
        <a:p>
          <a:r>
            <a:rPr lang="en-US" dirty="0" smtClean="0"/>
            <a:t>Academic Growth</a:t>
          </a:r>
          <a:endParaRPr lang="en-US" dirty="0"/>
        </a:p>
      </dgm:t>
    </dgm:pt>
    <dgm:pt modelId="{7AADC032-BDAB-4F21-81CC-841A53C38AC9}" type="parTrans" cxnId="{750F02CE-ECF8-4858-BA5A-42609AF1D3C7}">
      <dgm:prSet/>
      <dgm:spPr/>
      <dgm:t>
        <a:bodyPr/>
        <a:lstStyle/>
        <a:p>
          <a:endParaRPr lang="en-US"/>
        </a:p>
      </dgm:t>
    </dgm:pt>
    <dgm:pt modelId="{0638A783-99B4-429C-BA6A-D127B0C8E3F0}" type="sibTrans" cxnId="{750F02CE-ECF8-4858-BA5A-42609AF1D3C7}">
      <dgm:prSet/>
      <dgm:spPr/>
      <dgm:t>
        <a:bodyPr/>
        <a:lstStyle/>
        <a:p>
          <a:endParaRPr lang="en-US"/>
        </a:p>
      </dgm:t>
    </dgm:pt>
    <dgm:pt modelId="{3E38401B-2889-4E95-8BFA-B1E0F66AEEEF}">
      <dgm:prSet phldrT="[Text]" custT="1"/>
      <dgm:spPr/>
      <dgm:t>
        <a:bodyPr/>
        <a:lstStyle/>
        <a:p>
          <a:r>
            <a:rPr lang="en-US" sz="1400" dirty="0" smtClean="0"/>
            <a:t>Students are meeting learning objectives over a given span of time</a:t>
          </a:r>
          <a:endParaRPr lang="en-US" sz="1400" dirty="0"/>
        </a:p>
      </dgm:t>
    </dgm:pt>
    <dgm:pt modelId="{6076DAB5-7263-4240-B770-100D5E4416E3}" type="parTrans" cxnId="{A3BB1216-1F4B-41CD-8C0F-81E7A851C1F0}">
      <dgm:prSet/>
      <dgm:spPr/>
      <dgm:t>
        <a:bodyPr/>
        <a:lstStyle/>
        <a:p>
          <a:endParaRPr lang="en-US"/>
        </a:p>
      </dgm:t>
    </dgm:pt>
    <dgm:pt modelId="{F72309BC-0741-4E7A-925D-0E337DEF38E0}" type="sibTrans" cxnId="{A3BB1216-1F4B-41CD-8C0F-81E7A851C1F0}">
      <dgm:prSet/>
      <dgm:spPr/>
      <dgm:t>
        <a:bodyPr/>
        <a:lstStyle/>
        <a:p>
          <a:endParaRPr lang="en-US"/>
        </a:p>
      </dgm:t>
    </dgm:pt>
    <dgm:pt modelId="{6C8632DC-9B9D-475F-9131-D9556286D39D}">
      <dgm:prSet phldrT="[Text]"/>
      <dgm:spPr/>
      <dgm:t>
        <a:bodyPr/>
        <a:lstStyle/>
        <a:p>
          <a:r>
            <a:rPr lang="en-US" b="1" dirty="0" smtClean="0"/>
            <a:t>ELA, Math, PSAT, English Language Proficiency*</a:t>
          </a:r>
        </a:p>
        <a:p>
          <a:r>
            <a:rPr lang="en-US" dirty="0" smtClean="0"/>
            <a:t>All students, </a:t>
          </a:r>
          <a:r>
            <a:rPr lang="en-US" dirty="0" err="1" smtClean="0"/>
            <a:t>Dissaggregated</a:t>
          </a:r>
          <a:r>
            <a:rPr lang="en-US" dirty="0" smtClean="0"/>
            <a:t> group </a:t>
          </a:r>
          <a:endParaRPr lang="en-US" dirty="0"/>
        </a:p>
      </dgm:t>
    </dgm:pt>
    <dgm:pt modelId="{628A1588-851B-48F8-874B-5F3BA33132BA}" type="parTrans" cxnId="{EE74FAA6-8A2F-4EEB-8FE1-68BF2FEAE301}">
      <dgm:prSet/>
      <dgm:spPr/>
      <dgm:t>
        <a:bodyPr/>
        <a:lstStyle/>
        <a:p>
          <a:endParaRPr lang="en-US"/>
        </a:p>
      </dgm:t>
    </dgm:pt>
    <dgm:pt modelId="{C4F2BDAC-68B8-4B8B-BD1E-471983F8A2C0}" type="sibTrans" cxnId="{EE74FAA6-8A2F-4EEB-8FE1-68BF2FEAE301}">
      <dgm:prSet/>
      <dgm:spPr/>
      <dgm:t>
        <a:bodyPr/>
        <a:lstStyle/>
        <a:p>
          <a:endParaRPr lang="en-US"/>
        </a:p>
      </dgm:t>
    </dgm:pt>
    <dgm:pt modelId="{0C5C9A6C-2F5D-4B55-9DE4-0C8683E31F40}">
      <dgm:prSet phldrT="[Text]"/>
      <dgm:spPr/>
      <dgm:t>
        <a:bodyPr/>
        <a:lstStyle/>
        <a:p>
          <a:r>
            <a:rPr lang="en-US" dirty="0" smtClean="0"/>
            <a:t>Post-Secondary Workforce Readiness</a:t>
          </a:r>
          <a:endParaRPr lang="en-US" dirty="0"/>
        </a:p>
      </dgm:t>
    </dgm:pt>
    <dgm:pt modelId="{FE544EAA-5024-4309-A085-EDC8E2F04094}" type="parTrans" cxnId="{C149303C-2563-40F2-99D9-62CBEC424DB4}">
      <dgm:prSet/>
      <dgm:spPr/>
      <dgm:t>
        <a:bodyPr/>
        <a:lstStyle/>
        <a:p>
          <a:endParaRPr lang="en-US"/>
        </a:p>
      </dgm:t>
    </dgm:pt>
    <dgm:pt modelId="{E8A82D9B-FDB0-499E-A9FE-72BB9A795B61}" type="sibTrans" cxnId="{C149303C-2563-40F2-99D9-62CBEC424DB4}">
      <dgm:prSet/>
      <dgm:spPr/>
      <dgm:t>
        <a:bodyPr/>
        <a:lstStyle/>
        <a:p>
          <a:endParaRPr lang="en-US"/>
        </a:p>
      </dgm:t>
    </dgm:pt>
    <dgm:pt modelId="{AA8C0DAA-8ACB-4087-B213-88D5B4836C7C}">
      <dgm:prSet phldrT="[Text]" custT="1"/>
      <dgm:spPr/>
      <dgm:t>
        <a:bodyPr/>
        <a:lstStyle/>
        <a:p>
          <a:r>
            <a:rPr lang="en-US" sz="1250" dirty="0" smtClean="0"/>
            <a:t>Graduates demonstrate the knowledge and skills needed to succeed in postsecondary settings and to advance in career pathways as lifelong learners and contributing citizens</a:t>
          </a:r>
          <a:endParaRPr lang="en-US" sz="1250" dirty="0"/>
        </a:p>
      </dgm:t>
    </dgm:pt>
    <dgm:pt modelId="{6F03A836-EC12-480A-8BCA-D74173A4EB78}" type="parTrans" cxnId="{7FA93A06-4498-400C-91F5-43765E2527B4}">
      <dgm:prSet/>
      <dgm:spPr/>
      <dgm:t>
        <a:bodyPr/>
        <a:lstStyle/>
        <a:p>
          <a:endParaRPr lang="en-US"/>
        </a:p>
      </dgm:t>
    </dgm:pt>
    <dgm:pt modelId="{693A0701-EDF7-4C0B-B7E3-8C65E20C3B16}" type="sibTrans" cxnId="{7FA93A06-4498-400C-91F5-43765E2527B4}">
      <dgm:prSet/>
      <dgm:spPr/>
      <dgm:t>
        <a:bodyPr/>
        <a:lstStyle/>
        <a:p>
          <a:endParaRPr lang="en-US"/>
        </a:p>
      </dgm:t>
    </dgm:pt>
    <dgm:pt modelId="{ACE7EA0C-2ABC-43DC-AB3C-44F84AFE1ECD}">
      <dgm:prSet phldrT="[Text]"/>
      <dgm:spPr/>
      <dgm:t>
        <a:bodyPr/>
        <a:lstStyle/>
        <a:p>
          <a:pPr algn="ctr"/>
          <a:r>
            <a:rPr lang="en-US" b="1" dirty="0" smtClean="0"/>
            <a:t>Dropout Rate, Graduation Rate, Matriculation, SAT</a:t>
          </a:r>
          <a:endParaRPr lang="en-US" b="1" dirty="0"/>
        </a:p>
      </dgm:t>
    </dgm:pt>
    <dgm:pt modelId="{953A6963-4F5B-46DD-BB69-EDE68BF706DC}" type="parTrans" cxnId="{25528D47-FF16-4EE9-AA6D-80FF45C5AA43}">
      <dgm:prSet/>
      <dgm:spPr/>
      <dgm:t>
        <a:bodyPr/>
        <a:lstStyle/>
        <a:p>
          <a:endParaRPr lang="en-US"/>
        </a:p>
      </dgm:t>
    </dgm:pt>
    <dgm:pt modelId="{328F853B-D568-49E1-969B-2C839021D7EA}" type="sibTrans" cxnId="{25528D47-FF16-4EE9-AA6D-80FF45C5AA43}">
      <dgm:prSet/>
      <dgm:spPr/>
      <dgm:t>
        <a:bodyPr/>
        <a:lstStyle/>
        <a:p>
          <a:endParaRPr lang="en-US"/>
        </a:p>
      </dgm:t>
    </dgm:pt>
    <dgm:pt modelId="{DF767BE4-B7BC-4DC0-9B29-03AF98A450BE}">
      <dgm:prSet custT="1"/>
      <dgm:spPr/>
      <dgm:t>
        <a:bodyPr/>
        <a:lstStyle/>
        <a:p>
          <a:r>
            <a:rPr lang="en-US" sz="1200" dirty="0" smtClean="0"/>
            <a:t>NWEA MAP Mean RIT Scores, Galileo students at benchmark, DIBELS % at benchmark</a:t>
          </a:r>
          <a:endParaRPr lang="en-US" sz="1200" dirty="0"/>
        </a:p>
      </dgm:t>
    </dgm:pt>
    <dgm:pt modelId="{003AB26E-CA2B-45F7-8B1A-08286A3FE42D}" type="parTrans" cxnId="{C7943F31-15CC-4E21-A0EC-6632AC250DAA}">
      <dgm:prSet/>
      <dgm:spPr/>
      <dgm:t>
        <a:bodyPr/>
        <a:lstStyle/>
        <a:p>
          <a:endParaRPr lang="en-US"/>
        </a:p>
      </dgm:t>
    </dgm:pt>
    <dgm:pt modelId="{EFB5D164-D321-4A12-83E0-97EF35D2CB07}" type="sibTrans" cxnId="{C7943F31-15CC-4E21-A0EC-6632AC250DAA}">
      <dgm:prSet/>
      <dgm:spPr/>
      <dgm:t>
        <a:bodyPr/>
        <a:lstStyle/>
        <a:p>
          <a:endParaRPr lang="en-US"/>
        </a:p>
      </dgm:t>
    </dgm:pt>
    <dgm:pt modelId="{CD7F22F8-55D1-46A5-926E-9B5A1E4A1F2A}">
      <dgm:prSet custT="1"/>
      <dgm:spPr/>
      <dgm:t>
        <a:bodyPr/>
        <a:lstStyle/>
        <a:p>
          <a:r>
            <a:rPr lang="en-US" sz="1000" dirty="0" smtClean="0"/>
            <a:t>STAR Growth Percentiles; K-3 literacy growth: change in number of students at benchmark from fall to spring</a:t>
          </a:r>
          <a:endParaRPr lang="en-US" sz="1000" dirty="0"/>
        </a:p>
      </dgm:t>
    </dgm:pt>
    <dgm:pt modelId="{B1896E45-BA64-49EC-91E7-3BE26CB41179}" type="parTrans" cxnId="{94989D23-5BDF-47AE-A142-B9F2077AC47B}">
      <dgm:prSet/>
      <dgm:spPr/>
      <dgm:t>
        <a:bodyPr/>
        <a:lstStyle/>
        <a:p>
          <a:endParaRPr lang="en-US"/>
        </a:p>
      </dgm:t>
    </dgm:pt>
    <dgm:pt modelId="{58F98CCF-F0F3-4856-87A9-910FC23795BD}" type="sibTrans" cxnId="{94989D23-5BDF-47AE-A142-B9F2077AC47B}">
      <dgm:prSet/>
      <dgm:spPr/>
      <dgm:t>
        <a:bodyPr/>
        <a:lstStyle/>
        <a:p>
          <a:endParaRPr lang="en-US"/>
        </a:p>
      </dgm:t>
    </dgm:pt>
    <dgm:pt modelId="{1C26C6F9-A0C7-497C-B811-E4980695DC71}">
      <dgm:prSet custT="1"/>
      <dgm:spPr/>
      <dgm:t>
        <a:bodyPr/>
        <a:lstStyle/>
        <a:p>
          <a:r>
            <a:rPr lang="en-US" sz="1200" dirty="0" smtClean="0"/>
            <a:t>CTE Participation Rate,  Concurrent Enrollment Rate, FAFSA Completion</a:t>
          </a:r>
          <a:endParaRPr lang="en-US" sz="1200" dirty="0"/>
        </a:p>
      </dgm:t>
    </dgm:pt>
    <dgm:pt modelId="{4A59B19E-43E4-4AB2-A3B9-49D02B4AB899}" type="parTrans" cxnId="{86D6BC17-F7F2-4F3F-A99E-CEE501FD25EF}">
      <dgm:prSet/>
      <dgm:spPr/>
      <dgm:t>
        <a:bodyPr/>
        <a:lstStyle/>
        <a:p>
          <a:endParaRPr lang="en-US"/>
        </a:p>
      </dgm:t>
    </dgm:pt>
    <dgm:pt modelId="{B138DFD6-A506-4F3E-8FBA-9D16CB8563F0}" type="sibTrans" cxnId="{86D6BC17-F7F2-4F3F-A99E-CEE501FD25EF}">
      <dgm:prSet/>
      <dgm:spPr/>
      <dgm:t>
        <a:bodyPr/>
        <a:lstStyle/>
        <a:p>
          <a:endParaRPr lang="en-US"/>
        </a:p>
      </dgm:t>
    </dgm:pt>
    <dgm:pt modelId="{E66EAE7C-2A55-4159-8865-3DD7D64D9D95}">
      <dgm:prSet/>
      <dgm:spPr/>
      <dgm:t>
        <a:bodyPr/>
        <a:lstStyle/>
        <a:p>
          <a:r>
            <a:rPr lang="en-US" dirty="0" smtClean="0"/>
            <a:t>Performance Indicator</a:t>
          </a:r>
          <a:endParaRPr lang="en-US" dirty="0"/>
        </a:p>
      </dgm:t>
    </dgm:pt>
    <dgm:pt modelId="{08A95701-0083-4F2F-82D0-AB9A2BA9ACEB}" type="parTrans" cxnId="{54FBE5D8-892D-44DF-9A3B-BF9C76152FF9}">
      <dgm:prSet/>
      <dgm:spPr/>
      <dgm:t>
        <a:bodyPr/>
        <a:lstStyle/>
        <a:p>
          <a:endParaRPr lang="en-US"/>
        </a:p>
      </dgm:t>
    </dgm:pt>
    <dgm:pt modelId="{7E24231A-F10A-41F4-9175-1DC8C0E6E4A1}" type="sibTrans" cxnId="{54FBE5D8-892D-44DF-9A3B-BF9C76152FF9}">
      <dgm:prSet/>
      <dgm:spPr/>
      <dgm:t>
        <a:bodyPr/>
        <a:lstStyle/>
        <a:p>
          <a:endParaRPr lang="en-US"/>
        </a:p>
      </dgm:t>
    </dgm:pt>
    <dgm:pt modelId="{FCE88AE0-29C0-4555-A8D9-8C3F6D5FD695}">
      <dgm:prSet custT="1"/>
      <dgm:spPr/>
      <dgm:t>
        <a:bodyPr/>
        <a:lstStyle/>
        <a:p>
          <a:r>
            <a:rPr lang="en-US" sz="1800" dirty="0" smtClean="0"/>
            <a:t>Indicator </a:t>
          </a:r>
        </a:p>
        <a:p>
          <a:r>
            <a:rPr lang="en-US" sz="1800" dirty="0" smtClean="0"/>
            <a:t>Definition</a:t>
          </a:r>
        </a:p>
      </dgm:t>
    </dgm:pt>
    <dgm:pt modelId="{1EC83FCE-CC61-4FD1-962F-F1B7799C8FA4}" type="parTrans" cxnId="{0E324358-9384-4D6E-A115-44C80F6567A8}">
      <dgm:prSet/>
      <dgm:spPr/>
      <dgm:t>
        <a:bodyPr/>
        <a:lstStyle/>
        <a:p>
          <a:endParaRPr lang="en-US"/>
        </a:p>
      </dgm:t>
    </dgm:pt>
    <dgm:pt modelId="{0890BD7F-0078-40E7-BFBA-891A616482DC}" type="sibTrans" cxnId="{0E324358-9384-4D6E-A115-44C80F6567A8}">
      <dgm:prSet/>
      <dgm:spPr/>
      <dgm:t>
        <a:bodyPr/>
        <a:lstStyle/>
        <a:p>
          <a:endParaRPr lang="en-US"/>
        </a:p>
      </dgm:t>
    </dgm:pt>
    <dgm:pt modelId="{3B3DE9B8-EC9E-4A96-A0EA-CC089BEB182A}">
      <dgm:prSet custT="1"/>
      <dgm:spPr/>
      <dgm:t>
        <a:bodyPr/>
        <a:lstStyle/>
        <a:p>
          <a:r>
            <a:rPr lang="en-US" sz="1600" dirty="0" smtClean="0"/>
            <a:t>Performance Framework Measures</a:t>
          </a:r>
          <a:endParaRPr lang="en-US" sz="1600" dirty="0"/>
        </a:p>
      </dgm:t>
    </dgm:pt>
    <dgm:pt modelId="{C7C107E9-8584-4286-878A-E50DEEDCDCEC}" type="parTrans" cxnId="{2836561A-EC0D-4805-B3A2-B99357890A64}">
      <dgm:prSet/>
      <dgm:spPr/>
      <dgm:t>
        <a:bodyPr/>
        <a:lstStyle/>
        <a:p>
          <a:endParaRPr lang="en-US"/>
        </a:p>
      </dgm:t>
    </dgm:pt>
    <dgm:pt modelId="{8BBBDE2D-ACCA-4FA1-9692-86489AF51CC6}" type="sibTrans" cxnId="{2836561A-EC0D-4805-B3A2-B99357890A64}">
      <dgm:prSet/>
      <dgm:spPr/>
      <dgm:t>
        <a:bodyPr/>
        <a:lstStyle/>
        <a:p>
          <a:endParaRPr lang="en-US"/>
        </a:p>
      </dgm:t>
    </dgm:pt>
    <dgm:pt modelId="{2C9EFDCF-B9D4-4B79-94E9-F98F0557171A}">
      <dgm:prSet custT="1"/>
      <dgm:spPr/>
      <dgm:t>
        <a:bodyPr/>
        <a:lstStyle/>
        <a:p>
          <a:r>
            <a:rPr lang="en-US" sz="1600" dirty="0" smtClean="0"/>
            <a:t>Possible Local Measures</a:t>
          </a:r>
          <a:endParaRPr lang="en-US" sz="1600" dirty="0"/>
        </a:p>
      </dgm:t>
    </dgm:pt>
    <dgm:pt modelId="{C32D30EE-FA30-41DE-8E5D-59EE7AAA8D7D}" type="parTrans" cxnId="{C646E5BC-74EB-4ADA-83BA-6BA3948DD461}">
      <dgm:prSet/>
      <dgm:spPr/>
      <dgm:t>
        <a:bodyPr/>
        <a:lstStyle/>
        <a:p>
          <a:endParaRPr lang="en-US"/>
        </a:p>
      </dgm:t>
    </dgm:pt>
    <dgm:pt modelId="{80FA2236-C01E-4C78-A7DB-EBEE0DCDBA14}" type="sibTrans" cxnId="{C646E5BC-74EB-4ADA-83BA-6BA3948DD461}">
      <dgm:prSet/>
      <dgm:spPr/>
      <dgm:t>
        <a:bodyPr/>
        <a:lstStyle/>
        <a:p>
          <a:endParaRPr lang="en-US"/>
        </a:p>
      </dgm:t>
    </dgm:pt>
    <dgm:pt modelId="{B6FC3023-DD08-4BAC-B0E0-0C61C6698C49}" type="pres">
      <dgm:prSet presAssocID="{4C4082D6-D247-4551-A383-1BA25CC31E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AA850E-2902-4596-A872-63A3DAF9D6AF}" type="pres">
      <dgm:prSet presAssocID="{E66EAE7C-2A55-4159-8865-3DD7D64D9D95}" presName="vertFlow" presStyleCnt="0"/>
      <dgm:spPr/>
    </dgm:pt>
    <dgm:pt modelId="{1400187B-BC88-4637-B852-0805D2C4FE9B}" type="pres">
      <dgm:prSet presAssocID="{E66EAE7C-2A55-4159-8865-3DD7D64D9D95}" presName="header" presStyleLbl="node1" presStyleIdx="0" presStyleCnt="4" custScaleY="198508" custLinFactY="-98615" custLinFactNeighborX="-54" custLinFactNeighborY="-100000"/>
      <dgm:spPr/>
      <dgm:t>
        <a:bodyPr/>
        <a:lstStyle/>
        <a:p>
          <a:endParaRPr lang="en-US"/>
        </a:p>
      </dgm:t>
    </dgm:pt>
    <dgm:pt modelId="{269D1FC9-701D-42DA-A03E-418B3223A066}" type="pres">
      <dgm:prSet presAssocID="{1EC83FCE-CC61-4FD1-962F-F1B7799C8FA4}" presName="parTrans" presStyleLbl="sibTrans2D1" presStyleIdx="0" presStyleCnt="12"/>
      <dgm:spPr/>
      <dgm:t>
        <a:bodyPr/>
        <a:lstStyle/>
        <a:p>
          <a:endParaRPr lang="en-US"/>
        </a:p>
      </dgm:t>
    </dgm:pt>
    <dgm:pt modelId="{80142156-A3DB-41BB-BC61-E2F37FB4FE27}" type="pres">
      <dgm:prSet presAssocID="{FCE88AE0-29C0-4555-A8D9-8C3F6D5FD695}" presName="child" presStyleLbl="alignAccFollowNode1" presStyleIdx="0" presStyleCnt="12" custScaleY="348623" custLinFactNeighborX="-3332" custLinFactNeighborY="-628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438B6-F917-4CEF-BC08-6297FB298815}" type="pres">
      <dgm:prSet presAssocID="{0890BD7F-0078-40E7-BFBA-891A616482DC}" presName="sibTrans" presStyleLbl="sibTrans2D1" presStyleIdx="1" presStyleCnt="12"/>
      <dgm:spPr/>
      <dgm:t>
        <a:bodyPr/>
        <a:lstStyle/>
        <a:p>
          <a:endParaRPr lang="en-US"/>
        </a:p>
      </dgm:t>
    </dgm:pt>
    <dgm:pt modelId="{C5DA0A8C-BF96-4167-B110-87B8FC4AF6D3}" type="pres">
      <dgm:prSet presAssocID="{3B3DE9B8-EC9E-4A96-A0EA-CC089BEB182A}" presName="child" presStyleLbl="alignAccFollowNode1" presStyleIdx="1" presStyleCnt="12" custScaleY="205429" custLinFactNeighborX="753" custLinFactNeighborY="-468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2DA34-7A10-40D8-83E8-0BEA1D7B2FEB}" type="pres">
      <dgm:prSet presAssocID="{8BBBDE2D-ACCA-4FA1-9692-86489AF51CC6}" presName="sibTrans" presStyleLbl="sibTrans2D1" presStyleIdx="2" presStyleCnt="12"/>
      <dgm:spPr/>
      <dgm:t>
        <a:bodyPr/>
        <a:lstStyle/>
        <a:p>
          <a:endParaRPr lang="en-US"/>
        </a:p>
      </dgm:t>
    </dgm:pt>
    <dgm:pt modelId="{1A4A5667-80DB-435D-83C3-B50338BF924F}" type="pres">
      <dgm:prSet presAssocID="{2C9EFDCF-B9D4-4B79-94E9-F98F0557171A}" presName="child" presStyleLbl="alignAccFollowNode1" presStyleIdx="2" presStyleCnt="12" custScaleY="128619" custLinFactNeighborX="1179" custLinFactNeighborY="-267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5938F-190C-43C7-9069-D3DF44760FEB}" type="pres">
      <dgm:prSet presAssocID="{E66EAE7C-2A55-4159-8865-3DD7D64D9D95}" presName="hSp" presStyleCnt="0"/>
      <dgm:spPr/>
    </dgm:pt>
    <dgm:pt modelId="{38D66F78-1983-4128-9BE3-D3E530636596}" type="pres">
      <dgm:prSet presAssocID="{F8735FDF-9BB7-4E40-B201-4F5B2B47D29B}" presName="vertFlow" presStyleCnt="0"/>
      <dgm:spPr/>
    </dgm:pt>
    <dgm:pt modelId="{7293C9C5-6213-4EDC-BC6B-F4C3339500C9}" type="pres">
      <dgm:prSet presAssocID="{F8735FDF-9BB7-4E40-B201-4F5B2B47D29B}" presName="header" presStyleLbl="node1" presStyleIdx="1" presStyleCnt="4" custScaleY="193730" custLinFactY="-98615" custLinFactNeighborX="81" custLinFactNeighborY="-100000"/>
      <dgm:spPr/>
      <dgm:t>
        <a:bodyPr/>
        <a:lstStyle/>
        <a:p>
          <a:endParaRPr lang="en-US"/>
        </a:p>
      </dgm:t>
    </dgm:pt>
    <dgm:pt modelId="{C0B93F2B-7501-44B6-B233-7899AA86117D}" type="pres">
      <dgm:prSet presAssocID="{765572AD-BCEC-4511-BA69-ED4BF332F28B}" presName="parTrans" presStyleLbl="sibTrans2D1" presStyleIdx="3" presStyleCnt="12"/>
      <dgm:spPr/>
      <dgm:t>
        <a:bodyPr/>
        <a:lstStyle/>
        <a:p>
          <a:endParaRPr lang="en-US"/>
        </a:p>
      </dgm:t>
    </dgm:pt>
    <dgm:pt modelId="{25F69A7F-0C9A-46CE-8CBC-E42D07BFED8A}" type="pres">
      <dgm:prSet presAssocID="{A17A6F22-EEAB-44F0-9067-C6350617352D}" presName="child" presStyleLbl="alignAccFollowNode1" presStyleIdx="3" presStyleCnt="12" custScaleY="366301" custLinFactNeighborX="81" custLinFactNeighborY="-851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9B207-399C-4777-827C-3D94A404592D}" type="pres">
      <dgm:prSet presAssocID="{CF20648A-9314-4ACD-889E-5C479B6918AB}" presName="sibTrans" presStyleLbl="sibTrans2D1" presStyleIdx="4" presStyleCnt="12"/>
      <dgm:spPr/>
      <dgm:t>
        <a:bodyPr/>
        <a:lstStyle/>
        <a:p>
          <a:endParaRPr lang="en-US"/>
        </a:p>
      </dgm:t>
    </dgm:pt>
    <dgm:pt modelId="{73AB996E-95B4-494A-B9B9-69349C83EFBF}" type="pres">
      <dgm:prSet presAssocID="{8359DF74-C3D8-4708-B577-5FB920913E89}" presName="child" presStyleLbl="alignAccFollowNode1" presStyleIdx="4" presStyleCnt="12" custAng="0" custScaleY="198051" custLinFactY="-8012" custLinFactNeighborX="-13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3E791-F2FC-4EFB-923A-11BBE61ED822}" type="pres">
      <dgm:prSet presAssocID="{D1EDF330-1D0E-467F-B51B-ABD4E1BAD59E}" presName="sibTrans" presStyleLbl="sibTrans2D1" presStyleIdx="5" presStyleCnt="12"/>
      <dgm:spPr/>
      <dgm:t>
        <a:bodyPr/>
        <a:lstStyle/>
        <a:p>
          <a:endParaRPr lang="en-US"/>
        </a:p>
      </dgm:t>
    </dgm:pt>
    <dgm:pt modelId="{79D8E6D6-A56C-4DA8-B138-E59E3CD4B7AC}" type="pres">
      <dgm:prSet presAssocID="{DF767BE4-B7BC-4DC0-9B29-03AF98A450BE}" presName="child" presStyleLbl="alignAccFollowNode1" presStyleIdx="5" presStyleCnt="12" custScaleY="145811" custLinFactNeighborX="810" custLinFactNeighborY="-816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51AF2-47D8-498F-A01A-8F4A5456C35F}" type="pres">
      <dgm:prSet presAssocID="{F8735FDF-9BB7-4E40-B201-4F5B2B47D29B}" presName="hSp" presStyleCnt="0"/>
      <dgm:spPr/>
    </dgm:pt>
    <dgm:pt modelId="{911AC609-2BBC-471A-99FD-1C726FF73D3D}" type="pres">
      <dgm:prSet presAssocID="{264B85E7-519E-42F7-A34D-3420A5503889}" presName="vertFlow" presStyleCnt="0"/>
      <dgm:spPr/>
    </dgm:pt>
    <dgm:pt modelId="{1246F8B0-40A1-4722-A1FA-5F635AD10E18}" type="pres">
      <dgm:prSet presAssocID="{264B85E7-519E-42F7-A34D-3420A5503889}" presName="header" presStyleLbl="node1" presStyleIdx="2" presStyleCnt="4" custScaleY="187174" custLinFactY="-98615" custLinFactNeighborX="215" custLinFactNeighborY="-100000"/>
      <dgm:spPr/>
      <dgm:t>
        <a:bodyPr/>
        <a:lstStyle/>
        <a:p>
          <a:endParaRPr lang="en-US"/>
        </a:p>
      </dgm:t>
    </dgm:pt>
    <dgm:pt modelId="{7EAC4353-AE2D-4CC7-8D7B-438DB378F513}" type="pres">
      <dgm:prSet presAssocID="{6076DAB5-7263-4240-B770-100D5E4416E3}" presName="parTrans" presStyleLbl="sibTrans2D1" presStyleIdx="6" presStyleCnt="12"/>
      <dgm:spPr/>
      <dgm:t>
        <a:bodyPr/>
        <a:lstStyle/>
        <a:p>
          <a:endParaRPr lang="en-US"/>
        </a:p>
      </dgm:t>
    </dgm:pt>
    <dgm:pt modelId="{BFA8030D-727A-4306-BD49-16EDDB91471E}" type="pres">
      <dgm:prSet presAssocID="{3E38401B-2889-4E95-8BFA-B1E0F66AEEEF}" presName="child" presStyleLbl="alignAccFollowNode1" presStyleIdx="6" presStyleCnt="12" custScaleY="371092" custLinFactNeighborX="215" custLinFactNeighborY="-678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C0193-A8B6-4A68-AD0D-97E7F7C52373}" type="pres">
      <dgm:prSet presAssocID="{F72309BC-0741-4E7A-925D-0E337DEF38E0}" presName="sibTrans" presStyleLbl="sibTrans2D1" presStyleIdx="7" presStyleCnt="12"/>
      <dgm:spPr/>
      <dgm:t>
        <a:bodyPr/>
        <a:lstStyle/>
        <a:p>
          <a:endParaRPr lang="en-US"/>
        </a:p>
      </dgm:t>
    </dgm:pt>
    <dgm:pt modelId="{CD679C82-D118-440B-A340-884933E0ABD6}" type="pres">
      <dgm:prSet presAssocID="{6C8632DC-9B9D-475F-9131-D9556286D39D}" presName="child" presStyleLbl="alignAccFollowNode1" presStyleIdx="7" presStyleCnt="12" custScaleY="207811" custLinFactNeighborX="595" custLinFactNeighborY="-705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BA9FB-B478-4EE2-AB45-42159965752E}" type="pres">
      <dgm:prSet presAssocID="{C4F2BDAC-68B8-4B8B-BD1E-471983F8A2C0}" presName="sibTrans" presStyleLbl="sibTrans2D1" presStyleIdx="8" presStyleCnt="12"/>
      <dgm:spPr/>
      <dgm:t>
        <a:bodyPr/>
        <a:lstStyle/>
        <a:p>
          <a:endParaRPr lang="en-US"/>
        </a:p>
      </dgm:t>
    </dgm:pt>
    <dgm:pt modelId="{08917AE8-81BB-4764-8CA7-806918E27246}" type="pres">
      <dgm:prSet presAssocID="{CD7F22F8-55D1-46A5-926E-9B5A1E4A1F2A}" presName="child" presStyleLbl="alignAccFollowNode1" presStyleIdx="8" presStyleCnt="12" custScaleY="150296" custLinFactY="-1577" custLinFactNeighborX="4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1DB14-41E0-49CA-8829-D8D48BBBC387}" type="pres">
      <dgm:prSet presAssocID="{264B85E7-519E-42F7-A34D-3420A5503889}" presName="hSp" presStyleCnt="0"/>
      <dgm:spPr/>
    </dgm:pt>
    <dgm:pt modelId="{3C24712B-B876-47F9-8036-FE50F1ABC01A}" type="pres">
      <dgm:prSet presAssocID="{0C5C9A6C-2F5D-4B55-9DE4-0C8683E31F40}" presName="vertFlow" presStyleCnt="0"/>
      <dgm:spPr/>
    </dgm:pt>
    <dgm:pt modelId="{C8E44296-7CA5-4644-93E3-BF025C527F27}" type="pres">
      <dgm:prSet presAssocID="{0C5C9A6C-2F5D-4B55-9DE4-0C8683E31F40}" presName="header" presStyleLbl="node1" presStyleIdx="3" presStyleCnt="4" custScaleY="193730" custLinFactY="-98615" custLinFactNeighborX="350" custLinFactNeighborY="-100000"/>
      <dgm:spPr/>
      <dgm:t>
        <a:bodyPr/>
        <a:lstStyle/>
        <a:p>
          <a:endParaRPr lang="en-US"/>
        </a:p>
      </dgm:t>
    </dgm:pt>
    <dgm:pt modelId="{BA80D4FA-3B88-4B5D-9C70-69433C829A64}" type="pres">
      <dgm:prSet presAssocID="{6F03A836-EC12-480A-8BCA-D74173A4EB78}" presName="parTrans" presStyleLbl="sibTrans2D1" presStyleIdx="9" presStyleCnt="12"/>
      <dgm:spPr/>
      <dgm:t>
        <a:bodyPr/>
        <a:lstStyle/>
        <a:p>
          <a:endParaRPr lang="en-US"/>
        </a:p>
      </dgm:t>
    </dgm:pt>
    <dgm:pt modelId="{3017019D-EB41-4E6A-8983-2EA14293A507}" type="pres">
      <dgm:prSet presAssocID="{AA8C0DAA-8ACB-4087-B213-88D5B4836C7C}" presName="child" presStyleLbl="alignAccFollowNode1" presStyleIdx="9" presStyleCnt="12" custScaleY="374820" custLinFactNeighborX="350" custLinFactNeighborY="-851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C18D6-E990-4FC5-A91A-F57A2F0C1B80}" type="pres">
      <dgm:prSet presAssocID="{693A0701-EDF7-4C0B-B7E3-8C65E20C3B16}" presName="sibTrans" presStyleLbl="sibTrans2D1" presStyleIdx="10" presStyleCnt="12"/>
      <dgm:spPr/>
      <dgm:t>
        <a:bodyPr/>
        <a:lstStyle/>
        <a:p>
          <a:endParaRPr lang="en-US"/>
        </a:p>
      </dgm:t>
    </dgm:pt>
    <dgm:pt modelId="{3F039BCA-127B-4895-A43D-1128EF3DB1B2}" type="pres">
      <dgm:prSet presAssocID="{ACE7EA0C-2ABC-43DC-AB3C-44F84AFE1ECD}" presName="child" presStyleLbl="alignAccFollowNode1" presStyleIdx="10" presStyleCnt="12" custScaleY="218324" custLinFactY="-4592" custLinFactNeighborX="258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4B7D8-C65C-4FA7-981F-62343C8D1CA6}" type="pres">
      <dgm:prSet presAssocID="{328F853B-D568-49E1-969B-2C839021D7EA}" presName="sibTrans" presStyleLbl="sibTrans2D1" presStyleIdx="11" presStyleCnt="12"/>
      <dgm:spPr/>
      <dgm:t>
        <a:bodyPr/>
        <a:lstStyle/>
        <a:p>
          <a:endParaRPr lang="en-US"/>
        </a:p>
      </dgm:t>
    </dgm:pt>
    <dgm:pt modelId="{7226BA94-FA23-4BCD-AC9E-151C1D57A209}" type="pres">
      <dgm:prSet presAssocID="{1C26C6F9-A0C7-497C-B811-E4980695DC71}" presName="child" presStyleLbl="alignAccFollowNode1" presStyleIdx="11" presStyleCnt="12" custScaleY="147455" custLinFactY="-23826" custLinFactNeighborX="29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DBCB19-B84F-4412-A71D-E4458656FD7D}" type="presOf" srcId="{ACE7EA0C-2ABC-43DC-AB3C-44F84AFE1ECD}" destId="{3F039BCA-127B-4895-A43D-1128EF3DB1B2}" srcOrd="0" destOrd="0" presId="urn:microsoft.com/office/officeart/2005/8/layout/lProcess1"/>
    <dgm:cxn modelId="{03A6B9A0-7B30-43AF-A3FF-0BAAB3CC1ACD}" srcId="{F8735FDF-9BB7-4E40-B201-4F5B2B47D29B}" destId="{8359DF74-C3D8-4708-B577-5FB920913E89}" srcOrd="1" destOrd="0" parTransId="{AB8424B5-5859-4338-B577-6A5FDA941001}" sibTransId="{D1EDF330-1D0E-467F-B51B-ABD4E1BAD59E}"/>
    <dgm:cxn modelId="{DFADC926-8592-411D-B1AF-4BBCBCA29BE8}" type="presOf" srcId="{0C5C9A6C-2F5D-4B55-9DE4-0C8683E31F40}" destId="{C8E44296-7CA5-4644-93E3-BF025C527F27}" srcOrd="0" destOrd="0" presId="urn:microsoft.com/office/officeart/2005/8/layout/lProcess1"/>
    <dgm:cxn modelId="{C9718A20-AE79-4CC1-859D-8A48D0C378B1}" type="presOf" srcId="{264B85E7-519E-42F7-A34D-3420A5503889}" destId="{1246F8B0-40A1-4722-A1FA-5F635AD10E18}" srcOrd="0" destOrd="0" presId="urn:microsoft.com/office/officeart/2005/8/layout/lProcess1"/>
    <dgm:cxn modelId="{0F8202CF-A2A1-42E7-88F6-B972CBB66A59}" type="presOf" srcId="{F72309BC-0741-4E7A-925D-0E337DEF38E0}" destId="{763C0193-A8B6-4A68-AD0D-97E7F7C52373}" srcOrd="0" destOrd="0" presId="urn:microsoft.com/office/officeart/2005/8/layout/lProcess1"/>
    <dgm:cxn modelId="{25528D47-FF16-4EE9-AA6D-80FF45C5AA43}" srcId="{0C5C9A6C-2F5D-4B55-9DE4-0C8683E31F40}" destId="{ACE7EA0C-2ABC-43DC-AB3C-44F84AFE1ECD}" srcOrd="1" destOrd="0" parTransId="{953A6963-4F5B-46DD-BB69-EDE68BF706DC}" sibTransId="{328F853B-D568-49E1-969B-2C839021D7EA}"/>
    <dgm:cxn modelId="{C646E5BC-74EB-4ADA-83BA-6BA3948DD461}" srcId="{E66EAE7C-2A55-4159-8865-3DD7D64D9D95}" destId="{2C9EFDCF-B9D4-4B79-94E9-F98F0557171A}" srcOrd="2" destOrd="0" parTransId="{C32D30EE-FA30-41DE-8E5D-59EE7AAA8D7D}" sibTransId="{80FA2236-C01E-4C78-A7DB-EBEE0DCDBA14}"/>
    <dgm:cxn modelId="{750F02CE-ECF8-4858-BA5A-42609AF1D3C7}" srcId="{4C4082D6-D247-4551-A383-1BA25CC31E51}" destId="{264B85E7-519E-42F7-A34D-3420A5503889}" srcOrd="2" destOrd="0" parTransId="{7AADC032-BDAB-4F21-81CC-841A53C38AC9}" sibTransId="{0638A783-99B4-429C-BA6A-D127B0C8E3F0}"/>
    <dgm:cxn modelId="{86D6BC17-F7F2-4F3F-A99E-CEE501FD25EF}" srcId="{0C5C9A6C-2F5D-4B55-9DE4-0C8683E31F40}" destId="{1C26C6F9-A0C7-497C-B811-E4980695DC71}" srcOrd="2" destOrd="0" parTransId="{4A59B19E-43E4-4AB2-A3B9-49D02B4AB899}" sibTransId="{B138DFD6-A506-4F3E-8FBA-9D16CB8563F0}"/>
    <dgm:cxn modelId="{BC0C7AE3-27F1-4280-8662-47EA73E6D16C}" srcId="{4C4082D6-D247-4551-A383-1BA25CC31E51}" destId="{F8735FDF-9BB7-4E40-B201-4F5B2B47D29B}" srcOrd="1" destOrd="0" parTransId="{19BCAC79-A408-453A-B82A-CFD60172F8F1}" sibTransId="{E2EC8939-6033-46DC-8980-AE774C131A78}"/>
    <dgm:cxn modelId="{D2C3D599-ABEF-40AB-BAB6-D3C19155AEE2}" type="presOf" srcId="{3B3DE9B8-EC9E-4A96-A0EA-CC089BEB182A}" destId="{C5DA0A8C-BF96-4167-B110-87B8FC4AF6D3}" srcOrd="0" destOrd="0" presId="urn:microsoft.com/office/officeart/2005/8/layout/lProcess1"/>
    <dgm:cxn modelId="{7FA93A06-4498-400C-91F5-43765E2527B4}" srcId="{0C5C9A6C-2F5D-4B55-9DE4-0C8683E31F40}" destId="{AA8C0DAA-8ACB-4087-B213-88D5B4836C7C}" srcOrd="0" destOrd="0" parTransId="{6F03A836-EC12-480A-8BCA-D74173A4EB78}" sibTransId="{693A0701-EDF7-4C0B-B7E3-8C65E20C3B16}"/>
    <dgm:cxn modelId="{0E324358-9384-4D6E-A115-44C80F6567A8}" srcId="{E66EAE7C-2A55-4159-8865-3DD7D64D9D95}" destId="{FCE88AE0-29C0-4555-A8D9-8C3F6D5FD695}" srcOrd="0" destOrd="0" parTransId="{1EC83FCE-CC61-4FD1-962F-F1B7799C8FA4}" sibTransId="{0890BD7F-0078-40E7-BFBA-891A616482DC}"/>
    <dgm:cxn modelId="{A3BB1216-1F4B-41CD-8C0F-81E7A851C1F0}" srcId="{264B85E7-519E-42F7-A34D-3420A5503889}" destId="{3E38401B-2889-4E95-8BFA-B1E0F66AEEEF}" srcOrd="0" destOrd="0" parTransId="{6076DAB5-7263-4240-B770-100D5E4416E3}" sibTransId="{F72309BC-0741-4E7A-925D-0E337DEF38E0}"/>
    <dgm:cxn modelId="{7C6CF6E6-ADB1-4CB2-B6C6-69AA88A4483C}" type="presOf" srcId="{6076DAB5-7263-4240-B770-100D5E4416E3}" destId="{7EAC4353-AE2D-4CC7-8D7B-438DB378F513}" srcOrd="0" destOrd="0" presId="urn:microsoft.com/office/officeart/2005/8/layout/lProcess1"/>
    <dgm:cxn modelId="{C149303C-2563-40F2-99D9-62CBEC424DB4}" srcId="{4C4082D6-D247-4551-A383-1BA25CC31E51}" destId="{0C5C9A6C-2F5D-4B55-9DE4-0C8683E31F40}" srcOrd="3" destOrd="0" parTransId="{FE544EAA-5024-4309-A085-EDC8E2F04094}" sibTransId="{E8A82D9B-FDB0-499E-A9FE-72BB9A795B61}"/>
    <dgm:cxn modelId="{73E7762B-EF30-4C4D-B823-729E09E235DB}" type="presOf" srcId="{8359DF74-C3D8-4708-B577-5FB920913E89}" destId="{73AB996E-95B4-494A-B9B9-69349C83EFBF}" srcOrd="0" destOrd="0" presId="urn:microsoft.com/office/officeart/2005/8/layout/lProcess1"/>
    <dgm:cxn modelId="{FEC70DDA-8D14-41DC-BD31-618F03BE795A}" type="presOf" srcId="{2C9EFDCF-B9D4-4B79-94E9-F98F0557171A}" destId="{1A4A5667-80DB-435D-83C3-B50338BF924F}" srcOrd="0" destOrd="0" presId="urn:microsoft.com/office/officeart/2005/8/layout/lProcess1"/>
    <dgm:cxn modelId="{16EBE0ED-E6E6-4178-B985-7BFF245689CA}" type="presOf" srcId="{A17A6F22-EEAB-44F0-9067-C6350617352D}" destId="{25F69A7F-0C9A-46CE-8CBC-E42D07BFED8A}" srcOrd="0" destOrd="0" presId="urn:microsoft.com/office/officeart/2005/8/layout/lProcess1"/>
    <dgm:cxn modelId="{BD5A7ADE-4F5B-4383-8EE6-3D9D96755362}" srcId="{F8735FDF-9BB7-4E40-B201-4F5B2B47D29B}" destId="{A17A6F22-EEAB-44F0-9067-C6350617352D}" srcOrd="0" destOrd="0" parTransId="{765572AD-BCEC-4511-BA69-ED4BF332F28B}" sibTransId="{CF20648A-9314-4ACD-889E-5C479B6918AB}"/>
    <dgm:cxn modelId="{F07A1C9C-30EC-4A36-968A-4E976CB3233C}" type="presOf" srcId="{C4F2BDAC-68B8-4B8B-BD1E-471983F8A2C0}" destId="{514BA9FB-B478-4EE2-AB45-42159965752E}" srcOrd="0" destOrd="0" presId="urn:microsoft.com/office/officeart/2005/8/layout/lProcess1"/>
    <dgm:cxn modelId="{54FBE5D8-892D-44DF-9A3B-BF9C76152FF9}" srcId="{4C4082D6-D247-4551-A383-1BA25CC31E51}" destId="{E66EAE7C-2A55-4159-8865-3DD7D64D9D95}" srcOrd="0" destOrd="0" parTransId="{08A95701-0083-4F2F-82D0-AB9A2BA9ACEB}" sibTransId="{7E24231A-F10A-41F4-9175-1DC8C0E6E4A1}"/>
    <dgm:cxn modelId="{84111C67-03D9-479D-883E-64BE713BEDBC}" type="presOf" srcId="{3E38401B-2889-4E95-8BFA-B1E0F66AEEEF}" destId="{BFA8030D-727A-4306-BD49-16EDDB91471E}" srcOrd="0" destOrd="0" presId="urn:microsoft.com/office/officeart/2005/8/layout/lProcess1"/>
    <dgm:cxn modelId="{041C5207-2597-494A-AC33-41AA70CD142F}" type="presOf" srcId="{765572AD-BCEC-4511-BA69-ED4BF332F28B}" destId="{C0B93F2B-7501-44B6-B233-7899AA86117D}" srcOrd="0" destOrd="0" presId="urn:microsoft.com/office/officeart/2005/8/layout/lProcess1"/>
    <dgm:cxn modelId="{5D5D7E44-588D-4BF2-803F-007C02D08601}" type="presOf" srcId="{D1EDF330-1D0E-467F-B51B-ABD4E1BAD59E}" destId="{CB73E791-F2FC-4EFB-923A-11BBE61ED822}" srcOrd="0" destOrd="0" presId="urn:microsoft.com/office/officeart/2005/8/layout/lProcess1"/>
    <dgm:cxn modelId="{BF331995-7E52-47B5-8C8B-A871A9C33509}" type="presOf" srcId="{AA8C0DAA-8ACB-4087-B213-88D5B4836C7C}" destId="{3017019D-EB41-4E6A-8983-2EA14293A507}" srcOrd="0" destOrd="0" presId="urn:microsoft.com/office/officeart/2005/8/layout/lProcess1"/>
    <dgm:cxn modelId="{5BA043E6-6157-4A9D-8548-A2587C410F3F}" type="presOf" srcId="{F8735FDF-9BB7-4E40-B201-4F5B2B47D29B}" destId="{7293C9C5-6213-4EDC-BC6B-F4C3339500C9}" srcOrd="0" destOrd="0" presId="urn:microsoft.com/office/officeart/2005/8/layout/lProcess1"/>
    <dgm:cxn modelId="{C821EB0D-71A1-4CB6-8013-697ED0E087F9}" type="presOf" srcId="{DF767BE4-B7BC-4DC0-9B29-03AF98A450BE}" destId="{79D8E6D6-A56C-4DA8-B138-E59E3CD4B7AC}" srcOrd="0" destOrd="0" presId="urn:microsoft.com/office/officeart/2005/8/layout/lProcess1"/>
    <dgm:cxn modelId="{77C51FC2-B4A3-4300-B296-E83D084017B9}" type="presOf" srcId="{1C26C6F9-A0C7-497C-B811-E4980695DC71}" destId="{7226BA94-FA23-4BCD-AC9E-151C1D57A209}" srcOrd="0" destOrd="0" presId="urn:microsoft.com/office/officeart/2005/8/layout/lProcess1"/>
    <dgm:cxn modelId="{94989D23-5BDF-47AE-A142-B9F2077AC47B}" srcId="{264B85E7-519E-42F7-A34D-3420A5503889}" destId="{CD7F22F8-55D1-46A5-926E-9B5A1E4A1F2A}" srcOrd="2" destOrd="0" parTransId="{B1896E45-BA64-49EC-91E7-3BE26CB41179}" sibTransId="{58F98CCF-F0F3-4856-87A9-910FC23795BD}"/>
    <dgm:cxn modelId="{4D5BA499-FC30-41CC-928C-E24F17112EB5}" type="presOf" srcId="{6F03A836-EC12-480A-8BCA-D74173A4EB78}" destId="{BA80D4FA-3B88-4B5D-9C70-69433C829A64}" srcOrd="0" destOrd="0" presId="urn:microsoft.com/office/officeart/2005/8/layout/lProcess1"/>
    <dgm:cxn modelId="{2836561A-EC0D-4805-B3A2-B99357890A64}" srcId="{E66EAE7C-2A55-4159-8865-3DD7D64D9D95}" destId="{3B3DE9B8-EC9E-4A96-A0EA-CC089BEB182A}" srcOrd="1" destOrd="0" parTransId="{C7C107E9-8584-4286-878A-E50DEEDCDCEC}" sibTransId="{8BBBDE2D-ACCA-4FA1-9692-86489AF51CC6}"/>
    <dgm:cxn modelId="{26CEBE29-2F0A-4264-B69D-51FF6C1DC905}" type="presOf" srcId="{E66EAE7C-2A55-4159-8865-3DD7D64D9D95}" destId="{1400187B-BC88-4637-B852-0805D2C4FE9B}" srcOrd="0" destOrd="0" presId="urn:microsoft.com/office/officeart/2005/8/layout/lProcess1"/>
    <dgm:cxn modelId="{A2C0AC87-7FF9-44E9-8D7C-4E845DBE1840}" type="presOf" srcId="{1EC83FCE-CC61-4FD1-962F-F1B7799C8FA4}" destId="{269D1FC9-701D-42DA-A03E-418B3223A066}" srcOrd="0" destOrd="0" presId="urn:microsoft.com/office/officeart/2005/8/layout/lProcess1"/>
    <dgm:cxn modelId="{684C5686-6EED-412B-8CC9-A561036D4F83}" type="presOf" srcId="{FCE88AE0-29C0-4555-A8D9-8C3F6D5FD695}" destId="{80142156-A3DB-41BB-BC61-E2F37FB4FE27}" srcOrd="0" destOrd="0" presId="urn:microsoft.com/office/officeart/2005/8/layout/lProcess1"/>
    <dgm:cxn modelId="{8E7B9219-9504-4E35-B0DA-361EA39EE0DD}" type="presOf" srcId="{CF20648A-9314-4ACD-889E-5C479B6918AB}" destId="{F379B207-399C-4777-827C-3D94A404592D}" srcOrd="0" destOrd="0" presId="urn:microsoft.com/office/officeart/2005/8/layout/lProcess1"/>
    <dgm:cxn modelId="{7E5B3213-77D3-429F-A241-3C82C1E33CC9}" type="presOf" srcId="{328F853B-D568-49E1-969B-2C839021D7EA}" destId="{F884B7D8-C65C-4FA7-981F-62343C8D1CA6}" srcOrd="0" destOrd="0" presId="urn:microsoft.com/office/officeart/2005/8/layout/lProcess1"/>
    <dgm:cxn modelId="{C7BBAD86-22C0-4398-B67B-3671F15CD77F}" type="presOf" srcId="{4C4082D6-D247-4551-A383-1BA25CC31E51}" destId="{B6FC3023-DD08-4BAC-B0E0-0C61C6698C49}" srcOrd="0" destOrd="0" presId="urn:microsoft.com/office/officeart/2005/8/layout/lProcess1"/>
    <dgm:cxn modelId="{99D546D5-2BD7-4393-A09A-5B24B97F67EC}" type="presOf" srcId="{693A0701-EDF7-4C0B-B7E3-8C65E20C3B16}" destId="{62EC18D6-E990-4FC5-A91A-F57A2F0C1B80}" srcOrd="0" destOrd="0" presId="urn:microsoft.com/office/officeart/2005/8/layout/lProcess1"/>
    <dgm:cxn modelId="{D70311FE-DC39-4A1F-A613-6734B44AD7C4}" type="presOf" srcId="{8BBBDE2D-ACCA-4FA1-9692-86489AF51CC6}" destId="{DF02DA34-7A10-40D8-83E8-0BEA1D7B2FEB}" srcOrd="0" destOrd="0" presId="urn:microsoft.com/office/officeart/2005/8/layout/lProcess1"/>
    <dgm:cxn modelId="{EE74FAA6-8A2F-4EEB-8FE1-68BF2FEAE301}" srcId="{264B85E7-519E-42F7-A34D-3420A5503889}" destId="{6C8632DC-9B9D-475F-9131-D9556286D39D}" srcOrd="1" destOrd="0" parTransId="{628A1588-851B-48F8-874B-5F3BA33132BA}" sibTransId="{C4F2BDAC-68B8-4B8B-BD1E-471983F8A2C0}"/>
    <dgm:cxn modelId="{6B4AB0CA-832E-443A-8BF1-D4A8335DE1A0}" type="presOf" srcId="{0890BD7F-0078-40E7-BFBA-891A616482DC}" destId="{E5C438B6-F917-4CEF-BC08-6297FB298815}" srcOrd="0" destOrd="0" presId="urn:microsoft.com/office/officeart/2005/8/layout/lProcess1"/>
    <dgm:cxn modelId="{C7943F31-15CC-4E21-A0EC-6632AC250DAA}" srcId="{F8735FDF-9BB7-4E40-B201-4F5B2B47D29B}" destId="{DF767BE4-B7BC-4DC0-9B29-03AF98A450BE}" srcOrd="2" destOrd="0" parTransId="{003AB26E-CA2B-45F7-8B1A-08286A3FE42D}" sibTransId="{EFB5D164-D321-4A12-83E0-97EF35D2CB07}"/>
    <dgm:cxn modelId="{B54A9145-6852-4DF2-9D00-EB2EF7DBFD46}" type="presOf" srcId="{6C8632DC-9B9D-475F-9131-D9556286D39D}" destId="{CD679C82-D118-440B-A340-884933E0ABD6}" srcOrd="0" destOrd="0" presId="urn:microsoft.com/office/officeart/2005/8/layout/lProcess1"/>
    <dgm:cxn modelId="{F5076225-11B5-4C18-ACEC-ADF0A9ADAE79}" type="presOf" srcId="{CD7F22F8-55D1-46A5-926E-9B5A1E4A1F2A}" destId="{08917AE8-81BB-4764-8CA7-806918E27246}" srcOrd="0" destOrd="0" presId="urn:microsoft.com/office/officeart/2005/8/layout/lProcess1"/>
    <dgm:cxn modelId="{F876E02E-D546-4F96-8C1E-14797E241FF1}" type="presParOf" srcId="{B6FC3023-DD08-4BAC-B0E0-0C61C6698C49}" destId="{40AA850E-2902-4596-A872-63A3DAF9D6AF}" srcOrd="0" destOrd="0" presId="urn:microsoft.com/office/officeart/2005/8/layout/lProcess1"/>
    <dgm:cxn modelId="{BF5CDD50-B11B-434A-8162-4F734B3A4EEE}" type="presParOf" srcId="{40AA850E-2902-4596-A872-63A3DAF9D6AF}" destId="{1400187B-BC88-4637-B852-0805D2C4FE9B}" srcOrd="0" destOrd="0" presId="urn:microsoft.com/office/officeart/2005/8/layout/lProcess1"/>
    <dgm:cxn modelId="{257E59C9-7DD0-4287-A1AF-6F5004351236}" type="presParOf" srcId="{40AA850E-2902-4596-A872-63A3DAF9D6AF}" destId="{269D1FC9-701D-42DA-A03E-418B3223A066}" srcOrd="1" destOrd="0" presId="urn:microsoft.com/office/officeart/2005/8/layout/lProcess1"/>
    <dgm:cxn modelId="{7409FE29-A740-4A21-98B9-07462E391761}" type="presParOf" srcId="{40AA850E-2902-4596-A872-63A3DAF9D6AF}" destId="{80142156-A3DB-41BB-BC61-E2F37FB4FE27}" srcOrd="2" destOrd="0" presId="urn:microsoft.com/office/officeart/2005/8/layout/lProcess1"/>
    <dgm:cxn modelId="{7C668E90-B278-41A7-BFC7-7E224679464A}" type="presParOf" srcId="{40AA850E-2902-4596-A872-63A3DAF9D6AF}" destId="{E5C438B6-F917-4CEF-BC08-6297FB298815}" srcOrd="3" destOrd="0" presId="urn:microsoft.com/office/officeart/2005/8/layout/lProcess1"/>
    <dgm:cxn modelId="{93C9AFFD-43F2-4F4C-80F9-F695D622CF13}" type="presParOf" srcId="{40AA850E-2902-4596-A872-63A3DAF9D6AF}" destId="{C5DA0A8C-BF96-4167-B110-87B8FC4AF6D3}" srcOrd="4" destOrd="0" presId="urn:microsoft.com/office/officeart/2005/8/layout/lProcess1"/>
    <dgm:cxn modelId="{AECEEAE3-4CCF-45A2-BA16-CFB376CC3D2A}" type="presParOf" srcId="{40AA850E-2902-4596-A872-63A3DAF9D6AF}" destId="{DF02DA34-7A10-40D8-83E8-0BEA1D7B2FEB}" srcOrd="5" destOrd="0" presId="urn:microsoft.com/office/officeart/2005/8/layout/lProcess1"/>
    <dgm:cxn modelId="{25F3787F-9A1B-4103-BF93-EC8CC9C36AB8}" type="presParOf" srcId="{40AA850E-2902-4596-A872-63A3DAF9D6AF}" destId="{1A4A5667-80DB-435D-83C3-B50338BF924F}" srcOrd="6" destOrd="0" presId="urn:microsoft.com/office/officeart/2005/8/layout/lProcess1"/>
    <dgm:cxn modelId="{B3BAE8BA-1FD7-4DD7-A5FE-783D51DE4822}" type="presParOf" srcId="{B6FC3023-DD08-4BAC-B0E0-0C61C6698C49}" destId="{F365938F-190C-43C7-9069-D3DF44760FEB}" srcOrd="1" destOrd="0" presId="urn:microsoft.com/office/officeart/2005/8/layout/lProcess1"/>
    <dgm:cxn modelId="{2DFD6EEF-323A-4950-BB56-8CE2CFF461DF}" type="presParOf" srcId="{B6FC3023-DD08-4BAC-B0E0-0C61C6698C49}" destId="{38D66F78-1983-4128-9BE3-D3E530636596}" srcOrd="2" destOrd="0" presId="urn:microsoft.com/office/officeart/2005/8/layout/lProcess1"/>
    <dgm:cxn modelId="{0D790045-8AA6-456E-95CB-DFED109E5B51}" type="presParOf" srcId="{38D66F78-1983-4128-9BE3-D3E530636596}" destId="{7293C9C5-6213-4EDC-BC6B-F4C3339500C9}" srcOrd="0" destOrd="0" presId="urn:microsoft.com/office/officeart/2005/8/layout/lProcess1"/>
    <dgm:cxn modelId="{81D8B5C7-0151-4DF6-9994-505EEFF2535B}" type="presParOf" srcId="{38D66F78-1983-4128-9BE3-D3E530636596}" destId="{C0B93F2B-7501-44B6-B233-7899AA86117D}" srcOrd="1" destOrd="0" presId="urn:microsoft.com/office/officeart/2005/8/layout/lProcess1"/>
    <dgm:cxn modelId="{D097309F-A6C9-47C9-96AC-8618F9E06AE7}" type="presParOf" srcId="{38D66F78-1983-4128-9BE3-D3E530636596}" destId="{25F69A7F-0C9A-46CE-8CBC-E42D07BFED8A}" srcOrd="2" destOrd="0" presId="urn:microsoft.com/office/officeart/2005/8/layout/lProcess1"/>
    <dgm:cxn modelId="{47DC4875-6428-49D8-AAB2-3BDADBBDE4AD}" type="presParOf" srcId="{38D66F78-1983-4128-9BE3-D3E530636596}" destId="{F379B207-399C-4777-827C-3D94A404592D}" srcOrd="3" destOrd="0" presId="urn:microsoft.com/office/officeart/2005/8/layout/lProcess1"/>
    <dgm:cxn modelId="{9904970F-AB5B-4C99-98BD-F954D96DBC63}" type="presParOf" srcId="{38D66F78-1983-4128-9BE3-D3E530636596}" destId="{73AB996E-95B4-494A-B9B9-69349C83EFBF}" srcOrd="4" destOrd="0" presId="urn:microsoft.com/office/officeart/2005/8/layout/lProcess1"/>
    <dgm:cxn modelId="{6798CF03-908A-452F-8359-275FDA0F74EA}" type="presParOf" srcId="{38D66F78-1983-4128-9BE3-D3E530636596}" destId="{CB73E791-F2FC-4EFB-923A-11BBE61ED822}" srcOrd="5" destOrd="0" presId="urn:microsoft.com/office/officeart/2005/8/layout/lProcess1"/>
    <dgm:cxn modelId="{846AD5F6-ACC0-4FF0-AA4E-241E69729E1B}" type="presParOf" srcId="{38D66F78-1983-4128-9BE3-D3E530636596}" destId="{79D8E6D6-A56C-4DA8-B138-E59E3CD4B7AC}" srcOrd="6" destOrd="0" presId="urn:microsoft.com/office/officeart/2005/8/layout/lProcess1"/>
    <dgm:cxn modelId="{09EBBEBF-A5A1-4249-A03C-162AE417D1FB}" type="presParOf" srcId="{B6FC3023-DD08-4BAC-B0E0-0C61C6698C49}" destId="{B1351AF2-47D8-498F-A01A-8F4A5456C35F}" srcOrd="3" destOrd="0" presId="urn:microsoft.com/office/officeart/2005/8/layout/lProcess1"/>
    <dgm:cxn modelId="{D8D30C1B-B014-47C0-9727-69E9988B66B7}" type="presParOf" srcId="{B6FC3023-DD08-4BAC-B0E0-0C61C6698C49}" destId="{911AC609-2BBC-471A-99FD-1C726FF73D3D}" srcOrd="4" destOrd="0" presId="urn:microsoft.com/office/officeart/2005/8/layout/lProcess1"/>
    <dgm:cxn modelId="{327846D9-1F60-4E0D-AAEF-4636F6FC36FA}" type="presParOf" srcId="{911AC609-2BBC-471A-99FD-1C726FF73D3D}" destId="{1246F8B0-40A1-4722-A1FA-5F635AD10E18}" srcOrd="0" destOrd="0" presId="urn:microsoft.com/office/officeart/2005/8/layout/lProcess1"/>
    <dgm:cxn modelId="{AFE027DE-CC14-4461-A982-A0B3ADA6C7D6}" type="presParOf" srcId="{911AC609-2BBC-471A-99FD-1C726FF73D3D}" destId="{7EAC4353-AE2D-4CC7-8D7B-438DB378F513}" srcOrd="1" destOrd="0" presId="urn:microsoft.com/office/officeart/2005/8/layout/lProcess1"/>
    <dgm:cxn modelId="{03E76A0D-D45A-4A78-9E3A-54AC52752905}" type="presParOf" srcId="{911AC609-2BBC-471A-99FD-1C726FF73D3D}" destId="{BFA8030D-727A-4306-BD49-16EDDB91471E}" srcOrd="2" destOrd="0" presId="urn:microsoft.com/office/officeart/2005/8/layout/lProcess1"/>
    <dgm:cxn modelId="{21C306E6-67BA-4076-AC5D-E7B209588606}" type="presParOf" srcId="{911AC609-2BBC-471A-99FD-1C726FF73D3D}" destId="{763C0193-A8B6-4A68-AD0D-97E7F7C52373}" srcOrd="3" destOrd="0" presId="urn:microsoft.com/office/officeart/2005/8/layout/lProcess1"/>
    <dgm:cxn modelId="{C102D4BE-43B3-4F44-8D3E-42EFF6796E07}" type="presParOf" srcId="{911AC609-2BBC-471A-99FD-1C726FF73D3D}" destId="{CD679C82-D118-440B-A340-884933E0ABD6}" srcOrd="4" destOrd="0" presId="urn:microsoft.com/office/officeart/2005/8/layout/lProcess1"/>
    <dgm:cxn modelId="{45C7DBA8-2B94-42F4-A240-C8C5B841053D}" type="presParOf" srcId="{911AC609-2BBC-471A-99FD-1C726FF73D3D}" destId="{514BA9FB-B478-4EE2-AB45-42159965752E}" srcOrd="5" destOrd="0" presId="urn:microsoft.com/office/officeart/2005/8/layout/lProcess1"/>
    <dgm:cxn modelId="{AEE7C5F8-85C1-453B-B7E4-B662ED07B53B}" type="presParOf" srcId="{911AC609-2BBC-471A-99FD-1C726FF73D3D}" destId="{08917AE8-81BB-4764-8CA7-806918E27246}" srcOrd="6" destOrd="0" presId="urn:microsoft.com/office/officeart/2005/8/layout/lProcess1"/>
    <dgm:cxn modelId="{1708EB45-5971-401F-98F1-58C8082E1544}" type="presParOf" srcId="{B6FC3023-DD08-4BAC-B0E0-0C61C6698C49}" destId="{0C51DB14-41E0-49CA-8829-D8D48BBBC387}" srcOrd="5" destOrd="0" presId="urn:microsoft.com/office/officeart/2005/8/layout/lProcess1"/>
    <dgm:cxn modelId="{3DF7A4F8-7809-424C-AC29-D243246BF895}" type="presParOf" srcId="{B6FC3023-DD08-4BAC-B0E0-0C61C6698C49}" destId="{3C24712B-B876-47F9-8036-FE50F1ABC01A}" srcOrd="6" destOrd="0" presId="urn:microsoft.com/office/officeart/2005/8/layout/lProcess1"/>
    <dgm:cxn modelId="{5BCB3DFB-E980-4FF0-AF64-8FB5A0DCF831}" type="presParOf" srcId="{3C24712B-B876-47F9-8036-FE50F1ABC01A}" destId="{C8E44296-7CA5-4644-93E3-BF025C527F27}" srcOrd="0" destOrd="0" presId="urn:microsoft.com/office/officeart/2005/8/layout/lProcess1"/>
    <dgm:cxn modelId="{CA4B4C7F-C79C-4113-93C5-A6804C790027}" type="presParOf" srcId="{3C24712B-B876-47F9-8036-FE50F1ABC01A}" destId="{BA80D4FA-3B88-4B5D-9C70-69433C829A64}" srcOrd="1" destOrd="0" presId="urn:microsoft.com/office/officeart/2005/8/layout/lProcess1"/>
    <dgm:cxn modelId="{A209CF8E-556B-4264-A0B7-5EA19769E717}" type="presParOf" srcId="{3C24712B-B876-47F9-8036-FE50F1ABC01A}" destId="{3017019D-EB41-4E6A-8983-2EA14293A507}" srcOrd="2" destOrd="0" presId="urn:microsoft.com/office/officeart/2005/8/layout/lProcess1"/>
    <dgm:cxn modelId="{1E5F4129-862A-41D5-A213-88E90130CCF2}" type="presParOf" srcId="{3C24712B-B876-47F9-8036-FE50F1ABC01A}" destId="{62EC18D6-E990-4FC5-A91A-F57A2F0C1B80}" srcOrd="3" destOrd="0" presId="urn:microsoft.com/office/officeart/2005/8/layout/lProcess1"/>
    <dgm:cxn modelId="{B040D2DD-E1AC-45C8-BED7-094F83424818}" type="presParOf" srcId="{3C24712B-B876-47F9-8036-FE50F1ABC01A}" destId="{3F039BCA-127B-4895-A43D-1128EF3DB1B2}" srcOrd="4" destOrd="0" presId="urn:microsoft.com/office/officeart/2005/8/layout/lProcess1"/>
    <dgm:cxn modelId="{F42659DD-8DFC-4786-BE68-5048FF5F3016}" type="presParOf" srcId="{3C24712B-B876-47F9-8036-FE50F1ABC01A}" destId="{F884B7D8-C65C-4FA7-981F-62343C8D1CA6}" srcOrd="5" destOrd="0" presId="urn:microsoft.com/office/officeart/2005/8/layout/lProcess1"/>
    <dgm:cxn modelId="{7541989D-54BC-4E78-8D39-0F2891B146A1}" type="presParOf" srcId="{3C24712B-B876-47F9-8036-FE50F1ABC01A}" destId="{7226BA94-FA23-4BCD-AC9E-151C1D57A209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4082D6-D247-4551-A383-1BA25CC31E51}" type="doc">
      <dgm:prSet loTypeId="urn:microsoft.com/office/officeart/2005/8/layout/lProcess1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8735FDF-9BB7-4E40-B201-4F5B2B47D29B}">
      <dgm:prSet phldrT="[Text]"/>
      <dgm:spPr/>
      <dgm:t>
        <a:bodyPr/>
        <a:lstStyle/>
        <a:p>
          <a:r>
            <a:rPr lang="en-US" dirty="0" smtClean="0"/>
            <a:t>Academic Achievement</a:t>
          </a:r>
          <a:endParaRPr lang="en-US" dirty="0"/>
        </a:p>
      </dgm:t>
    </dgm:pt>
    <dgm:pt modelId="{19BCAC79-A408-453A-B82A-CFD60172F8F1}" type="parTrans" cxnId="{BC0C7AE3-27F1-4280-8662-47EA73E6D16C}">
      <dgm:prSet/>
      <dgm:spPr/>
      <dgm:t>
        <a:bodyPr/>
        <a:lstStyle/>
        <a:p>
          <a:endParaRPr lang="en-US"/>
        </a:p>
      </dgm:t>
    </dgm:pt>
    <dgm:pt modelId="{E2EC8939-6033-46DC-8980-AE774C131A78}" type="sibTrans" cxnId="{BC0C7AE3-27F1-4280-8662-47EA73E6D16C}">
      <dgm:prSet/>
      <dgm:spPr/>
      <dgm:t>
        <a:bodyPr/>
        <a:lstStyle/>
        <a:p>
          <a:endParaRPr lang="en-US"/>
        </a:p>
      </dgm:t>
    </dgm:pt>
    <dgm:pt modelId="{A17A6F22-EEAB-44F0-9067-C6350617352D}">
      <dgm:prSet phldrT="[Text]" custT="1"/>
      <dgm:spPr/>
      <dgm:t>
        <a:bodyPr/>
        <a:lstStyle/>
        <a:p>
          <a:r>
            <a:rPr lang="en-US" sz="1200" dirty="0" smtClean="0"/>
            <a:t>Students have met the learning objectives described in the standards for a given content area and grade level or course </a:t>
          </a:r>
          <a:endParaRPr lang="en-US" sz="1200" dirty="0"/>
        </a:p>
      </dgm:t>
    </dgm:pt>
    <dgm:pt modelId="{765572AD-BCEC-4511-BA69-ED4BF332F28B}" type="parTrans" cxnId="{BD5A7ADE-4F5B-4383-8EE6-3D9D96755362}">
      <dgm:prSet/>
      <dgm:spPr/>
      <dgm:t>
        <a:bodyPr/>
        <a:lstStyle/>
        <a:p>
          <a:endParaRPr lang="en-US"/>
        </a:p>
      </dgm:t>
    </dgm:pt>
    <dgm:pt modelId="{CF20648A-9314-4ACD-889E-5C479B6918AB}" type="sibTrans" cxnId="{BD5A7ADE-4F5B-4383-8EE6-3D9D96755362}">
      <dgm:prSet/>
      <dgm:spPr/>
      <dgm:t>
        <a:bodyPr/>
        <a:lstStyle/>
        <a:p>
          <a:endParaRPr lang="en-US"/>
        </a:p>
      </dgm:t>
    </dgm:pt>
    <dgm:pt modelId="{8359DF74-C3D8-4708-B577-5FB920913E89}">
      <dgm:prSet phldrT="[Text]" custT="1"/>
      <dgm:spPr/>
      <dgm:t>
        <a:bodyPr/>
        <a:lstStyle/>
        <a:p>
          <a:r>
            <a:rPr lang="en-US" sz="1050" b="1" dirty="0" smtClean="0"/>
            <a:t>ELA, Math, Science</a:t>
          </a:r>
        </a:p>
        <a:p>
          <a:r>
            <a:rPr lang="en-US" sz="1050" dirty="0" smtClean="0"/>
            <a:t>All students, Previous READ </a:t>
          </a:r>
          <a:r>
            <a:rPr lang="en-US" sz="1050" dirty="0" err="1" smtClean="0"/>
            <a:t>Plan,PSAT</a:t>
          </a:r>
          <a:r>
            <a:rPr lang="en-US" sz="1050" dirty="0" smtClean="0"/>
            <a:t>, </a:t>
          </a:r>
          <a:r>
            <a:rPr lang="en-US" sz="1050" dirty="0" err="1" smtClean="0"/>
            <a:t>Dissaggregated</a:t>
          </a:r>
          <a:r>
            <a:rPr lang="en-US" sz="1050" dirty="0" smtClean="0"/>
            <a:t> group </a:t>
          </a:r>
          <a:endParaRPr lang="en-US" sz="1050" dirty="0"/>
        </a:p>
      </dgm:t>
    </dgm:pt>
    <dgm:pt modelId="{AB8424B5-5859-4338-B577-6A5FDA941001}" type="parTrans" cxnId="{03A6B9A0-7B30-43AF-A3FF-0BAAB3CC1ACD}">
      <dgm:prSet/>
      <dgm:spPr/>
      <dgm:t>
        <a:bodyPr/>
        <a:lstStyle/>
        <a:p>
          <a:endParaRPr lang="en-US"/>
        </a:p>
      </dgm:t>
    </dgm:pt>
    <dgm:pt modelId="{D1EDF330-1D0E-467F-B51B-ABD4E1BAD59E}" type="sibTrans" cxnId="{03A6B9A0-7B30-43AF-A3FF-0BAAB3CC1ACD}">
      <dgm:prSet/>
      <dgm:spPr/>
      <dgm:t>
        <a:bodyPr/>
        <a:lstStyle/>
        <a:p>
          <a:endParaRPr lang="en-US"/>
        </a:p>
      </dgm:t>
    </dgm:pt>
    <dgm:pt modelId="{264B85E7-519E-42F7-A34D-3420A5503889}">
      <dgm:prSet phldrT="[Text]"/>
      <dgm:spPr/>
      <dgm:t>
        <a:bodyPr/>
        <a:lstStyle/>
        <a:p>
          <a:r>
            <a:rPr lang="en-US" dirty="0" smtClean="0"/>
            <a:t>Academic Growth</a:t>
          </a:r>
          <a:endParaRPr lang="en-US" dirty="0"/>
        </a:p>
      </dgm:t>
    </dgm:pt>
    <dgm:pt modelId="{7AADC032-BDAB-4F21-81CC-841A53C38AC9}" type="parTrans" cxnId="{750F02CE-ECF8-4858-BA5A-42609AF1D3C7}">
      <dgm:prSet/>
      <dgm:spPr/>
      <dgm:t>
        <a:bodyPr/>
        <a:lstStyle/>
        <a:p>
          <a:endParaRPr lang="en-US"/>
        </a:p>
      </dgm:t>
    </dgm:pt>
    <dgm:pt modelId="{0638A783-99B4-429C-BA6A-D127B0C8E3F0}" type="sibTrans" cxnId="{750F02CE-ECF8-4858-BA5A-42609AF1D3C7}">
      <dgm:prSet/>
      <dgm:spPr/>
      <dgm:t>
        <a:bodyPr/>
        <a:lstStyle/>
        <a:p>
          <a:endParaRPr lang="en-US"/>
        </a:p>
      </dgm:t>
    </dgm:pt>
    <dgm:pt modelId="{3E38401B-2889-4E95-8BFA-B1E0F66AEEEF}">
      <dgm:prSet phldrT="[Text]" custT="1"/>
      <dgm:spPr/>
      <dgm:t>
        <a:bodyPr/>
        <a:lstStyle/>
        <a:p>
          <a:r>
            <a:rPr lang="en-US" sz="1400" dirty="0" smtClean="0"/>
            <a:t>Students are meeting learning objectives over a given span of time</a:t>
          </a:r>
          <a:endParaRPr lang="en-US" sz="1400" dirty="0"/>
        </a:p>
      </dgm:t>
    </dgm:pt>
    <dgm:pt modelId="{6076DAB5-7263-4240-B770-100D5E4416E3}" type="parTrans" cxnId="{A3BB1216-1F4B-41CD-8C0F-81E7A851C1F0}">
      <dgm:prSet/>
      <dgm:spPr/>
      <dgm:t>
        <a:bodyPr/>
        <a:lstStyle/>
        <a:p>
          <a:endParaRPr lang="en-US"/>
        </a:p>
      </dgm:t>
    </dgm:pt>
    <dgm:pt modelId="{F72309BC-0741-4E7A-925D-0E337DEF38E0}" type="sibTrans" cxnId="{A3BB1216-1F4B-41CD-8C0F-81E7A851C1F0}">
      <dgm:prSet/>
      <dgm:spPr/>
      <dgm:t>
        <a:bodyPr/>
        <a:lstStyle/>
        <a:p>
          <a:endParaRPr lang="en-US"/>
        </a:p>
      </dgm:t>
    </dgm:pt>
    <dgm:pt modelId="{6C8632DC-9B9D-475F-9131-D9556286D39D}">
      <dgm:prSet phldrT="[Text]" custT="1"/>
      <dgm:spPr/>
      <dgm:t>
        <a:bodyPr/>
        <a:lstStyle/>
        <a:p>
          <a:r>
            <a:rPr lang="en-US" sz="1050" b="1" dirty="0" smtClean="0"/>
            <a:t>ELA, Math, P(SAT) English Language Proficiency*</a:t>
          </a:r>
        </a:p>
        <a:p>
          <a:r>
            <a:rPr lang="en-US" sz="1050" dirty="0" smtClean="0"/>
            <a:t>All students, </a:t>
          </a:r>
          <a:r>
            <a:rPr lang="en-US" sz="1050" dirty="0" err="1" smtClean="0"/>
            <a:t>Dissaggregated</a:t>
          </a:r>
          <a:r>
            <a:rPr lang="en-US" sz="1050" dirty="0" smtClean="0"/>
            <a:t> group </a:t>
          </a:r>
          <a:endParaRPr lang="en-US" sz="1050" dirty="0"/>
        </a:p>
      </dgm:t>
    </dgm:pt>
    <dgm:pt modelId="{628A1588-851B-48F8-874B-5F3BA33132BA}" type="parTrans" cxnId="{EE74FAA6-8A2F-4EEB-8FE1-68BF2FEAE301}">
      <dgm:prSet/>
      <dgm:spPr/>
      <dgm:t>
        <a:bodyPr/>
        <a:lstStyle/>
        <a:p>
          <a:endParaRPr lang="en-US"/>
        </a:p>
      </dgm:t>
    </dgm:pt>
    <dgm:pt modelId="{C4F2BDAC-68B8-4B8B-BD1E-471983F8A2C0}" type="sibTrans" cxnId="{EE74FAA6-8A2F-4EEB-8FE1-68BF2FEAE301}">
      <dgm:prSet/>
      <dgm:spPr/>
      <dgm:t>
        <a:bodyPr/>
        <a:lstStyle/>
        <a:p>
          <a:endParaRPr lang="en-US"/>
        </a:p>
      </dgm:t>
    </dgm:pt>
    <dgm:pt modelId="{0C5C9A6C-2F5D-4B55-9DE4-0C8683E31F40}">
      <dgm:prSet phldrT="[Text]"/>
      <dgm:spPr/>
      <dgm:t>
        <a:bodyPr/>
        <a:lstStyle/>
        <a:p>
          <a:r>
            <a:rPr lang="en-US" dirty="0" smtClean="0"/>
            <a:t>Post-Secondary Workforce Readiness</a:t>
          </a:r>
          <a:endParaRPr lang="en-US" dirty="0"/>
        </a:p>
      </dgm:t>
    </dgm:pt>
    <dgm:pt modelId="{FE544EAA-5024-4309-A085-EDC8E2F04094}" type="parTrans" cxnId="{C149303C-2563-40F2-99D9-62CBEC424DB4}">
      <dgm:prSet/>
      <dgm:spPr/>
      <dgm:t>
        <a:bodyPr/>
        <a:lstStyle/>
        <a:p>
          <a:endParaRPr lang="en-US"/>
        </a:p>
      </dgm:t>
    </dgm:pt>
    <dgm:pt modelId="{E8A82D9B-FDB0-499E-A9FE-72BB9A795B61}" type="sibTrans" cxnId="{C149303C-2563-40F2-99D9-62CBEC424DB4}">
      <dgm:prSet/>
      <dgm:spPr/>
      <dgm:t>
        <a:bodyPr/>
        <a:lstStyle/>
        <a:p>
          <a:endParaRPr lang="en-US"/>
        </a:p>
      </dgm:t>
    </dgm:pt>
    <dgm:pt modelId="{AA8C0DAA-8ACB-4087-B213-88D5B4836C7C}">
      <dgm:prSet phldrT="[Text]" custT="1"/>
      <dgm:spPr/>
      <dgm:t>
        <a:bodyPr/>
        <a:lstStyle/>
        <a:p>
          <a:r>
            <a:rPr lang="en-US" sz="1000" dirty="0" smtClean="0"/>
            <a:t>Graduates demonstrate the knowledge and skills needed to succeed in postsecondary settings and to advance in career pathways as lifelong learners and contributing citizens</a:t>
          </a:r>
          <a:endParaRPr lang="en-US" sz="1000" dirty="0"/>
        </a:p>
      </dgm:t>
    </dgm:pt>
    <dgm:pt modelId="{6F03A836-EC12-480A-8BCA-D74173A4EB78}" type="parTrans" cxnId="{7FA93A06-4498-400C-91F5-43765E2527B4}">
      <dgm:prSet/>
      <dgm:spPr/>
      <dgm:t>
        <a:bodyPr/>
        <a:lstStyle/>
        <a:p>
          <a:endParaRPr lang="en-US"/>
        </a:p>
      </dgm:t>
    </dgm:pt>
    <dgm:pt modelId="{693A0701-EDF7-4C0B-B7E3-8C65E20C3B16}" type="sibTrans" cxnId="{7FA93A06-4498-400C-91F5-43765E2527B4}">
      <dgm:prSet/>
      <dgm:spPr/>
      <dgm:t>
        <a:bodyPr/>
        <a:lstStyle/>
        <a:p>
          <a:endParaRPr lang="en-US"/>
        </a:p>
      </dgm:t>
    </dgm:pt>
    <dgm:pt modelId="{ACE7EA0C-2ABC-43DC-AB3C-44F84AFE1ECD}">
      <dgm:prSet phldrT="[Text]" custT="1"/>
      <dgm:spPr/>
      <dgm:t>
        <a:bodyPr/>
        <a:lstStyle/>
        <a:p>
          <a:pPr algn="ctr"/>
          <a:r>
            <a:rPr lang="en-US" sz="1100" b="1" dirty="0" smtClean="0"/>
            <a:t>Dropout Rate, Graduation Rate, Matriculation, SAT</a:t>
          </a:r>
          <a:endParaRPr lang="en-US" sz="1100" b="1" dirty="0"/>
        </a:p>
      </dgm:t>
    </dgm:pt>
    <dgm:pt modelId="{953A6963-4F5B-46DD-BB69-EDE68BF706DC}" type="parTrans" cxnId="{25528D47-FF16-4EE9-AA6D-80FF45C5AA43}">
      <dgm:prSet/>
      <dgm:spPr/>
      <dgm:t>
        <a:bodyPr/>
        <a:lstStyle/>
        <a:p>
          <a:endParaRPr lang="en-US"/>
        </a:p>
      </dgm:t>
    </dgm:pt>
    <dgm:pt modelId="{328F853B-D568-49E1-969B-2C839021D7EA}" type="sibTrans" cxnId="{25528D47-FF16-4EE9-AA6D-80FF45C5AA43}">
      <dgm:prSet/>
      <dgm:spPr/>
      <dgm:t>
        <a:bodyPr/>
        <a:lstStyle/>
        <a:p>
          <a:endParaRPr lang="en-US"/>
        </a:p>
      </dgm:t>
    </dgm:pt>
    <dgm:pt modelId="{DF767BE4-B7BC-4DC0-9B29-03AF98A450BE}">
      <dgm:prSet custT="1"/>
      <dgm:spPr/>
      <dgm:t>
        <a:bodyPr/>
        <a:lstStyle/>
        <a:p>
          <a:r>
            <a:rPr lang="en-US" sz="1100" dirty="0" smtClean="0"/>
            <a:t>NWEA MAP Mean RIT Scores, Galileo students at benchmark, DIBELS % at benchmark</a:t>
          </a:r>
          <a:endParaRPr lang="en-US" sz="1100" dirty="0"/>
        </a:p>
      </dgm:t>
    </dgm:pt>
    <dgm:pt modelId="{003AB26E-CA2B-45F7-8B1A-08286A3FE42D}" type="parTrans" cxnId="{C7943F31-15CC-4E21-A0EC-6632AC250DAA}">
      <dgm:prSet/>
      <dgm:spPr/>
      <dgm:t>
        <a:bodyPr/>
        <a:lstStyle/>
        <a:p>
          <a:endParaRPr lang="en-US"/>
        </a:p>
      </dgm:t>
    </dgm:pt>
    <dgm:pt modelId="{EFB5D164-D321-4A12-83E0-97EF35D2CB07}" type="sibTrans" cxnId="{C7943F31-15CC-4E21-A0EC-6632AC250DAA}">
      <dgm:prSet/>
      <dgm:spPr/>
      <dgm:t>
        <a:bodyPr/>
        <a:lstStyle/>
        <a:p>
          <a:endParaRPr lang="en-US"/>
        </a:p>
      </dgm:t>
    </dgm:pt>
    <dgm:pt modelId="{CD7F22F8-55D1-46A5-926E-9B5A1E4A1F2A}">
      <dgm:prSet custT="1"/>
      <dgm:spPr/>
      <dgm:t>
        <a:bodyPr/>
        <a:lstStyle/>
        <a:p>
          <a:r>
            <a:rPr lang="en-US" sz="1000" dirty="0" smtClean="0"/>
            <a:t>STAR Growth Percentiles; K-3 literacy growth: change in number of students at benchmark from fall to spring</a:t>
          </a:r>
          <a:endParaRPr lang="en-US" sz="1000" dirty="0"/>
        </a:p>
      </dgm:t>
    </dgm:pt>
    <dgm:pt modelId="{B1896E45-BA64-49EC-91E7-3BE26CB41179}" type="parTrans" cxnId="{94989D23-5BDF-47AE-A142-B9F2077AC47B}">
      <dgm:prSet/>
      <dgm:spPr/>
      <dgm:t>
        <a:bodyPr/>
        <a:lstStyle/>
        <a:p>
          <a:endParaRPr lang="en-US"/>
        </a:p>
      </dgm:t>
    </dgm:pt>
    <dgm:pt modelId="{58F98CCF-F0F3-4856-87A9-910FC23795BD}" type="sibTrans" cxnId="{94989D23-5BDF-47AE-A142-B9F2077AC47B}">
      <dgm:prSet/>
      <dgm:spPr/>
      <dgm:t>
        <a:bodyPr/>
        <a:lstStyle/>
        <a:p>
          <a:endParaRPr lang="en-US"/>
        </a:p>
      </dgm:t>
    </dgm:pt>
    <dgm:pt modelId="{1C26C6F9-A0C7-497C-B811-E4980695DC71}">
      <dgm:prSet custT="1"/>
      <dgm:spPr/>
      <dgm:t>
        <a:bodyPr/>
        <a:lstStyle/>
        <a:p>
          <a:r>
            <a:rPr lang="en-US" sz="1100" dirty="0" smtClean="0"/>
            <a:t>CTE Participation Rate,  Concurrent Enrollment Rate, FAFSA Completion</a:t>
          </a:r>
          <a:endParaRPr lang="en-US" sz="1100" dirty="0"/>
        </a:p>
      </dgm:t>
    </dgm:pt>
    <dgm:pt modelId="{4A59B19E-43E4-4AB2-A3B9-49D02B4AB899}" type="parTrans" cxnId="{86D6BC17-F7F2-4F3F-A99E-CEE501FD25EF}">
      <dgm:prSet/>
      <dgm:spPr/>
      <dgm:t>
        <a:bodyPr/>
        <a:lstStyle/>
        <a:p>
          <a:endParaRPr lang="en-US"/>
        </a:p>
      </dgm:t>
    </dgm:pt>
    <dgm:pt modelId="{B138DFD6-A506-4F3E-8FBA-9D16CB8563F0}" type="sibTrans" cxnId="{86D6BC17-F7F2-4F3F-A99E-CEE501FD25EF}">
      <dgm:prSet/>
      <dgm:spPr/>
      <dgm:t>
        <a:bodyPr/>
        <a:lstStyle/>
        <a:p>
          <a:endParaRPr lang="en-US"/>
        </a:p>
      </dgm:t>
    </dgm:pt>
    <dgm:pt modelId="{E66EAE7C-2A55-4159-8865-3DD7D64D9D95}">
      <dgm:prSet/>
      <dgm:spPr/>
      <dgm:t>
        <a:bodyPr/>
        <a:lstStyle/>
        <a:p>
          <a:r>
            <a:rPr lang="en-US" dirty="0" smtClean="0"/>
            <a:t>Performance Indicator</a:t>
          </a:r>
          <a:endParaRPr lang="en-US" dirty="0"/>
        </a:p>
      </dgm:t>
    </dgm:pt>
    <dgm:pt modelId="{08A95701-0083-4F2F-82D0-AB9A2BA9ACEB}" type="parTrans" cxnId="{54FBE5D8-892D-44DF-9A3B-BF9C76152FF9}">
      <dgm:prSet/>
      <dgm:spPr/>
      <dgm:t>
        <a:bodyPr/>
        <a:lstStyle/>
        <a:p>
          <a:endParaRPr lang="en-US"/>
        </a:p>
      </dgm:t>
    </dgm:pt>
    <dgm:pt modelId="{7E24231A-F10A-41F4-9175-1DC8C0E6E4A1}" type="sibTrans" cxnId="{54FBE5D8-892D-44DF-9A3B-BF9C76152FF9}">
      <dgm:prSet/>
      <dgm:spPr/>
      <dgm:t>
        <a:bodyPr/>
        <a:lstStyle/>
        <a:p>
          <a:endParaRPr lang="en-US"/>
        </a:p>
      </dgm:t>
    </dgm:pt>
    <dgm:pt modelId="{FCE88AE0-29C0-4555-A8D9-8C3F6D5FD695}">
      <dgm:prSet custT="1"/>
      <dgm:spPr/>
      <dgm:t>
        <a:bodyPr/>
        <a:lstStyle/>
        <a:p>
          <a:r>
            <a:rPr lang="en-US" sz="1800" dirty="0" smtClean="0"/>
            <a:t>Indicator </a:t>
          </a:r>
        </a:p>
        <a:p>
          <a:r>
            <a:rPr lang="en-US" sz="1800" dirty="0" smtClean="0"/>
            <a:t>Definition</a:t>
          </a:r>
        </a:p>
      </dgm:t>
    </dgm:pt>
    <dgm:pt modelId="{1EC83FCE-CC61-4FD1-962F-F1B7799C8FA4}" type="parTrans" cxnId="{0E324358-9384-4D6E-A115-44C80F6567A8}">
      <dgm:prSet/>
      <dgm:spPr/>
      <dgm:t>
        <a:bodyPr/>
        <a:lstStyle/>
        <a:p>
          <a:endParaRPr lang="en-US"/>
        </a:p>
      </dgm:t>
    </dgm:pt>
    <dgm:pt modelId="{0890BD7F-0078-40E7-BFBA-891A616482DC}" type="sibTrans" cxnId="{0E324358-9384-4D6E-A115-44C80F6567A8}">
      <dgm:prSet/>
      <dgm:spPr/>
      <dgm:t>
        <a:bodyPr/>
        <a:lstStyle/>
        <a:p>
          <a:endParaRPr lang="en-US"/>
        </a:p>
      </dgm:t>
    </dgm:pt>
    <dgm:pt modelId="{3B3DE9B8-EC9E-4A96-A0EA-CC089BEB182A}">
      <dgm:prSet custT="1"/>
      <dgm:spPr/>
      <dgm:t>
        <a:bodyPr/>
        <a:lstStyle/>
        <a:p>
          <a:r>
            <a:rPr lang="en-US" sz="1600" dirty="0" smtClean="0"/>
            <a:t>Performance Framework Measures</a:t>
          </a:r>
          <a:endParaRPr lang="en-US" sz="1600" dirty="0"/>
        </a:p>
      </dgm:t>
    </dgm:pt>
    <dgm:pt modelId="{C7C107E9-8584-4286-878A-E50DEEDCDCEC}" type="parTrans" cxnId="{2836561A-EC0D-4805-B3A2-B99357890A64}">
      <dgm:prSet/>
      <dgm:spPr/>
      <dgm:t>
        <a:bodyPr/>
        <a:lstStyle/>
        <a:p>
          <a:endParaRPr lang="en-US"/>
        </a:p>
      </dgm:t>
    </dgm:pt>
    <dgm:pt modelId="{8BBBDE2D-ACCA-4FA1-9692-86489AF51CC6}" type="sibTrans" cxnId="{2836561A-EC0D-4805-B3A2-B99357890A64}">
      <dgm:prSet/>
      <dgm:spPr/>
      <dgm:t>
        <a:bodyPr/>
        <a:lstStyle/>
        <a:p>
          <a:endParaRPr lang="en-US"/>
        </a:p>
      </dgm:t>
    </dgm:pt>
    <dgm:pt modelId="{2C9EFDCF-B9D4-4B79-94E9-F98F0557171A}">
      <dgm:prSet custT="1"/>
      <dgm:spPr/>
      <dgm:t>
        <a:bodyPr/>
        <a:lstStyle/>
        <a:p>
          <a:r>
            <a:rPr lang="en-US" sz="1600" dirty="0" smtClean="0"/>
            <a:t>Possible Local Measures</a:t>
          </a:r>
          <a:endParaRPr lang="en-US" sz="1600" dirty="0"/>
        </a:p>
      </dgm:t>
    </dgm:pt>
    <dgm:pt modelId="{C32D30EE-FA30-41DE-8E5D-59EE7AAA8D7D}" type="parTrans" cxnId="{C646E5BC-74EB-4ADA-83BA-6BA3948DD461}">
      <dgm:prSet/>
      <dgm:spPr/>
      <dgm:t>
        <a:bodyPr/>
        <a:lstStyle/>
        <a:p>
          <a:endParaRPr lang="en-US"/>
        </a:p>
      </dgm:t>
    </dgm:pt>
    <dgm:pt modelId="{80FA2236-C01E-4C78-A7DB-EBEE0DCDBA14}" type="sibTrans" cxnId="{C646E5BC-74EB-4ADA-83BA-6BA3948DD461}">
      <dgm:prSet/>
      <dgm:spPr/>
      <dgm:t>
        <a:bodyPr/>
        <a:lstStyle/>
        <a:p>
          <a:endParaRPr lang="en-US"/>
        </a:p>
      </dgm:t>
    </dgm:pt>
    <dgm:pt modelId="{1B1AEFF2-DC01-4CF7-A129-D31A88449F7A}">
      <dgm:prSet/>
      <dgm:spPr/>
      <dgm:t>
        <a:bodyPr/>
        <a:lstStyle/>
        <a:p>
          <a:r>
            <a:rPr lang="en-US" dirty="0" smtClean="0"/>
            <a:t>Locally Defined  Performance Indicator</a:t>
          </a:r>
          <a:endParaRPr lang="en-US" dirty="0"/>
        </a:p>
      </dgm:t>
    </dgm:pt>
    <dgm:pt modelId="{5A0B02E7-F595-47F8-9CA4-CACF16753535}" type="parTrans" cxnId="{357DCA47-5C6C-4CC5-B32C-BE05B8871024}">
      <dgm:prSet/>
      <dgm:spPr/>
      <dgm:t>
        <a:bodyPr/>
        <a:lstStyle/>
        <a:p>
          <a:endParaRPr lang="en-US"/>
        </a:p>
      </dgm:t>
    </dgm:pt>
    <dgm:pt modelId="{A0C3EA4E-0A14-45A0-B56A-22F7172B0A3F}" type="sibTrans" cxnId="{357DCA47-5C6C-4CC5-B32C-BE05B8871024}">
      <dgm:prSet/>
      <dgm:spPr/>
      <dgm:t>
        <a:bodyPr/>
        <a:lstStyle/>
        <a:p>
          <a:endParaRPr lang="en-US"/>
        </a:p>
      </dgm:t>
    </dgm:pt>
    <dgm:pt modelId="{0723A981-056C-48C3-AD0E-C67BAB2AC154}">
      <dgm:prSet custT="1"/>
      <dgm:spPr/>
      <dgm:t>
        <a:bodyPr/>
        <a:lstStyle/>
        <a:p>
          <a:r>
            <a:rPr lang="en-US" sz="1200" dirty="0" smtClean="0"/>
            <a:t>Locally defined: Whole Child, Social Emotional Learning, Arts Integration, etc. </a:t>
          </a:r>
        </a:p>
      </dgm:t>
    </dgm:pt>
    <dgm:pt modelId="{D648D84E-E72A-4EA5-9FDB-BF71B1044C27}" type="parTrans" cxnId="{B8C906F4-8F93-44C3-AAC9-1D15E7A5D8F5}">
      <dgm:prSet/>
      <dgm:spPr/>
      <dgm:t>
        <a:bodyPr/>
        <a:lstStyle/>
        <a:p>
          <a:endParaRPr lang="en-US"/>
        </a:p>
      </dgm:t>
    </dgm:pt>
    <dgm:pt modelId="{5CFD53B6-C5C0-4C0C-A23E-77B99A87B730}" type="sibTrans" cxnId="{B8C906F4-8F93-44C3-AAC9-1D15E7A5D8F5}">
      <dgm:prSet/>
      <dgm:spPr/>
      <dgm:t>
        <a:bodyPr/>
        <a:lstStyle/>
        <a:p>
          <a:endParaRPr lang="en-US"/>
        </a:p>
      </dgm:t>
    </dgm:pt>
    <dgm:pt modelId="{4E2D909C-7625-4A7A-98CB-DABFBB64A8A2}">
      <dgm:prSet custT="1"/>
      <dgm:spPr/>
      <dgm:t>
        <a:bodyPr/>
        <a:lstStyle/>
        <a:p>
          <a:r>
            <a:rPr lang="en-US" sz="1200" dirty="0" smtClean="0"/>
            <a:t>Locally Defined Measure</a:t>
          </a:r>
          <a:endParaRPr lang="en-US" sz="1200" dirty="0"/>
        </a:p>
      </dgm:t>
    </dgm:pt>
    <dgm:pt modelId="{DD48575F-132C-4CD1-8A80-8ED5536E35EC}" type="parTrans" cxnId="{037CB4A9-AABE-4983-8222-71B024748ADB}">
      <dgm:prSet/>
      <dgm:spPr/>
      <dgm:t>
        <a:bodyPr/>
        <a:lstStyle/>
        <a:p>
          <a:endParaRPr lang="en-US"/>
        </a:p>
      </dgm:t>
    </dgm:pt>
    <dgm:pt modelId="{50C82EA6-975C-4A82-89BC-B0C47B595C31}" type="sibTrans" cxnId="{037CB4A9-AABE-4983-8222-71B024748ADB}">
      <dgm:prSet/>
      <dgm:spPr/>
      <dgm:t>
        <a:bodyPr/>
        <a:lstStyle/>
        <a:p>
          <a:endParaRPr lang="en-US"/>
        </a:p>
      </dgm:t>
    </dgm:pt>
    <dgm:pt modelId="{B6FC3023-DD08-4BAC-B0E0-0C61C6698C49}" type="pres">
      <dgm:prSet presAssocID="{4C4082D6-D247-4551-A383-1BA25CC31E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AA850E-2902-4596-A872-63A3DAF9D6AF}" type="pres">
      <dgm:prSet presAssocID="{E66EAE7C-2A55-4159-8865-3DD7D64D9D95}" presName="vertFlow" presStyleCnt="0"/>
      <dgm:spPr/>
    </dgm:pt>
    <dgm:pt modelId="{1400187B-BC88-4637-B852-0805D2C4FE9B}" type="pres">
      <dgm:prSet presAssocID="{E66EAE7C-2A55-4159-8865-3DD7D64D9D95}" presName="header" presStyleLbl="node1" presStyleIdx="0" presStyleCnt="5" custScaleY="198508" custLinFactY="-98615" custLinFactNeighborX="-54" custLinFactNeighborY="-100000"/>
      <dgm:spPr/>
      <dgm:t>
        <a:bodyPr/>
        <a:lstStyle/>
        <a:p>
          <a:endParaRPr lang="en-US"/>
        </a:p>
      </dgm:t>
    </dgm:pt>
    <dgm:pt modelId="{269D1FC9-701D-42DA-A03E-418B3223A066}" type="pres">
      <dgm:prSet presAssocID="{1EC83FCE-CC61-4FD1-962F-F1B7799C8FA4}" presName="parTrans" presStyleLbl="sibTrans2D1" presStyleIdx="0" presStyleCnt="14"/>
      <dgm:spPr/>
      <dgm:t>
        <a:bodyPr/>
        <a:lstStyle/>
        <a:p>
          <a:endParaRPr lang="en-US"/>
        </a:p>
      </dgm:t>
    </dgm:pt>
    <dgm:pt modelId="{80142156-A3DB-41BB-BC61-E2F37FB4FE27}" type="pres">
      <dgm:prSet presAssocID="{FCE88AE0-29C0-4555-A8D9-8C3F6D5FD695}" presName="child" presStyleLbl="alignAccFollowNode1" presStyleIdx="0" presStyleCnt="14" custScaleY="348623" custLinFactNeighborX="-3332" custLinFactNeighborY="-628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438B6-F917-4CEF-BC08-6297FB298815}" type="pres">
      <dgm:prSet presAssocID="{0890BD7F-0078-40E7-BFBA-891A616482DC}" presName="sibTrans" presStyleLbl="sibTrans2D1" presStyleIdx="1" presStyleCnt="14"/>
      <dgm:spPr/>
      <dgm:t>
        <a:bodyPr/>
        <a:lstStyle/>
        <a:p>
          <a:endParaRPr lang="en-US"/>
        </a:p>
      </dgm:t>
    </dgm:pt>
    <dgm:pt modelId="{C5DA0A8C-BF96-4167-B110-87B8FC4AF6D3}" type="pres">
      <dgm:prSet presAssocID="{3B3DE9B8-EC9E-4A96-A0EA-CC089BEB182A}" presName="child" presStyleLbl="alignAccFollowNode1" presStyleIdx="1" presStyleCnt="14" custScaleY="205429" custLinFactNeighborX="753" custLinFactNeighborY="-468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2DA34-7A10-40D8-83E8-0BEA1D7B2FEB}" type="pres">
      <dgm:prSet presAssocID="{8BBBDE2D-ACCA-4FA1-9692-86489AF51CC6}" presName="sibTrans" presStyleLbl="sibTrans2D1" presStyleIdx="2" presStyleCnt="14"/>
      <dgm:spPr/>
      <dgm:t>
        <a:bodyPr/>
        <a:lstStyle/>
        <a:p>
          <a:endParaRPr lang="en-US"/>
        </a:p>
      </dgm:t>
    </dgm:pt>
    <dgm:pt modelId="{1A4A5667-80DB-435D-83C3-B50338BF924F}" type="pres">
      <dgm:prSet presAssocID="{2C9EFDCF-B9D4-4B79-94E9-F98F0557171A}" presName="child" presStyleLbl="alignAccFollowNode1" presStyleIdx="2" presStyleCnt="14" custScaleY="128619" custLinFactNeighborX="1179" custLinFactNeighborY="-267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5938F-190C-43C7-9069-D3DF44760FEB}" type="pres">
      <dgm:prSet presAssocID="{E66EAE7C-2A55-4159-8865-3DD7D64D9D95}" presName="hSp" presStyleCnt="0"/>
      <dgm:spPr/>
    </dgm:pt>
    <dgm:pt modelId="{38D66F78-1983-4128-9BE3-D3E530636596}" type="pres">
      <dgm:prSet presAssocID="{F8735FDF-9BB7-4E40-B201-4F5B2B47D29B}" presName="vertFlow" presStyleCnt="0"/>
      <dgm:spPr/>
    </dgm:pt>
    <dgm:pt modelId="{7293C9C5-6213-4EDC-BC6B-F4C3339500C9}" type="pres">
      <dgm:prSet presAssocID="{F8735FDF-9BB7-4E40-B201-4F5B2B47D29B}" presName="header" presStyleLbl="node1" presStyleIdx="1" presStyleCnt="5" custScaleY="193730" custLinFactY="-98615" custLinFactNeighborX="81" custLinFactNeighborY="-100000"/>
      <dgm:spPr/>
      <dgm:t>
        <a:bodyPr/>
        <a:lstStyle/>
        <a:p>
          <a:endParaRPr lang="en-US"/>
        </a:p>
      </dgm:t>
    </dgm:pt>
    <dgm:pt modelId="{C0B93F2B-7501-44B6-B233-7899AA86117D}" type="pres">
      <dgm:prSet presAssocID="{765572AD-BCEC-4511-BA69-ED4BF332F28B}" presName="parTrans" presStyleLbl="sibTrans2D1" presStyleIdx="3" presStyleCnt="14"/>
      <dgm:spPr/>
      <dgm:t>
        <a:bodyPr/>
        <a:lstStyle/>
        <a:p>
          <a:endParaRPr lang="en-US"/>
        </a:p>
      </dgm:t>
    </dgm:pt>
    <dgm:pt modelId="{25F69A7F-0C9A-46CE-8CBC-E42D07BFED8A}" type="pres">
      <dgm:prSet presAssocID="{A17A6F22-EEAB-44F0-9067-C6350617352D}" presName="child" presStyleLbl="alignAccFollowNode1" presStyleIdx="3" presStyleCnt="14" custScaleY="366301" custLinFactNeighborX="81" custLinFactNeighborY="-851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9B207-399C-4777-827C-3D94A404592D}" type="pres">
      <dgm:prSet presAssocID="{CF20648A-9314-4ACD-889E-5C479B6918AB}" presName="sibTrans" presStyleLbl="sibTrans2D1" presStyleIdx="4" presStyleCnt="14"/>
      <dgm:spPr/>
      <dgm:t>
        <a:bodyPr/>
        <a:lstStyle/>
        <a:p>
          <a:endParaRPr lang="en-US"/>
        </a:p>
      </dgm:t>
    </dgm:pt>
    <dgm:pt modelId="{73AB996E-95B4-494A-B9B9-69349C83EFBF}" type="pres">
      <dgm:prSet presAssocID="{8359DF74-C3D8-4708-B577-5FB920913E89}" presName="child" presStyleLbl="alignAccFollowNode1" presStyleIdx="4" presStyleCnt="14" custAng="0" custScaleY="198051" custLinFactNeighborX="-1397" custLinFactNeighborY="-76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3E791-F2FC-4EFB-923A-11BBE61ED822}" type="pres">
      <dgm:prSet presAssocID="{D1EDF330-1D0E-467F-B51B-ABD4E1BAD59E}" presName="sibTrans" presStyleLbl="sibTrans2D1" presStyleIdx="5" presStyleCnt="14"/>
      <dgm:spPr/>
      <dgm:t>
        <a:bodyPr/>
        <a:lstStyle/>
        <a:p>
          <a:endParaRPr lang="en-US"/>
        </a:p>
      </dgm:t>
    </dgm:pt>
    <dgm:pt modelId="{79D8E6D6-A56C-4DA8-B138-E59E3CD4B7AC}" type="pres">
      <dgm:prSet presAssocID="{DF767BE4-B7BC-4DC0-9B29-03AF98A450BE}" presName="child" presStyleLbl="alignAccFollowNode1" presStyleIdx="5" presStyleCnt="14" custScaleY="145811" custLinFactNeighborX="810" custLinFactNeighborY="-816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51AF2-47D8-498F-A01A-8F4A5456C35F}" type="pres">
      <dgm:prSet presAssocID="{F8735FDF-9BB7-4E40-B201-4F5B2B47D29B}" presName="hSp" presStyleCnt="0"/>
      <dgm:spPr/>
    </dgm:pt>
    <dgm:pt modelId="{911AC609-2BBC-471A-99FD-1C726FF73D3D}" type="pres">
      <dgm:prSet presAssocID="{264B85E7-519E-42F7-A34D-3420A5503889}" presName="vertFlow" presStyleCnt="0"/>
      <dgm:spPr/>
    </dgm:pt>
    <dgm:pt modelId="{1246F8B0-40A1-4722-A1FA-5F635AD10E18}" type="pres">
      <dgm:prSet presAssocID="{264B85E7-519E-42F7-A34D-3420A5503889}" presName="header" presStyleLbl="node1" presStyleIdx="2" presStyleCnt="5" custScaleY="187174" custLinFactY="-98615" custLinFactNeighborX="215" custLinFactNeighborY="-100000"/>
      <dgm:spPr/>
      <dgm:t>
        <a:bodyPr/>
        <a:lstStyle/>
        <a:p>
          <a:endParaRPr lang="en-US"/>
        </a:p>
      </dgm:t>
    </dgm:pt>
    <dgm:pt modelId="{7EAC4353-AE2D-4CC7-8D7B-438DB378F513}" type="pres">
      <dgm:prSet presAssocID="{6076DAB5-7263-4240-B770-100D5E4416E3}" presName="parTrans" presStyleLbl="sibTrans2D1" presStyleIdx="6" presStyleCnt="14"/>
      <dgm:spPr/>
      <dgm:t>
        <a:bodyPr/>
        <a:lstStyle/>
        <a:p>
          <a:endParaRPr lang="en-US"/>
        </a:p>
      </dgm:t>
    </dgm:pt>
    <dgm:pt modelId="{BFA8030D-727A-4306-BD49-16EDDB91471E}" type="pres">
      <dgm:prSet presAssocID="{3E38401B-2889-4E95-8BFA-B1E0F66AEEEF}" presName="child" presStyleLbl="alignAccFollowNode1" presStyleIdx="6" presStyleCnt="14" custScaleY="371092" custLinFactNeighborX="215" custLinFactNeighborY="-678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C0193-A8B6-4A68-AD0D-97E7F7C52373}" type="pres">
      <dgm:prSet presAssocID="{F72309BC-0741-4E7A-925D-0E337DEF38E0}" presName="sibTrans" presStyleLbl="sibTrans2D1" presStyleIdx="7" presStyleCnt="14"/>
      <dgm:spPr/>
      <dgm:t>
        <a:bodyPr/>
        <a:lstStyle/>
        <a:p>
          <a:endParaRPr lang="en-US"/>
        </a:p>
      </dgm:t>
    </dgm:pt>
    <dgm:pt modelId="{CD679C82-D118-440B-A340-884933E0ABD6}" type="pres">
      <dgm:prSet presAssocID="{6C8632DC-9B9D-475F-9131-D9556286D39D}" presName="child" presStyleLbl="alignAccFollowNode1" presStyleIdx="7" presStyleCnt="14" custScaleY="207811" custLinFactNeighborX="595" custLinFactNeighborY="-705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BA9FB-B478-4EE2-AB45-42159965752E}" type="pres">
      <dgm:prSet presAssocID="{C4F2BDAC-68B8-4B8B-BD1E-471983F8A2C0}" presName="sibTrans" presStyleLbl="sibTrans2D1" presStyleIdx="8" presStyleCnt="14"/>
      <dgm:spPr/>
      <dgm:t>
        <a:bodyPr/>
        <a:lstStyle/>
        <a:p>
          <a:endParaRPr lang="en-US"/>
        </a:p>
      </dgm:t>
    </dgm:pt>
    <dgm:pt modelId="{08917AE8-81BB-4764-8CA7-806918E27246}" type="pres">
      <dgm:prSet presAssocID="{CD7F22F8-55D1-46A5-926E-9B5A1E4A1F2A}" presName="child" presStyleLbl="alignAccFollowNode1" presStyleIdx="8" presStyleCnt="14" custScaleY="150296" custLinFactY="-1577" custLinFactNeighborX="4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1DB14-41E0-49CA-8829-D8D48BBBC387}" type="pres">
      <dgm:prSet presAssocID="{264B85E7-519E-42F7-A34D-3420A5503889}" presName="hSp" presStyleCnt="0"/>
      <dgm:spPr/>
    </dgm:pt>
    <dgm:pt modelId="{3C24712B-B876-47F9-8036-FE50F1ABC01A}" type="pres">
      <dgm:prSet presAssocID="{0C5C9A6C-2F5D-4B55-9DE4-0C8683E31F40}" presName="vertFlow" presStyleCnt="0"/>
      <dgm:spPr/>
    </dgm:pt>
    <dgm:pt modelId="{C8E44296-7CA5-4644-93E3-BF025C527F27}" type="pres">
      <dgm:prSet presAssocID="{0C5C9A6C-2F5D-4B55-9DE4-0C8683E31F40}" presName="header" presStyleLbl="node1" presStyleIdx="3" presStyleCnt="5" custScaleY="193730" custLinFactY="-98615" custLinFactNeighborX="350" custLinFactNeighborY="-100000"/>
      <dgm:spPr/>
      <dgm:t>
        <a:bodyPr/>
        <a:lstStyle/>
        <a:p>
          <a:endParaRPr lang="en-US"/>
        </a:p>
      </dgm:t>
    </dgm:pt>
    <dgm:pt modelId="{BA80D4FA-3B88-4B5D-9C70-69433C829A64}" type="pres">
      <dgm:prSet presAssocID="{6F03A836-EC12-480A-8BCA-D74173A4EB78}" presName="parTrans" presStyleLbl="sibTrans2D1" presStyleIdx="9" presStyleCnt="14"/>
      <dgm:spPr/>
      <dgm:t>
        <a:bodyPr/>
        <a:lstStyle/>
        <a:p>
          <a:endParaRPr lang="en-US"/>
        </a:p>
      </dgm:t>
    </dgm:pt>
    <dgm:pt modelId="{3017019D-EB41-4E6A-8983-2EA14293A507}" type="pres">
      <dgm:prSet presAssocID="{AA8C0DAA-8ACB-4087-B213-88D5B4836C7C}" presName="child" presStyleLbl="alignAccFollowNode1" presStyleIdx="9" presStyleCnt="14" custScaleY="374820" custLinFactNeighborX="350" custLinFactNeighborY="-851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C18D6-E990-4FC5-A91A-F57A2F0C1B80}" type="pres">
      <dgm:prSet presAssocID="{693A0701-EDF7-4C0B-B7E3-8C65E20C3B16}" presName="sibTrans" presStyleLbl="sibTrans2D1" presStyleIdx="10" presStyleCnt="14"/>
      <dgm:spPr/>
      <dgm:t>
        <a:bodyPr/>
        <a:lstStyle/>
        <a:p>
          <a:endParaRPr lang="en-US"/>
        </a:p>
      </dgm:t>
    </dgm:pt>
    <dgm:pt modelId="{3F039BCA-127B-4895-A43D-1128EF3DB1B2}" type="pres">
      <dgm:prSet presAssocID="{ACE7EA0C-2ABC-43DC-AB3C-44F84AFE1ECD}" presName="child" presStyleLbl="alignAccFollowNode1" presStyleIdx="10" presStyleCnt="14" custScaleY="218324" custLinFactY="-4592" custLinFactNeighborX="258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4B7D8-C65C-4FA7-981F-62343C8D1CA6}" type="pres">
      <dgm:prSet presAssocID="{328F853B-D568-49E1-969B-2C839021D7EA}" presName="sibTrans" presStyleLbl="sibTrans2D1" presStyleIdx="11" presStyleCnt="14"/>
      <dgm:spPr/>
      <dgm:t>
        <a:bodyPr/>
        <a:lstStyle/>
        <a:p>
          <a:endParaRPr lang="en-US"/>
        </a:p>
      </dgm:t>
    </dgm:pt>
    <dgm:pt modelId="{7226BA94-FA23-4BCD-AC9E-151C1D57A209}" type="pres">
      <dgm:prSet presAssocID="{1C26C6F9-A0C7-497C-B811-E4980695DC71}" presName="child" presStyleLbl="alignAccFollowNode1" presStyleIdx="11" presStyleCnt="14" custScaleY="147455" custLinFactY="-23826" custLinFactNeighborX="29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BC135-E8BD-4608-97E3-BDA7FC0181B8}" type="pres">
      <dgm:prSet presAssocID="{0C5C9A6C-2F5D-4B55-9DE4-0C8683E31F40}" presName="hSp" presStyleCnt="0"/>
      <dgm:spPr/>
    </dgm:pt>
    <dgm:pt modelId="{EF10BCB1-0C1C-459A-8F4A-44243F49DB6C}" type="pres">
      <dgm:prSet presAssocID="{1B1AEFF2-DC01-4CF7-A129-D31A88449F7A}" presName="vertFlow" presStyleCnt="0"/>
      <dgm:spPr/>
    </dgm:pt>
    <dgm:pt modelId="{B5ADEFFF-58A5-4A90-9CCA-412A0A96B3C3}" type="pres">
      <dgm:prSet presAssocID="{1B1AEFF2-DC01-4CF7-A129-D31A88449F7A}" presName="header" presStyleLbl="node1" presStyleIdx="4" presStyleCnt="5" custScaleX="102634" custScaleY="185993" custLinFactY="-55313" custLinFactNeighborX="-5388" custLinFactNeighborY="-100000"/>
      <dgm:spPr/>
      <dgm:t>
        <a:bodyPr/>
        <a:lstStyle/>
        <a:p>
          <a:endParaRPr lang="en-US"/>
        </a:p>
      </dgm:t>
    </dgm:pt>
    <dgm:pt modelId="{6058358D-68DF-418C-8EC2-059A349D1E8B}" type="pres">
      <dgm:prSet presAssocID="{D648D84E-E72A-4EA5-9FDB-BF71B1044C27}" presName="parTrans" presStyleLbl="sibTrans2D1" presStyleIdx="12" presStyleCnt="14"/>
      <dgm:spPr/>
      <dgm:t>
        <a:bodyPr/>
        <a:lstStyle/>
        <a:p>
          <a:endParaRPr lang="en-US"/>
        </a:p>
      </dgm:t>
    </dgm:pt>
    <dgm:pt modelId="{F9B2C060-20B9-4D8E-9EBB-AE06AC65E8F2}" type="pres">
      <dgm:prSet presAssocID="{0723A981-056C-48C3-AD0E-C67BAB2AC154}" presName="child" presStyleLbl="alignAccFollowNode1" presStyleIdx="12" presStyleCnt="14" custScaleX="98165" custScaleY="357111" custLinFactNeighborX="-5431" custLinFactNeighborY="35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3969F-F538-48C6-9BCE-FF4D5E37379B}" type="pres">
      <dgm:prSet presAssocID="{5CFD53B6-C5C0-4C0C-A23E-77B99A87B730}" presName="sibTrans" presStyleLbl="sibTrans2D1" presStyleIdx="13" presStyleCnt="14"/>
      <dgm:spPr/>
      <dgm:t>
        <a:bodyPr/>
        <a:lstStyle/>
        <a:p>
          <a:endParaRPr lang="en-US"/>
        </a:p>
      </dgm:t>
    </dgm:pt>
    <dgm:pt modelId="{1B4CAF31-767C-4DA5-9B0A-69B55111E214}" type="pres">
      <dgm:prSet presAssocID="{4E2D909C-7625-4A7A-98CB-DABFBB64A8A2}" presName="child" presStyleLbl="alignAccFollowNode1" presStyleIdx="13" presStyleCnt="14" custScaleY="137799" custLinFactY="174166" custLinFactNeighborX="-543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E60A0B-DF76-4EF2-8AB1-4FE37447EAA2}" type="presOf" srcId="{8BBBDE2D-ACCA-4FA1-9692-86489AF51CC6}" destId="{DF02DA34-7A10-40D8-83E8-0BEA1D7B2FEB}" srcOrd="0" destOrd="0" presId="urn:microsoft.com/office/officeart/2005/8/layout/lProcess1"/>
    <dgm:cxn modelId="{03A6B9A0-7B30-43AF-A3FF-0BAAB3CC1ACD}" srcId="{F8735FDF-9BB7-4E40-B201-4F5B2B47D29B}" destId="{8359DF74-C3D8-4708-B577-5FB920913E89}" srcOrd="1" destOrd="0" parTransId="{AB8424B5-5859-4338-B577-6A5FDA941001}" sibTransId="{D1EDF330-1D0E-467F-B51B-ABD4E1BAD59E}"/>
    <dgm:cxn modelId="{19656785-BB84-4B99-A6C4-48E0FE13F39F}" type="presOf" srcId="{6076DAB5-7263-4240-B770-100D5E4416E3}" destId="{7EAC4353-AE2D-4CC7-8D7B-438DB378F513}" srcOrd="0" destOrd="0" presId="urn:microsoft.com/office/officeart/2005/8/layout/lProcess1"/>
    <dgm:cxn modelId="{25528D47-FF16-4EE9-AA6D-80FF45C5AA43}" srcId="{0C5C9A6C-2F5D-4B55-9DE4-0C8683E31F40}" destId="{ACE7EA0C-2ABC-43DC-AB3C-44F84AFE1ECD}" srcOrd="1" destOrd="0" parTransId="{953A6963-4F5B-46DD-BB69-EDE68BF706DC}" sibTransId="{328F853B-D568-49E1-969B-2C839021D7EA}"/>
    <dgm:cxn modelId="{C646E5BC-74EB-4ADA-83BA-6BA3948DD461}" srcId="{E66EAE7C-2A55-4159-8865-3DD7D64D9D95}" destId="{2C9EFDCF-B9D4-4B79-94E9-F98F0557171A}" srcOrd="2" destOrd="0" parTransId="{C32D30EE-FA30-41DE-8E5D-59EE7AAA8D7D}" sibTransId="{80FA2236-C01E-4C78-A7DB-EBEE0DCDBA14}"/>
    <dgm:cxn modelId="{FB7BE581-E281-4CDF-9B30-DBD78F309AFC}" type="presOf" srcId="{CF20648A-9314-4ACD-889E-5C479B6918AB}" destId="{F379B207-399C-4777-827C-3D94A404592D}" srcOrd="0" destOrd="0" presId="urn:microsoft.com/office/officeart/2005/8/layout/lProcess1"/>
    <dgm:cxn modelId="{1D0F6872-C1F1-4698-B0D1-977ECEBA44A4}" type="presOf" srcId="{D1EDF330-1D0E-467F-B51B-ABD4E1BAD59E}" destId="{CB73E791-F2FC-4EFB-923A-11BBE61ED822}" srcOrd="0" destOrd="0" presId="urn:microsoft.com/office/officeart/2005/8/layout/lProcess1"/>
    <dgm:cxn modelId="{750F02CE-ECF8-4858-BA5A-42609AF1D3C7}" srcId="{4C4082D6-D247-4551-A383-1BA25CC31E51}" destId="{264B85E7-519E-42F7-A34D-3420A5503889}" srcOrd="2" destOrd="0" parTransId="{7AADC032-BDAB-4F21-81CC-841A53C38AC9}" sibTransId="{0638A783-99B4-429C-BA6A-D127B0C8E3F0}"/>
    <dgm:cxn modelId="{86D6BC17-F7F2-4F3F-A99E-CEE501FD25EF}" srcId="{0C5C9A6C-2F5D-4B55-9DE4-0C8683E31F40}" destId="{1C26C6F9-A0C7-497C-B811-E4980695DC71}" srcOrd="2" destOrd="0" parTransId="{4A59B19E-43E4-4AB2-A3B9-49D02B4AB899}" sibTransId="{B138DFD6-A506-4F3E-8FBA-9D16CB8563F0}"/>
    <dgm:cxn modelId="{D05EFFC4-D310-4524-A2A5-A69BA44D43D7}" type="presOf" srcId="{264B85E7-519E-42F7-A34D-3420A5503889}" destId="{1246F8B0-40A1-4722-A1FA-5F635AD10E18}" srcOrd="0" destOrd="0" presId="urn:microsoft.com/office/officeart/2005/8/layout/lProcess1"/>
    <dgm:cxn modelId="{BC0C7AE3-27F1-4280-8662-47EA73E6D16C}" srcId="{4C4082D6-D247-4551-A383-1BA25CC31E51}" destId="{F8735FDF-9BB7-4E40-B201-4F5B2B47D29B}" srcOrd="1" destOrd="0" parTransId="{19BCAC79-A408-453A-B82A-CFD60172F8F1}" sibTransId="{E2EC8939-6033-46DC-8980-AE774C131A78}"/>
    <dgm:cxn modelId="{2A771E89-2FD2-49C7-AC8E-B1C640FE8DCE}" type="presOf" srcId="{8359DF74-C3D8-4708-B577-5FB920913E89}" destId="{73AB996E-95B4-494A-B9B9-69349C83EFBF}" srcOrd="0" destOrd="0" presId="urn:microsoft.com/office/officeart/2005/8/layout/lProcess1"/>
    <dgm:cxn modelId="{7FA93A06-4498-400C-91F5-43765E2527B4}" srcId="{0C5C9A6C-2F5D-4B55-9DE4-0C8683E31F40}" destId="{AA8C0DAA-8ACB-4087-B213-88D5B4836C7C}" srcOrd="0" destOrd="0" parTransId="{6F03A836-EC12-480A-8BCA-D74173A4EB78}" sibTransId="{693A0701-EDF7-4C0B-B7E3-8C65E20C3B16}"/>
    <dgm:cxn modelId="{0E324358-9384-4D6E-A115-44C80F6567A8}" srcId="{E66EAE7C-2A55-4159-8865-3DD7D64D9D95}" destId="{FCE88AE0-29C0-4555-A8D9-8C3F6D5FD695}" srcOrd="0" destOrd="0" parTransId="{1EC83FCE-CC61-4FD1-962F-F1B7799C8FA4}" sibTransId="{0890BD7F-0078-40E7-BFBA-891A616482DC}"/>
    <dgm:cxn modelId="{A3BB1216-1F4B-41CD-8C0F-81E7A851C1F0}" srcId="{264B85E7-519E-42F7-A34D-3420A5503889}" destId="{3E38401B-2889-4E95-8BFA-B1E0F66AEEEF}" srcOrd="0" destOrd="0" parTransId="{6076DAB5-7263-4240-B770-100D5E4416E3}" sibTransId="{F72309BC-0741-4E7A-925D-0E337DEF38E0}"/>
    <dgm:cxn modelId="{787E376D-AC43-46F4-A6D2-E9014F790C6F}" type="presOf" srcId="{1EC83FCE-CC61-4FD1-962F-F1B7799C8FA4}" destId="{269D1FC9-701D-42DA-A03E-418B3223A066}" srcOrd="0" destOrd="0" presId="urn:microsoft.com/office/officeart/2005/8/layout/lProcess1"/>
    <dgm:cxn modelId="{C149303C-2563-40F2-99D9-62CBEC424DB4}" srcId="{4C4082D6-D247-4551-A383-1BA25CC31E51}" destId="{0C5C9A6C-2F5D-4B55-9DE4-0C8683E31F40}" srcOrd="3" destOrd="0" parTransId="{FE544EAA-5024-4309-A085-EDC8E2F04094}" sibTransId="{E8A82D9B-FDB0-499E-A9FE-72BB9A795B61}"/>
    <dgm:cxn modelId="{BDD88F2D-4FCD-45AF-85E2-0ADFB7214580}" type="presOf" srcId="{1C26C6F9-A0C7-497C-B811-E4980695DC71}" destId="{7226BA94-FA23-4BCD-AC9E-151C1D57A209}" srcOrd="0" destOrd="0" presId="urn:microsoft.com/office/officeart/2005/8/layout/lProcess1"/>
    <dgm:cxn modelId="{7A781C53-463B-49E3-9D7E-AAA1843672C6}" type="presOf" srcId="{0723A981-056C-48C3-AD0E-C67BAB2AC154}" destId="{F9B2C060-20B9-4D8E-9EBB-AE06AC65E8F2}" srcOrd="0" destOrd="0" presId="urn:microsoft.com/office/officeart/2005/8/layout/lProcess1"/>
    <dgm:cxn modelId="{A849F67A-274C-455F-B5BC-06B41D0F10B8}" type="presOf" srcId="{E66EAE7C-2A55-4159-8865-3DD7D64D9D95}" destId="{1400187B-BC88-4637-B852-0805D2C4FE9B}" srcOrd="0" destOrd="0" presId="urn:microsoft.com/office/officeart/2005/8/layout/lProcess1"/>
    <dgm:cxn modelId="{EE3B7D48-8F66-4F64-A76F-445DBE8C3992}" type="presOf" srcId="{DF767BE4-B7BC-4DC0-9B29-03AF98A450BE}" destId="{79D8E6D6-A56C-4DA8-B138-E59E3CD4B7AC}" srcOrd="0" destOrd="0" presId="urn:microsoft.com/office/officeart/2005/8/layout/lProcess1"/>
    <dgm:cxn modelId="{7E616B8E-3E08-47E4-883B-94732178C48C}" type="presOf" srcId="{328F853B-D568-49E1-969B-2C839021D7EA}" destId="{F884B7D8-C65C-4FA7-981F-62343C8D1CA6}" srcOrd="0" destOrd="0" presId="urn:microsoft.com/office/officeart/2005/8/layout/lProcess1"/>
    <dgm:cxn modelId="{254691E8-C676-4C23-988E-477414CB4477}" type="presOf" srcId="{3E38401B-2889-4E95-8BFA-B1E0F66AEEEF}" destId="{BFA8030D-727A-4306-BD49-16EDDB91471E}" srcOrd="0" destOrd="0" presId="urn:microsoft.com/office/officeart/2005/8/layout/lProcess1"/>
    <dgm:cxn modelId="{FD5F834C-B67B-407B-A96A-8A559AF61F0A}" type="presOf" srcId="{6C8632DC-9B9D-475F-9131-D9556286D39D}" destId="{CD679C82-D118-440B-A340-884933E0ABD6}" srcOrd="0" destOrd="0" presId="urn:microsoft.com/office/officeart/2005/8/layout/lProcess1"/>
    <dgm:cxn modelId="{B8AB80FD-1439-48AD-B8D7-E4972D04B668}" type="presOf" srcId="{F72309BC-0741-4E7A-925D-0E337DEF38E0}" destId="{763C0193-A8B6-4A68-AD0D-97E7F7C52373}" srcOrd="0" destOrd="0" presId="urn:microsoft.com/office/officeart/2005/8/layout/lProcess1"/>
    <dgm:cxn modelId="{C6FF728A-6258-4147-8D7F-D52846A08C79}" type="presOf" srcId="{FCE88AE0-29C0-4555-A8D9-8C3F6D5FD695}" destId="{80142156-A3DB-41BB-BC61-E2F37FB4FE27}" srcOrd="0" destOrd="0" presId="urn:microsoft.com/office/officeart/2005/8/layout/lProcess1"/>
    <dgm:cxn modelId="{E6635C3F-7E1C-4172-A6EB-5A3E7D611E17}" type="presOf" srcId="{4E2D909C-7625-4A7A-98CB-DABFBB64A8A2}" destId="{1B4CAF31-767C-4DA5-9B0A-69B55111E214}" srcOrd="0" destOrd="0" presId="urn:microsoft.com/office/officeart/2005/8/layout/lProcess1"/>
    <dgm:cxn modelId="{BD5A7ADE-4F5B-4383-8EE6-3D9D96755362}" srcId="{F8735FDF-9BB7-4E40-B201-4F5B2B47D29B}" destId="{A17A6F22-EEAB-44F0-9067-C6350617352D}" srcOrd="0" destOrd="0" parTransId="{765572AD-BCEC-4511-BA69-ED4BF332F28B}" sibTransId="{CF20648A-9314-4ACD-889E-5C479B6918AB}"/>
    <dgm:cxn modelId="{54FBE5D8-892D-44DF-9A3B-BF9C76152FF9}" srcId="{4C4082D6-D247-4551-A383-1BA25CC31E51}" destId="{E66EAE7C-2A55-4159-8865-3DD7D64D9D95}" srcOrd="0" destOrd="0" parTransId="{08A95701-0083-4F2F-82D0-AB9A2BA9ACEB}" sibTransId="{7E24231A-F10A-41F4-9175-1DC8C0E6E4A1}"/>
    <dgm:cxn modelId="{DDE0CDF3-AF3F-4396-9C7C-EB47D213B51B}" type="presOf" srcId="{693A0701-EDF7-4C0B-B7E3-8C65E20C3B16}" destId="{62EC18D6-E990-4FC5-A91A-F57A2F0C1B80}" srcOrd="0" destOrd="0" presId="urn:microsoft.com/office/officeart/2005/8/layout/lProcess1"/>
    <dgm:cxn modelId="{09940A65-D8E7-4CBE-9AAA-02044E00A452}" type="presOf" srcId="{2C9EFDCF-B9D4-4B79-94E9-F98F0557171A}" destId="{1A4A5667-80DB-435D-83C3-B50338BF924F}" srcOrd="0" destOrd="0" presId="urn:microsoft.com/office/officeart/2005/8/layout/lProcess1"/>
    <dgm:cxn modelId="{357DCA47-5C6C-4CC5-B32C-BE05B8871024}" srcId="{4C4082D6-D247-4551-A383-1BA25CC31E51}" destId="{1B1AEFF2-DC01-4CF7-A129-D31A88449F7A}" srcOrd="4" destOrd="0" parTransId="{5A0B02E7-F595-47F8-9CA4-CACF16753535}" sibTransId="{A0C3EA4E-0A14-45A0-B56A-22F7172B0A3F}"/>
    <dgm:cxn modelId="{0BF5B132-58FC-4719-89E4-070086CD96CB}" type="presOf" srcId="{CD7F22F8-55D1-46A5-926E-9B5A1E4A1F2A}" destId="{08917AE8-81BB-4764-8CA7-806918E27246}" srcOrd="0" destOrd="0" presId="urn:microsoft.com/office/officeart/2005/8/layout/lProcess1"/>
    <dgm:cxn modelId="{038CB870-9825-4FC4-B752-1388004E6A60}" type="presOf" srcId="{5CFD53B6-C5C0-4C0C-A23E-77B99A87B730}" destId="{7CE3969F-F538-48C6-9BCE-FF4D5E37379B}" srcOrd="0" destOrd="0" presId="urn:microsoft.com/office/officeart/2005/8/layout/lProcess1"/>
    <dgm:cxn modelId="{400521C6-4BEC-435D-8D53-C5814E1B533B}" type="presOf" srcId="{1B1AEFF2-DC01-4CF7-A129-D31A88449F7A}" destId="{B5ADEFFF-58A5-4A90-9CCA-412A0A96B3C3}" srcOrd="0" destOrd="0" presId="urn:microsoft.com/office/officeart/2005/8/layout/lProcess1"/>
    <dgm:cxn modelId="{6BF34454-0BF4-459D-9B5C-26F4E4F5BE49}" type="presOf" srcId="{0C5C9A6C-2F5D-4B55-9DE4-0C8683E31F40}" destId="{C8E44296-7CA5-4644-93E3-BF025C527F27}" srcOrd="0" destOrd="0" presId="urn:microsoft.com/office/officeart/2005/8/layout/lProcess1"/>
    <dgm:cxn modelId="{009190A9-830B-44BF-82CD-85C7C1DACCF2}" type="presOf" srcId="{F8735FDF-9BB7-4E40-B201-4F5B2B47D29B}" destId="{7293C9C5-6213-4EDC-BC6B-F4C3339500C9}" srcOrd="0" destOrd="0" presId="urn:microsoft.com/office/officeart/2005/8/layout/lProcess1"/>
    <dgm:cxn modelId="{D897ABF2-6293-405E-AF69-93B78B50A3CF}" type="presOf" srcId="{ACE7EA0C-2ABC-43DC-AB3C-44F84AFE1ECD}" destId="{3F039BCA-127B-4895-A43D-1128EF3DB1B2}" srcOrd="0" destOrd="0" presId="urn:microsoft.com/office/officeart/2005/8/layout/lProcess1"/>
    <dgm:cxn modelId="{2813FEED-0029-45BE-A06A-C49E70C4FAD8}" type="presOf" srcId="{D648D84E-E72A-4EA5-9FDB-BF71B1044C27}" destId="{6058358D-68DF-418C-8EC2-059A349D1E8B}" srcOrd="0" destOrd="0" presId="urn:microsoft.com/office/officeart/2005/8/layout/lProcess1"/>
    <dgm:cxn modelId="{9A7707B9-FCBC-4566-AB3C-9531DAA134F3}" type="presOf" srcId="{C4F2BDAC-68B8-4B8B-BD1E-471983F8A2C0}" destId="{514BA9FB-B478-4EE2-AB45-42159965752E}" srcOrd="0" destOrd="0" presId="urn:microsoft.com/office/officeart/2005/8/layout/lProcess1"/>
    <dgm:cxn modelId="{13052274-0E54-4994-A2CE-39241C81BC0C}" type="presOf" srcId="{A17A6F22-EEAB-44F0-9067-C6350617352D}" destId="{25F69A7F-0C9A-46CE-8CBC-E42D07BFED8A}" srcOrd="0" destOrd="0" presId="urn:microsoft.com/office/officeart/2005/8/layout/lProcess1"/>
    <dgm:cxn modelId="{94989D23-5BDF-47AE-A142-B9F2077AC47B}" srcId="{264B85E7-519E-42F7-A34D-3420A5503889}" destId="{CD7F22F8-55D1-46A5-926E-9B5A1E4A1F2A}" srcOrd="2" destOrd="0" parTransId="{B1896E45-BA64-49EC-91E7-3BE26CB41179}" sibTransId="{58F98CCF-F0F3-4856-87A9-910FC23795BD}"/>
    <dgm:cxn modelId="{2836561A-EC0D-4805-B3A2-B99357890A64}" srcId="{E66EAE7C-2A55-4159-8865-3DD7D64D9D95}" destId="{3B3DE9B8-EC9E-4A96-A0EA-CC089BEB182A}" srcOrd="1" destOrd="0" parTransId="{C7C107E9-8584-4286-878A-E50DEEDCDCEC}" sibTransId="{8BBBDE2D-ACCA-4FA1-9692-86489AF51CC6}"/>
    <dgm:cxn modelId="{3DD5D74E-27B7-4B9F-B162-2EA7C8AD1DEF}" type="presOf" srcId="{0890BD7F-0078-40E7-BFBA-891A616482DC}" destId="{E5C438B6-F917-4CEF-BC08-6297FB298815}" srcOrd="0" destOrd="0" presId="urn:microsoft.com/office/officeart/2005/8/layout/lProcess1"/>
    <dgm:cxn modelId="{037CB4A9-AABE-4983-8222-71B024748ADB}" srcId="{1B1AEFF2-DC01-4CF7-A129-D31A88449F7A}" destId="{4E2D909C-7625-4A7A-98CB-DABFBB64A8A2}" srcOrd="1" destOrd="0" parTransId="{DD48575F-132C-4CD1-8A80-8ED5536E35EC}" sibTransId="{50C82EA6-975C-4A82-89BC-B0C47B595C31}"/>
    <dgm:cxn modelId="{686F43C1-9ABD-496B-9FE2-B43776471644}" type="presOf" srcId="{AA8C0DAA-8ACB-4087-B213-88D5B4836C7C}" destId="{3017019D-EB41-4E6A-8983-2EA14293A507}" srcOrd="0" destOrd="0" presId="urn:microsoft.com/office/officeart/2005/8/layout/lProcess1"/>
    <dgm:cxn modelId="{8387F440-F018-4844-BF3A-EDA71052E798}" type="presOf" srcId="{765572AD-BCEC-4511-BA69-ED4BF332F28B}" destId="{C0B93F2B-7501-44B6-B233-7899AA86117D}" srcOrd="0" destOrd="0" presId="urn:microsoft.com/office/officeart/2005/8/layout/lProcess1"/>
    <dgm:cxn modelId="{F4936DF9-B248-4CED-ABB6-12F2E51B403E}" type="presOf" srcId="{3B3DE9B8-EC9E-4A96-A0EA-CC089BEB182A}" destId="{C5DA0A8C-BF96-4167-B110-87B8FC4AF6D3}" srcOrd="0" destOrd="0" presId="urn:microsoft.com/office/officeart/2005/8/layout/lProcess1"/>
    <dgm:cxn modelId="{EE74FAA6-8A2F-4EEB-8FE1-68BF2FEAE301}" srcId="{264B85E7-519E-42F7-A34D-3420A5503889}" destId="{6C8632DC-9B9D-475F-9131-D9556286D39D}" srcOrd="1" destOrd="0" parTransId="{628A1588-851B-48F8-874B-5F3BA33132BA}" sibTransId="{C4F2BDAC-68B8-4B8B-BD1E-471983F8A2C0}"/>
    <dgm:cxn modelId="{C7943F31-15CC-4E21-A0EC-6632AC250DAA}" srcId="{F8735FDF-9BB7-4E40-B201-4F5B2B47D29B}" destId="{DF767BE4-B7BC-4DC0-9B29-03AF98A450BE}" srcOrd="2" destOrd="0" parTransId="{003AB26E-CA2B-45F7-8B1A-08286A3FE42D}" sibTransId="{EFB5D164-D321-4A12-83E0-97EF35D2CB07}"/>
    <dgm:cxn modelId="{073EA4AA-B696-44CE-990D-7F4902BF98CB}" type="presOf" srcId="{4C4082D6-D247-4551-A383-1BA25CC31E51}" destId="{B6FC3023-DD08-4BAC-B0E0-0C61C6698C49}" srcOrd="0" destOrd="0" presId="urn:microsoft.com/office/officeart/2005/8/layout/lProcess1"/>
    <dgm:cxn modelId="{BB096C8C-619A-4A61-A648-C61C7B613B87}" type="presOf" srcId="{6F03A836-EC12-480A-8BCA-D74173A4EB78}" destId="{BA80D4FA-3B88-4B5D-9C70-69433C829A64}" srcOrd="0" destOrd="0" presId="urn:microsoft.com/office/officeart/2005/8/layout/lProcess1"/>
    <dgm:cxn modelId="{B8C906F4-8F93-44C3-AAC9-1D15E7A5D8F5}" srcId="{1B1AEFF2-DC01-4CF7-A129-D31A88449F7A}" destId="{0723A981-056C-48C3-AD0E-C67BAB2AC154}" srcOrd="0" destOrd="0" parTransId="{D648D84E-E72A-4EA5-9FDB-BF71B1044C27}" sibTransId="{5CFD53B6-C5C0-4C0C-A23E-77B99A87B730}"/>
    <dgm:cxn modelId="{811217AE-6C7E-4E71-B78F-610A1669C87A}" type="presParOf" srcId="{B6FC3023-DD08-4BAC-B0E0-0C61C6698C49}" destId="{40AA850E-2902-4596-A872-63A3DAF9D6AF}" srcOrd="0" destOrd="0" presId="urn:microsoft.com/office/officeart/2005/8/layout/lProcess1"/>
    <dgm:cxn modelId="{C5D9A9FD-9212-40FF-AB14-D711240C3D88}" type="presParOf" srcId="{40AA850E-2902-4596-A872-63A3DAF9D6AF}" destId="{1400187B-BC88-4637-B852-0805D2C4FE9B}" srcOrd="0" destOrd="0" presId="urn:microsoft.com/office/officeart/2005/8/layout/lProcess1"/>
    <dgm:cxn modelId="{463DC3EE-B73D-41C2-8C02-45EFDE821FFB}" type="presParOf" srcId="{40AA850E-2902-4596-A872-63A3DAF9D6AF}" destId="{269D1FC9-701D-42DA-A03E-418B3223A066}" srcOrd="1" destOrd="0" presId="urn:microsoft.com/office/officeart/2005/8/layout/lProcess1"/>
    <dgm:cxn modelId="{6744DFD1-96FA-4F38-9C54-E3350F5B32B2}" type="presParOf" srcId="{40AA850E-2902-4596-A872-63A3DAF9D6AF}" destId="{80142156-A3DB-41BB-BC61-E2F37FB4FE27}" srcOrd="2" destOrd="0" presId="urn:microsoft.com/office/officeart/2005/8/layout/lProcess1"/>
    <dgm:cxn modelId="{A93BB02E-A4FF-409E-9171-79161D53D402}" type="presParOf" srcId="{40AA850E-2902-4596-A872-63A3DAF9D6AF}" destId="{E5C438B6-F917-4CEF-BC08-6297FB298815}" srcOrd="3" destOrd="0" presId="urn:microsoft.com/office/officeart/2005/8/layout/lProcess1"/>
    <dgm:cxn modelId="{446DEE97-6164-4212-8689-5BCA1BFB4945}" type="presParOf" srcId="{40AA850E-2902-4596-A872-63A3DAF9D6AF}" destId="{C5DA0A8C-BF96-4167-B110-87B8FC4AF6D3}" srcOrd="4" destOrd="0" presId="urn:microsoft.com/office/officeart/2005/8/layout/lProcess1"/>
    <dgm:cxn modelId="{4834C7D6-1821-47CD-8541-E8A1E4C4B62B}" type="presParOf" srcId="{40AA850E-2902-4596-A872-63A3DAF9D6AF}" destId="{DF02DA34-7A10-40D8-83E8-0BEA1D7B2FEB}" srcOrd="5" destOrd="0" presId="urn:microsoft.com/office/officeart/2005/8/layout/lProcess1"/>
    <dgm:cxn modelId="{783422F0-5DD7-423F-B1F8-CF9B7A699D56}" type="presParOf" srcId="{40AA850E-2902-4596-A872-63A3DAF9D6AF}" destId="{1A4A5667-80DB-435D-83C3-B50338BF924F}" srcOrd="6" destOrd="0" presId="urn:microsoft.com/office/officeart/2005/8/layout/lProcess1"/>
    <dgm:cxn modelId="{43C5BB4E-E704-4828-8AD5-5A1AE60DF3A2}" type="presParOf" srcId="{B6FC3023-DD08-4BAC-B0E0-0C61C6698C49}" destId="{F365938F-190C-43C7-9069-D3DF44760FEB}" srcOrd="1" destOrd="0" presId="urn:microsoft.com/office/officeart/2005/8/layout/lProcess1"/>
    <dgm:cxn modelId="{D19FC7B2-6B3C-43D7-BB64-B42B748791E3}" type="presParOf" srcId="{B6FC3023-DD08-4BAC-B0E0-0C61C6698C49}" destId="{38D66F78-1983-4128-9BE3-D3E530636596}" srcOrd="2" destOrd="0" presId="urn:microsoft.com/office/officeart/2005/8/layout/lProcess1"/>
    <dgm:cxn modelId="{B22ABF68-6AFA-4390-B555-4CED76046494}" type="presParOf" srcId="{38D66F78-1983-4128-9BE3-D3E530636596}" destId="{7293C9C5-6213-4EDC-BC6B-F4C3339500C9}" srcOrd="0" destOrd="0" presId="urn:microsoft.com/office/officeart/2005/8/layout/lProcess1"/>
    <dgm:cxn modelId="{4BF3197E-7F84-435C-9AE1-BC208C9E83FE}" type="presParOf" srcId="{38D66F78-1983-4128-9BE3-D3E530636596}" destId="{C0B93F2B-7501-44B6-B233-7899AA86117D}" srcOrd="1" destOrd="0" presId="urn:microsoft.com/office/officeart/2005/8/layout/lProcess1"/>
    <dgm:cxn modelId="{8BC98E1E-AC04-45E8-9B6F-D535FE818E6D}" type="presParOf" srcId="{38D66F78-1983-4128-9BE3-D3E530636596}" destId="{25F69A7F-0C9A-46CE-8CBC-E42D07BFED8A}" srcOrd="2" destOrd="0" presId="urn:microsoft.com/office/officeart/2005/8/layout/lProcess1"/>
    <dgm:cxn modelId="{D1501361-8612-4748-AFA8-26322D2FF8E0}" type="presParOf" srcId="{38D66F78-1983-4128-9BE3-D3E530636596}" destId="{F379B207-399C-4777-827C-3D94A404592D}" srcOrd="3" destOrd="0" presId="urn:microsoft.com/office/officeart/2005/8/layout/lProcess1"/>
    <dgm:cxn modelId="{248D5340-4806-43C7-A366-99CC23E78B56}" type="presParOf" srcId="{38D66F78-1983-4128-9BE3-D3E530636596}" destId="{73AB996E-95B4-494A-B9B9-69349C83EFBF}" srcOrd="4" destOrd="0" presId="urn:microsoft.com/office/officeart/2005/8/layout/lProcess1"/>
    <dgm:cxn modelId="{F2D7CEE9-8DE3-498B-9A51-9AB4D42E2CD3}" type="presParOf" srcId="{38D66F78-1983-4128-9BE3-D3E530636596}" destId="{CB73E791-F2FC-4EFB-923A-11BBE61ED822}" srcOrd="5" destOrd="0" presId="urn:microsoft.com/office/officeart/2005/8/layout/lProcess1"/>
    <dgm:cxn modelId="{B6B2EE4F-D654-4F27-9F3F-F046D717331A}" type="presParOf" srcId="{38D66F78-1983-4128-9BE3-D3E530636596}" destId="{79D8E6D6-A56C-4DA8-B138-E59E3CD4B7AC}" srcOrd="6" destOrd="0" presId="urn:microsoft.com/office/officeart/2005/8/layout/lProcess1"/>
    <dgm:cxn modelId="{C9B797F9-55E2-4B6C-B858-23FB1089F18B}" type="presParOf" srcId="{B6FC3023-DD08-4BAC-B0E0-0C61C6698C49}" destId="{B1351AF2-47D8-498F-A01A-8F4A5456C35F}" srcOrd="3" destOrd="0" presId="urn:microsoft.com/office/officeart/2005/8/layout/lProcess1"/>
    <dgm:cxn modelId="{584ACD8E-8638-4F82-A30B-623DBB1F986F}" type="presParOf" srcId="{B6FC3023-DD08-4BAC-B0E0-0C61C6698C49}" destId="{911AC609-2BBC-471A-99FD-1C726FF73D3D}" srcOrd="4" destOrd="0" presId="urn:microsoft.com/office/officeart/2005/8/layout/lProcess1"/>
    <dgm:cxn modelId="{E9D375DF-599E-44F1-BD8E-150EA950C4FF}" type="presParOf" srcId="{911AC609-2BBC-471A-99FD-1C726FF73D3D}" destId="{1246F8B0-40A1-4722-A1FA-5F635AD10E18}" srcOrd="0" destOrd="0" presId="urn:microsoft.com/office/officeart/2005/8/layout/lProcess1"/>
    <dgm:cxn modelId="{30C187C9-DEEF-4B4C-9C8A-E78AC396892B}" type="presParOf" srcId="{911AC609-2BBC-471A-99FD-1C726FF73D3D}" destId="{7EAC4353-AE2D-4CC7-8D7B-438DB378F513}" srcOrd="1" destOrd="0" presId="urn:microsoft.com/office/officeart/2005/8/layout/lProcess1"/>
    <dgm:cxn modelId="{9B0BEBD8-1B33-46A1-9D71-FBFE46636EE2}" type="presParOf" srcId="{911AC609-2BBC-471A-99FD-1C726FF73D3D}" destId="{BFA8030D-727A-4306-BD49-16EDDB91471E}" srcOrd="2" destOrd="0" presId="urn:microsoft.com/office/officeart/2005/8/layout/lProcess1"/>
    <dgm:cxn modelId="{323B1F7A-F989-44A3-A352-20C35554F53D}" type="presParOf" srcId="{911AC609-2BBC-471A-99FD-1C726FF73D3D}" destId="{763C0193-A8B6-4A68-AD0D-97E7F7C52373}" srcOrd="3" destOrd="0" presId="urn:microsoft.com/office/officeart/2005/8/layout/lProcess1"/>
    <dgm:cxn modelId="{5E16638E-AF80-4A5C-B7A6-DB12F86A4EE2}" type="presParOf" srcId="{911AC609-2BBC-471A-99FD-1C726FF73D3D}" destId="{CD679C82-D118-440B-A340-884933E0ABD6}" srcOrd="4" destOrd="0" presId="urn:microsoft.com/office/officeart/2005/8/layout/lProcess1"/>
    <dgm:cxn modelId="{490DC19B-ADEA-46DC-8B6A-7B8E06BEEB77}" type="presParOf" srcId="{911AC609-2BBC-471A-99FD-1C726FF73D3D}" destId="{514BA9FB-B478-4EE2-AB45-42159965752E}" srcOrd="5" destOrd="0" presId="urn:microsoft.com/office/officeart/2005/8/layout/lProcess1"/>
    <dgm:cxn modelId="{BB2157B5-6FD9-4ACE-B485-C640DB7164C1}" type="presParOf" srcId="{911AC609-2BBC-471A-99FD-1C726FF73D3D}" destId="{08917AE8-81BB-4764-8CA7-806918E27246}" srcOrd="6" destOrd="0" presId="urn:microsoft.com/office/officeart/2005/8/layout/lProcess1"/>
    <dgm:cxn modelId="{B0ADCD37-4F2D-442C-9632-2C86E3D6DBD7}" type="presParOf" srcId="{B6FC3023-DD08-4BAC-B0E0-0C61C6698C49}" destId="{0C51DB14-41E0-49CA-8829-D8D48BBBC387}" srcOrd="5" destOrd="0" presId="urn:microsoft.com/office/officeart/2005/8/layout/lProcess1"/>
    <dgm:cxn modelId="{47AE9116-052E-4BA3-8CB9-1F0B0F5CE503}" type="presParOf" srcId="{B6FC3023-DD08-4BAC-B0E0-0C61C6698C49}" destId="{3C24712B-B876-47F9-8036-FE50F1ABC01A}" srcOrd="6" destOrd="0" presId="urn:microsoft.com/office/officeart/2005/8/layout/lProcess1"/>
    <dgm:cxn modelId="{B43AF639-28EB-4B96-B087-8F199E19ABB6}" type="presParOf" srcId="{3C24712B-B876-47F9-8036-FE50F1ABC01A}" destId="{C8E44296-7CA5-4644-93E3-BF025C527F27}" srcOrd="0" destOrd="0" presId="urn:microsoft.com/office/officeart/2005/8/layout/lProcess1"/>
    <dgm:cxn modelId="{A02687CB-EB71-4A02-9E90-7B952B0F689D}" type="presParOf" srcId="{3C24712B-B876-47F9-8036-FE50F1ABC01A}" destId="{BA80D4FA-3B88-4B5D-9C70-69433C829A64}" srcOrd="1" destOrd="0" presId="urn:microsoft.com/office/officeart/2005/8/layout/lProcess1"/>
    <dgm:cxn modelId="{CF1824BE-4D3B-49C5-86AB-2FA71FC88DE0}" type="presParOf" srcId="{3C24712B-B876-47F9-8036-FE50F1ABC01A}" destId="{3017019D-EB41-4E6A-8983-2EA14293A507}" srcOrd="2" destOrd="0" presId="urn:microsoft.com/office/officeart/2005/8/layout/lProcess1"/>
    <dgm:cxn modelId="{CAC66E1C-B7A6-469E-9574-74933E2CC11E}" type="presParOf" srcId="{3C24712B-B876-47F9-8036-FE50F1ABC01A}" destId="{62EC18D6-E990-4FC5-A91A-F57A2F0C1B80}" srcOrd="3" destOrd="0" presId="urn:microsoft.com/office/officeart/2005/8/layout/lProcess1"/>
    <dgm:cxn modelId="{CED38455-0619-4EE9-9000-BEB4E10E1440}" type="presParOf" srcId="{3C24712B-B876-47F9-8036-FE50F1ABC01A}" destId="{3F039BCA-127B-4895-A43D-1128EF3DB1B2}" srcOrd="4" destOrd="0" presId="urn:microsoft.com/office/officeart/2005/8/layout/lProcess1"/>
    <dgm:cxn modelId="{C0BB85BF-27F4-4DCA-BA60-F1B914874F86}" type="presParOf" srcId="{3C24712B-B876-47F9-8036-FE50F1ABC01A}" destId="{F884B7D8-C65C-4FA7-981F-62343C8D1CA6}" srcOrd="5" destOrd="0" presId="urn:microsoft.com/office/officeart/2005/8/layout/lProcess1"/>
    <dgm:cxn modelId="{A835D6CF-FE94-48C0-A6F2-20BB9F818623}" type="presParOf" srcId="{3C24712B-B876-47F9-8036-FE50F1ABC01A}" destId="{7226BA94-FA23-4BCD-AC9E-151C1D57A209}" srcOrd="6" destOrd="0" presId="urn:microsoft.com/office/officeart/2005/8/layout/lProcess1"/>
    <dgm:cxn modelId="{F3385009-DD08-4851-9C3D-145E2A70F970}" type="presParOf" srcId="{B6FC3023-DD08-4BAC-B0E0-0C61C6698C49}" destId="{C06BC135-E8BD-4608-97E3-BDA7FC0181B8}" srcOrd="7" destOrd="0" presId="urn:microsoft.com/office/officeart/2005/8/layout/lProcess1"/>
    <dgm:cxn modelId="{93FC3215-A632-4D8E-BAFB-BD8330D2EAA8}" type="presParOf" srcId="{B6FC3023-DD08-4BAC-B0E0-0C61C6698C49}" destId="{EF10BCB1-0C1C-459A-8F4A-44243F49DB6C}" srcOrd="8" destOrd="0" presId="urn:microsoft.com/office/officeart/2005/8/layout/lProcess1"/>
    <dgm:cxn modelId="{370F43C4-5D68-4B77-846C-0AB7D4AEE0BA}" type="presParOf" srcId="{EF10BCB1-0C1C-459A-8F4A-44243F49DB6C}" destId="{B5ADEFFF-58A5-4A90-9CCA-412A0A96B3C3}" srcOrd="0" destOrd="0" presId="urn:microsoft.com/office/officeart/2005/8/layout/lProcess1"/>
    <dgm:cxn modelId="{2A299DA2-789F-4E52-AE5E-2FCC230AE8D6}" type="presParOf" srcId="{EF10BCB1-0C1C-459A-8F4A-44243F49DB6C}" destId="{6058358D-68DF-418C-8EC2-059A349D1E8B}" srcOrd="1" destOrd="0" presId="urn:microsoft.com/office/officeart/2005/8/layout/lProcess1"/>
    <dgm:cxn modelId="{3683C8D2-4087-49CF-8EB7-218499F3EC0A}" type="presParOf" srcId="{EF10BCB1-0C1C-459A-8F4A-44243F49DB6C}" destId="{F9B2C060-20B9-4D8E-9EBB-AE06AC65E8F2}" srcOrd="2" destOrd="0" presId="urn:microsoft.com/office/officeart/2005/8/layout/lProcess1"/>
    <dgm:cxn modelId="{68D7E708-7B9A-4251-AD6C-34258FD81B76}" type="presParOf" srcId="{EF10BCB1-0C1C-459A-8F4A-44243F49DB6C}" destId="{7CE3969F-F538-48C6-9BCE-FF4D5E37379B}" srcOrd="3" destOrd="0" presId="urn:microsoft.com/office/officeart/2005/8/layout/lProcess1"/>
    <dgm:cxn modelId="{67F880FC-AF5D-4888-8DD7-CB3549D0FC60}" type="presParOf" srcId="{EF10BCB1-0C1C-459A-8F4A-44243F49DB6C}" destId="{1B4CAF31-767C-4DA5-9B0A-69B55111E214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11CC05-C0A4-4C9F-B4FC-5BB7001C23ED}" type="doc">
      <dgm:prSet loTypeId="urn:microsoft.com/office/officeart/2005/8/layout/h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6F4C6ED-4BA1-4DE6-BD7B-C76814B43497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800" dirty="0" smtClean="0">
              <a:latin typeface="+mn-lt"/>
            </a:rPr>
            <a:t>Comprehensive Support and </a:t>
          </a:r>
          <a:r>
            <a:rPr lang="en-US" sz="2800" smtClean="0">
              <a:latin typeface="+mn-lt"/>
            </a:rPr>
            <a:t>Improvement Plan</a:t>
          </a:r>
          <a:endParaRPr lang="en-US" sz="2800" dirty="0">
            <a:latin typeface="+mn-lt"/>
          </a:endParaRPr>
        </a:p>
      </dgm:t>
    </dgm:pt>
    <dgm:pt modelId="{9FDD3461-DDFB-4044-A73B-CDFFE85E82F7}" type="parTrans" cxnId="{AA4EA8C1-CD75-414A-B019-3DBF06D7907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E2985A1-D944-45F3-9746-F71618A12A76}" type="sibTrans" cxnId="{AA4EA8C1-CD75-414A-B019-3DBF06D7907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F7DD977-EB2B-4025-9334-363BADA212D3}">
      <dgm:prSet custT="1"/>
      <dgm:spPr/>
      <dgm:t>
        <a:bodyPr/>
        <a:lstStyle/>
        <a:p>
          <a:pPr marL="228600" indent="-22860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dirty="0" smtClean="0">
              <a:latin typeface="+mn-lt"/>
            </a:rPr>
            <a:t>Approved by school, LEA and CDE</a:t>
          </a:r>
        </a:p>
      </dgm:t>
    </dgm:pt>
    <dgm:pt modelId="{4AA16F88-D0FC-49FB-A765-38A6C03CD26C}" type="parTrans" cxnId="{6BC05F67-681C-4588-90EE-7BD783941BC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83305C9-6F3F-4C7C-A6C7-4FD64CF8B0A0}" type="sibTrans" cxnId="{6BC05F67-681C-4588-90EE-7BD783941BC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AB8E94A-9491-4DF1-9A6F-6488F46A7FBB}">
      <dgm:prSet custT="1"/>
      <dgm:spPr/>
      <dgm:t>
        <a:bodyPr/>
        <a:lstStyle/>
        <a:p>
          <a:pPr marL="228600" indent="-22860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dirty="0" smtClean="0">
              <a:latin typeface="+mn-lt"/>
            </a:rPr>
            <a:t>Developed in consultation with stakeholders</a:t>
          </a:r>
        </a:p>
      </dgm:t>
    </dgm:pt>
    <dgm:pt modelId="{7CC27C53-DF01-469E-9E09-11F422E16D53}" type="parTrans" cxnId="{D36397BE-6BBD-40A5-8358-522581558DC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0E8E295-B13D-4CE6-BE8E-01D500AFC121}" type="sibTrans" cxnId="{D36397BE-6BBD-40A5-8358-522581558DC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6CAA03C-5E33-4DEF-BC42-44F65F3C4330}">
      <dgm:prSet custT="1"/>
      <dgm:spPr/>
      <dgm:t>
        <a:bodyPr/>
        <a:lstStyle/>
        <a:p>
          <a:pPr marL="228600" indent="-22860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dirty="0" smtClean="0">
              <a:latin typeface="+mn-lt"/>
            </a:rPr>
            <a:t>Formula and other ESSA funds may support strategies</a:t>
          </a:r>
        </a:p>
      </dgm:t>
    </dgm:pt>
    <dgm:pt modelId="{3EEE7CDE-AA53-4F54-94BB-751C2E993EEF}" type="parTrans" cxnId="{319C8876-9251-4C1F-AD98-0C5F3C04EF0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5D4073C-3086-4BC8-9FB1-BD7C8A71C071}" type="sibTrans" cxnId="{319C8876-9251-4C1F-AD98-0C5F3C04EF0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F236310-3DD6-488F-834B-51573C920416}">
      <dgm:prSet custT="1"/>
      <dgm:spPr/>
      <dgm:t>
        <a:bodyPr/>
        <a:lstStyle/>
        <a:p>
          <a:pPr marL="228600" marR="0" indent="-22860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latin typeface="+mn-lt"/>
            </a:rPr>
            <a:t>CDE monitors plan implementation</a:t>
          </a:r>
        </a:p>
      </dgm:t>
    </dgm:pt>
    <dgm:pt modelId="{68EDCE38-8174-4065-9714-E4C51573DE98}" type="parTrans" cxnId="{A519703D-9CC2-4433-B2B3-0F63485B3BA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70F485D-8D37-46ED-9C6E-2ACFB51F2183}" type="sibTrans" cxnId="{A519703D-9CC2-4433-B2B3-0F63485B3BA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644169C-9C3E-450F-9C0A-4A0FF5BD8E9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800" dirty="0" smtClean="0">
              <a:latin typeface="+mn-lt"/>
            </a:rPr>
            <a:t>Targeted Support and Improvement Plan</a:t>
          </a:r>
        </a:p>
      </dgm:t>
    </dgm:pt>
    <dgm:pt modelId="{934A71AC-222C-4A25-BBB9-CC16CE1749B2}" type="parTrans" cxnId="{591B5BD3-1770-4BF7-AF0F-00B05C1B195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1001654-627C-4626-8DC9-FE2FD1B5E9D0}" type="sibTrans" cxnId="{591B5BD3-1770-4BF7-AF0F-00B05C1B195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CA1E93A-809B-40FA-AA1E-AE3F17FC3A65}">
      <dgm:prSet custT="1"/>
      <dgm:spPr/>
      <dgm:t>
        <a:bodyPr/>
        <a:lstStyle/>
        <a:p>
          <a:pPr marL="171450" indent="-171450"/>
          <a:r>
            <a:rPr lang="en-US" sz="1600" dirty="0" smtClean="0">
              <a:latin typeface="+mn-lt"/>
            </a:rPr>
            <a:t>Approved by school and LEA.  If applying for funds, then CDE will review plan.</a:t>
          </a:r>
        </a:p>
      </dgm:t>
    </dgm:pt>
    <dgm:pt modelId="{13170753-F007-44F1-98D5-FAE714750C25}" type="parTrans" cxnId="{662EE569-BB13-49BD-BF7C-4F0167364AF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FBC46CC-27B6-4793-AC3B-B866530E9C5A}" type="sibTrans" cxnId="{662EE569-BB13-49BD-BF7C-4F0167364AF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3E797E3-4D03-4E36-BF1E-222CCA858FA5}">
      <dgm:prSet custT="1"/>
      <dgm:spPr/>
      <dgm:t>
        <a:bodyPr/>
        <a:lstStyle/>
        <a:p>
          <a:pPr marL="171450" indent="-171450"/>
          <a:r>
            <a:rPr lang="en-US" sz="1600" dirty="0" smtClean="0">
              <a:latin typeface="+mn-lt"/>
            </a:rPr>
            <a:t>May use the UIP to meet plan requirements:</a:t>
          </a:r>
        </a:p>
      </dgm:t>
    </dgm:pt>
    <dgm:pt modelId="{C8BE4339-2F51-44F5-BD2B-9EFB8CE91205}" type="parTrans" cxnId="{34CDE954-A424-4BF4-A157-33367228DF6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6854C9D-5F7C-43D3-AD35-22996538E6BE}" type="sibTrans" cxnId="{34CDE954-A424-4BF4-A157-33367228DF6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4E45B62-9CCE-4066-8B54-CEDCE294AA5E}">
      <dgm:prSet custT="1"/>
      <dgm:spPr/>
      <dgm:t>
        <a:bodyPr/>
        <a:lstStyle/>
        <a:p>
          <a:pPr marL="228600" indent="-228600"/>
          <a:r>
            <a:rPr lang="en-US" sz="1600" dirty="0" smtClean="0">
              <a:latin typeface="+mn-lt"/>
            </a:rPr>
            <a:t>Formula and other ESSA funds may support strategies</a:t>
          </a:r>
        </a:p>
      </dgm:t>
    </dgm:pt>
    <dgm:pt modelId="{69D563C5-FFC8-4810-B9CD-33C585FF4117}" type="parTrans" cxnId="{81034BD9-E0E6-4224-BE05-12213770FBA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5A31801-37CE-4F8D-9213-500EFBC28317}" type="sibTrans" cxnId="{81034BD9-E0E6-4224-BE05-12213770FBA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4681105-5AB7-4F16-805C-2E93BBC03B4F}">
      <dgm:prSet custT="1"/>
      <dgm:spPr/>
      <dgm:t>
        <a:bodyPr/>
        <a:lstStyle/>
        <a:p>
          <a:pPr marL="228600" indent="-228600"/>
          <a:r>
            <a:rPr lang="en-US" sz="1600" dirty="0" smtClean="0">
              <a:latin typeface="+mn-lt"/>
            </a:rPr>
            <a:t>CDE offers planning support</a:t>
          </a:r>
          <a:endParaRPr lang="en-US" sz="1600" dirty="0">
            <a:latin typeface="+mn-lt"/>
          </a:endParaRPr>
        </a:p>
      </dgm:t>
    </dgm:pt>
    <dgm:pt modelId="{6E69CE74-D572-4C1F-BA0B-2BF510DA3F6F}" type="parTrans" cxnId="{84EA9315-7B8D-42D6-9B7C-F147957A5C7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F1F0562-AC3D-4AE7-8F64-6D564335F207}" type="sibTrans" cxnId="{84EA9315-7B8D-42D6-9B7C-F147957A5C7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C7F686B-33AF-4F8F-B847-6E513CA62D9D}">
      <dgm:prSet custT="1"/>
      <dgm:spPr/>
      <dgm:t>
        <a:bodyPr/>
        <a:lstStyle/>
        <a:p>
          <a:pPr marL="171450" indent="-171450"/>
          <a:r>
            <a:rPr lang="en-US" sz="1600" dirty="0" smtClean="0">
              <a:latin typeface="+mn-lt"/>
            </a:rPr>
            <a:t>Developed in consultation with stakeholders</a:t>
          </a:r>
        </a:p>
      </dgm:t>
    </dgm:pt>
    <dgm:pt modelId="{8C74B615-16F3-48E5-88E4-3140A9D1D174}" type="parTrans" cxnId="{EEF9F3C4-FAE9-4296-97AD-AF2E7B5F3B9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E30DC9C-34E3-46AF-9B15-B45E878F263C}" type="sibTrans" cxnId="{EEF9F3C4-FAE9-4296-97AD-AF2E7B5F3B9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7C6F816-1901-4312-BE33-8132DF8C0661}">
      <dgm:prSet custT="1"/>
      <dgm:spPr/>
      <dgm:t>
        <a:bodyPr/>
        <a:lstStyle/>
        <a:p>
          <a:pPr marL="228600" indent="-22860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dirty="0" smtClean="0">
              <a:latin typeface="+mn-lt"/>
            </a:rPr>
            <a:t>Use UIP to meet plan requirements:</a:t>
          </a:r>
        </a:p>
      </dgm:t>
    </dgm:pt>
    <dgm:pt modelId="{EC6D51F7-8D3F-41C0-B6BD-59065AFDBA59}" type="parTrans" cxnId="{3256D7AB-8017-4A95-99CA-968F1AC6D9F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CBE3DBA-9518-4231-813B-CEAE63EED51A}" type="sibTrans" cxnId="{3256D7AB-8017-4A95-99CA-968F1AC6D9F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DB0C3C6-819D-44F2-B2B5-E9C3D61D9D81}">
      <dgm:prSet custT="1"/>
      <dgm:spPr/>
      <dgm:t>
        <a:bodyPr/>
        <a:lstStyle/>
        <a:p>
          <a:pPr marL="685800" marR="0" indent="-22860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>
              <a:latin typeface="+mn-lt"/>
            </a:rPr>
            <a:t>Informed by student performance</a:t>
          </a:r>
        </a:p>
      </dgm:t>
    </dgm:pt>
    <dgm:pt modelId="{DBA5ADF7-6AB8-49CD-8C46-D8F3100B5295}" type="parTrans" cxnId="{52605A0A-03C2-4C38-98AC-4FECF6963EA3}">
      <dgm:prSet/>
      <dgm:spPr/>
      <dgm:t>
        <a:bodyPr/>
        <a:lstStyle/>
        <a:p>
          <a:endParaRPr lang="en-US"/>
        </a:p>
      </dgm:t>
    </dgm:pt>
    <dgm:pt modelId="{BE5DAE13-493D-4E8E-B3DD-4C32BD124736}" type="sibTrans" cxnId="{52605A0A-03C2-4C38-98AC-4FECF6963EA3}">
      <dgm:prSet/>
      <dgm:spPr/>
      <dgm:t>
        <a:bodyPr/>
        <a:lstStyle/>
        <a:p>
          <a:endParaRPr lang="en-US"/>
        </a:p>
      </dgm:t>
    </dgm:pt>
    <dgm:pt modelId="{EF2D494C-FE5C-4CB0-8FA5-DA4CFDAFBE51}">
      <dgm:prSet custT="1"/>
      <dgm:spPr/>
      <dgm:t>
        <a:bodyPr/>
        <a:lstStyle/>
        <a:p>
          <a:pPr marL="685800" marR="0" indent="-22860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>
              <a:latin typeface="+mn-lt"/>
            </a:rPr>
            <a:t>Includes school-level needs assessment </a:t>
          </a:r>
        </a:p>
      </dgm:t>
    </dgm:pt>
    <dgm:pt modelId="{F5573E7E-9B46-4318-9560-6E2C7A94C45C}" type="parTrans" cxnId="{6E1E29EB-1AA3-4F33-8F30-F654B0C66132}">
      <dgm:prSet/>
      <dgm:spPr/>
      <dgm:t>
        <a:bodyPr/>
        <a:lstStyle/>
        <a:p>
          <a:endParaRPr lang="en-US"/>
        </a:p>
      </dgm:t>
    </dgm:pt>
    <dgm:pt modelId="{8B212098-544D-459B-9F02-B2B4B1016F20}" type="sibTrans" cxnId="{6E1E29EB-1AA3-4F33-8F30-F654B0C66132}">
      <dgm:prSet/>
      <dgm:spPr/>
      <dgm:t>
        <a:bodyPr/>
        <a:lstStyle/>
        <a:p>
          <a:endParaRPr lang="en-US"/>
        </a:p>
      </dgm:t>
    </dgm:pt>
    <dgm:pt modelId="{F76FBC45-EC62-4544-9069-5FCFABB708F7}">
      <dgm:prSet custT="1"/>
      <dgm:spPr/>
      <dgm:t>
        <a:bodyPr/>
        <a:lstStyle/>
        <a:p>
          <a:pPr marL="685800" marR="0" indent="-22860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>
              <a:latin typeface="+mn-lt"/>
            </a:rPr>
            <a:t>Identifies evidence based interventions</a:t>
          </a:r>
        </a:p>
      </dgm:t>
    </dgm:pt>
    <dgm:pt modelId="{D01FA75E-249E-48B7-80C7-B72638773477}" type="parTrans" cxnId="{69E9A24E-FEB0-4F1D-805A-1C9103DBE60E}">
      <dgm:prSet/>
      <dgm:spPr/>
      <dgm:t>
        <a:bodyPr/>
        <a:lstStyle/>
        <a:p>
          <a:endParaRPr lang="en-US"/>
        </a:p>
      </dgm:t>
    </dgm:pt>
    <dgm:pt modelId="{10847DD1-D0FF-4DF4-A20F-B3312C2A75CB}" type="sibTrans" cxnId="{69E9A24E-FEB0-4F1D-805A-1C9103DBE60E}">
      <dgm:prSet/>
      <dgm:spPr/>
      <dgm:t>
        <a:bodyPr/>
        <a:lstStyle/>
        <a:p>
          <a:endParaRPr lang="en-US"/>
        </a:p>
      </dgm:t>
    </dgm:pt>
    <dgm:pt modelId="{8CAA0871-0084-4014-9D40-5F0E47DAACAB}">
      <dgm:prSet custT="1"/>
      <dgm:spPr/>
      <dgm:t>
        <a:bodyPr/>
        <a:lstStyle/>
        <a:p>
          <a:pPr marL="685800" marR="0" indent="-22860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>
              <a:latin typeface="+mn-lt"/>
            </a:rPr>
            <a:t>Address resource inequities</a:t>
          </a:r>
        </a:p>
      </dgm:t>
    </dgm:pt>
    <dgm:pt modelId="{C83B9B98-EA70-4BD3-AC86-5EBC92B98AF6}" type="parTrans" cxnId="{80552702-2BB6-4CB5-9570-9B7FF68F78D4}">
      <dgm:prSet/>
      <dgm:spPr/>
      <dgm:t>
        <a:bodyPr/>
        <a:lstStyle/>
        <a:p>
          <a:endParaRPr lang="en-US"/>
        </a:p>
      </dgm:t>
    </dgm:pt>
    <dgm:pt modelId="{B5606C7B-287A-44E5-9F6E-8DBBC8284A21}" type="sibTrans" cxnId="{80552702-2BB6-4CB5-9570-9B7FF68F78D4}">
      <dgm:prSet/>
      <dgm:spPr/>
      <dgm:t>
        <a:bodyPr/>
        <a:lstStyle/>
        <a:p>
          <a:endParaRPr lang="en-US"/>
        </a:p>
      </dgm:t>
    </dgm:pt>
    <dgm:pt modelId="{48C4BA8D-51FF-406E-9FB5-07D9600D844F}">
      <dgm:prSet custT="1"/>
      <dgm:spPr/>
      <dgm:t>
        <a:bodyPr/>
        <a:lstStyle/>
        <a:p>
          <a:pPr marL="228600" marR="0" indent="-22860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latin typeface="+mn-lt"/>
            </a:rPr>
            <a:t>CDE offers planning support</a:t>
          </a:r>
        </a:p>
      </dgm:t>
    </dgm:pt>
    <dgm:pt modelId="{07571586-7935-4A00-AAFE-33B12AF03B87}" type="parTrans" cxnId="{17137317-4A13-4FF7-B4E5-213849F440DD}">
      <dgm:prSet/>
      <dgm:spPr/>
      <dgm:t>
        <a:bodyPr/>
        <a:lstStyle/>
        <a:p>
          <a:endParaRPr lang="en-US"/>
        </a:p>
      </dgm:t>
    </dgm:pt>
    <dgm:pt modelId="{A8C77908-04AE-4344-8B1F-2E9DA31C1757}" type="sibTrans" cxnId="{17137317-4A13-4FF7-B4E5-213849F440DD}">
      <dgm:prSet/>
      <dgm:spPr/>
      <dgm:t>
        <a:bodyPr/>
        <a:lstStyle/>
        <a:p>
          <a:endParaRPr lang="en-US"/>
        </a:p>
      </dgm:t>
    </dgm:pt>
    <dgm:pt modelId="{C1F0B7F3-9F89-4FC5-8536-F43E1B80F0A2}">
      <dgm:prSet custT="1"/>
      <dgm:spPr/>
      <dgm:t>
        <a:bodyPr/>
        <a:lstStyle/>
        <a:p>
          <a:pPr marL="685800" indent="-228600"/>
          <a:r>
            <a:rPr lang="en-US" sz="1400" dirty="0" smtClean="0">
              <a:latin typeface="+mn-lt"/>
            </a:rPr>
            <a:t>Informed by student performance for disaggregated group(s)</a:t>
          </a:r>
        </a:p>
      </dgm:t>
    </dgm:pt>
    <dgm:pt modelId="{6DA13A98-6E46-4E36-82DC-5192DAB711E1}" type="parTrans" cxnId="{DA9AC966-5824-4788-AA19-54ECABC4AECF}">
      <dgm:prSet/>
      <dgm:spPr/>
      <dgm:t>
        <a:bodyPr/>
        <a:lstStyle/>
        <a:p>
          <a:endParaRPr lang="en-US"/>
        </a:p>
      </dgm:t>
    </dgm:pt>
    <dgm:pt modelId="{3492961D-02A1-42A9-A0F8-27F7AA25E5B2}" type="sibTrans" cxnId="{DA9AC966-5824-4788-AA19-54ECABC4AECF}">
      <dgm:prSet/>
      <dgm:spPr/>
      <dgm:t>
        <a:bodyPr/>
        <a:lstStyle/>
        <a:p>
          <a:endParaRPr lang="en-US"/>
        </a:p>
      </dgm:t>
    </dgm:pt>
    <dgm:pt modelId="{FCB372AA-9AD7-4FB0-AFE6-8C648CDD4302}">
      <dgm:prSet custT="1"/>
      <dgm:spPr/>
      <dgm:t>
        <a:bodyPr/>
        <a:lstStyle/>
        <a:p>
          <a:pPr marL="685800" indent="-228600"/>
          <a:r>
            <a:rPr lang="en-US" sz="1400" dirty="0" smtClean="0">
              <a:latin typeface="+mn-lt"/>
            </a:rPr>
            <a:t>Identifies evidence based interventions</a:t>
          </a:r>
        </a:p>
      </dgm:t>
    </dgm:pt>
    <dgm:pt modelId="{1AF787D9-AEDB-4F73-BB96-A64776B37D47}" type="parTrans" cxnId="{C49D035A-EB91-4561-B05E-DB4396BC01F7}">
      <dgm:prSet/>
      <dgm:spPr/>
      <dgm:t>
        <a:bodyPr/>
        <a:lstStyle/>
        <a:p>
          <a:endParaRPr lang="en-US"/>
        </a:p>
      </dgm:t>
    </dgm:pt>
    <dgm:pt modelId="{E48ED64F-51AE-4721-B899-EB94C5651941}" type="sibTrans" cxnId="{C49D035A-EB91-4561-B05E-DB4396BC01F7}">
      <dgm:prSet/>
      <dgm:spPr/>
      <dgm:t>
        <a:bodyPr/>
        <a:lstStyle/>
        <a:p>
          <a:endParaRPr lang="en-US"/>
        </a:p>
      </dgm:t>
    </dgm:pt>
    <dgm:pt modelId="{D1A420DF-6111-49E2-BDD9-E088A0B01988}">
      <dgm:prSet custT="1"/>
      <dgm:spPr/>
      <dgm:t>
        <a:bodyPr/>
        <a:lstStyle/>
        <a:p>
          <a:pPr marL="685800" indent="-228600"/>
          <a:r>
            <a:rPr lang="en-US" sz="1400" dirty="0" smtClean="0">
              <a:latin typeface="+mn-lt"/>
            </a:rPr>
            <a:t>Additional Targeted also addresses resource inequities</a:t>
          </a:r>
        </a:p>
      </dgm:t>
    </dgm:pt>
    <dgm:pt modelId="{DF545366-4AD5-4C76-A9E1-0C7D3A2E28CC}" type="parTrans" cxnId="{E2894CAA-206C-440E-95C5-3CDF1361930B}">
      <dgm:prSet/>
      <dgm:spPr/>
      <dgm:t>
        <a:bodyPr/>
        <a:lstStyle/>
        <a:p>
          <a:endParaRPr lang="en-US"/>
        </a:p>
      </dgm:t>
    </dgm:pt>
    <dgm:pt modelId="{644E64B9-6564-4076-B80A-2D858106D176}" type="sibTrans" cxnId="{E2894CAA-206C-440E-95C5-3CDF1361930B}">
      <dgm:prSet/>
      <dgm:spPr/>
      <dgm:t>
        <a:bodyPr/>
        <a:lstStyle/>
        <a:p>
          <a:endParaRPr lang="en-US"/>
        </a:p>
      </dgm:t>
    </dgm:pt>
    <dgm:pt modelId="{F43C7325-E5AF-4129-AAE0-A29B2051B2DB}">
      <dgm:prSet custT="1"/>
      <dgm:spPr/>
      <dgm:t>
        <a:bodyPr/>
        <a:lstStyle/>
        <a:p>
          <a:pPr marL="228600" indent="-228600"/>
          <a:r>
            <a:rPr lang="en-US" sz="1600" dirty="0" smtClean="0">
              <a:latin typeface="+mn-lt"/>
            </a:rPr>
            <a:t>LEA monitors plan implementation.  If awarded funds, CDE will monitor too.</a:t>
          </a:r>
        </a:p>
      </dgm:t>
    </dgm:pt>
    <dgm:pt modelId="{EDA044B8-5B89-4BAC-9F0A-2CB208B1CD65}" type="parTrans" cxnId="{EBDB1500-14BA-45E4-B5F3-C9C878F94EFC}">
      <dgm:prSet/>
      <dgm:spPr/>
      <dgm:t>
        <a:bodyPr/>
        <a:lstStyle/>
        <a:p>
          <a:endParaRPr lang="en-US"/>
        </a:p>
      </dgm:t>
    </dgm:pt>
    <dgm:pt modelId="{748624E8-647C-4F1B-A081-298651F14320}" type="sibTrans" cxnId="{EBDB1500-14BA-45E4-B5F3-C9C878F94EFC}">
      <dgm:prSet/>
      <dgm:spPr/>
      <dgm:t>
        <a:bodyPr/>
        <a:lstStyle/>
        <a:p>
          <a:endParaRPr lang="en-US"/>
        </a:p>
      </dgm:t>
    </dgm:pt>
    <dgm:pt modelId="{E2C82F1C-EE9A-491A-9236-6A53369EFFDC}" type="pres">
      <dgm:prSet presAssocID="{AB11CC05-C0A4-4C9F-B4FC-5BB7001C23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77BC9F-1C82-460A-8597-519EC43271ED}" type="pres">
      <dgm:prSet presAssocID="{D6F4C6ED-4BA1-4DE6-BD7B-C76814B43497}" presName="composite" presStyleCnt="0"/>
      <dgm:spPr/>
      <dgm:t>
        <a:bodyPr/>
        <a:lstStyle/>
        <a:p>
          <a:endParaRPr lang="en-US"/>
        </a:p>
      </dgm:t>
    </dgm:pt>
    <dgm:pt modelId="{02908A8D-D345-47EA-B5FE-19B82300975A}" type="pres">
      <dgm:prSet presAssocID="{D6F4C6ED-4BA1-4DE6-BD7B-C76814B4349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FC9AA-D538-4314-A531-83F96E98253B}" type="pres">
      <dgm:prSet presAssocID="{D6F4C6ED-4BA1-4DE6-BD7B-C76814B4349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AB916-DDD4-4D69-8605-91A9274CE5E7}" type="pres">
      <dgm:prSet presAssocID="{EE2985A1-D944-45F3-9746-F71618A12A76}" presName="space" presStyleCnt="0"/>
      <dgm:spPr/>
      <dgm:t>
        <a:bodyPr/>
        <a:lstStyle/>
        <a:p>
          <a:endParaRPr lang="en-US"/>
        </a:p>
      </dgm:t>
    </dgm:pt>
    <dgm:pt modelId="{2DD2DFBA-EFF4-4052-90A1-619896E05451}" type="pres">
      <dgm:prSet presAssocID="{B644169C-9C3E-450F-9C0A-4A0FF5BD8E97}" presName="composite" presStyleCnt="0"/>
      <dgm:spPr/>
      <dgm:t>
        <a:bodyPr/>
        <a:lstStyle/>
        <a:p>
          <a:endParaRPr lang="en-US"/>
        </a:p>
      </dgm:t>
    </dgm:pt>
    <dgm:pt modelId="{42BAC81B-BF9A-4F6E-BF5E-CA52B8FA67AE}" type="pres">
      <dgm:prSet presAssocID="{B644169C-9C3E-450F-9C0A-4A0FF5BD8E9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7EB75-1C61-4060-B50D-422DCF5E7C9C}" type="pres">
      <dgm:prSet presAssocID="{B644169C-9C3E-450F-9C0A-4A0FF5BD8E97}" presName="desTx" presStyleLbl="alignAccFollowNode1" presStyleIdx="1" presStyleCnt="2" custLinFactNeighborX="296" custLinFactNeighborY="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BE76D6-9CA2-496B-8D61-7ABB33BD6FB8}" type="presOf" srcId="{F76FBC45-EC62-4544-9069-5FCFABB708F7}" destId="{C5FFC9AA-D538-4314-A531-83F96E98253B}" srcOrd="0" destOrd="5" presId="urn:microsoft.com/office/officeart/2005/8/layout/hList1"/>
    <dgm:cxn modelId="{C49D035A-EB91-4561-B05E-DB4396BC01F7}" srcId="{B644169C-9C3E-450F-9C0A-4A0FF5BD8E97}" destId="{FCB372AA-9AD7-4FB0-AFE6-8C648CDD4302}" srcOrd="4" destOrd="0" parTransId="{1AF787D9-AEDB-4F73-BB96-A64776B37D47}" sibTransId="{E48ED64F-51AE-4721-B899-EB94C5651941}"/>
    <dgm:cxn modelId="{662EE569-BB13-49BD-BF7C-4F0167364AF9}" srcId="{B644169C-9C3E-450F-9C0A-4A0FF5BD8E97}" destId="{1CA1E93A-809B-40FA-AA1E-AE3F17FC3A65}" srcOrd="0" destOrd="0" parTransId="{13170753-F007-44F1-98D5-FAE714750C25}" sibTransId="{2FBC46CC-27B6-4793-AC3B-B866530E9C5A}"/>
    <dgm:cxn modelId="{E2894CAA-206C-440E-95C5-3CDF1361930B}" srcId="{B644169C-9C3E-450F-9C0A-4A0FF5BD8E97}" destId="{D1A420DF-6111-49E2-BDD9-E088A0B01988}" srcOrd="5" destOrd="0" parTransId="{DF545366-4AD5-4C76-A9E1-0C7D3A2E28CC}" sibTransId="{644E64B9-6564-4076-B80A-2D858106D176}"/>
    <dgm:cxn modelId="{EEF9F3C4-FAE9-4296-97AD-AF2E7B5F3B9B}" srcId="{B644169C-9C3E-450F-9C0A-4A0FF5BD8E97}" destId="{EC7F686B-33AF-4F8F-B847-6E513CA62D9D}" srcOrd="1" destOrd="0" parTransId="{8C74B615-16F3-48E5-88E4-3140A9D1D174}" sibTransId="{4E30DC9C-34E3-46AF-9B15-B45E878F263C}"/>
    <dgm:cxn modelId="{24542475-164D-47CF-B941-B2EC8A1098AD}" type="presOf" srcId="{B644169C-9C3E-450F-9C0A-4A0FF5BD8E97}" destId="{42BAC81B-BF9A-4F6E-BF5E-CA52B8FA67AE}" srcOrd="0" destOrd="0" presId="urn:microsoft.com/office/officeart/2005/8/layout/hList1"/>
    <dgm:cxn modelId="{FD15B041-A510-4DFC-A368-343D7C4BA18A}" type="presOf" srcId="{5F236310-3DD6-488F-834B-51573C920416}" destId="{C5FFC9AA-D538-4314-A531-83F96E98253B}" srcOrd="0" destOrd="8" presId="urn:microsoft.com/office/officeart/2005/8/layout/hList1"/>
    <dgm:cxn modelId="{B74621E4-1A65-417A-92A5-ECB838425CA5}" type="presOf" srcId="{1CA1E93A-809B-40FA-AA1E-AE3F17FC3A65}" destId="{F587EB75-1C61-4060-B50D-422DCF5E7C9C}" srcOrd="0" destOrd="0" presId="urn:microsoft.com/office/officeart/2005/8/layout/hList1"/>
    <dgm:cxn modelId="{F24F8051-A601-461E-9B1A-6C8448AE6F27}" type="presOf" srcId="{D6F4C6ED-4BA1-4DE6-BD7B-C76814B43497}" destId="{02908A8D-D345-47EA-B5FE-19B82300975A}" srcOrd="0" destOrd="0" presId="urn:microsoft.com/office/officeart/2005/8/layout/hList1"/>
    <dgm:cxn modelId="{AA4EA8C1-CD75-414A-B019-3DBF06D7907A}" srcId="{AB11CC05-C0A4-4C9F-B4FC-5BB7001C23ED}" destId="{D6F4C6ED-4BA1-4DE6-BD7B-C76814B43497}" srcOrd="0" destOrd="0" parTransId="{9FDD3461-DDFB-4044-A73B-CDFFE85E82F7}" sibTransId="{EE2985A1-D944-45F3-9746-F71618A12A76}"/>
    <dgm:cxn modelId="{80552702-2BB6-4CB5-9570-9B7FF68F78D4}" srcId="{D6F4C6ED-4BA1-4DE6-BD7B-C76814B43497}" destId="{8CAA0871-0084-4014-9D40-5F0E47DAACAB}" srcOrd="6" destOrd="0" parTransId="{C83B9B98-EA70-4BD3-AC86-5EBC92B98AF6}" sibTransId="{B5606C7B-287A-44E5-9F6E-8DBBC8284A21}"/>
    <dgm:cxn modelId="{3545FF72-6413-4782-AE1B-65CF57B14BA1}" type="presOf" srcId="{BDB0C3C6-819D-44F2-B2B5-E9C3D61D9D81}" destId="{C5FFC9AA-D538-4314-A531-83F96E98253B}" srcOrd="0" destOrd="3" presId="urn:microsoft.com/office/officeart/2005/8/layout/hList1"/>
    <dgm:cxn modelId="{D36397BE-6BBD-40A5-8358-522581558DCE}" srcId="{D6F4C6ED-4BA1-4DE6-BD7B-C76814B43497}" destId="{1AB8E94A-9491-4DF1-9A6F-6488F46A7FBB}" srcOrd="1" destOrd="0" parTransId="{7CC27C53-DF01-469E-9E09-11F422E16D53}" sibTransId="{F0E8E295-B13D-4CE6-BE8E-01D500AFC121}"/>
    <dgm:cxn modelId="{1C27B7EB-249D-42A7-80FD-87A4F72FD760}" type="presOf" srcId="{F43C7325-E5AF-4129-AAE0-A29B2051B2DB}" destId="{F587EB75-1C61-4060-B50D-422DCF5E7C9C}" srcOrd="0" destOrd="7" presId="urn:microsoft.com/office/officeart/2005/8/layout/hList1"/>
    <dgm:cxn modelId="{58BE8AEC-813B-4D70-8566-0E615B5FFDC5}" type="presOf" srcId="{1AB8E94A-9491-4DF1-9A6F-6488F46A7FBB}" destId="{C5FFC9AA-D538-4314-A531-83F96E98253B}" srcOrd="0" destOrd="1" presId="urn:microsoft.com/office/officeart/2005/8/layout/hList1"/>
    <dgm:cxn modelId="{DA2723D5-E9C5-4AF5-85BD-11A2FCBC7AFF}" type="presOf" srcId="{8CAA0871-0084-4014-9D40-5F0E47DAACAB}" destId="{C5FFC9AA-D538-4314-A531-83F96E98253B}" srcOrd="0" destOrd="6" presId="urn:microsoft.com/office/officeart/2005/8/layout/hList1"/>
    <dgm:cxn modelId="{69E9A24E-FEB0-4F1D-805A-1C9103DBE60E}" srcId="{D6F4C6ED-4BA1-4DE6-BD7B-C76814B43497}" destId="{F76FBC45-EC62-4544-9069-5FCFABB708F7}" srcOrd="5" destOrd="0" parTransId="{D01FA75E-249E-48B7-80C7-B72638773477}" sibTransId="{10847DD1-D0FF-4DF4-A20F-B3312C2A75CB}"/>
    <dgm:cxn modelId="{AA6AD8B7-E508-4C1C-8BFA-F180DF97DFB9}" type="presOf" srcId="{47C6F816-1901-4312-BE33-8132DF8C0661}" destId="{C5FFC9AA-D538-4314-A531-83F96E98253B}" srcOrd="0" destOrd="2" presId="urn:microsoft.com/office/officeart/2005/8/layout/hList1"/>
    <dgm:cxn modelId="{BE93BA78-AC9A-49B1-A3B8-4E3F0BC9B256}" type="presOf" srcId="{EC7F686B-33AF-4F8F-B847-6E513CA62D9D}" destId="{F587EB75-1C61-4060-B50D-422DCF5E7C9C}" srcOrd="0" destOrd="1" presId="urn:microsoft.com/office/officeart/2005/8/layout/hList1"/>
    <dgm:cxn modelId="{ECA53515-29D3-4F00-92B5-851F4FAA32C2}" type="presOf" srcId="{AB11CC05-C0A4-4C9F-B4FC-5BB7001C23ED}" destId="{E2C82F1C-EE9A-491A-9236-6A53369EFFDC}" srcOrd="0" destOrd="0" presId="urn:microsoft.com/office/officeart/2005/8/layout/hList1"/>
    <dgm:cxn modelId="{34CDE954-A424-4BF4-A157-33367228DF64}" srcId="{B644169C-9C3E-450F-9C0A-4A0FF5BD8E97}" destId="{03E797E3-4D03-4E36-BF1E-222CCA858FA5}" srcOrd="2" destOrd="0" parTransId="{C8BE4339-2F51-44F5-BD2B-9EFB8CE91205}" sibTransId="{46854C9D-5F7C-43D3-AD35-22996538E6BE}"/>
    <dgm:cxn modelId="{C7CCAC43-1E5B-4E38-B547-48B2773A778A}" type="presOf" srcId="{FF7DD977-EB2B-4025-9334-363BADA212D3}" destId="{C5FFC9AA-D538-4314-A531-83F96E98253B}" srcOrd="0" destOrd="0" presId="urn:microsoft.com/office/officeart/2005/8/layout/hList1"/>
    <dgm:cxn modelId="{CDBDF163-B13C-4048-B299-49832E46CE0B}" type="presOf" srcId="{03E797E3-4D03-4E36-BF1E-222CCA858FA5}" destId="{F587EB75-1C61-4060-B50D-422DCF5E7C9C}" srcOrd="0" destOrd="2" presId="urn:microsoft.com/office/officeart/2005/8/layout/hList1"/>
    <dgm:cxn modelId="{D8DFD629-5B90-4080-A1C0-B8294603A62A}" type="presOf" srcId="{EF2D494C-FE5C-4CB0-8FA5-DA4CFDAFBE51}" destId="{C5FFC9AA-D538-4314-A531-83F96E98253B}" srcOrd="0" destOrd="4" presId="urn:microsoft.com/office/officeart/2005/8/layout/hList1"/>
    <dgm:cxn modelId="{F7003831-2AB5-44D3-817E-4CABF49C1684}" type="presOf" srcId="{B6CAA03C-5E33-4DEF-BC42-44F65F3C4330}" destId="{C5FFC9AA-D538-4314-A531-83F96E98253B}" srcOrd="0" destOrd="7" presId="urn:microsoft.com/office/officeart/2005/8/layout/hList1"/>
    <dgm:cxn modelId="{591B5BD3-1770-4BF7-AF0F-00B05C1B1953}" srcId="{AB11CC05-C0A4-4C9F-B4FC-5BB7001C23ED}" destId="{B644169C-9C3E-450F-9C0A-4A0FF5BD8E97}" srcOrd="1" destOrd="0" parTransId="{934A71AC-222C-4A25-BBB9-CC16CE1749B2}" sibTransId="{D1001654-627C-4626-8DC9-FE2FD1B5E9D0}"/>
    <dgm:cxn modelId="{EFA3F6E7-296A-45C6-8D65-080E75F039F9}" type="presOf" srcId="{D1A420DF-6111-49E2-BDD9-E088A0B01988}" destId="{F587EB75-1C61-4060-B50D-422DCF5E7C9C}" srcOrd="0" destOrd="5" presId="urn:microsoft.com/office/officeart/2005/8/layout/hList1"/>
    <dgm:cxn modelId="{EBDB1500-14BA-45E4-B5F3-C9C878F94EFC}" srcId="{B644169C-9C3E-450F-9C0A-4A0FF5BD8E97}" destId="{F43C7325-E5AF-4129-AAE0-A29B2051B2DB}" srcOrd="7" destOrd="0" parTransId="{EDA044B8-5B89-4BAC-9F0A-2CB208B1CD65}" sibTransId="{748624E8-647C-4F1B-A081-298651F14320}"/>
    <dgm:cxn modelId="{3256D7AB-8017-4A95-99CA-968F1AC6D9FB}" srcId="{D6F4C6ED-4BA1-4DE6-BD7B-C76814B43497}" destId="{47C6F816-1901-4312-BE33-8132DF8C0661}" srcOrd="2" destOrd="0" parTransId="{EC6D51F7-8D3F-41C0-B6BD-59065AFDBA59}" sibTransId="{2CBE3DBA-9518-4231-813B-CEAE63EED51A}"/>
    <dgm:cxn modelId="{17137317-4A13-4FF7-B4E5-213849F440DD}" srcId="{D6F4C6ED-4BA1-4DE6-BD7B-C76814B43497}" destId="{48C4BA8D-51FF-406E-9FB5-07D9600D844F}" srcOrd="9" destOrd="0" parTransId="{07571586-7935-4A00-AAFE-33B12AF03B87}" sibTransId="{A8C77908-04AE-4344-8B1F-2E9DA31C1757}"/>
    <dgm:cxn modelId="{C1154479-E52A-4D74-8D0F-249DE2AFD449}" type="presOf" srcId="{E4E45B62-9CCE-4066-8B54-CEDCE294AA5E}" destId="{F587EB75-1C61-4060-B50D-422DCF5E7C9C}" srcOrd="0" destOrd="6" presId="urn:microsoft.com/office/officeart/2005/8/layout/hList1"/>
    <dgm:cxn modelId="{52605A0A-03C2-4C38-98AC-4FECF6963EA3}" srcId="{D6F4C6ED-4BA1-4DE6-BD7B-C76814B43497}" destId="{BDB0C3C6-819D-44F2-B2B5-E9C3D61D9D81}" srcOrd="3" destOrd="0" parTransId="{DBA5ADF7-6AB8-49CD-8C46-D8F3100B5295}" sibTransId="{BE5DAE13-493D-4E8E-B3DD-4C32BD124736}"/>
    <dgm:cxn modelId="{D70DD741-CA85-446F-A640-15A12F01475D}" type="presOf" srcId="{48C4BA8D-51FF-406E-9FB5-07D9600D844F}" destId="{C5FFC9AA-D538-4314-A531-83F96E98253B}" srcOrd="0" destOrd="9" presId="urn:microsoft.com/office/officeart/2005/8/layout/hList1"/>
    <dgm:cxn modelId="{DA9AC966-5824-4788-AA19-54ECABC4AECF}" srcId="{B644169C-9C3E-450F-9C0A-4A0FF5BD8E97}" destId="{C1F0B7F3-9F89-4FC5-8536-F43E1B80F0A2}" srcOrd="3" destOrd="0" parTransId="{6DA13A98-6E46-4E36-82DC-5192DAB711E1}" sibTransId="{3492961D-02A1-42A9-A0F8-27F7AA25E5B2}"/>
    <dgm:cxn modelId="{319C8876-9251-4C1F-AD98-0C5F3C04EF0D}" srcId="{D6F4C6ED-4BA1-4DE6-BD7B-C76814B43497}" destId="{B6CAA03C-5E33-4DEF-BC42-44F65F3C4330}" srcOrd="7" destOrd="0" parTransId="{3EEE7CDE-AA53-4F54-94BB-751C2E993EEF}" sibTransId="{85D4073C-3086-4BC8-9FB1-BD7C8A71C071}"/>
    <dgm:cxn modelId="{3413B1AA-8BF4-4DBC-951D-BBF4977EDA23}" type="presOf" srcId="{C1F0B7F3-9F89-4FC5-8536-F43E1B80F0A2}" destId="{F587EB75-1C61-4060-B50D-422DCF5E7C9C}" srcOrd="0" destOrd="3" presId="urn:microsoft.com/office/officeart/2005/8/layout/hList1"/>
    <dgm:cxn modelId="{81034BD9-E0E6-4224-BE05-12213770FBA5}" srcId="{B644169C-9C3E-450F-9C0A-4A0FF5BD8E97}" destId="{E4E45B62-9CCE-4066-8B54-CEDCE294AA5E}" srcOrd="6" destOrd="0" parTransId="{69D563C5-FFC8-4810-B9CD-33C585FF4117}" sibTransId="{05A31801-37CE-4F8D-9213-500EFBC28317}"/>
    <dgm:cxn modelId="{A519703D-9CC2-4433-B2B3-0F63485B3BA7}" srcId="{D6F4C6ED-4BA1-4DE6-BD7B-C76814B43497}" destId="{5F236310-3DD6-488F-834B-51573C920416}" srcOrd="8" destOrd="0" parTransId="{68EDCE38-8174-4065-9714-E4C51573DE98}" sibTransId="{670F485D-8D37-46ED-9C6E-2ACFB51F2183}"/>
    <dgm:cxn modelId="{84EA9315-7B8D-42D6-9B7C-F147957A5C73}" srcId="{F43C7325-E5AF-4129-AAE0-A29B2051B2DB}" destId="{A4681105-5AB7-4F16-805C-2E93BBC03B4F}" srcOrd="0" destOrd="0" parTransId="{6E69CE74-D572-4C1F-BA0B-2BF510DA3F6F}" sibTransId="{0F1F0562-AC3D-4AE7-8F64-6D564335F207}"/>
    <dgm:cxn modelId="{6E1E29EB-1AA3-4F33-8F30-F654B0C66132}" srcId="{D6F4C6ED-4BA1-4DE6-BD7B-C76814B43497}" destId="{EF2D494C-FE5C-4CB0-8FA5-DA4CFDAFBE51}" srcOrd="4" destOrd="0" parTransId="{F5573E7E-9B46-4318-9560-6E2C7A94C45C}" sibTransId="{8B212098-544D-459B-9F02-B2B4B1016F20}"/>
    <dgm:cxn modelId="{6BC05F67-681C-4588-90EE-7BD783941BC2}" srcId="{D6F4C6ED-4BA1-4DE6-BD7B-C76814B43497}" destId="{FF7DD977-EB2B-4025-9334-363BADA212D3}" srcOrd="0" destOrd="0" parTransId="{4AA16F88-D0FC-49FB-A765-38A6C03CD26C}" sibTransId="{483305C9-6F3F-4C7C-A6C7-4FD64CF8B0A0}"/>
    <dgm:cxn modelId="{CB0DF24C-010F-44B2-B895-043A78033345}" type="presOf" srcId="{A4681105-5AB7-4F16-805C-2E93BBC03B4F}" destId="{F587EB75-1C61-4060-B50D-422DCF5E7C9C}" srcOrd="0" destOrd="8" presId="urn:microsoft.com/office/officeart/2005/8/layout/hList1"/>
    <dgm:cxn modelId="{D4BF5EAD-FE84-43F0-B642-865576DF54D2}" type="presOf" srcId="{FCB372AA-9AD7-4FB0-AFE6-8C648CDD4302}" destId="{F587EB75-1C61-4060-B50D-422DCF5E7C9C}" srcOrd="0" destOrd="4" presId="urn:microsoft.com/office/officeart/2005/8/layout/hList1"/>
    <dgm:cxn modelId="{1875BF43-55E8-41C2-8012-96AB89DC2CAE}" type="presParOf" srcId="{E2C82F1C-EE9A-491A-9236-6A53369EFFDC}" destId="{3B77BC9F-1C82-460A-8597-519EC43271ED}" srcOrd="0" destOrd="0" presId="urn:microsoft.com/office/officeart/2005/8/layout/hList1"/>
    <dgm:cxn modelId="{ED77A0D5-F704-47AE-B90B-2191983D79E2}" type="presParOf" srcId="{3B77BC9F-1C82-460A-8597-519EC43271ED}" destId="{02908A8D-D345-47EA-B5FE-19B82300975A}" srcOrd="0" destOrd="0" presId="urn:microsoft.com/office/officeart/2005/8/layout/hList1"/>
    <dgm:cxn modelId="{833EAC36-90CD-44EC-8ECE-7781D4AC14B3}" type="presParOf" srcId="{3B77BC9F-1C82-460A-8597-519EC43271ED}" destId="{C5FFC9AA-D538-4314-A531-83F96E98253B}" srcOrd="1" destOrd="0" presId="urn:microsoft.com/office/officeart/2005/8/layout/hList1"/>
    <dgm:cxn modelId="{B7D7303D-6961-48BF-9586-10FA39960E6A}" type="presParOf" srcId="{E2C82F1C-EE9A-491A-9236-6A53369EFFDC}" destId="{E3BAB916-DDD4-4D69-8605-91A9274CE5E7}" srcOrd="1" destOrd="0" presId="urn:microsoft.com/office/officeart/2005/8/layout/hList1"/>
    <dgm:cxn modelId="{86F4C635-5052-4F3E-B11C-CDC2E40B7E07}" type="presParOf" srcId="{E2C82F1C-EE9A-491A-9236-6A53369EFFDC}" destId="{2DD2DFBA-EFF4-4052-90A1-619896E05451}" srcOrd="2" destOrd="0" presId="urn:microsoft.com/office/officeart/2005/8/layout/hList1"/>
    <dgm:cxn modelId="{0FDF9A09-3132-412B-8BA1-78B5886E7999}" type="presParOf" srcId="{2DD2DFBA-EFF4-4052-90A1-619896E05451}" destId="{42BAC81B-BF9A-4F6E-BF5E-CA52B8FA67AE}" srcOrd="0" destOrd="0" presId="urn:microsoft.com/office/officeart/2005/8/layout/hList1"/>
    <dgm:cxn modelId="{064A981E-5153-401B-BAA6-9E677714F0CF}" type="presParOf" srcId="{2DD2DFBA-EFF4-4052-90A1-619896E05451}" destId="{F587EB75-1C61-4060-B50D-422DCF5E7C9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0187B-BC88-4637-B852-0805D2C4FE9B}">
      <dsp:nvSpPr>
        <dsp:cNvPr id="0" name=""/>
        <dsp:cNvSpPr/>
      </dsp:nvSpPr>
      <dsp:spPr>
        <a:xfrm>
          <a:off x="362877" y="0"/>
          <a:ext cx="1771975" cy="8793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Performance Indicator</a:t>
          </a:r>
          <a:endParaRPr lang="en-US" sz="1800" kern="1200" dirty="0"/>
        </a:p>
      </dsp:txBody>
      <dsp:txXfrm>
        <a:off x="388633" y="25756"/>
        <a:ext cx="1720463" cy="827866"/>
      </dsp:txXfrm>
    </dsp:sp>
    <dsp:sp modelId="{269D1FC9-701D-42DA-A03E-418B3223A066}">
      <dsp:nvSpPr>
        <dsp:cNvPr id="0" name=""/>
        <dsp:cNvSpPr/>
      </dsp:nvSpPr>
      <dsp:spPr>
        <a:xfrm rot="5557115">
          <a:off x="1212867" y="869702"/>
          <a:ext cx="29116" cy="775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142156-A3DB-41BB-BC61-E2F37FB4FE27}">
      <dsp:nvSpPr>
        <dsp:cNvPr id="0" name=""/>
        <dsp:cNvSpPr/>
      </dsp:nvSpPr>
      <dsp:spPr>
        <a:xfrm>
          <a:off x="304792" y="937549"/>
          <a:ext cx="1771975" cy="154437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Indicator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Definition</a:t>
          </a:r>
        </a:p>
      </dsp:txBody>
      <dsp:txXfrm>
        <a:off x="350025" y="982782"/>
        <a:ext cx="1681509" cy="1453912"/>
      </dsp:txXfrm>
    </dsp:sp>
    <dsp:sp modelId="{E5C438B6-F917-4CEF-BC08-6297FB298815}">
      <dsp:nvSpPr>
        <dsp:cNvPr id="0" name=""/>
        <dsp:cNvSpPr/>
      </dsp:nvSpPr>
      <dsp:spPr>
        <a:xfrm rot="5223299">
          <a:off x="1183864" y="2533076"/>
          <a:ext cx="102533" cy="775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668486"/>
            <a:satOff val="-930"/>
            <a:lumOff val="-3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DA0A8C-BF96-4167-B110-87B8FC4AF6D3}">
      <dsp:nvSpPr>
        <dsp:cNvPr id="0" name=""/>
        <dsp:cNvSpPr/>
      </dsp:nvSpPr>
      <dsp:spPr>
        <a:xfrm>
          <a:off x="377177" y="2661748"/>
          <a:ext cx="1771975" cy="91003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671978"/>
            <a:satOff val="-1165"/>
            <a:lumOff val="-11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1978"/>
              <a:satOff val="-1165"/>
              <a:lumOff val="-1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Performance Framework Measures</a:t>
          </a:r>
          <a:endParaRPr lang="en-US" sz="1600" kern="1200" dirty="0"/>
        </a:p>
      </dsp:txBody>
      <dsp:txXfrm>
        <a:off x="403831" y="2688402"/>
        <a:ext cx="1718667" cy="856729"/>
      </dsp:txXfrm>
    </dsp:sp>
    <dsp:sp modelId="{DF02DA34-7A10-40D8-83E8-0BEA1D7B2FEB}">
      <dsp:nvSpPr>
        <dsp:cNvPr id="0" name=""/>
        <dsp:cNvSpPr/>
      </dsp:nvSpPr>
      <dsp:spPr>
        <a:xfrm rot="5371982">
          <a:off x="1213248" y="3626167"/>
          <a:ext cx="108769" cy="775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1336972"/>
            <a:satOff val="-1860"/>
            <a:lumOff val="-7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4A5667-80DB-435D-83C3-B50338BF924F}">
      <dsp:nvSpPr>
        <dsp:cNvPr id="0" name=""/>
        <dsp:cNvSpPr/>
      </dsp:nvSpPr>
      <dsp:spPr>
        <a:xfrm>
          <a:off x="384726" y="3758072"/>
          <a:ext cx="1771975" cy="56977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343955"/>
            <a:satOff val="-2330"/>
            <a:lumOff val="-23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343955"/>
              <a:satOff val="-2330"/>
              <a:lumOff val="-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Possible Local Measures</a:t>
          </a:r>
          <a:endParaRPr lang="en-US" sz="1600" kern="1200" dirty="0"/>
        </a:p>
      </dsp:txBody>
      <dsp:txXfrm>
        <a:off x="401414" y="3774760"/>
        <a:ext cx="1738599" cy="536398"/>
      </dsp:txXfrm>
    </dsp:sp>
    <dsp:sp modelId="{7293C9C5-6213-4EDC-BC6B-F4C3339500C9}">
      <dsp:nvSpPr>
        <dsp:cNvPr id="0" name=""/>
        <dsp:cNvSpPr/>
      </dsp:nvSpPr>
      <dsp:spPr>
        <a:xfrm>
          <a:off x="2385321" y="0"/>
          <a:ext cx="1771975" cy="858211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Academic Achievement</a:t>
          </a:r>
          <a:endParaRPr lang="en-US" sz="1800" kern="1200" dirty="0"/>
        </a:p>
      </dsp:txBody>
      <dsp:txXfrm>
        <a:off x="2410457" y="25136"/>
        <a:ext cx="1721703" cy="807939"/>
      </dsp:txXfrm>
    </dsp:sp>
    <dsp:sp modelId="{C0B93F2B-7501-44B6-B233-7899AA86117D}">
      <dsp:nvSpPr>
        <dsp:cNvPr id="0" name=""/>
        <dsp:cNvSpPr/>
      </dsp:nvSpPr>
      <dsp:spPr>
        <a:xfrm rot="5400000">
          <a:off x="3265396" y="831275"/>
          <a:ext cx="11825" cy="775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2005458"/>
            <a:satOff val="-2789"/>
            <a:lumOff val="-10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F69A7F-0C9A-46CE-8CBC-E42D07BFED8A}">
      <dsp:nvSpPr>
        <dsp:cNvPr id="0" name=""/>
        <dsp:cNvSpPr/>
      </dsp:nvSpPr>
      <dsp:spPr>
        <a:xfrm>
          <a:off x="2385321" y="881862"/>
          <a:ext cx="1771975" cy="162269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2015933"/>
            <a:satOff val="-3495"/>
            <a:lumOff val="-3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015933"/>
              <a:satOff val="-3495"/>
              <a:lumOff val="-3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Students have met the learning objectives described in the standards for a given content area and grade level or course </a:t>
          </a:r>
          <a:endParaRPr lang="en-US" sz="1400" kern="1200" dirty="0"/>
        </a:p>
      </dsp:txBody>
      <dsp:txXfrm>
        <a:off x="2432848" y="929389"/>
        <a:ext cx="1676921" cy="1527636"/>
      </dsp:txXfrm>
    </dsp:sp>
    <dsp:sp modelId="{F379B207-399C-4777-827C-3D94A404592D}">
      <dsp:nvSpPr>
        <dsp:cNvPr id="0" name=""/>
        <dsp:cNvSpPr/>
      </dsp:nvSpPr>
      <dsp:spPr>
        <a:xfrm rot="5466856">
          <a:off x="3245097" y="2514036"/>
          <a:ext cx="18986" cy="775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2673943"/>
            <a:satOff val="-3719"/>
            <a:lumOff val="-14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AB996E-95B4-494A-B9B9-69349C83EFBF}">
      <dsp:nvSpPr>
        <dsp:cNvPr id="0" name=""/>
        <dsp:cNvSpPr/>
      </dsp:nvSpPr>
      <dsp:spPr>
        <a:xfrm>
          <a:off x="2359131" y="2601044"/>
          <a:ext cx="1771975" cy="87735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2687911"/>
            <a:satOff val="-4660"/>
            <a:lumOff val="-46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687911"/>
              <a:satOff val="-4660"/>
              <a:lumOff val="-4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ELA, Math, Science, PSAT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All students, Previous READ Plan, </a:t>
          </a:r>
          <a:r>
            <a:rPr lang="en-US" sz="1200" kern="1200" dirty="0" err="1" smtClean="0"/>
            <a:t>Dissaggregated</a:t>
          </a:r>
          <a:r>
            <a:rPr lang="en-US" sz="1200" kern="1200" dirty="0" smtClean="0"/>
            <a:t> group </a:t>
          </a:r>
          <a:endParaRPr lang="en-US" sz="1200" kern="1200" dirty="0"/>
        </a:p>
      </dsp:txBody>
      <dsp:txXfrm>
        <a:off x="2384828" y="2626741"/>
        <a:ext cx="1720581" cy="825959"/>
      </dsp:txXfrm>
    </dsp:sp>
    <dsp:sp modelId="{CB73E791-F2FC-4EFB-923A-11BBE61ED822}">
      <dsp:nvSpPr>
        <dsp:cNvPr id="0" name=""/>
        <dsp:cNvSpPr/>
      </dsp:nvSpPr>
      <dsp:spPr>
        <a:xfrm rot="5262973">
          <a:off x="3196169" y="3549122"/>
          <a:ext cx="141621" cy="775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3342429"/>
            <a:satOff val="-4649"/>
            <a:lumOff val="-17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D8E6D6-A56C-4DA8-B138-E59E3CD4B7AC}">
      <dsp:nvSpPr>
        <dsp:cNvPr id="0" name=""/>
        <dsp:cNvSpPr/>
      </dsp:nvSpPr>
      <dsp:spPr>
        <a:xfrm>
          <a:off x="2398239" y="3697370"/>
          <a:ext cx="1771975" cy="64593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3359889"/>
            <a:satOff val="-5825"/>
            <a:lumOff val="-58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59889"/>
              <a:satOff val="-5825"/>
              <a:lumOff val="-5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NWEA MAP Mean RIT Scores, Galileo students at benchmark, DIBELS % at benchmark</a:t>
          </a:r>
          <a:endParaRPr lang="en-US" sz="1200" kern="1200" dirty="0"/>
        </a:p>
      </dsp:txBody>
      <dsp:txXfrm>
        <a:off x="2417158" y="3716289"/>
        <a:ext cx="1734137" cy="608095"/>
      </dsp:txXfrm>
    </dsp:sp>
    <dsp:sp modelId="{1246F8B0-40A1-4722-A1FA-5F635AD10E18}">
      <dsp:nvSpPr>
        <dsp:cNvPr id="0" name=""/>
        <dsp:cNvSpPr/>
      </dsp:nvSpPr>
      <dsp:spPr>
        <a:xfrm>
          <a:off x="4407748" y="0"/>
          <a:ext cx="1771975" cy="829169"/>
        </a:xfrm>
        <a:prstGeom prst="roundRect">
          <a:avLst>
            <a:gd name="adj" fmla="val 1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Academic Growth</a:t>
          </a:r>
          <a:endParaRPr lang="en-US" sz="1800" kern="1200" dirty="0"/>
        </a:p>
      </dsp:txBody>
      <dsp:txXfrm>
        <a:off x="4432034" y="24286"/>
        <a:ext cx="1723403" cy="780597"/>
      </dsp:txXfrm>
    </dsp:sp>
    <dsp:sp modelId="{7EAC4353-AE2D-4CC7-8D7B-438DB378F513}">
      <dsp:nvSpPr>
        <dsp:cNvPr id="0" name=""/>
        <dsp:cNvSpPr/>
      </dsp:nvSpPr>
      <dsp:spPr>
        <a:xfrm rot="5400000">
          <a:off x="5281115" y="815647"/>
          <a:ext cx="25240" cy="775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4010915"/>
            <a:satOff val="-5579"/>
            <a:lumOff val="-21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FA8030D-727A-4306-BD49-16EDDB91471E}">
      <dsp:nvSpPr>
        <dsp:cNvPr id="0" name=""/>
        <dsp:cNvSpPr/>
      </dsp:nvSpPr>
      <dsp:spPr>
        <a:xfrm>
          <a:off x="4407748" y="879650"/>
          <a:ext cx="1771975" cy="164391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4031867"/>
            <a:satOff val="-6991"/>
            <a:lumOff val="-70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031867"/>
              <a:satOff val="-6991"/>
              <a:lumOff val="-7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Students are meeting learning objectives over a given span of time</a:t>
          </a:r>
          <a:endParaRPr lang="en-US" sz="1400" kern="1200" dirty="0"/>
        </a:p>
      </dsp:txBody>
      <dsp:txXfrm>
        <a:off x="4455897" y="927799"/>
        <a:ext cx="1675677" cy="1547616"/>
      </dsp:txXfrm>
    </dsp:sp>
    <dsp:sp modelId="{763C0193-A8B6-4A68-AD0D-97E7F7C52373}">
      <dsp:nvSpPr>
        <dsp:cNvPr id="0" name=""/>
        <dsp:cNvSpPr/>
      </dsp:nvSpPr>
      <dsp:spPr>
        <a:xfrm rot="5383848">
          <a:off x="5261270" y="2560245"/>
          <a:ext cx="73362" cy="775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4679401"/>
            <a:satOff val="-6509"/>
            <a:lumOff val="-24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679C82-D118-440B-A340-884933E0ABD6}">
      <dsp:nvSpPr>
        <dsp:cNvPr id="0" name=""/>
        <dsp:cNvSpPr/>
      </dsp:nvSpPr>
      <dsp:spPr>
        <a:xfrm>
          <a:off x="4414481" y="2674449"/>
          <a:ext cx="1771975" cy="92058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4703844"/>
            <a:satOff val="-8156"/>
            <a:lumOff val="-82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703844"/>
              <a:satOff val="-8156"/>
              <a:lumOff val="-8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ELA, Math, PSAT, English Language Proficiency*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All students, </a:t>
          </a:r>
          <a:r>
            <a:rPr lang="en-US" sz="1300" kern="1200" dirty="0" err="1" smtClean="0"/>
            <a:t>Dissaggregated</a:t>
          </a:r>
          <a:r>
            <a:rPr lang="en-US" sz="1300" kern="1200" dirty="0" smtClean="0"/>
            <a:t> group </a:t>
          </a:r>
          <a:endParaRPr lang="en-US" sz="1300" kern="1200" dirty="0"/>
        </a:p>
      </dsp:txBody>
      <dsp:txXfrm>
        <a:off x="4441444" y="2701412"/>
        <a:ext cx="1718049" cy="866663"/>
      </dsp:txXfrm>
    </dsp:sp>
    <dsp:sp modelId="{514BA9FB-B478-4EE2-AB45-42159965752E}">
      <dsp:nvSpPr>
        <dsp:cNvPr id="0" name=""/>
        <dsp:cNvSpPr/>
      </dsp:nvSpPr>
      <dsp:spPr>
        <a:xfrm rot="5410543">
          <a:off x="5286497" y="3607443"/>
          <a:ext cx="24807" cy="775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5347887"/>
            <a:satOff val="-7439"/>
            <a:lumOff val="-28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917AE8-81BB-4764-8CA7-806918E27246}">
      <dsp:nvSpPr>
        <dsp:cNvPr id="0" name=""/>
        <dsp:cNvSpPr/>
      </dsp:nvSpPr>
      <dsp:spPr>
        <a:xfrm>
          <a:off x="4411734" y="3697370"/>
          <a:ext cx="1771975" cy="66580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5375822"/>
            <a:satOff val="-9321"/>
            <a:lumOff val="-93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375822"/>
              <a:satOff val="-9321"/>
              <a:lumOff val="-9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STAR Growth Percentiles; K-3 literacy growth: change in number of students at benchmark from fall to spring</a:t>
          </a:r>
          <a:endParaRPr lang="en-US" sz="1000" kern="1200" dirty="0"/>
        </a:p>
      </dsp:txBody>
      <dsp:txXfrm>
        <a:off x="4431235" y="3716871"/>
        <a:ext cx="1732973" cy="626800"/>
      </dsp:txXfrm>
    </dsp:sp>
    <dsp:sp modelId="{C8E44296-7CA5-4644-93E3-BF025C527F27}">
      <dsp:nvSpPr>
        <dsp:cNvPr id="0" name=""/>
        <dsp:cNvSpPr/>
      </dsp:nvSpPr>
      <dsp:spPr>
        <a:xfrm>
          <a:off x="6430192" y="0"/>
          <a:ext cx="1771975" cy="858211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Post-Secondary Workforce Readiness</a:t>
          </a:r>
          <a:endParaRPr lang="en-US" sz="1800" kern="1200" dirty="0"/>
        </a:p>
      </dsp:txBody>
      <dsp:txXfrm>
        <a:off x="6455328" y="25136"/>
        <a:ext cx="1721703" cy="807939"/>
      </dsp:txXfrm>
    </dsp:sp>
    <dsp:sp modelId="{BA80D4FA-3B88-4B5D-9C70-69433C829A64}">
      <dsp:nvSpPr>
        <dsp:cNvPr id="0" name=""/>
        <dsp:cNvSpPr/>
      </dsp:nvSpPr>
      <dsp:spPr>
        <a:xfrm rot="5400000">
          <a:off x="7310267" y="831274"/>
          <a:ext cx="11824" cy="775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6016373"/>
            <a:satOff val="-8368"/>
            <a:lumOff val="-32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17019D-EB41-4E6A-8983-2EA14293A507}">
      <dsp:nvSpPr>
        <dsp:cNvPr id="0" name=""/>
        <dsp:cNvSpPr/>
      </dsp:nvSpPr>
      <dsp:spPr>
        <a:xfrm>
          <a:off x="6430192" y="881860"/>
          <a:ext cx="1771975" cy="166042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6047799"/>
            <a:satOff val="-10486"/>
            <a:lumOff val="-105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047799"/>
              <a:satOff val="-10486"/>
              <a:lumOff val="-10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50" kern="1200" dirty="0" smtClean="0"/>
            <a:t>Graduates demonstrate the knowledge and skills needed to succeed in postsecondary settings and to advance in career pathways as lifelong learners and contributing citizens</a:t>
          </a:r>
          <a:endParaRPr lang="en-US" sz="1250" kern="1200" dirty="0"/>
        </a:p>
      </dsp:txBody>
      <dsp:txXfrm>
        <a:off x="6478824" y="930492"/>
        <a:ext cx="1674711" cy="1563165"/>
      </dsp:txXfrm>
    </dsp:sp>
    <dsp:sp modelId="{62EC18D6-E990-4FC5-A91A-F57A2F0C1B80}">
      <dsp:nvSpPr>
        <dsp:cNvPr id="0" name=""/>
        <dsp:cNvSpPr/>
      </dsp:nvSpPr>
      <dsp:spPr>
        <a:xfrm rot="5304427">
          <a:off x="7323737" y="2559349"/>
          <a:ext cx="34162" cy="775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6684859"/>
            <a:satOff val="-9298"/>
            <a:lumOff val="-35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039BCA-127B-4895-A43D-1128EF3DB1B2}">
      <dsp:nvSpPr>
        <dsp:cNvPr id="0" name=""/>
        <dsp:cNvSpPr/>
      </dsp:nvSpPr>
      <dsp:spPr>
        <a:xfrm>
          <a:off x="6469831" y="2653933"/>
          <a:ext cx="1771975" cy="96716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6719778"/>
            <a:satOff val="-11651"/>
            <a:lumOff val="-117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19778"/>
              <a:satOff val="-11651"/>
              <a:lumOff val="-11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Dropout Rate, Graduation Rate, Matriculation, SAT</a:t>
          </a:r>
          <a:endParaRPr lang="en-US" sz="1300" b="1" kern="1200" dirty="0"/>
        </a:p>
      </dsp:txBody>
      <dsp:txXfrm>
        <a:off x="6498158" y="2682260"/>
        <a:ext cx="1715321" cy="910507"/>
      </dsp:txXfrm>
    </dsp:sp>
    <dsp:sp modelId="{F884B7D8-C65C-4FA7-981F-62343C8D1CA6}">
      <dsp:nvSpPr>
        <dsp:cNvPr id="0" name=""/>
        <dsp:cNvSpPr/>
      </dsp:nvSpPr>
      <dsp:spPr>
        <a:xfrm rot="5371966">
          <a:off x="7360047" y="3617254"/>
          <a:ext cx="0" cy="775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26BA94-FA23-4BCD-AC9E-151C1D57A209}">
      <dsp:nvSpPr>
        <dsp:cNvPr id="0" name=""/>
        <dsp:cNvSpPr/>
      </dsp:nvSpPr>
      <dsp:spPr>
        <a:xfrm>
          <a:off x="6477007" y="3690938"/>
          <a:ext cx="1771975" cy="65321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CTE Participation Rate,  Concurrent Enrollment Rate, FAFSA Completion</a:t>
          </a:r>
          <a:endParaRPr lang="en-US" sz="1200" kern="1200" dirty="0"/>
        </a:p>
      </dsp:txBody>
      <dsp:txXfrm>
        <a:off x="6496139" y="3710070"/>
        <a:ext cx="1733711" cy="614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8FDDF-4F05-43AA-A352-D3BC014618CA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AB643-1C83-46B1-A4FF-8E4A58FA6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2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Handouts:</a:t>
            </a:r>
          </a:p>
          <a:p>
            <a:r>
              <a:rPr lang="en-US" dirty="0" smtClean="0"/>
              <a:t>Changes to template doc</a:t>
            </a:r>
          </a:p>
          <a:p>
            <a:r>
              <a:rPr lang="en-US" dirty="0" smtClean="0"/>
              <a:t>Quality</a:t>
            </a:r>
            <a:r>
              <a:rPr lang="en-US" baseline="0" dirty="0" smtClean="0"/>
              <a:t> Criteria???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46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</a:t>
            </a:r>
            <a:r>
              <a:rPr lang="en-US" baseline="0" dirty="0" smtClean="0"/>
              <a:t> people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31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BEF94-1044-4234-BC37-05B8E4F6AE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71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BEF94-1044-4234-BC37-05B8E4F6AE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7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EDT Backed off, not a new,</a:t>
            </a:r>
            <a:r>
              <a:rPr lang="en-US" baseline="0" dirty="0" smtClean="0"/>
              <a:t> but as a reminder this will be coming back.  More information on identification and expectation.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Notification</a:t>
            </a:r>
            <a:r>
              <a:rPr lang="en-US" baseline="0" dirty="0" smtClean="0"/>
              <a:t> in the coming weeks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76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Example</a:t>
            </a:r>
          </a:p>
          <a:p>
            <a:r>
              <a:rPr lang="en-US" dirty="0" smtClean="0"/>
              <a:t>Student achievement across all content at the Elementary/Middle School has declined since 2011 and continues to be significantly below state expectations. </a:t>
            </a:r>
          </a:p>
          <a:p>
            <a:r>
              <a:rPr lang="en-US" dirty="0" smtClean="0"/>
              <a:t>From 2013 to 2015 an average of 21% of students in K-3rd grades have significant reading deficiencies according to </a:t>
            </a:r>
            <a:r>
              <a:rPr lang="en-US" dirty="0" err="1" smtClean="0"/>
              <a:t>DIBELSNext</a:t>
            </a:r>
            <a:r>
              <a:rPr lang="en-US" dirty="0" smtClean="0"/>
              <a:t> data and will not or will not likely to be reading at grade level by fourth grade. In 2016 DIBELS results increased to 25% SRD.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7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28650" y="4305600"/>
            <a:ext cx="7886700" cy="208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3600">
                <a:latin typeface="Museo Slab 500" panose="02000000000000000000" pitchFamily="50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1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628650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B24EC9-D412-49F8-B26B-B7E454A540B6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69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" y="2669749"/>
            <a:ext cx="2700533" cy="368199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Date Placeholder 2"/>
          <p:cNvSpPr txBox="1">
            <a:spLocks/>
          </p:cNvSpPr>
          <p:nvPr userDrawn="1"/>
        </p:nvSpPr>
        <p:spPr>
          <a:xfrm>
            <a:off x="628650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B24EC9-D412-49F8-B26B-B7E454A540B6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146086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843"/>
            <a:ext cx="6108204" cy="3965456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628650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B24EC9-D412-49F8-B26B-B7E454A540B6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223077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Date Placeholder 2"/>
          <p:cNvSpPr txBox="1">
            <a:spLocks/>
          </p:cNvSpPr>
          <p:nvPr userDrawn="1"/>
        </p:nvSpPr>
        <p:spPr>
          <a:xfrm>
            <a:off x="628650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B24EC9-D412-49F8-B26B-B7E454A540B6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8650" y="1207008"/>
            <a:ext cx="3859679" cy="5056992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44838" y="1207008"/>
            <a:ext cx="3859679" cy="5056992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98363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127200"/>
            <a:ext cx="9144000" cy="7308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6094"/>
            <a:ext cx="9144000" cy="6177506"/>
          </a:xfrm>
          <a:prstGeom prst="rect">
            <a:avLst/>
          </a:prstGeom>
          <a:gradFill>
            <a:gsLst>
              <a:gs pos="0">
                <a:srgbClr val="6EC4E8"/>
              </a:gs>
              <a:gs pos="50000">
                <a:schemeClr val="bg1"/>
              </a:gs>
              <a:gs pos="100000">
                <a:srgbClr val="5C667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785905"/>
            <a:ext cx="9144000" cy="72189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20" y="6369865"/>
            <a:ext cx="742988" cy="415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B24EC9-D412-49F8-B26B-B7E454A540B6}" type="datetimeFigureOut">
              <a:rPr lang="en-US" smtClean="0"/>
              <a:pPr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6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27200"/>
            <a:ext cx="9144000" cy="7308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6094"/>
            <a:ext cx="9144000" cy="6177506"/>
          </a:xfrm>
          <a:prstGeom prst="rect">
            <a:avLst/>
          </a:prstGeom>
          <a:gradFill>
            <a:gsLst>
              <a:gs pos="0">
                <a:srgbClr val="6EC4E8"/>
              </a:gs>
              <a:gs pos="50000">
                <a:schemeClr val="bg1"/>
              </a:gs>
              <a:gs pos="100000">
                <a:srgbClr val="5C667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785905"/>
            <a:ext cx="9144000" cy="72189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20" y="6369865"/>
            <a:ext cx="742988" cy="415946"/>
          </a:xfrm>
          <a:prstGeom prst="rect">
            <a:avLst/>
          </a:prstGeom>
        </p:spPr>
      </p:pic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537600"/>
            <a:ext cx="2057400" cy="183876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B24EC9-D412-49F8-B26B-B7E454A540B6}" type="datetimeFigureOut">
              <a:rPr lang="en-US" smtClean="0"/>
              <a:pPr/>
              <a:t>12/14/2017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37600"/>
            <a:ext cx="3086100" cy="183876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537600"/>
            <a:ext cx="1620774" cy="183876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628650" y="2282400"/>
            <a:ext cx="7886700" cy="208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 baseline="0">
                <a:latin typeface="Museo Slab 500" panose="02000000000000000000" pitchFamily="50" charset="0"/>
              </a:defRPr>
            </a:lvl1pPr>
          </a:lstStyle>
          <a:p>
            <a:pPr lvl="0"/>
            <a:r>
              <a:rPr lang="en-US" dirty="0" smtClean="0"/>
              <a:t>Transition slide. Insert image or graphic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4EC9-D412-49F8-B26B-B7E454A540B6}" type="datetimeFigureOut">
              <a:rPr lang="en-US" smtClean="0"/>
              <a:pPr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6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42D0-6285-4332-8183-274B529C428F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B03F-AA6F-4EB3-823C-B6A1C3C11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5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0700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537600"/>
            <a:ext cx="2057400" cy="183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24EC9-D412-49F8-B26B-B7E454A540B6}" type="datetimeFigureOut">
              <a:rPr lang="en-US" smtClean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37600"/>
            <a:ext cx="3086100" cy="183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537600"/>
            <a:ext cx="1620774" cy="183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4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4" r:id="rId5"/>
    <p:sldLayoutId id="2147483671" r:id="rId6"/>
    <p:sldLayoutId id="2147483670" r:id="rId7"/>
    <p:sldLayoutId id="2147483669" r:id="rId8"/>
    <p:sldLayoutId id="21474836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Museo Slab 500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WIFI ACCESS</a:t>
            </a:r>
          </a:p>
          <a:p>
            <a:endParaRPr lang="en-US" dirty="0"/>
          </a:p>
          <a:p>
            <a:r>
              <a:rPr lang="en-US" dirty="0" smtClean="0"/>
              <a:t>COW-GUEST-WIRELESS</a:t>
            </a:r>
          </a:p>
          <a:p>
            <a:r>
              <a:rPr lang="en-US" dirty="0" smtClean="0"/>
              <a:t>No Login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92" y="365126"/>
            <a:ext cx="8914615" cy="53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8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54619"/>
            <a:ext cx="7888467" cy="61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70" y="0"/>
            <a:ext cx="8377825" cy="663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4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6"/>
            <a:ext cx="9413597" cy="552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076325"/>
            <a:ext cx="81153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12232" y="2502568"/>
            <a:ext cx="5799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useo Slab 500" panose="02000000000000000000" pitchFamily="50" charset="0"/>
              </a:rPr>
              <a:t>Expectations in the UIP</a:t>
            </a:r>
            <a:endParaRPr lang="en-US" sz="3600" dirty="0">
              <a:latin typeface="Museo Slab 5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8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580524" y="1202400"/>
            <a:ext cx="7886700" cy="50370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Student Course Taking Analysis</a:t>
            </a:r>
          </a:p>
          <a:p>
            <a:pPr lvl="1"/>
            <a:r>
              <a:rPr lang="en-US" dirty="0" smtClean="0"/>
              <a:t>All schools and districts</a:t>
            </a:r>
          </a:p>
          <a:p>
            <a:pPr lvl="1"/>
            <a:r>
              <a:rPr lang="en-US" dirty="0" smtClean="0"/>
              <a:t>Report will be updated and available November 1</a:t>
            </a:r>
          </a:p>
          <a:p>
            <a:pPr lvl="1"/>
            <a:r>
              <a:rPr lang="en-US" dirty="0" smtClean="0"/>
              <a:t>Public Report available this year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READ Act Expectations</a:t>
            </a:r>
          </a:p>
          <a:p>
            <a:pPr lvl="1"/>
            <a:r>
              <a:rPr lang="en-US" dirty="0" smtClean="0"/>
              <a:t>Two </a:t>
            </a:r>
            <a:r>
              <a:rPr lang="en-US" dirty="0"/>
              <a:t>part target setting (SRD and Grade Level)</a:t>
            </a:r>
          </a:p>
          <a:p>
            <a:pPr lvl="1"/>
            <a:r>
              <a:rPr lang="en-US" dirty="0" smtClean="0"/>
              <a:t>Missing </a:t>
            </a:r>
            <a:r>
              <a:rPr lang="en-US" dirty="0"/>
              <a:t>action plan </a:t>
            </a:r>
            <a:r>
              <a:rPr lang="en-US" dirty="0" smtClean="0"/>
              <a:t>component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Participation</a:t>
            </a:r>
          </a:p>
          <a:p>
            <a:pPr lvl="1"/>
            <a:r>
              <a:rPr lang="en-US" sz="2100" dirty="0"/>
              <a:t>	If plan is lowered due to participation, it should be 	acknowledged in the data narrative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Title </a:t>
            </a:r>
            <a:r>
              <a:rPr lang="en-US" dirty="0"/>
              <a:t>II- Equitable Distribution of </a:t>
            </a:r>
            <a:r>
              <a:rPr lang="en-US" dirty="0" smtClean="0"/>
              <a:t>Teachers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for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2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/>
              <a:t>CONCERNING IMPLEMENTING RESEARCH-BASED EARLY LEARNING STRATEGIES AS CORRECTIVE ACTIONS IN THE PUBLIC ELEMENTARY AND SECONDARY EDUCATION ACCOUNTABILITY SYSTEM.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Expectations	SB 17-103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CCLC Grant program</a:t>
            </a:r>
          </a:p>
          <a:p>
            <a:r>
              <a:rPr lang="en-US" dirty="0" smtClean="0"/>
              <a:t>Grantee schools and districts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School Identification</a:t>
            </a:r>
            <a:endParaRPr lang="en-US" dirty="0"/>
          </a:p>
          <a:p>
            <a:r>
              <a:rPr lang="en-US" dirty="0" smtClean="0"/>
              <a:t>Identification of schools under ESSA</a:t>
            </a:r>
          </a:p>
          <a:p>
            <a:endParaRPr lang="en-US" dirty="0"/>
          </a:p>
          <a:p>
            <a:r>
              <a:rPr lang="en-US" dirty="0" smtClean="0"/>
              <a:t>Comprehensive Support and Improvement</a:t>
            </a:r>
          </a:p>
          <a:p>
            <a:pPr marL="457200" lvl="1" indent="0">
              <a:buNone/>
            </a:pPr>
            <a:r>
              <a:rPr lang="en-US" dirty="0" smtClean="0"/>
              <a:t>Low Performing</a:t>
            </a:r>
          </a:p>
          <a:p>
            <a:pPr marL="457200" lvl="1" indent="0">
              <a:buNone/>
            </a:pPr>
            <a:r>
              <a:rPr lang="en-US" dirty="0" smtClean="0"/>
              <a:t>Low Graduation Rate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Targeted Support and Improvement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Expectations: ESSA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1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Comprehensive and Targeted Support Planning Requirements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34676924"/>
              </p:ext>
            </p:extLst>
          </p:nvPr>
        </p:nvGraphicFramePr>
        <p:xfrm>
          <a:off x="381000" y="1045521"/>
          <a:ext cx="8420100" cy="5240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576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UIP Updates: </a:t>
            </a:r>
          </a:p>
          <a:p>
            <a:r>
              <a:rPr lang="en-US" dirty="0" smtClean="0"/>
              <a:t>2017-18 School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8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0379" y="2502568"/>
            <a:ext cx="4981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useo Slab 500" panose="02000000000000000000" pitchFamily="50" charset="0"/>
              </a:rPr>
              <a:t>Sharing back: Data from the system </a:t>
            </a:r>
            <a:endParaRPr lang="en-US" sz="3600" dirty="0">
              <a:latin typeface="Museo Slab 5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Biennial Flexibility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7"/>
          <a:stretch/>
        </p:blipFill>
        <p:spPr bwMode="auto">
          <a:xfrm>
            <a:off x="668739" y="1405719"/>
            <a:ext cx="8284191" cy="429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06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Patterns</a:t>
            </a:r>
          </a:p>
          <a:p>
            <a:r>
              <a:rPr lang="en-US" dirty="0" smtClean="0"/>
              <a:t>Single point of data</a:t>
            </a:r>
          </a:p>
          <a:p>
            <a:pPr lvl="1"/>
            <a:r>
              <a:rPr lang="en-US" dirty="0" smtClean="0"/>
              <a:t>SPF Restatements</a:t>
            </a:r>
          </a:p>
          <a:p>
            <a:pPr lvl="1"/>
            <a:r>
              <a:rPr lang="en-US" dirty="0" smtClean="0"/>
              <a:t>Averaging</a:t>
            </a:r>
          </a:p>
          <a:p>
            <a:r>
              <a:rPr lang="en-US" dirty="0" smtClean="0"/>
              <a:t>Limited number of trends that provide a system perspective for Priority Performance Challenges</a:t>
            </a:r>
          </a:p>
          <a:p>
            <a:r>
              <a:rPr lang="en-US" dirty="0" smtClean="0"/>
              <a:t>Limited local data trend analysis</a:t>
            </a:r>
          </a:p>
          <a:p>
            <a:pPr marL="0" indent="0">
              <a:buNone/>
            </a:pPr>
            <a:r>
              <a:rPr lang="en-US" dirty="0" smtClean="0"/>
              <a:t>+ Higher number of comparison point references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Improvements</a:t>
            </a:r>
          </a:p>
          <a:p>
            <a:r>
              <a:rPr lang="en-US" dirty="0" smtClean="0"/>
              <a:t>Additional precision in measures, years, and results</a:t>
            </a:r>
            <a:endParaRPr lang="en-US" dirty="0"/>
          </a:p>
          <a:p>
            <a:r>
              <a:rPr lang="en-US" dirty="0" smtClean="0"/>
              <a:t>Identify positive trends</a:t>
            </a:r>
          </a:p>
          <a:p>
            <a:r>
              <a:rPr lang="en-US" dirty="0" smtClean="0"/>
              <a:t>Provide trends that lay foundation for “decision making process” of improvement planning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9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Patterns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Mixing performance challenges with “what needs to happen” </a:t>
            </a:r>
          </a:p>
          <a:p>
            <a:r>
              <a:rPr lang="en-US" dirty="0" smtClean="0"/>
              <a:t>Mixing challenges with root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Improvements</a:t>
            </a:r>
          </a:p>
          <a:p>
            <a:r>
              <a:rPr lang="en-US" dirty="0" smtClean="0"/>
              <a:t>Focusing on student outcomes, not adults</a:t>
            </a:r>
          </a:p>
          <a:p>
            <a:r>
              <a:rPr lang="en-US" dirty="0" smtClean="0"/>
              <a:t>Statements focused on what has happened in the past, not “where we need to go”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Performance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Patterns</a:t>
            </a:r>
          </a:p>
          <a:p>
            <a:pPr marL="0" indent="0">
              <a:buNone/>
            </a:pPr>
            <a:r>
              <a:rPr lang="en-US" dirty="0" smtClean="0"/>
              <a:t>+ Root causes are generally a stronger area within the plan, many focusing on systems.</a:t>
            </a:r>
          </a:p>
          <a:p>
            <a:r>
              <a:rPr lang="en-US" dirty="0" smtClean="0"/>
              <a:t>Many still plans still weak in communicating validation of root cause. </a:t>
            </a:r>
          </a:p>
          <a:p>
            <a:r>
              <a:rPr lang="en-US" dirty="0" smtClean="0"/>
              <a:t>Some cases of still framing root causes in “student factors”, particularly with AEC’s.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Improvements</a:t>
            </a:r>
          </a:p>
          <a:p>
            <a:r>
              <a:rPr lang="en-US" dirty="0" smtClean="0"/>
              <a:t>Consider how additional precision could focus improvement efforts</a:t>
            </a:r>
            <a:r>
              <a:rPr lang="en-US" u="sng" dirty="0" smtClean="0"/>
              <a:t> </a:t>
            </a:r>
          </a:p>
          <a:p>
            <a:r>
              <a:rPr lang="en-US" dirty="0" smtClean="0"/>
              <a:t>Identify process and perception data that would provide information that root causes are on track for validation.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Causes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Patterns</a:t>
            </a:r>
          </a:p>
          <a:p>
            <a:endParaRPr lang="en-US" dirty="0"/>
          </a:p>
          <a:p>
            <a:r>
              <a:rPr lang="en-US" dirty="0" smtClean="0"/>
              <a:t>Limited number of action steps (2-5)</a:t>
            </a:r>
          </a:p>
          <a:p>
            <a:r>
              <a:rPr lang="en-US" dirty="0" smtClean="0"/>
              <a:t>Implementation benchmarks that were left blank</a:t>
            </a:r>
          </a:p>
          <a:p>
            <a:r>
              <a:rPr lang="en-US" dirty="0" smtClean="0"/>
              <a:t>Implementation benchmarks that are variations of action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Improvements</a:t>
            </a:r>
          </a:p>
          <a:p>
            <a:endParaRPr lang="en-US" dirty="0"/>
          </a:p>
          <a:p>
            <a:r>
              <a:rPr lang="en-US" dirty="0" smtClean="0"/>
              <a:t>Strategies that provide vision for improvement. </a:t>
            </a:r>
          </a:p>
          <a:p>
            <a:r>
              <a:rPr lang="en-US" dirty="0" smtClean="0"/>
              <a:t>Action steps that can be “checked off.”</a:t>
            </a:r>
          </a:p>
          <a:p>
            <a:r>
              <a:rPr lang="en-US" dirty="0" smtClean="0"/>
              <a:t>Implementation benchmarks that look at changes in practice or perception (what you actually care about).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1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Patterns</a:t>
            </a:r>
          </a:p>
          <a:p>
            <a:r>
              <a:rPr lang="en-US" dirty="0" smtClean="0"/>
              <a:t>General targets for whole school</a:t>
            </a:r>
          </a:p>
          <a:p>
            <a:r>
              <a:rPr lang="en-US" dirty="0" smtClean="0"/>
              <a:t>Not tightly aligned to Performance Challenge</a:t>
            </a:r>
          </a:p>
          <a:p>
            <a:r>
              <a:rPr lang="en-US" dirty="0" smtClean="0"/>
              <a:t>Difficulty in making growth targets actionable</a:t>
            </a:r>
          </a:p>
          <a:p>
            <a:r>
              <a:rPr lang="en-US" dirty="0" smtClean="0"/>
              <a:t>Lack of understanding of Colorado Growth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Improvements</a:t>
            </a:r>
          </a:p>
          <a:p>
            <a:r>
              <a:rPr lang="en-US" dirty="0" smtClean="0"/>
              <a:t>Provide additional targets that address performance indicator, particularly achievement and growth</a:t>
            </a:r>
          </a:p>
          <a:p>
            <a:r>
              <a:rPr lang="en-US" dirty="0" smtClean="0"/>
              <a:t>Specify targets for groups if the PPC applies to disaggregated groups as well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20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Updates on the </a:t>
            </a:r>
            <a:r>
              <a:rPr lang="en-US" dirty="0"/>
              <a:t>o</a:t>
            </a:r>
            <a:r>
              <a:rPr lang="en-US" dirty="0" smtClean="0"/>
              <a:t>nline system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Reminders for expectations in UIP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New and upcoming expectations in UIP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Sharing back: data from the system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UIP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2232" y="2502568"/>
            <a:ext cx="5799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useo Slab 500" panose="02000000000000000000" pitchFamily="50" charset="0"/>
              </a:rPr>
              <a:t>Updates for the Online System</a:t>
            </a:r>
            <a:endParaRPr lang="en-US" sz="3600" dirty="0">
              <a:latin typeface="Museo Slab 5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697118"/>
              </p:ext>
            </p:extLst>
          </p:nvPr>
        </p:nvGraphicFramePr>
        <p:xfrm>
          <a:off x="228600" y="1719262"/>
          <a:ext cx="8559800" cy="460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“Framework”</a:t>
            </a:r>
            <a:br>
              <a:rPr lang="en-US" dirty="0" smtClean="0"/>
            </a:br>
            <a:r>
              <a:rPr lang="en-US" sz="2800" i="1" dirty="0" smtClean="0"/>
              <a:t>(2017 framework)</a:t>
            </a:r>
            <a:endParaRPr lang="en-US" sz="28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80999" y="6265545"/>
            <a:ext cx="2895600" cy="365125"/>
          </a:xfrm>
          <a:prstGeom prst="rect">
            <a:avLst/>
          </a:prstGeom>
        </p:spPr>
        <p:txBody>
          <a:bodyPr/>
          <a:lstStyle/>
          <a:p>
            <a:fld id="{757A2F4E-5D54-B04B-91BD-7E78EE1FE9FD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2" name="Rounded Rectangle 1"/>
          <p:cNvSpPr/>
          <p:nvPr/>
        </p:nvSpPr>
        <p:spPr>
          <a:xfrm>
            <a:off x="522513" y="2590800"/>
            <a:ext cx="8055429" cy="1676400"/>
          </a:xfrm>
          <a:prstGeom prst="round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400" y="4267200"/>
            <a:ext cx="8044543" cy="1066800"/>
          </a:xfrm>
          <a:prstGeom prst="round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22514" y="5334000"/>
            <a:ext cx="8055430" cy="838200"/>
          </a:xfrm>
          <a:prstGeom prst="round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66553" y="2667000"/>
            <a:ext cx="8044544" cy="1524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Big Idea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ounded Rectangle 8" descr="&#10;(Current Performance, Notable Trends, Priority Performance Challenges, Target Setting)&#10;" title="Ways to Measure “Big Idea”"/>
          <p:cNvSpPr/>
          <p:nvPr/>
        </p:nvSpPr>
        <p:spPr>
          <a:xfrm>
            <a:off x="527298" y="4267200"/>
            <a:ext cx="8033656" cy="18998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Ways to Measure “Big Idea”</a:t>
            </a:r>
          </a:p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(Current Performance, Notable Trends, Priority Performance Challenges, Target Setting)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0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116172"/>
              </p:ext>
            </p:extLst>
          </p:nvPr>
        </p:nvGraphicFramePr>
        <p:xfrm>
          <a:off x="228600" y="1719262"/>
          <a:ext cx="8559800" cy="460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“Framework”</a:t>
            </a:r>
            <a:br>
              <a:rPr lang="en-US" dirty="0" smtClean="0"/>
            </a:br>
            <a:r>
              <a:rPr lang="en-US" sz="2800" i="1" dirty="0" smtClean="0"/>
              <a:t>(2017 framework)</a:t>
            </a:r>
            <a:endParaRPr lang="en-US" sz="28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80999" y="6265545"/>
            <a:ext cx="2895600" cy="365125"/>
          </a:xfrm>
          <a:prstGeom prst="rect">
            <a:avLst/>
          </a:prstGeom>
        </p:spPr>
        <p:txBody>
          <a:bodyPr/>
          <a:lstStyle/>
          <a:p>
            <a:fld id="{757A2F4E-5D54-B04B-91BD-7E78EE1FE9FD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2" name="Rounded Rectangle 1"/>
          <p:cNvSpPr/>
          <p:nvPr/>
        </p:nvSpPr>
        <p:spPr>
          <a:xfrm>
            <a:off x="239485" y="2801628"/>
            <a:ext cx="8523515" cy="1465572"/>
          </a:xfrm>
          <a:prstGeom prst="round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79087" y="5105400"/>
            <a:ext cx="8483912" cy="762000"/>
          </a:xfrm>
          <a:prstGeom prst="round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4041" y="4267200"/>
            <a:ext cx="8528958" cy="838200"/>
          </a:xfrm>
          <a:prstGeom prst="round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36856" y="2514600"/>
            <a:ext cx="8526143" cy="1752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Big Idea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8962" y="4303986"/>
            <a:ext cx="8528959" cy="16028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Ways to Measure “Big Idea”</a:t>
            </a:r>
          </a:p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(Current Performance, Notable Trends, Priority Performance Challenges, Target Setting)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7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Structure of UIP template</a:t>
            </a:r>
          </a:p>
          <a:p>
            <a:r>
              <a:rPr lang="en-US" dirty="0" smtClean="0"/>
              <a:t>Descriptors of Trends, Targets</a:t>
            </a:r>
          </a:p>
          <a:p>
            <a:r>
              <a:rPr lang="en-US" dirty="0" smtClean="0"/>
              <a:t>Theses are NOT new “requirements,” but flexibility to respond to local priorities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Improvement Planning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7" t="53025" r="56169" b="12455"/>
          <a:stretch/>
        </p:blipFill>
        <p:spPr bwMode="auto">
          <a:xfrm>
            <a:off x="938463" y="3128210"/>
            <a:ext cx="6737684" cy="353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9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04" y="75414"/>
            <a:ext cx="7979218" cy="63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2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914695"/>
            <a:ext cx="91630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1189</TotalTime>
  <Words>1109</Words>
  <Application>Microsoft Office PowerPoint</Application>
  <PresentationFormat>On-screen Show (4:3)</PresentationFormat>
  <Paragraphs>189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Museo Slab 500</vt:lpstr>
      <vt:lpstr>Trebuchet MS</vt:lpstr>
      <vt:lpstr>Office Theme</vt:lpstr>
      <vt:lpstr>PowerPoint Presentation</vt:lpstr>
      <vt:lpstr>PowerPoint Presentation</vt:lpstr>
      <vt:lpstr>Topics for UIP Updates</vt:lpstr>
      <vt:lpstr>PowerPoint Presentation</vt:lpstr>
      <vt:lpstr>Performance “Framework” (2017 framework)</vt:lpstr>
      <vt:lpstr>Performance “Framework” (2017 framework)</vt:lpstr>
      <vt:lpstr>Implications for Improvement Planning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Highlights for Attention</vt:lpstr>
      <vt:lpstr>New Expectations SB 17-103</vt:lpstr>
      <vt:lpstr>New Expectations: ESSA</vt:lpstr>
      <vt:lpstr>Comprehensive and Targeted Support Planning Requirements</vt:lpstr>
      <vt:lpstr>PowerPoint Presentation</vt:lpstr>
      <vt:lpstr>Biennial Flexibility</vt:lpstr>
      <vt:lpstr>Trends</vt:lpstr>
      <vt:lpstr>Priority Performance Challenges</vt:lpstr>
      <vt:lpstr>Root Causes</vt:lpstr>
      <vt:lpstr>Action Plan</vt:lpstr>
      <vt:lpstr>Targets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Acacia</dc:creator>
  <cp:lastModifiedBy>Stein, Kirby</cp:lastModifiedBy>
  <cp:revision>89</cp:revision>
  <dcterms:created xsi:type="dcterms:W3CDTF">2016-08-31T23:11:11Z</dcterms:created>
  <dcterms:modified xsi:type="dcterms:W3CDTF">2017-12-14T17:17:03Z</dcterms:modified>
</cp:coreProperties>
</file>