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9" r:id="rId2"/>
    <p:sldId id="461" r:id="rId3"/>
    <p:sldId id="440" r:id="rId4"/>
    <p:sldId id="441" r:id="rId5"/>
    <p:sldId id="472" r:id="rId6"/>
    <p:sldId id="428" r:id="rId7"/>
    <p:sldId id="466" r:id="rId8"/>
    <p:sldId id="467" r:id="rId9"/>
    <p:sldId id="470" r:id="rId10"/>
    <p:sldId id="476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7E5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445" autoAdjust="0"/>
    <p:restoredTop sz="92896" autoAdjust="0"/>
  </p:normalViewPr>
  <p:slideViewPr>
    <p:cSldViewPr snapToGrid="0" snapToObjects="1">
      <p:cViewPr>
        <p:scale>
          <a:sx n="60" d="100"/>
          <a:sy n="60" d="100"/>
        </p:scale>
        <p:origin x="-288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A375628-E83D-46E8-B6ED-5887090A63C7}" type="doc">
      <dgm:prSet loTypeId="urn:microsoft.com/office/officeart/2005/8/layout/hProcess9" loCatId="process" qsTypeId="urn:microsoft.com/office/officeart/2005/8/quickstyle/3d1" qsCatId="3D" csTypeId="urn:microsoft.com/office/officeart/2005/8/colors/accent1_2" csCatId="accent1" phldr="1"/>
      <dgm:spPr/>
    </dgm:pt>
    <dgm:pt modelId="{5A3976F7-1E6A-44D7-80A1-AA9581D77F8E}">
      <dgm:prSet phldrT="[Text]" custT="1"/>
      <dgm:spPr/>
      <dgm:t>
        <a:bodyPr/>
        <a:lstStyle/>
        <a:p>
          <a:r>
            <a:rPr lang="en-US" sz="2400" dirty="0" smtClean="0"/>
            <a:t>Dramatic and comprehensive intervention in a low-performing school</a:t>
          </a:r>
          <a:endParaRPr lang="en-US" sz="2400" dirty="0"/>
        </a:p>
      </dgm:t>
    </dgm:pt>
    <dgm:pt modelId="{10BD06E8-A923-413F-AB9B-E179F61A8D86}" type="parTrans" cxnId="{B04853FF-65DF-4348-909B-D1262344A7D4}">
      <dgm:prSet/>
      <dgm:spPr/>
      <dgm:t>
        <a:bodyPr/>
        <a:lstStyle/>
        <a:p>
          <a:endParaRPr lang="en-US"/>
        </a:p>
      </dgm:t>
    </dgm:pt>
    <dgm:pt modelId="{7C46269A-0866-4EBF-A028-E1712EF350BE}" type="sibTrans" cxnId="{B04853FF-65DF-4348-909B-D1262344A7D4}">
      <dgm:prSet/>
      <dgm:spPr/>
      <dgm:t>
        <a:bodyPr/>
        <a:lstStyle/>
        <a:p>
          <a:endParaRPr lang="en-US"/>
        </a:p>
      </dgm:t>
    </dgm:pt>
    <dgm:pt modelId="{449CD2C6-7671-4CF7-8CCD-67327BFC1ECD}">
      <dgm:prSet phldrT="[Text]" custT="1"/>
      <dgm:spPr/>
      <dgm:t>
        <a:bodyPr/>
        <a:lstStyle/>
        <a:p>
          <a:r>
            <a:rPr lang="en-US" sz="2400" dirty="0" smtClean="0"/>
            <a:t>Produces significant gains in achievement within two years</a:t>
          </a:r>
          <a:endParaRPr lang="en-US" sz="2400" dirty="0"/>
        </a:p>
      </dgm:t>
    </dgm:pt>
    <dgm:pt modelId="{BD7354C7-BCE1-4C64-ADA9-FEFE347E188A}" type="parTrans" cxnId="{2D9F6444-90EF-4471-BC9B-8CF879CE100B}">
      <dgm:prSet/>
      <dgm:spPr/>
      <dgm:t>
        <a:bodyPr/>
        <a:lstStyle/>
        <a:p>
          <a:endParaRPr lang="en-US"/>
        </a:p>
      </dgm:t>
    </dgm:pt>
    <dgm:pt modelId="{344F4862-6BE1-412B-8329-968B1AEFB2DC}" type="sibTrans" cxnId="{2D9F6444-90EF-4471-BC9B-8CF879CE100B}">
      <dgm:prSet/>
      <dgm:spPr/>
      <dgm:t>
        <a:bodyPr/>
        <a:lstStyle/>
        <a:p>
          <a:endParaRPr lang="en-US"/>
        </a:p>
      </dgm:t>
    </dgm:pt>
    <dgm:pt modelId="{D12D924C-3BF4-468C-B55B-595A72F6D1B7}">
      <dgm:prSet phldrT="[Text]" custT="1"/>
      <dgm:spPr/>
      <dgm:t>
        <a:bodyPr/>
        <a:lstStyle/>
        <a:p>
          <a:r>
            <a:rPr lang="en-US" sz="2400" dirty="0" smtClean="0"/>
            <a:t>Readies the school for the longer process of transformation into a high performing organization</a:t>
          </a:r>
          <a:endParaRPr lang="en-US" sz="2400" dirty="0"/>
        </a:p>
      </dgm:t>
    </dgm:pt>
    <dgm:pt modelId="{E26634E3-F271-453A-83E8-AC89CC143A23}" type="parTrans" cxnId="{F5F6167E-45C8-4868-8A3E-CCF80BF463AE}">
      <dgm:prSet/>
      <dgm:spPr/>
      <dgm:t>
        <a:bodyPr/>
        <a:lstStyle/>
        <a:p>
          <a:endParaRPr lang="en-US"/>
        </a:p>
      </dgm:t>
    </dgm:pt>
    <dgm:pt modelId="{FCDAA2ED-B68D-47B9-ACAD-1E76BAB5023B}" type="sibTrans" cxnId="{F5F6167E-45C8-4868-8A3E-CCF80BF463AE}">
      <dgm:prSet/>
      <dgm:spPr/>
      <dgm:t>
        <a:bodyPr/>
        <a:lstStyle/>
        <a:p>
          <a:endParaRPr lang="en-US"/>
        </a:p>
      </dgm:t>
    </dgm:pt>
    <dgm:pt modelId="{367F8BAA-DDC1-46D0-8F06-20551FC9AC96}" type="pres">
      <dgm:prSet presAssocID="{4A375628-E83D-46E8-B6ED-5887090A63C7}" presName="CompostProcess" presStyleCnt="0">
        <dgm:presLayoutVars>
          <dgm:dir/>
          <dgm:resizeHandles val="exact"/>
        </dgm:presLayoutVars>
      </dgm:prSet>
      <dgm:spPr/>
    </dgm:pt>
    <dgm:pt modelId="{9B7887C5-1341-42E5-8A8F-94D0050BA11B}" type="pres">
      <dgm:prSet presAssocID="{4A375628-E83D-46E8-B6ED-5887090A63C7}" presName="arrow" presStyleLbl="bgShp" presStyleIdx="0" presStyleCnt="1" custScaleX="117647" custLinFactNeighborX="3663" custLinFactNeighborY="-3694"/>
      <dgm:spPr/>
    </dgm:pt>
    <dgm:pt modelId="{2EB0EEFB-3D99-4157-9792-F397A05C6478}" type="pres">
      <dgm:prSet presAssocID="{4A375628-E83D-46E8-B6ED-5887090A63C7}" presName="linearProcess" presStyleCnt="0"/>
      <dgm:spPr/>
    </dgm:pt>
    <dgm:pt modelId="{A0C1B754-FBE8-4253-866C-D489084635D8}" type="pres">
      <dgm:prSet presAssocID="{5A3976F7-1E6A-44D7-80A1-AA9581D77F8E}" presName="textNode" presStyleLbl="node1" presStyleIdx="0" presStyleCnt="3" custScaleY="2128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C491E7-DEE3-4E41-B356-50ED96DCF3A1}" type="pres">
      <dgm:prSet presAssocID="{7C46269A-0866-4EBF-A028-E1712EF350BE}" presName="sibTrans" presStyleCnt="0"/>
      <dgm:spPr/>
    </dgm:pt>
    <dgm:pt modelId="{FD64AC54-3150-4F6B-85B7-F5B2FB58AADE}" type="pres">
      <dgm:prSet presAssocID="{449CD2C6-7671-4CF7-8CCD-67327BFC1ECD}" presName="textNode" presStyleLbl="node1" presStyleIdx="1" presStyleCnt="3" custScaleY="2098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FD3E39-0F4B-4233-B83C-8CB2819FAC70}" type="pres">
      <dgm:prSet presAssocID="{344F4862-6BE1-412B-8329-968B1AEFB2DC}" presName="sibTrans" presStyleCnt="0"/>
      <dgm:spPr/>
    </dgm:pt>
    <dgm:pt modelId="{4A5F30CC-8A69-4941-A531-54E26CF1A3B3}" type="pres">
      <dgm:prSet presAssocID="{D12D924C-3BF4-468C-B55B-595A72F6D1B7}" presName="textNode" presStyleLbl="node1" presStyleIdx="2" presStyleCnt="3" custScaleY="20819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09832F-F01F-483B-8E3D-C90DC6C17A55}" type="presOf" srcId="{5A3976F7-1E6A-44D7-80A1-AA9581D77F8E}" destId="{A0C1B754-FBE8-4253-866C-D489084635D8}" srcOrd="0" destOrd="0" presId="urn:microsoft.com/office/officeart/2005/8/layout/hProcess9"/>
    <dgm:cxn modelId="{2D9F6444-90EF-4471-BC9B-8CF879CE100B}" srcId="{4A375628-E83D-46E8-B6ED-5887090A63C7}" destId="{449CD2C6-7671-4CF7-8CCD-67327BFC1ECD}" srcOrd="1" destOrd="0" parTransId="{BD7354C7-BCE1-4C64-ADA9-FEFE347E188A}" sibTransId="{344F4862-6BE1-412B-8329-968B1AEFB2DC}"/>
    <dgm:cxn modelId="{E576753A-1244-4C64-A9C9-9C2751590580}" type="presOf" srcId="{4A375628-E83D-46E8-B6ED-5887090A63C7}" destId="{367F8BAA-DDC1-46D0-8F06-20551FC9AC96}" srcOrd="0" destOrd="0" presId="urn:microsoft.com/office/officeart/2005/8/layout/hProcess9"/>
    <dgm:cxn modelId="{F5F6167E-45C8-4868-8A3E-CCF80BF463AE}" srcId="{4A375628-E83D-46E8-B6ED-5887090A63C7}" destId="{D12D924C-3BF4-468C-B55B-595A72F6D1B7}" srcOrd="2" destOrd="0" parTransId="{E26634E3-F271-453A-83E8-AC89CC143A23}" sibTransId="{FCDAA2ED-B68D-47B9-ACAD-1E76BAB5023B}"/>
    <dgm:cxn modelId="{42062DCA-8E8A-413F-B66D-87ED22D88C9D}" type="presOf" srcId="{449CD2C6-7671-4CF7-8CCD-67327BFC1ECD}" destId="{FD64AC54-3150-4F6B-85B7-F5B2FB58AADE}" srcOrd="0" destOrd="0" presId="urn:microsoft.com/office/officeart/2005/8/layout/hProcess9"/>
    <dgm:cxn modelId="{B04853FF-65DF-4348-909B-D1262344A7D4}" srcId="{4A375628-E83D-46E8-B6ED-5887090A63C7}" destId="{5A3976F7-1E6A-44D7-80A1-AA9581D77F8E}" srcOrd="0" destOrd="0" parTransId="{10BD06E8-A923-413F-AB9B-E179F61A8D86}" sibTransId="{7C46269A-0866-4EBF-A028-E1712EF350BE}"/>
    <dgm:cxn modelId="{349BBA83-D7D9-4414-80E7-8E471574C49B}" type="presOf" srcId="{D12D924C-3BF4-468C-B55B-595A72F6D1B7}" destId="{4A5F30CC-8A69-4941-A531-54E26CF1A3B3}" srcOrd="0" destOrd="0" presId="urn:microsoft.com/office/officeart/2005/8/layout/hProcess9"/>
    <dgm:cxn modelId="{DD8AF7AF-D198-4E38-B471-E245934F148E}" type="presParOf" srcId="{367F8BAA-DDC1-46D0-8F06-20551FC9AC96}" destId="{9B7887C5-1341-42E5-8A8F-94D0050BA11B}" srcOrd="0" destOrd="0" presId="urn:microsoft.com/office/officeart/2005/8/layout/hProcess9"/>
    <dgm:cxn modelId="{8BEB2AA8-B3DD-4DCD-A22C-6F321AFC18F8}" type="presParOf" srcId="{367F8BAA-DDC1-46D0-8F06-20551FC9AC96}" destId="{2EB0EEFB-3D99-4157-9792-F397A05C6478}" srcOrd="1" destOrd="0" presId="urn:microsoft.com/office/officeart/2005/8/layout/hProcess9"/>
    <dgm:cxn modelId="{63B6C4CF-E6EF-419B-8BC3-CDF5D57F97FD}" type="presParOf" srcId="{2EB0EEFB-3D99-4157-9792-F397A05C6478}" destId="{A0C1B754-FBE8-4253-866C-D489084635D8}" srcOrd="0" destOrd="0" presId="urn:microsoft.com/office/officeart/2005/8/layout/hProcess9"/>
    <dgm:cxn modelId="{EF910FCD-F2AA-480E-8832-F2271CCC8520}" type="presParOf" srcId="{2EB0EEFB-3D99-4157-9792-F397A05C6478}" destId="{66C491E7-DEE3-4E41-B356-50ED96DCF3A1}" srcOrd="1" destOrd="0" presId="urn:microsoft.com/office/officeart/2005/8/layout/hProcess9"/>
    <dgm:cxn modelId="{3C059F54-62E6-4FC5-A381-48C16E972FF6}" type="presParOf" srcId="{2EB0EEFB-3D99-4157-9792-F397A05C6478}" destId="{FD64AC54-3150-4F6B-85B7-F5B2FB58AADE}" srcOrd="2" destOrd="0" presId="urn:microsoft.com/office/officeart/2005/8/layout/hProcess9"/>
    <dgm:cxn modelId="{4847E225-BC56-44E7-B7B7-DE943D0C156F}" type="presParOf" srcId="{2EB0EEFB-3D99-4157-9792-F397A05C6478}" destId="{A2FD3E39-0F4B-4233-B83C-8CB2819FAC70}" srcOrd="3" destOrd="0" presId="urn:microsoft.com/office/officeart/2005/8/layout/hProcess9"/>
    <dgm:cxn modelId="{BC8BF4A9-D313-4737-A0EF-17BBA05CF0EA}" type="presParOf" srcId="{2EB0EEFB-3D99-4157-9792-F397A05C6478}" destId="{4A5F30CC-8A69-4941-A531-54E26CF1A3B3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A2E24A-FEBE-4C1A-9D0E-8FD08905AA7D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131195-4DF8-428B-914D-B286A0226059}">
      <dgm:prSet phldrT="[Text]" custT="1"/>
      <dgm:spPr/>
      <dgm:t>
        <a:bodyPr/>
        <a:lstStyle/>
        <a:p>
          <a:r>
            <a:rPr lang="en-US" sz="2000" b="1" dirty="0" smtClean="0"/>
            <a:t>Culture of Performance</a:t>
          </a:r>
          <a:endParaRPr lang="en-US" sz="2000" dirty="0"/>
        </a:p>
      </dgm:t>
    </dgm:pt>
    <dgm:pt modelId="{4C3E31BB-6C41-4BF3-BAFB-2032D5AF1A9F}" type="parTrans" cxnId="{E9C1A543-B564-407B-B8D1-C178E3301940}">
      <dgm:prSet/>
      <dgm:spPr/>
      <dgm:t>
        <a:bodyPr/>
        <a:lstStyle/>
        <a:p>
          <a:endParaRPr lang="en-US"/>
        </a:p>
      </dgm:t>
    </dgm:pt>
    <dgm:pt modelId="{73A7AD9B-6CEE-40B9-A0C8-0E760380D4B2}" type="sibTrans" cxnId="{E9C1A543-B564-407B-B8D1-C178E3301940}">
      <dgm:prSet/>
      <dgm:spPr/>
      <dgm:t>
        <a:bodyPr/>
        <a:lstStyle/>
        <a:p>
          <a:endParaRPr lang="en-US"/>
        </a:p>
      </dgm:t>
    </dgm:pt>
    <dgm:pt modelId="{90AF46F6-A542-4479-9327-DE05F131DA43}">
      <dgm:prSet custT="1"/>
      <dgm:spPr/>
      <dgm:t>
        <a:bodyPr/>
        <a:lstStyle/>
        <a:p>
          <a:r>
            <a:rPr lang="en-US" sz="2000" b="1" dirty="0" smtClean="0"/>
            <a:t>Leadership &amp; Human Capital</a:t>
          </a:r>
          <a:endParaRPr lang="en-US" sz="2000" b="1" baseline="0" dirty="0" smtClean="0"/>
        </a:p>
      </dgm:t>
    </dgm:pt>
    <dgm:pt modelId="{550BD556-8B02-41BF-868D-9F07E5C01025}" type="parTrans" cxnId="{59709B87-E3D9-4CCF-A5C8-E3C440A5212F}">
      <dgm:prSet/>
      <dgm:spPr/>
      <dgm:t>
        <a:bodyPr/>
        <a:lstStyle/>
        <a:p>
          <a:endParaRPr lang="en-US"/>
        </a:p>
      </dgm:t>
    </dgm:pt>
    <dgm:pt modelId="{17312CED-4839-4B73-9EC1-C439FD2FB87C}" type="sibTrans" cxnId="{59709B87-E3D9-4CCF-A5C8-E3C440A5212F}">
      <dgm:prSet/>
      <dgm:spPr/>
      <dgm:t>
        <a:bodyPr/>
        <a:lstStyle/>
        <a:p>
          <a:endParaRPr lang="en-US"/>
        </a:p>
      </dgm:t>
    </dgm:pt>
    <dgm:pt modelId="{4B8C2C4B-B278-4500-B1BE-EF36D356F6E2}">
      <dgm:prSet custT="1"/>
      <dgm:spPr/>
      <dgm:t>
        <a:bodyPr/>
        <a:lstStyle/>
        <a:p>
          <a:r>
            <a:rPr lang="en-US" sz="1800" b="1" dirty="0" smtClean="0"/>
            <a:t>Aligned Instructional</a:t>
          </a:r>
          <a:r>
            <a:rPr lang="en-US" sz="1800" b="1" baseline="0" dirty="0" smtClean="0"/>
            <a:t> Infrastructure</a:t>
          </a:r>
        </a:p>
      </dgm:t>
    </dgm:pt>
    <dgm:pt modelId="{724D4B0A-4766-4D9D-BDF6-70F575C62667}" type="parTrans" cxnId="{95DA8849-5EC8-4B50-A636-8B3836B94F15}">
      <dgm:prSet/>
      <dgm:spPr/>
      <dgm:t>
        <a:bodyPr/>
        <a:lstStyle/>
        <a:p>
          <a:endParaRPr lang="en-US"/>
        </a:p>
      </dgm:t>
    </dgm:pt>
    <dgm:pt modelId="{5A23F2E9-2DC1-4796-ADC1-295BD733ABEE}" type="sibTrans" cxnId="{95DA8849-5EC8-4B50-A636-8B3836B94F15}">
      <dgm:prSet/>
      <dgm:spPr/>
      <dgm:t>
        <a:bodyPr/>
        <a:lstStyle/>
        <a:p>
          <a:endParaRPr lang="en-US"/>
        </a:p>
      </dgm:t>
    </dgm:pt>
    <dgm:pt modelId="{C10103AB-1434-4AF8-9EE4-7A5F4A423011}">
      <dgm:prSet/>
      <dgm:spPr/>
      <dgm:t>
        <a:bodyPr/>
        <a:lstStyle/>
        <a:p>
          <a:r>
            <a:rPr lang="en-US" b="0" baseline="0" dirty="0" smtClean="0"/>
            <a:t>Principal recruited for highly specialized placements and turnaround competencies</a:t>
          </a:r>
          <a:endParaRPr lang="en-US" b="1" baseline="0" dirty="0" smtClean="0"/>
        </a:p>
      </dgm:t>
    </dgm:pt>
    <dgm:pt modelId="{5E373F19-A652-4881-AD0D-D5538E04335C}" type="parTrans" cxnId="{E4E10CFB-7387-46F5-B18C-9FF2D0FD666E}">
      <dgm:prSet/>
      <dgm:spPr/>
      <dgm:t>
        <a:bodyPr/>
        <a:lstStyle/>
        <a:p>
          <a:endParaRPr lang="en-US"/>
        </a:p>
      </dgm:t>
    </dgm:pt>
    <dgm:pt modelId="{3AE6D199-96C9-41FC-8366-25AF7DCD4060}" type="sibTrans" cxnId="{E4E10CFB-7387-46F5-B18C-9FF2D0FD666E}">
      <dgm:prSet/>
      <dgm:spPr/>
      <dgm:t>
        <a:bodyPr/>
        <a:lstStyle/>
        <a:p>
          <a:endParaRPr lang="en-US"/>
        </a:p>
      </dgm:t>
    </dgm:pt>
    <dgm:pt modelId="{C87A2DF1-9383-429A-B9A9-A1D61A555671}">
      <dgm:prSet/>
      <dgm:spPr/>
      <dgm:t>
        <a:bodyPr/>
        <a:lstStyle/>
        <a:p>
          <a:r>
            <a:rPr lang="en-US" b="0" baseline="0" dirty="0" smtClean="0"/>
            <a:t>Instructional Leadership Team</a:t>
          </a:r>
        </a:p>
      </dgm:t>
    </dgm:pt>
    <dgm:pt modelId="{C26F033F-37DD-49DE-AF47-0B21398BBBC9}" type="parTrans" cxnId="{AECD757F-8973-48AC-9266-F6BAAF6F9560}">
      <dgm:prSet/>
      <dgm:spPr/>
      <dgm:t>
        <a:bodyPr/>
        <a:lstStyle/>
        <a:p>
          <a:endParaRPr lang="en-US"/>
        </a:p>
      </dgm:t>
    </dgm:pt>
    <dgm:pt modelId="{6B0DD61D-ACB3-4D15-A831-541A4731EBAB}" type="sibTrans" cxnId="{AECD757F-8973-48AC-9266-F6BAAF6F9560}">
      <dgm:prSet/>
      <dgm:spPr/>
      <dgm:t>
        <a:bodyPr/>
        <a:lstStyle/>
        <a:p>
          <a:endParaRPr lang="en-US"/>
        </a:p>
      </dgm:t>
    </dgm:pt>
    <dgm:pt modelId="{D282049B-37CC-4F20-A69E-7C4D04078CA4}">
      <dgm:prSet/>
      <dgm:spPr/>
      <dgm:t>
        <a:bodyPr/>
        <a:lstStyle/>
        <a:p>
          <a:r>
            <a:rPr lang="en-US" b="0" baseline="0" dirty="0" smtClean="0"/>
            <a:t>Teacher Leaders Team</a:t>
          </a:r>
        </a:p>
      </dgm:t>
    </dgm:pt>
    <dgm:pt modelId="{88FE9CC0-0A0C-4642-9985-627418D0B73C}" type="parTrans" cxnId="{E3EC78A6-A0A6-42DC-A53B-EFD0BFD3A8D3}">
      <dgm:prSet/>
      <dgm:spPr/>
      <dgm:t>
        <a:bodyPr/>
        <a:lstStyle/>
        <a:p>
          <a:endParaRPr lang="en-US"/>
        </a:p>
      </dgm:t>
    </dgm:pt>
    <dgm:pt modelId="{14F6C61E-65E5-488B-90F8-3661BE4755E7}" type="sibTrans" cxnId="{E3EC78A6-A0A6-42DC-A53B-EFD0BFD3A8D3}">
      <dgm:prSet/>
      <dgm:spPr/>
      <dgm:t>
        <a:bodyPr/>
        <a:lstStyle/>
        <a:p>
          <a:endParaRPr lang="en-US"/>
        </a:p>
      </dgm:t>
    </dgm:pt>
    <dgm:pt modelId="{75F793AE-EE52-4D56-9743-BB8123F8E4B1}">
      <dgm:prSet/>
      <dgm:spPr/>
      <dgm:t>
        <a:bodyPr/>
        <a:lstStyle/>
        <a:p>
          <a:r>
            <a:rPr lang="en-US" b="0" baseline="0" dirty="0" smtClean="0"/>
            <a:t>Additional time for teacher PD</a:t>
          </a:r>
          <a:endParaRPr lang="en-US" b="0" dirty="0"/>
        </a:p>
      </dgm:t>
    </dgm:pt>
    <dgm:pt modelId="{8B91226A-856F-419E-A12A-44E06DC676A5}" type="parTrans" cxnId="{A16E271F-D764-49E3-B1CF-8D0DEBF1B717}">
      <dgm:prSet/>
      <dgm:spPr/>
      <dgm:t>
        <a:bodyPr/>
        <a:lstStyle/>
        <a:p>
          <a:endParaRPr lang="en-US"/>
        </a:p>
      </dgm:t>
    </dgm:pt>
    <dgm:pt modelId="{D22F17A4-669E-4268-9596-1AFA3A7B0973}" type="sibTrans" cxnId="{A16E271F-D764-49E3-B1CF-8D0DEBF1B717}">
      <dgm:prSet/>
      <dgm:spPr/>
      <dgm:t>
        <a:bodyPr/>
        <a:lstStyle/>
        <a:p>
          <a:endParaRPr lang="en-US"/>
        </a:p>
      </dgm:t>
    </dgm:pt>
    <dgm:pt modelId="{72344678-8C0C-464B-952A-8DF84A5EA5AE}">
      <dgm:prSet custT="1"/>
      <dgm:spPr/>
      <dgm:t>
        <a:bodyPr/>
        <a:lstStyle/>
        <a:p>
          <a:r>
            <a:rPr lang="en-US" sz="1500" b="0" dirty="0" smtClean="0"/>
            <a:t>Positive</a:t>
          </a:r>
          <a:r>
            <a:rPr lang="en-US" sz="1500" b="0" baseline="0" dirty="0" smtClean="0"/>
            <a:t> s</a:t>
          </a:r>
          <a:r>
            <a:rPr lang="en-US" sz="1500" b="0" dirty="0" smtClean="0"/>
            <a:t>chool-wide behavior management</a:t>
          </a:r>
          <a:r>
            <a:rPr lang="en-US" sz="1500" b="0" baseline="0" dirty="0" smtClean="0"/>
            <a:t> and reinforcement</a:t>
          </a:r>
        </a:p>
      </dgm:t>
    </dgm:pt>
    <dgm:pt modelId="{D282CD4F-90FE-441D-B0E9-E74B52EE4963}" type="parTrans" cxnId="{D6F927E7-AE4C-48CF-A8AB-87D103F3D6D6}">
      <dgm:prSet/>
      <dgm:spPr/>
      <dgm:t>
        <a:bodyPr/>
        <a:lstStyle/>
        <a:p>
          <a:endParaRPr lang="en-US"/>
        </a:p>
      </dgm:t>
    </dgm:pt>
    <dgm:pt modelId="{6698DAD5-5E60-4951-B972-66C98859B6F2}" type="sibTrans" cxnId="{D6F927E7-AE4C-48CF-A8AB-87D103F3D6D6}">
      <dgm:prSet/>
      <dgm:spPr/>
      <dgm:t>
        <a:bodyPr/>
        <a:lstStyle/>
        <a:p>
          <a:endParaRPr lang="en-US"/>
        </a:p>
      </dgm:t>
    </dgm:pt>
    <dgm:pt modelId="{5976D612-DABA-4C54-8EC6-F1F50380F8EE}">
      <dgm:prSet custT="1"/>
      <dgm:spPr/>
      <dgm:t>
        <a:bodyPr/>
        <a:lstStyle/>
        <a:p>
          <a:r>
            <a:rPr lang="en-US" sz="1500" b="0" baseline="0" dirty="0" smtClean="0"/>
            <a:t>Culture of collaboration</a:t>
          </a:r>
        </a:p>
      </dgm:t>
    </dgm:pt>
    <dgm:pt modelId="{4EDB1B88-F187-4703-AD1C-406C853F8D87}" type="parTrans" cxnId="{81BB00BF-4181-4E9E-B111-B4FA1AAE8B25}">
      <dgm:prSet/>
      <dgm:spPr/>
      <dgm:t>
        <a:bodyPr/>
        <a:lstStyle/>
        <a:p>
          <a:endParaRPr lang="en-US"/>
        </a:p>
      </dgm:t>
    </dgm:pt>
    <dgm:pt modelId="{3566503E-3FA2-4846-9850-9A403652FC21}" type="sibTrans" cxnId="{81BB00BF-4181-4E9E-B111-B4FA1AAE8B25}">
      <dgm:prSet/>
      <dgm:spPr/>
      <dgm:t>
        <a:bodyPr/>
        <a:lstStyle/>
        <a:p>
          <a:endParaRPr lang="en-US"/>
        </a:p>
      </dgm:t>
    </dgm:pt>
    <dgm:pt modelId="{AE6997D1-F340-486B-A84A-7F0CB6451115}">
      <dgm:prSet custT="1"/>
      <dgm:spPr/>
      <dgm:t>
        <a:bodyPr/>
        <a:lstStyle/>
        <a:p>
          <a:r>
            <a:rPr lang="en-US" sz="1500" b="0" baseline="0" dirty="0" smtClean="0"/>
            <a:t>Celebration of student and staff successes</a:t>
          </a:r>
        </a:p>
      </dgm:t>
    </dgm:pt>
    <dgm:pt modelId="{1D4657D3-EB85-4367-B39E-F441C81D6DD7}" type="parTrans" cxnId="{A45562F9-AE8C-4C8D-BC52-E29D0719D91A}">
      <dgm:prSet/>
      <dgm:spPr/>
      <dgm:t>
        <a:bodyPr/>
        <a:lstStyle/>
        <a:p>
          <a:endParaRPr lang="en-US"/>
        </a:p>
      </dgm:t>
    </dgm:pt>
    <dgm:pt modelId="{400A6ED1-3F96-4389-862F-4A508E63FE8A}" type="sibTrans" cxnId="{A45562F9-AE8C-4C8D-BC52-E29D0719D91A}">
      <dgm:prSet/>
      <dgm:spPr/>
      <dgm:t>
        <a:bodyPr/>
        <a:lstStyle/>
        <a:p>
          <a:endParaRPr lang="en-US"/>
        </a:p>
      </dgm:t>
    </dgm:pt>
    <dgm:pt modelId="{46B2A403-D986-482F-81EC-7742516E1183}">
      <dgm:prSet custT="1"/>
      <dgm:spPr/>
      <dgm:t>
        <a:bodyPr/>
        <a:lstStyle/>
        <a:p>
          <a:pPr marL="171450" indent="-117475"/>
          <a:r>
            <a:rPr lang="en-US" sz="1500" b="0" dirty="0" smtClean="0"/>
            <a:t>Extended learning time</a:t>
          </a:r>
          <a:endParaRPr lang="en-US" sz="1500" b="1" baseline="0" dirty="0" smtClean="0"/>
        </a:p>
      </dgm:t>
    </dgm:pt>
    <dgm:pt modelId="{5786593A-E05E-457A-879D-9DBC68DE9A66}" type="parTrans" cxnId="{78747121-9947-4352-A1C3-F2FE6D1465F3}">
      <dgm:prSet/>
      <dgm:spPr/>
      <dgm:t>
        <a:bodyPr/>
        <a:lstStyle/>
        <a:p>
          <a:endParaRPr lang="en-US"/>
        </a:p>
      </dgm:t>
    </dgm:pt>
    <dgm:pt modelId="{4C70A74E-8531-41DA-A5E7-CBF27B478437}" type="sibTrans" cxnId="{78747121-9947-4352-A1C3-F2FE6D1465F3}">
      <dgm:prSet/>
      <dgm:spPr/>
      <dgm:t>
        <a:bodyPr/>
        <a:lstStyle/>
        <a:p>
          <a:endParaRPr lang="en-US"/>
        </a:p>
      </dgm:t>
    </dgm:pt>
    <dgm:pt modelId="{DA47FF9E-F836-4415-B581-730A9F33853F}">
      <dgm:prSet custT="1"/>
      <dgm:spPr/>
      <dgm:t>
        <a:bodyPr/>
        <a:lstStyle/>
        <a:p>
          <a:pPr marL="171450" indent="-117475"/>
          <a:r>
            <a:rPr lang="en-US" sz="1500" b="0" baseline="0" dirty="0" smtClean="0"/>
            <a:t>Data protocols and dedicated time for data</a:t>
          </a:r>
        </a:p>
      </dgm:t>
    </dgm:pt>
    <dgm:pt modelId="{26B33742-8D13-4FAD-97EF-0857D4E24CB5}" type="parTrans" cxnId="{F87DA8D6-7EAF-4401-833E-E811F6BCBA50}">
      <dgm:prSet/>
      <dgm:spPr/>
      <dgm:t>
        <a:bodyPr/>
        <a:lstStyle/>
        <a:p>
          <a:endParaRPr lang="en-US"/>
        </a:p>
      </dgm:t>
    </dgm:pt>
    <dgm:pt modelId="{78FE6BE6-0578-433A-B6F0-E6C11849FBA0}" type="sibTrans" cxnId="{F87DA8D6-7EAF-4401-833E-E811F6BCBA50}">
      <dgm:prSet/>
      <dgm:spPr/>
      <dgm:t>
        <a:bodyPr/>
        <a:lstStyle/>
        <a:p>
          <a:endParaRPr lang="en-US"/>
        </a:p>
      </dgm:t>
    </dgm:pt>
    <dgm:pt modelId="{1D28E870-E8E3-4F79-9149-9FD6BF5F7F61}">
      <dgm:prSet custT="1"/>
      <dgm:spPr/>
      <dgm:t>
        <a:bodyPr/>
        <a:lstStyle/>
        <a:p>
          <a:pPr marL="171450" indent="-117475"/>
          <a:r>
            <a:rPr lang="en-US" sz="1500" b="0" baseline="0" dirty="0" smtClean="0"/>
            <a:t>Public displays of data</a:t>
          </a:r>
        </a:p>
      </dgm:t>
    </dgm:pt>
    <dgm:pt modelId="{089FA969-9AF6-4F9E-A70E-974BAD41747D}" type="parTrans" cxnId="{3AFCB420-8B64-4985-9DF8-C809333866D1}">
      <dgm:prSet/>
      <dgm:spPr/>
      <dgm:t>
        <a:bodyPr/>
        <a:lstStyle/>
        <a:p>
          <a:endParaRPr lang="en-US"/>
        </a:p>
      </dgm:t>
    </dgm:pt>
    <dgm:pt modelId="{E95258F3-2ED3-47CE-8D83-AC029621C237}" type="sibTrans" cxnId="{3AFCB420-8B64-4985-9DF8-C809333866D1}">
      <dgm:prSet/>
      <dgm:spPr/>
      <dgm:t>
        <a:bodyPr/>
        <a:lstStyle/>
        <a:p>
          <a:endParaRPr lang="en-US"/>
        </a:p>
      </dgm:t>
    </dgm:pt>
    <dgm:pt modelId="{F1608837-90E0-40C7-A81C-6A3150DFE0F1}">
      <dgm:prSet custT="1"/>
      <dgm:spPr/>
      <dgm:t>
        <a:bodyPr/>
        <a:lstStyle/>
        <a:p>
          <a:pPr marL="171450" indent="-117475"/>
          <a:r>
            <a:rPr lang="en-US" sz="1500" b="0" dirty="0" smtClean="0"/>
            <a:t>Double-blocks of core</a:t>
          </a:r>
          <a:r>
            <a:rPr lang="en-US" sz="1500" b="0" baseline="0" dirty="0" smtClean="0"/>
            <a:t> subject areas, after-school intervention</a:t>
          </a:r>
        </a:p>
      </dgm:t>
    </dgm:pt>
    <dgm:pt modelId="{155959FB-91CB-4C1A-8009-322165769AE2}" type="parTrans" cxnId="{5CBB931A-A45B-4FE9-9C2A-5A74F01E62E3}">
      <dgm:prSet/>
      <dgm:spPr/>
      <dgm:t>
        <a:bodyPr/>
        <a:lstStyle/>
        <a:p>
          <a:endParaRPr lang="en-US"/>
        </a:p>
      </dgm:t>
    </dgm:pt>
    <dgm:pt modelId="{8D9E0D5C-948C-4FD2-88EA-445473559C0B}" type="sibTrans" cxnId="{5CBB931A-A45B-4FE9-9C2A-5A74F01E62E3}">
      <dgm:prSet/>
      <dgm:spPr/>
      <dgm:t>
        <a:bodyPr/>
        <a:lstStyle/>
        <a:p>
          <a:endParaRPr lang="en-US"/>
        </a:p>
      </dgm:t>
    </dgm:pt>
    <dgm:pt modelId="{07441011-4406-427D-AFAA-5F3D0B189C5A}">
      <dgm:prSet custT="1"/>
      <dgm:spPr/>
      <dgm:t>
        <a:bodyPr/>
        <a:lstStyle/>
        <a:p>
          <a:pPr marL="171450" indent="-117475"/>
          <a:r>
            <a:rPr lang="en-US" sz="1500" b="0" baseline="0" dirty="0" smtClean="0"/>
            <a:t>Experiential learning</a:t>
          </a:r>
          <a:endParaRPr lang="en-US" sz="1500" b="0" dirty="0" smtClean="0"/>
        </a:p>
      </dgm:t>
    </dgm:pt>
    <dgm:pt modelId="{5748FD88-694D-496B-BF36-403D9552B307}" type="parTrans" cxnId="{D39CA73F-CBEF-4D22-B631-DFB8992BB0FF}">
      <dgm:prSet/>
      <dgm:spPr/>
      <dgm:t>
        <a:bodyPr/>
        <a:lstStyle/>
        <a:p>
          <a:endParaRPr lang="en-US"/>
        </a:p>
      </dgm:t>
    </dgm:pt>
    <dgm:pt modelId="{099FA716-C365-4203-AD60-E5D89075EBEB}" type="sibTrans" cxnId="{D39CA73F-CBEF-4D22-B631-DFB8992BB0FF}">
      <dgm:prSet/>
      <dgm:spPr/>
      <dgm:t>
        <a:bodyPr/>
        <a:lstStyle/>
        <a:p>
          <a:endParaRPr lang="en-US"/>
        </a:p>
      </dgm:t>
    </dgm:pt>
    <dgm:pt modelId="{5D57CF95-8BFD-428E-9AC1-2CF329BE95B0}">
      <dgm:prSet/>
      <dgm:spPr/>
      <dgm:t>
        <a:bodyPr/>
        <a:lstStyle/>
        <a:p>
          <a:r>
            <a:rPr lang="en-US" b="0" baseline="0" dirty="0" smtClean="0"/>
            <a:t>Partnerships with community organizations</a:t>
          </a:r>
          <a:endParaRPr lang="en-US" b="0" dirty="0"/>
        </a:p>
      </dgm:t>
    </dgm:pt>
    <dgm:pt modelId="{D52FFCC5-AAA6-441F-9D6B-2ADCA6D8BE91}" type="parTrans" cxnId="{E3CDBF5C-3C74-49A3-AB05-A690AD8A5C3D}">
      <dgm:prSet/>
      <dgm:spPr/>
      <dgm:t>
        <a:bodyPr/>
        <a:lstStyle/>
        <a:p>
          <a:endParaRPr lang="en-US"/>
        </a:p>
      </dgm:t>
    </dgm:pt>
    <dgm:pt modelId="{1591E839-414F-4A44-A378-9C28BDB9BC74}" type="sibTrans" cxnId="{E3CDBF5C-3C74-49A3-AB05-A690AD8A5C3D}">
      <dgm:prSet/>
      <dgm:spPr/>
      <dgm:t>
        <a:bodyPr/>
        <a:lstStyle/>
        <a:p>
          <a:endParaRPr lang="en-US"/>
        </a:p>
      </dgm:t>
    </dgm:pt>
    <dgm:pt modelId="{E19FD017-9F3A-42B2-BAA4-60D48D6DFEF1}">
      <dgm:prSet custT="1"/>
      <dgm:spPr/>
      <dgm:t>
        <a:bodyPr/>
        <a:lstStyle/>
        <a:p>
          <a:pPr marL="171450" indent="-117475"/>
          <a:r>
            <a:rPr lang="en-US" sz="1500" b="0" dirty="0" smtClean="0"/>
            <a:t>Double blocks</a:t>
          </a:r>
          <a:endParaRPr lang="en-US" sz="1500" b="1" baseline="0" dirty="0" smtClean="0"/>
        </a:p>
      </dgm:t>
    </dgm:pt>
    <dgm:pt modelId="{DC9F56D3-23CB-4D33-B84D-43178194F80F}" type="parTrans" cxnId="{7EF88817-B96A-4E03-A291-CF43792AB2A9}">
      <dgm:prSet/>
      <dgm:spPr/>
      <dgm:t>
        <a:bodyPr/>
        <a:lstStyle/>
        <a:p>
          <a:endParaRPr lang="en-US"/>
        </a:p>
      </dgm:t>
    </dgm:pt>
    <dgm:pt modelId="{34F0FEFB-F708-4DD6-AFA5-B0B91C524810}" type="sibTrans" cxnId="{7EF88817-B96A-4E03-A291-CF43792AB2A9}">
      <dgm:prSet/>
      <dgm:spPr/>
      <dgm:t>
        <a:bodyPr/>
        <a:lstStyle/>
        <a:p>
          <a:endParaRPr lang="en-US"/>
        </a:p>
      </dgm:t>
    </dgm:pt>
    <dgm:pt modelId="{4F47444D-4BDB-429F-8834-898EA62C8005}">
      <dgm:prSet custT="1"/>
      <dgm:spPr/>
      <dgm:t>
        <a:bodyPr/>
        <a:lstStyle/>
        <a:p>
          <a:pPr marL="171450" indent="-117475"/>
          <a:r>
            <a:rPr lang="en-US" sz="1500" b="0" dirty="0" smtClean="0"/>
            <a:t>After-school intervention</a:t>
          </a:r>
          <a:endParaRPr lang="en-US" sz="1500" b="1" baseline="0" dirty="0" smtClean="0"/>
        </a:p>
      </dgm:t>
    </dgm:pt>
    <dgm:pt modelId="{B0979425-B14F-4647-92D9-FC3F12955039}" type="parTrans" cxnId="{F3A39610-D765-4B4B-BF8E-1D621E335822}">
      <dgm:prSet/>
      <dgm:spPr/>
      <dgm:t>
        <a:bodyPr/>
        <a:lstStyle/>
        <a:p>
          <a:endParaRPr lang="en-US"/>
        </a:p>
      </dgm:t>
    </dgm:pt>
    <dgm:pt modelId="{52C76067-4BBC-4EB8-ABBD-3F21F682E0B8}" type="sibTrans" cxnId="{F3A39610-D765-4B4B-BF8E-1D621E335822}">
      <dgm:prSet/>
      <dgm:spPr/>
      <dgm:t>
        <a:bodyPr/>
        <a:lstStyle/>
        <a:p>
          <a:endParaRPr lang="en-US"/>
        </a:p>
      </dgm:t>
    </dgm:pt>
    <dgm:pt modelId="{74B51ACD-A271-4CF7-9D7A-4DE198476CF5}">
      <dgm:prSet custT="1"/>
      <dgm:spPr/>
      <dgm:t>
        <a:bodyPr/>
        <a:lstStyle/>
        <a:p>
          <a:pPr marL="171450" indent="-117475"/>
          <a:r>
            <a:rPr lang="en-US" sz="1500" b="0" dirty="0" smtClean="0"/>
            <a:t>Short-cycle</a:t>
          </a:r>
          <a:r>
            <a:rPr lang="en-US" sz="1500" b="0" baseline="0" dirty="0" smtClean="0"/>
            <a:t> assessments</a:t>
          </a:r>
          <a:endParaRPr lang="en-US" sz="1500" b="1" baseline="0" dirty="0" smtClean="0"/>
        </a:p>
      </dgm:t>
    </dgm:pt>
    <dgm:pt modelId="{480076CC-F850-4442-BEB5-B2554868F411}" type="parTrans" cxnId="{3C702CFF-D1E7-4913-9742-7B6A28802C37}">
      <dgm:prSet/>
      <dgm:spPr/>
      <dgm:t>
        <a:bodyPr/>
        <a:lstStyle/>
        <a:p>
          <a:endParaRPr lang="en-US"/>
        </a:p>
      </dgm:t>
    </dgm:pt>
    <dgm:pt modelId="{34791407-27D4-4E16-9A1D-804D92DDE154}" type="sibTrans" cxnId="{3C702CFF-D1E7-4913-9742-7B6A28802C37}">
      <dgm:prSet/>
      <dgm:spPr/>
      <dgm:t>
        <a:bodyPr/>
        <a:lstStyle/>
        <a:p>
          <a:endParaRPr lang="en-US"/>
        </a:p>
      </dgm:t>
    </dgm:pt>
    <dgm:pt modelId="{614B8584-EA0A-4059-8370-FE3F17B1317F}">
      <dgm:prSet/>
      <dgm:spPr/>
      <dgm:t>
        <a:bodyPr/>
        <a:lstStyle/>
        <a:p>
          <a:r>
            <a:rPr lang="en-US" b="0" baseline="0" dirty="0" smtClean="0"/>
            <a:t>Autonomy from standard district practices and protocols</a:t>
          </a:r>
        </a:p>
      </dgm:t>
    </dgm:pt>
    <dgm:pt modelId="{D3368C5C-A2D1-4DDB-B1E2-E031B332F285}" type="parTrans" cxnId="{C1B11461-7683-4650-9DBC-D568511E4844}">
      <dgm:prSet/>
      <dgm:spPr/>
      <dgm:t>
        <a:bodyPr/>
        <a:lstStyle/>
        <a:p>
          <a:endParaRPr lang="en-US"/>
        </a:p>
      </dgm:t>
    </dgm:pt>
    <dgm:pt modelId="{AC999D09-07C5-40C4-A520-A2159DC1BBB0}" type="sibTrans" cxnId="{C1B11461-7683-4650-9DBC-D568511E4844}">
      <dgm:prSet/>
      <dgm:spPr/>
      <dgm:t>
        <a:bodyPr/>
        <a:lstStyle/>
        <a:p>
          <a:endParaRPr lang="en-US"/>
        </a:p>
      </dgm:t>
    </dgm:pt>
    <dgm:pt modelId="{F21EE1B9-3EE3-4D74-BD17-31977B2EEE88}" type="pres">
      <dgm:prSet presAssocID="{A6A2E24A-FEBE-4C1A-9D0E-8FD08905AA7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36489F0-655F-4B4C-AE23-3930B8DDDD45}" type="pres">
      <dgm:prSet presAssocID="{90AF46F6-A542-4479-9327-DE05F131DA43}" presName="composite" presStyleCnt="0"/>
      <dgm:spPr/>
    </dgm:pt>
    <dgm:pt modelId="{A30AC10B-BEEA-45B9-8692-C38DD1F0BFE8}" type="pres">
      <dgm:prSet presAssocID="{90AF46F6-A542-4479-9327-DE05F131DA4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F9C61-BE78-4FF7-ACCA-D0E8A2F1C35A}" type="pres">
      <dgm:prSet presAssocID="{90AF46F6-A542-4479-9327-DE05F131DA4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5FB866-C4BA-4FEC-BC12-5D6F2CFBBE91}" type="pres">
      <dgm:prSet presAssocID="{17312CED-4839-4B73-9EC1-C439FD2FB87C}" presName="space" presStyleCnt="0"/>
      <dgm:spPr/>
    </dgm:pt>
    <dgm:pt modelId="{3201BED0-8E97-4E6D-A36A-07D23AA8C30D}" type="pres">
      <dgm:prSet presAssocID="{4B8C2C4B-B278-4500-B1BE-EF36D356F6E2}" presName="composite" presStyleCnt="0"/>
      <dgm:spPr/>
    </dgm:pt>
    <dgm:pt modelId="{D64BD34D-69B4-4249-AED5-757A26D637AA}" type="pres">
      <dgm:prSet presAssocID="{4B8C2C4B-B278-4500-B1BE-EF36D356F6E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41B844-D9C4-4CC3-920B-33DF3B984231}" type="pres">
      <dgm:prSet presAssocID="{4B8C2C4B-B278-4500-B1BE-EF36D356F6E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7F840C-1F00-402F-8885-3717A5456881}" type="pres">
      <dgm:prSet presAssocID="{5A23F2E9-2DC1-4796-ADC1-295BD733ABEE}" presName="space" presStyleCnt="0"/>
      <dgm:spPr/>
    </dgm:pt>
    <dgm:pt modelId="{AA4346FB-6073-459B-8062-5D785215078D}" type="pres">
      <dgm:prSet presAssocID="{98131195-4DF8-428B-914D-B286A0226059}" presName="composite" presStyleCnt="0"/>
      <dgm:spPr/>
    </dgm:pt>
    <dgm:pt modelId="{2B62893C-5660-4696-96D0-5CC6773387AD}" type="pres">
      <dgm:prSet presAssocID="{98131195-4DF8-428B-914D-B286A022605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031C64-1A3D-4F17-B280-8CAE12878682}" type="pres">
      <dgm:prSet presAssocID="{98131195-4DF8-428B-914D-B286A022605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3CDBF5C-3C74-49A3-AB05-A690AD8A5C3D}" srcId="{90AF46F6-A542-4479-9327-DE05F131DA43}" destId="{5D57CF95-8BFD-428E-9AC1-2CF329BE95B0}" srcOrd="5" destOrd="0" parTransId="{D52FFCC5-AAA6-441F-9D6B-2ADCA6D8BE91}" sibTransId="{1591E839-414F-4A44-A378-9C28BDB9BC74}"/>
    <dgm:cxn modelId="{9E452B4A-2079-4EA5-936E-61A5481ECBD5}" type="presOf" srcId="{5976D612-DABA-4C54-8EC6-F1F50380F8EE}" destId="{C1031C64-1A3D-4F17-B280-8CAE12878682}" srcOrd="0" destOrd="1" presId="urn:microsoft.com/office/officeart/2005/8/layout/hList1"/>
    <dgm:cxn modelId="{7EF88817-B96A-4E03-A291-CF43792AB2A9}" srcId="{4B8C2C4B-B278-4500-B1BE-EF36D356F6E2}" destId="{E19FD017-9F3A-42B2-BAA4-60D48D6DFEF1}" srcOrd="1" destOrd="0" parTransId="{DC9F56D3-23CB-4D33-B84D-43178194F80F}" sibTransId="{34F0FEFB-F708-4DD6-AFA5-B0B91C524810}"/>
    <dgm:cxn modelId="{59709B87-E3D9-4CCF-A5C8-E3C440A5212F}" srcId="{A6A2E24A-FEBE-4C1A-9D0E-8FD08905AA7D}" destId="{90AF46F6-A542-4479-9327-DE05F131DA43}" srcOrd="0" destOrd="0" parTransId="{550BD556-8B02-41BF-868D-9F07E5C01025}" sibTransId="{17312CED-4839-4B73-9EC1-C439FD2FB87C}"/>
    <dgm:cxn modelId="{D6F927E7-AE4C-48CF-A8AB-87D103F3D6D6}" srcId="{98131195-4DF8-428B-914D-B286A0226059}" destId="{72344678-8C0C-464B-952A-8DF84A5EA5AE}" srcOrd="0" destOrd="0" parTransId="{D282CD4F-90FE-441D-B0E9-E74B52EE4963}" sibTransId="{6698DAD5-5E60-4951-B972-66C98859B6F2}"/>
    <dgm:cxn modelId="{A16E271F-D764-49E3-B1CF-8D0DEBF1B717}" srcId="{90AF46F6-A542-4479-9327-DE05F131DA43}" destId="{75F793AE-EE52-4D56-9743-BB8123F8E4B1}" srcOrd="4" destOrd="0" parTransId="{8B91226A-856F-419E-A12A-44E06DC676A5}" sibTransId="{D22F17A4-669E-4268-9596-1AFA3A7B0973}"/>
    <dgm:cxn modelId="{3748284E-33CE-44A5-8B47-B3040F83466F}" type="presOf" srcId="{AE6997D1-F340-486B-A84A-7F0CB6451115}" destId="{C1031C64-1A3D-4F17-B280-8CAE12878682}" srcOrd="0" destOrd="2" presId="urn:microsoft.com/office/officeart/2005/8/layout/hList1"/>
    <dgm:cxn modelId="{AEC6671F-320C-4C90-82D5-1A54FE2E0FF2}" type="presOf" srcId="{98131195-4DF8-428B-914D-B286A0226059}" destId="{2B62893C-5660-4696-96D0-5CC6773387AD}" srcOrd="0" destOrd="0" presId="urn:microsoft.com/office/officeart/2005/8/layout/hList1"/>
    <dgm:cxn modelId="{95DA8849-5EC8-4B50-A636-8B3836B94F15}" srcId="{A6A2E24A-FEBE-4C1A-9D0E-8FD08905AA7D}" destId="{4B8C2C4B-B278-4500-B1BE-EF36D356F6E2}" srcOrd="1" destOrd="0" parTransId="{724D4B0A-4766-4D9D-BDF6-70F575C62667}" sibTransId="{5A23F2E9-2DC1-4796-ADC1-295BD733ABEE}"/>
    <dgm:cxn modelId="{AEAB0B16-5A9C-4DED-82FF-7D412880A87B}" type="presOf" srcId="{A6A2E24A-FEBE-4C1A-9D0E-8FD08905AA7D}" destId="{F21EE1B9-3EE3-4D74-BD17-31977B2EEE88}" srcOrd="0" destOrd="0" presId="urn:microsoft.com/office/officeart/2005/8/layout/hList1"/>
    <dgm:cxn modelId="{E9C1A543-B564-407B-B8D1-C178E3301940}" srcId="{A6A2E24A-FEBE-4C1A-9D0E-8FD08905AA7D}" destId="{98131195-4DF8-428B-914D-B286A0226059}" srcOrd="2" destOrd="0" parTransId="{4C3E31BB-6C41-4BF3-BAFB-2032D5AF1A9F}" sibTransId="{73A7AD9B-6CEE-40B9-A0C8-0E760380D4B2}"/>
    <dgm:cxn modelId="{4DDBBCEF-4A22-4B1B-B5D9-8A58A0919FF9}" type="presOf" srcId="{74B51ACD-A271-4CF7-9D7A-4DE198476CF5}" destId="{2741B844-D9C4-4CC3-920B-33DF3B984231}" srcOrd="0" destOrd="3" presId="urn:microsoft.com/office/officeart/2005/8/layout/hList1"/>
    <dgm:cxn modelId="{E3EC78A6-A0A6-42DC-A53B-EFD0BFD3A8D3}" srcId="{90AF46F6-A542-4479-9327-DE05F131DA43}" destId="{D282049B-37CC-4F20-A69E-7C4D04078CA4}" srcOrd="3" destOrd="0" parTransId="{88FE9CC0-0A0C-4642-9985-627418D0B73C}" sibTransId="{14F6C61E-65E5-488B-90F8-3661BE4755E7}"/>
    <dgm:cxn modelId="{A45562F9-AE8C-4C8D-BC52-E29D0719D91A}" srcId="{98131195-4DF8-428B-914D-B286A0226059}" destId="{AE6997D1-F340-486B-A84A-7F0CB6451115}" srcOrd="2" destOrd="0" parTransId="{1D4657D3-EB85-4367-B39E-F441C81D6DD7}" sibTransId="{400A6ED1-3F96-4389-862F-4A508E63FE8A}"/>
    <dgm:cxn modelId="{5CBB931A-A45B-4FE9-9C2A-5A74F01E62E3}" srcId="{4B8C2C4B-B278-4500-B1BE-EF36D356F6E2}" destId="{F1608837-90E0-40C7-A81C-6A3150DFE0F1}" srcOrd="6" destOrd="0" parTransId="{155959FB-91CB-4C1A-8009-322165769AE2}" sibTransId="{8D9E0D5C-948C-4FD2-88EA-445473559C0B}"/>
    <dgm:cxn modelId="{CC32F986-B358-4C57-9354-B859B979BF0A}" type="presOf" srcId="{DA47FF9E-F836-4415-B581-730A9F33853F}" destId="{2741B844-D9C4-4CC3-920B-33DF3B984231}" srcOrd="0" destOrd="4" presId="urn:microsoft.com/office/officeart/2005/8/layout/hList1"/>
    <dgm:cxn modelId="{AECD757F-8973-48AC-9266-F6BAAF6F9560}" srcId="{90AF46F6-A542-4479-9327-DE05F131DA43}" destId="{C87A2DF1-9383-429A-B9A9-A1D61A555671}" srcOrd="2" destOrd="0" parTransId="{C26F033F-37DD-49DE-AF47-0B21398BBBC9}" sibTransId="{6B0DD61D-ACB3-4D15-A831-541A4731EBAB}"/>
    <dgm:cxn modelId="{96B910F3-A358-431B-AA61-D54023481175}" type="presOf" srcId="{C87A2DF1-9383-429A-B9A9-A1D61A555671}" destId="{28AF9C61-BE78-4FF7-ACCA-D0E8A2F1C35A}" srcOrd="0" destOrd="2" presId="urn:microsoft.com/office/officeart/2005/8/layout/hList1"/>
    <dgm:cxn modelId="{F3A39610-D765-4B4B-BF8E-1D621E335822}" srcId="{4B8C2C4B-B278-4500-B1BE-EF36D356F6E2}" destId="{4F47444D-4BDB-429F-8834-898EA62C8005}" srcOrd="2" destOrd="0" parTransId="{B0979425-B14F-4647-92D9-FC3F12955039}" sibTransId="{52C76067-4BBC-4EB8-ABBD-3F21F682E0B8}"/>
    <dgm:cxn modelId="{3AFCB420-8B64-4985-9DF8-C809333866D1}" srcId="{4B8C2C4B-B278-4500-B1BE-EF36D356F6E2}" destId="{1D28E870-E8E3-4F79-9149-9FD6BF5F7F61}" srcOrd="5" destOrd="0" parTransId="{089FA969-9AF6-4F9E-A70E-974BAD41747D}" sibTransId="{E95258F3-2ED3-47CE-8D83-AC029621C237}"/>
    <dgm:cxn modelId="{4F4A645A-B3C5-49DA-8C3E-D71AB855EAA3}" type="presOf" srcId="{4F47444D-4BDB-429F-8834-898EA62C8005}" destId="{2741B844-D9C4-4CC3-920B-33DF3B984231}" srcOrd="0" destOrd="2" presId="urn:microsoft.com/office/officeart/2005/8/layout/hList1"/>
    <dgm:cxn modelId="{DC1934E5-C5D0-4E47-801B-09E0031AA48E}" type="presOf" srcId="{614B8584-EA0A-4059-8370-FE3F17B1317F}" destId="{28AF9C61-BE78-4FF7-ACCA-D0E8A2F1C35A}" srcOrd="0" destOrd="0" presId="urn:microsoft.com/office/officeart/2005/8/layout/hList1"/>
    <dgm:cxn modelId="{1E12C352-D6C8-499E-9553-524CFB977B6E}" type="presOf" srcId="{D282049B-37CC-4F20-A69E-7C4D04078CA4}" destId="{28AF9C61-BE78-4FF7-ACCA-D0E8A2F1C35A}" srcOrd="0" destOrd="3" presId="urn:microsoft.com/office/officeart/2005/8/layout/hList1"/>
    <dgm:cxn modelId="{E4E10CFB-7387-46F5-B18C-9FF2D0FD666E}" srcId="{90AF46F6-A542-4479-9327-DE05F131DA43}" destId="{C10103AB-1434-4AF8-9EE4-7A5F4A423011}" srcOrd="1" destOrd="0" parTransId="{5E373F19-A652-4881-AD0D-D5538E04335C}" sibTransId="{3AE6D199-96C9-41FC-8366-25AF7DCD4060}"/>
    <dgm:cxn modelId="{12042794-A360-48EE-AC7E-CBE9F4EE6930}" type="presOf" srcId="{72344678-8C0C-464B-952A-8DF84A5EA5AE}" destId="{C1031C64-1A3D-4F17-B280-8CAE12878682}" srcOrd="0" destOrd="0" presId="urn:microsoft.com/office/officeart/2005/8/layout/hList1"/>
    <dgm:cxn modelId="{CA47F364-0D30-47E8-A332-9667DC0413B9}" type="presOf" srcId="{07441011-4406-427D-AFAA-5F3D0B189C5A}" destId="{2741B844-D9C4-4CC3-920B-33DF3B984231}" srcOrd="0" destOrd="7" presId="urn:microsoft.com/office/officeart/2005/8/layout/hList1"/>
    <dgm:cxn modelId="{66E8D06B-F4DC-493B-ACAC-9265D89F4373}" type="presOf" srcId="{E19FD017-9F3A-42B2-BAA4-60D48D6DFEF1}" destId="{2741B844-D9C4-4CC3-920B-33DF3B984231}" srcOrd="0" destOrd="1" presId="urn:microsoft.com/office/officeart/2005/8/layout/hList1"/>
    <dgm:cxn modelId="{C1B11461-7683-4650-9DBC-D568511E4844}" srcId="{90AF46F6-A542-4479-9327-DE05F131DA43}" destId="{614B8584-EA0A-4059-8370-FE3F17B1317F}" srcOrd="0" destOrd="0" parTransId="{D3368C5C-A2D1-4DDB-B1E2-E031B332F285}" sibTransId="{AC999D09-07C5-40C4-A520-A2159DC1BBB0}"/>
    <dgm:cxn modelId="{F87DA8D6-7EAF-4401-833E-E811F6BCBA50}" srcId="{4B8C2C4B-B278-4500-B1BE-EF36D356F6E2}" destId="{DA47FF9E-F836-4415-B581-730A9F33853F}" srcOrd="4" destOrd="0" parTransId="{26B33742-8D13-4FAD-97EF-0857D4E24CB5}" sibTransId="{78FE6BE6-0578-433A-B6F0-E6C11849FBA0}"/>
    <dgm:cxn modelId="{92493BFC-A475-4F42-AE07-CD22D99FAC00}" type="presOf" srcId="{90AF46F6-A542-4479-9327-DE05F131DA43}" destId="{A30AC10B-BEEA-45B9-8692-C38DD1F0BFE8}" srcOrd="0" destOrd="0" presId="urn:microsoft.com/office/officeart/2005/8/layout/hList1"/>
    <dgm:cxn modelId="{2D661584-D19E-4509-846F-5F8554C62F60}" type="presOf" srcId="{C10103AB-1434-4AF8-9EE4-7A5F4A423011}" destId="{28AF9C61-BE78-4FF7-ACCA-D0E8A2F1C35A}" srcOrd="0" destOrd="1" presId="urn:microsoft.com/office/officeart/2005/8/layout/hList1"/>
    <dgm:cxn modelId="{78747121-9947-4352-A1C3-F2FE6D1465F3}" srcId="{4B8C2C4B-B278-4500-B1BE-EF36D356F6E2}" destId="{46B2A403-D986-482F-81EC-7742516E1183}" srcOrd="0" destOrd="0" parTransId="{5786593A-E05E-457A-879D-9DBC68DE9A66}" sibTransId="{4C70A74E-8531-41DA-A5E7-CBF27B478437}"/>
    <dgm:cxn modelId="{B3466834-3E40-4D80-9ED7-BD507890789F}" type="presOf" srcId="{75F793AE-EE52-4D56-9743-BB8123F8E4B1}" destId="{28AF9C61-BE78-4FF7-ACCA-D0E8A2F1C35A}" srcOrd="0" destOrd="4" presId="urn:microsoft.com/office/officeart/2005/8/layout/hList1"/>
    <dgm:cxn modelId="{98708A1F-74D8-4D68-988D-9E6D94DC4502}" type="presOf" srcId="{4B8C2C4B-B278-4500-B1BE-EF36D356F6E2}" destId="{D64BD34D-69B4-4249-AED5-757A26D637AA}" srcOrd="0" destOrd="0" presId="urn:microsoft.com/office/officeart/2005/8/layout/hList1"/>
    <dgm:cxn modelId="{73A76AC1-E0D9-4BFD-8E1F-C8A7E2BBDCC6}" type="presOf" srcId="{1D28E870-E8E3-4F79-9149-9FD6BF5F7F61}" destId="{2741B844-D9C4-4CC3-920B-33DF3B984231}" srcOrd="0" destOrd="5" presId="urn:microsoft.com/office/officeart/2005/8/layout/hList1"/>
    <dgm:cxn modelId="{294D38EA-C1D3-481F-BE2B-FA316F8789C0}" type="presOf" srcId="{5D57CF95-8BFD-428E-9AC1-2CF329BE95B0}" destId="{28AF9C61-BE78-4FF7-ACCA-D0E8A2F1C35A}" srcOrd="0" destOrd="5" presId="urn:microsoft.com/office/officeart/2005/8/layout/hList1"/>
    <dgm:cxn modelId="{AF4240F6-CBBE-4B35-98B9-09DD94C8260D}" type="presOf" srcId="{46B2A403-D986-482F-81EC-7742516E1183}" destId="{2741B844-D9C4-4CC3-920B-33DF3B984231}" srcOrd="0" destOrd="0" presId="urn:microsoft.com/office/officeart/2005/8/layout/hList1"/>
    <dgm:cxn modelId="{81BB00BF-4181-4E9E-B111-B4FA1AAE8B25}" srcId="{98131195-4DF8-428B-914D-B286A0226059}" destId="{5976D612-DABA-4C54-8EC6-F1F50380F8EE}" srcOrd="1" destOrd="0" parTransId="{4EDB1B88-F187-4703-AD1C-406C853F8D87}" sibTransId="{3566503E-3FA2-4846-9850-9A403652FC21}"/>
    <dgm:cxn modelId="{3C702CFF-D1E7-4913-9742-7B6A28802C37}" srcId="{4B8C2C4B-B278-4500-B1BE-EF36D356F6E2}" destId="{74B51ACD-A271-4CF7-9D7A-4DE198476CF5}" srcOrd="3" destOrd="0" parTransId="{480076CC-F850-4442-BEB5-B2554868F411}" sibTransId="{34791407-27D4-4E16-9A1D-804D92DDE154}"/>
    <dgm:cxn modelId="{D39CA73F-CBEF-4D22-B631-DFB8992BB0FF}" srcId="{F1608837-90E0-40C7-A81C-6A3150DFE0F1}" destId="{07441011-4406-427D-AFAA-5F3D0B189C5A}" srcOrd="0" destOrd="0" parTransId="{5748FD88-694D-496B-BF36-403D9552B307}" sibTransId="{099FA716-C365-4203-AD60-E5D89075EBEB}"/>
    <dgm:cxn modelId="{733ED258-DD74-4D65-B436-33DA520D1FE3}" type="presOf" srcId="{F1608837-90E0-40C7-A81C-6A3150DFE0F1}" destId="{2741B844-D9C4-4CC3-920B-33DF3B984231}" srcOrd="0" destOrd="6" presId="urn:microsoft.com/office/officeart/2005/8/layout/hList1"/>
    <dgm:cxn modelId="{C78E9A97-F3FC-4F6B-8B00-A3F280F520C6}" type="presParOf" srcId="{F21EE1B9-3EE3-4D74-BD17-31977B2EEE88}" destId="{C36489F0-655F-4B4C-AE23-3930B8DDDD45}" srcOrd="0" destOrd="0" presId="urn:microsoft.com/office/officeart/2005/8/layout/hList1"/>
    <dgm:cxn modelId="{7A4595B0-2138-424B-8827-FB6A7E950722}" type="presParOf" srcId="{C36489F0-655F-4B4C-AE23-3930B8DDDD45}" destId="{A30AC10B-BEEA-45B9-8692-C38DD1F0BFE8}" srcOrd="0" destOrd="0" presId="urn:microsoft.com/office/officeart/2005/8/layout/hList1"/>
    <dgm:cxn modelId="{9C1A1D10-6941-41B7-8539-CCC63D2760A4}" type="presParOf" srcId="{C36489F0-655F-4B4C-AE23-3930B8DDDD45}" destId="{28AF9C61-BE78-4FF7-ACCA-D0E8A2F1C35A}" srcOrd="1" destOrd="0" presId="urn:microsoft.com/office/officeart/2005/8/layout/hList1"/>
    <dgm:cxn modelId="{079B1E70-BC28-405C-9E02-51C1AD4AF0E8}" type="presParOf" srcId="{F21EE1B9-3EE3-4D74-BD17-31977B2EEE88}" destId="{155FB866-C4BA-4FEC-BC12-5D6F2CFBBE91}" srcOrd="1" destOrd="0" presId="urn:microsoft.com/office/officeart/2005/8/layout/hList1"/>
    <dgm:cxn modelId="{EA6F77FD-4EFB-429E-970B-200DE357E458}" type="presParOf" srcId="{F21EE1B9-3EE3-4D74-BD17-31977B2EEE88}" destId="{3201BED0-8E97-4E6D-A36A-07D23AA8C30D}" srcOrd="2" destOrd="0" presId="urn:microsoft.com/office/officeart/2005/8/layout/hList1"/>
    <dgm:cxn modelId="{135D33E3-26F3-4AA9-811A-39DF50219C70}" type="presParOf" srcId="{3201BED0-8E97-4E6D-A36A-07D23AA8C30D}" destId="{D64BD34D-69B4-4249-AED5-757A26D637AA}" srcOrd="0" destOrd="0" presId="urn:microsoft.com/office/officeart/2005/8/layout/hList1"/>
    <dgm:cxn modelId="{E81E27F6-1454-4D1C-853A-E009BF267224}" type="presParOf" srcId="{3201BED0-8E97-4E6D-A36A-07D23AA8C30D}" destId="{2741B844-D9C4-4CC3-920B-33DF3B984231}" srcOrd="1" destOrd="0" presId="urn:microsoft.com/office/officeart/2005/8/layout/hList1"/>
    <dgm:cxn modelId="{9045A14E-41C8-452D-86B0-43E688082F09}" type="presParOf" srcId="{F21EE1B9-3EE3-4D74-BD17-31977B2EEE88}" destId="{BC7F840C-1F00-402F-8885-3717A5456881}" srcOrd="3" destOrd="0" presId="urn:microsoft.com/office/officeart/2005/8/layout/hList1"/>
    <dgm:cxn modelId="{9DE037A6-A8D0-488B-8A03-39A74D4F84A3}" type="presParOf" srcId="{F21EE1B9-3EE3-4D74-BD17-31977B2EEE88}" destId="{AA4346FB-6073-459B-8062-5D785215078D}" srcOrd="4" destOrd="0" presId="urn:microsoft.com/office/officeart/2005/8/layout/hList1"/>
    <dgm:cxn modelId="{56D05304-89A4-4EF1-BCE9-3CDA47F1EF8F}" type="presParOf" srcId="{AA4346FB-6073-459B-8062-5D785215078D}" destId="{2B62893C-5660-4696-96D0-5CC6773387AD}" srcOrd="0" destOrd="0" presId="urn:microsoft.com/office/officeart/2005/8/layout/hList1"/>
    <dgm:cxn modelId="{9B26E683-58CD-44A3-A471-D7DB23AFB670}" type="presParOf" srcId="{AA4346FB-6073-459B-8062-5D785215078D}" destId="{C1031C64-1A3D-4F17-B280-8CAE1287868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35AD833-3238-1542-9661-006A83823782}" type="doc">
      <dgm:prSet loTypeId="urn:microsoft.com/office/officeart/2005/8/layout/vList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33DFA8-0155-9441-BE5B-12B7C4AC09BF}">
      <dgm:prSet phldrT="[Text]"/>
      <dgm:spPr/>
      <dgm:t>
        <a:bodyPr/>
        <a:lstStyle/>
        <a:p>
          <a:r>
            <a:rPr lang="en-US" dirty="0" smtClean="0"/>
            <a:t>Instructional Leadership</a:t>
          </a:r>
          <a:endParaRPr lang="en-US" dirty="0"/>
        </a:p>
      </dgm:t>
    </dgm:pt>
    <dgm:pt modelId="{C40F1968-C52C-7248-AF17-9F336711AB16}" type="parTrans" cxnId="{9BC3C59C-F3B9-6E4A-A941-1CE8B0C9E964}">
      <dgm:prSet/>
      <dgm:spPr/>
      <dgm:t>
        <a:bodyPr/>
        <a:lstStyle/>
        <a:p>
          <a:endParaRPr lang="en-US"/>
        </a:p>
      </dgm:t>
    </dgm:pt>
    <dgm:pt modelId="{394BAF2C-C9C4-2546-B66F-787A334BA8B6}" type="sibTrans" cxnId="{9BC3C59C-F3B9-6E4A-A941-1CE8B0C9E964}">
      <dgm:prSet/>
      <dgm:spPr/>
      <dgm:t>
        <a:bodyPr/>
        <a:lstStyle/>
        <a:p>
          <a:endParaRPr lang="en-US"/>
        </a:p>
      </dgm:t>
    </dgm:pt>
    <dgm:pt modelId="{7C533780-BBEC-5043-83D8-ED2230824BE9}">
      <dgm:prSet phldrT="[Text]" custT="1"/>
      <dgm:spPr/>
      <dgm:t>
        <a:bodyPr/>
        <a:lstStyle/>
        <a:p>
          <a:r>
            <a:rPr lang="en-US" sz="1600" dirty="0" smtClean="0"/>
            <a:t>Implementing practices even when they deviate from norms to achieve goals</a:t>
          </a:r>
          <a:endParaRPr lang="en-US" sz="1600" dirty="0"/>
        </a:p>
      </dgm:t>
    </dgm:pt>
    <dgm:pt modelId="{B73773FB-3E3E-7441-9C4F-5C359F322225}" type="parTrans" cxnId="{34867CB4-8A32-B941-A281-0FE6191FAFAB}">
      <dgm:prSet/>
      <dgm:spPr/>
      <dgm:t>
        <a:bodyPr/>
        <a:lstStyle/>
        <a:p>
          <a:endParaRPr lang="en-US"/>
        </a:p>
      </dgm:t>
    </dgm:pt>
    <dgm:pt modelId="{A2201BA1-7AB7-5543-A872-934513017B18}" type="sibTrans" cxnId="{34867CB4-8A32-B941-A281-0FE6191FAFAB}">
      <dgm:prSet/>
      <dgm:spPr/>
      <dgm:t>
        <a:bodyPr/>
        <a:lstStyle/>
        <a:p>
          <a:endParaRPr lang="en-US"/>
        </a:p>
      </dgm:t>
    </dgm:pt>
    <dgm:pt modelId="{5EE61BE8-1A22-7848-B763-B62189758053}">
      <dgm:prSet phldrT="[Text]"/>
      <dgm:spPr/>
      <dgm:t>
        <a:bodyPr/>
        <a:lstStyle/>
        <a:p>
          <a:r>
            <a:rPr lang="en-US" dirty="0" smtClean="0"/>
            <a:t>Organizational Leadership</a:t>
          </a:r>
          <a:endParaRPr lang="en-US" dirty="0"/>
        </a:p>
      </dgm:t>
    </dgm:pt>
    <dgm:pt modelId="{9C4B1306-9954-6745-B5BA-CFBC896E2B5A}" type="parTrans" cxnId="{4908E9E8-1FB8-BB49-88CE-A7AA3784E877}">
      <dgm:prSet/>
      <dgm:spPr/>
      <dgm:t>
        <a:bodyPr/>
        <a:lstStyle/>
        <a:p>
          <a:endParaRPr lang="en-US"/>
        </a:p>
      </dgm:t>
    </dgm:pt>
    <dgm:pt modelId="{1715EB86-C64F-724D-88E2-CEEE54CF6333}" type="sibTrans" cxnId="{4908E9E8-1FB8-BB49-88CE-A7AA3784E877}">
      <dgm:prSet/>
      <dgm:spPr/>
      <dgm:t>
        <a:bodyPr/>
        <a:lstStyle/>
        <a:p>
          <a:endParaRPr lang="en-US"/>
        </a:p>
      </dgm:t>
    </dgm:pt>
    <dgm:pt modelId="{8D74D287-CA20-9E43-A0F5-5BBC5AA510BD}">
      <dgm:prSet phldrT="[Text]"/>
      <dgm:spPr/>
      <dgm:t>
        <a:bodyPr/>
        <a:lstStyle/>
        <a:p>
          <a:r>
            <a:rPr lang="en-US" dirty="0" smtClean="0"/>
            <a:t>Distributed Leadership</a:t>
          </a:r>
          <a:endParaRPr lang="en-US" dirty="0"/>
        </a:p>
      </dgm:t>
    </dgm:pt>
    <dgm:pt modelId="{149952AF-32E0-C147-8EDB-E5E1CFE22419}" type="parTrans" cxnId="{B5F32661-5E7C-DB49-916A-42FEA891CA19}">
      <dgm:prSet/>
      <dgm:spPr/>
      <dgm:t>
        <a:bodyPr/>
        <a:lstStyle/>
        <a:p>
          <a:endParaRPr lang="en-US"/>
        </a:p>
      </dgm:t>
    </dgm:pt>
    <dgm:pt modelId="{DC373F19-58EE-A045-82F7-7843F959B3F8}" type="sibTrans" cxnId="{B5F32661-5E7C-DB49-916A-42FEA891CA19}">
      <dgm:prSet/>
      <dgm:spPr/>
      <dgm:t>
        <a:bodyPr/>
        <a:lstStyle/>
        <a:p>
          <a:endParaRPr lang="en-US"/>
        </a:p>
      </dgm:t>
    </dgm:pt>
    <dgm:pt modelId="{5D3546A3-3FEF-A94E-8204-288BD16B19E8}">
      <dgm:prSet phldrT="[Text]" custT="1"/>
      <dgm:spPr/>
      <dgm:t>
        <a:bodyPr/>
        <a:lstStyle/>
        <a:p>
          <a:r>
            <a:rPr lang="en-US" sz="1600" dirty="0" smtClean="0"/>
            <a:t>Effective leadership teams Focused on instructional practices and results</a:t>
          </a:r>
          <a:endParaRPr lang="en-US" sz="1600" dirty="0"/>
        </a:p>
      </dgm:t>
    </dgm:pt>
    <dgm:pt modelId="{37C5A18A-AB8A-124C-8409-C0478AA7C195}" type="parTrans" cxnId="{6ABC3560-352F-D140-B5A7-C8707568908F}">
      <dgm:prSet/>
      <dgm:spPr/>
      <dgm:t>
        <a:bodyPr/>
        <a:lstStyle/>
        <a:p>
          <a:endParaRPr lang="en-US"/>
        </a:p>
      </dgm:t>
    </dgm:pt>
    <dgm:pt modelId="{8844F5C9-EF46-6F4C-8ABE-DA141C360E58}" type="sibTrans" cxnId="{6ABC3560-352F-D140-B5A7-C8707568908F}">
      <dgm:prSet/>
      <dgm:spPr/>
      <dgm:t>
        <a:bodyPr/>
        <a:lstStyle/>
        <a:p>
          <a:endParaRPr lang="en-US"/>
        </a:p>
      </dgm:t>
    </dgm:pt>
    <dgm:pt modelId="{82D6051E-6E73-9A47-BDE0-8803ACB756AE}">
      <dgm:prSet phldrT="[Text]"/>
      <dgm:spPr/>
      <dgm:t>
        <a:bodyPr/>
        <a:lstStyle/>
        <a:p>
          <a:r>
            <a:rPr lang="en-US" dirty="0" smtClean="0"/>
            <a:t>Change Management</a:t>
          </a:r>
          <a:endParaRPr lang="en-US" dirty="0"/>
        </a:p>
      </dgm:t>
    </dgm:pt>
    <dgm:pt modelId="{0DDE97E6-8C98-8149-921E-56ED52CD5E5B}" type="parTrans" cxnId="{919767C9-CE1E-674C-A68F-11984D3F7B5A}">
      <dgm:prSet/>
      <dgm:spPr/>
      <dgm:t>
        <a:bodyPr/>
        <a:lstStyle/>
        <a:p>
          <a:endParaRPr lang="en-US"/>
        </a:p>
      </dgm:t>
    </dgm:pt>
    <dgm:pt modelId="{613A6BCE-06A1-8645-8EFC-FFDB0D118588}" type="sibTrans" cxnId="{919767C9-CE1E-674C-A68F-11984D3F7B5A}">
      <dgm:prSet/>
      <dgm:spPr/>
      <dgm:t>
        <a:bodyPr/>
        <a:lstStyle/>
        <a:p>
          <a:endParaRPr lang="en-US"/>
        </a:p>
      </dgm:t>
    </dgm:pt>
    <dgm:pt modelId="{F4415132-AAC6-C042-8051-BEFB92A3724C}">
      <dgm:prSet phldrT="[Text]" custT="1"/>
      <dgm:spPr/>
      <dgm:t>
        <a:bodyPr/>
        <a:lstStyle/>
        <a:p>
          <a:r>
            <a:rPr lang="en-US" sz="1600" dirty="0" smtClean="0"/>
            <a:t>Driving for results </a:t>
          </a:r>
          <a:endParaRPr lang="en-US" sz="1600" dirty="0"/>
        </a:p>
      </dgm:t>
    </dgm:pt>
    <dgm:pt modelId="{288980F4-6883-924E-9846-90F3E468BAEF}" type="parTrans" cxnId="{1E5AB256-FF22-7743-AA3A-CCD958A19A71}">
      <dgm:prSet/>
      <dgm:spPr/>
      <dgm:t>
        <a:bodyPr/>
        <a:lstStyle/>
        <a:p>
          <a:endParaRPr lang="en-US"/>
        </a:p>
      </dgm:t>
    </dgm:pt>
    <dgm:pt modelId="{8D98730A-4D95-2342-AE5A-BB3A4C25649F}" type="sibTrans" cxnId="{1E5AB256-FF22-7743-AA3A-CCD958A19A71}">
      <dgm:prSet/>
      <dgm:spPr/>
      <dgm:t>
        <a:bodyPr/>
        <a:lstStyle/>
        <a:p>
          <a:endParaRPr lang="en-US"/>
        </a:p>
      </dgm:t>
    </dgm:pt>
    <dgm:pt modelId="{D4B8D86C-CB36-684E-ABC8-52BFF3F4D0F6}">
      <dgm:prSet phldrT="[Text]" custT="1"/>
      <dgm:spPr/>
      <dgm:t>
        <a:bodyPr/>
        <a:lstStyle/>
        <a:p>
          <a:r>
            <a:rPr lang="en-US" sz="1600" dirty="0" smtClean="0"/>
            <a:t>Concentrate on achieving a few tangible wins in year one</a:t>
          </a:r>
          <a:endParaRPr lang="en-US" sz="1600" dirty="0"/>
        </a:p>
      </dgm:t>
    </dgm:pt>
    <dgm:pt modelId="{AE2C968B-4113-0E47-8411-510DF9821382}" type="parTrans" cxnId="{95C8B726-E961-7947-8C56-61A9FFD7C3E4}">
      <dgm:prSet/>
      <dgm:spPr/>
      <dgm:t>
        <a:bodyPr/>
        <a:lstStyle/>
        <a:p>
          <a:endParaRPr lang="en-US"/>
        </a:p>
      </dgm:t>
    </dgm:pt>
    <dgm:pt modelId="{09ED7346-5799-AE41-90AD-586E5FC68442}" type="sibTrans" cxnId="{95C8B726-E961-7947-8C56-61A9FFD7C3E4}">
      <dgm:prSet/>
      <dgm:spPr/>
      <dgm:t>
        <a:bodyPr/>
        <a:lstStyle/>
        <a:p>
          <a:endParaRPr lang="en-US"/>
        </a:p>
      </dgm:t>
    </dgm:pt>
    <dgm:pt modelId="{E93889F4-B9BB-8441-AA23-40FA55E526D8}">
      <dgm:prSet custT="1"/>
      <dgm:spPr/>
      <dgm:t>
        <a:bodyPr/>
        <a:lstStyle/>
        <a:p>
          <a:r>
            <a:rPr lang="en-US" sz="1600" dirty="0" smtClean="0"/>
            <a:t>Ongoing development of teacher leadership capacity</a:t>
          </a:r>
          <a:endParaRPr lang="en-US" sz="1600" dirty="0"/>
        </a:p>
      </dgm:t>
    </dgm:pt>
    <dgm:pt modelId="{60D3C2FE-ED88-7541-A789-1506850BB601}" type="parTrans" cxnId="{B7ABC4DB-8E92-094E-AD44-39516EDCB4BE}">
      <dgm:prSet/>
      <dgm:spPr/>
      <dgm:t>
        <a:bodyPr/>
        <a:lstStyle/>
        <a:p>
          <a:endParaRPr lang="en-US"/>
        </a:p>
      </dgm:t>
    </dgm:pt>
    <dgm:pt modelId="{8D55F435-9240-0E46-8940-4B6B51D15D50}" type="sibTrans" cxnId="{B7ABC4DB-8E92-094E-AD44-39516EDCB4BE}">
      <dgm:prSet/>
      <dgm:spPr/>
      <dgm:t>
        <a:bodyPr/>
        <a:lstStyle/>
        <a:p>
          <a:endParaRPr lang="en-US"/>
        </a:p>
      </dgm:t>
    </dgm:pt>
    <dgm:pt modelId="{E456FEE7-5696-0B41-892E-07335661036A}">
      <dgm:prSet custT="1"/>
      <dgm:spPr/>
      <dgm:t>
        <a:bodyPr/>
        <a:lstStyle/>
        <a:p>
          <a:r>
            <a:rPr lang="en-US" sz="1600" dirty="0" smtClean="0"/>
            <a:t>Measuring and reporting ongoing progress</a:t>
          </a:r>
        </a:p>
      </dgm:t>
    </dgm:pt>
    <dgm:pt modelId="{C06B17A7-FD8A-D842-9F7D-5FDA319F34B2}" type="parTrans" cxnId="{647C25C4-2560-1046-AA91-FBBB885E8F6D}">
      <dgm:prSet/>
      <dgm:spPr/>
      <dgm:t>
        <a:bodyPr/>
        <a:lstStyle/>
        <a:p>
          <a:endParaRPr lang="en-US"/>
        </a:p>
      </dgm:t>
    </dgm:pt>
    <dgm:pt modelId="{8BB97B58-0227-2946-9924-CEAE8C4C8B60}" type="sibTrans" cxnId="{647C25C4-2560-1046-AA91-FBBB885E8F6D}">
      <dgm:prSet/>
      <dgm:spPr/>
      <dgm:t>
        <a:bodyPr/>
        <a:lstStyle/>
        <a:p>
          <a:endParaRPr lang="en-US"/>
        </a:p>
      </dgm:t>
    </dgm:pt>
    <dgm:pt modelId="{56333C2D-BAB9-0C4C-8D6E-12A95D09603C}">
      <dgm:prSet/>
      <dgm:spPr/>
      <dgm:t>
        <a:bodyPr/>
        <a:lstStyle/>
        <a:p>
          <a:r>
            <a:rPr lang="en-US" dirty="0" smtClean="0"/>
            <a:t>Community Engagement</a:t>
          </a:r>
        </a:p>
      </dgm:t>
    </dgm:pt>
    <dgm:pt modelId="{0B9EA657-2F41-5F44-B2E8-57952D14D770}" type="parTrans" cxnId="{2A5A81B2-7919-E549-A9E4-B7715CEF72F2}">
      <dgm:prSet/>
      <dgm:spPr/>
      <dgm:t>
        <a:bodyPr/>
        <a:lstStyle/>
        <a:p>
          <a:endParaRPr lang="en-US"/>
        </a:p>
      </dgm:t>
    </dgm:pt>
    <dgm:pt modelId="{56314A1A-E051-D94D-BA5A-CD960B9955C5}" type="sibTrans" cxnId="{2A5A81B2-7919-E549-A9E4-B7715CEF72F2}">
      <dgm:prSet/>
      <dgm:spPr/>
      <dgm:t>
        <a:bodyPr/>
        <a:lstStyle/>
        <a:p>
          <a:endParaRPr lang="en-US"/>
        </a:p>
      </dgm:t>
    </dgm:pt>
    <dgm:pt modelId="{F15F6063-59FC-C74A-B7B8-648A60E6CEDF}">
      <dgm:prSet custT="1"/>
      <dgm:spPr/>
      <dgm:t>
        <a:bodyPr/>
        <a:lstStyle/>
        <a:p>
          <a:r>
            <a:rPr lang="en-US" sz="1600" dirty="0" smtClean="0">
              <a:solidFill>
                <a:schemeClr val="tx1"/>
              </a:solidFill>
              <a:latin typeface="Calibri" pitchFamily="34" charset="0"/>
            </a:rPr>
            <a:t>Strong partnerships with parents and community organizations</a:t>
          </a:r>
          <a:endParaRPr lang="en-US" sz="1600" dirty="0" smtClean="0"/>
        </a:p>
      </dgm:t>
    </dgm:pt>
    <dgm:pt modelId="{82BDB242-E6C7-D54C-81DF-7CA667735DFC}" type="parTrans" cxnId="{201263B0-11E2-9F49-954D-BF4B2FB362E2}">
      <dgm:prSet/>
      <dgm:spPr/>
      <dgm:t>
        <a:bodyPr/>
        <a:lstStyle/>
        <a:p>
          <a:endParaRPr lang="en-US"/>
        </a:p>
      </dgm:t>
    </dgm:pt>
    <dgm:pt modelId="{08459477-9EA1-4C44-A426-1F4F3AE3836C}" type="sibTrans" cxnId="{201263B0-11E2-9F49-954D-BF4B2FB362E2}">
      <dgm:prSet/>
      <dgm:spPr/>
      <dgm:t>
        <a:bodyPr/>
        <a:lstStyle/>
        <a:p>
          <a:endParaRPr lang="en-US"/>
        </a:p>
      </dgm:t>
    </dgm:pt>
    <dgm:pt modelId="{3DE356F2-4C94-DD45-BF70-7B6C8679AD1E}">
      <dgm:prSet custT="1"/>
      <dgm:spPr/>
      <dgm:t>
        <a:bodyPr/>
        <a:lstStyle/>
        <a:p>
          <a:r>
            <a:rPr lang="en-US" sz="1600" dirty="0" smtClean="0">
              <a:solidFill>
                <a:schemeClr val="tx1"/>
              </a:solidFill>
              <a:latin typeface="Calibri" pitchFamily="34" charset="0"/>
            </a:rPr>
            <a:t>Frequent, high-quality opportunities for parents to participate in the school  </a:t>
          </a:r>
          <a:endParaRPr lang="en-US" sz="1600" dirty="0">
            <a:solidFill>
              <a:schemeClr val="tx1"/>
            </a:solidFill>
            <a:latin typeface="Calibri" pitchFamily="34" charset="0"/>
          </a:endParaRPr>
        </a:p>
      </dgm:t>
    </dgm:pt>
    <dgm:pt modelId="{728E296C-8DF4-D04D-8DC9-F0FD97BCF6B5}" type="parTrans" cxnId="{4DE01AB6-2A13-384B-B0DA-AABBE83436D6}">
      <dgm:prSet/>
      <dgm:spPr/>
      <dgm:t>
        <a:bodyPr/>
        <a:lstStyle/>
        <a:p>
          <a:endParaRPr lang="en-US"/>
        </a:p>
      </dgm:t>
    </dgm:pt>
    <dgm:pt modelId="{391BBE86-6500-0345-853B-2C9C56D24815}" type="sibTrans" cxnId="{4DE01AB6-2A13-384B-B0DA-AABBE83436D6}">
      <dgm:prSet/>
      <dgm:spPr/>
      <dgm:t>
        <a:bodyPr/>
        <a:lstStyle/>
        <a:p>
          <a:endParaRPr lang="en-US"/>
        </a:p>
      </dgm:t>
    </dgm:pt>
    <dgm:pt modelId="{F447DADE-9C9E-F24C-8E35-FBA1982A56FA}" type="pres">
      <dgm:prSet presAssocID="{F35AD833-3238-1542-9661-006A8382378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D0B2A29-0801-BD43-8B2A-DAB3852B0995}" type="pres">
      <dgm:prSet presAssocID="{BD33DFA8-0155-9441-BE5B-12B7C4AC09BF}" presName="linNode" presStyleCnt="0"/>
      <dgm:spPr/>
    </dgm:pt>
    <dgm:pt modelId="{7D522A9E-FAB5-6F40-8A18-5143ECB1FB14}" type="pres">
      <dgm:prSet presAssocID="{BD33DFA8-0155-9441-BE5B-12B7C4AC09BF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DAB43C-0493-2240-9CF7-244044A21EA7}" type="pres">
      <dgm:prSet presAssocID="{BD33DFA8-0155-9441-BE5B-12B7C4AC09BF}" presName="descendantText" presStyleLbl="align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D0C8D8-E0CA-3C42-8202-97647ADDE123}" type="pres">
      <dgm:prSet presAssocID="{394BAF2C-C9C4-2546-B66F-787A334BA8B6}" presName="sp" presStyleCnt="0"/>
      <dgm:spPr/>
    </dgm:pt>
    <dgm:pt modelId="{1E112128-F210-5A42-A13A-00747A77FC38}" type="pres">
      <dgm:prSet presAssocID="{5EE61BE8-1A22-7848-B763-B62189758053}" presName="linNode" presStyleCnt="0"/>
      <dgm:spPr/>
    </dgm:pt>
    <dgm:pt modelId="{6E66C828-24D7-3F4D-9229-EC33C76FD84C}" type="pres">
      <dgm:prSet presAssocID="{5EE61BE8-1A22-7848-B763-B62189758053}" presName="parentText" presStyleLbl="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84BE6C-AE81-5049-A571-1D3DF22F9CEB}" type="pres">
      <dgm:prSet presAssocID="{5EE61BE8-1A22-7848-B763-B62189758053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A3B7FF-91DE-F048-BC44-ED0B762C1ECD}" type="pres">
      <dgm:prSet presAssocID="{1715EB86-C64F-724D-88E2-CEEE54CF6333}" presName="sp" presStyleCnt="0"/>
      <dgm:spPr/>
    </dgm:pt>
    <dgm:pt modelId="{A07E4E47-3858-F245-9FA0-C06D20242ACC}" type="pres">
      <dgm:prSet presAssocID="{8D74D287-CA20-9E43-A0F5-5BBC5AA510BD}" presName="linNode" presStyleCnt="0"/>
      <dgm:spPr/>
    </dgm:pt>
    <dgm:pt modelId="{74FC5232-6C29-6B45-9125-379329786CA1}" type="pres">
      <dgm:prSet presAssocID="{8D74D287-CA20-9E43-A0F5-5BBC5AA510BD}" presName="parentText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A84F90-1C34-5A4C-B75F-48EA07499DDB}" type="pres">
      <dgm:prSet presAssocID="{8D74D287-CA20-9E43-A0F5-5BBC5AA510BD}" presName="descendantText" presStyleLbl="alignAccFollowNode1" presStyleIdx="2" presStyleCnt="5" custScaleY="1229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8E37C1-12B5-3845-89DF-0BED69C6CDF8}" type="pres">
      <dgm:prSet presAssocID="{DC373F19-58EE-A045-82F7-7843F959B3F8}" presName="sp" presStyleCnt="0"/>
      <dgm:spPr/>
    </dgm:pt>
    <dgm:pt modelId="{2ECE0733-0ECE-464C-A18B-E1F9A86B238E}" type="pres">
      <dgm:prSet presAssocID="{82D6051E-6E73-9A47-BDE0-8803ACB756AE}" presName="linNode" presStyleCnt="0"/>
      <dgm:spPr/>
    </dgm:pt>
    <dgm:pt modelId="{0038BFCF-3FEB-9941-A4B8-4CAFE7422451}" type="pres">
      <dgm:prSet presAssocID="{82D6051E-6E73-9A47-BDE0-8803ACB756AE}" presName="parentText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3B67A3-FE58-CD40-90F6-EA9159BB1731}" type="pres">
      <dgm:prSet presAssocID="{82D6051E-6E73-9A47-BDE0-8803ACB756AE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A34852-2D86-7F4B-A527-4389A6EB5F8B}" type="pres">
      <dgm:prSet presAssocID="{613A6BCE-06A1-8645-8EFC-FFDB0D118588}" presName="sp" presStyleCnt="0"/>
      <dgm:spPr/>
    </dgm:pt>
    <dgm:pt modelId="{214A7984-4694-C248-A4A9-231911B1B1AF}" type="pres">
      <dgm:prSet presAssocID="{56333C2D-BAB9-0C4C-8D6E-12A95D09603C}" presName="linNode" presStyleCnt="0"/>
      <dgm:spPr/>
    </dgm:pt>
    <dgm:pt modelId="{F5C0B174-5CA8-C948-BA0B-B59BAE44848B}" type="pres">
      <dgm:prSet presAssocID="{56333C2D-BAB9-0C4C-8D6E-12A95D09603C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731556-4B64-E84B-83ED-8743510D9460}" type="pres">
      <dgm:prSet presAssocID="{56333C2D-BAB9-0C4C-8D6E-12A95D09603C}" presName="descendantText" presStyleLbl="alignAccFollowNode1" presStyleIdx="4" presStyleCnt="5" custScaleY="12039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820313-1244-074B-8BBC-7B2D767D89F0}" type="presOf" srcId="{E456FEE7-5696-0B41-892E-07335661036A}" destId="{153B67A3-FE58-CD40-90F6-EA9159BB1731}" srcOrd="0" destOrd="1" presId="urn:microsoft.com/office/officeart/2005/8/layout/vList5"/>
    <dgm:cxn modelId="{919767C9-CE1E-674C-A68F-11984D3F7B5A}" srcId="{F35AD833-3238-1542-9661-006A83823782}" destId="{82D6051E-6E73-9A47-BDE0-8803ACB756AE}" srcOrd="3" destOrd="0" parTransId="{0DDE97E6-8C98-8149-921E-56ED52CD5E5B}" sibTransId="{613A6BCE-06A1-8645-8EFC-FFDB0D118588}"/>
    <dgm:cxn modelId="{647C25C4-2560-1046-AA91-FBBB885E8F6D}" srcId="{82D6051E-6E73-9A47-BDE0-8803ACB756AE}" destId="{E456FEE7-5696-0B41-892E-07335661036A}" srcOrd="1" destOrd="0" parTransId="{C06B17A7-FD8A-D842-9F7D-5FDA319F34B2}" sibTransId="{8BB97B58-0227-2946-9924-CEAE8C4C8B60}"/>
    <dgm:cxn modelId="{03963204-C074-6D46-97A2-F1AA9459E7AB}" type="presOf" srcId="{F4415132-AAC6-C042-8051-BEFB92A3724C}" destId="{153B67A3-FE58-CD40-90F6-EA9159BB1731}" srcOrd="0" destOrd="0" presId="urn:microsoft.com/office/officeart/2005/8/layout/vList5"/>
    <dgm:cxn modelId="{6F7B9168-93FB-2143-B50C-BE26D1FA6972}" type="presOf" srcId="{BD33DFA8-0155-9441-BE5B-12B7C4AC09BF}" destId="{7D522A9E-FAB5-6F40-8A18-5143ECB1FB14}" srcOrd="0" destOrd="0" presId="urn:microsoft.com/office/officeart/2005/8/layout/vList5"/>
    <dgm:cxn modelId="{A462E944-A2E6-8847-8AB7-AD5364E5E594}" type="presOf" srcId="{8D74D287-CA20-9E43-A0F5-5BBC5AA510BD}" destId="{74FC5232-6C29-6B45-9125-379329786CA1}" srcOrd="0" destOrd="0" presId="urn:microsoft.com/office/officeart/2005/8/layout/vList5"/>
    <dgm:cxn modelId="{36E03F21-D3C2-F44B-9BA4-C773CDF52A7F}" type="presOf" srcId="{F15F6063-59FC-C74A-B7B8-648A60E6CEDF}" destId="{89731556-4B64-E84B-83ED-8743510D9460}" srcOrd="0" destOrd="0" presId="urn:microsoft.com/office/officeart/2005/8/layout/vList5"/>
    <dgm:cxn modelId="{D0BC1DCB-D3C7-6245-8406-B5A607A05E7A}" type="presOf" srcId="{5D3546A3-3FEF-A94E-8204-288BD16B19E8}" destId="{22A84F90-1C34-5A4C-B75F-48EA07499DDB}" srcOrd="0" destOrd="0" presId="urn:microsoft.com/office/officeart/2005/8/layout/vList5"/>
    <dgm:cxn modelId="{1E5AB256-FF22-7743-AA3A-CCD958A19A71}" srcId="{82D6051E-6E73-9A47-BDE0-8803ACB756AE}" destId="{F4415132-AAC6-C042-8051-BEFB92A3724C}" srcOrd="0" destOrd="0" parTransId="{288980F4-6883-924E-9846-90F3E468BAEF}" sibTransId="{8D98730A-4D95-2342-AE5A-BB3A4C25649F}"/>
    <dgm:cxn modelId="{D1B2D813-ED47-AD4B-B450-B08CE318AA7F}" type="presOf" srcId="{3DE356F2-4C94-DD45-BF70-7B6C8679AD1E}" destId="{89731556-4B64-E84B-83ED-8743510D9460}" srcOrd="0" destOrd="1" presId="urn:microsoft.com/office/officeart/2005/8/layout/vList5"/>
    <dgm:cxn modelId="{90D3C4DB-CACF-014D-AF0B-77D8B4E79D9A}" type="presOf" srcId="{82D6051E-6E73-9A47-BDE0-8803ACB756AE}" destId="{0038BFCF-3FEB-9941-A4B8-4CAFE7422451}" srcOrd="0" destOrd="0" presId="urn:microsoft.com/office/officeart/2005/8/layout/vList5"/>
    <dgm:cxn modelId="{201263B0-11E2-9F49-954D-BF4B2FB362E2}" srcId="{56333C2D-BAB9-0C4C-8D6E-12A95D09603C}" destId="{F15F6063-59FC-C74A-B7B8-648A60E6CEDF}" srcOrd="0" destOrd="0" parTransId="{82BDB242-E6C7-D54C-81DF-7CA667735DFC}" sibTransId="{08459477-9EA1-4C44-A426-1F4F3AE3836C}"/>
    <dgm:cxn modelId="{4908E9E8-1FB8-BB49-88CE-A7AA3784E877}" srcId="{F35AD833-3238-1542-9661-006A83823782}" destId="{5EE61BE8-1A22-7848-B763-B62189758053}" srcOrd="1" destOrd="0" parTransId="{9C4B1306-9954-6745-B5BA-CFBC896E2B5A}" sibTransId="{1715EB86-C64F-724D-88E2-CEEE54CF6333}"/>
    <dgm:cxn modelId="{9BC3C59C-F3B9-6E4A-A941-1CE8B0C9E964}" srcId="{F35AD833-3238-1542-9661-006A83823782}" destId="{BD33DFA8-0155-9441-BE5B-12B7C4AC09BF}" srcOrd="0" destOrd="0" parTransId="{C40F1968-C52C-7248-AF17-9F336711AB16}" sibTransId="{394BAF2C-C9C4-2546-B66F-787A334BA8B6}"/>
    <dgm:cxn modelId="{B5F32661-5E7C-DB49-916A-42FEA891CA19}" srcId="{F35AD833-3238-1542-9661-006A83823782}" destId="{8D74D287-CA20-9E43-A0F5-5BBC5AA510BD}" srcOrd="2" destOrd="0" parTransId="{149952AF-32E0-C147-8EDB-E5E1CFE22419}" sibTransId="{DC373F19-58EE-A045-82F7-7843F959B3F8}"/>
    <dgm:cxn modelId="{B7ABC4DB-8E92-094E-AD44-39516EDCB4BE}" srcId="{8D74D287-CA20-9E43-A0F5-5BBC5AA510BD}" destId="{E93889F4-B9BB-8441-AA23-40FA55E526D8}" srcOrd="1" destOrd="0" parTransId="{60D3C2FE-ED88-7541-A789-1506850BB601}" sibTransId="{8D55F435-9240-0E46-8940-4B6B51D15D50}"/>
    <dgm:cxn modelId="{95C8B726-E961-7947-8C56-61A9FFD7C3E4}" srcId="{5EE61BE8-1A22-7848-B763-B62189758053}" destId="{D4B8D86C-CB36-684E-ABC8-52BFF3F4D0F6}" srcOrd="0" destOrd="0" parTransId="{AE2C968B-4113-0E47-8411-510DF9821382}" sibTransId="{09ED7346-5799-AE41-90AD-586E5FC68442}"/>
    <dgm:cxn modelId="{B4D7A646-FB30-B44C-98D1-BCE69A048F5F}" type="presOf" srcId="{7C533780-BBEC-5043-83D8-ED2230824BE9}" destId="{0DDAB43C-0493-2240-9CF7-244044A21EA7}" srcOrd="0" destOrd="0" presId="urn:microsoft.com/office/officeart/2005/8/layout/vList5"/>
    <dgm:cxn modelId="{4DE01AB6-2A13-384B-B0DA-AABBE83436D6}" srcId="{56333C2D-BAB9-0C4C-8D6E-12A95D09603C}" destId="{3DE356F2-4C94-DD45-BF70-7B6C8679AD1E}" srcOrd="1" destOrd="0" parTransId="{728E296C-8DF4-D04D-8DC9-F0FD97BCF6B5}" sibTransId="{391BBE86-6500-0345-853B-2C9C56D24815}"/>
    <dgm:cxn modelId="{20406414-B217-9945-9FB6-B5439D39B735}" type="presOf" srcId="{5EE61BE8-1A22-7848-B763-B62189758053}" destId="{6E66C828-24D7-3F4D-9229-EC33C76FD84C}" srcOrd="0" destOrd="0" presId="urn:microsoft.com/office/officeart/2005/8/layout/vList5"/>
    <dgm:cxn modelId="{2A5A81B2-7919-E549-A9E4-B7715CEF72F2}" srcId="{F35AD833-3238-1542-9661-006A83823782}" destId="{56333C2D-BAB9-0C4C-8D6E-12A95D09603C}" srcOrd="4" destOrd="0" parTransId="{0B9EA657-2F41-5F44-B2E8-57952D14D770}" sibTransId="{56314A1A-E051-D94D-BA5A-CD960B9955C5}"/>
    <dgm:cxn modelId="{34867CB4-8A32-B941-A281-0FE6191FAFAB}" srcId="{BD33DFA8-0155-9441-BE5B-12B7C4AC09BF}" destId="{7C533780-BBEC-5043-83D8-ED2230824BE9}" srcOrd="0" destOrd="0" parTransId="{B73773FB-3E3E-7441-9C4F-5C359F322225}" sibTransId="{A2201BA1-7AB7-5543-A872-934513017B18}"/>
    <dgm:cxn modelId="{F46E81BE-06AB-BE42-BB63-C046B7CC1034}" type="presOf" srcId="{E93889F4-B9BB-8441-AA23-40FA55E526D8}" destId="{22A84F90-1C34-5A4C-B75F-48EA07499DDB}" srcOrd="0" destOrd="1" presId="urn:microsoft.com/office/officeart/2005/8/layout/vList5"/>
    <dgm:cxn modelId="{6B181A76-F1C4-2244-BF2D-9840034F9918}" type="presOf" srcId="{D4B8D86C-CB36-684E-ABC8-52BFF3F4D0F6}" destId="{AA84BE6C-AE81-5049-A571-1D3DF22F9CEB}" srcOrd="0" destOrd="0" presId="urn:microsoft.com/office/officeart/2005/8/layout/vList5"/>
    <dgm:cxn modelId="{AE2E5DB0-D993-1A41-85F2-6A6DB7B1964D}" type="presOf" srcId="{F35AD833-3238-1542-9661-006A83823782}" destId="{F447DADE-9C9E-F24C-8E35-FBA1982A56FA}" srcOrd="0" destOrd="0" presId="urn:microsoft.com/office/officeart/2005/8/layout/vList5"/>
    <dgm:cxn modelId="{7D5DC6D1-DDF1-524B-B06C-E90BF5F1D128}" type="presOf" srcId="{56333C2D-BAB9-0C4C-8D6E-12A95D09603C}" destId="{F5C0B174-5CA8-C948-BA0B-B59BAE44848B}" srcOrd="0" destOrd="0" presId="urn:microsoft.com/office/officeart/2005/8/layout/vList5"/>
    <dgm:cxn modelId="{6ABC3560-352F-D140-B5A7-C8707568908F}" srcId="{8D74D287-CA20-9E43-A0F5-5BBC5AA510BD}" destId="{5D3546A3-3FEF-A94E-8204-288BD16B19E8}" srcOrd="0" destOrd="0" parTransId="{37C5A18A-AB8A-124C-8409-C0478AA7C195}" sibTransId="{8844F5C9-EF46-6F4C-8ABE-DA141C360E58}"/>
    <dgm:cxn modelId="{AF60F9CD-5033-5F43-81ED-4D4495A5BF3A}" type="presParOf" srcId="{F447DADE-9C9E-F24C-8E35-FBA1982A56FA}" destId="{8D0B2A29-0801-BD43-8B2A-DAB3852B0995}" srcOrd="0" destOrd="0" presId="urn:microsoft.com/office/officeart/2005/8/layout/vList5"/>
    <dgm:cxn modelId="{5BB11FD5-1A3D-6741-839D-CB6AB1F242C5}" type="presParOf" srcId="{8D0B2A29-0801-BD43-8B2A-DAB3852B0995}" destId="{7D522A9E-FAB5-6F40-8A18-5143ECB1FB14}" srcOrd="0" destOrd="0" presId="urn:microsoft.com/office/officeart/2005/8/layout/vList5"/>
    <dgm:cxn modelId="{15A1CA55-0935-8046-83A1-544362EBEF0F}" type="presParOf" srcId="{8D0B2A29-0801-BD43-8B2A-DAB3852B0995}" destId="{0DDAB43C-0493-2240-9CF7-244044A21EA7}" srcOrd="1" destOrd="0" presId="urn:microsoft.com/office/officeart/2005/8/layout/vList5"/>
    <dgm:cxn modelId="{E7AD8068-58CF-EB4B-9321-68E8B4B72F11}" type="presParOf" srcId="{F447DADE-9C9E-F24C-8E35-FBA1982A56FA}" destId="{A4D0C8D8-E0CA-3C42-8202-97647ADDE123}" srcOrd="1" destOrd="0" presId="urn:microsoft.com/office/officeart/2005/8/layout/vList5"/>
    <dgm:cxn modelId="{9F03F2D9-EDCB-D242-BB01-3559DC7B3967}" type="presParOf" srcId="{F447DADE-9C9E-F24C-8E35-FBA1982A56FA}" destId="{1E112128-F210-5A42-A13A-00747A77FC38}" srcOrd="2" destOrd="0" presId="urn:microsoft.com/office/officeart/2005/8/layout/vList5"/>
    <dgm:cxn modelId="{43009B76-02B8-0946-AF64-445643EEFC92}" type="presParOf" srcId="{1E112128-F210-5A42-A13A-00747A77FC38}" destId="{6E66C828-24D7-3F4D-9229-EC33C76FD84C}" srcOrd="0" destOrd="0" presId="urn:microsoft.com/office/officeart/2005/8/layout/vList5"/>
    <dgm:cxn modelId="{97518FB9-02CC-764A-9731-59DF6F1C5F20}" type="presParOf" srcId="{1E112128-F210-5A42-A13A-00747A77FC38}" destId="{AA84BE6C-AE81-5049-A571-1D3DF22F9CEB}" srcOrd="1" destOrd="0" presId="urn:microsoft.com/office/officeart/2005/8/layout/vList5"/>
    <dgm:cxn modelId="{2ABF3848-2EEA-8942-8E89-EC0FBEB83096}" type="presParOf" srcId="{F447DADE-9C9E-F24C-8E35-FBA1982A56FA}" destId="{C6A3B7FF-91DE-F048-BC44-ED0B762C1ECD}" srcOrd="3" destOrd="0" presId="urn:microsoft.com/office/officeart/2005/8/layout/vList5"/>
    <dgm:cxn modelId="{CD61E795-BCD9-DA49-A4C0-10A867D24155}" type="presParOf" srcId="{F447DADE-9C9E-F24C-8E35-FBA1982A56FA}" destId="{A07E4E47-3858-F245-9FA0-C06D20242ACC}" srcOrd="4" destOrd="0" presId="urn:microsoft.com/office/officeart/2005/8/layout/vList5"/>
    <dgm:cxn modelId="{836CE76F-CF5F-1D4C-B702-574F552AEED6}" type="presParOf" srcId="{A07E4E47-3858-F245-9FA0-C06D20242ACC}" destId="{74FC5232-6C29-6B45-9125-379329786CA1}" srcOrd="0" destOrd="0" presId="urn:microsoft.com/office/officeart/2005/8/layout/vList5"/>
    <dgm:cxn modelId="{F427DB7A-F1BA-2249-82A4-27AEFBC1AF1A}" type="presParOf" srcId="{A07E4E47-3858-F245-9FA0-C06D20242ACC}" destId="{22A84F90-1C34-5A4C-B75F-48EA07499DDB}" srcOrd="1" destOrd="0" presId="urn:microsoft.com/office/officeart/2005/8/layout/vList5"/>
    <dgm:cxn modelId="{DA2C52C4-7665-CF40-AB3B-261E9F51C55E}" type="presParOf" srcId="{F447DADE-9C9E-F24C-8E35-FBA1982A56FA}" destId="{308E37C1-12B5-3845-89DF-0BED69C6CDF8}" srcOrd="5" destOrd="0" presId="urn:microsoft.com/office/officeart/2005/8/layout/vList5"/>
    <dgm:cxn modelId="{4A73EA95-CFB4-8F47-8944-5177E6199848}" type="presParOf" srcId="{F447DADE-9C9E-F24C-8E35-FBA1982A56FA}" destId="{2ECE0733-0ECE-464C-A18B-E1F9A86B238E}" srcOrd="6" destOrd="0" presId="urn:microsoft.com/office/officeart/2005/8/layout/vList5"/>
    <dgm:cxn modelId="{EFAC7606-7C40-5545-B99F-D1DA9792747C}" type="presParOf" srcId="{2ECE0733-0ECE-464C-A18B-E1F9A86B238E}" destId="{0038BFCF-3FEB-9941-A4B8-4CAFE7422451}" srcOrd="0" destOrd="0" presId="urn:microsoft.com/office/officeart/2005/8/layout/vList5"/>
    <dgm:cxn modelId="{DF775C17-642A-184F-889B-FE31634B2716}" type="presParOf" srcId="{2ECE0733-0ECE-464C-A18B-E1F9A86B238E}" destId="{153B67A3-FE58-CD40-90F6-EA9159BB1731}" srcOrd="1" destOrd="0" presId="urn:microsoft.com/office/officeart/2005/8/layout/vList5"/>
    <dgm:cxn modelId="{96215216-BFF5-214C-90A2-60AEFB626CBA}" type="presParOf" srcId="{F447DADE-9C9E-F24C-8E35-FBA1982A56FA}" destId="{DAA34852-2D86-7F4B-A527-4389A6EB5F8B}" srcOrd="7" destOrd="0" presId="urn:microsoft.com/office/officeart/2005/8/layout/vList5"/>
    <dgm:cxn modelId="{152477CA-5654-E34C-8240-5A9382C9C203}" type="presParOf" srcId="{F447DADE-9C9E-F24C-8E35-FBA1982A56FA}" destId="{214A7984-4694-C248-A4A9-231911B1B1AF}" srcOrd="8" destOrd="0" presId="urn:microsoft.com/office/officeart/2005/8/layout/vList5"/>
    <dgm:cxn modelId="{16F8BAF8-1731-9942-932B-94312CDD0819}" type="presParOf" srcId="{214A7984-4694-C248-A4A9-231911B1B1AF}" destId="{F5C0B174-5CA8-C948-BA0B-B59BAE44848B}" srcOrd="0" destOrd="0" presId="urn:microsoft.com/office/officeart/2005/8/layout/vList5"/>
    <dgm:cxn modelId="{DF81B815-F9B6-5E48-BF52-16FA8FE77488}" type="presParOf" srcId="{214A7984-4694-C248-A4A9-231911B1B1AF}" destId="{89731556-4B64-E84B-83ED-8743510D9460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229D776-2906-4B18-BEC7-F0496ADF3208}" type="doc">
      <dgm:prSet loTypeId="urn:microsoft.com/office/officeart/2005/8/layout/list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6E07C8-3A44-41FC-ADCF-9A81C3D3D1BC}">
      <dgm:prSet custT="1"/>
      <dgm:spPr/>
      <dgm:t>
        <a:bodyPr/>
        <a:lstStyle/>
        <a:p>
          <a:r>
            <a:rPr lang="en-US" sz="2000" smtClean="0">
              <a:latin typeface="Calibri" pitchFamily="34" charset="0"/>
            </a:rPr>
            <a:t>Guaranteed and Viable Curriculum </a:t>
          </a:r>
          <a:endParaRPr lang="en-US" sz="2000" dirty="0"/>
        </a:p>
      </dgm:t>
    </dgm:pt>
    <dgm:pt modelId="{6491E547-C9EB-43F8-9928-F34663888650}" type="parTrans" cxnId="{B3A5E74F-9558-47ED-B527-533D445B281E}">
      <dgm:prSet/>
      <dgm:spPr/>
      <dgm:t>
        <a:bodyPr/>
        <a:lstStyle/>
        <a:p>
          <a:endParaRPr lang="en-US"/>
        </a:p>
      </dgm:t>
    </dgm:pt>
    <dgm:pt modelId="{F9C0605B-6D9A-4611-907D-808CE438EEC4}" type="sibTrans" cxnId="{B3A5E74F-9558-47ED-B527-533D445B281E}">
      <dgm:prSet/>
      <dgm:spPr/>
      <dgm:t>
        <a:bodyPr/>
        <a:lstStyle/>
        <a:p>
          <a:endParaRPr lang="en-US"/>
        </a:p>
      </dgm:t>
    </dgm:pt>
    <dgm:pt modelId="{6F3EE173-967F-4939-A65D-110B85D1A009}">
      <dgm:prSet phldrT="[Text]"/>
      <dgm:spPr/>
      <dgm:t>
        <a:bodyPr/>
        <a:lstStyle/>
        <a:p>
          <a:r>
            <a:rPr lang="en-US" dirty="0" smtClean="0"/>
            <a:t>Content aligned to Standards</a:t>
          </a:r>
          <a:endParaRPr lang="en-US" dirty="0"/>
        </a:p>
      </dgm:t>
    </dgm:pt>
    <dgm:pt modelId="{EC40BD27-ED10-47E1-AAAE-C7D6D3AFBD35}" type="parTrans" cxnId="{5256DDF0-2090-4F90-8CFE-CE5F87B5D6FE}">
      <dgm:prSet/>
      <dgm:spPr/>
      <dgm:t>
        <a:bodyPr/>
        <a:lstStyle/>
        <a:p>
          <a:endParaRPr lang="en-US"/>
        </a:p>
      </dgm:t>
    </dgm:pt>
    <dgm:pt modelId="{3446EE51-43AE-4313-9A19-4FD86145BA4D}" type="sibTrans" cxnId="{5256DDF0-2090-4F90-8CFE-CE5F87B5D6FE}">
      <dgm:prSet/>
      <dgm:spPr/>
      <dgm:t>
        <a:bodyPr/>
        <a:lstStyle/>
        <a:p>
          <a:endParaRPr lang="en-US"/>
        </a:p>
      </dgm:t>
    </dgm:pt>
    <dgm:pt modelId="{73A12E31-7FD7-43AA-8DB5-06084846AD51}">
      <dgm:prSet phldrT="[Text]" custT="1"/>
      <dgm:spPr/>
      <dgm:t>
        <a:bodyPr/>
        <a:lstStyle/>
        <a:p>
          <a:r>
            <a:rPr lang="en-US" sz="2000" smtClean="0">
              <a:latin typeface="Calibri" pitchFamily="34" charset="0"/>
              <a:ea typeface="ＭＳ Ｐゴシック"/>
              <a:cs typeface="ＭＳ Ｐゴシック"/>
            </a:rPr>
            <a:t>Articulated Instructional Model</a:t>
          </a:r>
          <a:endParaRPr lang="en-US" sz="2000" dirty="0"/>
        </a:p>
      </dgm:t>
    </dgm:pt>
    <dgm:pt modelId="{B8A2BE19-6233-42D8-BCDA-EEFDD8C9EA9C}" type="parTrans" cxnId="{5210E896-4109-4008-92E0-67B9E8C64EB7}">
      <dgm:prSet/>
      <dgm:spPr/>
      <dgm:t>
        <a:bodyPr/>
        <a:lstStyle/>
        <a:p>
          <a:endParaRPr lang="en-US"/>
        </a:p>
      </dgm:t>
    </dgm:pt>
    <dgm:pt modelId="{F29DDD3D-2A77-43E3-AD77-8F89FCA87AAC}" type="sibTrans" cxnId="{5210E896-4109-4008-92E0-67B9E8C64EB7}">
      <dgm:prSet/>
      <dgm:spPr/>
      <dgm:t>
        <a:bodyPr/>
        <a:lstStyle/>
        <a:p>
          <a:endParaRPr lang="en-US"/>
        </a:p>
      </dgm:t>
    </dgm:pt>
    <dgm:pt modelId="{465F3853-F813-4C51-88CE-53B9D1765466}">
      <dgm:prSet phldrT="[Text]" custT="1"/>
      <dgm:spPr/>
      <dgm:t>
        <a:bodyPr/>
        <a:lstStyle/>
        <a:p>
          <a:r>
            <a:rPr lang="en-US" sz="2000" smtClean="0">
              <a:latin typeface="Calibri" pitchFamily="34" charset="0"/>
              <a:ea typeface="ＭＳ Ｐゴシック"/>
              <a:cs typeface="ＭＳ Ｐゴシック"/>
            </a:rPr>
            <a:t>Ongoing use of data </a:t>
          </a:r>
          <a:endParaRPr lang="en-US" sz="2000" dirty="0"/>
        </a:p>
      </dgm:t>
    </dgm:pt>
    <dgm:pt modelId="{FEE60107-9D11-4021-B87E-2C96313CC638}" type="parTrans" cxnId="{7D35FB8B-BCCA-44E7-B700-50BE20B8D479}">
      <dgm:prSet/>
      <dgm:spPr/>
      <dgm:t>
        <a:bodyPr/>
        <a:lstStyle/>
        <a:p>
          <a:endParaRPr lang="en-US"/>
        </a:p>
      </dgm:t>
    </dgm:pt>
    <dgm:pt modelId="{3CE58D2A-010D-4C44-80FE-C82861E09D42}" type="sibTrans" cxnId="{7D35FB8B-BCCA-44E7-B700-50BE20B8D479}">
      <dgm:prSet/>
      <dgm:spPr/>
      <dgm:t>
        <a:bodyPr/>
        <a:lstStyle/>
        <a:p>
          <a:endParaRPr lang="en-US"/>
        </a:p>
      </dgm:t>
    </dgm:pt>
    <dgm:pt modelId="{56F7CC5A-E928-4860-ADBC-B20898D98C9A}">
      <dgm:prSet phldrT="[Text]"/>
      <dgm:spPr/>
      <dgm:t>
        <a:bodyPr/>
        <a:lstStyle/>
        <a:p>
          <a:r>
            <a:rPr lang="en-US" dirty="0" smtClean="0"/>
            <a:t>Data-driven instructional planning</a:t>
          </a:r>
          <a:endParaRPr lang="en-US" dirty="0"/>
        </a:p>
      </dgm:t>
    </dgm:pt>
    <dgm:pt modelId="{68DBFE6C-ED6A-4443-B124-02739F66B289}" type="parTrans" cxnId="{24A4ACFD-61D4-4C6A-85F5-CDB2D0CB013F}">
      <dgm:prSet/>
      <dgm:spPr/>
      <dgm:t>
        <a:bodyPr/>
        <a:lstStyle/>
        <a:p>
          <a:endParaRPr lang="en-US"/>
        </a:p>
      </dgm:t>
    </dgm:pt>
    <dgm:pt modelId="{11AAEE9D-0C40-4D72-B92A-5E06182BA56B}" type="sibTrans" cxnId="{24A4ACFD-61D4-4C6A-85F5-CDB2D0CB013F}">
      <dgm:prSet/>
      <dgm:spPr/>
      <dgm:t>
        <a:bodyPr/>
        <a:lstStyle/>
        <a:p>
          <a:endParaRPr lang="en-US"/>
        </a:p>
      </dgm:t>
    </dgm:pt>
    <dgm:pt modelId="{11C1C2BB-1035-4A9F-BBF8-94B04FD4C899}">
      <dgm:prSet phldrT="[Text]"/>
      <dgm:spPr/>
      <dgm:t>
        <a:bodyPr/>
        <a:lstStyle/>
        <a:p>
          <a:r>
            <a:rPr lang="en-US" dirty="0" smtClean="0"/>
            <a:t>Combination of time and opportunities to learn</a:t>
          </a:r>
          <a:endParaRPr lang="en-US" dirty="0"/>
        </a:p>
      </dgm:t>
    </dgm:pt>
    <dgm:pt modelId="{044797C8-B3CF-4465-9FEC-501C2F79A4BF}" type="parTrans" cxnId="{2B5C784A-1FD3-4760-AC32-5245074C2580}">
      <dgm:prSet/>
      <dgm:spPr/>
      <dgm:t>
        <a:bodyPr/>
        <a:lstStyle/>
        <a:p>
          <a:endParaRPr lang="en-US"/>
        </a:p>
      </dgm:t>
    </dgm:pt>
    <dgm:pt modelId="{5280ED73-D15A-4149-BCCE-80D4857771A9}" type="sibTrans" cxnId="{2B5C784A-1FD3-4760-AC32-5245074C2580}">
      <dgm:prSet/>
      <dgm:spPr/>
      <dgm:t>
        <a:bodyPr/>
        <a:lstStyle/>
        <a:p>
          <a:endParaRPr lang="en-US"/>
        </a:p>
      </dgm:t>
    </dgm:pt>
    <dgm:pt modelId="{402ECC6F-2D27-414E-A1C8-A5054CD18423}">
      <dgm:prSet phldrT="[Text]"/>
      <dgm:spPr/>
      <dgm:t>
        <a:bodyPr/>
        <a:lstStyle/>
        <a:p>
          <a:r>
            <a:rPr lang="en-US" dirty="0" smtClean="0"/>
            <a:t>Systems which provide relevant student data to teachers</a:t>
          </a:r>
          <a:endParaRPr lang="en-US" dirty="0"/>
        </a:p>
      </dgm:t>
    </dgm:pt>
    <dgm:pt modelId="{2C6D23F2-3445-4EE3-9CCB-689139B85981}" type="parTrans" cxnId="{3D652912-C73B-4006-985C-1A5CF997E6F7}">
      <dgm:prSet/>
      <dgm:spPr/>
      <dgm:t>
        <a:bodyPr/>
        <a:lstStyle/>
        <a:p>
          <a:endParaRPr lang="en-US"/>
        </a:p>
      </dgm:t>
    </dgm:pt>
    <dgm:pt modelId="{AD8BB3D7-29A2-455D-A142-BB63F0F16702}" type="sibTrans" cxnId="{3D652912-C73B-4006-985C-1A5CF997E6F7}">
      <dgm:prSet/>
      <dgm:spPr/>
      <dgm:t>
        <a:bodyPr/>
        <a:lstStyle/>
        <a:p>
          <a:endParaRPr lang="en-US"/>
        </a:p>
      </dgm:t>
    </dgm:pt>
    <dgm:pt modelId="{975B69DA-3334-442D-A21C-FD3D0149CD6C}">
      <dgm:prSet phldrT="[Text]"/>
      <dgm:spPr/>
      <dgm:t>
        <a:bodyPr/>
        <a:lstStyle/>
        <a:p>
          <a:r>
            <a:rPr lang="en-US" dirty="0" smtClean="0"/>
            <a:t>Culturally responsive with focus on academic language acquisition</a:t>
          </a:r>
          <a:endParaRPr lang="en-US" dirty="0"/>
        </a:p>
      </dgm:t>
    </dgm:pt>
    <dgm:pt modelId="{C89F08B1-EE8F-4CD2-93D1-B8020663513D}" type="parTrans" cxnId="{150B52F3-BA16-4C10-AAEB-AAEE7BC366A0}">
      <dgm:prSet/>
      <dgm:spPr/>
      <dgm:t>
        <a:bodyPr/>
        <a:lstStyle/>
        <a:p>
          <a:endParaRPr lang="en-US"/>
        </a:p>
      </dgm:t>
    </dgm:pt>
    <dgm:pt modelId="{10362EBC-D4E1-4511-9255-01D3B7FCC8B2}" type="sibTrans" cxnId="{150B52F3-BA16-4C10-AAEB-AAEE7BC366A0}">
      <dgm:prSet/>
      <dgm:spPr/>
      <dgm:t>
        <a:bodyPr/>
        <a:lstStyle/>
        <a:p>
          <a:endParaRPr lang="en-US"/>
        </a:p>
      </dgm:t>
    </dgm:pt>
    <dgm:pt modelId="{71469FDE-C02C-440B-B722-6E866DD6ED49}">
      <dgm:prSet phldrT="[Text]"/>
      <dgm:spPr/>
      <dgm:t>
        <a:bodyPr/>
        <a:lstStyle/>
        <a:p>
          <a:r>
            <a:rPr lang="en-US" dirty="0" smtClean="0"/>
            <a:t>Engaging, personalized and differentiated instruction </a:t>
          </a:r>
          <a:endParaRPr lang="en-US" dirty="0"/>
        </a:p>
      </dgm:t>
    </dgm:pt>
    <dgm:pt modelId="{8D2C07D6-47F4-447E-81F1-921C74E67421}" type="parTrans" cxnId="{D1B4CF08-3B59-46A1-8B08-EFFEBAC2A3CA}">
      <dgm:prSet/>
      <dgm:spPr/>
    </dgm:pt>
    <dgm:pt modelId="{EFA13192-2887-40F9-9D7C-5049637836C7}" type="sibTrans" cxnId="{D1B4CF08-3B59-46A1-8B08-EFFEBAC2A3CA}">
      <dgm:prSet/>
      <dgm:spPr/>
    </dgm:pt>
    <dgm:pt modelId="{25F00E9D-7E92-45AD-A165-BDDDD2B9326F}">
      <dgm:prSet phldrT="[Text]"/>
      <dgm:spPr/>
      <dgm:t>
        <a:bodyPr/>
        <a:lstStyle/>
        <a:p>
          <a:r>
            <a:rPr lang="en-US" dirty="0" smtClean="0"/>
            <a:t>Regular and frequent interim assessments</a:t>
          </a:r>
          <a:endParaRPr lang="en-US" dirty="0"/>
        </a:p>
      </dgm:t>
    </dgm:pt>
    <dgm:pt modelId="{B2F837F3-1321-456D-8DBA-E013B2407B86}" type="parTrans" cxnId="{4A6451DA-C4C7-4FEF-A4F6-DEC2D1E390F5}">
      <dgm:prSet/>
      <dgm:spPr/>
    </dgm:pt>
    <dgm:pt modelId="{2704A078-4E88-4C7E-8C35-79B847D4AFE1}" type="sibTrans" cxnId="{4A6451DA-C4C7-4FEF-A4F6-DEC2D1E390F5}">
      <dgm:prSet/>
      <dgm:spPr/>
    </dgm:pt>
    <dgm:pt modelId="{0C8F8332-F8B2-47BC-9D67-48F537335465}">
      <dgm:prSet phldrT="[Text]"/>
      <dgm:spPr/>
      <dgm:t>
        <a:bodyPr/>
        <a:lstStyle/>
        <a:p>
          <a:r>
            <a:rPr lang="en-US" dirty="0" smtClean="0"/>
            <a:t>Consistent and frequent time and protocols for data analysis</a:t>
          </a:r>
          <a:endParaRPr lang="en-US" dirty="0"/>
        </a:p>
      </dgm:t>
    </dgm:pt>
    <dgm:pt modelId="{1619FB17-DB25-423F-A4F7-B3BB8030812C}" type="parTrans" cxnId="{5774B897-89E3-4809-9A4C-CEA4396D63F1}">
      <dgm:prSet/>
      <dgm:spPr/>
    </dgm:pt>
    <dgm:pt modelId="{6417545B-198D-410E-825D-C85E0659169E}" type="sibTrans" cxnId="{5774B897-89E3-4809-9A4C-CEA4396D63F1}">
      <dgm:prSet/>
      <dgm:spPr/>
    </dgm:pt>
    <dgm:pt modelId="{C10D7414-811B-420B-96A9-770FAA18163A}">
      <dgm:prSet phldrT="[Text]"/>
      <dgm:spPr/>
      <dgm:t>
        <a:bodyPr/>
        <a:lstStyle/>
        <a:p>
          <a:r>
            <a:rPr lang="en-US" dirty="0" smtClean="0"/>
            <a:t>Test-in-hand and item-analysis</a:t>
          </a:r>
          <a:endParaRPr lang="en-US" dirty="0"/>
        </a:p>
      </dgm:t>
    </dgm:pt>
    <dgm:pt modelId="{4B339DFC-1A61-4ED5-9D4D-A853EAE1A7C9}" type="parTrans" cxnId="{A24022E8-00EE-4FE4-B291-E10FC2C8510E}">
      <dgm:prSet/>
      <dgm:spPr/>
    </dgm:pt>
    <dgm:pt modelId="{889DA4C8-03F6-4251-8726-19B195F8A4B2}" type="sibTrans" cxnId="{A24022E8-00EE-4FE4-B291-E10FC2C8510E}">
      <dgm:prSet/>
      <dgm:spPr/>
    </dgm:pt>
    <dgm:pt modelId="{099ACB36-4DE9-4FD0-96F4-6D21E9A0390C}" type="pres">
      <dgm:prSet presAssocID="{4229D776-2906-4B18-BEC7-F0496ADF320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A1A8BC-99D4-4531-9528-B6F9409F284D}" type="pres">
      <dgm:prSet presAssocID="{F16E07C8-3A44-41FC-ADCF-9A81C3D3D1BC}" presName="parentLin" presStyleCnt="0"/>
      <dgm:spPr/>
    </dgm:pt>
    <dgm:pt modelId="{B3B727BA-AFCE-410B-B18C-54F6916B4B4D}" type="pres">
      <dgm:prSet presAssocID="{F16E07C8-3A44-41FC-ADCF-9A81C3D3D1BC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19090F48-8C7D-454B-A335-CA4DD9255316}" type="pres">
      <dgm:prSet presAssocID="{F16E07C8-3A44-41FC-ADCF-9A81C3D3D1BC}" presName="parentText" presStyleLbl="node1" presStyleIdx="0" presStyleCnt="3" custScaleX="12717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41E1DD-15A7-4628-973F-4CACDAA74966}" type="pres">
      <dgm:prSet presAssocID="{F16E07C8-3A44-41FC-ADCF-9A81C3D3D1BC}" presName="negativeSpace" presStyleCnt="0"/>
      <dgm:spPr/>
    </dgm:pt>
    <dgm:pt modelId="{5543C3FD-6DE1-4C8E-BB96-F507701E943D}" type="pres">
      <dgm:prSet presAssocID="{F16E07C8-3A44-41FC-ADCF-9A81C3D3D1BC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0B312E-579C-4BC9-944A-1C1C9110CCF9}" type="pres">
      <dgm:prSet presAssocID="{F9C0605B-6D9A-4611-907D-808CE438EEC4}" presName="spaceBetweenRectangles" presStyleCnt="0"/>
      <dgm:spPr/>
    </dgm:pt>
    <dgm:pt modelId="{D6666313-58CF-4300-BCF4-BA2D1A8E09D2}" type="pres">
      <dgm:prSet presAssocID="{73A12E31-7FD7-43AA-8DB5-06084846AD51}" presName="parentLin" presStyleCnt="0"/>
      <dgm:spPr/>
    </dgm:pt>
    <dgm:pt modelId="{2175A2AF-7036-4739-8F96-C5E9F80F3382}" type="pres">
      <dgm:prSet presAssocID="{73A12E31-7FD7-43AA-8DB5-06084846AD51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989803CD-14BE-44D7-ADDE-D877F64BF6C8}" type="pres">
      <dgm:prSet presAssocID="{73A12E31-7FD7-43AA-8DB5-06084846AD51}" presName="parentText" presStyleLbl="node1" presStyleIdx="1" presStyleCnt="3" custScaleX="12617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9F8155-36DE-4895-9481-955253B964D3}" type="pres">
      <dgm:prSet presAssocID="{73A12E31-7FD7-43AA-8DB5-06084846AD51}" presName="negativeSpace" presStyleCnt="0"/>
      <dgm:spPr/>
    </dgm:pt>
    <dgm:pt modelId="{B62AC019-FCF3-425C-A0D5-4453E4AE21DD}" type="pres">
      <dgm:prSet presAssocID="{73A12E31-7FD7-43AA-8DB5-06084846AD51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934538-0DA7-4019-B644-E8A26AA617FC}" type="pres">
      <dgm:prSet presAssocID="{F29DDD3D-2A77-43E3-AD77-8F89FCA87AAC}" presName="spaceBetweenRectangles" presStyleCnt="0"/>
      <dgm:spPr/>
    </dgm:pt>
    <dgm:pt modelId="{5781896C-3C71-47EA-8C5D-5E4430EA9BEF}" type="pres">
      <dgm:prSet presAssocID="{465F3853-F813-4C51-88CE-53B9D1765466}" presName="parentLin" presStyleCnt="0"/>
      <dgm:spPr/>
    </dgm:pt>
    <dgm:pt modelId="{A47CA75B-7889-42AE-8C0E-B89600D3A60D}" type="pres">
      <dgm:prSet presAssocID="{465F3853-F813-4C51-88CE-53B9D1765466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C364806A-2A5D-4BAE-AEFA-EB9576712980}" type="pres">
      <dgm:prSet presAssocID="{465F3853-F813-4C51-88CE-53B9D1765466}" presName="parentText" presStyleLbl="node1" presStyleIdx="2" presStyleCnt="3" custScaleX="12635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D53A77-9A47-4023-A799-EE9AB8250098}" type="pres">
      <dgm:prSet presAssocID="{465F3853-F813-4C51-88CE-53B9D1765466}" presName="negativeSpace" presStyleCnt="0"/>
      <dgm:spPr/>
    </dgm:pt>
    <dgm:pt modelId="{6B28DB78-E3CF-4711-9881-AD8DECD9C68E}" type="pres">
      <dgm:prSet presAssocID="{465F3853-F813-4C51-88CE-53B9D1765466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9DBA8F-5904-4729-A525-197D651CDA6B}" type="presOf" srcId="{F16E07C8-3A44-41FC-ADCF-9A81C3D3D1BC}" destId="{B3B727BA-AFCE-410B-B18C-54F6916B4B4D}" srcOrd="0" destOrd="0" presId="urn:microsoft.com/office/officeart/2005/8/layout/list1"/>
    <dgm:cxn modelId="{5256DDF0-2090-4F90-8CFE-CE5F87B5D6FE}" srcId="{F16E07C8-3A44-41FC-ADCF-9A81C3D3D1BC}" destId="{6F3EE173-967F-4939-A65D-110B85D1A009}" srcOrd="1" destOrd="0" parTransId="{EC40BD27-ED10-47E1-AAAE-C7D6D3AFBD35}" sibTransId="{3446EE51-43AE-4313-9A19-4FD86145BA4D}"/>
    <dgm:cxn modelId="{E0E82049-3C58-41D8-9FC9-E058A6AB3F7E}" type="presOf" srcId="{73A12E31-7FD7-43AA-8DB5-06084846AD51}" destId="{2175A2AF-7036-4739-8F96-C5E9F80F3382}" srcOrd="0" destOrd="0" presId="urn:microsoft.com/office/officeart/2005/8/layout/list1"/>
    <dgm:cxn modelId="{B3A5E74F-9558-47ED-B527-533D445B281E}" srcId="{4229D776-2906-4B18-BEC7-F0496ADF3208}" destId="{F16E07C8-3A44-41FC-ADCF-9A81C3D3D1BC}" srcOrd="0" destOrd="0" parTransId="{6491E547-C9EB-43F8-9928-F34663888650}" sibTransId="{F9C0605B-6D9A-4611-907D-808CE438EEC4}"/>
    <dgm:cxn modelId="{8D56F9D7-EBFE-4732-AA12-C0B3AA5200FA}" type="presOf" srcId="{C10D7414-811B-420B-96A9-770FAA18163A}" destId="{6B28DB78-E3CF-4711-9881-AD8DECD9C68E}" srcOrd="0" destOrd="2" presId="urn:microsoft.com/office/officeart/2005/8/layout/list1"/>
    <dgm:cxn modelId="{7D35FB8B-BCCA-44E7-B700-50BE20B8D479}" srcId="{4229D776-2906-4B18-BEC7-F0496ADF3208}" destId="{465F3853-F813-4C51-88CE-53B9D1765466}" srcOrd="2" destOrd="0" parTransId="{FEE60107-9D11-4021-B87E-2C96313CC638}" sibTransId="{3CE58D2A-010D-4C44-80FE-C82861E09D42}"/>
    <dgm:cxn modelId="{190EB1FE-CF92-4B9C-B038-354380E96B5B}" type="presOf" srcId="{56F7CC5A-E928-4860-ADBC-B20898D98C9A}" destId="{6B28DB78-E3CF-4711-9881-AD8DECD9C68E}" srcOrd="0" destOrd="3" presId="urn:microsoft.com/office/officeart/2005/8/layout/list1"/>
    <dgm:cxn modelId="{64C25BDD-EAFF-4F73-8831-422D5585917E}" type="presOf" srcId="{71469FDE-C02C-440B-B722-6E866DD6ED49}" destId="{B62AC019-FCF3-425C-A0D5-4453E4AE21DD}" srcOrd="0" destOrd="0" presId="urn:microsoft.com/office/officeart/2005/8/layout/list1"/>
    <dgm:cxn modelId="{0E88739F-23D1-4A36-8C86-6C018D29BF3E}" type="presOf" srcId="{4229D776-2906-4B18-BEC7-F0496ADF3208}" destId="{099ACB36-4DE9-4FD0-96F4-6D21E9A0390C}" srcOrd="0" destOrd="0" presId="urn:microsoft.com/office/officeart/2005/8/layout/list1"/>
    <dgm:cxn modelId="{0A6772AB-AC74-4CC2-97D2-490A86333922}" type="presOf" srcId="{25F00E9D-7E92-45AD-A165-BDDDD2B9326F}" destId="{5543C3FD-6DE1-4C8E-BB96-F507701E943D}" srcOrd="0" destOrd="0" presId="urn:microsoft.com/office/officeart/2005/8/layout/list1"/>
    <dgm:cxn modelId="{B03CBB0C-9A47-439C-9A2B-4170D1522219}" type="presOf" srcId="{6F3EE173-967F-4939-A65D-110B85D1A009}" destId="{5543C3FD-6DE1-4C8E-BB96-F507701E943D}" srcOrd="0" destOrd="1" presId="urn:microsoft.com/office/officeart/2005/8/layout/list1"/>
    <dgm:cxn modelId="{D1B4CF08-3B59-46A1-8B08-EFFEBAC2A3CA}" srcId="{73A12E31-7FD7-43AA-8DB5-06084846AD51}" destId="{71469FDE-C02C-440B-B722-6E866DD6ED49}" srcOrd="0" destOrd="0" parTransId="{8D2C07D6-47F4-447E-81F1-921C74E67421}" sibTransId="{EFA13192-2887-40F9-9D7C-5049637836C7}"/>
    <dgm:cxn modelId="{24A4ACFD-61D4-4C6A-85F5-CDB2D0CB013F}" srcId="{465F3853-F813-4C51-88CE-53B9D1765466}" destId="{56F7CC5A-E928-4860-ADBC-B20898D98C9A}" srcOrd="3" destOrd="0" parTransId="{68DBFE6C-ED6A-4443-B124-02739F66B289}" sibTransId="{11AAEE9D-0C40-4D72-B92A-5E06182BA56B}"/>
    <dgm:cxn modelId="{B05C74B0-2C6D-417C-9F45-FA5B9CF349A1}" type="presOf" srcId="{11C1C2BB-1035-4A9F-BBF8-94B04FD4C899}" destId="{5543C3FD-6DE1-4C8E-BB96-F507701E943D}" srcOrd="0" destOrd="2" presId="urn:microsoft.com/office/officeart/2005/8/layout/list1"/>
    <dgm:cxn modelId="{5774B897-89E3-4809-9A4C-CEA4396D63F1}" srcId="{465F3853-F813-4C51-88CE-53B9D1765466}" destId="{0C8F8332-F8B2-47BC-9D67-48F537335465}" srcOrd="1" destOrd="0" parTransId="{1619FB17-DB25-423F-A4F7-B3BB8030812C}" sibTransId="{6417545B-198D-410E-825D-C85E0659169E}"/>
    <dgm:cxn modelId="{3D652912-C73B-4006-985C-1A5CF997E6F7}" srcId="{465F3853-F813-4C51-88CE-53B9D1765466}" destId="{402ECC6F-2D27-414E-A1C8-A5054CD18423}" srcOrd="0" destOrd="0" parTransId="{2C6D23F2-3445-4EE3-9CCB-689139B85981}" sibTransId="{AD8BB3D7-29A2-455D-A142-BB63F0F16702}"/>
    <dgm:cxn modelId="{A3DE8411-290A-4E49-826E-40C30BE812FD}" type="presOf" srcId="{465F3853-F813-4C51-88CE-53B9D1765466}" destId="{C364806A-2A5D-4BAE-AEFA-EB9576712980}" srcOrd="1" destOrd="0" presId="urn:microsoft.com/office/officeart/2005/8/layout/list1"/>
    <dgm:cxn modelId="{A24022E8-00EE-4FE4-B291-E10FC2C8510E}" srcId="{465F3853-F813-4C51-88CE-53B9D1765466}" destId="{C10D7414-811B-420B-96A9-770FAA18163A}" srcOrd="2" destOrd="0" parTransId="{4B339DFC-1A61-4ED5-9D4D-A853EAE1A7C9}" sibTransId="{889DA4C8-03F6-4251-8726-19B195F8A4B2}"/>
    <dgm:cxn modelId="{2E2B4DA3-4AC3-4047-A91D-7C42DB069563}" type="presOf" srcId="{F16E07C8-3A44-41FC-ADCF-9A81C3D3D1BC}" destId="{19090F48-8C7D-454B-A335-CA4DD9255316}" srcOrd="1" destOrd="0" presId="urn:microsoft.com/office/officeart/2005/8/layout/list1"/>
    <dgm:cxn modelId="{2B5C784A-1FD3-4760-AC32-5245074C2580}" srcId="{F16E07C8-3A44-41FC-ADCF-9A81C3D3D1BC}" destId="{11C1C2BB-1035-4A9F-BBF8-94B04FD4C899}" srcOrd="2" destOrd="0" parTransId="{044797C8-B3CF-4465-9FEC-501C2F79A4BF}" sibTransId="{5280ED73-D15A-4149-BCCE-80D4857771A9}"/>
    <dgm:cxn modelId="{F689CCB5-895C-4743-A11A-F4247CD3BC2E}" type="presOf" srcId="{465F3853-F813-4C51-88CE-53B9D1765466}" destId="{A47CA75B-7889-42AE-8C0E-B89600D3A60D}" srcOrd="0" destOrd="0" presId="urn:microsoft.com/office/officeart/2005/8/layout/list1"/>
    <dgm:cxn modelId="{4A6451DA-C4C7-4FEF-A4F6-DEC2D1E390F5}" srcId="{F16E07C8-3A44-41FC-ADCF-9A81C3D3D1BC}" destId="{25F00E9D-7E92-45AD-A165-BDDDD2B9326F}" srcOrd="0" destOrd="0" parTransId="{B2F837F3-1321-456D-8DBA-E013B2407B86}" sibTransId="{2704A078-4E88-4C7E-8C35-79B847D4AFE1}"/>
    <dgm:cxn modelId="{30A44E88-6D23-4DEB-A602-1D401BFCCF29}" type="presOf" srcId="{0C8F8332-F8B2-47BC-9D67-48F537335465}" destId="{6B28DB78-E3CF-4711-9881-AD8DECD9C68E}" srcOrd="0" destOrd="1" presId="urn:microsoft.com/office/officeart/2005/8/layout/list1"/>
    <dgm:cxn modelId="{0C8979D6-1DE6-4574-B404-6A42D882FCEF}" type="presOf" srcId="{402ECC6F-2D27-414E-A1C8-A5054CD18423}" destId="{6B28DB78-E3CF-4711-9881-AD8DECD9C68E}" srcOrd="0" destOrd="0" presId="urn:microsoft.com/office/officeart/2005/8/layout/list1"/>
    <dgm:cxn modelId="{61D5E1C5-892F-4EDC-A404-D3A5B9713AD9}" type="presOf" srcId="{73A12E31-7FD7-43AA-8DB5-06084846AD51}" destId="{989803CD-14BE-44D7-ADDE-D877F64BF6C8}" srcOrd="1" destOrd="0" presId="urn:microsoft.com/office/officeart/2005/8/layout/list1"/>
    <dgm:cxn modelId="{5210E896-4109-4008-92E0-67B9E8C64EB7}" srcId="{4229D776-2906-4B18-BEC7-F0496ADF3208}" destId="{73A12E31-7FD7-43AA-8DB5-06084846AD51}" srcOrd="1" destOrd="0" parTransId="{B8A2BE19-6233-42D8-BCDA-EEFDD8C9EA9C}" sibTransId="{F29DDD3D-2A77-43E3-AD77-8F89FCA87AAC}"/>
    <dgm:cxn modelId="{11F914FC-6F09-49BF-BF2F-85B46C0584B0}" type="presOf" srcId="{975B69DA-3334-442D-A21C-FD3D0149CD6C}" destId="{B62AC019-FCF3-425C-A0D5-4453E4AE21DD}" srcOrd="0" destOrd="1" presId="urn:microsoft.com/office/officeart/2005/8/layout/list1"/>
    <dgm:cxn modelId="{150B52F3-BA16-4C10-AAEB-AAEE7BC366A0}" srcId="{73A12E31-7FD7-43AA-8DB5-06084846AD51}" destId="{975B69DA-3334-442D-A21C-FD3D0149CD6C}" srcOrd="1" destOrd="0" parTransId="{C89F08B1-EE8F-4CD2-93D1-B8020663513D}" sibTransId="{10362EBC-D4E1-4511-9255-01D3B7FCC8B2}"/>
    <dgm:cxn modelId="{10B75844-B591-4F4F-B178-36AB7A741DD2}" type="presParOf" srcId="{099ACB36-4DE9-4FD0-96F4-6D21E9A0390C}" destId="{DAA1A8BC-99D4-4531-9528-B6F9409F284D}" srcOrd="0" destOrd="0" presId="urn:microsoft.com/office/officeart/2005/8/layout/list1"/>
    <dgm:cxn modelId="{802C1566-78A0-4BA9-91E8-90EDE096654C}" type="presParOf" srcId="{DAA1A8BC-99D4-4531-9528-B6F9409F284D}" destId="{B3B727BA-AFCE-410B-B18C-54F6916B4B4D}" srcOrd="0" destOrd="0" presId="urn:microsoft.com/office/officeart/2005/8/layout/list1"/>
    <dgm:cxn modelId="{12BDCEDD-0B57-42F1-9C06-55646C7CDA7A}" type="presParOf" srcId="{DAA1A8BC-99D4-4531-9528-B6F9409F284D}" destId="{19090F48-8C7D-454B-A335-CA4DD9255316}" srcOrd="1" destOrd="0" presId="urn:microsoft.com/office/officeart/2005/8/layout/list1"/>
    <dgm:cxn modelId="{C9078FAB-63E5-4339-99D0-A8037812DD74}" type="presParOf" srcId="{099ACB36-4DE9-4FD0-96F4-6D21E9A0390C}" destId="{BB41E1DD-15A7-4628-973F-4CACDAA74966}" srcOrd="1" destOrd="0" presId="urn:microsoft.com/office/officeart/2005/8/layout/list1"/>
    <dgm:cxn modelId="{06EFDBB1-6F19-4F50-8640-C4A9A4D12D98}" type="presParOf" srcId="{099ACB36-4DE9-4FD0-96F4-6D21E9A0390C}" destId="{5543C3FD-6DE1-4C8E-BB96-F507701E943D}" srcOrd="2" destOrd="0" presId="urn:microsoft.com/office/officeart/2005/8/layout/list1"/>
    <dgm:cxn modelId="{B76AC1C4-FF70-4653-A0C7-39C1BD0D1006}" type="presParOf" srcId="{099ACB36-4DE9-4FD0-96F4-6D21E9A0390C}" destId="{D30B312E-579C-4BC9-944A-1C1C9110CCF9}" srcOrd="3" destOrd="0" presId="urn:microsoft.com/office/officeart/2005/8/layout/list1"/>
    <dgm:cxn modelId="{DDF573D2-E6F3-43C6-B632-5F99510D1468}" type="presParOf" srcId="{099ACB36-4DE9-4FD0-96F4-6D21E9A0390C}" destId="{D6666313-58CF-4300-BCF4-BA2D1A8E09D2}" srcOrd="4" destOrd="0" presId="urn:microsoft.com/office/officeart/2005/8/layout/list1"/>
    <dgm:cxn modelId="{ECF00CDC-4C10-43B8-B341-EA08E8604557}" type="presParOf" srcId="{D6666313-58CF-4300-BCF4-BA2D1A8E09D2}" destId="{2175A2AF-7036-4739-8F96-C5E9F80F3382}" srcOrd="0" destOrd="0" presId="urn:microsoft.com/office/officeart/2005/8/layout/list1"/>
    <dgm:cxn modelId="{D66216F2-FD28-43B1-9637-530B802FF6A3}" type="presParOf" srcId="{D6666313-58CF-4300-BCF4-BA2D1A8E09D2}" destId="{989803CD-14BE-44D7-ADDE-D877F64BF6C8}" srcOrd="1" destOrd="0" presId="urn:microsoft.com/office/officeart/2005/8/layout/list1"/>
    <dgm:cxn modelId="{E1E22EE3-8458-40F8-8133-9FED2A3214B0}" type="presParOf" srcId="{099ACB36-4DE9-4FD0-96F4-6D21E9A0390C}" destId="{DD9F8155-36DE-4895-9481-955253B964D3}" srcOrd="5" destOrd="0" presId="urn:microsoft.com/office/officeart/2005/8/layout/list1"/>
    <dgm:cxn modelId="{2B11794C-003F-4075-86D1-E2E4C8BD0988}" type="presParOf" srcId="{099ACB36-4DE9-4FD0-96F4-6D21E9A0390C}" destId="{B62AC019-FCF3-425C-A0D5-4453E4AE21DD}" srcOrd="6" destOrd="0" presId="urn:microsoft.com/office/officeart/2005/8/layout/list1"/>
    <dgm:cxn modelId="{1EBED61E-00A0-43AF-94EF-CC61D8298929}" type="presParOf" srcId="{099ACB36-4DE9-4FD0-96F4-6D21E9A0390C}" destId="{97934538-0DA7-4019-B644-E8A26AA617FC}" srcOrd="7" destOrd="0" presId="urn:microsoft.com/office/officeart/2005/8/layout/list1"/>
    <dgm:cxn modelId="{C63D9B07-EBEA-48A7-B70B-C0D25353994C}" type="presParOf" srcId="{099ACB36-4DE9-4FD0-96F4-6D21E9A0390C}" destId="{5781896C-3C71-47EA-8C5D-5E4430EA9BEF}" srcOrd="8" destOrd="0" presId="urn:microsoft.com/office/officeart/2005/8/layout/list1"/>
    <dgm:cxn modelId="{A984F950-1416-4DF0-A22B-04512E2E4F45}" type="presParOf" srcId="{5781896C-3C71-47EA-8C5D-5E4430EA9BEF}" destId="{A47CA75B-7889-42AE-8C0E-B89600D3A60D}" srcOrd="0" destOrd="0" presId="urn:microsoft.com/office/officeart/2005/8/layout/list1"/>
    <dgm:cxn modelId="{15C3C528-938B-4FE0-B7A4-D4CEAEDCEF22}" type="presParOf" srcId="{5781896C-3C71-47EA-8C5D-5E4430EA9BEF}" destId="{C364806A-2A5D-4BAE-AEFA-EB9576712980}" srcOrd="1" destOrd="0" presId="urn:microsoft.com/office/officeart/2005/8/layout/list1"/>
    <dgm:cxn modelId="{830D310B-8450-4C2B-B589-AE36A8C0FD42}" type="presParOf" srcId="{099ACB36-4DE9-4FD0-96F4-6D21E9A0390C}" destId="{75D53A77-9A47-4023-A799-EE9AB8250098}" srcOrd="9" destOrd="0" presId="urn:microsoft.com/office/officeart/2005/8/layout/list1"/>
    <dgm:cxn modelId="{5AB67C22-3659-468A-83C5-E275125C2124}" type="presParOf" srcId="{099ACB36-4DE9-4FD0-96F4-6D21E9A0390C}" destId="{6B28DB78-E3CF-4711-9881-AD8DECD9C68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1758DF-7CD7-4BC0-872B-24E063208153}" type="doc">
      <dgm:prSet loTypeId="urn:microsoft.com/office/officeart/2005/8/layout/default" loCatId="list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39B3CD3-1669-4D89-92D3-16895100CDCD}">
      <dgm:prSet phldrT="[Text]" custT="1"/>
      <dgm:spPr/>
      <dgm:t>
        <a:bodyPr/>
        <a:lstStyle/>
        <a:p>
          <a:r>
            <a:rPr lang="en-US" sz="2400" b="1" dirty="0" smtClean="0">
              <a:solidFill>
                <a:schemeClr val="bg1"/>
              </a:solidFill>
              <a:latin typeface="Calibri" pitchFamily="34" charset="0"/>
            </a:rPr>
            <a:t>Clearly articulated school vision, mission and goals</a:t>
          </a:r>
          <a:endParaRPr lang="en-US" sz="2400" b="1" dirty="0">
            <a:solidFill>
              <a:schemeClr val="bg1"/>
            </a:solidFill>
          </a:endParaRPr>
        </a:p>
      </dgm:t>
    </dgm:pt>
    <dgm:pt modelId="{A2FB67EE-40D6-42B5-B91C-E867CBDC3F0D}" type="parTrans" cxnId="{6EB440B9-3EEE-4C35-9C7B-DDE46F961DEE}">
      <dgm:prSet/>
      <dgm:spPr/>
      <dgm:t>
        <a:bodyPr/>
        <a:lstStyle/>
        <a:p>
          <a:endParaRPr lang="en-US"/>
        </a:p>
      </dgm:t>
    </dgm:pt>
    <dgm:pt modelId="{4AD3E659-C76D-41D3-A301-D7C8CFF83EAE}" type="sibTrans" cxnId="{6EB440B9-3EEE-4C35-9C7B-DDE46F961DEE}">
      <dgm:prSet/>
      <dgm:spPr/>
      <dgm:t>
        <a:bodyPr/>
        <a:lstStyle/>
        <a:p>
          <a:endParaRPr lang="en-US"/>
        </a:p>
      </dgm:t>
    </dgm:pt>
    <dgm:pt modelId="{5D08B2AF-8600-4901-AD11-A04FCC026276}">
      <dgm:prSet custT="1"/>
      <dgm:spPr/>
      <dgm:t>
        <a:bodyPr/>
        <a:lstStyle/>
        <a:p>
          <a:r>
            <a:rPr lang="en-US" sz="2400" b="1" dirty="0" smtClean="0">
              <a:solidFill>
                <a:schemeClr val="bg1"/>
              </a:solidFill>
              <a:latin typeface="Calibri" pitchFamily="34" charset="0"/>
            </a:rPr>
            <a:t>Shared responsibility for student learning  and well-being</a:t>
          </a:r>
        </a:p>
      </dgm:t>
    </dgm:pt>
    <dgm:pt modelId="{A4537229-8A6B-4BCD-AE1F-6AA82670CC70}" type="parTrans" cxnId="{3D998674-ED2F-4D58-8404-C299AF360A8E}">
      <dgm:prSet/>
      <dgm:spPr/>
      <dgm:t>
        <a:bodyPr/>
        <a:lstStyle/>
        <a:p>
          <a:endParaRPr lang="en-US"/>
        </a:p>
      </dgm:t>
    </dgm:pt>
    <dgm:pt modelId="{1EEA69CD-0B05-4BB6-8D32-F8AF0DA18013}" type="sibTrans" cxnId="{3D998674-ED2F-4D58-8404-C299AF360A8E}">
      <dgm:prSet/>
      <dgm:spPr/>
      <dgm:t>
        <a:bodyPr/>
        <a:lstStyle/>
        <a:p>
          <a:endParaRPr lang="en-US"/>
        </a:p>
      </dgm:t>
    </dgm:pt>
    <dgm:pt modelId="{7A33E4DF-DED4-4430-94B4-43E9F76C929B}">
      <dgm:prSet custT="1"/>
      <dgm:spPr/>
      <dgm:t>
        <a:bodyPr/>
        <a:lstStyle/>
        <a:p>
          <a:r>
            <a:rPr lang="en-US" sz="2400" b="1" i="0" dirty="0" smtClean="0">
              <a:solidFill>
                <a:schemeClr val="bg1"/>
              </a:solidFill>
              <a:latin typeface="Calibri" pitchFamily="34" charset="0"/>
            </a:rPr>
            <a:t>Accountability</a:t>
          </a:r>
          <a:r>
            <a:rPr lang="en-US" sz="2000" b="1" i="0" dirty="0" smtClean="0">
              <a:solidFill>
                <a:schemeClr val="tx1"/>
              </a:solidFill>
              <a:latin typeface="Calibri" pitchFamily="34" charset="0"/>
            </a:rPr>
            <a:t> </a:t>
          </a:r>
        </a:p>
      </dgm:t>
    </dgm:pt>
    <dgm:pt modelId="{A7C7538A-F373-4E34-A2C2-15D17069D8E1}" type="parTrans" cxnId="{BA13B1E3-8AE3-4A04-B07A-F5C714DBBAA9}">
      <dgm:prSet/>
      <dgm:spPr/>
      <dgm:t>
        <a:bodyPr/>
        <a:lstStyle/>
        <a:p>
          <a:endParaRPr lang="en-US"/>
        </a:p>
      </dgm:t>
    </dgm:pt>
    <dgm:pt modelId="{5C77EBBC-AFA3-49FB-A15F-E8324AF0C1FF}" type="sibTrans" cxnId="{BA13B1E3-8AE3-4A04-B07A-F5C714DBBAA9}">
      <dgm:prSet/>
      <dgm:spPr/>
      <dgm:t>
        <a:bodyPr/>
        <a:lstStyle/>
        <a:p>
          <a:endParaRPr lang="en-US"/>
        </a:p>
      </dgm:t>
    </dgm:pt>
    <dgm:pt modelId="{73C58A53-185D-4DA7-9525-ECBBDD1E96FA}">
      <dgm:prSet custT="1"/>
      <dgm:spPr/>
      <dgm:t>
        <a:bodyPr/>
        <a:lstStyle/>
        <a:p>
          <a:r>
            <a:rPr lang="en-US" sz="2400" b="1" dirty="0" smtClean="0">
              <a:solidFill>
                <a:schemeClr val="bg1"/>
              </a:solidFill>
              <a:latin typeface="Calibri" pitchFamily="34" charset="0"/>
            </a:rPr>
            <a:t>The Joy Factor—School, staff, and student success is valued and celebrated</a:t>
          </a:r>
          <a:endParaRPr lang="en-US" sz="2400" b="1" i="0" dirty="0" smtClean="0">
            <a:solidFill>
              <a:schemeClr val="bg1"/>
            </a:solidFill>
            <a:latin typeface="Calibri" pitchFamily="34" charset="0"/>
          </a:endParaRPr>
        </a:p>
      </dgm:t>
    </dgm:pt>
    <dgm:pt modelId="{1035263B-7CEE-4B14-9CFE-213FE6CA4601}" type="parTrans" cxnId="{47F517BB-D2B6-451A-93A2-20869A7B6664}">
      <dgm:prSet/>
      <dgm:spPr/>
      <dgm:t>
        <a:bodyPr/>
        <a:lstStyle/>
        <a:p>
          <a:endParaRPr lang="en-US"/>
        </a:p>
      </dgm:t>
    </dgm:pt>
    <dgm:pt modelId="{96626AC5-BA45-4ED5-BDE4-05507E1A66C4}" type="sibTrans" cxnId="{47F517BB-D2B6-451A-93A2-20869A7B6664}">
      <dgm:prSet/>
      <dgm:spPr/>
      <dgm:t>
        <a:bodyPr/>
        <a:lstStyle/>
        <a:p>
          <a:endParaRPr lang="en-US"/>
        </a:p>
      </dgm:t>
    </dgm:pt>
    <dgm:pt modelId="{E9BFB713-07CE-4ADD-960C-EF382C962A08}">
      <dgm:prSet custT="1"/>
      <dgm:spPr/>
      <dgm:t>
        <a:bodyPr/>
        <a:lstStyle/>
        <a:p>
          <a:r>
            <a:rPr lang="en-US" sz="2400" b="1" dirty="0" smtClean="0">
              <a:latin typeface="Calibri" pitchFamily="34" charset="0"/>
            </a:rPr>
            <a:t>Partnerships with Community Organizations</a:t>
          </a:r>
          <a:endParaRPr lang="en-US" sz="2400" b="1" dirty="0">
            <a:latin typeface="Calibri" pitchFamily="34" charset="0"/>
          </a:endParaRPr>
        </a:p>
      </dgm:t>
    </dgm:pt>
    <dgm:pt modelId="{8AB1C2E4-F250-49D3-B3E4-2A3A9F9B0DF9}" type="parTrans" cxnId="{6D48C706-0C68-44CD-9D48-1E92376357B6}">
      <dgm:prSet/>
      <dgm:spPr/>
      <dgm:t>
        <a:bodyPr/>
        <a:lstStyle/>
        <a:p>
          <a:endParaRPr lang="en-US"/>
        </a:p>
      </dgm:t>
    </dgm:pt>
    <dgm:pt modelId="{0930CB19-54BC-4405-B2EB-BB43E821595F}" type="sibTrans" cxnId="{6D48C706-0C68-44CD-9D48-1E92376357B6}">
      <dgm:prSet/>
      <dgm:spPr/>
      <dgm:t>
        <a:bodyPr/>
        <a:lstStyle/>
        <a:p>
          <a:endParaRPr lang="en-US"/>
        </a:p>
      </dgm:t>
    </dgm:pt>
    <dgm:pt modelId="{33AF8A39-2064-47C9-A33C-25A57EE0EAD7}" type="pres">
      <dgm:prSet presAssocID="{C71758DF-7CD7-4BC0-872B-24E06320815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C68FCF0-673A-4911-93FF-6D8FD498B124}" type="pres">
      <dgm:prSet presAssocID="{139B3CD3-1669-4D89-92D3-16895100CDC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DC401F-5989-4245-B852-BEB018A874F9}" type="pres">
      <dgm:prSet presAssocID="{4AD3E659-C76D-41D3-A301-D7C8CFF83EAE}" presName="sibTrans" presStyleCnt="0"/>
      <dgm:spPr/>
    </dgm:pt>
    <dgm:pt modelId="{CCEE068F-6757-4BB1-8AE6-93BA01E5A737}" type="pres">
      <dgm:prSet presAssocID="{5D08B2AF-8600-4901-AD11-A04FCC02627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2E2A7F-4CB3-4230-894D-8C64FFDBE80D}" type="pres">
      <dgm:prSet presAssocID="{1EEA69CD-0B05-4BB6-8D32-F8AF0DA18013}" presName="sibTrans" presStyleCnt="0"/>
      <dgm:spPr/>
    </dgm:pt>
    <dgm:pt modelId="{9C00A592-19E9-4225-BB38-B561BEEC198A}" type="pres">
      <dgm:prSet presAssocID="{7A33E4DF-DED4-4430-94B4-43E9F76C929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51C236-D4FA-409E-9F43-A1749BF9848C}" type="pres">
      <dgm:prSet presAssocID="{5C77EBBC-AFA3-49FB-A15F-E8324AF0C1FF}" presName="sibTrans" presStyleCnt="0"/>
      <dgm:spPr/>
    </dgm:pt>
    <dgm:pt modelId="{4E1BAB32-DF1C-40B7-BED8-2D571A8D0B6F}" type="pres">
      <dgm:prSet presAssocID="{73C58A53-185D-4DA7-9525-ECBBDD1E96FA}" presName="node" presStyleLbl="node1" presStyleIdx="3" presStyleCnt="5" custScaleY="1207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427CEE-EE52-4B5D-AC84-288F3AF48BF2}" type="pres">
      <dgm:prSet presAssocID="{96626AC5-BA45-4ED5-BDE4-05507E1A66C4}" presName="sibTrans" presStyleCnt="0"/>
      <dgm:spPr/>
    </dgm:pt>
    <dgm:pt modelId="{CF44E616-00B7-4AD4-B962-0221885AE57F}" type="pres">
      <dgm:prSet presAssocID="{E9BFB713-07CE-4ADD-960C-EF382C962A08}" presName="node" presStyleLbl="node1" presStyleIdx="4" presStyleCnt="5" custScaleY="1207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83B131-70C1-41D8-8CCA-8F69BE9FEFF4}" type="presOf" srcId="{139B3CD3-1669-4D89-92D3-16895100CDCD}" destId="{2C68FCF0-673A-4911-93FF-6D8FD498B124}" srcOrd="0" destOrd="0" presId="urn:microsoft.com/office/officeart/2005/8/layout/default"/>
    <dgm:cxn modelId="{85CAC8E7-C5B4-4AEF-B4E9-A276EB262E54}" type="presOf" srcId="{C71758DF-7CD7-4BC0-872B-24E063208153}" destId="{33AF8A39-2064-47C9-A33C-25A57EE0EAD7}" srcOrd="0" destOrd="0" presId="urn:microsoft.com/office/officeart/2005/8/layout/default"/>
    <dgm:cxn modelId="{BA13B1E3-8AE3-4A04-B07A-F5C714DBBAA9}" srcId="{C71758DF-7CD7-4BC0-872B-24E063208153}" destId="{7A33E4DF-DED4-4430-94B4-43E9F76C929B}" srcOrd="2" destOrd="0" parTransId="{A7C7538A-F373-4E34-A2C2-15D17069D8E1}" sibTransId="{5C77EBBC-AFA3-49FB-A15F-E8324AF0C1FF}"/>
    <dgm:cxn modelId="{6D48C706-0C68-44CD-9D48-1E92376357B6}" srcId="{C71758DF-7CD7-4BC0-872B-24E063208153}" destId="{E9BFB713-07CE-4ADD-960C-EF382C962A08}" srcOrd="4" destOrd="0" parTransId="{8AB1C2E4-F250-49D3-B3E4-2A3A9F9B0DF9}" sibTransId="{0930CB19-54BC-4405-B2EB-BB43E821595F}"/>
    <dgm:cxn modelId="{85B63112-B481-425C-876E-EAAAB14FAFF7}" type="presOf" srcId="{5D08B2AF-8600-4901-AD11-A04FCC026276}" destId="{CCEE068F-6757-4BB1-8AE6-93BA01E5A737}" srcOrd="0" destOrd="0" presId="urn:microsoft.com/office/officeart/2005/8/layout/default"/>
    <dgm:cxn modelId="{3D998674-ED2F-4D58-8404-C299AF360A8E}" srcId="{C71758DF-7CD7-4BC0-872B-24E063208153}" destId="{5D08B2AF-8600-4901-AD11-A04FCC026276}" srcOrd="1" destOrd="0" parTransId="{A4537229-8A6B-4BCD-AE1F-6AA82670CC70}" sibTransId="{1EEA69CD-0B05-4BB6-8D32-F8AF0DA18013}"/>
    <dgm:cxn modelId="{6EB440B9-3EEE-4C35-9C7B-DDE46F961DEE}" srcId="{C71758DF-7CD7-4BC0-872B-24E063208153}" destId="{139B3CD3-1669-4D89-92D3-16895100CDCD}" srcOrd="0" destOrd="0" parTransId="{A2FB67EE-40D6-42B5-B91C-E867CBDC3F0D}" sibTransId="{4AD3E659-C76D-41D3-A301-D7C8CFF83EAE}"/>
    <dgm:cxn modelId="{2C3D9503-705F-4408-87C3-DF1C8455EB26}" type="presOf" srcId="{E9BFB713-07CE-4ADD-960C-EF382C962A08}" destId="{CF44E616-00B7-4AD4-B962-0221885AE57F}" srcOrd="0" destOrd="0" presId="urn:microsoft.com/office/officeart/2005/8/layout/default"/>
    <dgm:cxn modelId="{016C0501-0B83-4779-B268-4F31FBA38E6D}" type="presOf" srcId="{7A33E4DF-DED4-4430-94B4-43E9F76C929B}" destId="{9C00A592-19E9-4225-BB38-B561BEEC198A}" srcOrd="0" destOrd="0" presId="urn:microsoft.com/office/officeart/2005/8/layout/default"/>
    <dgm:cxn modelId="{871A999B-FE05-4C70-86D9-04646CD0348C}" type="presOf" srcId="{73C58A53-185D-4DA7-9525-ECBBDD1E96FA}" destId="{4E1BAB32-DF1C-40B7-BED8-2D571A8D0B6F}" srcOrd="0" destOrd="0" presId="urn:microsoft.com/office/officeart/2005/8/layout/default"/>
    <dgm:cxn modelId="{47F517BB-D2B6-451A-93A2-20869A7B6664}" srcId="{C71758DF-7CD7-4BC0-872B-24E063208153}" destId="{73C58A53-185D-4DA7-9525-ECBBDD1E96FA}" srcOrd="3" destOrd="0" parTransId="{1035263B-7CEE-4B14-9CFE-213FE6CA4601}" sibTransId="{96626AC5-BA45-4ED5-BDE4-05507E1A66C4}"/>
    <dgm:cxn modelId="{D77BF60D-6900-4B80-8A2E-8F46A8F1258C}" type="presParOf" srcId="{33AF8A39-2064-47C9-A33C-25A57EE0EAD7}" destId="{2C68FCF0-673A-4911-93FF-6D8FD498B124}" srcOrd="0" destOrd="0" presId="urn:microsoft.com/office/officeart/2005/8/layout/default"/>
    <dgm:cxn modelId="{0EB4D647-F379-4AE5-A0B5-1B73DF01ED2F}" type="presParOf" srcId="{33AF8A39-2064-47C9-A33C-25A57EE0EAD7}" destId="{EBDC401F-5989-4245-B852-BEB018A874F9}" srcOrd="1" destOrd="0" presId="urn:microsoft.com/office/officeart/2005/8/layout/default"/>
    <dgm:cxn modelId="{DC1BCB02-CDBC-46A7-8FAE-3AA6B0C44A71}" type="presParOf" srcId="{33AF8A39-2064-47C9-A33C-25A57EE0EAD7}" destId="{CCEE068F-6757-4BB1-8AE6-93BA01E5A737}" srcOrd="2" destOrd="0" presId="urn:microsoft.com/office/officeart/2005/8/layout/default"/>
    <dgm:cxn modelId="{9A4E375B-BB28-499F-884D-7413C185B604}" type="presParOf" srcId="{33AF8A39-2064-47C9-A33C-25A57EE0EAD7}" destId="{922E2A7F-4CB3-4230-894D-8C64FFDBE80D}" srcOrd="3" destOrd="0" presId="urn:microsoft.com/office/officeart/2005/8/layout/default"/>
    <dgm:cxn modelId="{37E9D182-B69A-4609-AD98-3AEB3B66DF0B}" type="presParOf" srcId="{33AF8A39-2064-47C9-A33C-25A57EE0EAD7}" destId="{9C00A592-19E9-4225-BB38-B561BEEC198A}" srcOrd="4" destOrd="0" presId="urn:microsoft.com/office/officeart/2005/8/layout/default"/>
    <dgm:cxn modelId="{E2D548F6-D87A-4A92-B04B-5C0FED2F8A61}" type="presParOf" srcId="{33AF8A39-2064-47C9-A33C-25A57EE0EAD7}" destId="{D251C236-D4FA-409E-9F43-A1749BF9848C}" srcOrd="5" destOrd="0" presId="urn:microsoft.com/office/officeart/2005/8/layout/default"/>
    <dgm:cxn modelId="{7994D613-10CA-4539-A5B6-71ED25ADC9BC}" type="presParOf" srcId="{33AF8A39-2064-47C9-A33C-25A57EE0EAD7}" destId="{4E1BAB32-DF1C-40B7-BED8-2D571A8D0B6F}" srcOrd="6" destOrd="0" presId="urn:microsoft.com/office/officeart/2005/8/layout/default"/>
    <dgm:cxn modelId="{07EAFC60-5A86-49DE-9723-B050FBD75FD3}" type="presParOf" srcId="{33AF8A39-2064-47C9-A33C-25A57EE0EAD7}" destId="{5B427CEE-EE52-4B5D-AC84-288F3AF48BF2}" srcOrd="7" destOrd="0" presId="urn:microsoft.com/office/officeart/2005/8/layout/default"/>
    <dgm:cxn modelId="{468217E6-3BD9-44BF-87E7-8B7BE949DB4B}" type="presParOf" srcId="{33AF8A39-2064-47C9-A33C-25A57EE0EAD7}" destId="{CF44E616-00B7-4AD4-B962-0221885AE57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7887C5-1341-42E5-8A8F-94D0050BA11B}">
      <dsp:nvSpPr>
        <dsp:cNvPr id="0" name=""/>
        <dsp:cNvSpPr/>
      </dsp:nvSpPr>
      <dsp:spPr>
        <a:xfrm>
          <a:off x="3" y="0"/>
          <a:ext cx="7831526" cy="3718288"/>
        </a:xfrm>
        <a:prstGeom prst="rightArrow">
          <a:avLst/>
        </a:prstGeom>
        <a:gradFill rotWithShape="0">
          <a:gsLst>
            <a:gs pos="0">
              <a:schemeClr val="accent1">
                <a:tint val="40000"/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tint val="4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tint val="4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0C1B754-FBE8-4253-866C-D489084635D8}">
      <dsp:nvSpPr>
        <dsp:cNvPr id="0" name=""/>
        <dsp:cNvSpPr/>
      </dsp:nvSpPr>
      <dsp:spPr>
        <a:xfrm>
          <a:off x="61709" y="276439"/>
          <a:ext cx="2363894" cy="316540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Dramatic and comprehensive intervention in a low-performing school</a:t>
          </a:r>
          <a:endParaRPr lang="en-US" sz="2400" kern="1200" dirty="0"/>
        </a:p>
      </dsp:txBody>
      <dsp:txXfrm>
        <a:off x="177105" y="391835"/>
        <a:ext cx="2133102" cy="2934616"/>
      </dsp:txXfrm>
    </dsp:sp>
    <dsp:sp modelId="{FD64AC54-3150-4F6B-85B7-F5B2FB58AADE}">
      <dsp:nvSpPr>
        <dsp:cNvPr id="0" name=""/>
        <dsp:cNvSpPr/>
      </dsp:nvSpPr>
      <dsp:spPr>
        <a:xfrm>
          <a:off x="2733817" y="298429"/>
          <a:ext cx="2363894" cy="312142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Produces significant gains in achievement within two years</a:t>
          </a:r>
          <a:endParaRPr lang="en-US" sz="2400" kern="1200" dirty="0"/>
        </a:p>
      </dsp:txBody>
      <dsp:txXfrm>
        <a:off x="2849213" y="413825"/>
        <a:ext cx="2133102" cy="2890636"/>
      </dsp:txXfrm>
    </dsp:sp>
    <dsp:sp modelId="{4A5F30CC-8A69-4941-A531-54E26CF1A3B3}">
      <dsp:nvSpPr>
        <dsp:cNvPr id="0" name=""/>
        <dsp:cNvSpPr/>
      </dsp:nvSpPr>
      <dsp:spPr>
        <a:xfrm>
          <a:off x="5405925" y="310915"/>
          <a:ext cx="2363894" cy="3096456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Readies the school for the longer process of transformation into a high performing organization</a:t>
          </a:r>
          <a:endParaRPr lang="en-US" sz="2400" kern="1200" dirty="0"/>
        </a:p>
      </dsp:txBody>
      <dsp:txXfrm>
        <a:off x="5521321" y="426311"/>
        <a:ext cx="2133102" cy="28656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0AC10B-BEEA-45B9-8692-C38DD1F0BFE8}">
      <dsp:nvSpPr>
        <dsp:cNvPr id="0" name=""/>
        <dsp:cNvSpPr/>
      </dsp:nvSpPr>
      <dsp:spPr>
        <a:xfrm>
          <a:off x="2619" y="200798"/>
          <a:ext cx="2553665" cy="7267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Leadership &amp; Human Capital</a:t>
          </a:r>
          <a:endParaRPr lang="en-US" sz="2000" b="1" kern="1200" baseline="0" dirty="0" smtClean="0"/>
        </a:p>
      </dsp:txBody>
      <dsp:txXfrm>
        <a:off x="2619" y="200798"/>
        <a:ext cx="2553665" cy="726733"/>
      </dsp:txXfrm>
    </dsp:sp>
    <dsp:sp modelId="{28AF9C61-BE78-4FF7-ACCA-D0E8A2F1C35A}">
      <dsp:nvSpPr>
        <dsp:cNvPr id="0" name=""/>
        <dsp:cNvSpPr/>
      </dsp:nvSpPr>
      <dsp:spPr>
        <a:xfrm>
          <a:off x="2619" y="927532"/>
          <a:ext cx="2553665" cy="31293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kern="1200" baseline="0" dirty="0" smtClean="0"/>
            <a:t>Autonomy from standard district practices and protocols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kern="1200" baseline="0" dirty="0" smtClean="0"/>
            <a:t>Principal recruited for highly specialized placements and turnaround competencies</a:t>
          </a:r>
          <a:endParaRPr lang="en-US" sz="1500" b="1" kern="1200" baseline="0" dirty="0" smtClean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kern="1200" baseline="0" dirty="0" smtClean="0"/>
            <a:t>Instructional Leadership Team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kern="1200" baseline="0" dirty="0" smtClean="0"/>
            <a:t>Teacher Leaders Team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kern="1200" baseline="0" dirty="0" smtClean="0"/>
            <a:t>Additional time for teacher PD</a:t>
          </a:r>
          <a:endParaRPr lang="en-US" sz="1500" b="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kern="1200" baseline="0" dirty="0" smtClean="0"/>
            <a:t>Partnerships with community organizations</a:t>
          </a:r>
          <a:endParaRPr lang="en-US" sz="1500" b="0" kern="1200" dirty="0"/>
        </a:p>
      </dsp:txBody>
      <dsp:txXfrm>
        <a:off x="2619" y="927532"/>
        <a:ext cx="2553665" cy="3129300"/>
      </dsp:txXfrm>
    </dsp:sp>
    <dsp:sp modelId="{D64BD34D-69B4-4249-AED5-757A26D637AA}">
      <dsp:nvSpPr>
        <dsp:cNvPr id="0" name=""/>
        <dsp:cNvSpPr/>
      </dsp:nvSpPr>
      <dsp:spPr>
        <a:xfrm>
          <a:off x="2913797" y="200798"/>
          <a:ext cx="2553665" cy="7267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73152" rIns="128016" bIns="73152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smtClean="0"/>
            <a:t>Aligned Instructional</a:t>
          </a:r>
          <a:r>
            <a:rPr lang="en-US" sz="1800" b="1" kern="1200" baseline="0" dirty="0" smtClean="0"/>
            <a:t> Infrastructure</a:t>
          </a:r>
        </a:p>
      </dsp:txBody>
      <dsp:txXfrm>
        <a:off x="2913797" y="200798"/>
        <a:ext cx="2553665" cy="726733"/>
      </dsp:txXfrm>
    </dsp:sp>
    <dsp:sp modelId="{2741B844-D9C4-4CC3-920B-33DF3B984231}">
      <dsp:nvSpPr>
        <dsp:cNvPr id="0" name=""/>
        <dsp:cNvSpPr/>
      </dsp:nvSpPr>
      <dsp:spPr>
        <a:xfrm>
          <a:off x="2913797" y="927532"/>
          <a:ext cx="2553665" cy="31293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71450" lvl="1" indent="-117475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kern="1200" dirty="0" smtClean="0"/>
            <a:t>Extended learning time</a:t>
          </a:r>
          <a:endParaRPr lang="en-US" sz="1500" b="1" kern="1200" baseline="0" dirty="0" smtClean="0"/>
        </a:p>
        <a:p>
          <a:pPr marL="171450" lvl="1" indent="-117475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kern="1200" dirty="0" smtClean="0"/>
            <a:t>Double blocks</a:t>
          </a:r>
          <a:endParaRPr lang="en-US" sz="1500" b="1" kern="1200" baseline="0" dirty="0" smtClean="0"/>
        </a:p>
        <a:p>
          <a:pPr marL="171450" lvl="1" indent="-117475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kern="1200" dirty="0" smtClean="0"/>
            <a:t>After-school intervention</a:t>
          </a:r>
          <a:endParaRPr lang="en-US" sz="1500" b="1" kern="1200" baseline="0" dirty="0" smtClean="0"/>
        </a:p>
        <a:p>
          <a:pPr marL="171450" lvl="1" indent="-117475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kern="1200" dirty="0" smtClean="0"/>
            <a:t>Short-cycle</a:t>
          </a:r>
          <a:r>
            <a:rPr lang="en-US" sz="1500" b="0" kern="1200" baseline="0" dirty="0" smtClean="0"/>
            <a:t> assessments</a:t>
          </a:r>
          <a:endParaRPr lang="en-US" sz="1500" b="1" kern="1200" baseline="0" dirty="0" smtClean="0"/>
        </a:p>
        <a:p>
          <a:pPr marL="171450" lvl="1" indent="-117475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kern="1200" baseline="0" dirty="0" smtClean="0"/>
            <a:t>Data protocols and dedicated time for data</a:t>
          </a:r>
        </a:p>
        <a:p>
          <a:pPr marL="171450" lvl="1" indent="-117475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kern="1200" baseline="0" dirty="0" smtClean="0"/>
            <a:t>Public displays of data</a:t>
          </a:r>
        </a:p>
        <a:p>
          <a:pPr marL="171450" lvl="1" indent="-117475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kern="1200" dirty="0" smtClean="0"/>
            <a:t>Double-blocks of core</a:t>
          </a:r>
          <a:r>
            <a:rPr lang="en-US" sz="1500" b="0" kern="1200" baseline="0" dirty="0" smtClean="0"/>
            <a:t> subject areas, after-school intervention</a:t>
          </a:r>
        </a:p>
        <a:p>
          <a:pPr marL="171450" lvl="2" indent="-117475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kern="1200" baseline="0" dirty="0" smtClean="0"/>
            <a:t>Experiential learning</a:t>
          </a:r>
          <a:endParaRPr lang="en-US" sz="1500" b="0" kern="1200" dirty="0" smtClean="0"/>
        </a:p>
      </dsp:txBody>
      <dsp:txXfrm>
        <a:off x="2913797" y="927532"/>
        <a:ext cx="2553665" cy="3129300"/>
      </dsp:txXfrm>
    </dsp:sp>
    <dsp:sp modelId="{2B62893C-5660-4696-96D0-5CC6773387AD}">
      <dsp:nvSpPr>
        <dsp:cNvPr id="0" name=""/>
        <dsp:cNvSpPr/>
      </dsp:nvSpPr>
      <dsp:spPr>
        <a:xfrm>
          <a:off x="5824976" y="200798"/>
          <a:ext cx="2553665" cy="7267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Culture of Performance</a:t>
          </a:r>
          <a:endParaRPr lang="en-US" sz="2000" kern="1200" dirty="0"/>
        </a:p>
      </dsp:txBody>
      <dsp:txXfrm>
        <a:off x="5824976" y="200798"/>
        <a:ext cx="2553665" cy="726733"/>
      </dsp:txXfrm>
    </dsp:sp>
    <dsp:sp modelId="{C1031C64-1A3D-4F17-B280-8CAE12878682}">
      <dsp:nvSpPr>
        <dsp:cNvPr id="0" name=""/>
        <dsp:cNvSpPr/>
      </dsp:nvSpPr>
      <dsp:spPr>
        <a:xfrm>
          <a:off x="5824976" y="927532"/>
          <a:ext cx="2553665" cy="31293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kern="1200" dirty="0" smtClean="0"/>
            <a:t>Positive</a:t>
          </a:r>
          <a:r>
            <a:rPr lang="en-US" sz="1500" b="0" kern="1200" baseline="0" dirty="0" smtClean="0"/>
            <a:t> s</a:t>
          </a:r>
          <a:r>
            <a:rPr lang="en-US" sz="1500" b="0" kern="1200" dirty="0" smtClean="0"/>
            <a:t>chool-wide behavior management</a:t>
          </a:r>
          <a:r>
            <a:rPr lang="en-US" sz="1500" b="0" kern="1200" baseline="0" dirty="0" smtClean="0"/>
            <a:t> and reinforcement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kern="1200" baseline="0" dirty="0" smtClean="0"/>
            <a:t>Culture of collaboration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kern="1200" baseline="0" dirty="0" smtClean="0"/>
            <a:t>Celebration of student and staff successes</a:t>
          </a:r>
        </a:p>
      </dsp:txBody>
      <dsp:txXfrm>
        <a:off x="5824976" y="927532"/>
        <a:ext cx="2553665" cy="31293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DAB43C-0493-2240-9CF7-244044A21EA7}">
      <dsp:nvSpPr>
        <dsp:cNvPr id="0" name=""/>
        <dsp:cNvSpPr/>
      </dsp:nvSpPr>
      <dsp:spPr>
        <a:xfrm rot="5400000">
          <a:off x="4909973" y="-2018984"/>
          <a:ext cx="742785" cy="497069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Implementing practices even when they deviate from norms to achieve goals</a:t>
          </a:r>
          <a:endParaRPr lang="en-US" sz="1600" kern="1200" dirty="0"/>
        </a:p>
      </dsp:txBody>
      <dsp:txXfrm rot="-5400000">
        <a:off x="2796017" y="131232"/>
        <a:ext cx="4934437" cy="670265"/>
      </dsp:txXfrm>
    </dsp:sp>
    <dsp:sp modelId="{7D522A9E-FAB5-6F40-8A18-5143ECB1FB14}">
      <dsp:nvSpPr>
        <dsp:cNvPr id="0" name=""/>
        <dsp:cNvSpPr/>
      </dsp:nvSpPr>
      <dsp:spPr>
        <a:xfrm>
          <a:off x="0" y="2123"/>
          <a:ext cx="2796017" cy="9284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Instructional Leadership</a:t>
          </a:r>
          <a:endParaRPr lang="en-US" sz="2600" kern="1200" dirty="0"/>
        </a:p>
      </dsp:txBody>
      <dsp:txXfrm>
        <a:off x="45325" y="47448"/>
        <a:ext cx="2705367" cy="837831"/>
      </dsp:txXfrm>
    </dsp:sp>
    <dsp:sp modelId="{AA84BE6C-AE81-5049-A571-1D3DF22F9CEB}">
      <dsp:nvSpPr>
        <dsp:cNvPr id="0" name=""/>
        <dsp:cNvSpPr/>
      </dsp:nvSpPr>
      <dsp:spPr>
        <a:xfrm rot="5400000">
          <a:off x="4909973" y="-1044079"/>
          <a:ext cx="742785" cy="497069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Concentrate on achieving a few tangible wins in year one</a:t>
          </a:r>
          <a:endParaRPr lang="en-US" sz="1600" kern="1200" dirty="0"/>
        </a:p>
      </dsp:txBody>
      <dsp:txXfrm rot="-5400000">
        <a:off x="2796017" y="1106137"/>
        <a:ext cx="4934437" cy="670265"/>
      </dsp:txXfrm>
    </dsp:sp>
    <dsp:sp modelId="{6E66C828-24D7-3F4D-9229-EC33C76FD84C}">
      <dsp:nvSpPr>
        <dsp:cNvPr id="0" name=""/>
        <dsp:cNvSpPr/>
      </dsp:nvSpPr>
      <dsp:spPr>
        <a:xfrm>
          <a:off x="0" y="977028"/>
          <a:ext cx="2796017" cy="9284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Organizational Leadership</a:t>
          </a:r>
          <a:endParaRPr lang="en-US" sz="2600" kern="1200" dirty="0"/>
        </a:p>
      </dsp:txBody>
      <dsp:txXfrm>
        <a:off x="45325" y="1022353"/>
        <a:ext cx="2705367" cy="837831"/>
      </dsp:txXfrm>
    </dsp:sp>
    <dsp:sp modelId="{22A84F90-1C34-5A4C-B75F-48EA07499DDB}">
      <dsp:nvSpPr>
        <dsp:cNvPr id="0" name=""/>
        <dsp:cNvSpPr/>
      </dsp:nvSpPr>
      <dsp:spPr>
        <a:xfrm rot="5400000">
          <a:off x="4824620" y="-69173"/>
          <a:ext cx="913491" cy="497069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Effective leadership teams Focused on instructional practices and results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Ongoing development of teacher leadership capacity</a:t>
          </a:r>
          <a:endParaRPr lang="en-US" sz="1600" kern="1200" dirty="0"/>
        </a:p>
      </dsp:txBody>
      <dsp:txXfrm rot="-5400000">
        <a:off x="2796018" y="2004022"/>
        <a:ext cx="4926104" cy="824305"/>
      </dsp:txXfrm>
    </dsp:sp>
    <dsp:sp modelId="{74FC5232-6C29-6B45-9125-379329786CA1}">
      <dsp:nvSpPr>
        <dsp:cNvPr id="0" name=""/>
        <dsp:cNvSpPr/>
      </dsp:nvSpPr>
      <dsp:spPr>
        <a:xfrm>
          <a:off x="0" y="1951934"/>
          <a:ext cx="2796017" cy="9284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Distributed Leadership</a:t>
          </a:r>
          <a:endParaRPr lang="en-US" sz="2600" kern="1200" dirty="0"/>
        </a:p>
      </dsp:txBody>
      <dsp:txXfrm>
        <a:off x="45325" y="1997259"/>
        <a:ext cx="2705367" cy="837831"/>
      </dsp:txXfrm>
    </dsp:sp>
    <dsp:sp modelId="{153B67A3-FE58-CD40-90F6-EA9159BB1731}">
      <dsp:nvSpPr>
        <dsp:cNvPr id="0" name=""/>
        <dsp:cNvSpPr/>
      </dsp:nvSpPr>
      <dsp:spPr>
        <a:xfrm rot="5400000">
          <a:off x="4909973" y="905731"/>
          <a:ext cx="742785" cy="497069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Driving for results 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Measuring and reporting ongoing progress</a:t>
          </a:r>
        </a:p>
      </dsp:txBody>
      <dsp:txXfrm rot="-5400000">
        <a:off x="2796017" y="3055947"/>
        <a:ext cx="4934437" cy="670265"/>
      </dsp:txXfrm>
    </dsp:sp>
    <dsp:sp modelId="{0038BFCF-3FEB-9941-A4B8-4CAFE7422451}">
      <dsp:nvSpPr>
        <dsp:cNvPr id="0" name=""/>
        <dsp:cNvSpPr/>
      </dsp:nvSpPr>
      <dsp:spPr>
        <a:xfrm>
          <a:off x="0" y="2926839"/>
          <a:ext cx="2796017" cy="9284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Change Management</a:t>
          </a:r>
          <a:endParaRPr lang="en-US" sz="2600" kern="1200" dirty="0"/>
        </a:p>
      </dsp:txBody>
      <dsp:txXfrm>
        <a:off x="45325" y="2972164"/>
        <a:ext cx="2705367" cy="837831"/>
      </dsp:txXfrm>
    </dsp:sp>
    <dsp:sp modelId="{89731556-4B64-E84B-83ED-8743510D9460}">
      <dsp:nvSpPr>
        <dsp:cNvPr id="0" name=""/>
        <dsp:cNvSpPr/>
      </dsp:nvSpPr>
      <dsp:spPr>
        <a:xfrm rot="5400000">
          <a:off x="4834239" y="1880636"/>
          <a:ext cx="894253" cy="4970697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Calibri" pitchFamily="34" charset="0"/>
            </a:rPr>
            <a:t>Strong partnerships with parents and community organizations</a:t>
          </a:r>
          <a:endParaRPr lang="en-US" sz="1600" kern="1200" dirty="0" smtClean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solidFill>
                <a:schemeClr val="tx1"/>
              </a:solidFill>
              <a:latin typeface="Calibri" pitchFamily="34" charset="0"/>
            </a:rPr>
            <a:t>Frequent, high-quality opportunities for parents to participate in the school  </a:t>
          </a:r>
          <a:endParaRPr lang="en-US" sz="1600" kern="1200" dirty="0">
            <a:solidFill>
              <a:schemeClr val="tx1"/>
            </a:solidFill>
            <a:latin typeface="Calibri" pitchFamily="34" charset="0"/>
          </a:endParaRPr>
        </a:p>
      </dsp:txBody>
      <dsp:txXfrm rot="-5400000">
        <a:off x="2796017" y="3962512"/>
        <a:ext cx="4927043" cy="806945"/>
      </dsp:txXfrm>
    </dsp:sp>
    <dsp:sp modelId="{F5C0B174-5CA8-C948-BA0B-B59BAE44848B}">
      <dsp:nvSpPr>
        <dsp:cNvPr id="0" name=""/>
        <dsp:cNvSpPr/>
      </dsp:nvSpPr>
      <dsp:spPr>
        <a:xfrm>
          <a:off x="0" y="3901745"/>
          <a:ext cx="2796017" cy="928481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060" tIns="49530" rIns="99060" bIns="4953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Community Engagement</a:t>
          </a:r>
        </a:p>
      </dsp:txBody>
      <dsp:txXfrm>
        <a:off x="45325" y="3947070"/>
        <a:ext cx="2705367" cy="8378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43C3FD-6DE1-4C8E-BB96-F507701E943D}">
      <dsp:nvSpPr>
        <dsp:cNvPr id="0" name=""/>
        <dsp:cNvSpPr/>
      </dsp:nvSpPr>
      <dsp:spPr>
        <a:xfrm>
          <a:off x="0" y="327810"/>
          <a:ext cx="8284588" cy="1285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2976" tIns="354076" rIns="642976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Regular and frequent interim assessments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Content aligned to Standards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Combination of time and opportunities to learn</a:t>
          </a:r>
          <a:endParaRPr lang="en-US" sz="1700" kern="1200" dirty="0"/>
        </a:p>
      </dsp:txBody>
      <dsp:txXfrm>
        <a:off x="0" y="327810"/>
        <a:ext cx="8284588" cy="1285200"/>
      </dsp:txXfrm>
    </dsp:sp>
    <dsp:sp modelId="{19090F48-8C7D-454B-A335-CA4DD9255316}">
      <dsp:nvSpPr>
        <dsp:cNvPr id="0" name=""/>
        <dsp:cNvSpPr/>
      </dsp:nvSpPr>
      <dsp:spPr>
        <a:xfrm>
          <a:off x="414229" y="76890"/>
          <a:ext cx="7374915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9196" tIns="0" rIns="21919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>
              <a:latin typeface="Calibri" pitchFamily="34" charset="0"/>
            </a:rPr>
            <a:t>Guaranteed and Viable Curriculum </a:t>
          </a:r>
          <a:endParaRPr lang="en-US" sz="2000" kern="1200" dirty="0"/>
        </a:p>
      </dsp:txBody>
      <dsp:txXfrm>
        <a:off x="438727" y="101388"/>
        <a:ext cx="7325919" cy="452844"/>
      </dsp:txXfrm>
    </dsp:sp>
    <dsp:sp modelId="{B62AC019-FCF3-425C-A0D5-4453E4AE21DD}">
      <dsp:nvSpPr>
        <dsp:cNvPr id="0" name=""/>
        <dsp:cNvSpPr/>
      </dsp:nvSpPr>
      <dsp:spPr>
        <a:xfrm>
          <a:off x="0" y="1955730"/>
          <a:ext cx="8284588" cy="9906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2976" tIns="354076" rIns="642976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Engaging, personalized and differentiated instruction 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Culturally responsive with focus on academic language acquisition</a:t>
          </a:r>
          <a:endParaRPr lang="en-US" sz="1700" kern="1200" dirty="0"/>
        </a:p>
      </dsp:txBody>
      <dsp:txXfrm>
        <a:off x="0" y="1955730"/>
        <a:ext cx="8284588" cy="990675"/>
      </dsp:txXfrm>
    </dsp:sp>
    <dsp:sp modelId="{989803CD-14BE-44D7-ADDE-D877F64BF6C8}">
      <dsp:nvSpPr>
        <dsp:cNvPr id="0" name=""/>
        <dsp:cNvSpPr/>
      </dsp:nvSpPr>
      <dsp:spPr>
        <a:xfrm>
          <a:off x="414229" y="1704810"/>
          <a:ext cx="7316923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9196" tIns="0" rIns="21919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>
              <a:latin typeface="Calibri" pitchFamily="34" charset="0"/>
              <a:ea typeface="ＭＳ Ｐゴシック"/>
              <a:cs typeface="ＭＳ Ｐゴシック"/>
            </a:rPr>
            <a:t>Articulated Instructional Model</a:t>
          </a:r>
          <a:endParaRPr lang="en-US" sz="2000" kern="1200" dirty="0"/>
        </a:p>
      </dsp:txBody>
      <dsp:txXfrm>
        <a:off x="438727" y="1729308"/>
        <a:ext cx="7267927" cy="452844"/>
      </dsp:txXfrm>
    </dsp:sp>
    <dsp:sp modelId="{6B28DB78-E3CF-4711-9881-AD8DECD9C68E}">
      <dsp:nvSpPr>
        <dsp:cNvPr id="0" name=""/>
        <dsp:cNvSpPr/>
      </dsp:nvSpPr>
      <dsp:spPr>
        <a:xfrm>
          <a:off x="0" y="3289125"/>
          <a:ext cx="8284588" cy="1552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1750" dist="25400" dir="5400000" rotWithShape="0">
            <a:srgbClr val="000000">
              <a:alpha val="50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42976" tIns="354076" rIns="642976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Systems which provide relevant student data to teachers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Consistent and frequent time and protocols for data analysis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Test-in-hand and item-analysis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Data-driven instructional planning</a:t>
          </a:r>
          <a:endParaRPr lang="en-US" sz="1700" kern="1200" dirty="0"/>
        </a:p>
      </dsp:txBody>
      <dsp:txXfrm>
        <a:off x="0" y="3289125"/>
        <a:ext cx="8284588" cy="1552950"/>
      </dsp:txXfrm>
    </dsp:sp>
    <dsp:sp modelId="{C364806A-2A5D-4BAE-AEFA-EB9576712980}">
      <dsp:nvSpPr>
        <dsp:cNvPr id="0" name=""/>
        <dsp:cNvSpPr/>
      </dsp:nvSpPr>
      <dsp:spPr>
        <a:xfrm>
          <a:off x="414229" y="3038205"/>
          <a:ext cx="7327767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brightRoom" dir="t"/>
        </a:scene3d>
        <a:sp3d extrusionH="12700" contourW="25400" prstMaterial="flat">
          <a:bevelT w="63500" h="152400" prst="angle"/>
          <a:contourClr>
            <a:schemeClr val="accent1">
              <a:hueOff val="0"/>
              <a:satOff val="0"/>
              <a:lumOff val="0"/>
              <a:alphaOff val="0"/>
              <a:shade val="30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19196" tIns="0" rIns="21919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>
              <a:latin typeface="Calibri" pitchFamily="34" charset="0"/>
              <a:ea typeface="ＭＳ Ｐゴシック"/>
              <a:cs typeface="ＭＳ Ｐゴシック"/>
            </a:rPr>
            <a:t>Ongoing use of data </a:t>
          </a:r>
          <a:endParaRPr lang="en-US" sz="2000" kern="1200" dirty="0"/>
        </a:p>
      </dsp:txBody>
      <dsp:txXfrm>
        <a:off x="438727" y="3062703"/>
        <a:ext cx="7278771" cy="4528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C68FCF0-673A-4911-93FF-6D8FD498B124}">
      <dsp:nvSpPr>
        <dsp:cNvPr id="0" name=""/>
        <dsp:cNvSpPr/>
      </dsp:nvSpPr>
      <dsp:spPr>
        <a:xfrm>
          <a:off x="0" y="515107"/>
          <a:ext cx="2512040" cy="15072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  <a:latin typeface="Calibri" pitchFamily="34" charset="0"/>
            </a:rPr>
            <a:t>Clearly articulated school vision, mission and goals</a:t>
          </a:r>
          <a:endParaRPr lang="en-US" sz="2400" b="1" kern="1200" dirty="0">
            <a:solidFill>
              <a:schemeClr val="bg1"/>
            </a:solidFill>
          </a:endParaRPr>
        </a:p>
      </dsp:txBody>
      <dsp:txXfrm>
        <a:off x="0" y="515107"/>
        <a:ext cx="2512040" cy="1507224"/>
      </dsp:txXfrm>
    </dsp:sp>
    <dsp:sp modelId="{CCEE068F-6757-4BB1-8AE6-93BA01E5A737}">
      <dsp:nvSpPr>
        <dsp:cNvPr id="0" name=""/>
        <dsp:cNvSpPr/>
      </dsp:nvSpPr>
      <dsp:spPr>
        <a:xfrm>
          <a:off x="2763245" y="515107"/>
          <a:ext cx="2512040" cy="15072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  <a:latin typeface="Calibri" pitchFamily="34" charset="0"/>
            </a:rPr>
            <a:t>Shared responsibility for student learning  and well-being</a:t>
          </a:r>
        </a:p>
      </dsp:txBody>
      <dsp:txXfrm>
        <a:off x="2763245" y="515107"/>
        <a:ext cx="2512040" cy="1507224"/>
      </dsp:txXfrm>
    </dsp:sp>
    <dsp:sp modelId="{9C00A592-19E9-4225-BB38-B561BEEC198A}">
      <dsp:nvSpPr>
        <dsp:cNvPr id="0" name=""/>
        <dsp:cNvSpPr/>
      </dsp:nvSpPr>
      <dsp:spPr>
        <a:xfrm>
          <a:off x="5526490" y="515107"/>
          <a:ext cx="2512040" cy="15072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0" kern="1200" dirty="0" smtClean="0">
              <a:solidFill>
                <a:schemeClr val="bg1"/>
              </a:solidFill>
              <a:latin typeface="Calibri" pitchFamily="34" charset="0"/>
            </a:rPr>
            <a:t>Accountability</a:t>
          </a:r>
          <a:r>
            <a:rPr lang="en-US" sz="2000" b="1" i="0" kern="1200" dirty="0" smtClean="0">
              <a:solidFill>
                <a:schemeClr val="tx1"/>
              </a:solidFill>
              <a:latin typeface="Calibri" pitchFamily="34" charset="0"/>
            </a:rPr>
            <a:t> </a:t>
          </a:r>
        </a:p>
      </dsp:txBody>
      <dsp:txXfrm>
        <a:off x="5526490" y="515107"/>
        <a:ext cx="2512040" cy="1507224"/>
      </dsp:txXfrm>
    </dsp:sp>
    <dsp:sp modelId="{4E1BAB32-DF1C-40B7-BED8-2D571A8D0B6F}">
      <dsp:nvSpPr>
        <dsp:cNvPr id="0" name=""/>
        <dsp:cNvSpPr/>
      </dsp:nvSpPr>
      <dsp:spPr>
        <a:xfrm>
          <a:off x="1381622" y="2273536"/>
          <a:ext cx="2512040" cy="18193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solidFill>
                <a:schemeClr val="bg1"/>
              </a:solidFill>
              <a:latin typeface="Calibri" pitchFamily="34" charset="0"/>
            </a:rPr>
            <a:t>The Joy Factor—School, staff, and student success is valued and celebrated</a:t>
          </a:r>
          <a:endParaRPr lang="en-US" sz="2400" b="1" i="0" kern="1200" dirty="0" smtClean="0">
            <a:solidFill>
              <a:schemeClr val="bg1"/>
            </a:solidFill>
            <a:latin typeface="Calibri" pitchFamily="34" charset="0"/>
          </a:endParaRPr>
        </a:p>
      </dsp:txBody>
      <dsp:txXfrm>
        <a:off x="1381622" y="2273536"/>
        <a:ext cx="2512040" cy="1819370"/>
      </dsp:txXfrm>
    </dsp:sp>
    <dsp:sp modelId="{CF44E616-00B7-4AD4-B962-0221885AE57F}">
      <dsp:nvSpPr>
        <dsp:cNvPr id="0" name=""/>
        <dsp:cNvSpPr/>
      </dsp:nvSpPr>
      <dsp:spPr>
        <a:xfrm>
          <a:off x="4144867" y="2273536"/>
          <a:ext cx="2512040" cy="181937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1750" dist="25400" dir="5400000" rotWithShape="0">
            <a:srgbClr val="000000">
              <a:alpha val="50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smtClean="0">
              <a:latin typeface="Calibri" pitchFamily="34" charset="0"/>
            </a:rPr>
            <a:t>Partnerships with Community Organizations</a:t>
          </a:r>
          <a:endParaRPr lang="en-US" sz="2400" b="1" kern="1200" dirty="0">
            <a:latin typeface="Calibri" pitchFamily="34" charset="0"/>
          </a:endParaRPr>
        </a:p>
      </dsp:txBody>
      <dsp:txXfrm>
        <a:off x="4144867" y="2273536"/>
        <a:ext cx="2512040" cy="18193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09" tIns="46655" rIns="93309" bIns="46655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09" tIns="46655" rIns="93309" bIns="46655" rtlCol="0"/>
          <a:lstStyle>
            <a:lvl1pPr algn="r">
              <a:defRPr sz="1100"/>
            </a:lvl1pPr>
          </a:lstStyle>
          <a:p>
            <a:fld id="{EEC664B4-81F1-E24F-90AF-27DC019489E9}" type="datetime1">
              <a:rPr lang="en-US" smtClean="0"/>
              <a:t>10/22/2013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09" tIns="46655" rIns="93309" bIns="46655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09" tIns="46655" rIns="93309" bIns="46655" rtlCol="0" anchor="b"/>
          <a:lstStyle>
            <a:lvl1pPr algn="r">
              <a:defRPr sz="1100"/>
            </a:lvl1pPr>
          </a:lstStyle>
          <a:p>
            <a:fld id="{2EABA64B-06F0-2A40-A38F-AA9E1DC38B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64683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09" tIns="46655" rIns="93309" bIns="46655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09" tIns="46655" rIns="93309" bIns="46655" rtlCol="0"/>
          <a:lstStyle>
            <a:lvl1pPr algn="r">
              <a:defRPr sz="1100"/>
            </a:lvl1pPr>
          </a:lstStyle>
          <a:p>
            <a:fld id="{DF7F1863-8423-8E48-8D02-88636C918AC7}" type="datetime1">
              <a:rPr lang="en-US" smtClean="0"/>
              <a:t>10/22/2013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6138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09" tIns="46655" rIns="93309" bIns="4665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09" tIns="46655" rIns="93309" bIns="4665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5455"/>
          </a:xfrm>
          <a:prstGeom prst="rect">
            <a:avLst/>
          </a:prstGeom>
        </p:spPr>
        <p:txBody>
          <a:bodyPr vert="horz" lIns="93309" tIns="46655" rIns="93309" bIns="46655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5455"/>
          </a:xfrm>
          <a:prstGeom prst="rect">
            <a:avLst/>
          </a:prstGeom>
        </p:spPr>
        <p:txBody>
          <a:bodyPr vert="horz" lIns="93309" tIns="46655" rIns="93309" bIns="46655" rtlCol="0" anchor="b"/>
          <a:lstStyle>
            <a:lvl1pPr algn="r">
              <a:defRPr sz="1100"/>
            </a:lvl1pPr>
          </a:lstStyle>
          <a:p>
            <a:fld id="{3F7242FB-F25E-544B-B72F-E0B5A499AB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6763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97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30 </a:t>
            </a:r>
            <a:r>
              <a:rPr lang="en-US" dirty="0" err="1" smtClean="0"/>
              <a:t>mins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201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947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May also chart this on chart paper.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606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F7F1863-8423-8E48-8D02-88636C918AC7}" type="datetime1">
              <a:rPr lang="en-US" smtClean="0"/>
              <a:t>10/22/2013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3F7242FB-F25E-544B-B72F-E0B5A499AB4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353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380999" y="3412607"/>
            <a:ext cx="8341851" cy="1645920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45454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80999" y="1507668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2" name="Picture 11" descr="CDE LOGO TES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318" y="6018062"/>
            <a:ext cx="2584532" cy="408405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6018213"/>
            <a:ext cx="4110038" cy="407987"/>
          </a:xfrm>
        </p:spPr>
        <p:txBody>
          <a:bodyPr/>
          <a:lstStyle>
            <a:lvl1pPr marL="45720" indent="0">
              <a:buFontTx/>
              <a:buNone/>
              <a:defRPr sz="1600" b="0" spc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Month Day Year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0999" y="460248"/>
            <a:ext cx="6172202" cy="5564632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13" name="Picture 12" descr="CDE LOGO TES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560" y="6222265"/>
            <a:ext cx="2584532" cy="408405"/>
          </a:xfrm>
          <a:prstGeom prst="rect">
            <a:avLst/>
          </a:prstGeom>
        </p:spPr>
      </p:pic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014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0"/>
          <p:cNvSpPr>
            <a:spLocks noGrp="1"/>
          </p:cNvSpPr>
          <p:nvPr>
            <p:ph type="title"/>
          </p:nvPr>
        </p:nvSpPr>
        <p:spPr>
          <a:xfrm>
            <a:off x="7037832" y="1096962"/>
            <a:ext cx="1913456" cy="1033590"/>
          </a:xfrm>
        </p:spPr>
        <p:txBody>
          <a:bodyPr anchor="b"/>
          <a:lstStyle>
            <a:lvl1pPr algn="l">
              <a:defRPr sz="2000" spc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Le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319" y="6356350"/>
            <a:ext cx="182404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8" name="Picture 7" descr="CDE LOGO TES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360" y="6222265"/>
            <a:ext cx="2584532" cy="408405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199640" y="1036320"/>
            <a:ext cx="6589252" cy="4969193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0"/>
          </p:nvPr>
        </p:nvSpPr>
        <p:spPr>
          <a:xfrm>
            <a:off x="2199639" y="304800"/>
            <a:ext cx="6589252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1" spc="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20" y="2171510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57912" y="1036320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795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ith Caption Lef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19" y="6356350"/>
            <a:ext cx="177324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8" name="Picture 7" descr="CDE LOGO TES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360" y="6222265"/>
            <a:ext cx="2584532" cy="408405"/>
          </a:xfrm>
          <a:prstGeom prst="rect">
            <a:avLst/>
          </a:prstGeom>
        </p:spPr>
      </p:pic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2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57912" y="1096962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5856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 Le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rotWithShape="1"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2213286" y="304800"/>
            <a:ext cx="6625914" cy="587248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7479" y="6356350"/>
            <a:ext cx="180644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pic>
        <p:nvPicPr>
          <p:cNvPr id="9" name="Picture 8" descr="CDE LOGO TES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360" y="6222265"/>
            <a:ext cx="2584532" cy="408405"/>
          </a:xfrm>
          <a:prstGeom prst="rect">
            <a:avLst/>
          </a:prstGeom>
        </p:spPr>
      </p:pic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08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chemeClr val="accent6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itle 10"/>
          <p:cNvSpPr>
            <a:spLocks noGrp="1"/>
          </p:cNvSpPr>
          <p:nvPr>
            <p:ph type="title"/>
          </p:nvPr>
        </p:nvSpPr>
        <p:spPr>
          <a:xfrm>
            <a:off x="50800" y="1096962"/>
            <a:ext cx="1913456" cy="1033590"/>
          </a:xfrm>
        </p:spPr>
        <p:txBody>
          <a:bodyPr anchor="b"/>
          <a:lstStyle>
            <a:lvl1pPr algn="l">
              <a:defRPr sz="2000" spc="0" baseline="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491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1159" y="1722438"/>
            <a:ext cx="4040188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1159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0485" y="1722438"/>
            <a:ext cx="4041775" cy="639762"/>
          </a:xfrm>
        </p:spPr>
        <p:txBody>
          <a:bodyPr anchor="b"/>
          <a:lstStyle>
            <a:lvl1pPr marL="0" indent="0" algn="l">
              <a:buNone/>
              <a:defRPr sz="2400" b="1">
                <a:solidFill>
                  <a:srgbClr val="785F5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048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724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28600">
              <a:buFont typeface="Wingdings" charset="2"/>
              <a:buChar char="§"/>
              <a:defRPr spc="0"/>
            </a:lvl1pPr>
            <a:lvl2pPr marL="548640" indent="-182880">
              <a:buFont typeface="Wingdings" charset="2"/>
              <a:buChar char="§"/>
              <a:defRPr spc="0"/>
            </a:lvl2pPr>
            <a:lvl3pPr marL="822960" indent="-182880">
              <a:buFont typeface="Wingdings" charset="2"/>
              <a:buChar char="§"/>
              <a:defRPr spc="0"/>
            </a:lvl3pPr>
            <a:lvl4pPr marL="1097280" indent="-182880">
              <a:buFont typeface="Wingdings" charset="2"/>
              <a:buChar char="§"/>
              <a:defRPr spc="0"/>
            </a:lvl4pPr>
            <a:lvl5pPr marL="1280160" indent="-182880">
              <a:buFont typeface="Wingdings" charset="2"/>
              <a:buChar char="§"/>
              <a:defRPr spc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Book Antiqua"/>
                <a:cs typeface="Book Antiqu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Divider Orange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3412607"/>
            <a:ext cx="8341851" cy="16459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rgbClr val="40404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0999" y="1740195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5" name="Picture 4" descr="CDE LOGO TEST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360" y="6222265"/>
            <a:ext cx="2584532" cy="408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159" y="1719072"/>
            <a:ext cx="4038600" cy="4407408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660" y="1719072"/>
            <a:ext cx="4038600" cy="4407408"/>
          </a:xfrm>
        </p:spPr>
        <p:txBody>
          <a:bodyPr/>
          <a:lstStyle>
            <a:lvl1pPr>
              <a:defRPr sz="2400" b="1" i="0" spc="0"/>
            </a:lvl1pPr>
            <a:lvl2pPr>
              <a:defRPr sz="2200" b="0" i="0" spc="0"/>
            </a:lvl2pPr>
            <a:lvl3pPr>
              <a:defRPr sz="2000" b="0" i="0" spc="0"/>
            </a:lvl3pPr>
            <a:lvl4pPr>
              <a:defRPr sz="1800" b="0" i="0" spc="0"/>
            </a:lvl4pPr>
            <a:lvl5pPr>
              <a:defRPr sz="1600" b="0" i="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Blue Narrow Ba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20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30294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Green Narrow Ba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20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9616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DE LOGO TES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360" y="6222265"/>
            <a:ext cx="2584532" cy="408405"/>
          </a:xfrm>
          <a:prstGeom prst="rect">
            <a:avLst/>
          </a:prstGeom>
        </p:spPr>
      </p:pic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188720"/>
            <a:ext cx="6096001" cy="4969193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014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037832" y="1096962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8" name="Picture 7" descr="CDE LOGO TEST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560" y="6222265"/>
            <a:ext cx="2584532" cy="408405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0"/>
          </p:nvPr>
        </p:nvSpPr>
        <p:spPr>
          <a:xfrm>
            <a:off x="380998" y="457200"/>
            <a:ext cx="6096001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1" spc="0">
                <a:solidFill>
                  <a:srgbClr val="45454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6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3" name="Picture 12" descr="CDE LOGO TEST.png"/>
          <p:cNvPicPr>
            <a:picLocks noChangeAspect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4360" y="6222265"/>
            <a:ext cx="2584532" cy="408405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100" b="1">
                <a:solidFill>
                  <a:srgbClr val="45454C"/>
                </a:solidFill>
              </a:defRPr>
            </a:lvl1pPr>
          </a:lstStyle>
          <a:p>
            <a:fld id="{757A2F4E-5D54-B04B-91BD-7E78EE1FE9FD}" type="slidenum">
              <a:rPr lang="en-US" smtClean="0"/>
              <a:pPr/>
              <a:t>‹#›</a:t>
            </a:fld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5" r:id="rId3"/>
    <p:sldLayoutId id="2147483664" r:id="rId4"/>
    <p:sldLayoutId id="2147483666" r:id="rId5"/>
    <p:sldLayoutId id="2147483676" r:id="rId6"/>
    <p:sldLayoutId id="2147483677" r:id="rId7"/>
    <p:sldLayoutId id="2147483667" r:id="rId8"/>
    <p:sldLayoutId id="2147483668" r:id="rId9"/>
    <p:sldLayoutId id="2147483669" r:id="rId10"/>
    <p:sldLayoutId id="2147483670" r:id="rId11"/>
    <p:sldLayoutId id="2147483673" r:id="rId12"/>
    <p:sldLayoutId id="2147483672" r:id="rId13"/>
    <p:sldLayoutId id="2147483678" r:id="rId14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 cap="none" spc="200" baseline="0">
          <a:ln>
            <a:noFill/>
          </a:ln>
          <a:solidFill>
            <a:schemeClr val="bg1"/>
          </a:solidFill>
          <a:effectLst/>
          <a:latin typeface="Palatino Linotype"/>
          <a:ea typeface="+mj-ea"/>
          <a:cs typeface="Palatino Linotype"/>
        </a:defRPr>
      </a:lvl1pPr>
    </p:titleStyle>
    <p:bodyStyle>
      <a:lvl1pPr marL="502920" indent="-457200" algn="l" defTabSz="914400" rtl="0" eaLnBrk="1" latinLnBrk="0" hangingPunct="1">
        <a:spcBef>
          <a:spcPct val="20000"/>
        </a:spcBef>
        <a:buClr>
          <a:schemeClr val="accent1"/>
        </a:buClr>
        <a:buSzPct val="110000"/>
        <a:buFont typeface="Wingdings" charset="2"/>
        <a:buChar char="§"/>
        <a:defRPr sz="2400" b="1" kern="1200" spc="150" baseline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1pPr>
      <a:lvl2pPr marL="822960" indent="-457200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" charset="2"/>
        <a:buChar char="§"/>
        <a:defRPr sz="2200" kern="1200" spc="100" baseline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925830" indent="-285750" algn="l" defTabSz="914400" rtl="0" eaLnBrk="1" latinLnBrk="0" hangingPunct="1">
        <a:spcBef>
          <a:spcPct val="20000"/>
        </a:spcBef>
        <a:buClr>
          <a:schemeClr val="accent3"/>
        </a:buClr>
        <a:buSzPct val="110000"/>
        <a:buFont typeface="Wingdings" charset="2"/>
        <a:buChar char="§"/>
        <a:defRPr sz="2000" kern="1200" spc="100" baseline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3pPr>
      <a:lvl4pPr marL="1200150" indent="-285750" algn="l" defTabSz="914400" rtl="0" eaLnBrk="1" latinLnBrk="0" hangingPunct="1">
        <a:spcBef>
          <a:spcPct val="20000"/>
        </a:spcBef>
        <a:buClr>
          <a:schemeClr val="accent4"/>
        </a:buClr>
        <a:buSzPct val="110000"/>
        <a:buFont typeface="Wingdings" charset="2"/>
        <a:buChar char="§"/>
        <a:defRPr sz="18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4pPr>
      <a:lvl5pPr marL="1383030" indent="-285750" algn="l" defTabSz="914400" rtl="0" eaLnBrk="1" latinLnBrk="0" hangingPunct="1">
        <a:spcBef>
          <a:spcPct val="20000"/>
        </a:spcBef>
        <a:buClr>
          <a:schemeClr val="accent6"/>
        </a:buClr>
        <a:buSzPct val="110000"/>
        <a:buFont typeface="Wingdings" charset="2"/>
        <a:buChar char="§"/>
        <a:defRPr sz="1600" kern="1200" spc="100" baseline="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8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19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20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881870" y="1049740"/>
            <a:ext cx="7840980" cy="2221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6618" tIns="48309" rIns="96618" bIns="48309">
            <a:spAutoFit/>
          </a:bodyPr>
          <a:lstStyle/>
          <a:p>
            <a:pPr algn="r"/>
            <a:r>
              <a:rPr lang="en-US" sz="3000" b="1" dirty="0" smtClean="0">
                <a:latin typeface="Verdana" pitchFamily="34" charset="0"/>
              </a:rPr>
              <a:t>Planning for Dramatic Improvement</a:t>
            </a:r>
          </a:p>
          <a:p>
            <a:pPr algn="r"/>
            <a:r>
              <a:rPr lang="en-US" sz="3000" b="1" dirty="0" smtClean="0">
                <a:latin typeface="Verdana" pitchFamily="34" charset="0"/>
              </a:rPr>
              <a:t>Part B</a:t>
            </a:r>
            <a:endParaRPr lang="en-US" sz="3000" b="1" dirty="0">
              <a:latin typeface="Verdana" pitchFamily="34" charset="0"/>
            </a:endParaRPr>
          </a:p>
          <a:p>
            <a:pPr algn="r"/>
            <a:endParaRPr lang="en-US" dirty="0">
              <a:latin typeface="Verdana" pitchFamily="34" charset="0"/>
            </a:endParaRPr>
          </a:p>
          <a:p>
            <a:pPr algn="r"/>
            <a:r>
              <a:rPr lang="en-US" sz="1500" dirty="0">
                <a:latin typeface="Verdana" pitchFamily="34" charset="0"/>
              </a:rPr>
              <a:t>Colorado Department of Education</a:t>
            </a:r>
          </a:p>
          <a:p>
            <a:pPr algn="r"/>
            <a:r>
              <a:rPr lang="en-US" sz="1500" dirty="0">
                <a:latin typeface="Verdana" pitchFamily="34" charset="0"/>
              </a:rPr>
              <a:t>Fall 2013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60020" y="3644455"/>
            <a:ext cx="8842090" cy="2015743"/>
            <a:chOff x="152400" y="3810000"/>
            <a:chExt cx="8778240" cy="1889759"/>
          </a:xfrm>
        </p:grpSpPr>
        <p:pic>
          <p:nvPicPr>
            <p:cNvPr id="9" name="Picture 8" descr="Circletim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52400" y="3825239"/>
              <a:ext cx="3046095" cy="187452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0" name="Picture 9" descr="student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229927" y="3810000"/>
              <a:ext cx="2834640" cy="1889759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11" name="Picture 10" descr="Teacher globe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96000" y="3840193"/>
              <a:ext cx="2834640" cy="1859566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109531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0999" y="185365"/>
            <a:ext cx="8381260" cy="782073"/>
          </a:xfrm>
        </p:spPr>
        <p:txBody>
          <a:bodyPr/>
          <a:lstStyle/>
          <a:p>
            <a:r>
              <a:rPr lang="en-US" dirty="0" smtClean="0"/>
              <a:t>Understanding System Levers for Change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685800" y="1752600"/>
            <a:ext cx="3749040" cy="19202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en-US" sz="2000" i="0" u="sng" dirty="0" smtClean="0">
                <a:latin typeface="Calibri" pitchFamily="34" charset="0"/>
              </a:rPr>
              <a:t>Root Cause</a:t>
            </a:r>
            <a:r>
              <a:rPr lang="en-US" sz="2000" i="0" dirty="0" smtClean="0">
                <a:latin typeface="Calibri" pitchFamily="34" charset="0"/>
              </a:rPr>
              <a:t>: Schools need to identify and engage in root cause analysis to determine areas of need to focus improvement strategies.</a:t>
            </a:r>
            <a:endParaRPr lang="en-US" sz="2000" b="0" i="0" dirty="0" smtClean="0">
              <a:latin typeface="Calibri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24400" y="1752600"/>
            <a:ext cx="3749040" cy="192024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noAutofit/>
          </a:bodyPr>
          <a:lstStyle/>
          <a:p>
            <a:pPr algn="ctr"/>
            <a:r>
              <a:rPr lang="en-US" sz="2000" i="0" u="sng" dirty="0" smtClean="0">
                <a:latin typeface="Calibri" pitchFamily="34" charset="0"/>
              </a:rPr>
              <a:t>Best Practice</a:t>
            </a:r>
            <a:r>
              <a:rPr lang="en-US" sz="2000" i="0" dirty="0" smtClean="0">
                <a:latin typeface="Calibri" pitchFamily="34" charset="0"/>
              </a:rPr>
              <a:t>:  Schools need to draw on research, case studies, and tools to develop rigorous action plans designed  to address PPCs and root causes.</a:t>
            </a:r>
            <a:endParaRPr lang="en-US" sz="2000" b="0" i="0" dirty="0" smtClean="0"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800" y="4400639"/>
            <a:ext cx="7772400" cy="7694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 anchorCtr="0">
            <a:spAutoFit/>
          </a:bodyPr>
          <a:lstStyle/>
          <a:p>
            <a:pPr algn="ctr"/>
            <a:r>
              <a:rPr lang="en-US" sz="2200" i="0" u="sng" dirty="0" smtClean="0">
                <a:latin typeface="Calibri" pitchFamily="34" charset="0"/>
              </a:rPr>
              <a:t>Both</a:t>
            </a:r>
            <a:r>
              <a:rPr lang="en-US" sz="2200" i="0" dirty="0" smtClean="0">
                <a:latin typeface="Calibri" pitchFamily="34" charset="0"/>
              </a:rPr>
              <a:t> elements help schools ensure they have an </a:t>
            </a:r>
            <a:r>
              <a:rPr lang="en-US" sz="2200" dirty="0" smtClean="0">
                <a:latin typeface="Calibri" pitchFamily="34" charset="0"/>
              </a:rPr>
              <a:t>understanding of how to tackle ambitious improvement plans </a:t>
            </a:r>
            <a:endParaRPr lang="en-US" sz="2200" i="0" dirty="0">
              <a:latin typeface="Calibri" pitchFamily="34" charset="0"/>
            </a:endParaRPr>
          </a:p>
        </p:txBody>
      </p:sp>
      <p:sp>
        <p:nvSpPr>
          <p:cNvPr id="8" name="Down Arrow 7"/>
          <p:cNvSpPr/>
          <p:nvPr/>
        </p:nvSpPr>
        <p:spPr bwMode="auto">
          <a:xfrm>
            <a:off x="2065020" y="3886200"/>
            <a:ext cx="990600" cy="40011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9" name="Down Arrow 8"/>
          <p:cNvSpPr/>
          <p:nvPr/>
        </p:nvSpPr>
        <p:spPr bwMode="auto">
          <a:xfrm>
            <a:off x="6103620" y="3886200"/>
            <a:ext cx="990600" cy="40011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396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43576"/>
            <a:ext cx="8381260" cy="782073"/>
          </a:xfrm>
        </p:spPr>
        <p:txBody>
          <a:bodyPr/>
          <a:lstStyle/>
          <a:p>
            <a:r>
              <a:rPr lang="en-US" dirty="0" smtClean="0"/>
              <a:t>The Context of Priority Improvement/Turnaround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87828" y="1436916"/>
            <a:ext cx="77070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We’ve discussed the depth of data analysis needed in a PI/T UIP. </a:t>
            </a:r>
          </a:p>
          <a:p>
            <a:pPr algn="ctr"/>
            <a:r>
              <a:rPr lang="en-US" i="1" dirty="0" smtClean="0"/>
              <a:t>Similar depth and scope is needed in PI/T Action Plans.  </a:t>
            </a:r>
            <a:endParaRPr lang="en-US" i="1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229699472"/>
              </p:ext>
            </p:extLst>
          </p:nvPr>
        </p:nvGraphicFramePr>
        <p:xfrm>
          <a:off x="702127" y="2393134"/>
          <a:ext cx="7831530" cy="3718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0119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370" y="208890"/>
            <a:ext cx="8381260" cy="782073"/>
          </a:xfrm>
        </p:spPr>
        <p:txBody>
          <a:bodyPr/>
          <a:lstStyle/>
          <a:p>
            <a:r>
              <a:rPr lang="en-US" dirty="0" smtClean="0"/>
              <a:t>Case Study: Orchard Gardens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3</a:t>
            </a:fld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026" y="1367284"/>
            <a:ext cx="4884684" cy="1839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ular Callout 5"/>
          <p:cNvSpPr/>
          <p:nvPr/>
        </p:nvSpPr>
        <p:spPr>
          <a:xfrm>
            <a:off x="5123710" y="1216760"/>
            <a:ext cx="3714750" cy="2882273"/>
          </a:xfrm>
          <a:prstGeom prst="wedgeRectCallout">
            <a:avLst>
              <a:gd name="adj1" fmla="val 15606"/>
              <a:gd name="adj2" fmla="val -50063"/>
            </a:avLst>
          </a:prstGeom>
          <a:solidFill>
            <a:schemeClr val="bg1"/>
          </a:solidFill>
          <a:ln w="6350">
            <a:solidFill>
              <a:schemeClr val="accent2">
                <a:lumMod val="90000"/>
                <a:lumOff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182880" anchor="t"/>
          <a:lstStyle/>
          <a:p>
            <a:pPr marL="111125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Located in Boston’s Roxbury Neighborhood </a:t>
            </a:r>
          </a:p>
          <a:p>
            <a:pPr marL="111125"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 smtClean="0">
              <a:solidFill>
                <a:schemeClr val="tx1"/>
              </a:solidFill>
            </a:endParaRPr>
          </a:p>
          <a:p>
            <a:pPr marL="396875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800 Students PK-8</a:t>
            </a:r>
            <a:endParaRPr lang="en-US" dirty="0">
              <a:solidFill>
                <a:schemeClr val="tx1"/>
              </a:solidFill>
            </a:endParaRPr>
          </a:p>
          <a:p>
            <a:pPr marL="396875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71% Free/Reduced Lunch</a:t>
            </a:r>
          </a:p>
          <a:p>
            <a:pPr marL="396875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90% Minority Students</a:t>
            </a:r>
          </a:p>
          <a:p>
            <a:pPr marL="396875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57% English Language Learners</a:t>
            </a:r>
          </a:p>
          <a:p>
            <a:pPr marL="396875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15% Special Education Students</a:t>
            </a:r>
          </a:p>
          <a:p>
            <a:pPr marL="396875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20% Mobility Rate </a:t>
            </a:r>
            <a:endParaRPr lang="en-US" dirty="0">
              <a:solidFill>
                <a:schemeClr val="tx1"/>
              </a:solidFill>
            </a:endParaRPr>
          </a:p>
          <a:p>
            <a:pPr marL="396875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95% Average Daily Attendance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2248" y="4335516"/>
            <a:ext cx="85103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 2010, Orchard Gardens was identified as a Turnaround school, eligible for a federal School Improvement Grant.  The school developed a Turnaround plan focused on expanding learning time.   </a:t>
            </a:r>
          </a:p>
          <a:p>
            <a:endParaRPr lang="en-US" dirty="0" smtClean="0"/>
          </a:p>
          <a:p>
            <a:r>
              <a:rPr lang="en-US" b="1" dirty="0" smtClean="0"/>
              <a:t>Rough Breakdown of SIG Budget: </a:t>
            </a:r>
            <a:r>
              <a:rPr lang="en-US" dirty="0" smtClean="0"/>
              <a:t>50% Citizen Schools after-school, 25% Admin Salary, 25% Stipends</a:t>
            </a:r>
          </a:p>
          <a:p>
            <a:r>
              <a:rPr lang="en-US" b="1" dirty="0" smtClean="0"/>
              <a:t>2013 Data: </a:t>
            </a:r>
            <a:r>
              <a:rPr lang="en-US" dirty="0" smtClean="0"/>
              <a:t>Exceed State in Grade 8 ELA &amp; Math, Gains </a:t>
            </a:r>
            <a:r>
              <a:rPr lang="en-US" smtClean="0"/>
              <a:t>across grades/subject (except </a:t>
            </a:r>
            <a:r>
              <a:rPr lang="en-US" dirty="0" smtClean="0"/>
              <a:t>in </a:t>
            </a:r>
            <a:r>
              <a:rPr lang="en-US" smtClean="0"/>
              <a:t>4</a:t>
            </a:r>
            <a:r>
              <a:rPr lang="en-US" baseline="30000" smtClean="0"/>
              <a:t>th</a:t>
            </a:r>
            <a:r>
              <a:rPr lang="en-US" smtClean="0"/>
              <a:t> Grade)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78655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59905"/>
            <a:ext cx="8381260" cy="782073"/>
          </a:xfrm>
        </p:spPr>
        <p:txBody>
          <a:bodyPr/>
          <a:lstStyle/>
          <a:p>
            <a:r>
              <a:rPr lang="en-US" dirty="0" smtClean="0"/>
              <a:t>Case Study: Orchard Gardens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232012" y="1562346"/>
            <a:ext cx="8530247" cy="4495554"/>
          </a:xfrm>
          <a:prstGeom prst="roundRect">
            <a:avLst>
              <a:gd name="adj" fmla="val 13496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lIns="182880" rtlCol="0" anchor="ctr"/>
          <a:lstStyle/>
          <a:p>
            <a:endParaRPr lang="en-US" sz="1600" dirty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18867" y="1372184"/>
            <a:ext cx="2493371" cy="61115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Calibri" pitchFamily="34" charset="0"/>
                <a:cs typeface="Arial" charset="0"/>
              </a:rPr>
              <a:t>Activity</a:t>
            </a:r>
            <a:endParaRPr lang="en-US" sz="2400" i="0" dirty="0" smtClean="0">
              <a:solidFill>
                <a:schemeClr val="bg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1376" y="1964157"/>
            <a:ext cx="7589293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Directions:  </a:t>
            </a:r>
            <a:r>
              <a:rPr lang="en-US" sz="2000" dirty="0" smtClean="0"/>
              <a:t>Read the Orchard Gardens case study and use the note-catcher to record notes. </a:t>
            </a:r>
            <a:endParaRPr lang="en-US" sz="2000" dirty="0"/>
          </a:p>
          <a:p>
            <a:r>
              <a:rPr lang="en-US" sz="2000" dirty="0" smtClean="0"/>
              <a:t>In the note catcher, capture the following .  </a:t>
            </a:r>
          </a:p>
          <a:p>
            <a:pPr marL="744538" lvl="1" indent="-287338">
              <a:buFont typeface="Arial" panose="020B0604020202020204" pitchFamily="34" charset="0"/>
              <a:buChar char="•"/>
            </a:pPr>
            <a:r>
              <a:rPr lang="en-US" sz="2000" dirty="0" smtClean="0"/>
              <a:t>Why did Orchard Gardens focus on extended learning time?  What made the extended time effective?</a:t>
            </a:r>
          </a:p>
          <a:p>
            <a:pPr marL="744538" lvl="1" indent="-287338">
              <a:buFont typeface="Arial" panose="020B0604020202020204" pitchFamily="34" charset="0"/>
              <a:buChar char="•"/>
            </a:pPr>
            <a:r>
              <a:rPr lang="en-US" sz="2000" dirty="0" smtClean="0"/>
              <a:t>Where do you see evidence of activities and strategies under the following categories:</a:t>
            </a:r>
          </a:p>
          <a:p>
            <a:pPr marL="1201738" lvl="2" indent="-287338">
              <a:buFont typeface="Arial" panose="020B0604020202020204" pitchFamily="34" charset="0"/>
              <a:buChar char="•"/>
            </a:pPr>
            <a:r>
              <a:rPr lang="en-US" sz="2000" dirty="0" smtClean="0"/>
              <a:t>Leadership and Human Capital</a:t>
            </a:r>
          </a:p>
          <a:p>
            <a:pPr marL="1201738" lvl="2" indent="-287338">
              <a:buFont typeface="Arial" panose="020B0604020202020204" pitchFamily="34" charset="0"/>
              <a:buChar char="•"/>
            </a:pPr>
            <a:r>
              <a:rPr lang="en-US" sz="2000" dirty="0" smtClean="0"/>
              <a:t>Aligned Instructional Infrastructure</a:t>
            </a:r>
          </a:p>
          <a:p>
            <a:pPr marL="1201738" lvl="2" indent="-287338">
              <a:buFont typeface="Arial" panose="020B0604020202020204" pitchFamily="34" charset="0"/>
              <a:buChar char="•"/>
            </a:pPr>
            <a:r>
              <a:rPr lang="en-US" sz="2000" dirty="0" smtClean="0"/>
              <a:t>Culture of Performance</a:t>
            </a:r>
            <a:endParaRPr lang="en-US" dirty="0" smtClean="0"/>
          </a:p>
          <a:p>
            <a:r>
              <a:rPr lang="en-US" sz="2000" dirty="0" smtClean="0"/>
              <a:t>You will have 30 minutes to complete this activity.</a:t>
            </a:r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03298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9905"/>
            <a:ext cx="8381260" cy="782073"/>
          </a:xfrm>
        </p:spPr>
        <p:txBody>
          <a:bodyPr/>
          <a:lstStyle/>
          <a:p>
            <a:r>
              <a:rPr lang="en-US" dirty="0"/>
              <a:t>Case Study: Orchard Gardens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85800" y="1214483"/>
            <a:ext cx="807646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i="1" dirty="0" smtClean="0"/>
              <a:t>What conditions did Orchard Gardens create and exploit to effect their dramatic and rapid improvement?</a:t>
            </a:r>
            <a:endParaRPr lang="en-US" i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996788657"/>
              </p:ext>
            </p:extLst>
          </p:nvPr>
        </p:nvGraphicFramePr>
        <p:xfrm>
          <a:off x="380999" y="1906685"/>
          <a:ext cx="8381261" cy="42576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85800" y="6072895"/>
            <a:ext cx="6902669" cy="557775"/>
            <a:chOff x="2619" y="198424"/>
            <a:chExt cx="2553665" cy="731482"/>
          </a:xfrm>
        </p:grpSpPr>
        <p:sp>
          <p:nvSpPr>
            <p:cNvPr id="8" name="Rectangle 7"/>
            <p:cNvSpPr/>
            <p:nvPr/>
          </p:nvSpPr>
          <p:spPr>
            <a:xfrm>
              <a:off x="2619" y="198424"/>
              <a:ext cx="2553665" cy="731482"/>
            </a:xfrm>
            <a:prstGeom prst="rect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2619" y="198424"/>
              <a:ext cx="2553665" cy="7314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42240" tIns="81280" rIns="142240" bIns="81280" numCol="1" spcCol="1270" anchor="ctr" anchorCtr="0">
              <a:noAutofit/>
            </a:bodyPr>
            <a:lstStyle/>
            <a:p>
              <a:pPr lvl="0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000" b="1" kern="1200" dirty="0" smtClean="0"/>
                <a:t>Time &amp; Flexibility:  </a:t>
              </a:r>
              <a:r>
                <a:rPr lang="en-US" kern="1200" dirty="0" smtClean="0">
                  <a:solidFill>
                    <a:schemeClr val="tx1"/>
                  </a:solidFill>
                </a:rPr>
                <a:t>How did manipulation of time &amp; flexibility  help implementation of these actions?</a:t>
              </a:r>
              <a:endParaRPr lang="en-US" kern="1200" baseline="0" dirty="0" smtClean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4048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0999" y="185365"/>
            <a:ext cx="8381260" cy="782073"/>
          </a:xfrm>
        </p:spPr>
        <p:txBody>
          <a:bodyPr/>
          <a:lstStyle/>
          <a:p>
            <a:r>
              <a:rPr lang="en-US" smtClean="0"/>
              <a:t>School-Level </a:t>
            </a:r>
            <a:r>
              <a:rPr lang="en-US" dirty="0" smtClean="0"/>
              <a:t>Conditions for Dramatic Improvement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5" name="Pentagon 4"/>
          <p:cNvSpPr/>
          <p:nvPr/>
        </p:nvSpPr>
        <p:spPr bwMode="auto">
          <a:xfrm>
            <a:off x="760412" y="2026925"/>
            <a:ext cx="3657600" cy="1859275"/>
          </a:xfrm>
          <a:prstGeom prst="homePlate">
            <a:avLst>
              <a:gd name="adj" fmla="val 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tIns="137160" anchor="t" anchorCtr="0"/>
          <a:lstStyle/>
          <a:p>
            <a:pPr marL="457200">
              <a:defRPr/>
            </a:pPr>
            <a:r>
              <a:rPr lang="en-US" sz="2000" b="1" i="0" u="sng" dirty="0" smtClean="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rPr>
              <a:t>Leadership</a:t>
            </a:r>
          </a:p>
          <a:p>
            <a:pPr marL="457200">
              <a:defRPr/>
            </a:pPr>
            <a:endParaRPr lang="en-US" sz="1200" i="0" dirty="0" smtClean="0">
              <a:solidFill>
                <a:schemeClr val="bg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marL="403225" indent="-236538">
              <a:buFont typeface="Arial" pitchFamily="34" charset="0"/>
              <a:buChar char="•"/>
              <a:tabLst>
                <a:tab pos="688975" algn="l"/>
              </a:tabLst>
            </a:pPr>
            <a:r>
              <a:rPr lang="en-US" sz="1400" b="0" i="0" dirty="0" smtClean="0"/>
              <a:t>Instructional leadership</a:t>
            </a:r>
          </a:p>
          <a:p>
            <a:pPr marL="403225" indent="-236538">
              <a:buFont typeface="Arial" pitchFamily="34" charset="0"/>
              <a:buChar char="•"/>
              <a:tabLst>
                <a:tab pos="688975" algn="l"/>
              </a:tabLst>
            </a:pPr>
            <a:r>
              <a:rPr lang="en-US" sz="1400" dirty="0" smtClean="0"/>
              <a:t>Organizational leadership</a:t>
            </a:r>
          </a:p>
          <a:p>
            <a:pPr marL="403225" indent="-236538">
              <a:buFont typeface="Arial" pitchFamily="34" charset="0"/>
              <a:buChar char="•"/>
              <a:tabLst>
                <a:tab pos="688975" algn="l"/>
              </a:tabLst>
            </a:pPr>
            <a:r>
              <a:rPr lang="en-US" sz="1400" b="0" i="0" dirty="0" smtClean="0"/>
              <a:t>Distributed leadership</a:t>
            </a:r>
          </a:p>
          <a:p>
            <a:pPr marL="403225" indent="-236538">
              <a:buFont typeface="Arial" pitchFamily="34" charset="0"/>
              <a:buChar char="•"/>
              <a:tabLst>
                <a:tab pos="688975" algn="l"/>
              </a:tabLst>
            </a:pPr>
            <a:r>
              <a:rPr lang="en-US" sz="1400" dirty="0" smtClean="0"/>
              <a:t>Change management</a:t>
            </a:r>
          </a:p>
          <a:p>
            <a:pPr marL="403225" indent="-236538">
              <a:buFont typeface="Arial" pitchFamily="34" charset="0"/>
              <a:buChar char="•"/>
              <a:tabLst>
                <a:tab pos="688975" algn="l"/>
              </a:tabLst>
            </a:pPr>
            <a:r>
              <a:rPr lang="en-US" sz="1400" b="0" i="0" dirty="0" smtClean="0"/>
              <a:t>Community engagement</a:t>
            </a:r>
          </a:p>
          <a:p>
            <a:pPr marL="457200">
              <a:defRPr/>
            </a:pPr>
            <a:endParaRPr lang="en-US" sz="1600" i="0" dirty="0" smtClean="0">
              <a:solidFill>
                <a:schemeClr val="bg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marL="457200">
              <a:defRPr/>
            </a:pPr>
            <a:endParaRPr lang="en-US" sz="1600" i="0" dirty="0" smtClean="0">
              <a:solidFill>
                <a:schemeClr val="bg1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6" name="Oval 5"/>
          <p:cNvSpPr>
            <a:spLocks noChangeAspect="1"/>
          </p:cNvSpPr>
          <p:nvPr/>
        </p:nvSpPr>
        <p:spPr bwMode="auto">
          <a:xfrm>
            <a:off x="836606" y="2103125"/>
            <a:ext cx="362065" cy="362486"/>
          </a:xfrm>
          <a:prstGeom prst="ellipse">
            <a:avLst/>
          </a:prstGeom>
          <a:solidFill>
            <a:schemeClr val="bg1"/>
          </a:solidFill>
          <a:ln w="28575">
            <a:noFill/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>
              <a:defRPr/>
            </a:pPr>
            <a:r>
              <a:rPr lang="en-US" sz="1800" i="0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1</a:t>
            </a:r>
          </a:p>
        </p:txBody>
      </p:sp>
      <p:sp>
        <p:nvSpPr>
          <p:cNvPr id="7" name="Pentagon 6"/>
          <p:cNvSpPr/>
          <p:nvPr/>
        </p:nvSpPr>
        <p:spPr bwMode="auto">
          <a:xfrm>
            <a:off x="2825110" y="4082143"/>
            <a:ext cx="3657600" cy="2400544"/>
          </a:xfrm>
          <a:prstGeom prst="homePlate">
            <a:avLst>
              <a:gd name="adj" fmla="val 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tIns="137160" anchor="t" anchorCtr="0"/>
          <a:lstStyle/>
          <a:p>
            <a:pPr marL="457200">
              <a:defRPr/>
            </a:pPr>
            <a:r>
              <a:rPr lang="en-US" sz="2000" b="1" i="0" u="sng" dirty="0" smtClean="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rPr>
              <a:t>Culture of Performance</a:t>
            </a:r>
            <a:endParaRPr lang="en-US" sz="1600" b="1" i="0" u="sng" dirty="0" smtClean="0">
              <a:solidFill>
                <a:schemeClr val="tx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marL="457200">
              <a:defRPr/>
            </a:pPr>
            <a:endParaRPr lang="en-US" sz="1200" i="0" dirty="0" smtClean="0">
              <a:solidFill>
                <a:schemeClr val="bg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marL="402336" lvl="0" indent="-237744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Clearly a</a:t>
            </a:r>
            <a:r>
              <a:rPr lang="en-US" sz="1400" dirty="0" smtClean="0">
                <a:solidFill>
                  <a:schemeClr val="bg1"/>
                </a:solidFill>
                <a:latin typeface="Calibri" pitchFamily="34" charset="0"/>
              </a:rPr>
              <a:t>rticulated </a:t>
            </a: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s</a:t>
            </a:r>
            <a:r>
              <a:rPr lang="en-US" sz="1400" dirty="0" smtClean="0">
                <a:solidFill>
                  <a:schemeClr val="bg1"/>
                </a:solidFill>
                <a:latin typeface="Calibri" pitchFamily="34" charset="0"/>
              </a:rPr>
              <a:t>chool </a:t>
            </a: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v</a:t>
            </a:r>
            <a:r>
              <a:rPr lang="en-US" sz="1400" dirty="0" smtClean="0">
                <a:solidFill>
                  <a:schemeClr val="bg1"/>
                </a:solidFill>
                <a:latin typeface="Calibri" pitchFamily="34" charset="0"/>
              </a:rPr>
              <a:t>ision</a:t>
            </a: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, </a:t>
            </a:r>
            <a:r>
              <a:rPr lang="en-US" sz="1400" dirty="0" smtClean="0">
                <a:solidFill>
                  <a:schemeClr val="bg1"/>
                </a:solidFill>
                <a:latin typeface="Calibri" pitchFamily="34" charset="0"/>
              </a:rPr>
              <a:t>mission </a:t>
            </a: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and g</a:t>
            </a:r>
            <a:r>
              <a:rPr lang="en-US" sz="1400" dirty="0" smtClean="0">
                <a:solidFill>
                  <a:schemeClr val="bg1"/>
                </a:solidFill>
                <a:latin typeface="Calibri" pitchFamily="34" charset="0"/>
              </a:rPr>
              <a:t>oals</a:t>
            </a:r>
          </a:p>
          <a:p>
            <a:pPr marL="402336" lvl="0" indent="-237744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Shared responsibility for student </a:t>
            </a:r>
            <a:r>
              <a:rPr lang="en-US" sz="1400" dirty="0" smtClean="0">
                <a:solidFill>
                  <a:schemeClr val="bg1"/>
                </a:solidFill>
                <a:latin typeface="Calibri" pitchFamily="34" charset="0"/>
              </a:rPr>
              <a:t>learning and well-being</a:t>
            </a:r>
          </a:p>
          <a:p>
            <a:pPr marL="402336" lvl="0" indent="-237744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  <a:latin typeface="Calibri" pitchFamily="34" charset="0"/>
              </a:rPr>
              <a:t>Accountability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  <a:p>
            <a:pPr marL="402336" lvl="0" indent="-237744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>
                <a:solidFill>
                  <a:schemeClr val="bg1"/>
                </a:solidFill>
                <a:latin typeface="Calibri" pitchFamily="34" charset="0"/>
              </a:rPr>
              <a:t>The Joy Factor—School, staff, and student success is valued and </a:t>
            </a:r>
            <a:r>
              <a:rPr lang="en-US" sz="1400" dirty="0" smtClean="0">
                <a:solidFill>
                  <a:schemeClr val="bg1"/>
                </a:solidFill>
                <a:latin typeface="Calibri" pitchFamily="34" charset="0"/>
              </a:rPr>
              <a:t>celebrated</a:t>
            </a:r>
            <a:endParaRPr lang="en-US" sz="1100" dirty="0" smtClean="0">
              <a:solidFill>
                <a:schemeClr val="bg1"/>
              </a:solidFill>
              <a:latin typeface="Calibri" pitchFamily="34" charset="0"/>
            </a:endParaRPr>
          </a:p>
          <a:p>
            <a:pPr marL="402336" lvl="0" indent="-237744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  <a:latin typeface="Calibri" pitchFamily="34" charset="0"/>
              </a:rPr>
              <a:t>Data driven decision making</a:t>
            </a:r>
            <a:endParaRPr lang="en-US" sz="1400" dirty="0">
              <a:solidFill>
                <a:schemeClr val="bg1"/>
              </a:solidFill>
              <a:latin typeface="Calibri" pitchFamily="34" charset="0"/>
            </a:endParaRPr>
          </a:p>
          <a:p>
            <a:pPr marL="402336" lvl="0" indent="-237744">
              <a:spcBef>
                <a:spcPts val="0"/>
              </a:spcBef>
              <a:buFont typeface="Arial" pitchFamily="34" charset="0"/>
              <a:buChar char="•"/>
            </a:pPr>
            <a:endParaRPr lang="en-US" sz="1400" dirty="0" smtClean="0">
              <a:latin typeface="Calibri" pitchFamily="34" charset="0"/>
            </a:endParaRPr>
          </a:p>
          <a:p>
            <a:pPr marL="402336" lvl="0" indent="-237744">
              <a:spcBef>
                <a:spcPts val="0"/>
              </a:spcBef>
              <a:buFont typeface="Arial" pitchFamily="34" charset="0"/>
              <a:buChar char="•"/>
            </a:pPr>
            <a:endParaRPr lang="en-US" sz="1400" dirty="0" smtClean="0">
              <a:latin typeface="Calibri" pitchFamily="34" charset="0"/>
            </a:endParaRPr>
          </a:p>
        </p:txBody>
      </p:sp>
      <p:sp>
        <p:nvSpPr>
          <p:cNvPr id="8" name="Pentagon 7"/>
          <p:cNvSpPr/>
          <p:nvPr/>
        </p:nvSpPr>
        <p:spPr bwMode="auto">
          <a:xfrm flipH="1">
            <a:off x="4855255" y="2034319"/>
            <a:ext cx="3657600" cy="1826898"/>
          </a:xfrm>
          <a:prstGeom prst="homePlate">
            <a:avLst>
              <a:gd name="adj" fmla="val 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37160" anchor="t" anchorCtr="0"/>
          <a:lstStyle/>
          <a:p>
            <a:pPr marL="457200">
              <a:defRPr/>
            </a:pPr>
            <a:r>
              <a:rPr lang="en-US" sz="2000" b="1" i="0" u="sng" dirty="0" smtClean="0">
                <a:solidFill>
                  <a:schemeClr val="tx1"/>
                </a:solidFill>
                <a:latin typeface="Calibri" pitchFamily="34" charset="0"/>
                <a:ea typeface="ＭＳ Ｐゴシック"/>
                <a:cs typeface="ＭＳ Ｐゴシック"/>
              </a:rPr>
              <a:t>Aligned Instructional Infrastructure</a:t>
            </a:r>
            <a:endParaRPr lang="en-US" sz="2000" i="0" u="sng" dirty="0" smtClean="0">
              <a:solidFill>
                <a:schemeClr val="bg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marL="457200">
              <a:defRPr/>
            </a:pPr>
            <a:endParaRPr lang="en-US" sz="1200" i="0" u="sng" dirty="0" smtClean="0">
              <a:solidFill>
                <a:schemeClr val="bg1"/>
              </a:solidFill>
              <a:latin typeface="Calibri" pitchFamily="34" charset="0"/>
              <a:ea typeface="ＭＳ Ｐゴシック"/>
              <a:cs typeface="ＭＳ Ｐゴシック"/>
            </a:endParaRPr>
          </a:p>
          <a:p>
            <a:pPr marL="402336" lvl="0" indent="-237744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  <a:latin typeface="Calibri" pitchFamily="34" charset="0"/>
              </a:rPr>
              <a:t>Guaranteed and viable curriculum</a:t>
            </a:r>
          </a:p>
          <a:p>
            <a:pPr marL="402336" lvl="0" indent="-237744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dirty="0" smtClean="0">
                <a:solidFill>
                  <a:schemeClr val="bg1"/>
                </a:solidFill>
                <a:latin typeface="Calibri" pitchFamily="34" charset="0"/>
                <a:ea typeface="ＭＳ Ｐゴシック"/>
                <a:cs typeface="ＭＳ Ｐゴシック"/>
              </a:rPr>
              <a:t>Articulated instructional model</a:t>
            </a:r>
          </a:p>
          <a:p>
            <a:pPr marL="402336" lvl="0" indent="-237744">
              <a:spcBef>
                <a:spcPts val="0"/>
              </a:spcBef>
              <a:buFont typeface="Arial" pitchFamily="34" charset="0"/>
              <a:buChar char="•"/>
            </a:pPr>
            <a:r>
              <a:rPr lang="en-US" sz="1400" i="0" dirty="0" smtClean="0">
                <a:solidFill>
                  <a:schemeClr val="bg1"/>
                </a:solidFill>
                <a:latin typeface="Calibri" pitchFamily="34" charset="0"/>
                <a:ea typeface="ＭＳ Ｐゴシック"/>
                <a:cs typeface="ＭＳ Ｐゴシック"/>
              </a:rPr>
              <a:t>Ongoing use of data</a:t>
            </a:r>
            <a:endParaRPr lang="en-US" sz="1400" dirty="0" smtClean="0">
              <a:solidFill>
                <a:schemeClr val="bg1"/>
              </a:solidFill>
              <a:latin typeface="Calibri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 bwMode="auto">
          <a:xfrm>
            <a:off x="2918301" y="4101207"/>
            <a:ext cx="362065" cy="362486"/>
          </a:xfrm>
          <a:prstGeom prst="ellipse">
            <a:avLst/>
          </a:prstGeom>
          <a:solidFill>
            <a:schemeClr val="bg1"/>
          </a:solidFill>
          <a:ln w="28575">
            <a:noFill/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>
              <a:defRPr/>
            </a:pPr>
            <a:r>
              <a:rPr lang="en-US" i="0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3</a:t>
            </a:r>
            <a:endParaRPr lang="en-US" sz="1800" i="0" dirty="0" smtClean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4875212" y="2103125"/>
            <a:ext cx="362065" cy="362486"/>
          </a:xfrm>
          <a:prstGeom prst="ellipse">
            <a:avLst/>
          </a:prstGeom>
          <a:solidFill>
            <a:schemeClr val="bg1"/>
          </a:solidFill>
          <a:ln w="28575">
            <a:noFill/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 anchorCtr="0"/>
          <a:lstStyle/>
          <a:p>
            <a:pPr algn="ctr">
              <a:defRPr/>
            </a:pPr>
            <a:r>
              <a:rPr lang="en-US" i="0" dirty="0" smtClean="0">
                <a:solidFill>
                  <a:schemeClr val="tx1"/>
                </a:solidFill>
                <a:latin typeface="Calibri" pitchFamily="34" charset="0"/>
                <a:cs typeface="Arial" charset="0"/>
              </a:rPr>
              <a:t>2</a:t>
            </a:r>
            <a:endParaRPr lang="en-US" sz="1800" i="0" dirty="0" smtClean="0">
              <a:solidFill>
                <a:schemeClr val="tx1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6336" y="1191985"/>
            <a:ext cx="79351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The following Conditions for Dramatic Improvement </a:t>
            </a:r>
            <a:r>
              <a:rPr lang="en-US" i="1" smtClean="0"/>
              <a:t>are identified </a:t>
            </a:r>
            <a:r>
              <a:rPr lang="en-US" i="1" dirty="0" smtClean="0"/>
              <a:t>across turnaround research as imperative for school turnaround to take place.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74729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0999" y="154369"/>
            <a:ext cx="8381260" cy="782073"/>
          </a:xfrm>
        </p:spPr>
        <p:txBody>
          <a:bodyPr/>
          <a:lstStyle/>
          <a:p>
            <a:r>
              <a:rPr lang="en-US" dirty="0" smtClean="0"/>
              <a:t>Condition:  Leadership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8" y="6356350"/>
            <a:ext cx="3352800" cy="274320"/>
          </a:xfrm>
        </p:spPr>
        <p:txBody>
          <a:bodyPr/>
          <a:lstStyle/>
          <a:p>
            <a:fld id="{757A2F4E-5D54-B04B-91BD-7E78EE1FE9FD}" type="slidenum">
              <a:rPr lang="en-US" smtClean="0"/>
              <a:pPr/>
              <a:t>7</a:t>
            </a:fld>
            <a:endParaRPr lang="en-US" dirty="0" smtClean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82488240"/>
              </p:ext>
            </p:extLst>
          </p:nvPr>
        </p:nvGraphicFramePr>
        <p:xfrm>
          <a:off x="380998" y="1524000"/>
          <a:ext cx="7766715" cy="4832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7837714" y="1220007"/>
            <a:ext cx="1077403" cy="1147636"/>
            <a:chOff x="929327" y="1752600"/>
            <a:chExt cx="865496" cy="838200"/>
          </a:xfrm>
        </p:grpSpPr>
        <p:sp>
          <p:nvSpPr>
            <p:cNvPr id="11" name="Oval 10"/>
            <p:cNvSpPr/>
            <p:nvPr/>
          </p:nvSpPr>
          <p:spPr bwMode="auto">
            <a:xfrm>
              <a:off x="929327" y="1752600"/>
              <a:ext cx="865496" cy="8382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700" dirty="0">
                <a:solidFill>
                  <a:schemeClr val="tx1"/>
                </a:solidFill>
                <a:latin typeface="Calibri" pitchFamily="34" charset="0"/>
                <a:cs typeface="Arial" charset="0"/>
              </a:endParaRPr>
            </a:p>
          </p:txBody>
        </p:sp>
        <p:pic>
          <p:nvPicPr>
            <p:cNvPr id="12" name="Picture 14" descr="http://www.clker.com/cliparts/s/e/J/J/F/Y/teacher-silhouette-hi.png"/>
            <p:cNvPicPr>
              <a:picLocks noChangeAspect="1" noChangeArrowheads="1"/>
            </p:cNvPicPr>
            <p:nvPr/>
          </p:nvPicPr>
          <p:blipFill>
            <a:blip r:embed="rId7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 r="16167"/>
            <a:stretch>
              <a:fillRect/>
            </a:stretch>
          </p:blipFill>
          <p:spPr bwMode="auto">
            <a:xfrm>
              <a:off x="1080447" y="1891352"/>
              <a:ext cx="609601" cy="60960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412233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Condition:  </a:t>
            </a:r>
            <a:br>
              <a:rPr lang="en-US" sz="3200" dirty="0" smtClean="0"/>
            </a:br>
            <a:r>
              <a:rPr lang="en-US" sz="3200" dirty="0" smtClean="0"/>
              <a:t>Aligned Instructional Infrastructure</a:t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8</a:t>
            </a:fld>
            <a:endParaRPr lang="en-US" dirty="0" smtClean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048664742"/>
              </p:ext>
            </p:extLst>
          </p:nvPr>
        </p:nvGraphicFramePr>
        <p:xfrm>
          <a:off x="477672" y="1236174"/>
          <a:ext cx="8284588" cy="49189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7928129" y="1181583"/>
            <a:ext cx="1049646" cy="1003914"/>
            <a:chOff x="929327" y="2958152"/>
            <a:chExt cx="865496" cy="838200"/>
          </a:xfrm>
        </p:grpSpPr>
        <p:sp>
          <p:nvSpPr>
            <p:cNvPr id="7" name="Oval 6"/>
            <p:cNvSpPr/>
            <p:nvPr/>
          </p:nvSpPr>
          <p:spPr bwMode="auto">
            <a:xfrm>
              <a:off x="929327" y="2958152"/>
              <a:ext cx="865496" cy="8382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700" dirty="0">
                <a:solidFill>
                  <a:schemeClr val="tx1"/>
                </a:solidFill>
                <a:latin typeface="Calibri" pitchFamily="34" charset="0"/>
                <a:cs typeface="Arial" charset="0"/>
              </a:endParaRPr>
            </a:p>
          </p:txBody>
        </p:sp>
        <p:pic>
          <p:nvPicPr>
            <p:cNvPr id="8" name="Picture 12" descr="http://www.book-clipart.com/free_book_clipart/school_icon_graphic_with_red_apple_on_a_textbook_0071-0907-2807-3827_SMU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stretch>
              <a:fillRect/>
            </a:stretch>
          </p:blipFill>
          <p:spPr bwMode="auto">
            <a:xfrm>
              <a:off x="976952" y="3088944"/>
              <a:ext cx="775648" cy="533400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71162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98192"/>
            <a:ext cx="8381260" cy="782073"/>
          </a:xfrm>
        </p:spPr>
        <p:txBody>
          <a:bodyPr/>
          <a:lstStyle/>
          <a:p>
            <a:r>
              <a:rPr lang="en-US" sz="3200" dirty="0" smtClean="0"/>
              <a:t>Condition:  Culture of Performance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fld id="{757A2F4E-5D54-B04B-91BD-7E78EE1FE9FD}" type="slidenum">
              <a:rPr lang="en-US" smtClean="0"/>
              <a:pPr/>
              <a:t>9</a:t>
            </a:fld>
            <a:endParaRPr lang="en-US" dirty="0" smtClean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43568880"/>
              </p:ext>
            </p:extLst>
          </p:nvPr>
        </p:nvGraphicFramePr>
        <p:xfrm>
          <a:off x="586853" y="1483506"/>
          <a:ext cx="8038531" cy="4608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7971776" y="802185"/>
            <a:ext cx="1172224" cy="1494213"/>
            <a:chOff x="762000" y="2334903"/>
            <a:chExt cx="865496" cy="1170297"/>
          </a:xfrm>
        </p:grpSpPr>
        <p:sp>
          <p:nvSpPr>
            <p:cNvPr id="7" name="Oval 6"/>
            <p:cNvSpPr/>
            <p:nvPr/>
          </p:nvSpPr>
          <p:spPr bwMode="auto">
            <a:xfrm>
              <a:off x="762000" y="2667000"/>
              <a:ext cx="865496" cy="838200"/>
            </a:xfrm>
            <a:prstGeom prst="ellipse">
              <a:avLst/>
            </a:prstGeom>
            <a:solidFill>
              <a:schemeClr val="bg1"/>
            </a:solidFill>
            <a:ln w="28575">
              <a:solidFill>
                <a:schemeClr val="accent2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700" dirty="0">
                <a:solidFill>
                  <a:schemeClr val="tx1"/>
                </a:solidFill>
                <a:latin typeface="Calibri" pitchFamily="34" charset="0"/>
                <a:cs typeface="Arial" charset="0"/>
              </a:endParaRPr>
            </a:p>
          </p:txBody>
        </p:sp>
        <p:pic>
          <p:nvPicPr>
            <p:cNvPr id="8" name="Picture 6" descr="http://cdn5.fotosearch.com/bthumb/CSP/CSP006/k0063310.jp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 l="21192" r="41782" b="30612"/>
            <a:stretch>
              <a:fillRect/>
            </a:stretch>
          </p:blipFill>
          <p:spPr bwMode="auto">
            <a:xfrm>
              <a:off x="857890" y="2334903"/>
              <a:ext cx="696392" cy="982641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:p14="http://schemas.microsoft.com/office/powerpoint/2010/main" val="238606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DE THEME">
  <a:themeElements>
    <a:clrScheme name="CDE Color Scheme FINAL">
      <a:dk1>
        <a:srgbClr val="000000"/>
      </a:dk1>
      <a:lt1>
        <a:sysClr val="window" lastClr="FFFFFF"/>
      </a:lt1>
      <a:dk2>
        <a:srgbClr val="785F55"/>
      </a:dk2>
      <a:lt2>
        <a:srgbClr val="EFE7D5"/>
      </a:lt2>
      <a:accent1>
        <a:srgbClr val="95B6D2"/>
      </a:accent1>
      <a:accent2>
        <a:srgbClr val="FAAB67"/>
      </a:accent2>
      <a:accent3>
        <a:srgbClr val="ABC178"/>
      </a:accent3>
      <a:accent4>
        <a:srgbClr val="71769D"/>
      </a:accent4>
      <a:accent5>
        <a:srgbClr val="7BA79D"/>
      </a:accent5>
      <a:accent6>
        <a:srgbClr val="8C8C96"/>
      </a:accent6>
      <a:hlink>
        <a:srgbClr val="DD8047"/>
      </a:hlink>
      <a:folHlink>
        <a:srgbClr val="18375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55225</TotalTime>
  <Words>760</Words>
  <Application>Microsoft Office PowerPoint</Application>
  <PresentationFormat>On-screen Show (4:3)</PresentationFormat>
  <Paragraphs>141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CDE THEME</vt:lpstr>
      <vt:lpstr>PowerPoint Presentation</vt:lpstr>
      <vt:lpstr>The Context of Priority Improvement/Turnaround</vt:lpstr>
      <vt:lpstr>Case Study: Orchard Gardens</vt:lpstr>
      <vt:lpstr>Case Study: Orchard Gardens</vt:lpstr>
      <vt:lpstr>Case Study: Orchard Gardens</vt:lpstr>
      <vt:lpstr>School-Level Conditions for Dramatic Improvement</vt:lpstr>
      <vt:lpstr>Condition:  Leadership</vt:lpstr>
      <vt:lpstr>Condition:   Aligned Instructional Infrastructure </vt:lpstr>
      <vt:lpstr>Condition:  Culture of Performance</vt:lpstr>
      <vt:lpstr>Understanding System Levers for Change</vt:lpstr>
    </vt:vector>
  </TitlesOfParts>
  <Company>Colorado State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Hunter</dc:creator>
  <cp:lastModifiedBy>Dulin, Lindsey</cp:lastModifiedBy>
  <cp:revision>305</cp:revision>
  <cp:lastPrinted>2013-10-22T17:53:49Z</cp:lastPrinted>
  <dcterms:created xsi:type="dcterms:W3CDTF">2012-07-16T02:29:43Z</dcterms:created>
  <dcterms:modified xsi:type="dcterms:W3CDTF">2013-10-22T18:33:36Z</dcterms:modified>
</cp:coreProperties>
</file>