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295e077e5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1295e077e5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1b930f114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1b930f114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2c17f00a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2c17f00a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296b2663c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296b2663c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1b81d16f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1b81d16f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1b81d16fc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1b81d16fc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26d2dbc2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26d2dbc2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27fc91d8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27fc91d8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26d2dbc2b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26d2dbc2b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1b81d16fc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1b81d16fc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26d2dbc2b8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26d2dbc2b8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1b930f114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11b930f114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blue" type="title">
  <p:cSld name="TITLE">
    <p:spTree>
      <p:nvGrpSpPr>
        <p:cNvPr id="11" name="Shape 11"/>
        <p:cNvGrpSpPr/>
        <p:nvPr/>
      </p:nvGrpSpPr>
      <p:grpSpPr>
        <a:xfrm>
          <a:off x="0" y="0"/>
          <a:ext cx="0" cy="0"/>
          <a:chOff x="0" y="0"/>
          <a:chExt cx="0" cy="0"/>
        </a:xfrm>
      </p:grpSpPr>
      <p:sp>
        <p:nvSpPr>
          <p:cNvPr id="12" name="Google Shape;12;p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cap="flat" cmpd="sng" w="9525">
            <a:solidFill>
              <a:schemeClr val="lt1"/>
            </a:solidFill>
            <a:prstDash val="solid"/>
            <a:round/>
            <a:headEnd len="med" w="med" type="none"/>
            <a:tailEnd len="med" w="med" type="none"/>
          </a:ln>
        </p:spPr>
      </p:cxnSp>
      <p:sp>
        <p:nvSpPr>
          <p:cNvPr id="15" name="Google Shape;15;p2"/>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lnSpc>
                <a:spcPct val="100000"/>
              </a:lnSpc>
              <a:spcBef>
                <a:spcPts val="0"/>
              </a:spcBef>
              <a:spcAft>
                <a:spcPts val="0"/>
              </a:spcAft>
              <a:buClr>
                <a:schemeClr val="lt1"/>
              </a:buClr>
              <a:buSzPts val="2300"/>
              <a:buNone/>
              <a:defRPr sz="23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blue" type="titleOnly">
  <p:cSld name="TITLE_ONLY">
    <p:spTree>
      <p:nvGrpSpPr>
        <p:cNvPr id="92"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cap="flat" cmpd="sng" w="9525">
            <a:solidFill>
              <a:schemeClr val="accent1"/>
            </a:solidFill>
            <a:prstDash val="solid"/>
            <a:round/>
            <a:headEnd len="med" w="med" type="none"/>
            <a:tailEnd len="med" w="med" type="none"/>
          </a:ln>
        </p:spPr>
      </p:cxnSp>
      <p:sp>
        <p:nvSpPr>
          <p:cNvPr id="98" name="Google Shape;98;p11"/>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sp>
        <p:nvSpPr>
          <p:cNvPr id="99" name="Google Shape;99;p11"/>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100" name="Google Shape;100;p11"/>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blue">
  <p:cSld name="ONE_COLUMN_TEXT">
    <p:spTree>
      <p:nvGrpSpPr>
        <p:cNvPr id="101" name="Shape 101"/>
        <p:cNvGrpSpPr/>
        <p:nvPr/>
      </p:nvGrpSpPr>
      <p:grpSpPr>
        <a:xfrm>
          <a:off x="0" y="0"/>
          <a:ext cx="0" cy="0"/>
          <a:chOff x="0" y="0"/>
          <a:chExt cx="0" cy="0"/>
        </a:xfrm>
      </p:grpSpPr>
      <p:sp>
        <p:nvSpPr>
          <p:cNvPr id="102" name="Google Shape;102;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p:nvPr>
            <p:ph idx="1" type="body"/>
          </p:nvPr>
        </p:nvSpPr>
        <p:spPr>
          <a:xfrm>
            <a:off x="3117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05" name="Google Shape;105;p12"/>
          <p:cNvSpPr txBox="1"/>
          <p:nvPr>
            <p:ph idx="2" type="body"/>
          </p:nvPr>
        </p:nvSpPr>
        <p:spPr>
          <a:xfrm>
            <a:off x="48324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06" name="Google Shape;106;p12"/>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07" name="Google Shape;107;p12"/>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mparisons with icons">
  <p:cSld name="ONE_COLUMN_TEXT_4">
    <p:spTree>
      <p:nvGrpSpPr>
        <p:cNvPr id="110"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15" name="Google Shape;115;p13"/>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117" name="Google Shape;117;p13"/>
          <p:cNvSpPr txBox="1"/>
          <p:nvPr>
            <p:ph idx="1" type="subTitle"/>
          </p:nvPr>
        </p:nvSpPr>
        <p:spPr>
          <a:xfrm>
            <a:off x="377725" y="1614818"/>
            <a:ext cx="2421300" cy="2486100"/>
          </a:xfrm>
          <a:prstGeom prst="rect">
            <a:avLst/>
          </a:prstGeom>
        </p:spPr>
        <p:txBody>
          <a:bodyPr anchorCtr="0" anchor="t" bIns="0" lIns="0" spcFirstLastPara="1" rIns="0" wrap="square" tIns="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8" name="Google Shape;118;p13"/>
          <p:cNvSpPr/>
          <p:nvPr>
            <p:ph idx="2" type="pic"/>
          </p:nvPr>
        </p:nvSpPr>
        <p:spPr>
          <a:xfrm>
            <a:off x="1391575" y="1204932"/>
            <a:ext cx="393600" cy="353700"/>
          </a:xfrm>
          <a:prstGeom prst="roundRect">
            <a:avLst>
              <a:gd fmla="val 16667" name="adj"/>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txBox="1"/>
          <p:nvPr>
            <p:ph idx="3" type="subTitle"/>
          </p:nvPr>
        </p:nvSpPr>
        <p:spPr>
          <a:xfrm>
            <a:off x="3258425" y="1614818"/>
            <a:ext cx="2421300" cy="2486100"/>
          </a:xfrm>
          <a:prstGeom prst="rect">
            <a:avLst/>
          </a:prstGeom>
        </p:spPr>
        <p:txBody>
          <a:bodyPr anchorCtr="0" anchor="t" bIns="0" lIns="0" spcFirstLastPara="1" rIns="0" wrap="square" tIns="0">
            <a:norm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1" name="Google Shape;121;p13"/>
          <p:cNvSpPr/>
          <p:nvPr>
            <p:ph idx="4" type="pic"/>
          </p:nvPr>
        </p:nvSpPr>
        <p:spPr>
          <a:xfrm>
            <a:off x="4272275" y="1204932"/>
            <a:ext cx="393600" cy="353700"/>
          </a:xfrm>
          <a:prstGeom prst="roundRect">
            <a:avLst>
              <a:gd fmla="val 16667" name="adj"/>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txBox="1"/>
          <p:nvPr>
            <p:ph idx="5" type="subTitle"/>
          </p:nvPr>
        </p:nvSpPr>
        <p:spPr>
          <a:xfrm>
            <a:off x="6139125" y="1614818"/>
            <a:ext cx="2421300" cy="2486100"/>
          </a:xfrm>
          <a:prstGeom prst="rect">
            <a:avLst/>
          </a:prstGeom>
        </p:spPr>
        <p:txBody>
          <a:bodyPr anchorCtr="0" anchor="t" bIns="0" lIns="0" spcFirstLastPara="1" rIns="0" wrap="square" tIns="0">
            <a:norm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4" name="Google Shape;124;p13"/>
          <p:cNvSpPr/>
          <p:nvPr>
            <p:ph idx="6" type="pic"/>
          </p:nvPr>
        </p:nvSpPr>
        <p:spPr>
          <a:xfrm>
            <a:off x="7152975" y="1204932"/>
            <a:ext cx="393600" cy="353700"/>
          </a:xfrm>
          <a:prstGeom prst="roundRect">
            <a:avLst>
              <a:gd fmla="val 16667" name="adj"/>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 blue 1">
  <p:cSld name="ONE_COLUMN_TEXT_3">
    <p:spTree>
      <p:nvGrpSpPr>
        <p:cNvPr id="125" name="Shape 125"/>
        <p:cNvGrpSpPr/>
        <p:nvPr/>
      </p:nvGrpSpPr>
      <p:grpSpPr>
        <a:xfrm>
          <a:off x="0" y="0"/>
          <a:ext cx="0" cy="0"/>
          <a:chOff x="0" y="0"/>
          <a:chExt cx="0" cy="0"/>
        </a:xfrm>
      </p:grpSpPr>
      <p:sp>
        <p:nvSpPr>
          <p:cNvPr id="126" name="Google Shape;126;p1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p:nvPr>
            <p:ph idx="1" type="body"/>
          </p:nvPr>
        </p:nvSpPr>
        <p:spPr>
          <a:xfrm>
            <a:off x="311700" y="1448875"/>
            <a:ext cx="3999900" cy="28824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29" name="Google Shape;129;p14"/>
          <p:cNvSpPr txBox="1"/>
          <p:nvPr>
            <p:ph idx="2" type="body"/>
          </p:nvPr>
        </p:nvSpPr>
        <p:spPr>
          <a:xfrm>
            <a:off x="4832400" y="1448875"/>
            <a:ext cx="3999900" cy="28824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30" name="Google Shape;130;p14"/>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31" name="Google Shape;131;p14"/>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134" name="Google Shape;134;p14"/>
          <p:cNvSpPr txBox="1"/>
          <p:nvPr>
            <p:ph idx="4" type="title"/>
          </p:nvPr>
        </p:nvSpPr>
        <p:spPr>
          <a:xfrm>
            <a:off x="329300" y="1047150"/>
            <a:ext cx="3982200" cy="3690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135" name="Google Shape;135;p14"/>
          <p:cNvSpPr txBox="1"/>
          <p:nvPr>
            <p:ph idx="5" type="title"/>
          </p:nvPr>
        </p:nvSpPr>
        <p:spPr>
          <a:xfrm>
            <a:off x="4841250" y="1047150"/>
            <a:ext cx="3982200" cy="369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yellow">
  <p:cSld name="ONE_COLUMN_TEXT_2">
    <p:spTree>
      <p:nvGrpSpPr>
        <p:cNvPr id="136"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p:nvPr>
            <p:ph type="ctrTitle"/>
          </p:nvPr>
        </p:nvSpPr>
        <p:spPr>
          <a:xfrm>
            <a:off x="311700" y="744575"/>
            <a:ext cx="8520600" cy="1827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lt1"/>
                </a:solidFill>
                <a:latin typeface="Rockwell"/>
                <a:ea typeface="Rockwell"/>
                <a:cs typeface="Rockwell"/>
                <a:sym typeface="Rockwell"/>
              </a:defRPr>
            </a:lvl2pPr>
            <a:lvl3pPr lvl="2" rtl="0" algn="ctr">
              <a:spcBef>
                <a:spcPts val="0"/>
              </a:spcBef>
              <a:spcAft>
                <a:spcPts val="0"/>
              </a:spcAft>
              <a:buNone/>
              <a:defRPr sz="4000">
                <a:solidFill>
                  <a:schemeClr val="lt1"/>
                </a:solidFill>
                <a:latin typeface="Rockwell"/>
                <a:ea typeface="Rockwell"/>
                <a:cs typeface="Rockwell"/>
                <a:sym typeface="Rockwell"/>
              </a:defRPr>
            </a:lvl3pPr>
            <a:lvl4pPr lvl="3" rtl="0" algn="ctr">
              <a:spcBef>
                <a:spcPts val="0"/>
              </a:spcBef>
              <a:spcAft>
                <a:spcPts val="0"/>
              </a:spcAft>
              <a:buNone/>
              <a:defRPr sz="4000">
                <a:solidFill>
                  <a:schemeClr val="lt1"/>
                </a:solidFill>
                <a:latin typeface="Rockwell"/>
                <a:ea typeface="Rockwell"/>
                <a:cs typeface="Rockwell"/>
                <a:sym typeface="Rockwell"/>
              </a:defRPr>
            </a:lvl4pPr>
            <a:lvl5pPr lvl="4" rtl="0" algn="ctr">
              <a:spcBef>
                <a:spcPts val="0"/>
              </a:spcBef>
              <a:spcAft>
                <a:spcPts val="0"/>
              </a:spcAft>
              <a:buNone/>
              <a:defRPr sz="4000">
                <a:solidFill>
                  <a:schemeClr val="lt1"/>
                </a:solidFill>
                <a:latin typeface="Rockwell"/>
                <a:ea typeface="Rockwell"/>
                <a:cs typeface="Rockwell"/>
                <a:sym typeface="Rockwell"/>
              </a:defRPr>
            </a:lvl5pPr>
            <a:lvl6pPr lvl="5" rtl="0" algn="ctr">
              <a:spcBef>
                <a:spcPts val="0"/>
              </a:spcBef>
              <a:spcAft>
                <a:spcPts val="0"/>
              </a:spcAft>
              <a:buNone/>
              <a:defRPr sz="4000">
                <a:solidFill>
                  <a:schemeClr val="lt1"/>
                </a:solidFill>
                <a:latin typeface="Rockwell"/>
                <a:ea typeface="Rockwell"/>
                <a:cs typeface="Rockwell"/>
                <a:sym typeface="Rockwell"/>
              </a:defRPr>
            </a:lvl6pPr>
            <a:lvl7pPr lvl="6" rtl="0" algn="ctr">
              <a:spcBef>
                <a:spcPts val="0"/>
              </a:spcBef>
              <a:spcAft>
                <a:spcPts val="0"/>
              </a:spcAft>
              <a:buNone/>
              <a:defRPr sz="4000">
                <a:solidFill>
                  <a:schemeClr val="lt1"/>
                </a:solidFill>
                <a:latin typeface="Rockwell"/>
                <a:ea typeface="Rockwell"/>
                <a:cs typeface="Rockwell"/>
                <a:sym typeface="Rockwell"/>
              </a:defRPr>
            </a:lvl7pPr>
            <a:lvl8pPr lvl="7" rtl="0" algn="ctr">
              <a:spcBef>
                <a:spcPts val="0"/>
              </a:spcBef>
              <a:spcAft>
                <a:spcPts val="0"/>
              </a:spcAft>
              <a:buNone/>
              <a:defRPr sz="4000">
                <a:solidFill>
                  <a:schemeClr val="lt1"/>
                </a:solidFill>
                <a:latin typeface="Rockwell"/>
                <a:ea typeface="Rockwell"/>
                <a:cs typeface="Rockwell"/>
                <a:sym typeface="Rockwell"/>
              </a:defRPr>
            </a:lvl8pPr>
            <a:lvl9pPr lvl="8" rtl="0" algn="ctr">
              <a:spcBef>
                <a:spcPts val="0"/>
              </a:spcBef>
              <a:spcAft>
                <a:spcPts val="0"/>
              </a:spcAft>
              <a:buNone/>
              <a:defRPr sz="4000">
                <a:solidFill>
                  <a:schemeClr val="lt1"/>
                </a:solidFill>
                <a:latin typeface="Rockwell"/>
                <a:ea typeface="Rockwell"/>
                <a:cs typeface="Rockwell"/>
                <a:sym typeface="Rockwell"/>
              </a:defRPr>
            </a:lvl9pPr>
          </a:lstStyle>
          <a:p/>
        </p:txBody>
      </p:sp>
      <p:sp>
        <p:nvSpPr>
          <p:cNvPr id="141" name="Google Shape;141;p15"/>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p:txBody>
      </p:sp>
      <p:cxnSp>
        <p:nvCxnSpPr>
          <p:cNvPr id="142" name="Google Shape;142;p15"/>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yellow">
  <p:cSld name="TITLE_1">
    <p:spTree>
      <p:nvGrpSpPr>
        <p:cNvPr id="143"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
        <p:nvSpPr>
          <p:cNvPr id="146" name="Google Shape;146;p1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yellow">
  <p:cSld name="SECTION_HEADER_1">
    <p:spTree>
      <p:nvGrpSpPr>
        <p:cNvPr id="147"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50" name="Google Shape;150;p17"/>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53" name="Google Shape;153;p17"/>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yellow">
  <p:cSld name="TITLE_AND_BODY_1">
    <p:spTree>
      <p:nvGrpSpPr>
        <p:cNvPr id="154"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59" name="Google Shape;159;p18"/>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yellow">
  <p:cSld name="TITLE_AND_TWO_COLUMNS_1">
    <p:spTree>
      <p:nvGrpSpPr>
        <p:cNvPr id="160"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63" name="Google Shape;163;p19"/>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yellow">
  <p:cSld name="TITLE_ONLY_1">
    <p:spTree>
      <p:nvGrpSpPr>
        <p:cNvPr id="164"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cap="flat" cmpd="sng" w="9525">
            <a:solidFill>
              <a:srgbClr val="F1C232"/>
            </a:solidFill>
            <a:prstDash val="solid"/>
            <a:round/>
            <a:headEnd len="med" w="med" type="none"/>
            <a:tailEnd len="med" w="med" type="none"/>
          </a:ln>
        </p:spPr>
      </p:cxnSp>
      <p:sp>
        <p:nvSpPr>
          <p:cNvPr id="170" name="Google Shape;170;p20"/>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sp>
        <p:nvSpPr>
          <p:cNvPr id="171" name="Google Shape;171;p20"/>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172" name="Google Shape;172;p20"/>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blue">
  <p:cSld name="TITLE_2">
    <p:spTree>
      <p:nvGrpSpPr>
        <p:cNvPr id="17" name="Shape 17"/>
        <p:cNvGrpSpPr/>
        <p:nvPr/>
      </p:nvGrpSpPr>
      <p:grpSpPr>
        <a:xfrm>
          <a:off x="0" y="0"/>
          <a:ext cx="0" cy="0"/>
          <a:chOff x="0" y="0"/>
          <a:chExt cx="0" cy="0"/>
        </a:xfrm>
      </p:grpSpPr>
      <p:sp>
        <p:nvSpPr>
          <p:cNvPr id="18" name="Google Shape;18;p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yellow">
  <p:cSld name="ONE_COLUMN_TEXT_1">
    <p:spTree>
      <p:nvGrpSpPr>
        <p:cNvPr id="173"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6" name="Google Shape;176;p21"/>
          <p:cNvSpPr txBox="1"/>
          <p:nvPr>
            <p:ph idx="1" type="body"/>
          </p:nvPr>
        </p:nvSpPr>
        <p:spPr>
          <a:xfrm>
            <a:off x="3117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77" name="Google Shape;177;p21"/>
          <p:cNvSpPr txBox="1"/>
          <p:nvPr>
            <p:ph idx="2" type="body"/>
          </p:nvPr>
        </p:nvSpPr>
        <p:spPr>
          <a:xfrm>
            <a:off x="48324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78" name="Google Shape;178;p21"/>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79" name="Google Shape;179;p21"/>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 yellow">
  <p:cSld name="ONE_COLUMN_TEXT_1_2">
    <p:spTree>
      <p:nvGrpSpPr>
        <p:cNvPr id="182"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22"/>
          <p:cNvSpPr txBox="1"/>
          <p:nvPr>
            <p:ph idx="1" type="body"/>
          </p:nvPr>
        </p:nvSpPr>
        <p:spPr>
          <a:xfrm>
            <a:off x="311700" y="1409350"/>
            <a:ext cx="3999900" cy="29220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86" name="Google Shape;186;p22"/>
          <p:cNvSpPr txBox="1"/>
          <p:nvPr>
            <p:ph idx="2" type="body"/>
          </p:nvPr>
        </p:nvSpPr>
        <p:spPr>
          <a:xfrm>
            <a:off x="4832400" y="1409275"/>
            <a:ext cx="3999900" cy="29220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187" name="Google Shape;187;p22"/>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88" name="Google Shape;188;p22"/>
          <p:cNvSpPr txBox="1"/>
          <p:nvPr>
            <p:ph idx="3"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cap="flat" cmpd="sng" w="9525">
            <a:solidFill>
              <a:srgbClr val="F1C232"/>
            </a:solidFill>
            <a:prstDash val="solid"/>
            <a:round/>
            <a:headEnd len="med" w="med" type="none"/>
            <a:tailEnd len="med" w="med" type="none"/>
          </a:ln>
        </p:spPr>
      </p:cxnSp>
      <p:sp>
        <p:nvSpPr>
          <p:cNvPr id="191" name="Google Shape;191;p22"/>
          <p:cNvSpPr txBox="1"/>
          <p:nvPr>
            <p:ph idx="4" type="title"/>
          </p:nvPr>
        </p:nvSpPr>
        <p:spPr>
          <a:xfrm>
            <a:off x="329300" y="1047150"/>
            <a:ext cx="3982200" cy="369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192" name="Google Shape;192;p22"/>
          <p:cNvSpPr txBox="1"/>
          <p:nvPr>
            <p:ph idx="5" type="title"/>
          </p:nvPr>
        </p:nvSpPr>
        <p:spPr>
          <a:xfrm>
            <a:off x="4841250" y="1047150"/>
            <a:ext cx="3982200" cy="369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yellow 1">
  <p:cSld name="ONE_COLUMN_TEXT_1_1">
    <p:spTree>
      <p:nvGrpSpPr>
        <p:cNvPr id="193"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p:nvPr>
            <p:ph type="ctrTitle"/>
          </p:nvPr>
        </p:nvSpPr>
        <p:spPr>
          <a:xfrm>
            <a:off x="311700" y="744575"/>
            <a:ext cx="8520600" cy="1827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lt1"/>
                </a:solidFill>
                <a:latin typeface="Rockwell"/>
                <a:ea typeface="Rockwell"/>
                <a:cs typeface="Rockwell"/>
                <a:sym typeface="Rockwell"/>
              </a:defRPr>
            </a:lvl2pPr>
            <a:lvl3pPr lvl="2" rtl="0" algn="ctr">
              <a:spcBef>
                <a:spcPts val="0"/>
              </a:spcBef>
              <a:spcAft>
                <a:spcPts val="0"/>
              </a:spcAft>
              <a:buNone/>
              <a:defRPr sz="4000">
                <a:solidFill>
                  <a:schemeClr val="lt1"/>
                </a:solidFill>
                <a:latin typeface="Rockwell"/>
                <a:ea typeface="Rockwell"/>
                <a:cs typeface="Rockwell"/>
                <a:sym typeface="Rockwell"/>
              </a:defRPr>
            </a:lvl3pPr>
            <a:lvl4pPr lvl="3" rtl="0" algn="ctr">
              <a:spcBef>
                <a:spcPts val="0"/>
              </a:spcBef>
              <a:spcAft>
                <a:spcPts val="0"/>
              </a:spcAft>
              <a:buNone/>
              <a:defRPr sz="4000">
                <a:solidFill>
                  <a:schemeClr val="lt1"/>
                </a:solidFill>
                <a:latin typeface="Rockwell"/>
                <a:ea typeface="Rockwell"/>
                <a:cs typeface="Rockwell"/>
                <a:sym typeface="Rockwell"/>
              </a:defRPr>
            </a:lvl4pPr>
            <a:lvl5pPr lvl="4" rtl="0" algn="ctr">
              <a:spcBef>
                <a:spcPts val="0"/>
              </a:spcBef>
              <a:spcAft>
                <a:spcPts val="0"/>
              </a:spcAft>
              <a:buNone/>
              <a:defRPr sz="4000">
                <a:solidFill>
                  <a:schemeClr val="lt1"/>
                </a:solidFill>
                <a:latin typeface="Rockwell"/>
                <a:ea typeface="Rockwell"/>
                <a:cs typeface="Rockwell"/>
                <a:sym typeface="Rockwell"/>
              </a:defRPr>
            </a:lvl5pPr>
            <a:lvl6pPr lvl="5" rtl="0" algn="ctr">
              <a:spcBef>
                <a:spcPts val="0"/>
              </a:spcBef>
              <a:spcAft>
                <a:spcPts val="0"/>
              </a:spcAft>
              <a:buNone/>
              <a:defRPr sz="4000">
                <a:solidFill>
                  <a:schemeClr val="lt1"/>
                </a:solidFill>
                <a:latin typeface="Rockwell"/>
                <a:ea typeface="Rockwell"/>
                <a:cs typeface="Rockwell"/>
                <a:sym typeface="Rockwell"/>
              </a:defRPr>
            </a:lvl6pPr>
            <a:lvl7pPr lvl="6" rtl="0" algn="ctr">
              <a:spcBef>
                <a:spcPts val="0"/>
              </a:spcBef>
              <a:spcAft>
                <a:spcPts val="0"/>
              </a:spcAft>
              <a:buNone/>
              <a:defRPr sz="4000">
                <a:solidFill>
                  <a:schemeClr val="lt1"/>
                </a:solidFill>
                <a:latin typeface="Rockwell"/>
                <a:ea typeface="Rockwell"/>
                <a:cs typeface="Rockwell"/>
                <a:sym typeface="Rockwell"/>
              </a:defRPr>
            </a:lvl7pPr>
            <a:lvl8pPr lvl="7" rtl="0" algn="ctr">
              <a:spcBef>
                <a:spcPts val="0"/>
              </a:spcBef>
              <a:spcAft>
                <a:spcPts val="0"/>
              </a:spcAft>
              <a:buNone/>
              <a:defRPr sz="4000">
                <a:solidFill>
                  <a:schemeClr val="lt1"/>
                </a:solidFill>
                <a:latin typeface="Rockwell"/>
                <a:ea typeface="Rockwell"/>
                <a:cs typeface="Rockwell"/>
                <a:sym typeface="Rockwell"/>
              </a:defRPr>
            </a:lvl8pPr>
            <a:lvl9pPr lvl="8" rtl="0" algn="ctr">
              <a:spcBef>
                <a:spcPts val="0"/>
              </a:spcBef>
              <a:spcAft>
                <a:spcPts val="0"/>
              </a:spcAft>
              <a:buNone/>
              <a:defRPr sz="4000">
                <a:solidFill>
                  <a:schemeClr val="lt1"/>
                </a:solidFill>
                <a:latin typeface="Rockwell"/>
                <a:ea typeface="Rockwell"/>
                <a:cs typeface="Rockwell"/>
                <a:sym typeface="Rockwell"/>
              </a:defRPr>
            </a:lvl9pPr>
          </a:lstStyle>
          <a:p/>
        </p:txBody>
      </p:sp>
      <p:sp>
        <p:nvSpPr>
          <p:cNvPr id="196" name="Google Shape;196;p23"/>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p:txBody>
      </p:sp>
      <p:cxnSp>
        <p:nvCxnSpPr>
          <p:cNvPr id="197" name="Google Shape;197;p23"/>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green">
  <p:cSld name="MAIN_POINT">
    <p:spTree>
      <p:nvGrpSpPr>
        <p:cNvPr id="198"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green">
  <p:cSld name="SECTION_TITLE_AND_DESCRIPTION">
    <p:spTree>
      <p:nvGrpSpPr>
        <p:cNvPr id="20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05" name="Google Shape;205;p25"/>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cxnSp>
        <p:nvCxnSpPr>
          <p:cNvPr id="206" name="Google Shape;206;p25"/>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07" name="Google Shape;207;p25"/>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green">
  <p:cSld name="CAPTION_ONLY">
    <p:spTree>
      <p:nvGrpSpPr>
        <p:cNvPr id="208"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13" name="Google Shape;213;p26"/>
          <p:cNvSpPr txBox="1"/>
          <p:nvPr>
            <p:ph idx="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14" name="Google Shape;214;p26"/>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green">
  <p:cSld name="BIG_NUMBER">
    <p:spTree>
      <p:nvGrpSpPr>
        <p:cNvPr id="215" name="Shape 215"/>
        <p:cNvGrpSpPr/>
        <p:nvPr/>
      </p:nvGrpSpPr>
      <p:grpSpPr>
        <a:xfrm>
          <a:off x="0" y="0"/>
          <a:ext cx="0" cy="0"/>
          <a:chOff x="0" y="0"/>
          <a:chExt cx="0" cy="0"/>
        </a:xfrm>
      </p:grpSpPr>
      <p:sp>
        <p:nvSpPr>
          <p:cNvPr id="216" name="Google Shape;216;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19" name="Google Shape;219;p27"/>
          <p:cNvSpPr txBox="1"/>
          <p:nvPr>
            <p:ph idx="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green" type="blank">
  <p:cSld name="BLANK">
    <p:spTree>
      <p:nvGrpSpPr>
        <p:cNvPr id="220"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24" name="Google Shape;224;p28"/>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cap="flat" cmpd="sng" w="9525">
            <a:solidFill>
              <a:srgbClr val="93C47D"/>
            </a:solidFill>
            <a:prstDash val="solid"/>
            <a:round/>
            <a:headEnd len="med" w="med" type="none"/>
            <a:tailEnd len="med" w="med" type="none"/>
          </a:ln>
        </p:spPr>
      </p:cxnSp>
      <p:sp>
        <p:nvSpPr>
          <p:cNvPr id="227" name="Google Shape;227;p28"/>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sp>
        <p:nvSpPr>
          <p:cNvPr id="228" name="Google Shape;228;p28"/>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green">
  <p:cSld name="BLANK_1">
    <p:spTree>
      <p:nvGrpSpPr>
        <p:cNvPr id="229"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cap="flat" cmpd="sng" w="9525">
            <a:solidFill>
              <a:srgbClr val="6AA84F"/>
            </a:solidFill>
            <a:prstDash val="solid"/>
            <a:round/>
            <a:headEnd len="med" w="med" type="none"/>
            <a:tailEnd len="med" w="med" type="none"/>
          </a:ln>
        </p:spPr>
      </p:cxnSp>
      <p:sp>
        <p:nvSpPr>
          <p:cNvPr id="233" name="Google Shape;233;p29"/>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34" name="Google Shape;234;p29"/>
          <p:cNvSpPr txBox="1"/>
          <p:nvPr>
            <p:ph idx="1" type="body"/>
          </p:nvPr>
        </p:nvSpPr>
        <p:spPr>
          <a:xfrm>
            <a:off x="311700" y="1396175"/>
            <a:ext cx="3999900" cy="2935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35" name="Google Shape;235;p29"/>
          <p:cNvSpPr txBox="1"/>
          <p:nvPr>
            <p:ph idx="2" type="body"/>
          </p:nvPr>
        </p:nvSpPr>
        <p:spPr>
          <a:xfrm>
            <a:off x="4832400" y="1396075"/>
            <a:ext cx="3999900" cy="2935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36" name="Google Shape;236;p29"/>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37" name="Google Shape;237;p29"/>
          <p:cNvSpPr txBox="1"/>
          <p:nvPr>
            <p:ph idx="3" type="title"/>
          </p:nvPr>
        </p:nvSpPr>
        <p:spPr>
          <a:xfrm>
            <a:off x="329300" y="1047150"/>
            <a:ext cx="3982200" cy="369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238" name="Google Shape;238;p29"/>
          <p:cNvSpPr txBox="1"/>
          <p:nvPr>
            <p:ph idx="4" type="title"/>
          </p:nvPr>
        </p:nvSpPr>
        <p:spPr>
          <a:xfrm>
            <a:off x="4841250" y="1047150"/>
            <a:ext cx="3982200" cy="369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orange">
  <p:cSld name="BLANK_1_1">
    <p:spTree>
      <p:nvGrpSpPr>
        <p:cNvPr id="239"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42" name="Google Shape;242;p30"/>
          <p:cNvSpPr txBox="1"/>
          <p:nvPr>
            <p:ph type="ctrTitle"/>
          </p:nvPr>
        </p:nvSpPr>
        <p:spPr>
          <a:xfrm>
            <a:off x="311700" y="744575"/>
            <a:ext cx="8520600" cy="1827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lt1"/>
                </a:solidFill>
                <a:latin typeface="Rockwell"/>
                <a:ea typeface="Rockwell"/>
                <a:cs typeface="Rockwell"/>
                <a:sym typeface="Rockwell"/>
              </a:defRPr>
            </a:lvl2pPr>
            <a:lvl3pPr lvl="2" rtl="0" algn="ctr">
              <a:spcBef>
                <a:spcPts val="0"/>
              </a:spcBef>
              <a:spcAft>
                <a:spcPts val="0"/>
              </a:spcAft>
              <a:buNone/>
              <a:defRPr sz="4000">
                <a:solidFill>
                  <a:schemeClr val="lt1"/>
                </a:solidFill>
                <a:latin typeface="Rockwell"/>
                <a:ea typeface="Rockwell"/>
                <a:cs typeface="Rockwell"/>
                <a:sym typeface="Rockwell"/>
              </a:defRPr>
            </a:lvl3pPr>
            <a:lvl4pPr lvl="3" rtl="0" algn="ctr">
              <a:spcBef>
                <a:spcPts val="0"/>
              </a:spcBef>
              <a:spcAft>
                <a:spcPts val="0"/>
              </a:spcAft>
              <a:buNone/>
              <a:defRPr sz="4000">
                <a:solidFill>
                  <a:schemeClr val="lt1"/>
                </a:solidFill>
                <a:latin typeface="Rockwell"/>
                <a:ea typeface="Rockwell"/>
                <a:cs typeface="Rockwell"/>
                <a:sym typeface="Rockwell"/>
              </a:defRPr>
            </a:lvl4pPr>
            <a:lvl5pPr lvl="4" rtl="0" algn="ctr">
              <a:spcBef>
                <a:spcPts val="0"/>
              </a:spcBef>
              <a:spcAft>
                <a:spcPts val="0"/>
              </a:spcAft>
              <a:buNone/>
              <a:defRPr sz="4000">
                <a:solidFill>
                  <a:schemeClr val="lt1"/>
                </a:solidFill>
                <a:latin typeface="Rockwell"/>
                <a:ea typeface="Rockwell"/>
                <a:cs typeface="Rockwell"/>
                <a:sym typeface="Rockwell"/>
              </a:defRPr>
            </a:lvl5pPr>
            <a:lvl6pPr lvl="5" rtl="0" algn="ctr">
              <a:spcBef>
                <a:spcPts val="0"/>
              </a:spcBef>
              <a:spcAft>
                <a:spcPts val="0"/>
              </a:spcAft>
              <a:buNone/>
              <a:defRPr sz="4000">
                <a:solidFill>
                  <a:schemeClr val="lt1"/>
                </a:solidFill>
                <a:latin typeface="Rockwell"/>
                <a:ea typeface="Rockwell"/>
                <a:cs typeface="Rockwell"/>
                <a:sym typeface="Rockwell"/>
              </a:defRPr>
            </a:lvl6pPr>
            <a:lvl7pPr lvl="6" rtl="0" algn="ctr">
              <a:spcBef>
                <a:spcPts val="0"/>
              </a:spcBef>
              <a:spcAft>
                <a:spcPts val="0"/>
              </a:spcAft>
              <a:buNone/>
              <a:defRPr sz="4000">
                <a:solidFill>
                  <a:schemeClr val="lt1"/>
                </a:solidFill>
                <a:latin typeface="Rockwell"/>
                <a:ea typeface="Rockwell"/>
                <a:cs typeface="Rockwell"/>
                <a:sym typeface="Rockwell"/>
              </a:defRPr>
            </a:lvl7pPr>
            <a:lvl8pPr lvl="7" rtl="0" algn="ctr">
              <a:spcBef>
                <a:spcPts val="0"/>
              </a:spcBef>
              <a:spcAft>
                <a:spcPts val="0"/>
              </a:spcAft>
              <a:buNone/>
              <a:defRPr sz="4000">
                <a:solidFill>
                  <a:schemeClr val="lt1"/>
                </a:solidFill>
                <a:latin typeface="Rockwell"/>
                <a:ea typeface="Rockwell"/>
                <a:cs typeface="Rockwell"/>
                <a:sym typeface="Rockwell"/>
              </a:defRPr>
            </a:lvl8pPr>
            <a:lvl9pPr lvl="8" rtl="0" algn="ctr">
              <a:spcBef>
                <a:spcPts val="0"/>
              </a:spcBef>
              <a:spcAft>
                <a:spcPts val="0"/>
              </a:spcAft>
              <a:buNone/>
              <a:defRPr sz="4000">
                <a:solidFill>
                  <a:schemeClr val="lt1"/>
                </a:solidFill>
                <a:latin typeface="Rockwell"/>
                <a:ea typeface="Rockwell"/>
                <a:cs typeface="Rockwell"/>
                <a:sym typeface="Rockwell"/>
              </a:defRPr>
            </a:lvl9pPr>
          </a:lstStyle>
          <a:p/>
        </p:txBody>
      </p:sp>
      <p:sp>
        <p:nvSpPr>
          <p:cNvPr id="243" name="Google Shape;243;p30"/>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lvl1pPr lvl="0" rtl="0" algn="ctr">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p:txBody>
      </p:sp>
      <p:cxnSp>
        <p:nvCxnSpPr>
          <p:cNvPr id="244" name="Google Shape;244;p30"/>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blue" type="secHead">
  <p:cSld name="SECTION_HEADER">
    <p:spTree>
      <p:nvGrpSpPr>
        <p:cNvPr id="2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4" name="Google Shape;24;p4"/>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27" name="Google Shape;27;p4"/>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BLANK_1_1_1">
    <p:spTree>
      <p:nvGrpSpPr>
        <p:cNvPr id="245"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p:nvPr>
            <p:ph idx="12" type="sldNum"/>
          </p:nvPr>
        </p:nvSpPr>
        <p:spPr>
          <a:xfrm>
            <a:off x="114300" y="4732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248" name="Google Shape;248;p31"/>
          <p:cNvSpPr txBox="1"/>
          <p:nvPr>
            <p:ph type="ctrTitle"/>
          </p:nvPr>
        </p:nvSpPr>
        <p:spPr>
          <a:xfrm>
            <a:off x="311700" y="1840075"/>
            <a:ext cx="8520600" cy="15315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orange">
  <p:cSld name="CUSTOM">
    <p:spTree>
      <p:nvGrpSpPr>
        <p:cNvPr id="249"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53" name="Google Shape;253;p32"/>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cxnSp>
        <p:nvCxnSpPr>
          <p:cNvPr id="254" name="Google Shape;254;p32"/>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55" name="Google Shape;255;p32"/>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orange">
  <p:cSld name="CUSTOM_1">
    <p:spTree>
      <p:nvGrpSpPr>
        <p:cNvPr id="256"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cxnSp>
        <p:nvCxnSpPr>
          <p:cNvPr id="260" name="Google Shape;260;p33"/>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61" name="Google Shape;261;p33"/>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orange">
  <p:cSld name="CUSTOM_1_1">
    <p:spTree>
      <p:nvGrpSpPr>
        <p:cNvPr id="262"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65" name="Google Shape;265;p34"/>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orange">
  <p:cSld name="CUSTOM_1_1_1">
    <p:spTree>
      <p:nvGrpSpPr>
        <p:cNvPr id="266"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8" name="Google Shape;268;p35"/>
          <p:cNvCxnSpPr/>
          <p:nvPr/>
        </p:nvCxnSpPr>
        <p:spPr>
          <a:xfrm>
            <a:off x="0" y="4561600"/>
            <a:ext cx="5392200" cy="0"/>
          </a:xfrm>
          <a:prstGeom prst="straightConnector1">
            <a:avLst/>
          </a:prstGeom>
          <a:noFill/>
          <a:ln cap="flat" cmpd="sng" w="9525">
            <a:solidFill>
              <a:srgbClr val="E69138"/>
            </a:solidFill>
            <a:prstDash val="solid"/>
            <a:round/>
            <a:headEnd len="med" w="med" type="none"/>
            <a:tailEnd len="med" w="med" type="none"/>
          </a:ln>
        </p:spPr>
      </p:cxnSp>
      <p:sp>
        <p:nvSpPr>
          <p:cNvPr id="269" name="Google Shape;269;p35"/>
          <p:cNvSpPr txBox="1"/>
          <p:nvPr>
            <p:ph idx="1" type="body"/>
          </p:nvPr>
        </p:nvSpPr>
        <p:spPr>
          <a:xfrm>
            <a:off x="457200" y="1143000"/>
            <a:ext cx="3776400" cy="31917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72" name="Google Shape;272;p35"/>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p:nvPr>
            <p:ph idx="2" type="pic"/>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orange">
  <p:cSld name="CUSTOM_1_1_1_1">
    <p:spTree>
      <p:nvGrpSpPr>
        <p:cNvPr id="275"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78" name="Google Shape;278;p36"/>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81" name="Google Shape;281;p36"/>
          <p:cNvSpPr txBox="1"/>
          <p:nvPr>
            <p:ph idx="1" type="body"/>
          </p:nvPr>
        </p:nvSpPr>
        <p:spPr>
          <a:xfrm>
            <a:off x="3117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82" name="Google Shape;282;p36"/>
          <p:cNvSpPr txBox="1"/>
          <p:nvPr>
            <p:ph idx="2" type="body"/>
          </p:nvPr>
        </p:nvSpPr>
        <p:spPr>
          <a:xfrm>
            <a:off x="4832400" y="1152475"/>
            <a:ext cx="3999900" cy="31788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orange">
  <p:cSld name="CUSTOM_1_1_1_1_1">
    <p:spTree>
      <p:nvGrpSpPr>
        <p:cNvPr id="283"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86" name="Google Shape;286;p37"/>
          <p:cNvSpPr txBox="1"/>
          <p:nvPr>
            <p:ph idx="12" type="sldNum"/>
          </p:nvPr>
        </p:nvSpPr>
        <p:spPr>
          <a:xfrm>
            <a:off x="114300" y="4788500"/>
            <a:ext cx="347100" cy="2814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cap="flat" cmpd="sng" w="9525">
            <a:solidFill>
              <a:srgbClr val="E69138"/>
            </a:solidFill>
            <a:prstDash val="solid"/>
            <a:round/>
            <a:headEnd len="med" w="med" type="none"/>
            <a:tailEnd len="med" w="med" type="none"/>
          </a:ln>
        </p:spPr>
      </p:cxnSp>
      <p:sp>
        <p:nvSpPr>
          <p:cNvPr id="289" name="Google Shape;289;p37"/>
          <p:cNvSpPr txBox="1"/>
          <p:nvPr>
            <p:ph idx="1" type="body"/>
          </p:nvPr>
        </p:nvSpPr>
        <p:spPr>
          <a:xfrm>
            <a:off x="311700" y="1387200"/>
            <a:ext cx="3999900" cy="2944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90" name="Google Shape;290;p37"/>
          <p:cNvSpPr txBox="1"/>
          <p:nvPr>
            <p:ph idx="2" type="body"/>
          </p:nvPr>
        </p:nvSpPr>
        <p:spPr>
          <a:xfrm>
            <a:off x="4832400" y="1387075"/>
            <a:ext cx="3999900" cy="29442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91" name="Google Shape;291;p37"/>
          <p:cNvSpPr txBox="1"/>
          <p:nvPr>
            <p:ph idx="3" type="title"/>
          </p:nvPr>
        </p:nvSpPr>
        <p:spPr>
          <a:xfrm>
            <a:off x="329300" y="1047150"/>
            <a:ext cx="3982200" cy="369000"/>
          </a:xfrm>
          <a:prstGeom prst="rect">
            <a:avLst/>
          </a:prstGeom>
        </p:spPr>
        <p:txBody>
          <a:bodyPr anchorCtr="0" anchor="ctr" bIns="0" lIns="0" spcFirstLastPara="1" rIns="0" wrap="square" tIns="0">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292" name="Google Shape;292;p37"/>
          <p:cNvSpPr txBox="1"/>
          <p:nvPr>
            <p:ph idx="4" type="title"/>
          </p:nvPr>
        </p:nvSpPr>
        <p:spPr>
          <a:xfrm>
            <a:off x="4841250" y="1047150"/>
            <a:ext cx="3982200" cy="369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small image">
  <p:cSld name="SECTION_HEADER_3">
    <p:spTree>
      <p:nvGrpSpPr>
        <p:cNvPr id="28"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p:nvPr>
            <p:ph type="title"/>
          </p:nvPr>
        </p:nvSpPr>
        <p:spPr>
          <a:xfrm>
            <a:off x="213075" y="228600"/>
            <a:ext cx="79335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31" name="Google Shape;31;p5"/>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34" name="Google Shape;34;p5"/>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35" name="Google Shape;35;p5"/>
          <p:cNvSpPr/>
          <p:nvPr>
            <p:ph idx="2" type="pic"/>
          </p:nvPr>
        </p:nvSpPr>
        <p:spPr>
          <a:xfrm>
            <a:off x="8290775" y="71475"/>
            <a:ext cx="774300" cy="7743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mark - blue">
  <p:cSld name="SECTION_HEADER_2">
    <p:spTree>
      <p:nvGrpSpPr>
        <p:cNvPr id="36"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41" name="Google Shape;41;p6"/>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p:nvPr>
            <p:ph idx="2" type="title"/>
          </p:nvPr>
        </p:nvSpPr>
        <p:spPr>
          <a:xfrm>
            <a:off x="461400" y="1143000"/>
            <a:ext cx="7685400" cy="3228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p:txBody>
      </p:sp>
      <p:sp>
        <p:nvSpPr>
          <p:cNvPr id="45" name="Google Shape;45;p6"/>
          <p:cNvSpPr txBox="1"/>
          <p:nvPr>
            <p:ph idx="1" type="subTitle"/>
          </p:nvPr>
        </p:nvSpPr>
        <p:spPr>
          <a:xfrm>
            <a:off x="1005250" y="2040025"/>
            <a:ext cx="5891400" cy="322800"/>
          </a:xfrm>
          <a:prstGeom prst="rect">
            <a:avLst/>
          </a:prstGeom>
        </p:spPr>
        <p:txBody>
          <a:bodyPr anchorCtr="0" anchor="t" bIns="0" lIns="0" spcFirstLastPara="1" rIns="0" wrap="square" tIns="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
          <p:cNvSpPr txBox="1"/>
          <p:nvPr>
            <p:ph idx="3" type="subTitle"/>
          </p:nvPr>
        </p:nvSpPr>
        <p:spPr>
          <a:xfrm>
            <a:off x="1005250" y="2605500"/>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p:nvPr>
            <p:ph idx="4" type="subTitle"/>
          </p:nvPr>
        </p:nvSpPr>
        <p:spPr>
          <a:xfrm>
            <a:off x="1009450" y="3170975"/>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 blue">
  <p:cSld name="SECTION_HEADER_2_1">
    <p:spTree>
      <p:nvGrpSpPr>
        <p:cNvPr id="49"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54" name="Google Shape;54;p7"/>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b="0" l="0" r="0" t="0"/>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b="0" l="0" r="0" t="0"/>
          <a:stretch/>
        </p:blipFill>
        <p:spPr>
          <a:xfrm>
            <a:off x="461400" y="1996288"/>
            <a:ext cx="410276" cy="410276"/>
          </a:xfrm>
          <a:prstGeom prst="rect">
            <a:avLst/>
          </a:prstGeom>
          <a:noFill/>
          <a:ln>
            <a:noFill/>
          </a:ln>
        </p:spPr>
      </p:pic>
      <p:sp>
        <p:nvSpPr>
          <p:cNvPr id="57" name="Google Shape;57;p7"/>
          <p:cNvSpPr txBox="1"/>
          <p:nvPr>
            <p:ph idx="2" type="title"/>
          </p:nvPr>
        </p:nvSpPr>
        <p:spPr>
          <a:xfrm>
            <a:off x="461400" y="1143000"/>
            <a:ext cx="7685400" cy="3228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58" name="Google Shape;58;p7"/>
          <p:cNvSpPr txBox="1"/>
          <p:nvPr>
            <p:ph idx="1" type="subTitle"/>
          </p:nvPr>
        </p:nvSpPr>
        <p:spPr>
          <a:xfrm>
            <a:off x="1005250" y="2040025"/>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9" name="Google Shape;59;p7"/>
          <p:cNvSpPr txBox="1"/>
          <p:nvPr>
            <p:ph idx="3" type="subTitle"/>
          </p:nvPr>
        </p:nvSpPr>
        <p:spPr>
          <a:xfrm>
            <a:off x="1005250" y="2605500"/>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60" name="Google Shape;60;p7"/>
          <p:cNvPicPr preferRelativeResize="0"/>
          <p:nvPr/>
        </p:nvPicPr>
        <p:blipFill rotWithShape="1">
          <a:blip r:embed="rId6">
            <a:alphaModFix/>
          </a:blip>
          <a:srcRect b="0" l="0" r="0" t="0"/>
          <a:stretch/>
        </p:blipFill>
        <p:spPr>
          <a:xfrm>
            <a:off x="492988" y="3127248"/>
            <a:ext cx="347100" cy="347100"/>
          </a:xfrm>
          <a:prstGeom prst="rect">
            <a:avLst/>
          </a:prstGeom>
          <a:noFill/>
          <a:ln>
            <a:noFill/>
          </a:ln>
        </p:spPr>
      </p:pic>
      <p:sp>
        <p:nvSpPr>
          <p:cNvPr id="61" name="Google Shape;61;p7"/>
          <p:cNvSpPr txBox="1"/>
          <p:nvPr>
            <p:ph idx="4" type="subTitle"/>
          </p:nvPr>
        </p:nvSpPr>
        <p:spPr>
          <a:xfrm>
            <a:off x="1009450" y="3170975"/>
            <a:ext cx="5891400" cy="3228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blue" type="tx">
  <p:cSld name="TITLE_AND_BODY">
    <p:spTree>
      <p:nvGrpSpPr>
        <p:cNvPr id="62"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67" name="Google Shape;67;p8"/>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blank" type="twoColTx">
  <p:cSld name="TITLE_AND_TWO_COLUMNS">
    <p:spTree>
      <p:nvGrpSpPr>
        <p:cNvPr id="68"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71" name="Google Shape;71;p9"/>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slide">
  <p:cSld name="TITLE_AND_TWO_COLUMNS_2">
    <p:spTree>
      <p:nvGrpSpPr>
        <p:cNvPr id="72"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cap="flat" cmpd="sng" w="9525">
            <a:solidFill>
              <a:schemeClr val="accent1"/>
            </a:solidFill>
            <a:prstDash val="solid"/>
            <a:round/>
            <a:headEnd len="med" w="med" type="none"/>
            <a:tailEnd len="med" w="med" type="none"/>
          </a:ln>
        </p:spPr>
      </p:cxnSp>
      <p:sp>
        <p:nvSpPr>
          <p:cNvPr id="75" name="Google Shape;75;p10"/>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76" name="Google Shape;76;p10"/>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77" name="Google Shape;77;p10"/>
          <p:cNvSpPr/>
          <p:nvPr/>
        </p:nvSpPr>
        <p:spPr>
          <a:xfrm>
            <a:off x="0" y="1189989"/>
            <a:ext cx="2214600" cy="669000"/>
          </a:xfrm>
          <a:prstGeom prst="homePlate">
            <a:avLst>
              <a:gd fmla="val 50000" name="adj"/>
            </a:avLst>
          </a:prstGeom>
          <a:solidFill>
            <a:srgbClr val="232C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fmla="val 50000" name="adj"/>
            </a:avLst>
          </a:prstGeom>
          <a:solidFill>
            <a:srgbClr val="31386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fmla="val 50000" name="adj"/>
            </a:avLst>
          </a:prstGeom>
          <a:solidFill>
            <a:srgbClr val="434A7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fmla="val 50000" name="adj"/>
            </a:avLst>
          </a:prstGeom>
          <a:solidFill>
            <a:srgbClr val="999E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fmla="val 50000" name="adj"/>
            </a:avLst>
          </a:prstGeom>
          <a:solidFill>
            <a:srgbClr val="676E9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82" name="Google Shape;82;p10"/>
          <p:cNvSpPr txBox="1"/>
          <p:nvPr>
            <p:ph idx="1" type="subTitle"/>
          </p:nvPr>
        </p:nvSpPr>
        <p:spPr>
          <a:xfrm>
            <a:off x="2140425" y="2029075"/>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p10"/>
          <p:cNvSpPr txBox="1"/>
          <p:nvPr>
            <p:ph idx="2" type="subTitle"/>
          </p:nvPr>
        </p:nvSpPr>
        <p:spPr>
          <a:xfrm>
            <a:off x="3818850" y="2029088"/>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4" name="Google Shape;84;p10"/>
          <p:cNvSpPr txBox="1"/>
          <p:nvPr>
            <p:ph idx="3" type="subTitle"/>
          </p:nvPr>
        </p:nvSpPr>
        <p:spPr>
          <a:xfrm>
            <a:off x="5497275" y="2029075"/>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5" name="Google Shape;85;p10"/>
          <p:cNvSpPr txBox="1"/>
          <p:nvPr>
            <p:ph idx="4" type="subTitle"/>
          </p:nvPr>
        </p:nvSpPr>
        <p:spPr>
          <a:xfrm>
            <a:off x="7175700" y="2029188"/>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p10"/>
          <p:cNvSpPr txBox="1"/>
          <p:nvPr>
            <p:ph idx="5" type="title"/>
          </p:nvPr>
        </p:nvSpPr>
        <p:spPr>
          <a:xfrm>
            <a:off x="333825" y="1340000"/>
            <a:ext cx="1383600" cy="369000"/>
          </a:xfrm>
          <a:prstGeom prst="rect">
            <a:avLst/>
          </a:prstGeom>
        </p:spPr>
        <p:txBody>
          <a:bodyPr anchorCtr="0" anchor="t" bIns="0" lIns="0" spcFirstLastPara="1" rIns="0" wrap="square" tIns="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p:txBody>
      </p:sp>
      <p:sp>
        <p:nvSpPr>
          <p:cNvPr id="87" name="Google Shape;87;p10"/>
          <p:cNvSpPr txBox="1"/>
          <p:nvPr>
            <p:ph idx="6" type="title"/>
          </p:nvPr>
        </p:nvSpPr>
        <p:spPr>
          <a:xfrm>
            <a:off x="2214600" y="1339775"/>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88" name="Google Shape;88;p10"/>
          <p:cNvSpPr txBox="1"/>
          <p:nvPr>
            <p:ph idx="7" type="title"/>
          </p:nvPr>
        </p:nvSpPr>
        <p:spPr>
          <a:xfrm>
            <a:off x="3846450" y="1340000"/>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89" name="Google Shape;89;p10"/>
          <p:cNvSpPr txBox="1"/>
          <p:nvPr>
            <p:ph idx="8" type="title"/>
          </p:nvPr>
        </p:nvSpPr>
        <p:spPr>
          <a:xfrm>
            <a:off x="5545325" y="1339775"/>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90" name="Google Shape;90;p10"/>
          <p:cNvSpPr txBox="1"/>
          <p:nvPr>
            <p:ph idx="9" type="title"/>
          </p:nvPr>
        </p:nvSpPr>
        <p:spPr>
          <a:xfrm>
            <a:off x="7259350" y="1339775"/>
            <a:ext cx="1459800" cy="369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91" name="Google Shape;91;p10"/>
          <p:cNvSpPr txBox="1"/>
          <p:nvPr>
            <p:ph idx="13" type="subTitle"/>
          </p:nvPr>
        </p:nvSpPr>
        <p:spPr>
          <a:xfrm>
            <a:off x="295725" y="2029200"/>
            <a:ext cx="1459800" cy="23622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theme" Target="../theme/theme2.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152475"/>
            <a:ext cx="8520600" cy="3416400"/>
          </a:xfrm>
          <a:prstGeom prst="rect">
            <a:avLst/>
          </a:prstGeom>
          <a:noFill/>
          <a:ln>
            <a:noFill/>
          </a:ln>
        </p:spPr>
        <p:txBody>
          <a:bodyPr anchorCtr="0" anchor="t" bIns="0" lIns="0" spcFirstLastPara="1" rIns="0" wrap="square" tIns="0">
            <a:normAutofit/>
          </a:bodyPr>
          <a:lstStyle>
            <a:lvl1pPr indent="-342900" lvl="0" marL="4572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p:txBody>
      </p:sp>
      <p:sp>
        <p:nvSpPr>
          <p:cNvPr id="7" name="Google Shape;7;p1"/>
          <p:cNvSpPr txBox="1"/>
          <p:nvPr>
            <p:ph type="title"/>
          </p:nvPr>
        </p:nvSpPr>
        <p:spPr>
          <a:xfrm>
            <a:off x="213075" y="228600"/>
            <a:ext cx="8520600" cy="572700"/>
          </a:xfrm>
          <a:prstGeom prst="rect">
            <a:avLst/>
          </a:prstGeom>
          <a:noFill/>
          <a:ln>
            <a:noFill/>
          </a:ln>
        </p:spPr>
        <p:txBody>
          <a:bodyPr anchorCtr="0" anchor="ctr" bIns="0" lIns="0" spcFirstLastPara="1" rIns="0" wrap="square" tIns="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ph idx="2" type="sldNum"/>
          </p:nvPr>
        </p:nvSpPr>
        <p:spPr>
          <a:xfrm>
            <a:off x="114300" y="4732500"/>
            <a:ext cx="347100" cy="281400"/>
          </a:xfrm>
          <a:prstGeom prst="rect">
            <a:avLst/>
          </a:prstGeom>
          <a:noFill/>
          <a:ln>
            <a:noFill/>
          </a:ln>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cde.state.co.us/uip/uip10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hyperlink" Target="https://www.cde.state.co.us/uip/strategyguides" TargetMode="External"/><Relationship Id="rId5" Type="http://schemas.openxmlformats.org/officeDocument/2006/relationships/hyperlink" Target="http://www.cde.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Strategy Guides</a:t>
            </a:r>
            <a:endParaRPr sz="4000">
              <a:solidFill>
                <a:schemeClr val="lt1"/>
              </a:solidFill>
              <a:latin typeface="Rockwell"/>
              <a:ea typeface="Rockwell"/>
              <a:cs typeface="Rockwell"/>
              <a:sym typeface="Rockwell"/>
            </a:endParaRPr>
          </a:p>
        </p:txBody>
      </p:sp>
      <p:sp>
        <p:nvSpPr>
          <p:cNvPr id="298" name="Google Shape;298;p38"/>
          <p:cNvSpPr txBox="1"/>
          <p:nvPr>
            <p:ph idx="1" type="subTitle"/>
          </p:nvPr>
        </p:nvSpPr>
        <p:spPr>
          <a:xfrm>
            <a:off x="311700" y="2834125"/>
            <a:ext cx="8520600" cy="7926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 sz="2600"/>
              <a:t>How to use Strategy Guides </a:t>
            </a:r>
            <a:br>
              <a:rPr lang="en" sz="2600"/>
            </a:br>
            <a:r>
              <a:rPr lang="en" sz="2600"/>
              <a:t>in the Improvement Planning Process</a:t>
            </a:r>
            <a:endParaRPr sz="2600">
              <a:solidFill>
                <a:schemeClr val="lt1"/>
              </a:solidFill>
              <a:latin typeface="Calibri"/>
              <a:ea typeface="Calibri"/>
              <a:cs typeface="Calibri"/>
              <a:sym typeface="Calibri"/>
            </a:endParaRPr>
          </a:p>
        </p:txBody>
      </p:sp>
      <p:cxnSp>
        <p:nvCxnSpPr>
          <p:cNvPr id="299" name="Google Shape;299;p38"/>
          <p:cNvCxnSpPr/>
          <p:nvPr/>
        </p:nvCxnSpPr>
        <p:spPr>
          <a:xfrm>
            <a:off x="295875" y="2758925"/>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7"/>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solidFill>
                  <a:schemeClr val="lt1"/>
                </a:solidFill>
              </a:rPr>
              <a:t>Using the Strategy Guide to determine focus for year</a:t>
            </a:r>
            <a:endParaRPr/>
          </a:p>
        </p:txBody>
      </p:sp>
      <p:sp>
        <p:nvSpPr>
          <p:cNvPr id="420" name="Google Shape;420;p47"/>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421" name="Google Shape;421;p47"/>
          <p:cNvSpPr txBox="1"/>
          <p:nvPr>
            <p:ph idx="2" type="title"/>
          </p:nvPr>
        </p:nvSpPr>
        <p:spPr>
          <a:xfrm>
            <a:off x="2729650" y="1143000"/>
            <a:ext cx="5417100" cy="7068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 sz="1800"/>
              <a:t>Review the</a:t>
            </a:r>
            <a:r>
              <a:rPr lang="en"/>
              <a:t> </a:t>
            </a:r>
            <a:r>
              <a:rPr b="1" lang="en" sz="1800"/>
              <a:t>Implementation Guide </a:t>
            </a:r>
            <a:r>
              <a:rPr lang="en" sz="1800"/>
              <a:t>(Core Components and Elements or Action Steps) section of the Strategy Guide.</a:t>
            </a:r>
            <a:endParaRPr sz="1800"/>
          </a:p>
          <a:p>
            <a:pPr indent="0" lvl="0" marL="0" rtl="0" algn="l">
              <a:lnSpc>
                <a:spcPct val="100000"/>
              </a:lnSpc>
              <a:spcBef>
                <a:spcPts val="0"/>
              </a:spcBef>
              <a:spcAft>
                <a:spcPts val="0"/>
              </a:spcAft>
              <a:buNone/>
            </a:pPr>
            <a:r>
              <a:t/>
            </a:r>
            <a:endParaRPr/>
          </a:p>
        </p:txBody>
      </p:sp>
      <p:sp>
        <p:nvSpPr>
          <p:cNvPr id="422" name="Google Shape;422;p47"/>
          <p:cNvSpPr txBox="1"/>
          <p:nvPr>
            <p:ph idx="1" type="subTitle"/>
          </p:nvPr>
        </p:nvSpPr>
        <p:spPr>
          <a:xfrm>
            <a:off x="1005250" y="2040025"/>
            <a:ext cx="5891400" cy="322800"/>
          </a:xfrm>
          <a:prstGeom prst="rect">
            <a:avLst/>
          </a:prstGeom>
        </p:spPr>
        <p:txBody>
          <a:bodyPr anchorCtr="0" anchor="t" bIns="0" lIns="0" spcFirstLastPara="1" rIns="0" wrap="square" tIns="0">
            <a:normAutofit/>
          </a:bodyPr>
          <a:lstStyle/>
          <a:p>
            <a:pPr indent="0" lvl="0" marL="0" rtl="0" algn="l">
              <a:lnSpc>
                <a:spcPct val="100000"/>
              </a:lnSpc>
              <a:spcBef>
                <a:spcPts val="0"/>
              </a:spcBef>
              <a:spcAft>
                <a:spcPts val="1200"/>
              </a:spcAft>
              <a:buNone/>
            </a:pPr>
            <a:r>
              <a:rPr lang="en" sz="1650"/>
              <a:t>Note the essential components of the strategy</a:t>
            </a:r>
            <a:endParaRPr sz="1650"/>
          </a:p>
        </p:txBody>
      </p:sp>
      <p:sp>
        <p:nvSpPr>
          <p:cNvPr id="423" name="Google Shape;423;p47"/>
          <p:cNvSpPr txBox="1"/>
          <p:nvPr>
            <p:ph idx="3" type="subTitle"/>
          </p:nvPr>
        </p:nvSpPr>
        <p:spPr>
          <a:xfrm>
            <a:off x="1005250" y="2503500"/>
            <a:ext cx="7283700" cy="5151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1200"/>
              </a:spcAft>
              <a:buNone/>
            </a:pPr>
            <a:r>
              <a:rPr lang="en" sz="1650"/>
              <a:t>Determine where the school already has components or elements in place, and where work is needed.</a:t>
            </a:r>
            <a:endParaRPr sz="1650"/>
          </a:p>
        </p:txBody>
      </p:sp>
      <p:sp>
        <p:nvSpPr>
          <p:cNvPr id="424" name="Google Shape;424;p47"/>
          <p:cNvSpPr txBox="1"/>
          <p:nvPr>
            <p:ph idx="4" type="subTitle"/>
          </p:nvPr>
        </p:nvSpPr>
        <p:spPr>
          <a:xfrm>
            <a:off x="1005250" y="3101725"/>
            <a:ext cx="7062000" cy="5151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1200"/>
              </a:spcAft>
              <a:buNone/>
            </a:pPr>
            <a:r>
              <a:rPr lang="en" sz="1650"/>
              <a:t>Select next steps to focus improvement efforts for the coming plan cycle (1-2 years).</a:t>
            </a:r>
            <a:endParaRPr sz="1650"/>
          </a:p>
        </p:txBody>
      </p:sp>
      <p:sp>
        <p:nvSpPr>
          <p:cNvPr id="425" name="Google Shape;425;p47"/>
          <p:cNvSpPr/>
          <p:nvPr/>
        </p:nvSpPr>
        <p:spPr>
          <a:xfrm>
            <a:off x="461400" y="1134313"/>
            <a:ext cx="2039700" cy="572700"/>
          </a:xfrm>
          <a:prstGeom prst="roundRect">
            <a:avLst>
              <a:gd fmla="val 16667" name="adj"/>
            </a:avLst>
          </a:prstGeom>
          <a:solidFill>
            <a:srgbClr val="85200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Implementation Guide</a:t>
            </a:r>
            <a:endParaRPr b="1" sz="16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8"/>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Examples </a:t>
            </a:r>
            <a:endParaRPr/>
          </a:p>
        </p:txBody>
      </p:sp>
      <p:sp>
        <p:nvSpPr>
          <p:cNvPr id="431" name="Google Shape;431;p48"/>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grpSp>
        <p:nvGrpSpPr>
          <p:cNvPr id="432" name="Google Shape;432;p48"/>
          <p:cNvGrpSpPr/>
          <p:nvPr/>
        </p:nvGrpSpPr>
        <p:grpSpPr>
          <a:xfrm>
            <a:off x="1988025" y="1143000"/>
            <a:ext cx="6745650" cy="2051075"/>
            <a:chOff x="346200" y="1143000"/>
            <a:chExt cx="6745650" cy="2051075"/>
          </a:xfrm>
        </p:grpSpPr>
        <p:sp>
          <p:nvSpPr>
            <p:cNvPr id="433" name="Google Shape;433;p48"/>
            <p:cNvSpPr/>
            <p:nvPr/>
          </p:nvSpPr>
          <p:spPr>
            <a:xfrm>
              <a:off x="346200" y="1715675"/>
              <a:ext cx="1681500" cy="1478400"/>
            </a:xfrm>
            <a:prstGeom prst="roundRect">
              <a:avLst>
                <a:gd fmla="val 16667" name="adj"/>
              </a:avLst>
            </a:prstGeom>
            <a:solidFill>
              <a:srgbClr val="4C113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Establish Roles, Systems, and Structures</a:t>
              </a:r>
              <a:endParaRPr b="1">
                <a:solidFill>
                  <a:srgbClr val="FFFFFF"/>
                </a:solidFill>
              </a:endParaRPr>
            </a:p>
          </p:txBody>
        </p:sp>
        <p:sp>
          <p:nvSpPr>
            <p:cNvPr id="434" name="Google Shape;434;p48"/>
            <p:cNvSpPr/>
            <p:nvPr/>
          </p:nvSpPr>
          <p:spPr>
            <a:xfrm>
              <a:off x="2149438" y="1715672"/>
              <a:ext cx="1566300" cy="1478400"/>
            </a:xfrm>
            <a:prstGeom prst="roundRect">
              <a:avLst>
                <a:gd fmla="val 16667" name="adj"/>
              </a:avLst>
            </a:prstGeom>
            <a:solidFill>
              <a:srgbClr val="20124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Implement Concrete Data Analysis</a:t>
              </a:r>
              <a:endParaRPr b="1">
                <a:solidFill>
                  <a:srgbClr val="FFFFFF"/>
                </a:solidFill>
              </a:endParaRPr>
            </a:p>
          </p:txBody>
        </p:sp>
        <p:sp>
          <p:nvSpPr>
            <p:cNvPr id="435" name="Google Shape;435;p48"/>
            <p:cNvSpPr/>
            <p:nvPr/>
          </p:nvSpPr>
          <p:spPr>
            <a:xfrm>
              <a:off x="3837500" y="1715672"/>
              <a:ext cx="1566300" cy="1478400"/>
            </a:xfrm>
            <a:prstGeom prst="roundRect">
              <a:avLst>
                <a:gd fmla="val 16667" name="adj"/>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Collaborate with Coaches</a:t>
              </a:r>
              <a:endParaRPr b="1">
                <a:solidFill>
                  <a:srgbClr val="FFFFFF"/>
                </a:solidFill>
              </a:endParaRPr>
            </a:p>
          </p:txBody>
        </p:sp>
        <p:sp>
          <p:nvSpPr>
            <p:cNvPr id="436" name="Google Shape;436;p48"/>
            <p:cNvSpPr/>
            <p:nvPr/>
          </p:nvSpPr>
          <p:spPr>
            <a:xfrm>
              <a:off x="5525550" y="1715672"/>
              <a:ext cx="1566300" cy="1478400"/>
            </a:xfrm>
            <a:prstGeom prst="roundRect">
              <a:avLst>
                <a:gd fmla="val 16667" name="adj"/>
              </a:avLst>
            </a:prstGeom>
            <a:solidFill>
              <a:srgbClr val="0C343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Monitor Coaching Impact</a:t>
              </a:r>
              <a:endParaRPr b="1">
                <a:solidFill>
                  <a:srgbClr val="FFFFFF"/>
                </a:solidFill>
              </a:endParaRPr>
            </a:p>
          </p:txBody>
        </p:sp>
        <p:sp>
          <p:nvSpPr>
            <p:cNvPr id="437" name="Google Shape;437;p48"/>
            <p:cNvSpPr/>
            <p:nvPr/>
          </p:nvSpPr>
          <p:spPr>
            <a:xfrm>
              <a:off x="849000" y="1143000"/>
              <a:ext cx="675900" cy="675900"/>
            </a:xfrm>
            <a:prstGeom prst="ellipse">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4C1130"/>
                  </a:solidFill>
                </a:rPr>
                <a:t>1</a:t>
              </a:r>
              <a:endParaRPr b="1" sz="2600">
                <a:solidFill>
                  <a:srgbClr val="4C1130"/>
                </a:solidFill>
              </a:endParaRPr>
            </a:p>
          </p:txBody>
        </p:sp>
        <p:sp>
          <p:nvSpPr>
            <p:cNvPr id="438" name="Google Shape;438;p48"/>
            <p:cNvSpPr/>
            <p:nvPr/>
          </p:nvSpPr>
          <p:spPr>
            <a:xfrm>
              <a:off x="2594650" y="1143000"/>
              <a:ext cx="675900" cy="675900"/>
            </a:xfrm>
            <a:prstGeom prst="ellipse">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4C1130"/>
                  </a:solidFill>
                </a:rPr>
                <a:t>2</a:t>
              </a:r>
              <a:endParaRPr b="1" sz="2600">
                <a:solidFill>
                  <a:srgbClr val="4C1130"/>
                </a:solidFill>
              </a:endParaRPr>
            </a:p>
          </p:txBody>
        </p:sp>
        <p:sp>
          <p:nvSpPr>
            <p:cNvPr id="439" name="Google Shape;439;p48"/>
            <p:cNvSpPr/>
            <p:nvPr/>
          </p:nvSpPr>
          <p:spPr>
            <a:xfrm>
              <a:off x="4282700" y="1143000"/>
              <a:ext cx="675900" cy="675900"/>
            </a:xfrm>
            <a:prstGeom prst="ellipse">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4C1130"/>
                  </a:solidFill>
                </a:rPr>
                <a:t>3</a:t>
              </a:r>
              <a:endParaRPr b="1" sz="2600">
                <a:solidFill>
                  <a:srgbClr val="4C1130"/>
                </a:solidFill>
              </a:endParaRPr>
            </a:p>
          </p:txBody>
        </p:sp>
        <p:sp>
          <p:nvSpPr>
            <p:cNvPr id="440" name="Google Shape;440;p48"/>
            <p:cNvSpPr/>
            <p:nvPr/>
          </p:nvSpPr>
          <p:spPr>
            <a:xfrm>
              <a:off x="5970750" y="1143000"/>
              <a:ext cx="675900" cy="675900"/>
            </a:xfrm>
            <a:prstGeom prst="ellipse">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4C1130"/>
                  </a:solidFill>
                </a:rPr>
                <a:t>4</a:t>
              </a:r>
              <a:endParaRPr b="1" sz="2600">
                <a:solidFill>
                  <a:srgbClr val="4C1130"/>
                </a:solidFill>
              </a:endParaRPr>
            </a:p>
          </p:txBody>
        </p:sp>
      </p:grpSp>
      <p:sp>
        <p:nvSpPr>
          <p:cNvPr id="441" name="Google Shape;441;p48"/>
          <p:cNvSpPr txBox="1"/>
          <p:nvPr/>
        </p:nvSpPr>
        <p:spPr>
          <a:xfrm>
            <a:off x="276950" y="1256200"/>
            <a:ext cx="1582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Strategy Guide:</a:t>
            </a:r>
            <a:endParaRPr>
              <a:latin typeface="Calibri"/>
              <a:ea typeface="Calibri"/>
              <a:cs typeface="Calibri"/>
              <a:sym typeface="Calibri"/>
            </a:endParaRPr>
          </a:p>
          <a:p>
            <a:pPr indent="0" lvl="0" marL="0" rtl="0" algn="l">
              <a:spcBef>
                <a:spcPts val="0"/>
              </a:spcBef>
              <a:spcAft>
                <a:spcPts val="0"/>
              </a:spcAft>
              <a:buNone/>
            </a:pPr>
            <a:r>
              <a:rPr b="1" lang="en">
                <a:latin typeface="Calibri"/>
                <a:ea typeface="Calibri"/>
                <a:cs typeface="Calibri"/>
                <a:sym typeface="Calibri"/>
              </a:rPr>
              <a:t>Coaching</a:t>
            </a:r>
            <a:endParaRPr b="1">
              <a:latin typeface="Calibri"/>
              <a:ea typeface="Calibri"/>
              <a:cs typeface="Calibri"/>
              <a:sym typeface="Calibri"/>
            </a:endParaRPr>
          </a:p>
          <a:p>
            <a:pPr indent="0" lvl="0" marL="0" rtl="0" algn="l">
              <a:spcBef>
                <a:spcPts val="0"/>
              </a:spcBef>
              <a:spcAft>
                <a:spcPts val="0"/>
              </a:spcAft>
              <a:buNone/>
            </a:pPr>
            <a:r>
              <a:t/>
            </a:r>
            <a:endParaRPr b="1">
              <a:latin typeface="Calibri"/>
              <a:ea typeface="Calibri"/>
              <a:cs typeface="Calibri"/>
              <a:sym typeface="Calibri"/>
            </a:endParaRPr>
          </a:p>
          <a:p>
            <a:pPr indent="0" lvl="0" marL="0" rtl="0" algn="l">
              <a:spcBef>
                <a:spcPts val="0"/>
              </a:spcBef>
              <a:spcAft>
                <a:spcPts val="0"/>
              </a:spcAft>
              <a:buNone/>
            </a:pPr>
            <a:r>
              <a:rPr b="1" lang="en">
                <a:latin typeface="Calibri"/>
                <a:ea typeface="Calibri"/>
                <a:cs typeface="Calibri"/>
                <a:sym typeface="Calibri"/>
              </a:rPr>
              <a:t>Core Components:</a:t>
            </a:r>
            <a:endParaRPr b="1">
              <a:latin typeface="Calibri"/>
              <a:ea typeface="Calibri"/>
              <a:cs typeface="Calibri"/>
              <a:sym typeface="Calibri"/>
            </a:endParaRPr>
          </a:p>
        </p:txBody>
      </p:sp>
      <p:sp>
        <p:nvSpPr>
          <p:cNvPr id="442" name="Google Shape;442;p48"/>
          <p:cNvSpPr/>
          <p:nvPr/>
        </p:nvSpPr>
        <p:spPr>
          <a:xfrm>
            <a:off x="1988025" y="3957526"/>
            <a:ext cx="1681500" cy="5727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Already in place</a:t>
            </a:r>
            <a:endParaRPr>
              <a:solidFill>
                <a:schemeClr val="dk1"/>
              </a:solidFill>
            </a:endParaRPr>
          </a:p>
        </p:txBody>
      </p:sp>
      <p:sp>
        <p:nvSpPr>
          <p:cNvPr id="443" name="Google Shape;443;p48"/>
          <p:cNvSpPr/>
          <p:nvPr/>
        </p:nvSpPr>
        <p:spPr>
          <a:xfrm>
            <a:off x="3791263" y="3957525"/>
            <a:ext cx="1566300" cy="572775"/>
          </a:xfrm>
          <a:prstGeom prst="roundRect">
            <a:avLst>
              <a:gd fmla="val 16667" name="adj"/>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Focus of Year 1</a:t>
            </a:r>
            <a:endParaRPr>
              <a:solidFill>
                <a:schemeClr val="dk1"/>
              </a:solidFill>
            </a:endParaRPr>
          </a:p>
        </p:txBody>
      </p:sp>
      <p:sp>
        <p:nvSpPr>
          <p:cNvPr id="444" name="Google Shape;444;p48"/>
          <p:cNvSpPr/>
          <p:nvPr/>
        </p:nvSpPr>
        <p:spPr>
          <a:xfrm>
            <a:off x="5479325" y="3957525"/>
            <a:ext cx="1566300" cy="5727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Focus of Year 2</a:t>
            </a:r>
            <a:endParaRPr>
              <a:solidFill>
                <a:schemeClr val="dk1"/>
              </a:solidFill>
            </a:endParaRPr>
          </a:p>
        </p:txBody>
      </p:sp>
      <p:sp>
        <p:nvSpPr>
          <p:cNvPr id="445" name="Google Shape;445;p48"/>
          <p:cNvSpPr/>
          <p:nvPr/>
        </p:nvSpPr>
        <p:spPr>
          <a:xfrm>
            <a:off x="7167375" y="3957525"/>
            <a:ext cx="1566300" cy="572775"/>
          </a:xfrm>
          <a:prstGeom prst="roundRect">
            <a:avLst>
              <a:gd fmla="val 16667" name="adj"/>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Focus of Year 2</a:t>
            </a:r>
            <a:endParaRPr>
              <a:solidFill>
                <a:schemeClr val="dk1"/>
              </a:solidFill>
            </a:endParaRPr>
          </a:p>
        </p:txBody>
      </p:sp>
      <p:sp>
        <p:nvSpPr>
          <p:cNvPr id="446" name="Google Shape;446;p48"/>
          <p:cNvSpPr/>
          <p:nvPr/>
        </p:nvSpPr>
        <p:spPr>
          <a:xfrm>
            <a:off x="1988025" y="3289413"/>
            <a:ext cx="1681500" cy="572775"/>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Focus of Year 1</a:t>
            </a:r>
            <a:endParaRPr>
              <a:solidFill>
                <a:schemeClr val="dk1"/>
              </a:solidFill>
            </a:endParaRPr>
          </a:p>
        </p:txBody>
      </p:sp>
      <p:sp>
        <p:nvSpPr>
          <p:cNvPr id="447" name="Google Shape;447;p48"/>
          <p:cNvSpPr/>
          <p:nvPr/>
        </p:nvSpPr>
        <p:spPr>
          <a:xfrm>
            <a:off x="3791263" y="3289412"/>
            <a:ext cx="1566300" cy="572775"/>
          </a:xfrm>
          <a:prstGeom prst="roundRect">
            <a:avLst>
              <a:gd fmla="val 16667" name="adj"/>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Focus of Year 2</a:t>
            </a:r>
            <a:endParaRPr>
              <a:solidFill>
                <a:schemeClr val="dk1"/>
              </a:solidFill>
            </a:endParaRPr>
          </a:p>
        </p:txBody>
      </p:sp>
      <p:sp>
        <p:nvSpPr>
          <p:cNvPr id="448" name="Google Shape;448;p48"/>
          <p:cNvSpPr txBox="1"/>
          <p:nvPr/>
        </p:nvSpPr>
        <p:spPr>
          <a:xfrm>
            <a:off x="276950" y="3289425"/>
            <a:ext cx="163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School 1</a:t>
            </a:r>
            <a:r>
              <a:rPr lang="en">
                <a:latin typeface="Calibri"/>
                <a:ea typeface="Calibri"/>
                <a:cs typeface="Calibri"/>
                <a:sym typeface="Calibri"/>
              </a:rPr>
              <a:t>: New to Strategy</a:t>
            </a:r>
            <a:endParaRPr>
              <a:latin typeface="Calibri"/>
              <a:ea typeface="Calibri"/>
              <a:cs typeface="Calibri"/>
              <a:sym typeface="Calibri"/>
            </a:endParaRPr>
          </a:p>
        </p:txBody>
      </p:sp>
      <p:sp>
        <p:nvSpPr>
          <p:cNvPr id="449" name="Google Shape;449;p48"/>
          <p:cNvSpPr txBox="1"/>
          <p:nvPr/>
        </p:nvSpPr>
        <p:spPr>
          <a:xfrm>
            <a:off x="276925" y="3957525"/>
            <a:ext cx="163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School 2</a:t>
            </a:r>
            <a:r>
              <a:rPr lang="en">
                <a:latin typeface="Calibri"/>
                <a:ea typeface="Calibri"/>
                <a:cs typeface="Calibri"/>
                <a:sym typeface="Calibri"/>
              </a:rPr>
              <a:t>: Building on initial progress</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9"/>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Further Reading</a:t>
            </a:r>
            <a:endParaRPr/>
          </a:p>
        </p:txBody>
      </p:sp>
      <p:sp>
        <p:nvSpPr>
          <p:cNvPr id="455" name="Google Shape;455;p49"/>
          <p:cNvSpPr txBox="1"/>
          <p:nvPr>
            <p:ph idx="1" type="body"/>
          </p:nvPr>
        </p:nvSpPr>
        <p:spPr>
          <a:xfrm>
            <a:off x="2784075" y="1143000"/>
            <a:ext cx="6193800" cy="3191700"/>
          </a:xfrm>
          <a:prstGeom prst="rect">
            <a:avLst/>
          </a:prstGeom>
        </p:spPr>
        <p:txBody>
          <a:bodyPr anchorCtr="0" anchor="t" bIns="0" lIns="0" spcFirstLastPara="1" rIns="0" wrap="square" tIns="0">
            <a:normAutofit/>
          </a:bodyPr>
          <a:lstStyle/>
          <a:p>
            <a:pPr indent="0" lvl="0" marL="0" rtl="0" algn="l">
              <a:spcBef>
                <a:spcPts val="0"/>
              </a:spcBef>
              <a:spcAft>
                <a:spcPts val="1200"/>
              </a:spcAft>
              <a:buNone/>
            </a:pPr>
            <a:r>
              <a:rPr lang="en"/>
              <a:t>If you have additional questions about your strategy, or you simply want to learn more about it, consult the list of Sources at the end of the Strategy Guide. That section will list resources to help you deepen your understanding or provide additional guidance on how to use and refine the strategy.</a:t>
            </a:r>
            <a:endParaRPr/>
          </a:p>
        </p:txBody>
      </p:sp>
      <p:sp>
        <p:nvSpPr>
          <p:cNvPr id="456" name="Google Shape;456;p49"/>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457" name="Google Shape;457;p49"/>
          <p:cNvSpPr/>
          <p:nvPr/>
        </p:nvSpPr>
        <p:spPr>
          <a:xfrm>
            <a:off x="461400" y="1143000"/>
            <a:ext cx="2039700" cy="572700"/>
          </a:xfrm>
          <a:prstGeom prst="roundRect">
            <a:avLst>
              <a:gd fmla="val 16667" name="adj"/>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Sources Consulted</a:t>
            </a:r>
            <a:endParaRPr b="1" sz="16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3" name="Google Shape;463;p50"/>
          <p:cNvSpPr txBox="1"/>
          <p:nvPr>
            <p:ph type="ctrTitle"/>
          </p:nvPr>
        </p:nvSpPr>
        <p:spPr>
          <a:xfrm>
            <a:off x="311700" y="1032700"/>
            <a:ext cx="8520600" cy="233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 you for your time!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Email any questions to</a:t>
            </a:r>
            <a:endParaRPr/>
          </a:p>
          <a:p>
            <a:pPr indent="0" lvl="0" marL="0" rtl="0" algn="ctr">
              <a:spcBef>
                <a:spcPts val="0"/>
              </a:spcBef>
              <a:spcAft>
                <a:spcPts val="0"/>
              </a:spcAft>
              <a:buNone/>
            </a:pPr>
            <a:r>
              <a:rPr lang="en"/>
              <a:t>uiphelp@cde.state.co.us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9"/>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05" name="Google Shape;305;p39"/>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This video will answer the following questions:</a:t>
            </a:r>
            <a:endParaRPr/>
          </a:p>
          <a:p>
            <a:pPr indent="-330200" lvl="0" marL="457200" rtl="0" algn="l">
              <a:spcBef>
                <a:spcPts val="1200"/>
              </a:spcBef>
              <a:spcAft>
                <a:spcPts val="0"/>
              </a:spcAft>
              <a:buSzPts val="1600"/>
              <a:buChar char="●"/>
            </a:pPr>
            <a:r>
              <a:rPr lang="en"/>
              <a:t>What are Strategy Guides, and where can they be found?</a:t>
            </a:r>
            <a:endParaRPr/>
          </a:p>
          <a:p>
            <a:pPr indent="-330200" lvl="0" marL="457200" rtl="0" algn="l">
              <a:spcBef>
                <a:spcPts val="0"/>
              </a:spcBef>
              <a:spcAft>
                <a:spcPts val="0"/>
              </a:spcAft>
              <a:buSzPts val="1600"/>
              <a:buChar char="●"/>
            </a:pPr>
            <a:r>
              <a:rPr lang="en"/>
              <a:t>How can Strategy Guides be used when </a:t>
            </a:r>
            <a:r>
              <a:rPr b="1" lang="en"/>
              <a:t>selecting a school improvement strategy</a:t>
            </a:r>
            <a:r>
              <a:rPr lang="en"/>
              <a:t>?</a:t>
            </a:r>
            <a:endParaRPr/>
          </a:p>
          <a:p>
            <a:pPr indent="-330200" lvl="0" marL="457200" rtl="0" algn="l">
              <a:spcBef>
                <a:spcPts val="0"/>
              </a:spcBef>
              <a:spcAft>
                <a:spcPts val="0"/>
              </a:spcAft>
              <a:buSzPts val="1600"/>
              <a:buChar char="●"/>
            </a:pPr>
            <a:r>
              <a:rPr lang="en"/>
              <a:t>How can Strategy Guides be used when </a:t>
            </a:r>
            <a:r>
              <a:rPr b="1" lang="en"/>
              <a:t>planning </a:t>
            </a:r>
            <a:r>
              <a:rPr b="1" lang="en"/>
              <a:t>your </a:t>
            </a:r>
            <a:r>
              <a:rPr b="1" lang="en"/>
              <a:t>implementation </a:t>
            </a:r>
            <a:r>
              <a:rPr b="1" lang="en"/>
              <a:t>of a strategy</a:t>
            </a:r>
            <a:r>
              <a:rPr lang="en"/>
              <a:t>?</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b="1" lang="en" sz="1400"/>
              <a:t>Note: </a:t>
            </a:r>
            <a:r>
              <a:rPr lang="en" sz="1400"/>
              <a:t>For additional information on the school improvement terminology used throughout this video, please consult the UIP Handbook or UIP 101 videos, available through the CDE website: </a:t>
            </a:r>
            <a:r>
              <a:rPr lang="en" sz="1400" u="sng">
                <a:solidFill>
                  <a:schemeClr val="hlink"/>
                </a:solidFill>
                <a:hlinkClick r:id="rId3"/>
              </a:rPr>
              <a:t>https://www.cde.state.co.us/uip/uip101</a:t>
            </a:r>
            <a:r>
              <a:rPr lang="en" sz="1400"/>
              <a:t> </a:t>
            </a:r>
            <a:endParaRPr sz="1400"/>
          </a:p>
        </p:txBody>
      </p:sp>
      <p:sp>
        <p:nvSpPr>
          <p:cNvPr id="306" name="Google Shape;306;p39"/>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Objectives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0"/>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12" name="Google Shape;312;p40"/>
          <p:cNvSpPr txBox="1"/>
          <p:nvPr>
            <p:ph idx="1" type="body"/>
          </p:nvPr>
        </p:nvSpPr>
        <p:spPr>
          <a:xfrm>
            <a:off x="457200" y="1143000"/>
            <a:ext cx="8520600" cy="3191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CDE </a:t>
            </a:r>
            <a:r>
              <a:rPr lang="en"/>
              <a:t>has created a number of Major Improvement Strategy Guides to help schools and districts better understand what research says about strategies that are commonly used in improvement planning and the UIP.</a:t>
            </a:r>
            <a:endParaRPr/>
          </a:p>
          <a:p>
            <a:pPr indent="0" lvl="0" marL="0" rtl="0" algn="l">
              <a:spcBef>
                <a:spcPts val="1200"/>
              </a:spcBef>
              <a:spcAft>
                <a:spcPts val="0"/>
              </a:spcAft>
              <a:buNone/>
            </a:pPr>
            <a:r>
              <a:rPr lang="en"/>
              <a:t>These Strategy Guides…</a:t>
            </a:r>
            <a:endParaRPr/>
          </a:p>
          <a:p>
            <a:pPr indent="-330200" lvl="0" marL="914400" rtl="0" algn="l">
              <a:spcBef>
                <a:spcPts val="1200"/>
              </a:spcBef>
              <a:spcAft>
                <a:spcPts val="0"/>
              </a:spcAft>
              <a:buClr>
                <a:srgbClr val="000000"/>
              </a:buClr>
              <a:buSzPts val="1600"/>
              <a:buChar char="★"/>
            </a:pPr>
            <a:r>
              <a:rPr lang="en">
                <a:solidFill>
                  <a:srgbClr val="000000"/>
                </a:solidFill>
              </a:rPr>
              <a:t>h</a:t>
            </a:r>
            <a:r>
              <a:rPr lang="en">
                <a:solidFill>
                  <a:srgbClr val="000000"/>
                </a:solidFill>
              </a:rPr>
              <a:t>ighlight commonly used, high-impact strategies</a:t>
            </a:r>
            <a:endParaRPr>
              <a:solidFill>
                <a:srgbClr val="000000"/>
              </a:solidFill>
            </a:endParaRPr>
          </a:p>
          <a:p>
            <a:pPr indent="-330200" lvl="0" marL="914400" rtl="0" algn="l">
              <a:spcBef>
                <a:spcPts val="0"/>
              </a:spcBef>
              <a:spcAft>
                <a:spcPts val="0"/>
              </a:spcAft>
              <a:buClr>
                <a:srgbClr val="000000"/>
              </a:buClr>
              <a:buSzPts val="1600"/>
              <a:buChar char="★"/>
            </a:pPr>
            <a:r>
              <a:rPr lang="en">
                <a:solidFill>
                  <a:srgbClr val="000000"/>
                </a:solidFill>
              </a:rPr>
              <a:t>synthesize core components from research meeting ESSA Levels 1-3</a:t>
            </a:r>
            <a:endParaRPr>
              <a:solidFill>
                <a:srgbClr val="000000"/>
              </a:solidFill>
            </a:endParaRPr>
          </a:p>
          <a:p>
            <a:pPr indent="-330200" lvl="0" marL="914400" rtl="0" algn="l">
              <a:spcBef>
                <a:spcPts val="0"/>
              </a:spcBef>
              <a:spcAft>
                <a:spcPts val="0"/>
              </a:spcAft>
              <a:buClr>
                <a:srgbClr val="000000"/>
              </a:buClr>
              <a:buSzPts val="1600"/>
              <a:buChar char="★"/>
            </a:pPr>
            <a:r>
              <a:rPr lang="en">
                <a:solidFill>
                  <a:srgbClr val="000000"/>
                </a:solidFill>
              </a:rPr>
              <a:t>connect leaders to research and other supporting resources available</a:t>
            </a:r>
            <a:endParaRPr>
              <a:solidFill>
                <a:srgbClr val="000000"/>
              </a:solidFill>
            </a:endParaRPr>
          </a:p>
        </p:txBody>
      </p:sp>
      <p:sp>
        <p:nvSpPr>
          <p:cNvPr id="313" name="Google Shape;313;p40"/>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What are Strategy Guides?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41"/>
          <p:cNvPicPr preferRelativeResize="0"/>
          <p:nvPr/>
        </p:nvPicPr>
        <p:blipFill>
          <a:blip r:embed="rId3">
            <a:alphaModFix/>
          </a:blip>
          <a:stretch>
            <a:fillRect/>
          </a:stretch>
        </p:blipFill>
        <p:spPr>
          <a:xfrm>
            <a:off x="5468263" y="889025"/>
            <a:ext cx="3693875" cy="4282849"/>
          </a:xfrm>
          <a:prstGeom prst="rect">
            <a:avLst/>
          </a:prstGeom>
          <a:noFill/>
          <a:ln>
            <a:noFill/>
          </a:ln>
        </p:spPr>
      </p:pic>
      <p:sp>
        <p:nvSpPr>
          <p:cNvPr id="319" name="Google Shape;319;p41"/>
          <p:cNvSpPr txBox="1"/>
          <p:nvPr>
            <p:ph idx="1" type="body"/>
          </p:nvPr>
        </p:nvSpPr>
        <p:spPr>
          <a:xfrm>
            <a:off x="457200" y="1143000"/>
            <a:ext cx="4648800" cy="3191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Access the strategy guides here: </a:t>
            </a:r>
            <a:r>
              <a:rPr lang="en" u="sng">
                <a:solidFill>
                  <a:schemeClr val="hlink"/>
                </a:solidFill>
                <a:hlinkClick r:id="rId4"/>
              </a:rPr>
              <a:t>https://www.cde.state.co.us/uip/strategyguides</a:t>
            </a:r>
            <a:r>
              <a:rPr lang="en"/>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Or, from the CDE main page (</a:t>
            </a:r>
            <a:r>
              <a:rPr lang="en" u="sng">
                <a:solidFill>
                  <a:schemeClr val="hlink"/>
                </a:solidFill>
                <a:hlinkClick r:id="rId5"/>
              </a:rPr>
              <a:t>www.cde.state.co.us</a:t>
            </a:r>
            <a:r>
              <a:rPr lang="en"/>
              <a:t>), search for “Strategy Guides.”</a:t>
            </a:r>
            <a:endParaRPr/>
          </a:p>
        </p:txBody>
      </p:sp>
      <p:sp>
        <p:nvSpPr>
          <p:cNvPr id="320" name="Google Shape;320;p41"/>
          <p:cNvSpPr txBox="1"/>
          <p:nvPr>
            <p:ph idx="12" type="sldNum"/>
          </p:nvPr>
        </p:nvSpPr>
        <p:spPr>
          <a:xfrm>
            <a:off x="88683" y="4676392"/>
            <a:ext cx="548700" cy="393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21" name="Google Shape;321;p41"/>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Where to find the Strategy Guides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2"/>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27" name="Google Shape;327;p42"/>
          <p:cNvSpPr txBox="1"/>
          <p:nvPr>
            <p:ph idx="1" type="body"/>
          </p:nvPr>
        </p:nvSpPr>
        <p:spPr>
          <a:xfrm>
            <a:off x="2899575" y="1093250"/>
            <a:ext cx="5834100" cy="572700"/>
          </a:xfrm>
          <a:prstGeom prst="rect">
            <a:avLst/>
          </a:prstGeom>
        </p:spPr>
        <p:txBody>
          <a:bodyPr anchorCtr="0" anchor="t" bIns="0" lIns="0" spcFirstLastPara="1" rIns="0" wrap="square" tIns="0">
            <a:normAutofit/>
          </a:bodyPr>
          <a:lstStyle/>
          <a:p>
            <a:pPr indent="0" lvl="0" marL="0" rtl="0" algn="l">
              <a:lnSpc>
                <a:spcPct val="100000"/>
              </a:lnSpc>
              <a:spcBef>
                <a:spcPts val="0"/>
              </a:spcBef>
              <a:spcAft>
                <a:spcPts val="1200"/>
              </a:spcAft>
              <a:buNone/>
            </a:pPr>
            <a:r>
              <a:rPr lang="en" sz="1500"/>
              <a:t>Gives a brief overview of the strategy, including the definitions of any key terms.</a:t>
            </a:r>
            <a:endParaRPr sz="1500"/>
          </a:p>
        </p:txBody>
      </p:sp>
      <p:sp>
        <p:nvSpPr>
          <p:cNvPr id="328" name="Google Shape;328;p42"/>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Structure of Strategy Guides</a:t>
            </a:r>
            <a:endParaRPr/>
          </a:p>
        </p:txBody>
      </p:sp>
      <p:sp>
        <p:nvSpPr>
          <p:cNvPr id="329" name="Google Shape;329;p42"/>
          <p:cNvSpPr/>
          <p:nvPr/>
        </p:nvSpPr>
        <p:spPr>
          <a:xfrm>
            <a:off x="461400" y="1093250"/>
            <a:ext cx="2039700" cy="572700"/>
          </a:xfrm>
          <a:prstGeom prst="roundRect">
            <a:avLst>
              <a:gd fmla="val 16667" name="adj"/>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Introduction</a:t>
            </a:r>
            <a:endParaRPr b="1" sz="1600">
              <a:solidFill>
                <a:srgbClr val="FFFFFF"/>
              </a:solidFill>
            </a:endParaRPr>
          </a:p>
        </p:txBody>
      </p:sp>
      <p:sp>
        <p:nvSpPr>
          <p:cNvPr id="330" name="Google Shape;330;p42"/>
          <p:cNvSpPr/>
          <p:nvPr/>
        </p:nvSpPr>
        <p:spPr>
          <a:xfrm>
            <a:off x="461400" y="1749925"/>
            <a:ext cx="2039700" cy="572700"/>
          </a:xfrm>
          <a:prstGeom prst="roundRect">
            <a:avLst>
              <a:gd fmla="val 16667" name="adj"/>
            </a:avLst>
          </a:prstGeom>
          <a:solidFill>
            <a:srgbClr val="351C7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Evidence Base</a:t>
            </a:r>
            <a:endParaRPr b="1" sz="1600">
              <a:solidFill>
                <a:srgbClr val="FFFFFF"/>
              </a:solidFill>
            </a:endParaRPr>
          </a:p>
        </p:txBody>
      </p:sp>
      <p:sp>
        <p:nvSpPr>
          <p:cNvPr id="331" name="Google Shape;331;p42"/>
          <p:cNvSpPr/>
          <p:nvPr/>
        </p:nvSpPr>
        <p:spPr>
          <a:xfrm>
            <a:off x="461400" y="2406600"/>
            <a:ext cx="2039700" cy="572700"/>
          </a:xfrm>
          <a:prstGeom prst="roundRect">
            <a:avLst>
              <a:gd fmla="val 16667" name="adj"/>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Considerations</a:t>
            </a:r>
            <a:endParaRPr b="1" sz="1600">
              <a:solidFill>
                <a:srgbClr val="FFFFFF"/>
              </a:solidFill>
            </a:endParaRPr>
          </a:p>
        </p:txBody>
      </p:sp>
      <p:sp>
        <p:nvSpPr>
          <p:cNvPr id="332" name="Google Shape;332;p42"/>
          <p:cNvSpPr/>
          <p:nvPr/>
        </p:nvSpPr>
        <p:spPr>
          <a:xfrm>
            <a:off x="461400" y="3063275"/>
            <a:ext cx="2039700" cy="572700"/>
          </a:xfrm>
          <a:prstGeom prst="roundRect">
            <a:avLst>
              <a:gd fmla="val 16667" name="adj"/>
            </a:avLst>
          </a:prstGeom>
          <a:solidFill>
            <a:srgbClr val="85200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Implementation Guide</a:t>
            </a:r>
            <a:endParaRPr b="1" sz="1600">
              <a:solidFill>
                <a:srgbClr val="FFFFFF"/>
              </a:solidFill>
            </a:endParaRPr>
          </a:p>
        </p:txBody>
      </p:sp>
      <p:sp>
        <p:nvSpPr>
          <p:cNvPr id="333" name="Google Shape;333;p42"/>
          <p:cNvSpPr/>
          <p:nvPr/>
        </p:nvSpPr>
        <p:spPr>
          <a:xfrm>
            <a:off x="461400" y="3719950"/>
            <a:ext cx="2039700" cy="572700"/>
          </a:xfrm>
          <a:prstGeom prst="roundRect">
            <a:avLst>
              <a:gd fmla="val 16667" name="adj"/>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Sources Consulted</a:t>
            </a:r>
            <a:endParaRPr b="1" sz="1600">
              <a:solidFill>
                <a:srgbClr val="FFFFFF"/>
              </a:solidFill>
            </a:endParaRPr>
          </a:p>
        </p:txBody>
      </p:sp>
      <p:sp>
        <p:nvSpPr>
          <p:cNvPr id="334" name="Google Shape;334;p42"/>
          <p:cNvSpPr txBox="1"/>
          <p:nvPr>
            <p:ph idx="1" type="body"/>
          </p:nvPr>
        </p:nvSpPr>
        <p:spPr>
          <a:xfrm>
            <a:off x="2899575" y="1749925"/>
            <a:ext cx="5834100" cy="572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1200"/>
              </a:spcAft>
              <a:buClr>
                <a:schemeClr val="dk1"/>
              </a:buClr>
              <a:buSzPts val="1100"/>
              <a:buFont typeface="Arial"/>
              <a:buNone/>
            </a:pPr>
            <a:r>
              <a:rPr lang="en" sz="1500"/>
              <a:t>Describes the level of research available supporting the effectiveness of the strategy (all strategy guides meet ESSA Level 3 or higher).</a:t>
            </a:r>
            <a:endParaRPr sz="1500"/>
          </a:p>
        </p:txBody>
      </p:sp>
      <p:sp>
        <p:nvSpPr>
          <p:cNvPr id="335" name="Google Shape;335;p42"/>
          <p:cNvSpPr txBox="1"/>
          <p:nvPr>
            <p:ph idx="1" type="body"/>
          </p:nvPr>
        </p:nvSpPr>
        <p:spPr>
          <a:xfrm>
            <a:off x="2899575" y="2406600"/>
            <a:ext cx="5834100" cy="572700"/>
          </a:xfrm>
          <a:prstGeom prst="rect">
            <a:avLst/>
          </a:prstGeom>
        </p:spPr>
        <p:txBody>
          <a:bodyPr anchorCtr="0" anchor="t" bIns="0" lIns="0" spcFirstLastPara="1" rIns="0" wrap="square" tIns="0">
            <a:normAutofit/>
          </a:bodyPr>
          <a:lstStyle/>
          <a:p>
            <a:pPr indent="0" lvl="0" marL="0" rtl="0" algn="l">
              <a:lnSpc>
                <a:spcPct val="100000"/>
              </a:lnSpc>
              <a:spcBef>
                <a:spcPts val="0"/>
              </a:spcBef>
              <a:spcAft>
                <a:spcPts val="1200"/>
              </a:spcAft>
              <a:buClr>
                <a:schemeClr val="dk1"/>
              </a:buClr>
              <a:buSzPts val="1100"/>
              <a:buFont typeface="Arial"/>
              <a:buNone/>
            </a:pPr>
            <a:r>
              <a:rPr lang="en" sz="1500"/>
              <a:t>Contains some guiding questions to help assess whether the strategy is the right fit for the school</a:t>
            </a:r>
            <a:endParaRPr sz="1500"/>
          </a:p>
        </p:txBody>
      </p:sp>
      <p:sp>
        <p:nvSpPr>
          <p:cNvPr id="336" name="Google Shape;336;p42"/>
          <p:cNvSpPr txBox="1"/>
          <p:nvPr>
            <p:ph idx="1" type="body"/>
          </p:nvPr>
        </p:nvSpPr>
        <p:spPr>
          <a:xfrm>
            <a:off x="2899575" y="3063275"/>
            <a:ext cx="5834100" cy="572700"/>
          </a:xfrm>
          <a:prstGeom prst="rect">
            <a:avLst/>
          </a:prstGeom>
        </p:spPr>
        <p:txBody>
          <a:bodyPr anchorCtr="0" anchor="t" bIns="0" lIns="0" spcFirstLastPara="1" rIns="0" wrap="square" tIns="0">
            <a:normAutofit/>
          </a:bodyPr>
          <a:lstStyle/>
          <a:p>
            <a:pPr indent="0" lvl="0" marL="0" rtl="0" algn="l">
              <a:lnSpc>
                <a:spcPct val="100000"/>
              </a:lnSpc>
              <a:spcBef>
                <a:spcPts val="0"/>
              </a:spcBef>
              <a:spcAft>
                <a:spcPts val="1200"/>
              </a:spcAft>
              <a:buClr>
                <a:schemeClr val="dk1"/>
              </a:buClr>
              <a:buSzPts val="1100"/>
              <a:buFont typeface="Arial"/>
              <a:buNone/>
            </a:pPr>
            <a:r>
              <a:rPr lang="en" sz="1500"/>
              <a:t>Outlines the Core Components of the strategy, broken down into Elements or Action Steps of greater detail and granularity.</a:t>
            </a:r>
            <a:endParaRPr sz="1500"/>
          </a:p>
        </p:txBody>
      </p:sp>
      <p:sp>
        <p:nvSpPr>
          <p:cNvPr id="337" name="Google Shape;337;p42"/>
          <p:cNvSpPr txBox="1"/>
          <p:nvPr>
            <p:ph idx="1" type="body"/>
          </p:nvPr>
        </p:nvSpPr>
        <p:spPr>
          <a:xfrm>
            <a:off x="2899575" y="3719950"/>
            <a:ext cx="5834100" cy="759600"/>
          </a:xfrm>
          <a:prstGeom prst="rect">
            <a:avLst/>
          </a:prstGeom>
        </p:spPr>
        <p:txBody>
          <a:bodyPr anchorCtr="0" anchor="t" bIns="0" lIns="0" spcFirstLastPara="1" rIns="0" wrap="square" tIns="0">
            <a:normAutofit/>
          </a:bodyPr>
          <a:lstStyle/>
          <a:p>
            <a:pPr indent="0" lvl="0" marL="0" rtl="0" algn="l">
              <a:lnSpc>
                <a:spcPct val="100000"/>
              </a:lnSpc>
              <a:spcBef>
                <a:spcPts val="0"/>
              </a:spcBef>
              <a:spcAft>
                <a:spcPts val="0"/>
              </a:spcAft>
              <a:buNone/>
            </a:pPr>
            <a:r>
              <a:rPr lang="en" sz="1500"/>
              <a:t>Lists research and implementation sources synthesized in the Strategy Guide.</a:t>
            </a:r>
            <a:endParaRPr sz="1500"/>
          </a:p>
          <a:p>
            <a:pPr indent="0" lvl="0" marL="0" rtl="0" algn="l">
              <a:lnSpc>
                <a:spcPct val="100000"/>
              </a:lnSpc>
              <a:spcBef>
                <a:spcPts val="0"/>
              </a:spcBef>
              <a:spcAft>
                <a:spcPts val="0"/>
              </a:spcAft>
              <a:buNone/>
            </a:pPr>
            <a:r>
              <a:rPr i="1" lang="en" sz="1200"/>
              <a:t>*May be titled “Academic Studies Leading to ESSA Rating”</a:t>
            </a:r>
            <a:endParaRPr i="1"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3"/>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43" name="Google Shape;343;p43"/>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The role of strategies in Improvement Planning</a:t>
            </a:r>
            <a:endParaRPr/>
          </a:p>
        </p:txBody>
      </p:sp>
      <p:grpSp>
        <p:nvGrpSpPr>
          <p:cNvPr id="344" name="Google Shape;344;p43"/>
          <p:cNvGrpSpPr/>
          <p:nvPr/>
        </p:nvGrpSpPr>
        <p:grpSpPr>
          <a:xfrm>
            <a:off x="1820931" y="1034271"/>
            <a:ext cx="6912748" cy="3415268"/>
            <a:chOff x="1187306" y="1040534"/>
            <a:chExt cx="6912748" cy="3415268"/>
          </a:xfrm>
        </p:grpSpPr>
        <p:grpSp>
          <p:nvGrpSpPr>
            <p:cNvPr id="345" name="Google Shape;345;p43"/>
            <p:cNvGrpSpPr/>
            <p:nvPr/>
          </p:nvGrpSpPr>
          <p:grpSpPr>
            <a:xfrm>
              <a:off x="1187306" y="1801044"/>
              <a:ext cx="6743700" cy="685847"/>
              <a:chOff x="-76200" y="1824095"/>
              <a:chExt cx="8991600" cy="1219500"/>
            </a:xfrm>
          </p:grpSpPr>
          <p:sp>
            <p:nvSpPr>
              <p:cNvPr id="346" name="Google Shape;346;p43"/>
              <p:cNvSpPr/>
              <p:nvPr/>
            </p:nvSpPr>
            <p:spPr>
              <a:xfrm>
                <a:off x="-76200" y="1824095"/>
                <a:ext cx="8991600" cy="1219500"/>
              </a:xfrm>
              <a:prstGeom prst="roundRect">
                <a:avLst>
                  <a:gd fmla="val 16667" name="adj"/>
                </a:avLst>
              </a:prstGeom>
              <a:solidFill>
                <a:srgbClr val="D1E7F5"/>
              </a:solidFill>
              <a:ln cap="flat" cmpd="sng" w="10000">
                <a:solidFill>
                  <a:srgbClr val="5B9BD5"/>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8DC63F"/>
                  </a:solidFill>
                  <a:latin typeface="Calibri"/>
                  <a:ea typeface="Calibri"/>
                  <a:cs typeface="Calibri"/>
                  <a:sym typeface="Calibri"/>
                </a:endParaRPr>
              </a:p>
            </p:txBody>
          </p:sp>
          <p:sp>
            <p:nvSpPr>
              <p:cNvPr id="347" name="Google Shape;347;p43"/>
              <p:cNvSpPr txBox="1"/>
              <p:nvPr/>
            </p:nvSpPr>
            <p:spPr>
              <a:xfrm>
                <a:off x="-76200" y="2057212"/>
                <a:ext cx="1066800" cy="832200"/>
              </a:xfrm>
              <a:prstGeom prst="rect">
                <a:avLst/>
              </a:prstGeom>
              <a:no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rPr b="1" lang="en" sz="788">
                    <a:solidFill>
                      <a:srgbClr val="5C6670"/>
                    </a:solidFill>
                    <a:latin typeface="Calibri"/>
                    <a:ea typeface="Calibri"/>
                    <a:cs typeface="Calibri"/>
                    <a:sym typeface="Calibri"/>
                  </a:rPr>
                  <a:t>Data</a:t>
                </a:r>
                <a:endParaRPr sz="788">
                  <a:solidFill>
                    <a:srgbClr val="000000"/>
                  </a:solidFill>
                  <a:latin typeface="Calibri"/>
                  <a:ea typeface="Calibri"/>
                  <a:cs typeface="Calibri"/>
                  <a:sym typeface="Calibri"/>
                </a:endParaRPr>
              </a:p>
              <a:p>
                <a:pPr indent="0" lvl="0" marL="0" marR="0" rtl="0" algn="ctr">
                  <a:spcBef>
                    <a:spcPts val="0"/>
                  </a:spcBef>
                  <a:spcAft>
                    <a:spcPts val="0"/>
                  </a:spcAft>
                  <a:buNone/>
                </a:pPr>
                <a:r>
                  <a:rPr b="1" lang="en" sz="788">
                    <a:solidFill>
                      <a:srgbClr val="5C6670"/>
                    </a:solidFill>
                    <a:latin typeface="Calibri"/>
                    <a:ea typeface="Calibri"/>
                    <a:cs typeface="Calibri"/>
                    <a:sym typeface="Calibri"/>
                  </a:rPr>
                  <a:t>Analysis</a:t>
                </a:r>
                <a:endParaRPr b="1" sz="788">
                  <a:solidFill>
                    <a:srgbClr val="5C6670"/>
                  </a:solidFill>
                  <a:latin typeface="Calibri"/>
                  <a:ea typeface="Calibri"/>
                  <a:cs typeface="Calibri"/>
                  <a:sym typeface="Calibri"/>
                </a:endParaRPr>
              </a:p>
            </p:txBody>
          </p:sp>
        </p:grpSp>
        <p:sp>
          <p:nvSpPr>
            <p:cNvPr id="348" name="Google Shape;348;p43"/>
            <p:cNvSpPr/>
            <p:nvPr/>
          </p:nvSpPr>
          <p:spPr>
            <a:xfrm>
              <a:off x="6445104" y="1415302"/>
              <a:ext cx="1483500" cy="3040500"/>
            </a:xfrm>
            <a:prstGeom prst="roundRect">
              <a:avLst>
                <a:gd fmla="val 16667" name="adj"/>
              </a:avLst>
            </a:prstGeom>
            <a:solidFill>
              <a:srgbClr val="FFE8B5">
                <a:alpha val="24710"/>
              </a:srgbClr>
            </a:solidFill>
            <a:ln cap="flat" cmpd="sng" w="10000">
              <a:solidFill>
                <a:srgbClr val="ED7D31"/>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FFFFFF"/>
                </a:solidFill>
                <a:latin typeface="Calibri"/>
                <a:ea typeface="Calibri"/>
                <a:cs typeface="Calibri"/>
                <a:sym typeface="Calibri"/>
              </a:endParaRPr>
            </a:p>
          </p:txBody>
        </p:sp>
        <p:grpSp>
          <p:nvGrpSpPr>
            <p:cNvPr id="349" name="Google Shape;349;p43"/>
            <p:cNvGrpSpPr/>
            <p:nvPr/>
          </p:nvGrpSpPr>
          <p:grpSpPr>
            <a:xfrm>
              <a:off x="4844892" y="1415331"/>
              <a:ext cx="1543020" cy="3040377"/>
              <a:chOff x="4114800" y="1552154"/>
              <a:chExt cx="2133600" cy="4550100"/>
            </a:xfrm>
          </p:grpSpPr>
          <p:sp>
            <p:nvSpPr>
              <p:cNvPr id="350" name="Google Shape;350;p43"/>
              <p:cNvSpPr/>
              <p:nvPr/>
            </p:nvSpPr>
            <p:spPr>
              <a:xfrm>
                <a:off x="4114800" y="1552154"/>
                <a:ext cx="2133600" cy="4550100"/>
              </a:xfrm>
              <a:prstGeom prst="roundRect">
                <a:avLst>
                  <a:gd fmla="val 16667" name="adj"/>
                </a:avLst>
              </a:prstGeom>
              <a:solidFill>
                <a:srgbClr val="B9DC8A">
                  <a:alpha val="24710"/>
                </a:srgbClr>
              </a:solidFill>
              <a:ln cap="flat" cmpd="sng" w="10000">
                <a:solidFill>
                  <a:srgbClr val="A5A5A5"/>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FFFFFF"/>
                  </a:solidFill>
                  <a:latin typeface="Calibri"/>
                  <a:ea typeface="Calibri"/>
                  <a:cs typeface="Calibri"/>
                  <a:sym typeface="Calibri"/>
                </a:endParaRPr>
              </a:p>
            </p:txBody>
          </p:sp>
          <p:sp>
            <p:nvSpPr>
              <p:cNvPr id="351" name="Google Shape;351;p43"/>
              <p:cNvSpPr txBox="1"/>
              <p:nvPr/>
            </p:nvSpPr>
            <p:spPr>
              <a:xfrm>
                <a:off x="4495800" y="1624335"/>
                <a:ext cx="1447800" cy="56880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788">
                    <a:solidFill>
                      <a:srgbClr val="5C6670"/>
                    </a:solidFill>
                    <a:latin typeface="Calibri"/>
                    <a:ea typeface="Calibri"/>
                    <a:cs typeface="Calibri"/>
                    <a:sym typeface="Calibri"/>
                  </a:rPr>
                  <a:t>Target </a:t>
                </a:r>
                <a:endParaRPr sz="788">
                  <a:solidFill>
                    <a:srgbClr val="000000"/>
                  </a:solidFill>
                  <a:latin typeface="Calibri"/>
                  <a:ea typeface="Calibri"/>
                  <a:cs typeface="Calibri"/>
                  <a:sym typeface="Calibri"/>
                </a:endParaRPr>
              </a:p>
              <a:p>
                <a:pPr indent="0" lvl="0" marL="0" marR="0" rtl="0" algn="ctr">
                  <a:spcBef>
                    <a:spcPts val="0"/>
                  </a:spcBef>
                  <a:spcAft>
                    <a:spcPts val="0"/>
                  </a:spcAft>
                  <a:buNone/>
                </a:pPr>
                <a:r>
                  <a:rPr b="1" lang="en" sz="788">
                    <a:solidFill>
                      <a:srgbClr val="5C6670"/>
                    </a:solidFill>
                    <a:latin typeface="Calibri"/>
                    <a:ea typeface="Calibri"/>
                    <a:cs typeface="Calibri"/>
                    <a:sym typeface="Calibri"/>
                  </a:rPr>
                  <a:t>Setting</a:t>
                </a:r>
                <a:endParaRPr b="1" sz="900">
                  <a:solidFill>
                    <a:srgbClr val="5C6670"/>
                  </a:solidFill>
                  <a:latin typeface="Verdana"/>
                  <a:ea typeface="Verdana"/>
                  <a:cs typeface="Verdana"/>
                  <a:sym typeface="Verdana"/>
                </a:endParaRPr>
              </a:p>
            </p:txBody>
          </p:sp>
        </p:grpSp>
        <p:grpSp>
          <p:nvGrpSpPr>
            <p:cNvPr id="352" name="Google Shape;352;p43"/>
            <p:cNvGrpSpPr/>
            <p:nvPr/>
          </p:nvGrpSpPr>
          <p:grpSpPr>
            <a:xfrm>
              <a:off x="3644994" y="3747712"/>
              <a:ext cx="4286006" cy="640240"/>
              <a:chOff x="3198980" y="4171330"/>
              <a:chExt cx="5796600" cy="1419600"/>
            </a:xfrm>
          </p:grpSpPr>
          <p:sp>
            <p:nvSpPr>
              <p:cNvPr id="353" name="Google Shape;353;p43"/>
              <p:cNvSpPr/>
              <p:nvPr/>
            </p:nvSpPr>
            <p:spPr>
              <a:xfrm>
                <a:off x="3198980" y="4171330"/>
                <a:ext cx="5796600" cy="1419600"/>
              </a:xfrm>
              <a:prstGeom prst="roundRect">
                <a:avLst>
                  <a:gd fmla="val 16667" name="adj"/>
                </a:avLst>
              </a:prstGeom>
              <a:solidFill>
                <a:srgbClr val="85B7B9">
                  <a:alpha val="24710"/>
                </a:srgbClr>
              </a:solidFill>
              <a:ln cap="flat" cmpd="sng" w="10000">
                <a:solidFill>
                  <a:srgbClr val="345A5B"/>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5C6670"/>
                  </a:solidFill>
                  <a:latin typeface="Calibri"/>
                  <a:ea typeface="Calibri"/>
                  <a:cs typeface="Calibri"/>
                  <a:sym typeface="Calibri"/>
                </a:endParaRPr>
              </a:p>
            </p:txBody>
          </p:sp>
          <p:sp>
            <p:nvSpPr>
              <p:cNvPr id="354" name="Google Shape;354;p43"/>
              <p:cNvSpPr txBox="1"/>
              <p:nvPr/>
            </p:nvSpPr>
            <p:spPr>
              <a:xfrm>
                <a:off x="3280454" y="4333461"/>
                <a:ext cx="1464300" cy="1038000"/>
              </a:xfrm>
              <a:prstGeom prst="rect">
                <a:avLst/>
              </a:prstGeom>
              <a:no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rPr b="1" lang="en" sz="788">
                    <a:solidFill>
                      <a:srgbClr val="5C6670"/>
                    </a:solidFill>
                    <a:latin typeface="Calibri"/>
                    <a:ea typeface="Calibri"/>
                    <a:cs typeface="Calibri"/>
                    <a:sym typeface="Calibri"/>
                  </a:rPr>
                  <a:t>Progress Monitoring</a:t>
                </a:r>
                <a:endParaRPr sz="788">
                  <a:solidFill>
                    <a:srgbClr val="000000"/>
                  </a:solidFill>
                  <a:latin typeface="Calibri"/>
                  <a:ea typeface="Calibri"/>
                  <a:cs typeface="Calibri"/>
                  <a:sym typeface="Calibri"/>
                </a:endParaRPr>
              </a:p>
            </p:txBody>
          </p:sp>
        </p:grpSp>
        <p:sp>
          <p:nvSpPr>
            <p:cNvPr id="355" name="Google Shape;355;p43"/>
            <p:cNvSpPr txBox="1"/>
            <p:nvPr/>
          </p:nvSpPr>
          <p:spPr>
            <a:xfrm>
              <a:off x="3416154" y="1929661"/>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 sz="900">
                  <a:solidFill>
                    <a:srgbClr val="FFFFFF"/>
                  </a:solidFill>
                  <a:latin typeface="Verdana"/>
                  <a:ea typeface="Verdana"/>
                  <a:cs typeface="Verdana"/>
                  <a:sym typeface="Verdana"/>
                </a:rPr>
                <a:t>Describe Notable </a:t>
              </a:r>
              <a:br>
                <a:rPr lang="en" sz="900">
                  <a:solidFill>
                    <a:srgbClr val="FFFFFF"/>
                  </a:solidFill>
                  <a:latin typeface="Verdana"/>
                  <a:ea typeface="Verdana"/>
                  <a:cs typeface="Verdana"/>
                  <a:sym typeface="Verdana"/>
                </a:rPr>
              </a:br>
              <a:r>
                <a:rPr lang="en" sz="900">
                  <a:solidFill>
                    <a:srgbClr val="FFFFFF"/>
                  </a:solidFill>
                  <a:latin typeface="Verdana"/>
                  <a:ea typeface="Verdana"/>
                  <a:cs typeface="Verdana"/>
                  <a:sym typeface="Verdana"/>
                </a:rPr>
                <a:t>Trends</a:t>
              </a:r>
              <a:endParaRPr sz="788">
                <a:solidFill>
                  <a:srgbClr val="000000"/>
                </a:solidFill>
                <a:latin typeface="Calibri"/>
                <a:ea typeface="Calibri"/>
                <a:cs typeface="Calibri"/>
                <a:sym typeface="Calibri"/>
              </a:endParaRPr>
            </a:p>
          </p:txBody>
        </p:sp>
        <p:sp>
          <p:nvSpPr>
            <p:cNvPr id="356" name="Google Shape;356;p43"/>
            <p:cNvSpPr txBox="1"/>
            <p:nvPr/>
          </p:nvSpPr>
          <p:spPr>
            <a:xfrm>
              <a:off x="4959204" y="1929661"/>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 sz="900">
                  <a:solidFill>
                    <a:srgbClr val="FFFFFF"/>
                  </a:solidFill>
                  <a:latin typeface="Verdana"/>
                  <a:ea typeface="Verdana"/>
                  <a:cs typeface="Verdana"/>
                  <a:sym typeface="Verdana"/>
                </a:rPr>
                <a:t>Prioritize Performance Challenges</a:t>
              </a:r>
              <a:endParaRPr sz="788">
                <a:solidFill>
                  <a:srgbClr val="000000"/>
                </a:solidFill>
                <a:latin typeface="Calibri"/>
                <a:ea typeface="Calibri"/>
                <a:cs typeface="Calibri"/>
                <a:sym typeface="Calibri"/>
              </a:endParaRPr>
            </a:p>
          </p:txBody>
        </p:sp>
        <p:sp>
          <p:nvSpPr>
            <p:cNvPr id="357" name="Google Shape;357;p43"/>
            <p:cNvSpPr txBox="1"/>
            <p:nvPr/>
          </p:nvSpPr>
          <p:spPr>
            <a:xfrm>
              <a:off x="4959204" y="275701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 sz="900">
                  <a:solidFill>
                    <a:srgbClr val="FFFFFF"/>
                  </a:solidFill>
                  <a:latin typeface="Verdana"/>
                  <a:ea typeface="Verdana"/>
                  <a:cs typeface="Verdana"/>
                  <a:sym typeface="Verdana"/>
                </a:rPr>
                <a:t>Set Student Centered Targets</a:t>
              </a:r>
              <a:endParaRPr sz="788">
                <a:solidFill>
                  <a:srgbClr val="000000"/>
                </a:solidFill>
                <a:latin typeface="Calibri"/>
                <a:ea typeface="Calibri"/>
                <a:cs typeface="Calibri"/>
                <a:sym typeface="Calibri"/>
              </a:endParaRPr>
            </a:p>
          </p:txBody>
        </p:sp>
        <p:sp>
          <p:nvSpPr>
            <p:cNvPr id="358" name="Google Shape;358;p43"/>
            <p:cNvSpPr txBox="1"/>
            <p:nvPr/>
          </p:nvSpPr>
          <p:spPr>
            <a:xfrm>
              <a:off x="4959192" y="3837486"/>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 sz="900">
                  <a:solidFill>
                    <a:srgbClr val="FFFFFF"/>
                  </a:solidFill>
                  <a:latin typeface="Verdana"/>
                  <a:ea typeface="Verdana"/>
                  <a:cs typeface="Verdana"/>
                  <a:sym typeface="Verdana"/>
                </a:rPr>
                <a:t>Identify </a:t>
              </a:r>
              <a:br>
                <a:rPr lang="en" sz="900">
                  <a:solidFill>
                    <a:srgbClr val="FFFFFF"/>
                  </a:solidFill>
                  <a:latin typeface="Verdana"/>
                  <a:ea typeface="Verdana"/>
                  <a:cs typeface="Verdana"/>
                  <a:sym typeface="Verdana"/>
                </a:rPr>
              </a:br>
              <a:r>
                <a:rPr lang="en" sz="900">
                  <a:solidFill>
                    <a:srgbClr val="FFFFFF"/>
                  </a:solidFill>
                  <a:latin typeface="Verdana"/>
                  <a:ea typeface="Verdana"/>
                  <a:cs typeface="Verdana"/>
                  <a:sym typeface="Verdana"/>
                </a:rPr>
                <a:t>Interim Measures</a:t>
              </a:r>
              <a:endParaRPr sz="788">
                <a:solidFill>
                  <a:srgbClr val="000000"/>
                </a:solidFill>
                <a:latin typeface="Calibri"/>
                <a:ea typeface="Calibri"/>
                <a:cs typeface="Calibri"/>
                <a:sym typeface="Calibri"/>
              </a:endParaRPr>
            </a:p>
          </p:txBody>
        </p:sp>
        <p:sp>
          <p:nvSpPr>
            <p:cNvPr id="359" name="Google Shape;359;p43"/>
            <p:cNvSpPr txBox="1"/>
            <p:nvPr/>
          </p:nvSpPr>
          <p:spPr>
            <a:xfrm>
              <a:off x="6502854" y="2785273"/>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 sz="900">
                  <a:solidFill>
                    <a:srgbClr val="FFFFFF"/>
                  </a:solidFill>
                  <a:latin typeface="Verdana"/>
                  <a:ea typeface="Verdana"/>
                  <a:cs typeface="Verdana"/>
                  <a:sym typeface="Verdana"/>
                </a:rPr>
                <a:t>ID Major Strategies &amp; Action Steps</a:t>
              </a:r>
              <a:endParaRPr sz="900">
                <a:solidFill>
                  <a:srgbClr val="FFFFFF"/>
                </a:solidFill>
                <a:latin typeface="Verdana"/>
                <a:ea typeface="Verdana"/>
                <a:cs typeface="Verdana"/>
                <a:sym typeface="Verdana"/>
              </a:endParaRPr>
            </a:p>
          </p:txBody>
        </p:sp>
        <p:sp>
          <p:nvSpPr>
            <p:cNvPr id="360" name="Google Shape;360;p43"/>
            <p:cNvSpPr txBox="1"/>
            <p:nvPr/>
          </p:nvSpPr>
          <p:spPr>
            <a:xfrm>
              <a:off x="6501054" y="3860161"/>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 sz="900">
                  <a:solidFill>
                    <a:srgbClr val="FFFFFF"/>
                  </a:solidFill>
                  <a:latin typeface="Verdana"/>
                  <a:ea typeface="Verdana"/>
                  <a:cs typeface="Verdana"/>
                  <a:sym typeface="Verdana"/>
                </a:rPr>
                <a:t>Identify Implementation Benchmarks</a:t>
              </a:r>
              <a:endParaRPr sz="788">
                <a:solidFill>
                  <a:srgbClr val="000000"/>
                </a:solidFill>
                <a:latin typeface="Calibri"/>
                <a:ea typeface="Calibri"/>
                <a:cs typeface="Calibri"/>
                <a:sym typeface="Calibri"/>
              </a:endParaRPr>
            </a:p>
          </p:txBody>
        </p:sp>
        <p:sp>
          <p:nvSpPr>
            <p:cNvPr id="361" name="Google Shape;361;p43"/>
            <p:cNvSpPr txBox="1"/>
            <p:nvPr/>
          </p:nvSpPr>
          <p:spPr>
            <a:xfrm>
              <a:off x="1873104" y="1040534"/>
              <a:ext cx="1371600" cy="468000"/>
            </a:xfrm>
            <a:prstGeom prst="rect">
              <a:avLst/>
            </a:prstGeom>
            <a:solidFill>
              <a:srgbClr val="1F4569"/>
            </a:solidFill>
            <a:ln>
              <a:noFill/>
            </a:ln>
            <a:effectLst>
              <a:outerShdw blurRad="44450" algn="ctr" dir="5400000" dist="27940">
                <a:srgbClr val="000000">
                  <a:alpha val="31370"/>
                </a:srgbClr>
              </a:outerShdw>
            </a:effectLst>
          </p:spPr>
          <p:txBody>
            <a:bodyPr anchorCtr="0" anchor="ctr" bIns="25700" lIns="51425" spcFirstLastPara="1" rIns="51425" wrap="square" tIns="25700">
              <a:noAutofit/>
            </a:bodyPr>
            <a:lstStyle/>
            <a:p>
              <a:pPr indent="0" lvl="0" marL="0" marR="0" rtl="0" algn="ctr">
                <a:spcBef>
                  <a:spcPts val="0"/>
                </a:spcBef>
                <a:spcAft>
                  <a:spcPts val="0"/>
                </a:spcAft>
                <a:buNone/>
              </a:pPr>
              <a:r>
                <a:rPr lang="en" sz="900">
                  <a:solidFill>
                    <a:srgbClr val="FFFFFF"/>
                  </a:solidFill>
                  <a:latin typeface="Verdana"/>
                  <a:ea typeface="Verdana"/>
                  <a:cs typeface="Verdana"/>
                  <a:sym typeface="Verdana"/>
                </a:rPr>
                <a:t>Prepare to </a:t>
              </a:r>
              <a:endParaRPr sz="788">
                <a:solidFill>
                  <a:srgbClr val="000000"/>
                </a:solidFill>
                <a:latin typeface="Calibri"/>
                <a:ea typeface="Calibri"/>
                <a:cs typeface="Calibri"/>
                <a:sym typeface="Calibri"/>
              </a:endParaRPr>
            </a:p>
            <a:p>
              <a:pPr indent="0" lvl="0" marL="0" marR="0" rtl="0" algn="ctr">
                <a:spcBef>
                  <a:spcPts val="338"/>
                </a:spcBef>
                <a:spcAft>
                  <a:spcPts val="0"/>
                </a:spcAft>
                <a:buNone/>
              </a:pPr>
              <a:r>
                <a:rPr lang="en" sz="900">
                  <a:solidFill>
                    <a:srgbClr val="FFFFFF"/>
                  </a:solidFill>
                  <a:latin typeface="Verdana"/>
                  <a:ea typeface="Verdana"/>
                  <a:cs typeface="Verdana"/>
                  <a:sym typeface="Verdana"/>
                </a:rPr>
                <a:t>Plan </a:t>
              </a:r>
              <a:endParaRPr sz="788">
                <a:solidFill>
                  <a:srgbClr val="000000"/>
                </a:solidFill>
                <a:latin typeface="Calibri"/>
                <a:ea typeface="Calibri"/>
                <a:cs typeface="Calibri"/>
                <a:sym typeface="Calibri"/>
              </a:endParaRPr>
            </a:p>
          </p:txBody>
        </p:sp>
        <p:sp>
          <p:nvSpPr>
            <p:cNvPr id="362" name="Google Shape;362;p43"/>
            <p:cNvSpPr txBox="1"/>
            <p:nvPr/>
          </p:nvSpPr>
          <p:spPr>
            <a:xfrm>
              <a:off x="1873104" y="1910273"/>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 sz="900">
                  <a:solidFill>
                    <a:srgbClr val="FFFFFF"/>
                  </a:solidFill>
                  <a:latin typeface="Verdana"/>
                  <a:ea typeface="Verdana"/>
                  <a:cs typeface="Verdana"/>
                  <a:sym typeface="Verdana"/>
                </a:rPr>
                <a:t>Review   Current Performance</a:t>
              </a:r>
              <a:endParaRPr sz="900">
                <a:solidFill>
                  <a:srgbClr val="FFFFFF"/>
                </a:solidFill>
                <a:latin typeface="Verdana"/>
                <a:ea typeface="Verdana"/>
                <a:cs typeface="Verdana"/>
                <a:sym typeface="Verdana"/>
              </a:endParaRPr>
            </a:p>
          </p:txBody>
        </p:sp>
        <p:cxnSp>
          <p:nvCxnSpPr>
            <p:cNvPr id="363" name="Google Shape;363;p43"/>
            <p:cNvCxnSpPr/>
            <p:nvPr/>
          </p:nvCxnSpPr>
          <p:spPr>
            <a:xfrm flipH="1">
              <a:off x="5643817" y="3252713"/>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364" name="Google Shape;364;p43"/>
            <p:cNvCxnSpPr/>
            <p:nvPr/>
          </p:nvCxnSpPr>
          <p:spPr>
            <a:xfrm>
              <a:off x="6273655" y="2143973"/>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365" name="Google Shape;365;p43"/>
            <p:cNvCxnSpPr>
              <a:stCxn id="361" idx="2"/>
            </p:cNvCxnSpPr>
            <p:nvPr/>
          </p:nvCxnSpPr>
          <p:spPr>
            <a:xfrm flipH="1">
              <a:off x="2460204" y="1508534"/>
              <a:ext cx="98700" cy="420900"/>
            </a:xfrm>
            <a:prstGeom prst="straightConnector1">
              <a:avLst/>
            </a:prstGeom>
            <a:noFill/>
            <a:ln cap="flat" cmpd="sng" w="50800">
              <a:solidFill>
                <a:srgbClr val="1F4569"/>
              </a:solidFill>
              <a:prstDash val="solid"/>
              <a:round/>
              <a:headEnd len="sm" w="sm" type="none"/>
              <a:tailEnd len="med" w="med" type="triangle"/>
            </a:ln>
          </p:spPr>
        </p:cxnSp>
        <p:sp>
          <p:nvSpPr>
            <p:cNvPr id="366" name="Google Shape;366;p43"/>
            <p:cNvSpPr txBox="1"/>
            <p:nvPr/>
          </p:nvSpPr>
          <p:spPr>
            <a:xfrm>
              <a:off x="6730854" y="1458173"/>
              <a:ext cx="1028700" cy="29430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 sz="788">
                  <a:solidFill>
                    <a:srgbClr val="5C6670"/>
                  </a:solidFill>
                  <a:latin typeface="Calibri"/>
                  <a:ea typeface="Calibri"/>
                  <a:cs typeface="Calibri"/>
                  <a:sym typeface="Calibri"/>
                </a:rPr>
                <a:t>Action </a:t>
              </a:r>
              <a:endParaRPr sz="788">
                <a:solidFill>
                  <a:srgbClr val="000000"/>
                </a:solidFill>
                <a:latin typeface="Calibri"/>
                <a:ea typeface="Calibri"/>
                <a:cs typeface="Calibri"/>
                <a:sym typeface="Calibri"/>
              </a:endParaRPr>
            </a:p>
            <a:p>
              <a:pPr indent="0" lvl="0" marL="0" marR="0" rtl="0" algn="ctr">
                <a:spcBef>
                  <a:spcPts val="0"/>
                </a:spcBef>
                <a:spcAft>
                  <a:spcPts val="0"/>
                </a:spcAft>
                <a:buNone/>
              </a:pPr>
              <a:r>
                <a:rPr b="1" lang="en" sz="788">
                  <a:solidFill>
                    <a:srgbClr val="5C6670"/>
                  </a:solidFill>
                  <a:latin typeface="Calibri"/>
                  <a:ea typeface="Calibri"/>
                  <a:cs typeface="Calibri"/>
                  <a:sym typeface="Calibri"/>
                </a:rPr>
                <a:t>Planning</a:t>
              </a:r>
              <a:endParaRPr b="1" sz="900">
                <a:solidFill>
                  <a:srgbClr val="5C6670"/>
                </a:solidFill>
                <a:latin typeface="Verdana"/>
                <a:ea typeface="Verdana"/>
                <a:cs typeface="Verdana"/>
                <a:sym typeface="Verdana"/>
              </a:endParaRPr>
            </a:p>
          </p:txBody>
        </p:sp>
        <p:cxnSp>
          <p:nvCxnSpPr>
            <p:cNvPr id="367" name="Google Shape;367;p43"/>
            <p:cNvCxnSpPr/>
            <p:nvPr/>
          </p:nvCxnSpPr>
          <p:spPr>
            <a:xfrm>
              <a:off x="4730605" y="2143973"/>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368" name="Google Shape;368;p43"/>
            <p:cNvCxnSpPr/>
            <p:nvPr/>
          </p:nvCxnSpPr>
          <p:spPr>
            <a:xfrm>
              <a:off x="3187555" y="2143973"/>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369" name="Google Shape;369;p43"/>
            <p:cNvCxnSpPr/>
            <p:nvPr/>
          </p:nvCxnSpPr>
          <p:spPr>
            <a:xfrm flipH="1">
              <a:off x="7186267" y="3252700"/>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370" name="Google Shape;370;p43"/>
            <p:cNvCxnSpPr/>
            <p:nvPr/>
          </p:nvCxnSpPr>
          <p:spPr>
            <a:xfrm flipH="1">
              <a:off x="5644417" y="2259963"/>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371" name="Google Shape;371;p43"/>
            <p:cNvCxnSpPr/>
            <p:nvPr/>
          </p:nvCxnSpPr>
          <p:spPr>
            <a:xfrm flipH="1">
              <a:off x="7186267" y="2259963"/>
              <a:ext cx="1200" cy="495000"/>
            </a:xfrm>
            <a:prstGeom prst="straightConnector1">
              <a:avLst/>
            </a:prstGeom>
            <a:noFill/>
            <a:ln cap="flat" cmpd="sng" w="50800">
              <a:solidFill>
                <a:srgbClr val="1F4569"/>
              </a:solidFill>
              <a:prstDash val="solid"/>
              <a:round/>
              <a:headEnd len="sm" w="sm" type="none"/>
              <a:tailEnd len="med" w="med" type="triangle"/>
            </a:ln>
          </p:spPr>
        </p:cxnSp>
        <p:sp>
          <p:nvSpPr>
            <p:cNvPr id="372" name="Google Shape;372;p43"/>
            <p:cNvSpPr txBox="1"/>
            <p:nvPr/>
          </p:nvSpPr>
          <p:spPr>
            <a:xfrm>
              <a:off x="6502254" y="1929661"/>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 sz="900">
                  <a:solidFill>
                    <a:srgbClr val="FFFFFF"/>
                  </a:solidFill>
                  <a:latin typeface="Verdana"/>
                  <a:ea typeface="Verdana"/>
                  <a:cs typeface="Verdana"/>
                  <a:sym typeface="Verdana"/>
                </a:rPr>
                <a:t>Identify </a:t>
              </a:r>
              <a:br>
                <a:rPr lang="en" sz="900">
                  <a:solidFill>
                    <a:srgbClr val="FFFFFF"/>
                  </a:solidFill>
                  <a:latin typeface="Verdana"/>
                  <a:ea typeface="Verdana"/>
                  <a:cs typeface="Verdana"/>
                  <a:sym typeface="Verdana"/>
                </a:rPr>
              </a:br>
              <a:r>
                <a:rPr lang="en" sz="900">
                  <a:solidFill>
                    <a:srgbClr val="FFFFFF"/>
                  </a:solidFill>
                  <a:latin typeface="Verdana"/>
                  <a:ea typeface="Verdana"/>
                  <a:cs typeface="Verdana"/>
                  <a:sym typeface="Verdana"/>
                </a:rPr>
                <a:t>Root  </a:t>
              </a:r>
              <a:br>
                <a:rPr lang="en" sz="900">
                  <a:solidFill>
                    <a:srgbClr val="FFFFFF"/>
                  </a:solidFill>
                  <a:latin typeface="Verdana"/>
                  <a:ea typeface="Verdana"/>
                  <a:cs typeface="Verdana"/>
                  <a:sym typeface="Verdana"/>
                </a:rPr>
              </a:br>
              <a:r>
                <a:rPr lang="en" sz="900">
                  <a:solidFill>
                    <a:srgbClr val="FFFFFF"/>
                  </a:solidFill>
                  <a:latin typeface="Verdana"/>
                  <a:ea typeface="Verdana"/>
                  <a:cs typeface="Verdana"/>
                  <a:sym typeface="Verdana"/>
                </a:rPr>
                <a:t>Causes</a:t>
              </a:r>
              <a:endParaRPr sz="788">
                <a:solidFill>
                  <a:srgbClr val="000000"/>
                </a:solidFill>
                <a:latin typeface="Calibri"/>
                <a:ea typeface="Calibri"/>
                <a:cs typeface="Calibri"/>
                <a:sym typeface="Calibri"/>
              </a:endParaRPr>
            </a:p>
          </p:txBody>
        </p:sp>
        <p:sp>
          <p:nvSpPr>
            <p:cNvPr id="373" name="Google Shape;373;p43"/>
            <p:cNvSpPr/>
            <p:nvPr/>
          </p:nvSpPr>
          <p:spPr>
            <a:xfrm>
              <a:off x="6390354" y="2587949"/>
              <a:ext cx="1709700" cy="745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 name="Google Shape;374;p43"/>
          <p:cNvSpPr txBox="1"/>
          <p:nvPr/>
        </p:nvSpPr>
        <p:spPr>
          <a:xfrm>
            <a:off x="617650" y="3203300"/>
            <a:ext cx="1444200" cy="861900"/>
          </a:xfrm>
          <a:prstGeom prst="rect">
            <a:avLst/>
          </a:prstGeom>
          <a:solidFill>
            <a:srgbClr val="FFF2CC"/>
          </a:solidFill>
          <a:ln cap="flat" cmpd="sng" w="28575">
            <a:solidFill>
              <a:srgbClr val="A64D7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Calibri"/>
                <a:ea typeface="Calibri"/>
                <a:cs typeface="Calibri"/>
                <a:sym typeface="Calibri"/>
              </a:rPr>
              <a:t>The UIP Flow-Map</a:t>
            </a:r>
            <a:endParaRPr b="1" sz="22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4"/>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80" name="Google Shape;380;p44"/>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The role of strategies in Improvement Planning</a:t>
            </a:r>
            <a:endParaRPr/>
          </a:p>
        </p:txBody>
      </p:sp>
      <p:sp>
        <p:nvSpPr>
          <p:cNvPr id="381" name="Google Shape;381;p44"/>
          <p:cNvSpPr/>
          <p:nvPr/>
        </p:nvSpPr>
        <p:spPr>
          <a:xfrm rot="5400000">
            <a:off x="2843525" y="1435825"/>
            <a:ext cx="491700" cy="612000"/>
          </a:xfrm>
          <a:prstGeom prst="bentArrow">
            <a:avLst>
              <a:gd fmla="val 25000" name="adj1"/>
              <a:gd fmla="val 25000" name="adj2"/>
              <a:gd fmla="val 25000" name="adj3"/>
              <a:gd fmla="val 43750" name="adj4"/>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 name="Google Shape;382;p44"/>
          <p:cNvSpPr/>
          <p:nvPr/>
        </p:nvSpPr>
        <p:spPr>
          <a:xfrm>
            <a:off x="2084975" y="2006600"/>
            <a:ext cx="2405100" cy="697500"/>
          </a:xfrm>
          <a:prstGeom prst="roundRect">
            <a:avLst>
              <a:gd fmla="val 16667" name="adj"/>
            </a:avLst>
          </a:prstGeom>
          <a:solidFill>
            <a:srgbClr val="5B9BD5"/>
          </a:solidFill>
          <a:ln cap="flat" cmpd="sng" w="9525">
            <a:solidFill>
              <a:srgbClr val="5B9BD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Performance Challenge Prioritization</a:t>
            </a:r>
            <a:endParaRPr b="1">
              <a:solidFill>
                <a:schemeClr val="lt1"/>
              </a:solidFill>
            </a:endParaRPr>
          </a:p>
        </p:txBody>
      </p:sp>
      <p:sp>
        <p:nvSpPr>
          <p:cNvPr id="383" name="Google Shape;383;p44"/>
          <p:cNvSpPr/>
          <p:nvPr/>
        </p:nvSpPr>
        <p:spPr>
          <a:xfrm>
            <a:off x="3771525" y="2817600"/>
            <a:ext cx="2405100" cy="697500"/>
          </a:xfrm>
          <a:prstGeom prst="roundRect">
            <a:avLst>
              <a:gd fmla="val 16667" name="adj"/>
            </a:avLst>
          </a:prstGeom>
          <a:solidFill>
            <a:srgbClr val="8DC63F"/>
          </a:solidFill>
          <a:ln cap="flat" cmpd="sng" w="9525">
            <a:solidFill>
              <a:srgbClr val="8DC63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Root Cause Identification</a:t>
            </a:r>
            <a:endParaRPr b="1">
              <a:solidFill>
                <a:schemeClr val="lt1"/>
              </a:solidFill>
            </a:endParaRPr>
          </a:p>
        </p:txBody>
      </p:sp>
      <p:sp>
        <p:nvSpPr>
          <p:cNvPr id="384" name="Google Shape;384;p44"/>
          <p:cNvSpPr/>
          <p:nvPr/>
        </p:nvSpPr>
        <p:spPr>
          <a:xfrm>
            <a:off x="378200" y="1176625"/>
            <a:ext cx="2405100" cy="697500"/>
          </a:xfrm>
          <a:prstGeom prst="roundRect">
            <a:avLst>
              <a:gd fmla="val 16667" name="adj"/>
            </a:avLst>
          </a:prstGeom>
          <a:solidFill>
            <a:srgbClr val="232C67"/>
          </a:solidFill>
          <a:ln cap="flat" cmpd="sng" w="9525">
            <a:solidFill>
              <a:srgbClr val="232C6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rPr>
              <a:t>Data Analysis</a:t>
            </a:r>
            <a:endParaRPr b="1">
              <a:solidFill>
                <a:schemeClr val="lt1"/>
              </a:solidFill>
            </a:endParaRPr>
          </a:p>
        </p:txBody>
      </p:sp>
      <p:sp>
        <p:nvSpPr>
          <p:cNvPr id="385" name="Google Shape;385;p44"/>
          <p:cNvSpPr/>
          <p:nvPr/>
        </p:nvSpPr>
        <p:spPr>
          <a:xfrm rot="5400000">
            <a:off x="4550225" y="2265750"/>
            <a:ext cx="491700" cy="612000"/>
          </a:xfrm>
          <a:prstGeom prst="bentArrow">
            <a:avLst>
              <a:gd fmla="val 25000" name="adj1"/>
              <a:gd fmla="val 25000" name="adj2"/>
              <a:gd fmla="val 25000" name="adj3"/>
              <a:gd fmla="val 43750" name="adj4"/>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6" name="Google Shape;386;p44"/>
          <p:cNvSpPr/>
          <p:nvPr/>
        </p:nvSpPr>
        <p:spPr>
          <a:xfrm rot="5400000">
            <a:off x="6236775" y="3051700"/>
            <a:ext cx="491700" cy="612000"/>
          </a:xfrm>
          <a:prstGeom prst="bentArrow">
            <a:avLst>
              <a:gd fmla="val 25000" name="adj1"/>
              <a:gd fmla="val 25000" name="adj2"/>
              <a:gd fmla="val 25000" name="adj3"/>
              <a:gd fmla="val 43750" name="adj4"/>
            </a:avLst>
          </a:pr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7" name="Google Shape;387;p44"/>
          <p:cNvSpPr txBox="1"/>
          <p:nvPr/>
        </p:nvSpPr>
        <p:spPr>
          <a:xfrm rot="1460411">
            <a:off x="3790100" y="1940428"/>
            <a:ext cx="3728950" cy="430993"/>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accent6"/>
                </a:solidFill>
                <a:latin typeface="Calibri"/>
                <a:ea typeface="Calibri"/>
                <a:cs typeface="Calibri"/>
                <a:sym typeface="Calibri"/>
              </a:rPr>
              <a:t>The Improvement Planning Process</a:t>
            </a:r>
            <a:endParaRPr b="1" sz="1600">
              <a:solidFill>
                <a:schemeClr val="accent6"/>
              </a:solidFill>
              <a:latin typeface="Calibri"/>
              <a:ea typeface="Calibri"/>
              <a:cs typeface="Calibri"/>
              <a:sym typeface="Calibri"/>
            </a:endParaRPr>
          </a:p>
        </p:txBody>
      </p:sp>
      <p:sp>
        <p:nvSpPr>
          <p:cNvPr id="388" name="Google Shape;388;p44"/>
          <p:cNvSpPr txBox="1"/>
          <p:nvPr/>
        </p:nvSpPr>
        <p:spPr>
          <a:xfrm rot="1460454">
            <a:off x="1186796" y="3421231"/>
            <a:ext cx="4100057" cy="67724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accent5"/>
                </a:solidFill>
                <a:latin typeface="Calibri"/>
                <a:ea typeface="Calibri"/>
                <a:cs typeface="Calibri"/>
                <a:sym typeface="Calibri"/>
              </a:rPr>
              <a:t>Effective Implementation </a:t>
            </a:r>
            <a:br>
              <a:rPr b="1" lang="en" sz="1600">
                <a:solidFill>
                  <a:schemeClr val="accent5"/>
                </a:solidFill>
                <a:latin typeface="Calibri"/>
                <a:ea typeface="Calibri"/>
                <a:cs typeface="Calibri"/>
                <a:sym typeface="Calibri"/>
              </a:rPr>
            </a:br>
            <a:r>
              <a:rPr b="1" lang="en" sz="1600">
                <a:solidFill>
                  <a:schemeClr val="accent5"/>
                </a:solidFill>
                <a:latin typeface="Calibri"/>
                <a:ea typeface="Calibri"/>
                <a:cs typeface="Calibri"/>
                <a:sym typeface="Calibri"/>
              </a:rPr>
              <a:t>results in Improvement</a:t>
            </a:r>
            <a:endParaRPr b="1" sz="1600">
              <a:solidFill>
                <a:schemeClr val="accent5"/>
              </a:solidFill>
              <a:latin typeface="Calibri"/>
              <a:ea typeface="Calibri"/>
              <a:cs typeface="Calibri"/>
              <a:sym typeface="Calibri"/>
            </a:endParaRPr>
          </a:p>
        </p:txBody>
      </p:sp>
      <p:sp>
        <p:nvSpPr>
          <p:cNvPr id="389" name="Google Shape;389;p44"/>
          <p:cNvSpPr/>
          <p:nvPr/>
        </p:nvSpPr>
        <p:spPr>
          <a:xfrm rot="-5400000">
            <a:off x="4919425" y="3450400"/>
            <a:ext cx="491700" cy="612000"/>
          </a:xfrm>
          <a:prstGeom prst="bentArrow">
            <a:avLst>
              <a:gd fmla="val 25000" name="adj1"/>
              <a:gd fmla="val 25000" name="adj2"/>
              <a:gd fmla="val 25000" name="adj3"/>
              <a:gd fmla="val 43750" name="adj4"/>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 name="Google Shape;390;p44"/>
          <p:cNvSpPr/>
          <p:nvPr/>
        </p:nvSpPr>
        <p:spPr>
          <a:xfrm rot="-5400000">
            <a:off x="3219675" y="2662875"/>
            <a:ext cx="491700" cy="612000"/>
          </a:xfrm>
          <a:prstGeom prst="bentArrow">
            <a:avLst>
              <a:gd fmla="val 25000" name="adj1"/>
              <a:gd fmla="val 25000" name="adj2"/>
              <a:gd fmla="val 25000" name="adj3"/>
              <a:gd fmla="val 43750" name="adj4"/>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 name="Google Shape;391;p44"/>
          <p:cNvSpPr/>
          <p:nvPr/>
        </p:nvSpPr>
        <p:spPr>
          <a:xfrm>
            <a:off x="5471275" y="3637175"/>
            <a:ext cx="2405100" cy="697500"/>
          </a:xfrm>
          <a:prstGeom prst="roundRect">
            <a:avLst>
              <a:gd fmla="val 16667" name="adj"/>
            </a:avLst>
          </a:prstGeom>
          <a:solidFill>
            <a:srgbClr val="6D3B5D"/>
          </a:solidFill>
          <a:ln cap="flat" cmpd="sng" w="38100">
            <a:solidFill>
              <a:srgbClr val="6D3B5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rPr>
              <a:t>Strategy Selection</a:t>
            </a:r>
            <a:endParaRPr b="1" sz="17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5"/>
          <p:cNvSpPr txBox="1"/>
          <p:nvPr>
            <p:ph idx="1" type="subTitle"/>
          </p:nvPr>
        </p:nvSpPr>
        <p:spPr>
          <a:xfrm>
            <a:off x="1005250" y="2040025"/>
            <a:ext cx="7141500" cy="322800"/>
          </a:xfrm>
          <a:prstGeom prst="rect">
            <a:avLst/>
          </a:prstGeom>
        </p:spPr>
        <p:txBody>
          <a:bodyPr anchorCtr="0" anchor="t" bIns="0" lIns="0" spcFirstLastPara="1" rIns="0" wrap="square" tIns="0">
            <a:normAutofit fontScale="92500"/>
          </a:bodyPr>
          <a:lstStyle/>
          <a:p>
            <a:pPr indent="0" lvl="0" marL="0" rtl="0" algn="l">
              <a:spcBef>
                <a:spcPts val="0"/>
              </a:spcBef>
              <a:spcAft>
                <a:spcPts val="1200"/>
              </a:spcAft>
              <a:buNone/>
            </a:pPr>
            <a:r>
              <a:rPr lang="en"/>
              <a:t>Does the strategy address an identified root cause of a performance challenge?</a:t>
            </a:r>
            <a:endParaRPr/>
          </a:p>
        </p:txBody>
      </p:sp>
      <p:sp>
        <p:nvSpPr>
          <p:cNvPr id="397" name="Google Shape;397;p45"/>
          <p:cNvSpPr txBox="1"/>
          <p:nvPr>
            <p:ph idx="3" type="subTitle"/>
          </p:nvPr>
        </p:nvSpPr>
        <p:spPr>
          <a:xfrm>
            <a:off x="1005250" y="2605500"/>
            <a:ext cx="7141500" cy="322800"/>
          </a:xfrm>
          <a:prstGeom prst="rect">
            <a:avLst/>
          </a:prstGeom>
        </p:spPr>
        <p:txBody>
          <a:bodyPr anchorCtr="0" anchor="t" bIns="0" lIns="0" spcFirstLastPara="1" rIns="0" wrap="square" tIns="0">
            <a:normAutofit/>
          </a:bodyPr>
          <a:lstStyle/>
          <a:p>
            <a:pPr indent="0" lvl="0" marL="0" rtl="0" algn="l">
              <a:spcBef>
                <a:spcPts val="0"/>
              </a:spcBef>
              <a:spcAft>
                <a:spcPts val="1200"/>
              </a:spcAft>
              <a:buNone/>
            </a:pPr>
            <a:r>
              <a:rPr lang="en" sz="1650"/>
              <a:t>Does the strategy have support from school leadership?</a:t>
            </a:r>
            <a:endParaRPr sz="1650"/>
          </a:p>
        </p:txBody>
      </p:sp>
      <p:sp>
        <p:nvSpPr>
          <p:cNvPr id="398" name="Google Shape;398;p45"/>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399" name="Google Shape;399;p45"/>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Selecting a Strategy</a:t>
            </a:r>
            <a:endParaRPr/>
          </a:p>
        </p:txBody>
      </p:sp>
      <p:sp>
        <p:nvSpPr>
          <p:cNvPr id="400" name="Google Shape;400;p45"/>
          <p:cNvSpPr txBox="1"/>
          <p:nvPr>
            <p:ph idx="2" type="title"/>
          </p:nvPr>
        </p:nvSpPr>
        <p:spPr>
          <a:xfrm>
            <a:off x="461400" y="1227050"/>
            <a:ext cx="7685400" cy="64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Considerations for Contextual Fit: </a:t>
            </a:r>
            <a:r>
              <a:rPr lang="en"/>
              <a:t>The following questions and considerations can help you to evaluate whether or not a strategy is a good fit for your school:</a:t>
            </a:r>
            <a:endParaRPr/>
          </a:p>
        </p:txBody>
      </p:sp>
      <p:sp>
        <p:nvSpPr>
          <p:cNvPr id="401" name="Google Shape;401;p45"/>
          <p:cNvSpPr txBox="1"/>
          <p:nvPr>
            <p:ph idx="4" type="subTitle"/>
          </p:nvPr>
        </p:nvSpPr>
        <p:spPr>
          <a:xfrm>
            <a:off x="1009450" y="3170975"/>
            <a:ext cx="7553700" cy="1359000"/>
          </a:xfrm>
          <a:prstGeom prst="rect">
            <a:avLst/>
          </a:prstGeom>
        </p:spPr>
        <p:txBody>
          <a:bodyPr anchorCtr="0" anchor="t" bIns="0" lIns="0" spcFirstLastPara="1" rIns="0" wrap="square" tIns="0">
            <a:normAutofit lnSpcReduction="10000"/>
          </a:bodyPr>
          <a:lstStyle/>
          <a:p>
            <a:pPr indent="0" lvl="0" marL="0" rtl="0" algn="l">
              <a:spcBef>
                <a:spcPts val="0"/>
              </a:spcBef>
              <a:spcAft>
                <a:spcPts val="0"/>
              </a:spcAft>
              <a:buNone/>
            </a:pPr>
            <a:r>
              <a:rPr lang="en" sz="1650"/>
              <a:t>Does the school have the resources needed to implement the strategy?</a:t>
            </a:r>
            <a:endParaRPr sz="1650"/>
          </a:p>
          <a:p>
            <a:pPr indent="-320675" lvl="0" marL="457200" rtl="0" algn="l">
              <a:spcBef>
                <a:spcPts val="1000"/>
              </a:spcBef>
              <a:spcAft>
                <a:spcPts val="0"/>
              </a:spcAft>
              <a:buSzPts val="1450"/>
              <a:buChar char="●"/>
            </a:pPr>
            <a:r>
              <a:rPr lang="en" sz="1450"/>
              <a:t>Does the team have adequate capacity (time and bandwidth) for making changes?</a:t>
            </a:r>
            <a:endParaRPr sz="1450"/>
          </a:p>
          <a:p>
            <a:pPr indent="-320675" lvl="0" marL="457200" rtl="0" algn="l">
              <a:spcBef>
                <a:spcPts val="0"/>
              </a:spcBef>
              <a:spcAft>
                <a:spcPts val="0"/>
              </a:spcAft>
              <a:buSzPts val="1450"/>
              <a:buChar char="●"/>
            </a:pPr>
            <a:r>
              <a:rPr lang="en" sz="1450"/>
              <a:t>Do systems and structures to support changes exist or will they need to be created?</a:t>
            </a:r>
            <a:endParaRPr sz="1450"/>
          </a:p>
          <a:p>
            <a:pPr indent="-320675" lvl="0" marL="457200" rtl="0" algn="l">
              <a:spcBef>
                <a:spcPts val="0"/>
              </a:spcBef>
              <a:spcAft>
                <a:spcPts val="0"/>
              </a:spcAft>
              <a:buSzPts val="1450"/>
              <a:buChar char="●"/>
            </a:pPr>
            <a:r>
              <a:rPr lang="en" sz="1450"/>
              <a:t>Does the school have adequate resources to support changes (e.g., internal expertise or ability to contract with external partner)?</a:t>
            </a:r>
            <a:endParaRPr sz="145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6"/>
          <p:cNvSpPr txBox="1"/>
          <p:nvPr>
            <p:ph type="title"/>
          </p:nvPr>
        </p:nvSpPr>
        <p:spPr>
          <a:xfrm>
            <a:off x="213075" y="228600"/>
            <a:ext cx="8520600" cy="572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Using the Strategy Guide to determine focus for year</a:t>
            </a:r>
            <a:endParaRPr/>
          </a:p>
        </p:txBody>
      </p:sp>
      <p:sp>
        <p:nvSpPr>
          <p:cNvPr id="407" name="Google Shape;407;p46"/>
          <p:cNvSpPr txBox="1"/>
          <p:nvPr>
            <p:ph idx="1" type="body"/>
          </p:nvPr>
        </p:nvSpPr>
        <p:spPr>
          <a:xfrm>
            <a:off x="411950" y="1188600"/>
            <a:ext cx="4160100" cy="3120600"/>
          </a:xfrm>
          <a:prstGeom prst="rect">
            <a:avLst/>
          </a:prstGeom>
        </p:spPr>
        <p:txBody>
          <a:bodyPr anchorCtr="0" anchor="t" bIns="0" lIns="0" spcFirstLastPara="1" rIns="0" wrap="square" tIns="0">
            <a:normAutofit/>
          </a:bodyPr>
          <a:lstStyle/>
          <a:p>
            <a:pPr indent="0" lvl="0" marL="0" rtl="0" algn="l">
              <a:lnSpc>
                <a:spcPct val="100000"/>
              </a:lnSpc>
              <a:spcBef>
                <a:spcPts val="0"/>
              </a:spcBef>
              <a:spcAft>
                <a:spcPts val="0"/>
              </a:spcAft>
              <a:buNone/>
            </a:pPr>
            <a:r>
              <a:rPr b="1" lang="en" sz="1600">
                <a:solidFill>
                  <a:srgbClr val="FFFFFF"/>
                </a:solidFill>
                <a:latin typeface="Arial"/>
                <a:ea typeface="Arial"/>
                <a:cs typeface="Arial"/>
                <a:sym typeface="Arial"/>
              </a:rPr>
              <a:t>Introduction</a:t>
            </a:r>
            <a:endParaRPr b="1" sz="1600">
              <a:solidFill>
                <a:srgbClr val="FFFFFF"/>
              </a:solidFill>
              <a:latin typeface="Arial"/>
              <a:ea typeface="Arial"/>
              <a:cs typeface="Arial"/>
              <a:sym typeface="Arial"/>
            </a:endParaRPr>
          </a:p>
          <a:p>
            <a:pPr indent="0" lvl="0" marL="0" rtl="0" algn="l">
              <a:spcBef>
                <a:spcPts val="0"/>
              </a:spcBef>
              <a:spcAft>
                <a:spcPts val="0"/>
              </a:spcAft>
              <a:buNone/>
            </a:pPr>
            <a:r>
              <a:rPr b="1" lang="en" sz="2200"/>
              <a:t>Robust strategies generally take more than one year to implement fully.</a:t>
            </a:r>
            <a:endParaRPr b="1" sz="2200"/>
          </a:p>
          <a:p>
            <a:pPr indent="0" lvl="0" marL="0" rtl="0" algn="l">
              <a:spcBef>
                <a:spcPts val="1200"/>
              </a:spcBef>
              <a:spcAft>
                <a:spcPts val="1200"/>
              </a:spcAft>
              <a:buNone/>
            </a:pPr>
            <a:r>
              <a:rPr lang="en"/>
              <a:t>Whether you are adopting an entirely new strategy or building on a strategy that is already in place, the Strategy Guide can help you to determine the </a:t>
            </a:r>
            <a:r>
              <a:rPr b="1" lang="en"/>
              <a:t>best next step </a:t>
            </a:r>
            <a:r>
              <a:rPr lang="en"/>
              <a:t>for your school.</a:t>
            </a:r>
            <a:endParaRPr/>
          </a:p>
        </p:txBody>
      </p:sp>
      <p:sp>
        <p:nvSpPr>
          <p:cNvPr id="408" name="Google Shape;408;p46"/>
          <p:cNvSpPr txBox="1"/>
          <p:nvPr>
            <p:ph idx="12" type="sldNum"/>
          </p:nvPr>
        </p:nvSpPr>
        <p:spPr>
          <a:xfrm>
            <a:off x="114300" y="4732500"/>
            <a:ext cx="347100" cy="281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
              <a:t>‹#›</a:t>
            </a:fld>
            <a:endParaRPr/>
          </a:p>
        </p:txBody>
      </p:sp>
      <p:sp>
        <p:nvSpPr>
          <p:cNvPr id="409" name="Google Shape;409;p46"/>
          <p:cNvSpPr/>
          <p:nvPr/>
        </p:nvSpPr>
        <p:spPr>
          <a:xfrm>
            <a:off x="5865750" y="1775100"/>
            <a:ext cx="2762950" cy="2587500"/>
          </a:xfrm>
          <a:custGeom>
            <a:rect b="b" l="l" r="r" t="t"/>
            <a:pathLst>
              <a:path extrusionOk="0" h="103500" w="110518">
                <a:moveTo>
                  <a:pt x="110518" y="877"/>
                </a:moveTo>
                <a:lnTo>
                  <a:pt x="110518" y="103500"/>
                </a:lnTo>
                <a:lnTo>
                  <a:pt x="0" y="103500"/>
                </a:lnTo>
                <a:lnTo>
                  <a:pt x="0" y="73678"/>
                </a:lnTo>
                <a:lnTo>
                  <a:pt x="24121" y="73678"/>
                </a:lnTo>
                <a:lnTo>
                  <a:pt x="24121" y="46049"/>
                </a:lnTo>
                <a:lnTo>
                  <a:pt x="49119" y="46049"/>
                </a:lnTo>
                <a:lnTo>
                  <a:pt x="49119" y="21928"/>
                </a:lnTo>
                <a:lnTo>
                  <a:pt x="77625" y="21928"/>
                </a:lnTo>
                <a:lnTo>
                  <a:pt x="77625" y="0"/>
                </a:lnTo>
                <a:close/>
              </a:path>
            </a:pathLst>
          </a:custGeom>
          <a:solidFill>
            <a:srgbClr val="6D3B5D"/>
          </a:solidFill>
          <a:ln>
            <a:noFill/>
          </a:ln>
        </p:spPr>
      </p:sp>
      <p:sp>
        <p:nvSpPr>
          <p:cNvPr id="410" name="Google Shape;410;p46"/>
          <p:cNvSpPr/>
          <p:nvPr/>
        </p:nvSpPr>
        <p:spPr>
          <a:xfrm>
            <a:off x="6430900" y="2308375"/>
            <a:ext cx="602700" cy="572700"/>
          </a:xfrm>
          <a:prstGeom prst="star5">
            <a:avLst>
              <a:gd fmla="val 19098" name="adj"/>
              <a:gd fmla="val 105146" name="hf"/>
              <a:gd fmla="val 110557" name="vf"/>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6"/>
          <p:cNvSpPr/>
          <p:nvPr/>
        </p:nvSpPr>
        <p:spPr>
          <a:xfrm>
            <a:off x="6656875" y="1405175"/>
            <a:ext cx="990900" cy="850500"/>
          </a:xfrm>
          <a:prstGeom prst="uturnArrow">
            <a:avLst>
              <a:gd fmla="val 18045" name="adj1"/>
              <a:gd fmla="val 25000" name="adj2"/>
              <a:gd fmla="val 25000" name="adj3"/>
              <a:gd fmla="val 43750" name="adj4"/>
              <a:gd fmla="val 86373" name="adj5"/>
            </a:avLst>
          </a:prstGeom>
          <a:solidFill>
            <a:srgbClr val="3138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6"/>
          <p:cNvSpPr txBox="1"/>
          <p:nvPr/>
        </p:nvSpPr>
        <p:spPr>
          <a:xfrm>
            <a:off x="6830275" y="3385775"/>
            <a:ext cx="1398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chemeClr val="lt1"/>
                </a:solidFill>
                <a:latin typeface="Calibri"/>
                <a:ea typeface="Calibri"/>
                <a:cs typeface="Calibri"/>
                <a:sym typeface="Calibri"/>
              </a:rPr>
              <a:t>Strategy</a:t>
            </a:r>
            <a:endParaRPr b="1" sz="2700">
              <a:solidFill>
                <a:schemeClr val="lt1"/>
              </a:solidFill>
              <a:latin typeface="Calibri"/>
              <a:ea typeface="Calibri"/>
              <a:cs typeface="Calibri"/>
              <a:sym typeface="Calibri"/>
            </a:endParaRPr>
          </a:p>
        </p:txBody>
      </p:sp>
      <p:sp>
        <p:nvSpPr>
          <p:cNvPr id="413" name="Google Shape;413;p46"/>
          <p:cNvSpPr/>
          <p:nvPr/>
        </p:nvSpPr>
        <p:spPr>
          <a:xfrm>
            <a:off x="5144775" y="3695250"/>
            <a:ext cx="602700" cy="572700"/>
          </a:xfrm>
          <a:prstGeom prst="star5">
            <a:avLst>
              <a:gd fmla="val 19098" name="adj"/>
              <a:gd fmla="val 105146" name="hf"/>
              <a:gd fmla="val 110557" name="vf"/>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6"/>
          <p:cNvSpPr/>
          <p:nvPr/>
        </p:nvSpPr>
        <p:spPr>
          <a:xfrm>
            <a:off x="5370750" y="2792050"/>
            <a:ext cx="990900" cy="850500"/>
          </a:xfrm>
          <a:prstGeom prst="uturnArrow">
            <a:avLst>
              <a:gd fmla="val 18045" name="adj1"/>
              <a:gd fmla="val 25000" name="adj2"/>
              <a:gd fmla="val 25000" name="adj3"/>
              <a:gd fmla="val 43750" name="adj4"/>
              <a:gd fmla="val 86373" name="adj5"/>
            </a:avLst>
          </a:prstGeom>
          <a:solidFill>
            <a:srgbClr val="3138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