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4" r:id="rId1"/>
    <p:sldMasterId id="2147483685" r:id="rId2"/>
  </p:sldMasterIdLst>
  <p:notesMasterIdLst>
    <p:notesMasterId r:id="rId13"/>
  </p:notesMasterIdLst>
  <p:sldIdLst>
    <p:sldId id="257" r:id="rId3"/>
    <p:sldId id="259" r:id="rId4"/>
    <p:sldId id="260" r:id="rId5"/>
    <p:sldId id="268" r:id="rId6"/>
    <p:sldId id="262" r:id="rId7"/>
    <p:sldId id="264" r:id="rId8"/>
    <p:sldId id="271" r:id="rId9"/>
    <p:sldId id="265" r:id="rId10"/>
    <p:sldId id="270" r:id="rId11"/>
    <p:sldId id="267" r:id="rId12"/>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DFEF8D-2ECC-AA41-7E1C-4F9F75423B54}" name="Rogers, Megan" initials="RM" userId="S::Rogers_M@cde.state.co.us::d2188972-20d4-4cc6-8ee7-e84bb80522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224" autoAdjust="0"/>
  </p:normalViewPr>
  <p:slideViewPr>
    <p:cSldViewPr snapToGrid="0">
      <p:cViewPr varScale="1">
        <p:scale>
          <a:sx n="36" d="100"/>
          <a:sy n="36" d="100"/>
        </p:scale>
        <p:origin x="216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E21FD-04F2-4452-A121-9B2BB127C06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254A626-4E00-43B4-B753-9142B0B94A01}">
      <dgm:prSet phldrT="[Text]" phldr="0"/>
      <dgm:spPr/>
      <dgm:t>
        <a:bodyPr/>
        <a:lstStyle/>
        <a:p>
          <a:r>
            <a:rPr lang="en-US" b="1" dirty="0">
              <a:solidFill>
                <a:schemeClr val="tx1"/>
              </a:solidFill>
              <a:latin typeface="Calibri Light" panose="020F0302020204030204"/>
            </a:rPr>
            <a:t>Quality and Availability of Programs in the Community</a:t>
          </a:r>
          <a:endParaRPr lang="en-US" b="1" dirty="0">
            <a:solidFill>
              <a:schemeClr val="tx1"/>
            </a:solidFill>
          </a:endParaRPr>
        </a:p>
      </dgm:t>
    </dgm:pt>
    <dgm:pt modelId="{8FF0F64A-F882-46DB-961B-56776CA026EE}" type="parTrans" cxnId="{C7164AA1-2DC1-4DCE-A326-F6704B52620B}">
      <dgm:prSet/>
      <dgm:spPr/>
      <dgm:t>
        <a:bodyPr/>
        <a:lstStyle/>
        <a:p>
          <a:endParaRPr lang="en-US"/>
        </a:p>
      </dgm:t>
    </dgm:pt>
    <dgm:pt modelId="{ECB2E810-9D4E-445D-B9E0-C2019AF341BA}" type="sibTrans" cxnId="{C7164AA1-2DC1-4DCE-A326-F6704B52620B}">
      <dgm:prSet/>
      <dgm:spPr/>
      <dgm:t>
        <a:bodyPr/>
        <a:lstStyle/>
        <a:p>
          <a:endParaRPr lang="en-US"/>
        </a:p>
      </dgm:t>
    </dgm:pt>
    <dgm:pt modelId="{52AA98C7-9F7F-4BB9-9423-2CF51554895D}">
      <dgm:prSet phldrT="[Text]" phldr="0"/>
      <dgm:spPr/>
      <dgm:t>
        <a:bodyPr/>
        <a:lstStyle/>
        <a:p>
          <a:pPr rtl="0"/>
          <a:endParaRPr lang="en-US" dirty="0"/>
        </a:p>
      </dgm:t>
    </dgm:pt>
    <dgm:pt modelId="{8D605CC8-E5FB-4720-BCD8-4107EDD16749}" type="parTrans" cxnId="{DD458C43-20B9-4D59-A0F4-30533DD7EB83}">
      <dgm:prSet/>
      <dgm:spPr/>
      <dgm:t>
        <a:bodyPr/>
        <a:lstStyle/>
        <a:p>
          <a:endParaRPr lang="en-US"/>
        </a:p>
      </dgm:t>
    </dgm:pt>
    <dgm:pt modelId="{41EFAA70-D76E-42F3-B04D-A898C97213E1}" type="sibTrans" cxnId="{DD458C43-20B9-4D59-A0F4-30533DD7EB83}">
      <dgm:prSet/>
      <dgm:spPr/>
      <dgm:t>
        <a:bodyPr/>
        <a:lstStyle/>
        <a:p>
          <a:endParaRPr lang="en-US"/>
        </a:p>
      </dgm:t>
    </dgm:pt>
    <dgm:pt modelId="{468824B9-9A98-4437-A051-6B7383123718}">
      <dgm:prSet phldrT="[Text]" phldr="0"/>
      <dgm:spPr/>
      <dgm:t>
        <a:bodyPr/>
        <a:lstStyle/>
        <a:p>
          <a:pPr rtl="0"/>
          <a:r>
            <a:rPr lang="en-US" b="1" dirty="0">
              <a:solidFill>
                <a:schemeClr val="tx1"/>
              </a:solidFill>
              <a:latin typeface="Calibri Light" panose="020F0302020204030204"/>
            </a:rPr>
            <a:t> Collaboration within the Community</a:t>
          </a:r>
          <a:endParaRPr lang="en-US" b="1" dirty="0">
            <a:solidFill>
              <a:schemeClr val="tx1"/>
            </a:solidFill>
          </a:endParaRPr>
        </a:p>
      </dgm:t>
    </dgm:pt>
    <dgm:pt modelId="{B3B03A42-C044-4C12-A3B1-129A5488CAC1}" type="parTrans" cxnId="{CB2AB51D-856D-4DAD-AFE0-D3F39AB2B853}">
      <dgm:prSet/>
      <dgm:spPr/>
      <dgm:t>
        <a:bodyPr/>
        <a:lstStyle/>
        <a:p>
          <a:endParaRPr lang="en-US"/>
        </a:p>
      </dgm:t>
    </dgm:pt>
    <dgm:pt modelId="{932D7672-54D3-48F5-9F90-12CA9A0AD52C}" type="sibTrans" cxnId="{CB2AB51D-856D-4DAD-AFE0-D3F39AB2B853}">
      <dgm:prSet/>
      <dgm:spPr/>
      <dgm:t>
        <a:bodyPr/>
        <a:lstStyle/>
        <a:p>
          <a:endParaRPr lang="en-US"/>
        </a:p>
      </dgm:t>
    </dgm:pt>
    <dgm:pt modelId="{0E478842-CDA0-42D7-AB31-F604B1C7CF04}">
      <dgm:prSet phldr="0"/>
      <dgm:spPr/>
      <dgm:t>
        <a:bodyPr/>
        <a:lstStyle/>
        <a:p>
          <a:r>
            <a:rPr lang="en-US" b="1" dirty="0">
              <a:solidFill>
                <a:schemeClr val="tx1"/>
              </a:solidFill>
              <a:latin typeface="Calibri Light" panose="020F0302020204030204"/>
            </a:rPr>
            <a:t>Effective Transitions</a:t>
          </a:r>
        </a:p>
      </dgm:t>
    </dgm:pt>
    <dgm:pt modelId="{6EC85603-53CF-4FDE-981D-D6F23ECCCCA9}" type="parTrans" cxnId="{E8993670-101F-4741-9169-2F2B4A431E6A}">
      <dgm:prSet/>
      <dgm:spPr/>
      <dgm:t>
        <a:bodyPr/>
        <a:lstStyle/>
        <a:p>
          <a:endParaRPr lang="en-US"/>
        </a:p>
      </dgm:t>
    </dgm:pt>
    <dgm:pt modelId="{F087CD67-6316-4D28-9AB4-D97C198BDEFB}" type="sibTrans" cxnId="{E8993670-101F-4741-9169-2F2B4A431E6A}">
      <dgm:prSet/>
      <dgm:spPr/>
      <dgm:t>
        <a:bodyPr/>
        <a:lstStyle/>
        <a:p>
          <a:endParaRPr lang="en-US"/>
        </a:p>
      </dgm:t>
    </dgm:pt>
    <dgm:pt modelId="{2B384D93-76C4-48B6-A21E-98D10D0F6597}">
      <dgm:prSet phldr="0"/>
      <dgm:spPr/>
      <dgm:t>
        <a:bodyPr/>
        <a:lstStyle/>
        <a:p>
          <a:pPr rtl="0"/>
          <a:r>
            <a:rPr lang="en-US" b="1" dirty="0">
              <a:solidFill>
                <a:schemeClr val="tx1"/>
              </a:solidFill>
              <a:latin typeface="Calibri Light" panose="020F0302020204030204"/>
            </a:rPr>
            <a:t>Continuity of Learning across Early Learning</a:t>
          </a:r>
        </a:p>
      </dgm:t>
    </dgm:pt>
    <dgm:pt modelId="{48909261-28E6-42EA-9A43-1B70BCF18543}" type="parTrans" cxnId="{7997314F-60D7-4E5E-8B08-D9EBC47C5C9E}">
      <dgm:prSet/>
      <dgm:spPr/>
      <dgm:t>
        <a:bodyPr/>
        <a:lstStyle/>
        <a:p>
          <a:endParaRPr lang="en-US"/>
        </a:p>
      </dgm:t>
    </dgm:pt>
    <dgm:pt modelId="{7373016C-DC6E-4456-8336-3B45631386F0}" type="sibTrans" cxnId="{7997314F-60D7-4E5E-8B08-D9EBC47C5C9E}">
      <dgm:prSet/>
      <dgm:spPr/>
      <dgm:t>
        <a:bodyPr/>
        <a:lstStyle/>
        <a:p>
          <a:endParaRPr lang="en-US"/>
        </a:p>
      </dgm:t>
    </dgm:pt>
    <dgm:pt modelId="{86508708-E3A7-438D-B7EE-C74D2B9473B3}">
      <dgm:prSet phldr="0"/>
      <dgm:spPr/>
      <dgm:t>
        <a:bodyPr/>
        <a:lstStyle/>
        <a:p>
          <a:pPr rtl="0"/>
          <a:endParaRPr lang="en-US" b="0" i="0" dirty="0">
            <a:latin typeface="+mn-lt"/>
          </a:endParaRPr>
        </a:p>
      </dgm:t>
    </dgm:pt>
    <dgm:pt modelId="{8B27AC56-E7F8-47DA-A740-5D2D20F8190C}" type="parTrans" cxnId="{52E87660-CF7D-4FED-947C-D64702091E38}">
      <dgm:prSet/>
      <dgm:spPr/>
      <dgm:t>
        <a:bodyPr/>
        <a:lstStyle/>
        <a:p>
          <a:endParaRPr lang="en-US"/>
        </a:p>
      </dgm:t>
    </dgm:pt>
    <dgm:pt modelId="{7DC96F1D-BF82-483D-A9CE-C7C154AE0A97}" type="sibTrans" cxnId="{52E87660-CF7D-4FED-947C-D64702091E38}">
      <dgm:prSet/>
      <dgm:spPr/>
      <dgm:t>
        <a:bodyPr/>
        <a:lstStyle/>
        <a:p>
          <a:endParaRPr lang="en-US"/>
        </a:p>
      </dgm:t>
    </dgm:pt>
    <dgm:pt modelId="{8704B869-0458-42DB-9157-C284BD1FB478}">
      <dgm:prSet phldr="0"/>
      <dgm:spPr/>
      <dgm:t>
        <a:bodyPr/>
        <a:lstStyle/>
        <a:p>
          <a:pPr rtl="0"/>
          <a:endParaRPr lang="en-US" dirty="0">
            <a:latin typeface="Calibri Light" panose="020F0302020204030204"/>
          </a:endParaRPr>
        </a:p>
      </dgm:t>
    </dgm:pt>
    <dgm:pt modelId="{4EB9A29A-DB3B-4D6A-A9A4-DD18AE1D50C9}" type="parTrans" cxnId="{0865CA54-06E8-4864-93DE-F537BB460121}">
      <dgm:prSet/>
      <dgm:spPr/>
      <dgm:t>
        <a:bodyPr/>
        <a:lstStyle/>
        <a:p>
          <a:endParaRPr lang="en-US"/>
        </a:p>
      </dgm:t>
    </dgm:pt>
    <dgm:pt modelId="{DD022190-7229-4B31-AA9F-1B2DDC4F2B7E}" type="sibTrans" cxnId="{0865CA54-06E8-4864-93DE-F537BB460121}">
      <dgm:prSet/>
      <dgm:spPr/>
      <dgm:t>
        <a:bodyPr/>
        <a:lstStyle/>
        <a:p>
          <a:endParaRPr lang="en-US"/>
        </a:p>
      </dgm:t>
    </dgm:pt>
    <dgm:pt modelId="{4E53BC8A-F1DA-4AB0-A5A9-C2D347905DA8}">
      <dgm:prSet phldr="0"/>
      <dgm:spPr/>
      <dgm:t>
        <a:bodyPr/>
        <a:lstStyle/>
        <a:p>
          <a:pPr algn="l" rtl="0">
            <a:lnSpc>
              <a:spcPct val="90000"/>
            </a:lnSpc>
          </a:pPr>
          <a:endParaRPr lang="en-US" dirty="0"/>
        </a:p>
      </dgm:t>
    </dgm:pt>
    <dgm:pt modelId="{489502E4-7CC4-42D2-A9C6-9AABA1376A8E}" type="parTrans" cxnId="{FB364A18-EE39-40A8-BA5B-CA39D896C4D1}">
      <dgm:prSet/>
      <dgm:spPr/>
      <dgm:t>
        <a:bodyPr/>
        <a:lstStyle/>
        <a:p>
          <a:endParaRPr lang="en-US"/>
        </a:p>
      </dgm:t>
    </dgm:pt>
    <dgm:pt modelId="{EABAF8BF-6272-4279-AF0E-17AC19F7A5C7}" type="sibTrans" cxnId="{FB364A18-EE39-40A8-BA5B-CA39D896C4D1}">
      <dgm:prSet/>
      <dgm:spPr/>
      <dgm:t>
        <a:bodyPr/>
        <a:lstStyle/>
        <a:p>
          <a:endParaRPr lang="en-US"/>
        </a:p>
      </dgm:t>
    </dgm:pt>
    <dgm:pt modelId="{888C32E2-A364-4297-98F1-A2B0543132A1}" type="pres">
      <dgm:prSet presAssocID="{EB3E21FD-04F2-4452-A121-9B2BB127C06F}" presName="linear" presStyleCnt="0">
        <dgm:presLayoutVars>
          <dgm:animLvl val="lvl"/>
          <dgm:resizeHandles val="exact"/>
        </dgm:presLayoutVars>
      </dgm:prSet>
      <dgm:spPr/>
    </dgm:pt>
    <dgm:pt modelId="{3D597F80-B3E6-43B5-BE73-C5EBA067AE3A}" type="pres">
      <dgm:prSet presAssocID="{3254A626-4E00-43B4-B753-9142B0B94A01}" presName="parentText" presStyleLbl="node1" presStyleIdx="0" presStyleCnt="4">
        <dgm:presLayoutVars>
          <dgm:chMax val="0"/>
          <dgm:bulletEnabled val="1"/>
        </dgm:presLayoutVars>
      </dgm:prSet>
      <dgm:spPr/>
    </dgm:pt>
    <dgm:pt modelId="{CCB13CE1-5831-4A2B-87C8-FB9DFDE36758}" type="pres">
      <dgm:prSet presAssocID="{3254A626-4E00-43B4-B753-9142B0B94A01}" presName="childText" presStyleLbl="revTx" presStyleIdx="0" presStyleCnt="4">
        <dgm:presLayoutVars>
          <dgm:bulletEnabled val="1"/>
        </dgm:presLayoutVars>
      </dgm:prSet>
      <dgm:spPr/>
    </dgm:pt>
    <dgm:pt modelId="{6174BFCC-6A21-4FFE-A4EA-6DAB0B029E0D}" type="pres">
      <dgm:prSet presAssocID="{468824B9-9A98-4437-A051-6B7383123718}" presName="parentText" presStyleLbl="node1" presStyleIdx="1" presStyleCnt="4">
        <dgm:presLayoutVars>
          <dgm:chMax val="0"/>
          <dgm:bulletEnabled val="1"/>
        </dgm:presLayoutVars>
      </dgm:prSet>
      <dgm:spPr/>
    </dgm:pt>
    <dgm:pt modelId="{09FA28A2-BF3F-45F6-9E2D-A77492F9E062}" type="pres">
      <dgm:prSet presAssocID="{468824B9-9A98-4437-A051-6B7383123718}" presName="childText" presStyleLbl="revTx" presStyleIdx="1" presStyleCnt="4">
        <dgm:presLayoutVars>
          <dgm:bulletEnabled val="1"/>
        </dgm:presLayoutVars>
      </dgm:prSet>
      <dgm:spPr/>
    </dgm:pt>
    <dgm:pt modelId="{469D46BD-4288-4B8C-B7D1-E2217E5FAF90}" type="pres">
      <dgm:prSet presAssocID="{0E478842-CDA0-42D7-AB31-F604B1C7CF04}" presName="parentText" presStyleLbl="node1" presStyleIdx="2" presStyleCnt="4" custLinFactNeighborY="-3654">
        <dgm:presLayoutVars>
          <dgm:chMax val="0"/>
          <dgm:bulletEnabled val="1"/>
        </dgm:presLayoutVars>
      </dgm:prSet>
      <dgm:spPr/>
    </dgm:pt>
    <dgm:pt modelId="{86750A47-1A87-4A02-AFE4-A8AA0D6F5494}" type="pres">
      <dgm:prSet presAssocID="{0E478842-CDA0-42D7-AB31-F604B1C7CF04}" presName="childText" presStyleLbl="revTx" presStyleIdx="2" presStyleCnt="4">
        <dgm:presLayoutVars>
          <dgm:bulletEnabled val="1"/>
        </dgm:presLayoutVars>
      </dgm:prSet>
      <dgm:spPr/>
    </dgm:pt>
    <dgm:pt modelId="{0237FC16-136E-4B10-BE64-8E5BA49DFBB6}" type="pres">
      <dgm:prSet presAssocID="{2B384D93-76C4-48B6-A21E-98D10D0F6597}" presName="parentText" presStyleLbl="node1" presStyleIdx="3" presStyleCnt="4">
        <dgm:presLayoutVars>
          <dgm:chMax val="0"/>
          <dgm:bulletEnabled val="1"/>
        </dgm:presLayoutVars>
      </dgm:prSet>
      <dgm:spPr/>
    </dgm:pt>
    <dgm:pt modelId="{6211610B-BB3C-4965-B542-9DDF7D17686C}" type="pres">
      <dgm:prSet presAssocID="{2B384D93-76C4-48B6-A21E-98D10D0F6597}" presName="childText" presStyleLbl="revTx" presStyleIdx="3" presStyleCnt="4">
        <dgm:presLayoutVars>
          <dgm:bulletEnabled val="1"/>
        </dgm:presLayoutVars>
      </dgm:prSet>
      <dgm:spPr/>
    </dgm:pt>
  </dgm:ptLst>
  <dgm:cxnLst>
    <dgm:cxn modelId="{FB364A18-EE39-40A8-BA5B-CA39D896C4D1}" srcId="{468824B9-9A98-4437-A051-6B7383123718}" destId="{4E53BC8A-F1DA-4AB0-A5A9-C2D347905DA8}" srcOrd="0" destOrd="0" parTransId="{489502E4-7CC4-42D2-A9C6-9AABA1376A8E}" sibTransId="{EABAF8BF-6272-4279-AF0E-17AC19F7A5C7}"/>
    <dgm:cxn modelId="{CB2AB51D-856D-4DAD-AFE0-D3F39AB2B853}" srcId="{EB3E21FD-04F2-4452-A121-9B2BB127C06F}" destId="{468824B9-9A98-4437-A051-6B7383123718}" srcOrd="1" destOrd="0" parTransId="{B3B03A42-C044-4C12-A3B1-129A5488CAC1}" sibTransId="{932D7672-54D3-48F5-9F90-12CA9A0AD52C}"/>
    <dgm:cxn modelId="{9D41531F-EA7E-49A9-BFE9-343965B90A6F}" type="presOf" srcId="{2B384D93-76C4-48B6-A21E-98D10D0F6597}" destId="{0237FC16-136E-4B10-BE64-8E5BA49DFBB6}" srcOrd="0" destOrd="0" presId="urn:microsoft.com/office/officeart/2005/8/layout/vList2"/>
    <dgm:cxn modelId="{5FDA4D30-149E-4230-A66C-51DEB17AB777}" type="presOf" srcId="{52AA98C7-9F7F-4BB9-9423-2CF51554895D}" destId="{CCB13CE1-5831-4A2B-87C8-FB9DFDE36758}" srcOrd="0" destOrd="0" presId="urn:microsoft.com/office/officeart/2005/8/layout/vList2"/>
    <dgm:cxn modelId="{471C6A3F-1E86-48AB-A6A4-9BECA57612B5}" type="presOf" srcId="{0E478842-CDA0-42D7-AB31-F604B1C7CF04}" destId="{469D46BD-4288-4B8C-B7D1-E2217E5FAF90}" srcOrd="0" destOrd="0" presId="urn:microsoft.com/office/officeart/2005/8/layout/vList2"/>
    <dgm:cxn modelId="{52E87660-CF7D-4FED-947C-D64702091E38}" srcId="{0E478842-CDA0-42D7-AB31-F604B1C7CF04}" destId="{86508708-E3A7-438D-B7EE-C74D2B9473B3}" srcOrd="0" destOrd="0" parTransId="{8B27AC56-E7F8-47DA-A740-5D2D20F8190C}" sibTransId="{7DC96F1D-BF82-483D-A9CE-C7C154AE0A97}"/>
    <dgm:cxn modelId="{DD458C43-20B9-4D59-A0F4-30533DD7EB83}" srcId="{3254A626-4E00-43B4-B753-9142B0B94A01}" destId="{52AA98C7-9F7F-4BB9-9423-2CF51554895D}" srcOrd="0" destOrd="0" parTransId="{8D605CC8-E5FB-4720-BCD8-4107EDD16749}" sibTransId="{41EFAA70-D76E-42F3-B04D-A898C97213E1}"/>
    <dgm:cxn modelId="{7997314F-60D7-4E5E-8B08-D9EBC47C5C9E}" srcId="{EB3E21FD-04F2-4452-A121-9B2BB127C06F}" destId="{2B384D93-76C4-48B6-A21E-98D10D0F6597}" srcOrd="3" destOrd="0" parTransId="{48909261-28E6-42EA-9A43-1B70BCF18543}" sibTransId="{7373016C-DC6E-4456-8336-3B45631386F0}"/>
    <dgm:cxn modelId="{E8993670-101F-4741-9169-2F2B4A431E6A}" srcId="{EB3E21FD-04F2-4452-A121-9B2BB127C06F}" destId="{0E478842-CDA0-42D7-AB31-F604B1C7CF04}" srcOrd="2" destOrd="0" parTransId="{6EC85603-53CF-4FDE-981D-D6F23ECCCCA9}" sibTransId="{F087CD67-6316-4D28-9AB4-D97C198BDEFB}"/>
    <dgm:cxn modelId="{0865CA54-06E8-4864-93DE-F537BB460121}" srcId="{2B384D93-76C4-48B6-A21E-98D10D0F6597}" destId="{8704B869-0458-42DB-9157-C284BD1FB478}" srcOrd="0" destOrd="0" parTransId="{4EB9A29A-DB3B-4D6A-A9A4-DD18AE1D50C9}" sibTransId="{DD022190-7229-4B31-AA9F-1B2DDC4F2B7E}"/>
    <dgm:cxn modelId="{7F8A477A-77B8-494E-9C31-097D10D2FC9A}" type="presOf" srcId="{468824B9-9A98-4437-A051-6B7383123718}" destId="{6174BFCC-6A21-4FFE-A4EA-6DAB0B029E0D}" srcOrd="0" destOrd="0" presId="urn:microsoft.com/office/officeart/2005/8/layout/vList2"/>
    <dgm:cxn modelId="{9345BB81-D5A6-4083-9B71-EDB6B539E77A}" type="presOf" srcId="{86508708-E3A7-438D-B7EE-C74D2B9473B3}" destId="{86750A47-1A87-4A02-AFE4-A8AA0D6F5494}" srcOrd="0" destOrd="0" presId="urn:microsoft.com/office/officeart/2005/8/layout/vList2"/>
    <dgm:cxn modelId="{20602189-1424-401E-8BC7-BFF73B59457B}" type="presOf" srcId="{EB3E21FD-04F2-4452-A121-9B2BB127C06F}" destId="{888C32E2-A364-4297-98F1-A2B0543132A1}" srcOrd="0" destOrd="0" presId="urn:microsoft.com/office/officeart/2005/8/layout/vList2"/>
    <dgm:cxn modelId="{C7164AA1-2DC1-4DCE-A326-F6704B52620B}" srcId="{EB3E21FD-04F2-4452-A121-9B2BB127C06F}" destId="{3254A626-4E00-43B4-B753-9142B0B94A01}" srcOrd="0" destOrd="0" parTransId="{8FF0F64A-F882-46DB-961B-56776CA026EE}" sibTransId="{ECB2E810-9D4E-445D-B9E0-C2019AF341BA}"/>
    <dgm:cxn modelId="{6DE03EBD-71AB-4A89-A284-010BACD9387B}" type="presOf" srcId="{3254A626-4E00-43B4-B753-9142B0B94A01}" destId="{3D597F80-B3E6-43B5-BE73-C5EBA067AE3A}" srcOrd="0" destOrd="0" presId="urn:microsoft.com/office/officeart/2005/8/layout/vList2"/>
    <dgm:cxn modelId="{BE3B9FE7-CEFC-40F9-8859-61BAEA9DAFED}" type="presOf" srcId="{8704B869-0458-42DB-9157-C284BD1FB478}" destId="{6211610B-BB3C-4965-B542-9DDF7D17686C}" srcOrd="0" destOrd="0" presId="urn:microsoft.com/office/officeart/2005/8/layout/vList2"/>
    <dgm:cxn modelId="{B7C801F3-9253-4C10-858B-5AB3593A1A75}" type="presOf" srcId="{4E53BC8A-F1DA-4AB0-A5A9-C2D347905DA8}" destId="{09FA28A2-BF3F-45F6-9E2D-A77492F9E062}" srcOrd="0" destOrd="0" presId="urn:microsoft.com/office/officeart/2005/8/layout/vList2"/>
    <dgm:cxn modelId="{1397964D-79A0-4399-82FC-AA984A4F4A46}" type="presParOf" srcId="{888C32E2-A364-4297-98F1-A2B0543132A1}" destId="{3D597F80-B3E6-43B5-BE73-C5EBA067AE3A}" srcOrd="0" destOrd="0" presId="urn:microsoft.com/office/officeart/2005/8/layout/vList2"/>
    <dgm:cxn modelId="{1160D84E-C848-4993-984C-A7973A107BDE}" type="presParOf" srcId="{888C32E2-A364-4297-98F1-A2B0543132A1}" destId="{CCB13CE1-5831-4A2B-87C8-FB9DFDE36758}" srcOrd="1" destOrd="0" presId="urn:microsoft.com/office/officeart/2005/8/layout/vList2"/>
    <dgm:cxn modelId="{F2AF6C7C-2F21-4A0F-A234-7C7E6E7949BD}" type="presParOf" srcId="{888C32E2-A364-4297-98F1-A2B0543132A1}" destId="{6174BFCC-6A21-4FFE-A4EA-6DAB0B029E0D}" srcOrd="2" destOrd="0" presId="urn:microsoft.com/office/officeart/2005/8/layout/vList2"/>
    <dgm:cxn modelId="{1DDF3312-672D-4F17-B8C3-CED33F3C84C0}" type="presParOf" srcId="{888C32E2-A364-4297-98F1-A2B0543132A1}" destId="{09FA28A2-BF3F-45F6-9E2D-A77492F9E062}" srcOrd="3" destOrd="0" presId="urn:microsoft.com/office/officeart/2005/8/layout/vList2"/>
    <dgm:cxn modelId="{4886BC44-87E3-47B4-9001-3AF4F1A8862B}" type="presParOf" srcId="{888C32E2-A364-4297-98F1-A2B0543132A1}" destId="{469D46BD-4288-4B8C-B7D1-E2217E5FAF90}" srcOrd="4" destOrd="0" presId="urn:microsoft.com/office/officeart/2005/8/layout/vList2"/>
    <dgm:cxn modelId="{C571F8D8-10D8-49B8-B1C3-8FF0B028B7CC}" type="presParOf" srcId="{888C32E2-A364-4297-98F1-A2B0543132A1}" destId="{86750A47-1A87-4A02-AFE4-A8AA0D6F5494}" srcOrd="5" destOrd="0" presId="urn:microsoft.com/office/officeart/2005/8/layout/vList2"/>
    <dgm:cxn modelId="{A5425861-5FE9-425A-99F8-190D709488D3}" type="presParOf" srcId="{888C32E2-A364-4297-98F1-A2B0543132A1}" destId="{0237FC16-136E-4B10-BE64-8E5BA49DFBB6}" srcOrd="6" destOrd="0" presId="urn:microsoft.com/office/officeart/2005/8/layout/vList2"/>
    <dgm:cxn modelId="{CC9D98D5-14F1-4AA1-B01B-3FE2D48B9268}" type="presParOf" srcId="{888C32E2-A364-4297-98F1-A2B0543132A1}" destId="{6211610B-BB3C-4965-B542-9DDF7D17686C}"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313D20-7717-4711-8B2B-7C0747F25B2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E45437F-7410-4166-B6B9-D49377312668}">
      <dgm:prSet custT="1"/>
      <dgm:spPr/>
      <dgm:t>
        <a:bodyPr/>
        <a:lstStyle/>
        <a:p>
          <a:r>
            <a:rPr lang="en-US" sz="2000" dirty="0">
              <a:solidFill>
                <a:schemeClr val="tx1"/>
              </a:solidFill>
            </a:rPr>
            <a:t>High quality programs produce high quality outcomes (</a:t>
          </a:r>
          <a:r>
            <a:rPr lang="en-US" sz="2000" dirty="0" err="1">
              <a:solidFill>
                <a:schemeClr val="tx1"/>
              </a:solidFill>
            </a:rPr>
            <a:t>Elango</a:t>
          </a:r>
          <a:r>
            <a:rPr lang="en-US" sz="2000" dirty="0">
              <a:solidFill>
                <a:schemeClr val="tx1"/>
              </a:solidFill>
            </a:rPr>
            <a:t> et al., 2016)</a:t>
          </a:r>
        </a:p>
      </dgm:t>
    </dgm:pt>
    <dgm:pt modelId="{FA39DE5D-2ABB-48D0-BCBB-AE9CF88D36E5}" type="parTrans" cxnId="{34D1889A-D50B-453D-ADEC-C50464598B97}">
      <dgm:prSet/>
      <dgm:spPr/>
      <dgm:t>
        <a:bodyPr/>
        <a:lstStyle/>
        <a:p>
          <a:endParaRPr lang="en-US"/>
        </a:p>
      </dgm:t>
    </dgm:pt>
    <dgm:pt modelId="{0994DABF-12D3-4CDA-8A9D-B7CAAB7491BD}" type="sibTrans" cxnId="{34D1889A-D50B-453D-ADEC-C50464598B97}">
      <dgm:prSet/>
      <dgm:spPr/>
      <dgm:t>
        <a:bodyPr/>
        <a:lstStyle/>
        <a:p>
          <a:endParaRPr lang="en-US"/>
        </a:p>
      </dgm:t>
    </dgm:pt>
    <dgm:pt modelId="{76285F57-808A-458D-A469-287266D8558B}">
      <dgm:prSet custT="1"/>
      <dgm:spPr/>
      <dgm:t>
        <a:bodyPr/>
        <a:lstStyle/>
        <a:p>
          <a:r>
            <a:rPr lang="en-US" sz="2000" dirty="0">
              <a:solidFill>
                <a:schemeClr val="tx1"/>
              </a:solidFill>
            </a:rPr>
            <a:t>Collaborative community approaches strengthen positive outcomes for children and families (Heckman, 2015)</a:t>
          </a:r>
        </a:p>
      </dgm:t>
    </dgm:pt>
    <dgm:pt modelId="{1203F983-E79D-475B-B654-B226DC751AE0}" type="parTrans" cxnId="{5C19386C-5D90-4BF5-8032-ACE2666E93A6}">
      <dgm:prSet/>
      <dgm:spPr/>
      <dgm:t>
        <a:bodyPr/>
        <a:lstStyle/>
        <a:p>
          <a:endParaRPr lang="en-US"/>
        </a:p>
      </dgm:t>
    </dgm:pt>
    <dgm:pt modelId="{27B4C130-3CD1-4823-9C20-1EBFC0A2996A}" type="sibTrans" cxnId="{5C19386C-5D90-4BF5-8032-ACE2666E93A6}">
      <dgm:prSet/>
      <dgm:spPr/>
      <dgm:t>
        <a:bodyPr/>
        <a:lstStyle/>
        <a:p>
          <a:endParaRPr lang="en-US"/>
        </a:p>
      </dgm:t>
    </dgm:pt>
    <dgm:pt modelId="{4ABEE38F-8C6A-46E6-9FA3-111D30D00041}">
      <dgm:prSet custT="1"/>
      <dgm:spPr/>
      <dgm:t>
        <a:bodyPr/>
        <a:lstStyle/>
        <a:p>
          <a:r>
            <a:rPr lang="en-US" sz="2000" dirty="0">
              <a:solidFill>
                <a:schemeClr val="tx1"/>
              </a:solidFill>
            </a:rPr>
            <a:t>Effective transitions increase positive child outcomes (</a:t>
          </a:r>
          <a:r>
            <a:rPr lang="en-US" sz="2000" dirty="0" err="1">
              <a:solidFill>
                <a:schemeClr val="tx1"/>
              </a:solidFill>
            </a:rPr>
            <a:t>LoCasale</a:t>
          </a:r>
          <a:r>
            <a:rPr lang="en-US" sz="2000" dirty="0">
              <a:solidFill>
                <a:schemeClr val="tx1"/>
              </a:solidFill>
            </a:rPr>
            <a:t>-Crouch et al., 2008)</a:t>
          </a:r>
        </a:p>
      </dgm:t>
    </dgm:pt>
    <dgm:pt modelId="{224CF845-62EF-4EBD-8CB2-6FCF6B96D9B5}" type="parTrans" cxnId="{AEF3BDA9-05C3-4BC6-A52F-3EDF016DDD7B}">
      <dgm:prSet/>
      <dgm:spPr/>
      <dgm:t>
        <a:bodyPr/>
        <a:lstStyle/>
        <a:p>
          <a:endParaRPr lang="en-US"/>
        </a:p>
      </dgm:t>
    </dgm:pt>
    <dgm:pt modelId="{654C1094-40A8-4F23-A639-81A2A7507FC2}" type="sibTrans" cxnId="{AEF3BDA9-05C3-4BC6-A52F-3EDF016DDD7B}">
      <dgm:prSet/>
      <dgm:spPr/>
      <dgm:t>
        <a:bodyPr/>
        <a:lstStyle/>
        <a:p>
          <a:endParaRPr lang="en-US"/>
        </a:p>
      </dgm:t>
    </dgm:pt>
    <dgm:pt modelId="{9644E4AA-AE75-4DDE-8D7D-9D6FB2C83737}">
      <dgm:prSet custT="1"/>
      <dgm:spPr/>
      <dgm:t>
        <a:bodyPr/>
        <a:lstStyle/>
        <a:p>
          <a:r>
            <a:rPr lang="en-US" sz="2000" dirty="0">
              <a:solidFill>
                <a:schemeClr val="tx1"/>
              </a:solidFill>
            </a:rPr>
            <a:t>Continuity of learning ensures quality experiences every step of the way (NAESP, 2014)</a:t>
          </a:r>
        </a:p>
      </dgm:t>
    </dgm:pt>
    <dgm:pt modelId="{712677A6-8E13-445D-B8F2-9233F57B0DAB}" type="parTrans" cxnId="{376D80BB-FDB4-4082-AFB2-C268CF39EF53}">
      <dgm:prSet/>
      <dgm:spPr/>
      <dgm:t>
        <a:bodyPr/>
        <a:lstStyle/>
        <a:p>
          <a:endParaRPr lang="en-US"/>
        </a:p>
      </dgm:t>
    </dgm:pt>
    <dgm:pt modelId="{83FB92B6-FCF9-4EC9-B980-4662E7FC0AB3}" type="sibTrans" cxnId="{376D80BB-FDB4-4082-AFB2-C268CF39EF53}">
      <dgm:prSet/>
      <dgm:spPr/>
      <dgm:t>
        <a:bodyPr/>
        <a:lstStyle/>
        <a:p>
          <a:endParaRPr lang="en-US"/>
        </a:p>
      </dgm:t>
    </dgm:pt>
    <dgm:pt modelId="{8B7A2322-9CE8-4170-91C9-9644F85EF78C}" type="pres">
      <dgm:prSet presAssocID="{9C313D20-7717-4711-8B2B-7C0747F25B2E}" presName="outerComposite" presStyleCnt="0">
        <dgm:presLayoutVars>
          <dgm:chMax val="5"/>
          <dgm:dir/>
          <dgm:resizeHandles val="exact"/>
        </dgm:presLayoutVars>
      </dgm:prSet>
      <dgm:spPr/>
    </dgm:pt>
    <dgm:pt modelId="{89AE4BE4-92FD-435E-A7E5-F056DCEEAD58}" type="pres">
      <dgm:prSet presAssocID="{9C313D20-7717-4711-8B2B-7C0747F25B2E}" presName="dummyMaxCanvas" presStyleCnt="0">
        <dgm:presLayoutVars/>
      </dgm:prSet>
      <dgm:spPr/>
    </dgm:pt>
    <dgm:pt modelId="{4C849FB6-9AE2-4E77-A555-9DE88CAC6CE3}" type="pres">
      <dgm:prSet presAssocID="{9C313D20-7717-4711-8B2B-7C0747F25B2E}" presName="FourNodes_1" presStyleLbl="node1" presStyleIdx="0" presStyleCnt="4" custLinFactNeighborX="5493" custLinFactNeighborY="-6648">
        <dgm:presLayoutVars>
          <dgm:bulletEnabled val="1"/>
        </dgm:presLayoutVars>
      </dgm:prSet>
      <dgm:spPr/>
    </dgm:pt>
    <dgm:pt modelId="{70479298-D574-4913-830F-A41083D97030}" type="pres">
      <dgm:prSet presAssocID="{9C313D20-7717-4711-8B2B-7C0747F25B2E}" presName="FourNodes_2" presStyleLbl="node1" presStyleIdx="1" presStyleCnt="4" custLinFactNeighborX="-2652" custLinFactNeighborY="-896">
        <dgm:presLayoutVars>
          <dgm:bulletEnabled val="1"/>
        </dgm:presLayoutVars>
      </dgm:prSet>
      <dgm:spPr/>
    </dgm:pt>
    <dgm:pt modelId="{5B98409B-37E1-4138-AD88-137FFC27F9CF}" type="pres">
      <dgm:prSet presAssocID="{9C313D20-7717-4711-8B2B-7C0747F25B2E}" presName="FourNodes_3" presStyleLbl="node1" presStyleIdx="2" presStyleCnt="4" custLinFactNeighborX="-11132" custLinFactNeighborY="6464">
        <dgm:presLayoutVars>
          <dgm:bulletEnabled val="1"/>
        </dgm:presLayoutVars>
      </dgm:prSet>
      <dgm:spPr/>
    </dgm:pt>
    <dgm:pt modelId="{4C8A4D41-D7E2-48A7-9F47-3B5302A892B5}" type="pres">
      <dgm:prSet presAssocID="{9C313D20-7717-4711-8B2B-7C0747F25B2E}" presName="FourNodes_4" presStyleLbl="node1" presStyleIdx="3" presStyleCnt="4" custLinFactNeighborX="-19507" custLinFactNeighborY="-823">
        <dgm:presLayoutVars>
          <dgm:bulletEnabled val="1"/>
        </dgm:presLayoutVars>
      </dgm:prSet>
      <dgm:spPr/>
    </dgm:pt>
    <dgm:pt modelId="{B019E984-8226-45FE-A236-F1644C449A31}" type="pres">
      <dgm:prSet presAssocID="{9C313D20-7717-4711-8B2B-7C0747F25B2E}" presName="FourConn_1-2" presStyleLbl="fgAccFollowNode1" presStyleIdx="0" presStyleCnt="3" custLinFactNeighborX="25389" custLinFactNeighborY="-1219">
        <dgm:presLayoutVars>
          <dgm:bulletEnabled val="1"/>
        </dgm:presLayoutVars>
      </dgm:prSet>
      <dgm:spPr/>
    </dgm:pt>
    <dgm:pt modelId="{B9593786-C84D-4D6F-8369-A1AE6E2A13BF}" type="pres">
      <dgm:prSet presAssocID="{9C313D20-7717-4711-8B2B-7C0747F25B2E}" presName="FourConn_2-3" presStyleLbl="fgAccFollowNode1" presStyleIdx="1" presStyleCnt="3" custLinFactNeighborX="-65074" custLinFactNeighborY="3787">
        <dgm:presLayoutVars>
          <dgm:bulletEnabled val="1"/>
        </dgm:presLayoutVars>
      </dgm:prSet>
      <dgm:spPr/>
    </dgm:pt>
    <dgm:pt modelId="{781E8949-BA9D-44BD-83DF-183604E3F0D3}" type="pres">
      <dgm:prSet presAssocID="{9C313D20-7717-4711-8B2B-7C0747F25B2E}" presName="FourConn_3-4" presStyleLbl="fgAccFollowNode1" presStyleIdx="2" presStyleCnt="3" custLinFactX="-58811" custLinFactNeighborX="-100000" custLinFactNeighborY="2095">
        <dgm:presLayoutVars>
          <dgm:bulletEnabled val="1"/>
        </dgm:presLayoutVars>
      </dgm:prSet>
      <dgm:spPr/>
    </dgm:pt>
    <dgm:pt modelId="{D21272D4-CB66-44C9-91B3-5C186D4680D5}" type="pres">
      <dgm:prSet presAssocID="{9C313D20-7717-4711-8B2B-7C0747F25B2E}" presName="FourNodes_1_text" presStyleLbl="node1" presStyleIdx="3" presStyleCnt="4">
        <dgm:presLayoutVars>
          <dgm:bulletEnabled val="1"/>
        </dgm:presLayoutVars>
      </dgm:prSet>
      <dgm:spPr/>
    </dgm:pt>
    <dgm:pt modelId="{DDCA413E-992C-4900-874C-394B245E7949}" type="pres">
      <dgm:prSet presAssocID="{9C313D20-7717-4711-8B2B-7C0747F25B2E}" presName="FourNodes_2_text" presStyleLbl="node1" presStyleIdx="3" presStyleCnt="4">
        <dgm:presLayoutVars>
          <dgm:bulletEnabled val="1"/>
        </dgm:presLayoutVars>
      </dgm:prSet>
      <dgm:spPr/>
    </dgm:pt>
    <dgm:pt modelId="{F4BB2DDE-C6D5-41EC-B291-BD08565C1D73}" type="pres">
      <dgm:prSet presAssocID="{9C313D20-7717-4711-8B2B-7C0747F25B2E}" presName="FourNodes_3_text" presStyleLbl="node1" presStyleIdx="3" presStyleCnt="4">
        <dgm:presLayoutVars>
          <dgm:bulletEnabled val="1"/>
        </dgm:presLayoutVars>
      </dgm:prSet>
      <dgm:spPr/>
    </dgm:pt>
    <dgm:pt modelId="{5258BCA2-9C38-4C55-8E5F-9C76A3C157DA}" type="pres">
      <dgm:prSet presAssocID="{9C313D20-7717-4711-8B2B-7C0747F25B2E}" presName="FourNodes_4_text" presStyleLbl="node1" presStyleIdx="3" presStyleCnt="4">
        <dgm:presLayoutVars>
          <dgm:bulletEnabled val="1"/>
        </dgm:presLayoutVars>
      </dgm:prSet>
      <dgm:spPr/>
    </dgm:pt>
  </dgm:ptLst>
  <dgm:cxnLst>
    <dgm:cxn modelId="{A9579913-FD8C-40A2-B904-6CED057890E5}" type="presOf" srcId="{76285F57-808A-458D-A469-287266D8558B}" destId="{70479298-D574-4913-830F-A41083D97030}" srcOrd="0" destOrd="0" presId="urn:microsoft.com/office/officeart/2005/8/layout/vProcess5"/>
    <dgm:cxn modelId="{5F51C91C-6594-4C35-99C6-012DFAA2EE0B}" type="presOf" srcId="{9C313D20-7717-4711-8B2B-7C0747F25B2E}" destId="{8B7A2322-9CE8-4170-91C9-9644F85EF78C}" srcOrd="0" destOrd="0" presId="urn:microsoft.com/office/officeart/2005/8/layout/vProcess5"/>
    <dgm:cxn modelId="{E8FDF330-4DBD-43CD-BDBB-2CC74C0D22D9}" type="presOf" srcId="{76285F57-808A-458D-A469-287266D8558B}" destId="{DDCA413E-992C-4900-874C-394B245E7949}" srcOrd="1" destOrd="0" presId="urn:microsoft.com/office/officeart/2005/8/layout/vProcess5"/>
    <dgm:cxn modelId="{0A233B3F-68D1-4E5A-8EFD-B94C7CC50449}" type="presOf" srcId="{4ABEE38F-8C6A-46E6-9FA3-111D30D00041}" destId="{5B98409B-37E1-4138-AD88-137FFC27F9CF}" srcOrd="0" destOrd="0" presId="urn:microsoft.com/office/officeart/2005/8/layout/vProcess5"/>
    <dgm:cxn modelId="{B301C93F-4764-4567-B265-036A5B399889}" type="presOf" srcId="{0994DABF-12D3-4CDA-8A9D-B7CAAB7491BD}" destId="{B019E984-8226-45FE-A236-F1644C449A31}" srcOrd="0" destOrd="0" presId="urn:microsoft.com/office/officeart/2005/8/layout/vProcess5"/>
    <dgm:cxn modelId="{9764785E-7188-4759-8219-A60CF905D785}" type="presOf" srcId="{4ABEE38F-8C6A-46E6-9FA3-111D30D00041}" destId="{F4BB2DDE-C6D5-41EC-B291-BD08565C1D73}" srcOrd="1" destOrd="0" presId="urn:microsoft.com/office/officeart/2005/8/layout/vProcess5"/>
    <dgm:cxn modelId="{5C19386C-5D90-4BF5-8032-ACE2666E93A6}" srcId="{9C313D20-7717-4711-8B2B-7C0747F25B2E}" destId="{76285F57-808A-458D-A469-287266D8558B}" srcOrd="1" destOrd="0" parTransId="{1203F983-E79D-475B-B654-B226DC751AE0}" sibTransId="{27B4C130-3CD1-4823-9C20-1EBFC0A2996A}"/>
    <dgm:cxn modelId="{5A26BF6C-3F93-4735-83F4-ED7DB18A91B1}" type="presOf" srcId="{27B4C130-3CD1-4823-9C20-1EBFC0A2996A}" destId="{B9593786-C84D-4D6F-8369-A1AE6E2A13BF}" srcOrd="0" destOrd="0" presId="urn:microsoft.com/office/officeart/2005/8/layout/vProcess5"/>
    <dgm:cxn modelId="{903A517E-7466-4613-9C7B-A68C5528380E}" type="presOf" srcId="{4E45437F-7410-4166-B6B9-D49377312668}" destId="{D21272D4-CB66-44C9-91B3-5C186D4680D5}" srcOrd="1" destOrd="0" presId="urn:microsoft.com/office/officeart/2005/8/layout/vProcess5"/>
    <dgm:cxn modelId="{34D1889A-D50B-453D-ADEC-C50464598B97}" srcId="{9C313D20-7717-4711-8B2B-7C0747F25B2E}" destId="{4E45437F-7410-4166-B6B9-D49377312668}" srcOrd="0" destOrd="0" parTransId="{FA39DE5D-2ABB-48D0-BCBB-AE9CF88D36E5}" sibTransId="{0994DABF-12D3-4CDA-8A9D-B7CAAB7491BD}"/>
    <dgm:cxn modelId="{0AFD869C-5728-435D-8D43-242F8058D852}" type="presOf" srcId="{9644E4AA-AE75-4DDE-8D7D-9D6FB2C83737}" destId="{4C8A4D41-D7E2-48A7-9F47-3B5302A892B5}" srcOrd="0" destOrd="0" presId="urn:microsoft.com/office/officeart/2005/8/layout/vProcess5"/>
    <dgm:cxn modelId="{AEF3BDA9-05C3-4BC6-A52F-3EDF016DDD7B}" srcId="{9C313D20-7717-4711-8B2B-7C0747F25B2E}" destId="{4ABEE38F-8C6A-46E6-9FA3-111D30D00041}" srcOrd="2" destOrd="0" parTransId="{224CF845-62EF-4EBD-8CB2-6FCF6B96D9B5}" sibTransId="{654C1094-40A8-4F23-A639-81A2A7507FC2}"/>
    <dgm:cxn modelId="{376D80BB-FDB4-4082-AFB2-C268CF39EF53}" srcId="{9C313D20-7717-4711-8B2B-7C0747F25B2E}" destId="{9644E4AA-AE75-4DDE-8D7D-9D6FB2C83737}" srcOrd="3" destOrd="0" parTransId="{712677A6-8E13-445D-B8F2-9233F57B0DAB}" sibTransId="{83FB92B6-FCF9-4EC9-B980-4662E7FC0AB3}"/>
    <dgm:cxn modelId="{1AAF04CE-D3BE-4DD4-AF1E-64BCF3C823CC}" type="presOf" srcId="{654C1094-40A8-4F23-A639-81A2A7507FC2}" destId="{781E8949-BA9D-44BD-83DF-183604E3F0D3}" srcOrd="0" destOrd="0" presId="urn:microsoft.com/office/officeart/2005/8/layout/vProcess5"/>
    <dgm:cxn modelId="{269CBBE0-964F-4DD8-9D39-7979D790EDF5}" type="presOf" srcId="{9644E4AA-AE75-4DDE-8D7D-9D6FB2C83737}" destId="{5258BCA2-9C38-4C55-8E5F-9C76A3C157DA}" srcOrd="1" destOrd="0" presId="urn:microsoft.com/office/officeart/2005/8/layout/vProcess5"/>
    <dgm:cxn modelId="{8E6A57F0-B31B-413B-9B01-0DD6C58644B8}" type="presOf" srcId="{4E45437F-7410-4166-B6B9-D49377312668}" destId="{4C849FB6-9AE2-4E77-A555-9DE88CAC6CE3}" srcOrd="0" destOrd="0" presId="urn:microsoft.com/office/officeart/2005/8/layout/vProcess5"/>
    <dgm:cxn modelId="{4BA81FEC-42C3-46E8-846C-AC01292F3C71}" type="presParOf" srcId="{8B7A2322-9CE8-4170-91C9-9644F85EF78C}" destId="{89AE4BE4-92FD-435E-A7E5-F056DCEEAD58}" srcOrd="0" destOrd="0" presId="urn:microsoft.com/office/officeart/2005/8/layout/vProcess5"/>
    <dgm:cxn modelId="{5556EBE0-55D4-403B-A146-59AE927E82C0}" type="presParOf" srcId="{8B7A2322-9CE8-4170-91C9-9644F85EF78C}" destId="{4C849FB6-9AE2-4E77-A555-9DE88CAC6CE3}" srcOrd="1" destOrd="0" presId="urn:microsoft.com/office/officeart/2005/8/layout/vProcess5"/>
    <dgm:cxn modelId="{29B52B4A-5CFF-4EBF-929F-3316B3D59E24}" type="presParOf" srcId="{8B7A2322-9CE8-4170-91C9-9644F85EF78C}" destId="{70479298-D574-4913-830F-A41083D97030}" srcOrd="2" destOrd="0" presId="urn:microsoft.com/office/officeart/2005/8/layout/vProcess5"/>
    <dgm:cxn modelId="{E92AF699-E667-44FF-A06C-7FE66832D3D8}" type="presParOf" srcId="{8B7A2322-9CE8-4170-91C9-9644F85EF78C}" destId="{5B98409B-37E1-4138-AD88-137FFC27F9CF}" srcOrd="3" destOrd="0" presId="urn:microsoft.com/office/officeart/2005/8/layout/vProcess5"/>
    <dgm:cxn modelId="{04DAC8BD-AF56-40B9-B000-8DF755E2BF91}" type="presParOf" srcId="{8B7A2322-9CE8-4170-91C9-9644F85EF78C}" destId="{4C8A4D41-D7E2-48A7-9F47-3B5302A892B5}" srcOrd="4" destOrd="0" presId="urn:microsoft.com/office/officeart/2005/8/layout/vProcess5"/>
    <dgm:cxn modelId="{D8FF4E85-2C5C-4B03-A35C-B6B1831A0B71}" type="presParOf" srcId="{8B7A2322-9CE8-4170-91C9-9644F85EF78C}" destId="{B019E984-8226-45FE-A236-F1644C449A31}" srcOrd="5" destOrd="0" presId="urn:microsoft.com/office/officeart/2005/8/layout/vProcess5"/>
    <dgm:cxn modelId="{066EA7CC-E3B8-4A01-BCD9-FCAEEA00F33C}" type="presParOf" srcId="{8B7A2322-9CE8-4170-91C9-9644F85EF78C}" destId="{B9593786-C84D-4D6F-8369-A1AE6E2A13BF}" srcOrd="6" destOrd="0" presId="urn:microsoft.com/office/officeart/2005/8/layout/vProcess5"/>
    <dgm:cxn modelId="{97CF9DF2-2D23-4D25-A731-50DC8446CC13}" type="presParOf" srcId="{8B7A2322-9CE8-4170-91C9-9644F85EF78C}" destId="{781E8949-BA9D-44BD-83DF-183604E3F0D3}" srcOrd="7" destOrd="0" presId="urn:microsoft.com/office/officeart/2005/8/layout/vProcess5"/>
    <dgm:cxn modelId="{012FE130-FF1B-4325-BD79-E04D398CE916}" type="presParOf" srcId="{8B7A2322-9CE8-4170-91C9-9644F85EF78C}" destId="{D21272D4-CB66-44C9-91B3-5C186D4680D5}" srcOrd="8" destOrd="0" presId="urn:microsoft.com/office/officeart/2005/8/layout/vProcess5"/>
    <dgm:cxn modelId="{F0294184-B23B-463F-ABE2-9F2BE96D670A}" type="presParOf" srcId="{8B7A2322-9CE8-4170-91C9-9644F85EF78C}" destId="{DDCA413E-992C-4900-874C-394B245E7949}" srcOrd="9" destOrd="0" presId="urn:microsoft.com/office/officeart/2005/8/layout/vProcess5"/>
    <dgm:cxn modelId="{C19D0B2A-CF16-4F4F-9407-65DB2FA4D286}" type="presParOf" srcId="{8B7A2322-9CE8-4170-91C9-9644F85EF78C}" destId="{F4BB2DDE-C6D5-41EC-B291-BD08565C1D73}" srcOrd="10" destOrd="0" presId="urn:microsoft.com/office/officeart/2005/8/layout/vProcess5"/>
    <dgm:cxn modelId="{B7230D68-FCD2-4AA3-AC81-4C86E6424C57}" type="presParOf" srcId="{8B7A2322-9CE8-4170-91C9-9644F85EF78C}" destId="{5258BCA2-9C38-4C55-8E5F-9C76A3C157DA}"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97F80-B3E6-43B5-BE73-C5EBA067AE3A}">
      <dsp:nvSpPr>
        <dsp:cNvPr id="0" name=""/>
        <dsp:cNvSpPr/>
      </dsp:nvSpPr>
      <dsp:spPr>
        <a:xfrm>
          <a:off x="0" y="321243"/>
          <a:ext cx="8116510"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Calibri Light" panose="020F0302020204030204"/>
            </a:rPr>
            <a:t>Quality and Availability of Programs in the Community</a:t>
          </a:r>
          <a:endParaRPr lang="en-US" sz="2800" b="1" kern="1200" dirty="0">
            <a:solidFill>
              <a:schemeClr val="tx1"/>
            </a:solidFill>
          </a:endParaRPr>
        </a:p>
      </dsp:txBody>
      <dsp:txXfrm>
        <a:off x="32784" y="354027"/>
        <a:ext cx="8050942" cy="606012"/>
      </dsp:txXfrm>
    </dsp:sp>
    <dsp:sp modelId="{CCB13CE1-5831-4A2B-87C8-FB9DFDE36758}">
      <dsp:nvSpPr>
        <dsp:cNvPr id="0" name=""/>
        <dsp:cNvSpPr/>
      </dsp:nvSpPr>
      <dsp:spPr>
        <a:xfrm>
          <a:off x="0" y="992823"/>
          <a:ext cx="811651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699" tIns="35560" rIns="199136" bIns="35560" numCol="1" spcCol="1270" anchor="t" anchorCtr="0">
          <a:noAutofit/>
        </a:bodyPr>
        <a:lstStyle/>
        <a:p>
          <a:pPr marL="228600" lvl="1" indent="-228600" algn="l" defTabSz="977900" rtl="0">
            <a:lnSpc>
              <a:spcPct val="90000"/>
            </a:lnSpc>
            <a:spcBef>
              <a:spcPct val="0"/>
            </a:spcBef>
            <a:spcAft>
              <a:spcPct val="20000"/>
            </a:spcAft>
            <a:buChar char="•"/>
          </a:pPr>
          <a:endParaRPr lang="en-US" sz="2200" kern="1200" dirty="0"/>
        </a:p>
      </dsp:txBody>
      <dsp:txXfrm>
        <a:off x="0" y="992823"/>
        <a:ext cx="8116510" cy="463680"/>
      </dsp:txXfrm>
    </dsp:sp>
    <dsp:sp modelId="{6174BFCC-6A21-4FFE-A4EA-6DAB0B029E0D}">
      <dsp:nvSpPr>
        <dsp:cNvPr id="0" name=""/>
        <dsp:cNvSpPr/>
      </dsp:nvSpPr>
      <dsp:spPr>
        <a:xfrm>
          <a:off x="0" y="1456503"/>
          <a:ext cx="8116510" cy="6715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tx1"/>
              </a:solidFill>
              <a:latin typeface="Calibri Light" panose="020F0302020204030204"/>
            </a:rPr>
            <a:t> Collaboration within the Community</a:t>
          </a:r>
          <a:endParaRPr lang="en-US" sz="2800" b="1" kern="1200" dirty="0">
            <a:solidFill>
              <a:schemeClr val="tx1"/>
            </a:solidFill>
          </a:endParaRPr>
        </a:p>
      </dsp:txBody>
      <dsp:txXfrm>
        <a:off x="32784" y="1489287"/>
        <a:ext cx="8050942" cy="606012"/>
      </dsp:txXfrm>
    </dsp:sp>
    <dsp:sp modelId="{09FA28A2-BF3F-45F6-9E2D-A77492F9E062}">
      <dsp:nvSpPr>
        <dsp:cNvPr id="0" name=""/>
        <dsp:cNvSpPr/>
      </dsp:nvSpPr>
      <dsp:spPr>
        <a:xfrm>
          <a:off x="0" y="2128083"/>
          <a:ext cx="811651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699" tIns="35560" rIns="199136" bIns="35560" numCol="1" spcCol="1270" anchor="t" anchorCtr="0">
          <a:noAutofit/>
        </a:bodyPr>
        <a:lstStyle/>
        <a:p>
          <a:pPr marL="228600" lvl="1" indent="-228600" algn="l" defTabSz="977900" rtl="0">
            <a:lnSpc>
              <a:spcPct val="90000"/>
            </a:lnSpc>
            <a:spcBef>
              <a:spcPct val="0"/>
            </a:spcBef>
            <a:spcAft>
              <a:spcPct val="20000"/>
            </a:spcAft>
            <a:buChar char="•"/>
          </a:pPr>
          <a:endParaRPr lang="en-US" sz="2200" kern="1200" dirty="0"/>
        </a:p>
      </dsp:txBody>
      <dsp:txXfrm>
        <a:off x="0" y="2128083"/>
        <a:ext cx="8116510" cy="463680"/>
      </dsp:txXfrm>
    </dsp:sp>
    <dsp:sp modelId="{469D46BD-4288-4B8C-B7D1-E2217E5FAF90}">
      <dsp:nvSpPr>
        <dsp:cNvPr id="0" name=""/>
        <dsp:cNvSpPr/>
      </dsp:nvSpPr>
      <dsp:spPr>
        <a:xfrm>
          <a:off x="0" y="2574820"/>
          <a:ext cx="8116510" cy="6715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Calibri Light" panose="020F0302020204030204"/>
            </a:rPr>
            <a:t>Effective Transitions</a:t>
          </a:r>
        </a:p>
      </dsp:txBody>
      <dsp:txXfrm>
        <a:off x="32784" y="2607604"/>
        <a:ext cx="8050942" cy="606012"/>
      </dsp:txXfrm>
    </dsp:sp>
    <dsp:sp modelId="{86750A47-1A87-4A02-AFE4-A8AA0D6F5494}">
      <dsp:nvSpPr>
        <dsp:cNvPr id="0" name=""/>
        <dsp:cNvSpPr/>
      </dsp:nvSpPr>
      <dsp:spPr>
        <a:xfrm>
          <a:off x="0" y="3263343"/>
          <a:ext cx="811651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699" tIns="35560" rIns="199136" bIns="35560" numCol="1" spcCol="1270" anchor="t" anchorCtr="0">
          <a:noAutofit/>
        </a:bodyPr>
        <a:lstStyle/>
        <a:p>
          <a:pPr marL="228600" lvl="1" indent="-228600" algn="l" defTabSz="977900" rtl="0">
            <a:lnSpc>
              <a:spcPct val="90000"/>
            </a:lnSpc>
            <a:spcBef>
              <a:spcPct val="0"/>
            </a:spcBef>
            <a:spcAft>
              <a:spcPct val="20000"/>
            </a:spcAft>
            <a:buChar char="•"/>
          </a:pPr>
          <a:endParaRPr lang="en-US" sz="2200" b="0" i="0" kern="1200" dirty="0">
            <a:latin typeface="+mn-lt"/>
          </a:endParaRPr>
        </a:p>
      </dsp:txBody>
      <dsp:txXfrm>
        <a:off x="0" y="3263343"/>
        <a:ext cx="8116510" cy="463680"/>
      </dsp:txXfrm>
    </dsp:sp>
    <dsp:sp modelId="{0237FC16-136E-4B10-BE64-8E5BA49DFBB6}">
      <dsp:nvSpPr>
        <dsp:cNvPr id="0" name=""/>
        <dsp:cNvSpPr/>
      </dsp:nvSpPr>
      <dsp:spPr>
        <a:xfrm>
          <a:off x="0" y="3727023"/>
          <a:ext cx="8116510" cy="6715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tx1"/>
              </a:solidFill>
              <a:latin typeface="Calibri Light" panose="020F0302020204030204"/>
            </a:rPr>
            <a:t>Continuity of Learning across Early Learning</a:t>
          </a:r>
        </a:p>
      </dsp:txBody>
      <dsp:txXfrm>
        <a:off x="32784" y="3759807"/>
        <a:ext cx="8050942" cy="606012"/>
      </dsp:txXfrm>
    </dsp:sp>
    <dsp:sp modelId="{6211610B-BB3C-4965-B542-9DDF7D17686C}">
      <dsp:nvSpPr>
        <dsp:cNvPr id="0" name=""/>
        <dsp:cNvSpPr/>
      </dsp:nvSpPr>
      <dsp:spPr>
        <a:xfrm>
          <a:off x="0" y="4398603"/>
          <a:ext cx="811651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699" tIns="35560" rIns="199136" bIns="35560" numCol="1" spcCol="1270" anchor="t" anchorCtr="0">
          <a:noAutofit/>
        </a:bodyPr>
        <a:lstStyle/>
        <a:p>
          <a:pPr marL="228600" lvl="1" indent="-228600" algn="l" defTabSz="977900" rtl="0">
            <a:lnSpc>
              <a:spcPct val="90000"/>
            </a:lnSpc>
            <a:spcBef>
              <a:spcPct val="0"/>
            </a:spcBef>
            <a:spcAft>
              <a:spcPct val="20000"/>
            </a:spcAft>
            <a:buChar char="•"/>
          </a:pPr>
          <a:endParaRPr lang="en-US" sz="2200" kern="1200" dirty="0">
            <a:latin typeface="Calibri Light" panose="020F0302020204030204"/>
          </a:endParaRPr>
        </a:p>
      </dsp:txBody>
      <dsp:txXfrm>
        <a:off x="0" y="4398603"/>
        <a:ext cx="8116510" cy="46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49FB6-9AE2-4E77-A555-9DE88CAC6CE3}">
      <dsp:nvSpPr>
        <dsp:cNvPr id="0" name=""/>
        <dsp:cNvSpPr/>
      </dsp:nvSpPr>
      <dsp:spPr>
        <a:xfrm>
          <a:off x="386023" y="0"/>
          <a:ext cx="7027557" cy="95155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High quality programs produce high quality outcomes (</a:t>
          </a:r>
          <a:r>
            <a:rPr lang="en-US" sz="2000" kern="1200" dirty="0" err="1">
              <a:solidFill>
                <a:schemeClr val="tx1"/>
              </a:solidFill>
            </a:rPr>
            <a:t>Elango</a:t>
          </a:r>
          <a:r>
            <a:rPr lang="en-US" sz="2000" kern="1200" dirty="0">
              <a:solidFill>
                <a:schemeClr val="tx1"/>
              </a:solidFill>
            </a:rPr>
            <a:t> et al., 2016)</a:t>
          </a:r>
        </a:p>
      </dsp:txBody>
      <dsp:txXfrm>
        <a:off x="413893" y="27870"/>
        <a:ext cx="5920347" cy="895816"/>
      </dsp:txXfrm>
    </dsp:sp>
    <dsp:sp modelId="{70479298-D574-4913-830F-A41083D97030}">
      <dsp:nvSpPr>
        <dsp:cNvPr id="0" name=""/>
        <dsp:cNvSpPr/>
      </dsp:nvSpPr>
      <dsp:spPr>
        <a:xfrm>
          <a:off x="402187" y="1116040"/>
          <a:ext cx="7027557" cy="9515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Collaborative community approaches strengthen positive outcomes for children and families (Heckman, 2015)</a:t>
          </a:r>
        </a:p>
      </dsp:txBody>
      <dsp:txXfrm>
        <a:off x="430057" y="1143910"/>
        <a:ext cx="5764747" cy="895816"/>
      </dsp:txXfrm>
    </dsp:sp>
    <dsp:sp modelId="{5B98409B-37E1-4138-AD88-137FFC27F9CF}">
      <dsp:nvSpPr>
        <dsp:cNvPr id="0" name=""/>
        <dsp:cNvSpPr/>
      </dsp:nvSpPr>
      <dsp:spPr>
        <a:xfrm>
          <a:off x="386023" y="2310642"/>
          <a:ext cx="7027557" cy="95155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Effective transitions increase positive child outcomes (</a:t>
          </a:r>
          <a:r>
            <a:rPr lang="en-US" sz="2000" kern="1200" dirty="0" err="1">
              <a:solidFill>
                <a:schemeClr val="tx1"/>
              </a:solidFill>
            </a:rPr>
            <a:t>LoCasale</a:t>
          </a:r>
          <a:r>
            <a:rPr lang="en-US" sz="2000" kern="1200" dirty="0">
              <a:solidFill>
                <a:schemeClr val="tx1"/>
              </a:solidFill>
            </a:rPr>
            <a:t>-Crouch et al., 2008)</a:t>
          </a:r>
        </a:p>
      </dsp:txBody>
      <dsp:txXfrm>
        <a:off x="413893" y="2338512"/>
        <a:ext cx="5773532" cy="895816"/>
      </dsp:txXfrm>
    </dsp:sp>
    <dsp:sp modelId="{4C8A4D41-D7E2-48A7-9F47-3B5302A892B5}">
      <dsp:nvSpPr>
        <dsp:cNvPr id="0" name=""/>
        <dsp:cNvSpPr/>
      </dsp:nvSpPr>
      <dsp:spPr>
        <a:xfrm>
          <a:off x="386023" y="3365869"/>
          <a:ext cx="7027557" cy="9515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Continuity of learning ensures quality experiences every step of the way (NAESP, 2014)</a:t>
          </a:r>
        </a:p>
      </dsp:txBody>
      <dsp:txXfrm>
        <a:off x="413893" y="3393739"/>
        <a:ext cx="5764747" cy="895816"/>
      </dsp:txXfrm>
    </dsp:sp>
    <dsp:sp modelId="{B019E984-8226-45FE-A236-F1644C449A31}">
      <dsp:nvSpPr>
        <dsp:cNvPr id="0" name=""/>
        <dsp:cNvSpPr/>
      </dsp:nvSpPr>
      <dsp:spPr>
        <a:xfrm>
          <a:off x="6566079" y="721266"/>
          <a:ext cx="618511" cy="61851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705244" y="721266"/>
        <a:ext cx="340181" cy="465430"/>
      </dsp:txXfrm>
    </dsp:sp>
    <dsp:sp modelId="{B9593786-C84D-4D6F-8369-A1AE6E2A13BF}">
      <dsp:nvSpPr>
        <dsp:cNvPr id="0" name=""/>
        <dsp:cNvSpPr/>
      </dsp:nvSpPr>
      <dsp:spPr>
        <a:xfrm>
          <a:off x="6595113" y="1876795"/>
          <a:ext cx="618511" cy="618511"/>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734278" y="1876795"/>
        <a:ext cx="340181" cy="465430"/>
      </dsp:txXfrm>
    </dsp:sp>
    <dsp:sp modelId="{781E8949-BA9D-44BD-83DF-183604E3F0D3}">
      <dsp:nvSpPr>
        <dsp:cNvPr id="0" name=""/>
        <dsp:cNvSpPr/>
      </dsp:nvSpPr>
      <dsp:spPr>
        <a:xfrm>
          <a:off x="6595112" y="2990897"/>
          <a:ext cx="618511" cy="61851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734277" y="2990897"/>
        <a:ext cx="340181" cy="4654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1"/>
          </a:xfrm>
          <a:prstGeom prst="rect">
            <a:avLst/>
          </a:prstGeom>
          <a:noFill/>
          <a:ln>
            <a:noFill/>
          </a:ln>
        </p:spPr>
        <p:txBody>
          <a:bodyPr spcFirstLastPara="1" wrap="square" lIns="93300" tIns="46650" rIns="93300" bIns="466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1"/>
          </a:xfrm>
          <a:prstGeom prst="rect">
            <a:avLst/>
          </a:prstGeom>
          <a:noFill/>
          <a:ln>
            <a:noFill/>
          </a:ln>
        </p:spPr>
        <p:txBody>
          <a:bodyPr spcFirstLastPara="1" wrap="square" lIns="93300" tIns="46650" rIns="93300" bIns="466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9"/>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0"/>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notes"/>
          <p:cNvSpPr txBox="1">
            <a:spLocks noGrp="1"/>
          </p:cNvSpPr>
          <p:nvPr>
            <p:ph type="body" idx="1"/>
          </p:nvPr>
        </p:nvSpPr>
        <p:spPr>
          <a:xfrm>
            <a:off x="702310" y="4480004"/>
            <a:ext cx="5618480" cy="3665459"/>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Clr>
                <a:schemeClr val="dk1"/>
              </a:buClr>
              <a:buSzPts val="1100"/>
              <a:buFont typeface="Arial"/>
              <a:buNone/>
            </a:pPr>
            <a:r>
              <a:rPr lang="en-US" dirty="0"/>
              <a:t>~7 minutes</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Welcome to Implementing an early learning needs assessment.</a:t>
            </a:r>
            <a:endParaRPr dirty="0"/>
          </a:p>
        </p:txBody>
      </p:sp>
      <p:sp>
        <p:nvSpPr>
          <p:cNvPr id="229" name="Google Shape;229;p1:notes"/>
          <p:cNvSpPr txBox="1">
            <a:spLocks noGrp="1"/>
          </p:cNvSpPr>
          <p:nvPr>
            <p:ph type="sldNum" idx="12"/>
          </p:nvPr>
        </p:nvSpPr>
        <p:spPr>
          <a:xfrm>
            <a:off x="3978132" y="8842030"/>
            <a:ext cx="3043343" cy="46707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249b2bbd2c_0_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249b2bbd2c_0_1:notes"/>
          <p:cNvSpPr txBox="1">
            <a:spLocks noGrp="1"/>
          </p:cNvSpPr>
          <p:nvPr>
            <p:ph type="body" idx="1"/>
          </p:nvPr>
        </p:nvSpPr>
        <p:spPr>
          <a:xfrm>
            <a:off x="702310" y="4480004"/>
            <a:ext cx="5618400" cy="36654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r>
              <a:rPr lang="en-US" dirty="0"/>
              <a:t>Multiple tools are available to support the process of completing an early learning needs assessment.</a:t>
            </a:r>
          </a:p>
          <a:p>
            <a:pPr marL="171450" lvl="0" indent="-171450" algn="l" rtl="0">
              <a:spcBef>
                <a:spcPts val="0"/>
              </a:spcBef>
              <a:spcAft>
                <a:spcPts val="0"/>
              </a:spcAft>
              <a:buFont typeface="Arial" panose="020B0604020202020204" pitchFamily="34" charset="0"/>
              <a:buChar char="•"/>
            </a:pPr>
            <a:r>
              <a:rPr lang="en-US" dirty="0"/>
              <a:t>The implementation handbook provides a step-by-step process for schools and embeds data tools throughout the process.</a:t>
            </a:r>
          </a:p>
          <a:p>
            <a:pPr marL="171450" lvl="0" indent="-171450" algn="l" rtl="0">
              <a:spcBef>
                <a:spcPts val="0"/>
              </a:spcBef>
              <a:spcAft>
                <a:spcPts val="0"/>
              </a:spcAft>
              <a:buFont typeface="Arial" panose="020B0604020202020204" pitchFamily="34" charset="0"/>
              <a:buChar char="•"/>
            </a:pPr>
            <a:r>
              <a:rPr lang="en-US" dirty="0"/>
              <a:t>The individual data tools support data collection and analysis of an early learning needs assessment.</a:t>
            </a:r>
          </a:p>
          <a:p>
            <a:pPr marL="0" lvl="0" indent="0" algn="l" rtl="0">
              <a:spcBef>
                <a:spcPts val="0"/>
              </a:spcBef>
              <a:spcAft>
                <a:spcPts val="0"/>
              </a:spcAft>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dirty="0"/>
              <a:t>The QR codes displaying on this slide will direct you to additional resources.</a:t>
            </a:r>
          </a:p>
          <a:p>
            <a:pPr marL="0" lvl="0" indent="0" algn="l" rtl="0">
              <a:spcBef>
                <a:spcPts val="0"/>
              </a:spcBef>
              <a:spcAft>
                <a:spcPts val="0"/>
              </a:spcAft>
              <a:buFont typeface="Arial" panose="020B0604020202020204" pitchFamily="34" charset="0"/>
              <a:buNone/>
            </a:pPr>
            <a:r>
              <a:rPr lang="en-US" dirty="0"/>
              <a:t>This concludes our presentation on the ELNA.</a:t>
            </a:r>
          </a:p>
        </p:txBody>
      </p:sp>
      <p:sp>
        <p:nvSpPr>
          <p:cNvPr id="356" name="Google Shape;356;g1249b2bbd2c_0_1: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41093546f_0_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1141093546f_0_7: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By the end of this video, you will be able to answer the following questions: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latin typeface="Calibri"/>
                <a:ea typeface="Calibri"/>
                <a:cs typeface="Calibri"/>
                <a:sym typeface="Calibri"/>
              </a:rPr>
              <a:t>What are the principles of an early learning needs assessment?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latin typeface="Calibri"/>
                <a:ea typeface="Calibri"/>
                <a:cs typeface="Calibri"/>
                <a:sym typeface="Calibri"/>
              </a:rPr>
              <a:t>Where can I find resources to support an early learning needs assessment?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Check by </a:t>
            </a:r>
            <a:r>
              <a:rPr lang="en-US" dirty="0" err="1"/>
              <a:t>angelina</a:t>
            </a:r>
            <a:r>
              <a:rPr lang="en-US" dirty="0"/>
              <a:t> </a:t>
            </a:r>
            <a:r>
              <a:rPr lang="en-US" dirty="0" err="1"/>
              <a:t>fara</a:t>
            </a:r>
            <a:r>
              <a:rPr lang="en-US" dirty="0"/>
              <a:t> from NounProject.com</a:t>
            </a:r>
            <a:endParaRPr dirty="0"/>
          </a:p>
        </p:txBody>
      </p:sp>
      <p:sp>
        <p:nvSpPr>
          <p:cNvPr id="248" name="Google Shape;248;g1141093546f_0_7: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41093546f_0_22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1141093546f_0_226: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Font typeface="Arial" panose="020B0604020202020204" pitchFamily="34" charset="0"/>
              <a:buChar char="•"/>
            </a:pPr>
            <a:r>
              <a:rPr lang="en-US" i="1" dirty="0"/>
              <a:t>CLICK</a:t>
            </a:r>
            <a:r>
              <a:rPr lang="en-US" dirty="0"/>
              <a:t> An early learning needs assessment is part of root cause analysis within the unified improvement plan process.</a:t>
            </a:r>
            <a:endParaRPr dirty="0"/>
          </a:p>
          <a:p>
            <a:pPr marL="171450" lvl="0" indent="-171450" algn="l" rtl="0">
              <a:spcBef>
                <a:spcPts val="0"/>
              </a:spcBef>
              <a:spcAft>
                <a:spcPts val="0"/>
              </a:spcAft>
              <a:buFont typeface="Arial" panose="020B0604020202020204" pitchFamily="34" charset="0"/>
              <a:buChar char="•"/>
            </a:pPr>
            <a:r>
              <a:rPr lang="en-US" dirty="0"/>
              <a:t>Similar to a UIP, an early learning needs assessment draws from both qualitative and quantitative data sources to identify areas of improvement and select effective strategies to increase school readiness, specifically to prepare schools ready to meet the needs of each child. </a:t>
            </a:r>
            <a:endParaRPr dirty="0"/>
          </a:p>
        </p:txBody>
      </p:sp>
      <p:sp>
        <p:nvSpPr>
          <p:cNvPr id="260" name="Google Shape;260;g1141093546f_0_22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b="0" i="0" dirty="0">
                <a:solidFill>
                  <a:srgbClr val="333333"/>
                </a:solidFill>
                <a:effectLst/>
                <a:latin typeface="SourceSansProRegular"/>
              </a:rPr>
              <a:t>The analysis of an ELNA, as a part of continuous improvement, facilitates four research-based principles.</a:t>
            </a:r>
          </a:p>
          <a:p>
            <a:pPr marL="457200" marR="0" lvl="0" indent="-22860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b="0" i="0" dirty="0">
                <a:solidFill>
                  <a:srgbClr val="333333"/>
                </a:solidFill>
                <a:effectLst/>
                <a:latin typeface="SourceSansProRegular"/>
              </a:rPr>
              <a:t>1</a:t>
            </a:r>
            <a:r>
              <a:rPr lang="en-US" b="0" i="0" baseline="30000" dirty="0">
                <a:solidFill>
                  <a:srgbClr val="333333"/>
                </a:solidFill>
                <a:effectLst/>
                <a:latin typeface="SourceSansProRegular"/>
              </a:rPr>
              <a:t>st</a:t>
            </a:r>
            <a:r>
              <a:rPr lang="en-US" b="0" i="0" dirty="0">
                <a:solidFill>
                  <a:srgbClr val="333333"/>
                </a:solidFill>
                <a:effectLst/>
                <a:latin typeface="SourceSansProRegular"/>
              </a:rPr>
              <a:t>: </a:t>
            </a:r>
            <a:r>
              <a:rPr lang="en-US" b="1" dirty="0">
                <a:solidFill>
                  <a:schemeClr val="tx1"/>
                </a:solidFill>
                <a:latin typeface="Calibri Light" panose="020F0302020204030204"/>
              </a:rPr>
              <a:t>Quality and Availability of Programs in the Community </a:t>
            </a:r>
            <a:r>
              <a:rPr lang="en-US" b="0" i="1" dirty="0">
                <a:solidFill>
                  <a:schemeClr val="tx1"/>
                </a:solidFill>
                <a:latin typeface="Calibri Light" panose="020F0302020204030204"/>
              </a:rPr>
              <a:t>CLICK</a:t>
            </a:r>
            <a:endParaRPr lang="en-US" b="0" i="0" dirty="0">
              <a:solidFill>
                <a:srgbClr val="333333"/>
              </a:solidFill>
              <a:effectLst/>
              <a:latin typeface="SourceSansProRegular"/>
            </a:endParaRPr>
          </a:p>
          <a:p>
            <a:pPr>
              <a:lnSpc>
                <a:spcPct val="90000"/>
              </a:lnSpc>
              <a:spcBef>
                <a:spcPts val="1000"/>
              </a:spcBef>
              <a:buFont typeface="Arial" panose="020B0604020202020204" pitchFamily="34" charset="0"/>
              <a:buChar char="•"/>
            </a:pPr>
            <a:r>
              <a:rPr lang="en-US" b="0" i="0" dirty="0">
                <a:solidFill>
                  <a:srgbClr val="333333"/>
                </a:solidFill>
                <a:effectLst/>
                <a:latin typeface="SourceSansProRegular"/>
              </a:rPr>
              <a:t>This principle leads to understanding the landscape of early childhood, assessing the quality of experiences and programming in early childhood and elementary, and the access to both.</a:t>
            </a:r>
          </a:p>
          <a:p>
            <a:pPr marL="228600" indent="0">
              <a:lnSpc>
                <a:spcPct val="90000"/>
              </a:lnSpc>
              <a:spcBef>
                <a:spcPts val="1000"/>
              </a:spcBef>
              <a:buFont typeface="Arial" panose="020B0604020202020204" pitchFamily="34" charset="0"/>
              <a:buNone/>
            </a:pPr>
            <a:r>
              <a:rPr lang="en-US" b="1" i="0" dirty="0">
                <a:solidFill>
                  <a:srgbClr val="333333"/>
                </a:solidFill>
                <a:effectLst/>
                <a:latin typeface="SourceSansProRegular"/>
              </a:rPr>
              <a:t>2</a:t>
            </a:r>
            <a:r>
              <a:rPr lang="en-US" b="1" i="0" baseline="30000" dirty="0">
                <a:solidFill>
                  <a:srgbClr val="333333"/>
                </a:solidFill>
                <a:effectLst/>
                <a:latin typeface="SourceSansProRegular"/>
              </a:rPr>
              <a:t>nd</a:t>
            </a:r>
            <a:r>
              <a:rPr lang="en-US" b="1" i="0" dirty="0">
                <a:solidFill>
                  <a:srgbClr val="333333"/>
                </a:solidFill>
                <a:effectLst/>
                <a:latin typeface="SourceSansProRegular"/>
              </a:rPr>
              <a:t>: Collaboration within the Community </a:t>
            </a:r>
            <a:r>
              <a:rPr lang="en-US" b="0" i="1" dirty="0">
                <a:solidFill>
                  <a:schemeClr val="tx1"/>
                </a:solidFill>
                <a:latin typeface="Calibri Light" panose="020F0302020204030204"/>
              </a:rPr>
              <a:t>CLICK</a:t>
            </a:r>
            <a:endParaRPr lang="en-US" b="1" i="0" dirty="0">
              <a:solidFill>
                <a:srgbClr val="333333"/>
              </a:solidFill>
              <a:effectLst/>
              <a:latin typeface="SourceSansProRegular"/>
            </a:endParaRPr>
          </a:p>
          <a:p>
            <a:pPr algn="l">
              <a:buFont typeface="Arial" panose="020B0604020202020204" pitchFamily="34" charset="0"/>
              <a:buChar char="•"/>
            </a:pPr>
            <a:r>
              <a:rPr lang="en-US" b="0" i="0" dirty="0">
                <a:solidFill>
                  <a:srgbClr val="333333"/>
                </a:solidFill>
                <a:effectLst/>
                <a:latin typeface="SourceSansProRegular"/>
              </a:rPr>
              <a:t>This principle involves creating and strengthening partnerships within the community to collectively support the needs of children and families, specifically during early learning. This principle assesses the available and needed services for families within the community through a community needs analysis. </a:t>
            </a:r>
          </a:p>
          <a:p>
            <a:r>
              <a:rPr lang="en-US" b="1" i="0" dirty="0">
                <a:solidFill>
                  <a:srgbClr val="333333"/>
                </a:solidFill>
                <a:effectLst/>
                <a:latin typeface="SourceSansProRegular"/>
              </a:rPr>
              <a:t>3</a:t>
            </a:r>
            <a:r>
              <a:rPr lang="en-US" b="1" i="0" baseline="30000" dirty="0">
                <a:solidFill>
                  <a:srgbClr val="333333"/>
                </a:solidFill>
                <a:effectLst/>
                <a:latin typeface="SourceSansProRegular"/>
              </a:rPr>
              <a:t>rd</a:t>
            </a:r>
            <a:r>
              <a:rPr lang="en-US" b="1" i="0" dirty="0">
                <a:solidFill>
                  <a:srgbClr val="333333"/>
                </a:solidFill>
                <a:effectLst/>
                <a:latin typeface="SourceSansProRegular"/>
              </a:rPr>
              <a:t>: Effective Transitions </a:t>
            </a:r>
            <a:r>
              <a:rPr lang="en-US" b="0" i="1" dirty="0">
                <a:solidFill>
                  <a:schemeClr val="tx1"/>
                </a:solidFill>
                <a:latin typeface="Calibri Light" panose="020F0302020204030204"/>
              </a:rPr>
              <a:t>CLICK</a:t>
            </a:r>
            <a:endParaRPr lang="en-US" b="1" i="0" dirty="0">
              <a:solidFill>
                <a:srgbClr val="333333"/>
              </a:solidFill>
              <a:effectLst/>
              <a:latin typeface="SourceSansProRegular"/>
            </a:endParaRPr>
          </a:p>
          <a:p>
            <a:pPr>
              <a:buFont typeface="Arial" panose="020B0604020202020204" pitchFamily="34" charset="0"/>
              <a:buChar char="•"/>
            </a:pPr>
            <a:r>
              <a:rPr lang="en-US" b="0" i="0" dirty="0">
                <a:solidFill>
                  <a:srgbClr val="333333"/>
                </a:solidFill>
                <a:effectLst/>
                <a:latin typeface="SourceSansProRegular"/>
              </a:rPr>
              <a:t>This principle includes the experiences of children as they transition from one grade to the next, one school to the next, or between programs, specifically as children enter kindergarten. This principle leads to understanding the key factors impacting early elementary achievement as students move through early childhood and early elementary. </a:t>
            </a:r>
          </a:p>
          <a:p>
            <a:pPr marL="228600" indent="0">
              <a:buFont typeface="Arial" panose="020B0604020202020204" pitchFamily="34" charset="0"/>
              <a:buNone/>
            </a:pPr>
            <a:r>
              <a:rPr lang="en-US" b="1" i="0" dirty="0">
                <a:solidFill>
                  <a:srgbClr val="333333"/>
                </a:solidFill>
                <a:effectLst/>
                <a:latin typeface="SourceSansProRegular"/>
              </a:rPr>
              <a:t>4</a:t>
            </a:r>
            <a:r>
              <a:rPr lang="en-US" b="1" i="0" baseline="30000" dirty="0">
                <a:solidFill>
                  <a:srgbClr val="333333"/>
                </a:solidFill>
                <a:effectLst/>
                <a:latin typeface="SourceSansProRegular"/>
              </a:rPr>
              <a:t>th: </a:t>
            </a:r>
            <a:r>
              <a:rPr lang="en-US" b="1" i="0" dirty="0">
                <a:solidFill>
                  <a:srgbClr val="333333"/>
                </a:solidFill>
                <a:effectLst/>
                <a:latin typeface="SourceSansProRegular"/>
              </a:rPr>
              <a:t>Continuity of Learning across early learning </a:t>
            </a:r>
            <a:r>
              <a:rPr lang="en-US" b="0" i="1" dirty="0">
                <a:solidFill>
                  <a:schemeClr val="tx1"/>
                </a:solidFill>
                <a:latin typeface="Calibri Light" panose="020F0302020204030204"/>
              </a:rPr>
              <a:t>CLICK</a:t>
            </a:r>
            <a:endParaRPr lang="en-US" b="1" i="0" dirty="0">
              <a:solidFill>
                <a:srgbClr val="333333"/>
              </a:solidFill>
              <a:effectLst/>
              <a:latin typeface="SourceSansProRegular"/>
            </a:endParaRPr>
          </a:p>
          <a:p>
            <a:pPr>
              <a:buFont typeface="Arial" panose="020B0604020202020204" pitchFamily="34" charset="0"/>
              <a:buChar char="•"/>
            </a:pPr>
            <a:r>
              <a:rPr lang="en-US" b="0" i="0" dirty="0">
                <a:solidFill>
                  <a:srgbClr val="333333"/>
                </a:solidFill>
                <a:effectLst/>
                <a:latin typeface="SourceSansProRegular"/>
              </a:rPr>
              <a:t>This principle identifies the strength of relationships between elementary schools, early childhood programs and agencies within the community as represented through memoranda of understanding/agreements, joint professional development and family engagement activities that lead to better aligned policies, curriculum, and experiences for families and children. </a:t>
            </a:r>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81024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141093546f_0_25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141093546f_0_258: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dirty="0"/>
              <a:t>The ELNA’s role in the UIP process is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a:ea typeface="Calibri"/>
                <a:cs typeface="Calibri"/>
                <a:sym typeface="Calibri"/>
              </a:rPr>
              <a:t>To deepen understanding of a school’s or district’s root cause analysis by understanding trends in the skills, knowledge, and dispositions of students as they transition into kindergarten or first grade</a:t>
            </a:r>
            <a:r>
              <a:rPr lang="en-US" sz="1200" b="1" i="1" dirty="0">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latin typeface="Calibri"/>
                <a:ea typeface="Calibri"/>
                <a:cs typeface="Calibri"/>
                <a:sym typeface="Calibri"/>
              </a:rPr>
              <a:t>so that these trends inform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chemeClr val="tx1"/>
                </a:solidFill>
                <a:latin typeface="Calibri Light" panose="020F0302020204030204"/>
              </a:rPr>
              <a:t>CLICK </a:t>
            </a:r>
            <a:r>
              <a:rPr lang="en-US" sz="1200" b="1" i="1" dirty="0">
                <a:latin typeface="Calibri"/>
                <a:ea typeface="Calibri"/>
                <a:cs typeface="Calibri"/>
                <a:sym typeface="Calibri"/>
              </a:rPr>
              <a:t>the ability of a school to meet the needs of each child, and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chemeClr val="tx1"/>
                </a:solidFill>
                <a:latin typeface="Calibri Light" panose="020F0302020204030204"/>
              </a:rPr>
              <a:t>CLICK </a:t>
            </a:r>
            <a:r>
              <a:rPr lang="en-US" sz="1200" b="1" i="1" dirty="0">
                <a:latin typeface="Calibri"/>
                <a:ea typeface="Calibri"/>
                <a:cs typeface="Calibri"/>
                <a:sym typeface="Calibri"/>
              </a:rPr>
              <a:t>the partnerships that will enable a community to better meet the needs of each child and their family.</a:t>
            </a: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16" name="Google Shape;316;g1141093546f_0_25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49b2bbded_2_14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249b2bbded_2_141: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This is an example of an elementary school’s process to completing an early learning needs assessment.  </a:t>
            </a:r>
            <a:r>
              <a:rPr lang="en-US" i="0" dirty="0"/>
              <a:t>This school </a:t>
            </a:r>
            <a:r>
              <a:rPr lang="en-US" i="1" dirty="0"/>
              <a:t>Read Process</a:t>
            </a: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Two of the strengths of this schools’ process are that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i="1" dirty="0">
                <a:latin typeface="Calibri"/>
                <a:ea typeface="Calibri"/>
                <a:cs typeface="Calibri"/>
                <a:sym typeface="Calibri"/>
              </a:rPr>
              <a:t>1) Collaborative early childhood and elementary leadership partnerships are in place.</a:t>
            </a:r>
          </a:p>
          <a:p>
            <a:pPr marL="0" lvl="0" indent="0" algn="l" rtl="0">
              <a:spcBef>
                <a:spcPts val="0"/>
              </a:spcBef>
              <a:spcAft>
                <a:spcPts val="0"/>
              </a:spcAft>
              <a:buClr>
                <a:schemeClr val="dk1"/>
              </a:buClr>
              <a:buFont typeface="Arial"/>
              <a:buNone/>
            </a:pPr>
            <a:r>
              <a:rPr lang="en-US" dirty="0"/>
              <a:t>2) Also, </a:t>
            </a:r>
            <a:r>
              <a:rPr lang="en-US" sz="1200" i="1" dirty="0">
                <a:solidFill>
                  <a:schemeClr val="dk1"/>
                </a:solidFill>
                <a:latin typeface="Calibri"/>
                <a:ea typeface="Calibri"/>
                <a:cs typeface="Calibri"/>
                <a:sym typeface="Calibri"/>
              </a:rPr>
              <a:t>PreK and Elementary teaming structures are in place to support vertical, or grade to grade, collaboration and transitions.</a:t>
            </a:r>
            <a:r>
              <a:rPr lang="en-US" dirty="0"/>
              <a:t>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None/>
            </a:pPr>
            <a:endParaRPr dirty="0"/>
          </a:p>
        </p:txBody>
      </p:sp>
      <p:sp>
        <p:nvSpPr>
          <p:cNvPr id="332" name="Google Shape;332;g1249b2bbded_2_14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of an example of documenting an ELNA in a UIP. </a:t>
            </a:r>
          </a:p>
          <a:p>
            <a:endParaRPr lang="en-US" dirty="0"/>
          </a:p>
          <a:p>
            <a:r>
              <a:rPr lang="en-US" dirty="0"/>
              <a:t>Two strengths in documentation are </a:t>
            </a:r>
            <a:r>
              <a:rPr lang="en-US" i="1" dirty="0"/>
              <a:t>CLICK </a:t>
            </a:r>
            <a:r>
              <a:rPr lang="en-US" dirty="0"/>
              <a:t>1) the example summarizes the findings of a robust ELNA. </a:t>
            </a:r>
            <a:r>
              <a:rPr lang="en-US" i="1" dirty="0"/>
              <a:t>CLICK</a:t>
            </a:r>
            <a:r>
              <a:rPr lang="en-US" dirty="0"/>
              <a:t> 2) the example names actions taken based on the analysis of the findings of the ELNA</a:t>
            </a:r>
          </a:p>
          <a:p>
            <a:endParaRPr lang="en-US" dirty="0"/>
          </a:p>
          <a:p>
            <a:r>
              <a:rPr lang="en-US" dirty="0"/>
              <a:t>For the full example, please visit the ELNA webpages linked at the end of this presentation.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708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141093546f_0_27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141093546f_0_279: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33333"/>
                </a:solidFill>
                <a:effectLst/>
                <a:latin typeface="SourceSansProRegular"/>
              </a:rPr>
              <a:t>Common misconceptions include the following: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rgbClr val="333333"/>
                </a:solidFill>
                <a:effectLst/>
                <a:latin typeface="SourceSansProRegular"/>
              </a:rPr>
              <a:t>1</a:t>
            </a:r>
            <a:r>
              <a:rPr lang="en-US" b="0" i="1" baseline="30000" dirty="0">
                <a:solidFill>
                  <a:srgbClr val="333333"/>
                </a:solidFill>
                <a:effectLst/>
                <a:latin typeface="SourceSansProRegular"/>
              </a:rPr>
              <a:t>st</a:t>
            </a:r>
            <a:r>
              <a:rPr lang="en-US" b="0" i="1" dirty="0">
                <a:solidFill>
                  <a:srgbClr val="333333"/>
                </a:solidFill>
                <a:effectLst/>
                <a:latin typeface="SourceSansProRegular"/>
              </a:rPr>
              <a:t>: </a:t>
            </a:r>
            <a:r>
              <a:rPr lang="en-US" sz="1200" i="1" dirty="0">
                <a:latin typeface="Calibri"/>
                <a:ea typeface="Calibri"/>
                <a:cs typeface="Calibri"/>
                <a:sym typeface="Calibri"/>
              </a:rPr>
              <a:t>Only schools and districts on priority improvement or turnaround plan types are required to complete an ELNA.</a:t>
            </a:r>
            <a:endParaRPr lang="en-US" b="0" i="1" dirty="0">
              <a:solidFill>
                <a:srgbClr val="333333"/>
              </a:solidFill>
              <a:effectLst/>
              <a:latin typeface="SourceSansProRegular"/>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b="0" i="0" dirty="0">
                <a:solidFill>
                  <a:srgbClr val="333333"/>
                </a:solidFill>
                <a:effectLst/>
                <a:latin typeface="SourceSansProRegular"/>
              </a:rPr>
              <a:t>Per statute, Schools and districts currently on Priority Improvement and Turnaround plan types are required to complete an ELNA. Additionally, </a:t>
            </a:r>
            <a:r>
              <a:rPr lang="en-US" b="0" i="0" dirty="0">
                <a:solidFill>
                  <a:srgbClr val="212121"/>
                </a:solidFill>
                <a:effectLst/>
                <a:latin typeface="verdana" panose="020B0604030504040204" pitchFamily="34" charset="0"/>
              </a:rPr>
              <a:t>if a school district includes a </a:t>
            </a:r>
            <a:r>
              <a:rPr lang="en-US" b="0" i="1" dirty="0">
                <a:solidFill>
                  <a:srgbClr val="212121"/>
                </a:solidFill>
                <a:effectLst/>
                <a:latin typeface="verdana" panose="020B0604030504040204" pitchFamily="34" charset="0"/>
              </a:rPr>
              <a:t>district public school </a:t>
            </a:r>
            <a:r>
              <a:rPr lang="en-US" b="0" i="0" dirty="0">
                <a:solidFill>
                  <a:srgbClr val="212121"/>
                </a:solidFill>
                <a:effectLst/>
                <a:latin typeface="verdana" panose="020B0604030504040204" pitchFamily="34" charset="0"/>
              </a:rPr>
              <a:t>that is operating under a priority improvement or turnaround plan and enrolls students in kindergarten through 3</a:t>
            </a:r>
            <a:r>
              <a:rPr lang="en-US" b="0" i="0" baseline="30000" dirty="0">
                <a:solidFill>
                  <a:srgbClr val="212121"/>
                </a:solidFill>
                <a:effectLst/>
                <a:latin typeface="verdana" panose="020B0604030504040204" pitchFamily="34" charset="0"/>
              </a:rPr>
              <a:t>rd</a:t>
            </a:r>
            <a:r>
              <a:rPr lang="en-US" b="0" i="0" dirty="0">
                <a:solidFill>
                  <a:srgbClr val="212121"/>
                </a:solidFill>
                <a:effectLst/>
                <a:latin typeface="verdana" panose="020B0604030504040204" pitchFamily="34" charset="0"/>
              </a:rPr>
              <a:t> grade, these districts are also required to complete an ELNA.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solidFill>
                <a:srgbClr val="212121"/>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rgbClr val="212121"/>
                </a:solidFill>
                <a:effectLst/>
                <a:latin typeface="verdana" panose="020B0604030504040204" pitchFamily="34" charset="0"/>
              </a:rPr>
              <a:t>2nd: </a:t>
            </a:r>
            <a:r>
              <a:rPr lang="en-US" sz="1200" i="1" dirty="0">
                <a:latin typeface="Calibri"/>
                <a:ea typeface="Calibri"/>
                <a:cs typeface="Calibri"/>
                <a:sym typeface="Calibri"/>
              </a:rPr>
              <a:t>An early learning needs assessment only includes district run preschool programs.</a:t>
            </a:r>
            <a:endParaRPr lang="en-US" b="0" i="1" dirty="0">
              <a:solidFill>
                <a:srgbClr val="333333"/>
              </a:solidFill>
              <a:effectLst/>
              <a:latin typeface="SourceSansProRegular"/>
            </a:endParaRPr>
          </a:p>
          <a:p>
            <a:pPr marL="0" lvl="0" indent="0" algn="l" rtl="0">
              <a:spcBef>
                <a:spcPts val="0"/>
              </a:spcBef>
              <a:spcAft>
                <a:spcPts val="0"/>
              </a:spcAft>
              <a:buNone/>
            </a:pPr>
            <a:r>
              <a:rPr lang="en-US" b="0" i="0" dirty="0">
                <a:solidFill>
                  <a:srgbClr val="333333"/>
                </a:solidFill>
                <a:effectLst/>
                <a:latin typeface="SourceSansProRegular"/>
              </a:rPr>
              <a:t>2) Alternatively, an ELNA assesses the needs of early learning </a:t>
            </a:r>
            <a:r>
              <a:rPr lang="en-US" b="0" i="1" dirty="0">
                <a:solidFill>
                  <a:srgbClr val="333333"/>
                </a:solidFill>
                <a:effectLst/>
                <a:latin typeface="SourceSansProRegular"/>
              </a:rPr>
              <a:t>throughout a community </a:t>
            </a:r>
            <a:r>
              <a:rPr lang="en-US" b="0" i="0" dirty="0">
                <a:solidFill>
                  <a:srgbClr val="333333"/>
                </a:solidFill>
                <a:effectLst/>
                <a:latin typeface="SourceSansProRegular"/>
              </a:rPr>
              <a:t>to provide a path toward collective action that will increase school readiness, including the preparedness of each child, the ability of a school to meet the needs of each child, and the collaboration within the community to strengthen both.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solidFill>
                <a:srgbClr val="333333"/>
              </a:solidFill>
              <a:effectLst/>
              <a:latin typeface="SourceSansProRegul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rgbClr val="333333"/>
                </a:solidFill>
                <a:effectLst/>
                <a:latin typeface="SourceSansProRegular"/>
              </a:rPr>
              <a:t>3rd: </a:t>
            </a:r>
            <a:r>
              <a:rPr lang="en-US" sz="1200" i="1" dirty="0">
                <a:latin typeface="Calibri"/>
                <a:ea typeface="Calibri"/>
                <a:cs typeface="Calibri"/>
                <a:sym typeface="Calibri"/>
              </a:rPr>
              <a:t>An early learning needs assessment is reporting results matter, i.e., preschool GOLD, data in the UIP.</a:t>
            </a:r>
            <a:endParaRPr lang="en-US" b="0" i="1" dirty="0">
              <a:solidFill>
                <a:srgbClr val="333333"/>
              </a:solidFill>
              <a:effectLst/>
              <a:latin typeface="SourceSansProRegular"/>
            </a:endParaRPr>
          </a:p>
          <a:p>
            <a:pPr marL="0" lvl="0" indent="0" algn="l" rtl="0">
              <a:spcBef>
                <a:spcPts val="0"/>
              </a:spcBef>
              <a:spcAft>
                <a:spcPts val="0"/>
              </a:spcAft>
              <a:buNone/>
            </a:pPr>
            <a:r>
              <a:rPr lang="en-US" b="0" i="1" dirty="0">
                <a:solidFill>
                  <a:srgbClr val="333333"/>
                </a:solidFill>
                <a:effectLst/>
                <a:latin typeface="SourceSansProRegular"/>
              </a:rPr>
              <a:t>3) </a:t>
            </a:r>
            <a:r>
              <a:rPr lang="en-US" b="0" i="0" dirty="0">
                <a:solidFill>
                  <a:srgbClr val="333333"/>
                </a:solidFill>
                <a:effectLst/>
                <a:latin typeface="SourceSansProRegular"/>
              </a:rPr>
              <a:t>Collecting and analyzing trends in child data is one part of an early learning needs assessment. </a:t>
            </a:r>
            <a:r>
              <a:rPr lang="en-US" b="0" i="1" dirty="0">
                <a:solidFill>
                  <a:srgbClr val="333333"/>
                </a:solidFill>
                <a:effectLst/>
                <a:latin typeface="SourceSansProRegular"/>
              </a:rPr>
              <a:t>Additional data sources </a:t>
            </a:r>
            <a:r>
              <a:rPr lang="en-US" b="0" i="0" dirty="0">
                <a:solidFill>
                  <a:srgbClr val="333333"/>
                </a:solidFill>
                <a:effectLst/>
                <a:latin typeface="SourceSansProRegular"/>
              </a:rPr>
              <a:t>including qualitative and quantitative data sources are required within an ELNA.</a:t>
            </a:r>
          </a:p>
          <a:p>
            <a:pPr marL="0" lvl="0" indent="0" algn="l" rtl="0">
              <a:spcBef>
                <a:spcPts val="0"/>
              </a:spcBef>
              <a:spcAft>
                <a:spcPts val="0"/>
              </a:spcAft>
              <a:buNone/>
            </a:pPr>
            <a:endParaRPr lang="en-US" b="0" i="0" dirty="0">
              <a:solidFill>
                <a:srgbClr val="333333"/>
              </a:solidFill>
              <a:effectLst/>
              <a:latin typeface="SourceSansProRegul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rgbClr val="333333"/>
                </a:solidFill>
                <a:effectLst/>
                <a:latin typeface="SourceSansProRegular"/>
              </a:rPr>
              <a:t>4th</a:t>
            </a:r>
            <a:r>
              <a:rPr lang="en-US" b="0" i="0" dirty="0">
                <a:solidFill>
                  <a:srgbClr val="333333"/>
                </a:solidFill>
                <a:effectLst/>
                <a:latin typeface="SourceSansProRegular"/>
              </a:rPr>
              <a:t>: </a:t>
            </a:r>
            <a:r>
              <a:rPr lang="en-US" sz="1200" i="1" dirty="0">
                <a:latin typeface="Calibri"/>
                <a:ea typeface="Calibri"/>
                <a:cs typeface="Calibri"/>
                <a:sym typeface="Calibri"/>
              </a:rPr>
              <a:t>Action is not required.</a:t>
            </a:r>
            <a:endParaRPr lang="en-US" b="0" i="1" dirty="0">
              <a:solidFill>
                <a:srgbClr val="333333"/>
              </a:solidFill>
              <a:effectLst/>
              <a:latin typeface="SourceSansProRegular"/>
            </a:endParaRPr>
          </a:p>
          <a:p>
            <a:pPr marL="0" lvl="0" indent="0" algn="l" rtl="0">
              <a:spcBef>
                <a:spcPts val="0"/>
              </a:spcBef>
              <a:spcAft>
                <a:spcPts val="0"/>
              </a:spcAft>
              <a:buNone/>
            </a:pPr>
            <a:r>
              <a:rPr lang="en-US" b="0" i="0" dirty="0">
                <a:solidFill>
                  <a:srgbClr val="333333"/>
                </a:solidFill>
                <a:effectLst/>
                <a:latin typeface="SourceSansProRegular"/>
              </a:rPr>
              <a:t>4) For schools, charters, and districts on either priority improvement or turnaround plan types, the improvement plan for schools and charters serving kindergarten or 1</a:t>
            </a:r>
            <a:r>
              <a:rPr lang="en-US" b="0" i="0" baseline="30000" dirty="0">
                <a:solidFill>
                  <a:srgbClr val="333333"/>
                </a:solidFill>
                <a:effectLst/>
                <a:latin typeface="SourceSansProRegular"/>
              </a:rPr>
              <a:t>st</a:t>
            </a:r>
            <a:r>
              <a:rPr lang="en-US" b="0" i="0" dirty="0">
                <a:solidFill>
                  <a:srgbClr val="333333"/>
                </a:solidFill>
                <a:effectLst/>
                <a:latin typeface="SourceSansProRegular"/>
              </a:rPr>
              <a:t> grade must assess and prioritize issues that must be addressed to improve school readiness. Additionally, for schools on a turnaround plan type who serve kindergarten through 3</a:t>
            </a:r>
            <a:r>
              <a:rPr lang="en-US" b="0" i="0" baseline="30000" dirty="0">
                <a:solidFill>
                  <a:srgbClr val="333333"/>
                </a:solidFill>
                <a:effectLst/>
                <a:latin typeface="SourceSansProRegular"/>
              </a:rPr>
              <a:t>rd</a:t>
            </a:r>
            <a:r>
              <a:rPr lang="en-US" b="0" i="0" dirty="0">
                <a:solidFill>
                  <a:srgbClr val="333333"/>
                </a:solidFill>
                <a:effectLst/>
                <a:latin typeface="SourceSansProRegular"/>
              </a:rPr>
              <a:t>, </a:t>
            </a:r>
            <a:r>
              <a:rPr lang="en-US" b="0" i="0" dirty="0">
                <a:solidFill>
                  <a:srgbClr val="212121"/>
                </a:solidFill>
                <a:effectLst/>
                <a:latin typeface="verdana" panose="020B0604030504040204" pitchFamily="34" charset="0"/>
              </a:rPr>
              <a:t>plans must identify specific, research-based strategies that are appropriate in scope, intensity, and type to address the needs and issues identified in the ELNA. </a:t>
            </a:r>
          </a:p>
        </p:txBody>
      </p:sp>
      <p:sp>
        <p:nvSpPr>
          <p:cNvPr id="340" name="Google Shape;340;g1141093546f_0_279: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b="0" i="0" dirty="0">
                <a:solidFill>
                  <a:srgbClr val="333333"/>
                </a:solidFill>
                <a:effectLst/>
                <a:latin typeface="SourceSansProRegular"/>
              </a:rPr>
              <a:t>Why does completing an ELNA matter?</a:t>
            </a:r>
          </a:p>
          <a:p>
            <a:pPr>
              <a:buFont typeface="Arial" panose="020B0604020202020204" pitchFamily="34" charset="0"/>
              <a:buChar char="•"/>
            </a:pPr>
            <a:r>
              <a:rPr lang="en-US" b="0" i="1" dirty="0">
                <a:solidFill>
                  <a:srgbClr val="333333"/>
                </a:solidFill>
                <a:effectLst/>
                <a:latin typeface="SourceSansProRegular"/>
              </a:rPr>
              <a:t>CLICK </a:t>
            </a:r>
            <a:r>
              <a:rPr lang="en-US" b="0" i="0" dirty="0">
                <a:solidFill>
                  <a:srgbClr val="333333"/>
                </a:solidFill>
                <a:effectLst/>
                <a:latin typeface="SourceSansProRegular"/>
              </a:rPr>
              <a:t>High quality early childhood education programs produce high quality outcomes. These outcomes include building strong brain circuitry that form the foundation for future academic learning, providing buffers against toxic stress, and lifelong outcomes of better education, employment, and successful parenting. </a:t>
            </a:r>
          </a:p>
          <a:p>
            <a:pPr>
              <a:buFont typeface="Arial" panose="020B0604020202020204" pitchFamily="34" charset="0"/>
              <a:buChar char="•"/>
            </a:pPr>
            <a:r>
              <a:rPr lang="en-US" b="0" i="1" dirty="0">
                <a:solidFill>
                  <a:srgbClr val="333333"/>
                </a:solidFill>
                <a:effectLst/>
                <a:latin typeface="SourceSansProRegular"/>
              </a:rPr>
              <a:t>CLICK </a:t>
            </a:r>
            <a:r>
              <a:rPr lang="en-US" b="0" i="0" dirty="0">
                <a:solidFill>
                  <a:srgbClr val="333333"/>
                </a:solidFill>
                <a:effectLst/>
                <a:latin typeface="SourceSansProRegular"/>
              </a:rPr>
              <a:t>Secondly, collaborative approaches within a community strengthen positive outcomes, layering support to meet the needs of each child and family, to the benefit of all children. </a:t>
            </a:r>
          </a:p>
          <a:p>
            <a:pPr>
              <a:buFont typeface="Arial" panose="020B0604020202020204" pitchFamily="34" charset="0"/>
              <a:buChar char="•"/>
            </a:pPr>
            <a:r>
              <a:rPr lang="en-US" b="0" i="1" dirty="0">
                <a:solidFill>
                  <a:srgbClr val="333333"/>
                </a:solidFill>
                <a:effectLst/>
                <a:latin typeface="SourceSansProRegular"/>
              </a:rPr>
              <a:t>CLICK </a:t>
            </a:r>
            <a:r>
              <a:rPr lang="en-US" b="0" i="0" dirty="0">
                <a:solidFill>
                  <a:srgbClr val="333333"/>
                </a:solidFill>
                <a:effectLst/>
                <a:latin typeface="SourceSansProRegular"/>
              </a:rPr>
              <a:t>This collaboration within schools, and between schools and community early childhood programs reduces barriers to effective transitions from a child’s early experiences into elementary. Multiple studies have found a positive correlation between the number of transition practices and positive student outcomes as students enter kindergarten.  </a:t>
            </a:r>
          </a:p>
          <a:p>
            <a:pPr>
              <a:buFont typeface="Arial" panose="020B0604020202020204" pitchFamily="34" charset="0"/>
              <a:buChar char="•"/>
            </a:pPr>
            <a:r>
              <a:rPr lang="en-US" b="0" i="1" dirty="0">
                <a:solidFill>
                  <a:srgbClr val="333333"/>
                </a:solidFill>
                <a:effectLst/>
                <a:latin typeface="SourceSansProRegular"/>
              </a:rPr>
              <a:t>CLICK </a:t>
            </a:r>
            <a:r>
              <a:rPr lang="en-US" b="0" i="0" dirty="0">
                <a:solidFill>
                  <a:srgbClr val="333333"/>
                </a:solidFill>
                <a:effectLst/>
                <a:latin typeface="SourceSansProRegular"/>
              </a:rPr>
              <a:t>Lastly, connection and collaboration between programs and schools, leaders, teachers and service providers aid in providing continuity of learning as a child enters kindergarten, 1st grade and beyond. As part of ready schools, leadership partners within the community. These leaders include those leading preschool programming and those providing early childhood services (like migrant or mental health). Together, community leaders create a sense of belonging, shared leadership and responsibility toward the families and children within a community. </a:t>
            </a:r>
          </a:p>
          <a:p>
            <a:pPr marL="228600" indent="0">
              <a:buFont typeface="Arial" panose="020B0604020202020204" pitchFamily="34" charset="0"/>
              <a:buNone/>
            </a:pPr>
            <a:endParaRPr lang="en-US" b="0" i="0" dirty="0">
              <a:solidFill>
                <a:srgbClr val="333333"/>
              </a:solidFill>
              <a:effectLst/>
              <a:latin typeface="SourceSansProRegular"/>
            </a:endParaRPr>
          </a:p>
          <a:p>
            <a:pPr marL="228600" indent="0">
              <a:buFont typeface="Arial" panose="020B0604020202020204" pitchFamily="34" charset="0"/>
              <a:buNone/>
            </a:pPr>
            <a:r>
              <a:rPr lang="en-US" b="0" i="0" dirty="0">
                <a:solidFill>
                  <a:srgbClr val="333333"/>
                </a:solidFill>
                <a:effectLst/>
                <a:latin typeface="SourceSansProRegular"/>
              </a:rPr>
              <a:t>An analysis of an ELNA including data associated with each of these 4 principles can inform intentional local efforts to strengthen local policies, regulations, and governance that’s representative of the community, and leads to continuity of learning and ready schools. </a:t>
            </a:r>
            <a:endParaRPr lang="en-US" dirty="0">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4239854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0" y="4675238"/>
            <a:ext cx="9144000" cy="2182761"/>
          </a:xfrm>
          <a:prstGeom prst="rect">
            <a:avLst/>
          </a:prstGeom>
          <a:gradFill>
            <a:gsLst>
              <a:gs pos="0">
                <a:schemeClr val="lt1"/>
              </a:gs>
              <a:gs pos="100000">
                <a:srgbClr val="488BC9"/>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ctrTitle"/>
          </p:nvPr>
        </p:nvSpPr>
        <p:spPr>
          <a:xfrm>
            <a:off x="685800" y="3236239"/>
            <a:ext cx="7772400" cy="1216589"/>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685800" y="5073444"/>
            <a:ext cx="7772400" cy="106592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2"/>
          <p:cNvPicPr preferRelativeResize="0"/>
          <p:nvPr/>
        </p:nvPicPr>
        <p:blipFill rotWithShape="1">
          <a:blip r:embed="rId2">
            <a:alphaModFix/>
          </a:blip>
          <a:srcRect/>
          <a:stretch/>
        </p:blipFill>
        <p:spPr>
          <a:xfrm>
            <a:off x="3165737" y="632706"/>
            <a:ext cx="2821173" cy="1762730"/>
          </a:xfrm>
          <a:prstGeom prst="rect">
            <a:avLst/>
          </a:prstGeom>
          <a:noFill/>
          <a:ln>
            <a:noFill/>
          </a:ln>
        </p:spPr>
      </p:pic>
      <p:cxnSp>
        <p:nvCxnSpPr>
          <p:cNvPr id="18" name="Google Shape;18;p2"/>
          <p:cNvCxnSpPr/>
          <p:nvPr/>
        </p:nvCxnSpPr>
        <p:spPr>
          <a:xfrm>
            <a:off x="685800" y="2772696"/>
            <a:ext cx="7801897" cy="0"/>
          </a:xfrm>
          <a:prstGeom prst="straightConnector1">
            <a:avLst/>
          </a:prstGeom>
          <a:noFill/>
          <a:ln w="19050" cap="flat" cmpd="sng">
            <a:solidFill>
              <a:srgbClr val="488BC9"/>
            </a:solidFill>
            <a:prstDash val="solid"/>
            <a:miter lim="800000"/>
            <a:headEnd type="none" w="sm" len="sm"/>
            <a:tailEnd type="none" w="sm" len="sm"/>
          </a:ln>
        </p:spPr>
      </p:cxnSp>
      <p:sp>
        <p:nvSpPr>
          <p:cNvPr id="19" name="Google Shape;19;p2"/>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chemeClr val="lt1"/>
                </a:solidFill>
                <a:latin typeface="Calibri"/>
                <a:ea typeface="Calibri"/>
                <a:cs typeface="Calibri"/>
                <a:sym typeface="Calibri"/>
              </a:defRPr>
            </a:lvl1pPr>
            <a:lvl2pPr marL="0" lvl="1" indent="0" algn="l">
              <a:spcBef>
                <a:spcPts val="0"/>
              </a:spcBef>
              <a:buNone/>
              <a:defRPr sz="1600" b="0" i="0" u="none" strike="noStrike" cap="none">
                <a:solidFill>
                  <a:schemeClr val="lt1"/>
                </a:solidFill>
                <a:latin typeface="Calibri"/>
                <a:ea typeface="Calibri"/>
                <a:cs typeface="Calibri"/>
                <a:sym typeface="Calibri"/>
              </a:defRPr>
            </a:lvl2pPr>
            <a:lvl3pPr marL="0" lvl="2" indent="0" algn="l">
              <a:spcBef>
                <a:spcPts val="0"/>
              </a:spcBef>
              <a:buNone/>
              <a:defRPr sz="1600" b="0" i="0" u="none" strike="noStrike" cap="none">
                <a:solidFill>
                  <a:schemeClr val="lt1"/>
                </a:solidFill>
                <a:latin typeface="Calibri"/>
                <a:ea typeface="Calibri"/>
                <a:cs typeface="Calibri"/>
                <a:sym typeface="Calibri"/>
              </a:defRPr>
            </a:lvl3pPr>
            <a:lvl4pPr marL="0" lvl="3" indent="0" algn="l">
              <a:spcBef>
                <a:spcPts val="0"/>
              </a:spcBef>
              <a:buNone/>
              <a:defRPr sz="1600" b="0" i="0" u="none" strike="noStrike" cap="none">
                <a:solidFill>
                  <a:schemeClr val="lt1"/>
                </a:solidFill>
                <a:latin typeface="Calibri"/>
                <a:ea typeface="Calibri"/>
                <a:cs typeface="Calibri"/>
                <a:sym typeface="Calibri"/>
              </a:defRPr>
            </a:lvl4pPr>
            <a:lvl5pPr marL="0" lvl="4" indent="0" algn="l">
              <a:spcBef>
                <a:spcPts val="0"/>
              </a:spcBef>
              <a:buNone/>
              <a:defRPr sz="1600" b="0" i="0" u="none" strike="noStrike" cap="none">
                <a:solidFill>
                  <a:schemeClr val="lt1"/>
                </a:solidFill>
                <a:latin typeface="Calibri"/>
                <a:ea typeface="Calibri"/>
                <a:cs typeface="Calibri"/>
                <a:sym typeface="Calibri"/>
              </a:defRPr>
            </a:lvl5pPr>
            <a:lvl6pPr marL="0" lvl="5" indent="0" algn="l">
              <a:spcBef>
                <a:spcPts val="0"/>
              </a:spcBef>
              <a:buNone/>
              <a:defRPr sz="1600" b="0" i="0" u="none" strike="noStrike" cap="none">
                <a:solidFill>
                  <a:schemeClr val="lt1"/>
                </a:solidFill>
                <a:latin typeface="Calibri"/>
                <a:ea typeface="Calibri"/>
                <a:cs typeface="Calibri"/>
                <a:sym typeface="Calibri"/>
              </a:defRPr>
            </a:lvl6pPr>
            <a:lvl7pPr marL="0" lvl="6" indent="0" algn="l">
              <a:spcBef>
                <a:spcPts val="0"/>
              </a:spcBef>
              <a:buNone/>
              <a:defRPr sz="1600" b="0" i="0" u="none" strike="noStrike" cap="none">
                <a:solidFill>
                  <a:schemeClr val="lt1"/>
                </a:solidFill>
                <a:latin typeface="Calibri"/>
                <a:ea typeface="Calibri"/>
                <a:cs typeface="Calibri"/>
                <a:sym typeface="Calibri"/>
              </a:defRPr>
            </a:lvl7pPr>
            <a:lvl8pPr marL="0" lvl="7" indent="0" algn="l">
              <a:spcBef>
                <a:spcPts val="0"/>
              </a:spcBef>
              <a:buNone/>
              <a:defRPr sz="1600" b="0" i="0" u="none" strike="noStrike" cap="none">
                <a:solidFill>
                  <a:schemeClr val="lt1"/>
                </a:solidFill>
                <a:latin typeface="Calibri"/>
                <a:ea typeface="Calibri"/>
                <a:cs typeface="Calibri"/>
                <a:sym typeface="Calibri"/>
              </a:defRPr>
            </a:lvl8pPr>
            <a:lvl9pPr marL="0" lvl="8" indent="0" algn="l">
              <a:spcBef>
                <a:spcPts val="0"/>
              </a:spcBef>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82" name="Google Shape;82;p13"/>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215697"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chemeClr val="lt1"/>
                </a:solidFill>
                <a:latin typeface="Calibri"/>
                <a:ea typeface="Calibri"/>
                <a:cs typeface="Calibri"/>
                <a:sym typeface="Calibri"/>
              </a:defRPr>
            </a:lvl1pPr>
            <a:lvl2pPr marL="0" lvl="1" indent="0" algn="l">
              <a:spcBef>
                <a:spcPts val="0"/>
              </a:spcBef>
              <a:buNone/>
              <a:defRPr sz="1600">
                <a:solidFill>
                  <a:schemeClr val="lt1"/>
                </a:solidFill>
                <a:latin typeface="Calibri"/>
                <a:ea typeface="Calibri"/>
                <a:cs typeface="Calibri"/>
                <a:sym typeface="Calibri"/>
              </a:defRPr>
            </a:lvl2pPr>
            <a:lvl3pPr marL="0" lvl="2" indent="0" algn="l">
              <a:spcBef>
                <a:spcPts val="0"/>
              </a:spcBef>
              <a:buNone/>
              <a:defRPr sz="1600">
                <a:solidFill>
                  <a:schemeClr val="lt1"/>
                </a:solidFill>
                <a:latin typeface="Calibri"/>
                <a:ea typeface="Calibri"/>
                <a:cs typeface="Calibri"/>
                <a:sym typeface="Calibri"/>
              </a:defRPr>
            </a:lvl3pPr>
            <a:lvl4pPr marL="0" lvl="3" indent="0" algn="l">
              <a:spcBef>
                <a:spcPts val="0"/>
              </a:spcBef>
              <a:buNone/>
              <a:defRPr sz="1600">
                <a:solidFill>
                  <a:schemeClr val="lt1"/>
                </a:solidFill>
                <a:latin typeface="Calibri"/>
                <a:ea typeface="Calibri"/>
                <a:cs typeface="Calibri"/>
                <a:sym typeface="Calibri"/>
              </a:defRPr>
            </a:lvl4pPr>
            <a:lvl5pPr marL="0" lvl="4" indent="0" algn="l">
              <a:spcBef>
                <a:spcPts val="0"/>
              </a:spcBef>
              <a:buNone/>
              <a:defRPr sz="1600">
                <a:solidFill>
                  <a:schemeClr val="lt1"/>
                </a:solidFill>
                <a:latin typeface="Calibri"/>
                <a:ea typeface="Calibri"/>
                <a:cs typeface="Calibri"/>
                <a:sym typeface="Calibri"/>
              </a:defRPr>
            </a:lvl5pPr>
            <a:lvl6pPr marL="0" lvl="5" indent="0" algn="l">
              <a:spcBef>
                <a:spcPts val="0"/>
              </a:spcBef>
              <a:buNone/>
              <a:defRPr sz="1600">
                <a:solidFill>
                  <a:schemeClr val="lt1"/>
                </a:solidFill>
                <a:latin typeface="Calibri"/>
                <a:ea typeface="Calibri"/>
                <a:cs typeface="Calibri"/>
                <a:sym typeface="Calibri"/>
              </a:defRPr>
            </a:lvl6pPr>
            <a:lvl7pPr marL="0" lvl="6" indent="0" algn="l">
              <a:spcBef>
                <a:spcPts val="0"/>
              </a:spcBef>
              <a:buNone/>
              <a:defRPr sz="1600">
                <a:solidFill>
                  <a:schemeClr val="lt1"/>
                </a:solidFill>
                <a:latin typeface="Calibri"/>
                <a:ea typeface="Calibri"/>
                <a:cs typeface="Calibri"/>
                <a:sym typeface="Calibri"/>
              </a:defRPr>
            </a:lvl7pPr>
            <a:lvl8pPr marL="0" lvl="7" indent="0" algn="l">
              <a:spcBef>
                <a:spcPts val="0"/>
              </a:spcBef>
              <a:buNone/>
              <a:defRPr sz="1600">
                <a:solidFill>
                  <a:schemeClr val="lt1"/>
                </a:solidFill>
                <a:latin typeface="Calibri"/>
                <a:ea typeface="Calibri"/>
                <a:cs typeface="Calibri"/>
                <a:sym typeface="Calibri"/>
              </a:defRPr>
            </a:lvl8pPr>
            <a:lvl9pPr marL="0" lvl="8" indent="0" algn="l">
              <a:spcBef>
                <a:spcPts val="0"/>
              </a:spcBef>
              <a:buNone/>
              <a:defRPr sz="16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84"/>
        <p:cNvGrpSpPr/>
        <p:nvPr/>
      </p:nvGrpSpPr>
      <p:grpSpPr>
        <a:xfrm>
          <a:off x="0" y="0"/>
          <a:ext cx="0" cy="0"/>
          <a:chOff x="0" y="0"/>
          <a:chExt cx="0" cy="0"/>
        </a:xfrm>
      </p:grpSpPr>
      <p:pic>
        <p:nvPicPr>
          <p:cNvPr id="85" name="Google Shape;85;p14"/>
          <p:cNvPicPr preferRelativeResize="0"/>
          <p:nvPr/>
        </p:nvPicPr>
        <p:blipFill rotWithShape="1">
          <a:blip r:embed="rId2">
            <a:alphaModFix/>
          </a:blip>
          <a:srcRect/>
          <a:stretch/>
        </p:blipFill>
        <p:spPr>
          <a:xfrm>
            <a:off x="0" y="0"/>
            <a:ext cx="9143999" cy="6857999"/>
          </a:xfrm>
          <a:prstGeom prst="rect">
            <a:avLst/>
          </a:prstGeom>
          <a:noFill/>
          <a:ln>
            <a:noFill/>
          </a:ln>
        </p:spPr>
      </p:pic>
      <p:sp>
        <p:nvSpPr>
          <p:cNvPr id="86" name="Google Shape;86;p14"/>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chemeClr val="lt1"/>
                </a:solidFill>
                <a:latin typeface="Calibri"/>
                <a:ea typeface="Calibri"/>
                <a:cs typeface="Calibri"/>
                <a:sym typeface="Calibri"/>
              </a:defRPr>
            </a:lvl1pPr>
            <a:lvl2pPr marL="0" lvl="1" indent="0" algn="l">
              <a:spcBef>
                <a:spcPts val="0"/>
              </a:spcBef>
              <a:buNone/>
              <a:defRPr sz="1600">
                <a:solidFill>
                  <a:schemeClr val="lt1"/>
                </a:solidFill>
                <a:latin typeface="Calibri"/>
                <a:ea typeface="Calibri"/>
                <a:cs typeface="Calibri"/>
                <a:sym typeface="Calibri"/>
              </a:defRPr>
            </a:lvl2pPr>
            <a:lvl3pPr marL="0" lvl="2" indent="0" algn="l">
              <a:spcBef>
                <a:spcPts val="0"/>
              </a:spcBef>
              <a:buNone/>
              <a:defRPr sz="1600">
                <a:solidFill>
                  <a:schemeClr val="lt1"/>
                </a:solidFill>
                <a:latin typeface="Calibri"/>
                <a:ea typeface="Calibri"/>
                <a:cs typeface="Calibri"/>
                <a:sym typeface="Calibri"/>
              </a:defRPr>
            </a:lvl3pPr>
            <a:lvl4pPr marL="0" lvl="3" indent="0" algn="l">
              <a:spcBef>
                <a:spcPts val="0"/>
              </a:spcBef>
              <a:buNone/>
              <a:defRPr sz="1600">
                <a:solidFill>
                  <a:schemeClr val="lt1"/>
                </a:solidFill>
                <a:latin typeface="Calibri"/>
                <a:ea typeface="Calibri"/>
                <a:cs typeface="Calibri"/>
                <a:sym typeface="Calibri"/>
              </a:defRPr>
            </a:lvl4pPr>
            <a:lvl5pPr marL="0" lvl="4" indent="0" algn="l">
              <a:spcBef>
                <a:spcPts val="0"/>
              </a:spcBef>
              <a:buNone/>
              <a:defRPr sz="1600">
                <a:solidFill>
                  <a:schemeClr val="lt1"/>
                </a:solidFill>
                <a:latin typeface="Calibri"/>
                <a:ea typeface="Calibri"/>
                <a:cs typeface="Calibri"/>
                <a:sym typeface="Calibri"/>
              </a:defRPr>
            </a:lvl5pPr>
            <a:lvl6pPr marL="0" lvl="5" indent="0" algn="l">
              <a:spcBef>
                <a:spcPts val="0"/>
              </a:spcBef>
              <a:buNone/>
              <a:defRPr sz="1600">
                <a:solidFill>
                  <a:schemeClr val="lt1"/>
                </a:solidFill>
                <a:latin typeface="Calibri"/>
                <a:ea typeface="Calibri"/>
                <a:cs typeface="Calibri"/>
                <a:sym typeface="Calibri"/>
              </a:defRPr>
            </a:lvl6pPr>
            <a:lvl7pPr marL="0" lvl="6" indent="0" algn="l">
              <a:spcBef>
                <a:spcPts val="0"/>
              </a:spcBef>
              <a:buNone/>
              <a:defRPr sz="1600">
                <a:solidFill>
                  <a:schemeClr val="lt1"/>
                </a:solidFill>
                <a:latin typeface="Calibri"/>
                <a:ea typeface="Calibri"/>
                <a:cs typeface="Calibri"/>
                <a:sym typeface="Calibri"/>
              </a:defRPr>
            </a:lvl7pPr>
            <a:lvl8pPr marL="0" lvl="7" indent="0" algn="l">
              <a:spcBef>
                <a:spcPts val="0"/>
              </a:spcBef>
              <a:buNone/>
              <a:defRPr sz="1600">
                <a:solidFill>
                  <a:schemeClr val="lt1"/>
                </a:solidFill>
                <a:latin typeface="Calibri"/>
                <a:ea typeface="Calibri"/>
                <a:cs typeface="Calibri"/>
                <a:sym typeface="Calibri"/>
              </a:defRPr>
            </a:lvl8pPr>
            <a:lvl9pPr marL="0" lvl="8" indent="0" algn="l">
              <a:spcBef>
                <a:spcPts val="0"/>
              </a:spcBef>
              <a:buNone/>
              <a:defRPr sz="16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2"/>
        <p:cNvGrpSpPr/>
        <p:nvPr/>
      </p:nvGrpSpPr>
      <p:grpSpPr>
        <a:xfrm>
          <a:off x="0" y="0"/>
          <a:ext cx="0" cy="0"/>
          <a:chOff x="0" y="0"/>
          <a:chExt cx="0" cy="0"/>
        </a:xfrm>
      </p:grpSpPr>
      <p:sp>
        <p:nvSpPr>
          <p:cNvPr id="93" name="Google Shape;93;p16"/>
          <p:cNvSpPr txBox="1">
            <a:spLocks noGrp="1"/>
          </p:cNvSpPr>
          <p:nvPr>
            <p:ph type="body" idx="1"/>
          </p:nvPr>
        </p:nvSpPr>
        <p:spPr>
          <a:xfrm>
            <a:off x="274320" y="1463040"/>
            <a:ext cx="4011083" cy="43513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400"/>
              <a:buNone/>
              <a:defRPr sz="2400"/>
            </a:lvl1pPr>
            <a:lvl2pPr marL="914400" lvl="1" indent="-355600" algn="l">
              <a:lnSpc>
                <a:spcPct val="10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16"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95" name="Google Shape;95;p16"/>
          <p:cNvSpPr txBox="1">
            <a:spLocks noGrp="1"/>
          </p:cNvSpPr>
          <p:nvPr>
            <p:ph type="title"/>
          </p:nvPr>
        </p:nvSpPr>
        <p:spPr>
          <a:xfrm>
            <a:off x="274320" y="274320"/>
            <a:ext cx="7886700" cy="71014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0000"/>
              </a:buClr>
              <a:buSzPts val="2400"/>
              <a:buFont typeface="Arial"/>
              <a:buNone/>
              <a:defRPr sz="2400">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6"/>
          <p:cNvSpPr txBox="1">
            <a:spLocks noGrp="1"/>
          </p:cNvSpPr>
          <p:nvPr>
            <p:ph type="body" idx="2"/>
          </p:nvPr>
        </p:nvSpPr>
        <p:spPr>
          <a:xfrm>
            <a:off x="4736254" y="1463040"/>
            <a:ext cx="4011083" cy="43513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400"/>
              <a:buNone/>
              <a:defRPr sz="2400"/>
            </a:lvl1pPr>
            <a:lvl2pPr marL="914400" lvl="1" indent="-355600" algn="l">
              <a:lnSpc>
                <a:spcPct val="10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 name="Google Shape;97;p16" title="CDE logo"/>
          <p:cNvPicPr preferRelativeResize="0"/>
          <p:nvPr/>
        </p:nvPicPr>
        <p:blipFill rotWithShape="1">
          <a:blip r:embed="rId3">
            <a:alphaModFix/>
          </a:blip>
          <a:srcRect/>
          <a:stretch/>
        </p:blipFill>
        <p:spPr>
          <a:xfrm>
            <a:off x="8000973" y="6225630"/>
            <a:ext cx="1028753" cy="558829"/>
          </a:xfrm>
          <a:prstGeom prst="rect">
            <a:avLst/>
          </a:prstGeom>
          <a:noFill/>
          <a:ln>
            <a:noFill/>
          </a:ln>
        </p:spPr>
      </p:pic>
      <p:sp>
        <p:nvSpPr>
          <p:cNvPr id="98" name="Google Shape;98;p16"/>
          <p:cNvSpPr txBox="1">
            <a:spLocks noGrp="1"/>
          </p:cNvSpPr>
          <p:nvPr>
            <p:ph type="sldNum" idx="12"/>
          </p:nvPr>
        </p:nvSpPr>
        <p:spPr>
          <a:xfrm>
            <a:off x="274320" y="6356351"/>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400" b="0" i="0" u="none" strike="noStrike" cap="none">
                <a:solidFill>
                  <a:srgbClr val="A5A5A5"/>
                </a:solidFill>
                <a:latin typeface="Calibri"/>
                <a:ea typeface="Calibri"/>
                <a:cs typeface="Calibri"/>
                <a:sym typeface="Calibri"/>
              </a:defRPr>
            </a:lvl1pPr>
            <a:lvl2pPr marL="0" lvl="1" indent="0" algn="ctr">
              <a:spcBef>
                <a:spcPts val="0"/>
              </a:spcBef>
              <a:buNone/>
              <a:defRPr sz="1400" b="0" i="0" u="none" strike="noStrike" cap="none">
                <a:solidFill>
                  <a:srgbClr val="A5A5A5"/>
                </a:solidFill>
                <a:latin typeface="Calibri"/>
                <a:ea typeface="Calibri"/>
                <a:cs typeface="Calibri"/>
                <a:sym typeface="Calibri"/>
              </a:defRPr>
            </a:lvl2pPr>
            <a:lvl3pPr marL="0" lvl="2" indent="0" algn="ctr">
              <a:spcBef>
                <a:spcPts val="0"/>
              </a:spcBef>
              <a:buNone/>
              <a:defRPr sz="1400" b="0" i="0" u="none" strike="noStrike" cap="none">
                <a:solidFill>
                  <a:srgbClr val="A5A5A5"/>
                </a:solidFill>
                <a:latin typeface="Calibri"/>
                <a:ea typeface="Calibri"/>
                <a:cs typeface="Calibri"/>
                <a:sym typeface="Calibri"/>
              </a:defRPr>
            </a:lvl3pPr>
            <a:lvl4pPr marL="0" lvl="3" indent="0" algn="ctr">
              <a:spcBef>
                <a:spcPts val="0"/>
              </a:spcBef>
              <a:buNone/>
              <a:defRPr sz="1400" b="0" i="0" u="none" strike="noStrike" cap="none">
                <a:solidFill>
                  <a:srgbClr val="A5A5A5"/>
                </a:solidFill>
                <a:latin typeface="Calibri"/>
                <a:ea typeface="Calibri"/>
                <a:cs typeface="Calibri"/>
                <a:sym typeface="Calibri"/>
              </a:defRPr>
            </a:lvl4pPr>
            <a:lvl5pPr marL="0" lvl="4" indent="0" algn="ctr">
              <a:spcBef>
                <a:spcPts val="0"/>
              </a:spcBef>
              <a:buNone/>
              <a:defRPr sz="1400" b="0" i="0" u="none" strike="noStrike" cap="none">
                <a:solidFill>
                  <a:srgbClr val="A5A5A5"/>
                </a:solidFill>
                <a:latin typeface="Calibri"/>
                <a:ea typeface="Calibri"/>
                <a:cs typeface="Calibri"/>
                <a:sym typeface="Calibri"/>
              </a:defRPr>
            </a:lvl5pPr>
            <a:lvl6pPr marL="0" lvl="5" indent="0" algn="ctr">
              <a:spcBef>
                <a:spcPts val="0"/>
              </a:spcBef>
              <a:buNone/>
              <a:defRPr sz="1400" b="0" i="0" u="none" strike="noStrike" cap="none">
                <a:solidFill>
                  <a:srgbClr val="A5A5A5"/>
                </a:solidFill>
                <a:latin typeface="Calibri"/>
                <a:ea typeface="Calibri"/>
                <a:cs typeface="Calibri"/>
                <a:sym typeface="Calibri"/>
              </a:defRPr>
            </a:lvl6pPr>
            <a:lvl7pPr marL="0" lvl="6" indent="0" algn="ctr">
              <a:spcBef>
                <a:spcPts val="0"/>
              </a:spcBef>
              <a:buNone/>
              <a:defRPr sz="1400" b="0" i="0" u="none" strike="noStrike" cap="none">
                <a:solidFill>
                  <a:srgbClr val="A5A5A5"/>
                </a:solidFill>
                <a:latin typeface="Calibri"/>
                <a:ea typeface="Calibri"/>
                <a:cs typeface="Calibri"/>
                <a:sym typeface="Calibri"/>
              </a:defRPr>
            </a:lvl7pPr>
            <a:lvl8pPr marL="0" lvl="7" indent="0" algn="ctr">
              <a:spcBef>
                <a:spcPts val="0"/>
              </a:spcBef>
              <a:buNone/>
              <a:defRPr sz="1400" b="0" i="0" u="none" strike="noStrike" cap="none">
                <a:solidFill>
                  <a:srgbClr val="A5A5A5"/>
                </a:solidFill>
                <a:latin typeface="Calibri"/>
                <a:ea typeface="Calibri"/>
                <a:cs typeface="Calibri"/>
                <a:sym typeface="Calibri"/>
              </a:defRPr>
            </a:lvl8pPr>
            <a:lvl9pPr marL="0" lvl="8" indent="0" algn="ctr">
              <a:spcBef>
                <a:spcPts val="0"/>
              </a:spcBef>
              <a:buNone/>
              <a:defRPr sz="14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9"/>
        <p:cNvGrpSpPr/>
        <p:nvPr/>
      </p:nvGrpSpPr>
      <p:grpSpPr>
        <a:xfrm>
          <a:off x="0" y="0"/>
          <a:ext cx="0" cy="0"/>
          <a:chOff x="0" y="0"/>
          <a:chExt cx="0" cy="0"/>
        </a:xfrm>
      </p:grpSpPr>
      <p:sp>
        <p:nvSpPr>
          <p:cNvPr id="100" name="Google Shape;100;p17"/>
          <p:cNvSpPr txBox="1">
            <a:spLocks noGrp="1"/>
          </p:cNvSpPr>
          <p:nvPr>
            <p:ph type="body" idx="1"/>
          </p:nvPr>
        </p:nvSpPr>
        <p:spPr>
          <a:xfrm>
            <a:off x="628650" y="1463040"/>
            <a:ext cx="3886200" cy="458379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7"/>
          <p:cNvSpPr txBox="1">
            <a:spLocks noGrp="1"/>
          </p:cNvSpPr>
          <p:nvPr>
            <p:ph type="body" idx="2"/>
          </p:nvPr>
        </p:nvSpPr>
        <p:spPr>
          <a:xfrm>
            <a:off x="4629150" y="1463040"/>
            <a:ext cx="3886200" cy="458379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2" name="Google Shape;102;p17"/>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103" name="Google Shape;103;p17"/>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17"/>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05" name="Google Shape;105;p17"/>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rgbClr val="7F7F7F"/>
                </a:solidFill>
                <a:latin typeface="Calibri"/>
                <a:ea typeface="Calibri"/>
                <a:cs typeface="Calibri"/>
                <a:sym typeface="Calibri"/>
              </a:defRPr>
            </a:lvl1pPr>
            <a:lvl2pPr marL="0" lvl="1" indent="0" algn="l">
              <a:spcBef>
                <a:spcPts val="0"/>
              </a:spcBef>
              <a:buNone/>
              <a:defRPr sz="1600" b="0" i="0" u="none" strike="noStrike" cap="none">
                <a:solidFill>
                  <a:srgbClr val="7F7F7F"/>
                </a:solidFill>
                <a:latin typeface="Calibri"/>
                <a:ea typeface="Calibri"/>
                <a:cs typeface="Calibri"/>
                <a:sym typeface="Calibri"/>
              </a:defRPr>
            </a:lvl2pPr>
            <a:lvl3pPr marL="0" lvl="2" indent="0" algn="l">
              <a:spcBef>
                <a:spcPts val="0"/>
              </a:spcBef>
              <a:buNone/>
              <a:defRPr sz="1600" b="0" i="0" u="none" strike="noStrike" cap="none">
                <a:solidFill>
                  <a:srgbClr val="7F7F7F"/>
                </a:solidFill>
                <a:latin typeface="Calibri"/>
                <a:ea typeface="Calibri"/>
                <a:cs typeface="Calibri"/>
                <a:sym typeface="Calibri"/>
              </a:defRPr>
            </a:lvl3pPr>
            <a:lvl4pPr marL="0" lvl="3" indent="0" algn="l">
              <a:spcBef>
                <a:spcPts val="0"/>
              </a:spcBef>
              <a:buNone/>
              <a:defRPr sz="1600" b="0" i="0" u="none" strike="noStrike" cap="none">
                <a:solidFill>
                  <a:srgbClr val="7F7F7F"/>
                </a:solidFill>
                <a:latin typeface="Calibri"/>
                <a:ea typeface="Calibri"/>
                <a:cs typeface="Calibri"/>
                <a:sym typeface="Calibri"/>
              </a:defRPr>
            </a:lvl4pPr>
            <a:lvl5pPr marL="0" lvl="4" indent="0" algn="l">
              <a:spcBef>
                <a:spcPts val="0"/>
              </a:spcBef>
              <a:buNone/>
              <a:defRPr sz="1600" b="0" i="0" u="none" strike="noStrike" cap="none">
                <a:solidFill>
                  <a:srgbClr val="7F7F7F"/>
                </a:solidFill>
                <a:latin typeface="Calibri"/>
                <a:ea typeface="Calibri"/>
                <a:cs typeface="Calibri"/>
                <a:sym typeface="Calibri"/>
              </a:defRPr>
            </a:lvl5pPr>
            <a:lvl6pPr marL="0" lvl="5" indent="0" algn="l">
              <a:spcBef>
                <a:spcPts val="0"/>
              </a:spcBef>
              <a:buNone/>
              <a:defRPr sz="1600" b="0" i="0" u="none" strike="noStrike" cap="none">
                <a:solidFill>
                  <a:srgbClr val="7F7F7F"/>
                </a:solidFill>
                <a:latin typeface="Calibri"/>
                <a:ea typeface="Calibri"/>
                <a:cs typeface="Calibri"/>
                <a:sym typeface="Calibri"/>
              </a:defRPr>
            </a:lvl6pPr>
            <a:lvl7pPr marL="0" lvl="6" indent="0" algn="l">
              <a:spcBef>
                <a:spcPts val="0"/>
              </a:spcBef>
              <a:buNone/>
              <a:defRPr sz="1600" b="0" i="0" u="none" strike="noStrike" cap="none">
                <a:solidFill>
                  <a:srgbClr val="7F7F7F"/>
                </a:solidFill>
                <a:latin typeface="Calibri"/>
                <a:ea typeface="Calibri"/>
                <a:cs typeface="Calibri"/>
                <a:sym typeface="Calibri"/>
              </a:defRPr>
            </a:lvl7pPr>
            <a:lvl8pPr marL="0" lvl="7" indent="0" algn="l">
              <a:spcBef>
                <a:spcPts val="0"/>
              </a:spcBef>
              <a:buNone/>
              <a:defRPr sz="1600" b="0" i="0" u="none" strike="noStrike" cap="none">
                <a:solidFill>
                  <a:srgbClr val="7F7F7F"/>
                </a:solidFill>
                <a:latin typeface="Calibri"/>
                <a:ea typeface="Calibri"/>
                <a:cs typeface="Calibri"/>
                <a:sym typeface="Calibri"/>
              </a:defRPr>
            </a:lvl8pPr>
            <a:lvl9pPr marL="0" lvl="8" indent="0" algn="l">
              <a:spcBef>
                <a:spcPts val="0"/>
              </a:spcBef>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06" name="Google Shape;106;p17" title="Header graphic"/>
          <p:cNvPicPr preferRelativeResize="0"/>
          <p:nvPr/>
        </p:nvPicPr>
        <p:blipFill rotWithShape="1">
          <a:blip r:embed="rId4">
            <a:alphaModFix/>
          </a:blip>
          <a:srcRect/>
          <a:stretch/>
        </p:blipFill>
        <p:spPr>
          <a:xfrm>
            <a:off x="0" y="0"/>
            <a:ext cx="9144000" cy="12573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spTree>
      <p:nvGrpSpPr>
        <p:cNvPr id="1" name="Shape 107"/>
        <p:cNvGrpSpPr/>
        <p:nvPr/>
      </p:nvGrpSpPr>
      <p:grpSpPr>
        <a:xfrm>
          <a:off x="0" y="0"/>
          <a:ext cx="0" cy="0"/>
          <a:chOff x="0" y="0"/>
          <a:chExt cx="0" cy="0"/>
        </a:xfrm>
      </p:grpSpPr>
      <p:pic>
        <p:nvPicPr>
          <p:cNvPr id="108" name="Google Shape;108;p18" title="Blue backgroun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9" name="Google Shape;109;p18"/>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0" name="Google Shape;110;p18"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11" name="Google Shape;111;p18"/>
          <p:cNvSpPr txBox="1">
            <a:spLocks noGrp="1"/>
          </p:cNvSpPr>
          <p:nvPr>
            <p:ph type="sldNum" idx="12"/>
          </p:nvPr>
        </p:nvSpPr>
        <p:spPr>
          <a:xfrm>
            <a:off x="274320" y="6356351"/>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ith page number" type="blank">
  <p:cSld name="BLANK">
    <p:spTree>
      <p:nvGrpSpPr>
        <p:cNvPr id="1" name="Shape 112"/>
        <p:cNvGrpSpPr/>
        <p:nvPr/>
      </p:nvGrpSpPr>
      <p:grpSpPr>
        <a:xfrm>
          <a:off x="0" y="0"/>
          <a:ext cx="0" cy="0"/>
          <a:chOff x="0" y="0"/>
          <a:chExt cx="0" cy="0"/>
        </a:xfrm>
      </p:grpSpPr>
      <p:sp>
        <p:nvSpPr>
          <p:cNvPr id="113" name="Google Shape;113;p19"/>
          <p:cNvSpPr txBox="1">
            <a:spLocks noGrp="1"/>
          </p:cNvSpPr>
          <p:nvPr>
            <p:ph type="sldNum" idx="12"/>
          </p:nvPr>
        </p:nvSpPr>
        <p:spPr>
          <a:xfrm>
            <a:off x="220133" y="6356350"/>
            <a:ext cx="40851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rgbClr val="A5A5A5"/>
                </a:solidFill>
                <a:latin typeface="Calibri"/>
                <a:ea typeface="Calibri"/>
                <a:cs typeface="Calibri"/>
                <a:sym typeface="Calibri"/>
              </a:defRPr>
            </a:lvl1pPr>
            <a:lvl2pPr marL="0" lvl="1" indent="0" algn="ctr">
              <a:spcBef>
                <a:spcPts val="0"/>
              </a:spcBef>
              <a:buNone/>
              <a:defRPr sz="1200">
                <a:solidFill>
                  <a:srgbClr val="A5A5A5"/>
                </a:solidFill>
                <a:latin typeface="Calibri"/>
                <a:ea typeface="Calibri"/>
                <a:cs typeface="Calibri"/>
                <a:sym typeface="Calibri"/>
              </a:defRPr>
            </a:lvl2pPr>
            <a:lvl3pPr marL="0" lvl="2" indent="0" algn="ctr">
              <a:spcBef>
                <a:spcPts val="0"/>
              </a:spcBef>
              <a:buNone/>
              <a:defRPr sz="1200">
                <a:solidFill>
                  <a:srgbClr val="A5A5A5"/>
                </a:solidFill>
                <a:latin typeface="Calibri"/>
                <a:ea typeface="Calibri"/>
                <a:cs typeface="Calibri"/>
                <a:sym typeface="Calibri"/>
              </a:defRPr>
            </a:lvl3pPr>
            <a:lvl4pPr marL="0" lvl="3" indent="0" algn="ctr">
              <a:spcBef>
                <a:spcPts val="0"/>
              </a:spcBef>
              <a:buNone/>
              <a:defRPr sz="1200">
                <a:solidFill>
                  <a:srgbClr val="A5A5A5"/>
                </a:solidFill>
                <a:latin typeface="Calibri"/>
                <a:ea typeface="Calibri"/>
                <a:cs typeface="Calibri"/>
                <a:sym typeface="Calibri"/>
              </a:defRPr>
            </a:lvl4pPr>
            <a:lvl5pPr marL="0" lvl="4" indent="0" algn="ctr">
              <a:spcBef>
                <a:spcPts val="0"/>
              </a:spcBef>
              <a:buNone/>
              <a:defRPr sz="1200">
                <a:solidFill>
                  <a:srgbClr val="A5A5A5"/>
                </a:solidFill>
                <a:latin typeface="Calibri"/>
                <a:ea typeface="Calibri"/>
                <a:cs typeface="Calibri"/>
                <a:sym typeface="Calibri"/>
              </a:defRPr>
            </a:lvl5pPr>
            <a:lvl6pPr marL="0" lvl="5" indent="0" algn="ctr">
              <a:spcBef>
                <a:spcPts val="0"/>
              </a:spcBef>
              <a:buNone/>
              <a:defRPr sz="1200">
                <a:solidFill>
                  <a:srgbClr val="A5A5A5"/>
                </a:solidFill>
                <a:latin typeface="Calibri"/>
                <a:ea typeface="Calibri"/>
                <a:cs typeface="Calibri"/>
                <a:sym typeface="Calibri"/>
              </a:defRPr>
            </a:lvl6pPr>
            <a:lvl7pPr marL="0" lvl="6" indent="0" algn="ctr">
              <a:spcBef>
                <a:spcPts val="0"/>
              </a:spcBef>
              <a:buNone/>
              <a:defRPr sz="1200">
                <a:solidFill>
                  <a:srgbClr val="A5A5A5"/>
                </a:solidFill>
                <a:latin typeface="Calibri"/>
                <a:ea typeface="Calibri"/>
                <a:cs typeface="Calibri"/>
                <a:sym typeface="Calibri"/>
              </a:defRPr>
            </a:lvl7pPr>
            <a:lvl8pPr marL="0" lvl="7" indent="0" algn="ctr">
              <a:spcBef>
                <a:spcPts val="0"/>
              </a:spcBef>
              <a:buNone/>
              <a:defRPr sz="1200">
                <a:solidFill>
                  <a:srgbClr val="A5A5A5"/>
                </a:solidFill>
                <a:latin typeface="Calibri"/>
                <a:ea typeface="Calibri"/>
                <a:cs typeface="Calibri"/>
                <a:sym typeface="Calibri"/>
              </a:defRPr>
            </a:lvl8pPr>
            <a:lvl9pPr marL="0" lvl="8" indent="0" algn="ctr">
              <a:spcBef>
                <a:spcPts val="0"/>
              </a:spcBef>
              <a:buNone/>
              <a:defRPr sz="1200">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116" name="Google Shape;116;p20"/>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7" name="Google Shape;117;p20"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18" name="Google Shape;118;p20"/>
          <p:cNvSpPr txBox="1">
            <a:spLocks noGrp="1"/>
          </p:cNvSpPr>
          <p:nvPr>
            <p:ph type="sldNum" idx="12"/>
          </p:nvPr>
        </p:nvSpPr>
        <p:spPr>
          <a:xfrm>
            <a:off x="274320" y="6356351"/>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400">
                <a:solidFill>
                  <a:schemeClr val="lt1"/>
                </a:solidFill>
                <a:latin typeface="Calibri"/>
                <a:ea typeface="Calibri"/>
                <a:cs typeface="Calibri"/>
                <a:sym typeface="Calibri"/>
              </a:defRPr>
            </a:lvl1pPr>
            <a:lvl2pPr marL="0" lvl="1" indent="0" algn="ctr">
              <a:spcBef>
                <a:spcPts val="0"/>
              </a:spcBef>
              <a:buNone/>
              <a:defRPr sz="1400">
                <a:solidFill>
                  <a:schemeClr val="lt1"/>
                </a:solidFill>
                <a:latin typeface="Calibri"/>
                <a:ea typeface="Calibri"/>
                <a:cs typeface="Calibri"/>
                <a:sym typeface="Calibri"/>
              </a:defRPr>
            </a:lvl2pPr>
            <a:lvl3pPr marL="0" lvl="2" indent="0" algn="ctr">
              <a:spcBef>
                <a:spcPts val="0"/>
              </a:spcBef>
              <a:buNone/>
              <a:defRPr sz="1400">
                <a:solidFill>
                  <a:schemeClr val="lt1"/>
                </a:solidFill>
                <a:latin typeface="Calibri"/>
                <a:ea typeface="Calibri"/>
                <a:cs typeface="Calibri"/>
                <a:sym typeface="Calibri"/>
              </a:defRPr>
            </a:lvl3pPr>
            <a:lvl4pPr marL="0" lvl="3" indent="0" algn="ctr">
              <a:spcBef>
                <a:spcPts val="0"/>
              </a:spcBef>
              <a:buNone/>
              <a:defRPr sz="1400">
                <a:solidFill>
                  <a:schemeClr val="lt1"/>
                </a:solidFill>
                <a:latin typeface="Calibri"/>
                <a:ea typeface="Calibri"/>
                <a:cs typeface="Calibri"/>
                <a:sym typeface="Calibri"/>
              </a:defRPr>
            </a:lvl4pPr>
            <a:lvl5pPr marL="0" lvl="4" indent="0" algn="ctr">
              <a:spcBef>
                <a:spcPts val="0"/>
              </a:spcBef>
              <a:buNone/>
              <a:defRPr sz="1400">
                <a:solidFill>
                  <a:schemeClr val="lt1"/>
                </a:solidFill>
                <a:latin typeface="Calibri"/>
                <a:ea typeface="Calibri"/>
                <a:cs typeface="Calibri"/>
                <a:sym typeface="Calibri"/>
              </a:defRPr>
            </a:lvl5pPr>
            <a:lvl6pPr marL="0" lvl="5" indent="0" algn="ctr">
              <a:spcBef>
                <a:spcPts val="0"/>
              </a:spcBef>
              <a:buNone/>
              <a:defRPr sz="1400">
                <a:solidFill>
                  <a:schemeClr val="lt1"/>
                </a:solidFill>
                <a:latin typeface="Calibri"/>
                <a:ea typeface="Calibri"/>
                <a:cs typeface="Calibri"/>
                <a:sym typeface="Calibri"/>
              </a:defRPr>
            </a:lvl6pPr>
            <a:lvl7pPr marL="0" lvl="6" indent="0" algn="ctr">
              <a:spcBef>
                <a:spcPts val="0"/>
              </a:spcBef>
              <a:buNone/>
              <a:defRPr sz="1400">
                <a:solidFill>
                  <a:schemeClr val="lt1"/>
                </a:solidFill>
                <a:latin typeface="Calibri"/>
                <a:ea typeface="Calibri"/>
                <a:cs typeface="Calibri"/>
                <a:sym typeface="Calibri"/>
              </a:defRPr>
            </a:lvl7pPr>
            <a:lvl8pPr marL="0" lvl="7" indent="0" algn="ctr">
              <a:spcBef>
                <a:spcPts val="0"/>
              </a:spcBef>
              <a:buNone/>
              <a:defRPr sz="1400">
                <a:solidFill>
                  <a:schemeClr val="lt1"/>
                </a:solidFill>
                <a:latin typeface="Calibri"/>
                <a:ea typeface="Calibri"/>
                <a:cs typeface="Calibri"/>
                <a:sym typeface="Calibri"/>
              </a:defRPr>
            </a:lvl8pPr>
            <a:lvl9pPr marL="0" lvl="8" indent="0" algn="ctr">
              <a:spcBef>
                <a:spcPts val="0"/>
              </a:spcBef>
              <a:buNone/>
              <a:defRPr sz="14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19"/>
        <p:cNvGrpSpPr/>
        <p:nvPr/>
      </p:nvGrpSpPr>
      <p:grpSpPr>
        <a:xfrm>
          <a:off x="0" y="0"/>
          <a:ext cx="0" cy="0"/>
          <a:chOff x="0" y="0"/>
          <a:chExt cx="0" cy="0"/>
        </a:xfrm>
      </p:grpSpPr>
      <p:sp>
        <p:nvSpPr>
          <p:cNvPr id="120" name="Google Shape;120;p21"/>
          <p:cNvSpPr txBox="1">
            <a:spLocks noGrp="1"/>
          </p:cNvSpPr>
          <p:nvPr>
            <p:ph type="ftr" idx="11"/>
          </p:nvPr>
        </p:nvSpPr>
        <p:spPr>
          <a:xfrm>
            <a:off x="3028950" y="6508800"/>
            <a:ext cx="3086100" cy="21267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p:nvPr/>
        </p:nvSpPr>
        <p:spPr>
          <a:xfrm>
            <a:off x="628650" y="6508800"/>
            <a:ext cx="2057400" cy="2126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888888"/>
                </a:solidFill>
                <a:latin typeface="Calibri"/>
                <a:ea typeface="Calibri"/>
                <a:cs typeface="Calibri"/>
                <a:sym typeface="Calibri"/>
              </a:rPr>
              <a:t>1/25/2021</a:t>
            </a:r>
            <a:endParaRPr sz="1200">
              <a:solidFill>
                <a:srgbClr val="888888"/>
              </a:solidFill>
              <a:latin typeface="Calibri"/>
              <a:ea typeface="Calibri"/>
              <a:cs typeface="Calibri"/>
              <a:sym typeface="Calibri"/>
            </a:endParaRPr>
          </a:p>
        </p:txBody>
      </p:sp>
      <p:sp>
        <p:nvSpPr>
          <p:cNvPr id="122" name="Google Shape;122;p21"/>
          <p:cNvSpPr/>
          <p:nvPr/>
        </p:nvSpPr>
        <p:spPr>
          <a:xfrm>
            <a:off x="0" y="0"/>
            <a:ext cx="9144000" cy="793462"/>
          </a:xfrm>
          <a:prstGeom prst="rect">
            <a:avLst/>
          </a:prstGeom>
          <a:gradFill>
            <a:gsLst>
              <a:gs pos="0">
                <a:srgbClr val="6EC4E8"/>
              </a:gs>
              <a:gs pos="81000">
                <a:srgbClr val="5C6670"/>
              </a:gs>
              <a:gs pos="100000">
                <a:srgbClr val="5C667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21"/>
          <p:cNvSpPr/>
          <p:nvPr/>
        </p:nvSpPr>
        <p:spPr>
          <a:xfrm>
            <a:off x="0" y="787381"/>
            <a:ext cx="9144000" cy="72189"/>
          </a:xfrm>
          <a:prstGeom prst="rect">
            <a:avLst/>
          </a:prstGeom>
          <a:solidFill>
            <a:srgbClr val="5C66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21"/>
          <p:cNvSpPr/>
          <p:nvPr/>
        </p:nvSpPr>
        <p:spPr>
          <a:xfrm>
            <a:off x="0" y="6806227"/>
            <a:ext cx="9144000" cy="72189"/>
          </a:xfrm>
          <a:prstGeom prst="rect">
            <a:avLst/>
          </a:prstGeom>
          <a:solidFill>
            <a:srgbClr val="5C66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 name="Google Shape;125;p21"/>
          <p:cNvPicPr preferRelativeResize="0"/>
          <p:nvPr/>
        </p:nvPicPr>
        <p:blipFill rotWithShape="1">
          <a:blip r:embed="rId2">
            <a:alphaModFix/>
          </a:blip>
          <a:srcRect/>
          <a:stretch/>
        </p:blipFill>
        <p:spPr>
          <a:xfrm>
            <a:off x="8258629" y="6418098"/>
            <a:ext cx="626171" cy="322362"/>
          </a:xfrm>
          <a:prstGeom prst="rect">
            <a:avLst/>
          </a:prstGeom>
          <a:noFill/>
          <a:ln>
            <a:noFill/>
          </a:ln>
        </p:spPr>
      </p:pic>
      <p:sp>
        <p:nvSpPr>
          <p:cNvPr id="126" name="Google Shape;126;p21"/>
          <p:cNvSpPr txBox="1"/>
          <p:nvPr/>
        </p:nvSpPr>
        <p:spPr>
          <a:xfrm>
            <a:off x="6457950" y="6508800"/>
            <a:ext cx="1257674" cy="2126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27" name="Google Shape;127;p21"/>
          <p:cNvSpPr txBox="1">
            <a:spLocks noGrp="1"/>
          </p:cNvSpPr>
          <p:nvPr>
            <p:ph type="body" idx="1"/>
          </p:nvPr>
        </p:nvSpPr>
        <p:spPr>
          <a:xfrm>
            <a:off x="628650" y="1604789"/>
            <a:ext cx="3859679" cy="4659211"/>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D1E8E"/>
              </a:buClr>
              <a:buSzPts val="2400"/>
              <a:buChar char="•"/>
              <a:defRPr sz="2400">
                <a:latin typeface="Trebuchet MS"/>
                <a:ea typeface="Trebuchet MS"/>
                <a:cs typeface="Trebuchet MS"/>
                <a:sym typeface="Trebuchet MS"/>
              </a:defRPr>
            </a:lvl1pPr>
            <a:lvl2pPr marL="914400" lvl="1" indent="-355600" algn="l">
              <a:lnSpc>
                <a:spcPct val="90000"/>
              </a:lnSpc>
              <a:spcBef>
                <a:spcPts val="500"/>
              </a:spcBef>
              <a:spcAft>
                <a:spcPts val="0"/>
              </a:spcAft>
              <a:buClr>
                <a:srgbClr val="00953A"/>
              </a:buClr>
              <a:buSzPts val="2000"/>
              <a:buChar char="•"/>
              <a:defRPr sz="2000">
                <a:latin typeface="Trebuchet MS"/>
                <a:ea typeface="Trebuchet MS"/>
                <a:cs typeface="Trebuchet MS"/>
                <a:sym typeface="Trebuchet MS"/>
              </a:defRPr>
            </a:lvl2pPr>
            <a:lvl3pPr marL="1371600" lvl="2" indent="-342900" algn="l">
              <a:lnSpc>
                <a:spcPct val="90000"/>
              </a:lnSpc>
              <a:spcBef>
                <a:spcPts val="500"/>
              </a:spcBef>
              <a:spcAft>
                <a:spcPts val="0"/>
              </a:spcAft>
              <a:buClr>
                <a:srgbClr val="EF7521"/>
              </a:buClr>
              <a:buSzPts val="1800"/>
              <a:buChar char="•"/>
              <a:defRPr sz="1800">
                <a:latin typeface="Trebuchet MS"/>
                <a:ea typeface="Trebuchet MS"/>
                <a:cs typeface="Trebuchet MS"/>
                <a:sym typeface="Trebuchet MS"/>
              </a:defRPr>
            </a:lvl3pPr>
            <a:lvl4pPr marL="1828800" lvl="3" indent="-342900" algn="l">
              <a:lnSpc>
                <a:spcPct val="90000"/>
              </a:lnSpc>
              <a:spcBef>
                <a:spcPts val="500"/>
              </a:spcBef>
              <a:spcAft>
                <a:spcPts val="0"/>
              </a:spcAft>
              <a:buClr>
                <a:srgbClr val="82BC00"/>
              </a:buClr>
              <a:buSzPts val="1800"/>
              <a:buChar char="•"/>
              <a:defRPr sz="1800">
                <a:latin typeface="Trebuchet MS"/>
                <a:ea typeface="Trebuchet MS"/>
                <a:cs typeface="Trebuchet MS"/>
                <a:sym typeface="Trebuchet MS"/>
              </a:defRPr>
            </a:lvl4pPr>
            <a:lvl5pPr marL="2286000" lvl="4" indent="-342900" algn="l">
              <a:lnSpc>
                <a:spcPct val="90000"/>
              </a:lnSpc>
              <a:spcBef>
                <a:spcPts val="500"/>
              </a:spcBef>
              <a:spcAft>
                <a:spcPts val="0"/>
              </a:spcAft>
              <a:buClr>
                <a:srgbClr val="8FC6E8"/>
              </a:buClr>
              <a:buSzPts val="1800"/>
              <a:buChar char="•"/>
              <a:defRPr sz="180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1"/>
          <p:cNvSpPr txBox="1">
            <a:spLocks noGrp="1"/>
          </p:cNvSpPr>
          <p:nvPr>
            <p:ph type="body" idx="2"/>
          </p:nvPr>
        </p:nvSpPr>
        <p:spPr>
          <a:xfrm>
            <a:off x="4644838" y="1604789"/>
            <a:ext cx="3859679" cy="4659211"/>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D1E8E"/>
              </a:buClr>
              <a:buSzPts val="2400"/>
              <a:buChar char="•"/>
              <a:defRPr sz="2400">
                <a:latin typeface="Trebuchet MS"/>
                <a:ea typeface="Trebuchet MS"/>
                <a:cs typeface="Trebuchet MS"/>
                <a:sym typeface="Trebuchet MS"/>
              </a:defRPr>
            </a:lvl1pPr>
            <a:lvl2pPr marL="914400" lvl="1" indent="-355600" algn="l">
              <a:lnSpc>
                <a:spcPct val="90000"/>
              </a:lnSpc>
              <a:spcBef>
                <a:spcPts val="500"/>
              </a:spcBef>
              <a:spcAft>
                <a:spcPts val="0"/>
              </a:spcAft>
              <a:buClr>
                <a:srgbClr val="00953A"/>
              </a:buClr>
              <a:buSzPts val="2000"/>
              <a:buChar char="•"/>
              <a:defRPr sz="2000">
                <a:latin typeface="Trebuchet MS"/>
                <a:ea typeface="Trebuchet MS"/>
                <a:cs typeface="Trebuchet MS"/>
                <a:sym typeface="Trebuchet MS"/>
              </a:defRPr>
            </a:lvl2pPr>
            <a:lvl3pPr marL="1371600" lvl="2" indent="-342900" algn="l">
              <a:lnSpc>
                <a:spcPct val="90000"/>
              </a:lnSpc>
              <a:spcBef>
                <a:spcPts val="500"/>
              </a:spcBef>
              <a:spcAft>
                <a:spcPts val="0"/>
              </a:spcAft>
              <a:buClr>
                <a:srgbClr val="EF7521"/>
              </a:buClr>
              <a:buSzPts val="1800"/>
              <a:buChar char="•"/>
              <a:defRPr sz="1800">
                <a:latin typeface="Trebuchet MS"/>
                <a:ea typeface="Trebuchet MS"/>
                <a:cs typeface="Trebuchet MS"/>
                <a:sym typeface="Trebuchet MS"/>
              </a:defRPr>
            </a:lvl3pPr>
            <a:lvl4pPr marL="1828800" lvl="3" indent="-342900" algn="l">
              <a:lnSpc>
                <a:spcPct val="90000"/>
              </a:lnSpc>
              <a:spcBef>
                <a:spcPts val="500"/>
              </a:spcBef>
              <a:spcAft>
                <a:spcPts val="0"/>
              </a:spcAft>
              <a:buClr>
                <a:srgbClr val="82BC00"/>
              </a:buClr>
              <a:buSzPts val="1800"/>
              <a:buChar char="•"/>
              <a:defRPr sz="1800">
                <a:latin typeface="Trebuchet MS"/>
                <a:ea typeface="Trebuchet MS"/>
                <a:cs typeface="Trebuchet MS"/>
                <a:sym typeface="Trebuchet MS"/>
              </a:defRPr>
            </a:lvl4pPr>
            <a:lvl5pPr marL="2286000" lvl="4" indent="-342900" algn="l">
              <a:lnSpc>
                <a:spcPct val="90000"/>
              </a:lnSpc>
              <a:spcBef>
                <a:spcPts val="500"/>
              </a:spcBef>
              <a:spcAft>
                <a:spcPts val="0"/>
              </a:spcAft>
              <a:buClr>
                <a:srgbClr val="8FC6E8"/>
              </a:buClr>
              <a:buSzPts val="1800"/>
              <a:buChar char="•"/>
              <a:defRPr sz="180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1"/>
          <p:cNvSpPr txBox="1">
            <a:spLocks noGrp="1"/>
          </p:cNvSpPr>
          <p:nvPr>
            <p:ph type="title"/>
          </p:nvPr>
        </p:nvSpPr>
        <p:spPr>
          <a:xfrm>
            <a:off x="192024" y="192024"/>
            <a:ext cx="7886700" cy="5212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1"/>
          <p:cNvSpPr txBox="1"/>
          <p:nvPr/>
        </p:nvSpPr>
        <p:spPr>
          <a:xfrm>
            <a:off x="4656752" y="1083581"/>
            <a:ext cx="3847765" cy="5212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Arial"/>
              <a:buNone/>
            </a:pPr>
            <a:endParaRPr sz="2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2"/>
          <p:cNvSpPr/>
          <p:nvPr/>
        </p:nvSpPr>
        <p:spPr>
          <a:xfrm>
            <a:off x="0" y="4675238"/>
            <a:ext cx="9144000" cy="2182761"/>
          </a:xfrm>
          <a:prstGeom prst="rect">
            <a:avLst/>
          </a:prstGeom>
          <a:gradFill>
            <a:gsLst>
              <a:gs pos="0">
                <a:schemeClr val="lt1"/>
              </a:gs>
              <a:gs pos="100000">
                <a:srgbClr val="FFC846">
                  <a:alpha val="4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txBox="1">
            <a:spLocks noGrp="1"/>
          </p:cNvSpPr>
          <p:nvPr>
            <p:ph type="ctrTitle"/>
          </p:nvPr>
        </p:nvSpPr>
        <p:spPr>
          <a:xfrm>
            <a:off x="685800" y="3236239"/>
            <a:ext cx="7772400" cy="1216589"/>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2"/>
          <p:cNvSpPr txBox="1">
            <a:spLocks noGrp="1"/>
          </p:cNvSpPr>
          <p:nvPr>
            <p:ph type="subTitle" idx="1"/>
          </p:nvPr>
        </p:nvSpPr>
        <p:spPr>
          <a:xfrm>
            <a:off x="685800" y="5073444"/>
            <a:ext cx="7772400" cy="106592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5" name="Google Shape;135;p22"/>
          <p:cNvPicPr preferRelativeResize="0"/>
          <p:nvPr/>
        </p:nvPicPr>
        <p:blipFill rotWithShape="1">
          <a:blip r:embed="rId2">
            <a:alphaModFix/>
          </a:blip>
          <a:srcRect/>
          <a:stretch/>
        </p:blipFill>
        <p:spPr>
          <a:xfrm>
            <a:off x="3165737" y="632706"/>
            <a:ext cx="2821173" cy="1762730"/>
          </a:xfrm>
          <a:prstGeom prst="rect">
            <a:avLst/>
          </a:prstGeom>
          <a:noFill/>
          <a:ln>
            <a:noFill/>
          </a:ln>
        </p:spPr>
      </p:pic>
      <p:cxnSp>
        <p:nvCxnSpPr>
          <p:cNvPr id="136" name="Google Shape;136;p22"/>
          <p:cNvCxnSpPr/>
          <p:nvPr/>
        </p:nvCxnSpPr>
        <p:spPr>
          <a:xfrm>
            <a:off x="685800" y="2772696"/>
            <a:ext cx="7801897" cy="0"/>
          </a:xfrm>
          <a:prstGeom prst="straightConnector1">
            <a:avLst/>
          </a:prstGeom>
          <a:noFill/>
          <a:ln w="19050" cap="flat" cmpd="sng">
            <a:solidFill>
              <a:srgbClr val="FFC846"/>
            </a:solidFill>
            <a:prstDash val="solid"/>
            <a:miter lim="800000"/>
            <a:headEnd type="none" w="sm" len="sm"/>
            <a:tailEnd type="none" w="sm" len="sm"/>
          </a:ln>
        </p:spPr>
      </p:cxnSp>
      <p:sp>
        <p:nvSpPr>
          <p:cNvPr id="137" name="Google Shape;137;p22"/>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chemeClr val="dk1"/>
                </a:solidFill>
                <a:latin typeface="Calibri"/>
                <a:ea typeface="Calibri"/>
                <a:cs typeface="Calibri"/>
                <a:sym typeface="Calibri"/>
              </a:defRPr>
            </a:lvl1pPr>
            <a:lvl2pPr marL="0" lvl="1" indent="0" algn="l">
              <a:spcBef>
                <a:spcPts val="0"/>
              </a:spcBef>
              <a:buNone/>
              <a:defRPr sz="1600">
                <a:solidFill>
                  <a:schemeClr val="dk1"/>
                </a:solidFill>
                <a:latin typeface="Calibri"/>
                <a:ea typeface="Calibri"/>
                <a:cs typeface="Calibri"/>
                <a:sym typeface="Calibri"/>
              </a:defRPr>
            </a:lvl2pPr>
            <a:lvl3pPr marL="0" lvl="2" indent="0" algn="l">
              <a:spcBef>
                <a:spcPts val="0"/>
              </a:spcBef>
              <a:buNone/>
              <a:defRPr sz="1600">
                <a:solidFill>
                  <a:schemeClr val="dk1"/>
                </a:solidFill>
                <a:latin typeface="Calibri"/>
                <a:ea typeface="Calibri"/>
                <a:cs typeface="Calibri"/>
                <a:sym typeface="Calibri"/>
              </a:defRPr>
            </a:lvl3pPr>
            <a:lvl4pPr marL="0" lvl="3" indent="0" algn="l">
              <a:spcBef>
                <a:spcPts val="0"/>
              </a:spcBef>
              <a:buNone/>
              <a:defRPr sz="1600">
                <a:solidFill>
                  <a:schemeClr val="dk1"/>
                </a:solidFill>
                <a:latin typeface="Calibri"/>
                <a:ea typeface="Calibri"/>
                <a:cs typeface="Calibri"/>
                <a:sym typeface="Calibri"/>
              </a:defRPr>
            </a:lvl4pPr>
            <a:lvl5pPr marL="0" lvl="4" indent="0" algn="l">
              <a:spcBef>
                <a:spcPts val="0"/>
              </a:spcBef>
              <a:buNone/>
              <a:defRPr sz="1600">
                <a:solidFill>
                  <a:schemeClr val="dk1"/>
                </a:solidFill>
                <a:latin typeface="Calibri"/>
                <a:ea typeface="Calibri"/>
                <a:cs typeface="Calibri"/>
                <a:sym typeface="Calibri"/>
              </a:defRPr>
            </a:lvl5pPr>
            <a:lvl6pPr marL="0" lvl="5" indent="0" algn="l">
              <a:spcBef>
                <a:spcPts val="0"/>
              </a:spcBef>
              <a:buNone/>
              <a:defRPr sz="1600">
                <a:solidFill>
                  <a:schemeClr val="dk1"/>
                </a:solidFill>
                <a:latin typeface="Calibri"/>
                <a:ea typeface="Calibri"/>
                <a:cs typeface="Calibri"/>
                <a:sym typeface="Calibri"/>
              </a:defRPr>
            </a:lvl6pPr>
            <a:lvl7pPr marL="0" lvl="6" indent="0" algn="l">
              <a:spcBef>
                <a:spcPts val="0"/>
              </a:spcBef>
              <a:buNone/>
              <a:defRPr sz="1600">
                <a:solidFill>
                  <a:schemeClr val="dk1"/>
                </a:solidFill>
                <a:latin typeface="Calibri"/>
                <a:ea typeface="Calibri"/>
                <a:cs typeface="Calibri"/>
                <a:sym typeface="Calibri"/>
              </a:defRPr>
            </a:lvl7pPr>
            <a:lvl8pPr marL="0" lvl="7" indent="0" algn="l">
              <a:spcBef>
                <a:spcPts val="0"/>
              </a:spcBef>
              <a:buNone/>
              <a:defRPr sz="1600">
                <a:solidFill>
                  <a:schemeClr val="dk1"/>
                </a:solidFill>
                <a:latin typeface="Calibri"/>
                <a:ea typeface="Calibri"/>
                <a:cs typeface="Calibri"/>
                <a:sym typeface="Calibri"/>
              </a:defRPr>
            </a:lvl8pPr>
            <a:lvl9pPr marL="0" lvl="8" indent="0" algn="l">
              <a:spcBef>
                <a:spcPts val="0"/>
              </a:spcBef>
              <a:buNone/>
              <a:defRPr sz="16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28" name="Google Shape;28;p4"/>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4"/>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1" name="Google Shape;31;p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2" name="Google Shape;32;p4"/>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pic>
        <p:nvPicPr>
          <p:cNvPr id="139" name="Google Shape;139;p23"/>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140" name="Google Shape;140;p23"/>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3"/>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2" name="Google Shape;142;p23"/>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43" name="Google Shape;143;p23"/>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4"/>
        <p:cNvGrpSpPr/>
        <p:nvPr/>
      </p:nvGrpSpPr>
      <p:grpSpPr>
        <a:xfrm>
          <a:off x="0" y="0"/>
          <a:ext cx="0" cy="0"/>
          <a:chOff x="0" y="0"/>
          <a:chExt cx="0" cy="0"/>
        </a:xfrm>
      </p:grpSpPr>
      <p:pic>
        <p:nvPicPr>
          <p:cNvPr id="145" name="Google Shape;145;p24"/>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146" name="Google Shape;146;p24"/>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4"/>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24"/>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49" name="Google Shape;149;p2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50" name="Google Shape;150;p24"/>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1"/>
        <p:cNvGrpSpPr/>
        <p:nvPr/>
      </p:nvGrpSpPr>
      <p:grpSpPr>
        <a:xfrm>
          <a:off x="0" y="0"/>
          <a:ext cx="0" cy="0"/>
          <a:chOff x="0" y="0"/>
          <a:chExt cx="0" cy="0"/>
        </a:xfrm>
      </p:grpSpPr>
      <p:pic>
        <p:nvPicPr>
          <p:cNvPr id="152" name="Google Shape;152;p25"/>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153" name="Google Shape;153;p25"/>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5"/>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5" name="Google Shape;155;p25"/>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56" name="Google Shape;156;p25"/>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57" name="Google Shape;157;p25"/>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58"/>
        <p:cNvGrpSpPr/>
        <p:nvPr/>
      </p:nvGrpSpPr>
      <p:grpSpPr>
        <a:xfrm>
          <a:off x="0" y="0"/>
          <a:ext cx="0" cy="0"/>
          <a:chOff x="0" y="0"/>
          <a:chExt cx="0" cy="0"/>
        </a:xfrm>
      </p:grpSpPr>
      <p:pic>
        <p:nvPicPr>
          <p:cNvPr id="159" name="Google Shape;159;p26"/>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160" name="Google Shape;160;p26"/>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6"/>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2" name="Google Shape;162;p26"/>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63" name="Google Shape;163;p26"/>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64" name="Google Shape;164;p26"/>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167" name="Google Shape;167;p27"/>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7"/>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27"/>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70" name="Google Shape;170;p27"/>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71" name="Google Shape;171;p27"/>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72"/>
        <p:cNvGrpSpPr/>
        <p:nvPr/>
      </p:nvGrpSpPr>
      <p:grpSpPr>
        <a:xfrm>
          <a:off x="0" y="0"/>
          <a:ext cx="0" cy="0"/>
          <a:chOff x="0" y="0"/>
          <a:chExt cx="0" cy="0"/>
        </a:xfrm>
      </p:grpSpPr>
      <p:pic>
        <p:nvPicPr>
          <p:cNvPr id="173" name="Google Shape;173;p28"/>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174" name="Google Shape;174;p28"/>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8"/>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6" name="Google Shape;176;p28"/>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77" name="Google Shape;177;p28"/>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78" name="Google Shape;178;p28"/>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79"/>
        <p:cNvGrpSpPr/>
        <p:nvPr/>
      </p:nvGrpSpPr>
      <p:grpSpPr>
        <a:xfrm>
          <a:off x="0" y="0"/>
          <a:ext cx="0" cy="0"/>
          <a:chOff x="0" y="0"/>
          <a:chExt cx="0" cy="0"/>
        </a:xfrm>
      </p:grpSpPr>
      <p:pic>
        <p:nvPicPr>
          <p:cNvPr id="180" name="Google Shape;180;p29"/>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181" name="Google Shape;181;p29"/>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9"/>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3" name="Google Shape;183;p29"/>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84" name="Google Shape;184;p29"/>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85" name="Google Shape;185;p29"/>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6"/>
        <p:cNvGrpSpPr/>
        <p:nvPr/>
      </p:nvGrpSpPr>
      <p:grpSpPr>
        <a:xfrm>
          <a:off x="0" y="0"/>
          <a:ext cx="0" cy="0"/>
          <a:chOff x="0" y="0"/>
          <a:chExt cx="0" cy="0"/>
        </a:xfrm>
      </p:grpSpPr>
      <p:sp>
        <p:nvSpPr>
          <p:cNvPr id="187" name="Google Shape;187;p30"/>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88" name="Google Shape;188;p30"/>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91"/>
        <p:cNvGrpSpPr/>
        <p:nvPr/>
      </p:nvGrpSpPr>
      <p:grpSpPr>
        <a:xfrm>
          <a:off x="0" y="0"/>
          <a:ext cx="0" cy="0"/>
          <a:chOff x="0" y="0"/>
          <a:chExt cx="0" cy="0"/>
        </a:xfrm>
      </p:grpSpPr>
      <p:pic>
        <p:nvPicPr>
          <p:cNvPr id="192" name="Google Shape;192;p32"/>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193" name="Google Shape;193;p32"/>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32"/>
          <p:cNvSpPr txBox="1">
            <a:spLocks noGrp="1"/>
          </p:cNvSpPr>
          <p:nvPr>
            <p:ph type="sldNum" idx="12"/>
          </p:nvPr>
        </p:nvSpPr>
        <p:spPr>
          <a:xfrm>
            <a:off x="215697"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chemeClr val="dk1"/>
                </a:solidFill>
                <a:latin typeface="Calibri"/>
                <a:ea typeface="Calibri"/>
                <a:cs typeface="Calibri"/>
                <a:sym typeface="Calibri"/>
              </a:defRPr>
            </a:lvl1pPr>
            <a:lvl2pPr marL="0" lvl="1" indent="0" algn="l">
              <a:spcBef>
                <a:spcPts val="0"/>
              </a:spcBef>
              <a:buNone/>
              <a:defRPr sz="1600">
                <a:solidFill>
                  <a:schemeClr val="dk1"/>
                </a:solidFill>
                <a:latin typeface="Calibri"/>
                <a:ea typeface="Calibri"/>
                <a:cs typeface="Calibri"/>
                <a:sym typeface="Calibri"/>
              </a:defRPr>
            </a:lvl2pPr>
            <a:lvl3pPr marL="0" lvl="2" indent="0" algn="l">
              <a:spcBef>
                <a:spcPts val="0"/>
              </a:spcBef>
              <a:buNone/>
              <a:defRPr sz="1600">
                <a:solidFill>
                  <a:schemeClr val="dk1"/>
                </a:solidFill>
                <a:latin typeface="Calibri"/>
                <a:ea typeface="Calibri"/>
                <a:cs typeface="Calibri"/>
                <a:sym typeface="Calibri"/>
              </a:defRPr>
            </a:lvl3pPr>
            <a:lvl4pPr marL="0" lvl="3" indent="0" algn="l">
              <a:spcBef>
                <a:spcPts val="0"/>
              </a:spcBef>
              <a:buNone/>
              <a:defRPr sz="1600">
                <a:solidFill>
                  <a:schemeClr val="dk1"/>
                </a:solidFill>
                <a:latin typeface="Calibri"/>
                <a:ea typeface="Calibri"/>
                <a:cs typeface="Calibri"/>
                <a:sym typeface="Calibri"/>
              </a:defRPr>
            </a:lvl4pPr>
            <a:lvl5pPr marL="0" lvl="4" indent="0" algn="l">
              <a:spcBef>
                <a:spcPts val="0"/>
              </a:spcBef>
              <a:buNone/>
              <a:defRPr sz="1600">
                <a:solidFill>
                  <a:schemeClr val="dk1"/>
                </a:solidFill>
                <a:latin typeface="Calibri"/>
                <a:ea typeface="Calibri"/>
                <a:cs typeface="Calibri"/>
                <a:sym typeface="Calibri"/>
              </a:defRPr>
            </a:lvl5pPr>
            <a:lvl6pPr marL="0" lvl="5" indent="0" algn="l">
              <a:spcBef>
                <a:spcPts val="0"/>
              </a:spcBef>
              <a:buNone/>
              <a:defRPr sz="1600">
                <a:solidFill>
                  <a:schemeClr val="dk1"/>
                </a:solidFill>
                <a:latin typeface="Calibri"/>
                <a:ea typeface="Calibri"/>
                <a:cs typeface="Calibri"/>
                <a:sym typeface="Calibri"/>
              </a:defRPr>
            </a:lvl6pPr>
            <a:lvl7pPr marL="0" lvl="6" indent="0" algn="l">
              <a:spcBef>
                <a:spcPts val="0"/>
              </a:spcBef>
              <a:buNone/>
              <a:defRPr sz="1600">
                <a:solidFill>
                  <a:schemeClr val="dk1"/>
                </a:solidFill>
                <a:latin typeface="Calibri"/>
                <a:ea typeface="Calibri"/>
                <a:cs typeface="Calibri"/>
                <a:sym typeface="Calibri"/>
              </a:defRPr>
            </a:lvl7pPr>
            <a:lvl8pPr marL="0" lvl="7" indent="0" algn="l">
              <a:spcBef>
                <a:spcPts val="0"/>
              </a:spcBef>
              <a:buNone/>
              <a:defRPr sz="1600">
                <a:solidFill>
                  <a:schemeClr val="dk1"/>
                </a:solidFill>
                <a:latin typeface="Calibri"/>
                <a:ea typeface="Calibri"/>
                <a:cs typeface="Calibri"/>
                <a:sym typeface="Calibri"/>
              </a:defRPr>
            </a:lvl8pPr>
            <a:lvl9pPr marL="0" lvl="8" indent="0" algn="l">
              <a:spcBef>
                <a:spcPts val="0"/>
              </a:spcBef>
              <a:buNone/>
              <a:defRPr sz="16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35" name="Google Shape;35;p5"/>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5"/>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8" name="Google Shape;38;p5"/>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9" name="Google Shape;39;p5"/>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95"/>
        <p:cNvGrpSpPr/>
        <p:nvPr/>
      </p:nvGrpSpPr>
      <p:grpSpPr>
        <a:xfrm>
          <a:off x="0" y="0"/>
          <a:ext cx="0" cy="0"/>
          <a:chOff x="0" y="0"/>
          <a:chExt cx="0" cy="0"/>
        </a:xfrm>
      </p:grpSpPr>
      <p:pic>
        <p:nvPicPr>
          <p:cNvPr id="196" name="Google Shape;196;p33"/>
          <p:cNvPicPr preferRelativeResize="0"/>
          <p:nvPr/>
        </p:nvPicPr>
        <p:blipFill rotWithShape="1">
          <a:blip r:embed="rId2">
            <a:alphaModFix/>
          </a:blip>
          <a:srcRect/>
          <a:stretch/>
        </p:blipFill>
        <p:spPr>
          <a:xfrm>
            <a:off x="0" y="0"/>
            <a:ext cx="9143999" cy="6857999"/>
          </a:xfrm>
          <a:prstGeom prst="rect">
            <a:avLst/>
          </a:prstGeom>
          <a:noFill/>
          <a:ln>
            <a:noFill/>
          </a:ln>
        </p:spPr>
      </p:pic>
      <p:sp>
        <p:nvSpPr>
          <p:cNvPr id="197" name="Google Shape;197;p33"/>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33"/>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chemeClr val="dk1"/>
                </a:solidFill>
                <a:latin typeface="Calibri"/>
                <a:ea typeface="Calibri"/>
                <a:cs typeface="Calibri"/>
                <a:sym typeface="Calibri"/>
              </a:defRPr>
            </a:lvl1pPr>
            <a:lvl2pPr marL="0" lvl="1" indent="0" algn="l">
              <a:spcBef>
                <a:spcPts val="0"/>
              </a:spcBef>
              <a:buNone/>
              <a:defRPr sz="1600">
                <a:solidFill>
                  <a:schemeClr val="dk1"/>
                </a:solidFill>
                <a:latin typeface="Calibri"/>
                <a:ea typeface="Calibri"/>
                <a:cs typeface="Calibri"/>
                <a:sym typeface="Calibri"/>
              </a:defRPr>
            </a:lvl2pPr>
            <a:lvl3pPr marL="0" lvl="2" indent="0" algn="l">
              <a:spcBef>
                <a:spcPts val="0"/>
              </a:spcBef>
              <a:buNone/>
              <a:defRPr sz="1600">
                <a:solidFill>
                  <a:schemeClr val="dk1"/>
                </a:solidFill>
                <a:latin typeface="Calibri"/>
                <a:ea typeface="Calibri"/>
                <a:cs typeface="Calibri"/>
                <a:sym typeface="Calibri"/>
              </a:defRPr>
            </a:lvl3pPr>
            <a:lvl4pPr marL="0" lvl="3" indent="0" algn="l">
              <a:spcBef>
                <a:spcPts val="0"/>
              </a:spcBef>
              <a:buNone/>
              <a:defRPr sz="1600">
                <a:solidFill>
                  <a:schemeClr val="dk1"/>
                </a:solidFill>
                <a:latin typeface="Calibri"/>
                <a:ea typeface="Calibri"/>
                <a:cs typeface="Calibri"/>
                <a:sym typeface="Calibri"/>
              </a:defRPr>
            </a:lvl4pPr>
            <a:lvl5pPr marL="0" lvl="4" indent="0" algn="l">
              <a:spcBef>
                <a:spcPts val="0"/>
              </a:spcBef>
              <a:buNone/>
              <a:defRPr sz="1600">
                <a:solidFill>
                  <a:schemeClr val="dk1"/>
                </a:solidFill>
                <a:latin typeface="Calibri"/>
                <a:ea typeface="Calibri"/>
                <a:cs typeface="Calibri"/>
                <a:sym typeface="Calibri"/>
              </a:defRPr>
            </a:lvl5pPr>
            <a:lvl6pPr marL="0" lvl="5" indent="0" algn="l">
              <a:spcBef>
                <a:spcPts val="0"/>
              </a:spcBef>
              <a:buNone/>
              <a:defRPr sz="1600">
                <a:solidFill>
                  <a:schemeClr val="dk1"/>
                </a:solidFill>
                <a:latin typeface="Calibri"/>
                <a:ea typeface="Calibri"/>
                <a:cs typeface="Calibri"/>
                <a:sym typeface="Calibri"/>
              </a:defRPr>
            </a:lvl6pPr>
            <a:lvl7pPr marL="0" lvl="6" indent="0" algn="l">
              <a:spcBef>
                <a:spcPts val="0"/>
              </a:spcBef>
              <a:buNone/>
              <a:defRPr sz="1600">
                <a:solidFill>
                  <a:schemeClr val="dk1"/>
                </a:solidFill>
                <a:latin typeface="Calibri"/>
                <a:ea typeface="Calibri"/>
                <a:cs typeface="Calibri"/>
                <a:sym typeface="Calibri"/>
              </a:defRPr>
            </a:lvl7pPr>
            <a:lvl8pPr marL="0" lvl="7" indent="0" algn="l">
              <a:spcBef>
                <a:spcPts val="0"/>
              </a:spcBef>
              <a:buNone/>
              <a:defRPr sz="1600">
                <a:solidFill>
                  <a:schemeClr val="dk1"/>
                </a:solidFill>
                <a:latin typeface="Calibri"/>
                <a:ea typeface="Calibri"/>
                <a:cs typeface="Calibri"/>
                <a:sym typeface="Calibri"/>
              </a:defRPr>
            </a:lvl8pPr>
            <a:lvl9pPr marL="0" lvl="8" indent="0" algn="l">
              <a:spcBef>
                <a:spcPts val="0"/>
              </a:spcBef>
              <a:buNone/>
              <a:defRPr sz="16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p:cSld name="1_Two Content 2">
    <p:spTree>
      <p:nvGrpSpPr>
        <p:cNvPr id="1" name="Shape 199"/>
        <p:cNvGrpSpPr/>
        <p:nvPr/>
      </p:nvGrpSpPr>
      <p:grpSpPr>
        <a:xfrm>
          <a:off x="0" y="0"/>
          <a:ext cx="0" cy="0"/>
          <a:chOff x="0" y="0"/>
          <a:chExt cx="0" cy="0"/>
        </a:xfrm>
      </p:grpSpPr>
      <p:sp>
        <p:nvSpPr>
          <p:cNvPr id="200" name="Google Shape;200;p34"/>
          <p:cNvSpPr txBox="1">
            <a:spLocks noGrp="1"/>
          </p:cNvSpPr>
          <p:nvPr>
            <p:ph type="body" idx="1"/>
          </p:nvPr>
        </p:nvSpPr>
        <p:spPr>
          <a:xfrm>
            <a:off x="628650" y="1463040"/>
            <a:ext cx="3886200" cy="4351338"/>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400" marR="0" lvl="1" indent="-38100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1" name="Google Shape;201;p34"/>
          <p:cNvSpPr txBox="1">
            <a:spLocks noGrp="1"/>
          </p:cNvSpPr>
          <p:nvPr>
            <p:ph type="body" idx="2"/>
          </p:nvPr>
        </p:nvSpPr>
        <p:spPr>
          <a:xfrm>
            <a:off x="4629150" y="1463040"/>
            <a:ext cx="3886200" cy="4351338"/>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400" marR="0" lvl="1" indent="-38100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2" name="Google Shape;202;p34"/>
          <p:cNvSpPr txBox="1">
            <a:spLocks noGrp="1"/>
          </p:cNvSpPr>
          <p:nvPr>
            <p:ph type="title"/>
          </p:nvPr>
        </p:nvSpPr>
        <p:spPr>
          <a:xfrm>
            <a:off x="205740" y="274321"/>
            <a:ext cx="4373404" cy="713232"/>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Divider - green">
  <p:cSld name="Section Divider - green">
    <p:spTree>
      <p:nvGrpSpPr>
        <p:cNvPr id="1" name="Shape 203"/>
        <p:cNvGrpSpPr/>
        <p:nvPr/>
      </p:nvGrpSpPr>
      <p:grpSpPr>
        <a:xfrm>
          <a:off x="0" y="0"/>
          <a:ext cx="0" cy="0"/>
          <a:chOff x="0" y="0"/>
          <a:chExt cx="0" cy="0"/>
        </a:xfrm>
      </p:grpSpPr>
      <p:pic>
        <p:nvPicPr>
          <p:cNvPr id="204" name="Google Shape;204;p35" title="Green backgroun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5" name="Google Shape;205;p35"/>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6" name="Google Shape;206;p35"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207" name="Google Shape;207;p35"/>
          <p:cNvSpPr txBox="1">
            <a:spLocks noGrp="1"/>
          </p:cNvSpPr>
          <p:nvPr>
            <p:ph type="sldNum" idx="12"/>
          </p:nvPr>
        </p:nvSpPr>
        <p:spPr>
          <a:xfrm>
            <a:off x="274320" y="6356351"/>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400">
                <a:solidFill>
                  <a:schemeClr val="lt1"/>
                </a:solidFill>
                <a:latin typeface="Calibri"/>
                <a:ea typeface="Calibri"/>
                <a:cs typeface="Calibri"/>
                <a:sym typeface="Calibri"/>
              </a:defRPr>
            </a:lvl1pPr>
            <a:lvl2pPr marL="0" lvl="1" indent="0" algn="ctr">
              <a:spcBef>
                <a:spcPts val="0"/>
              </a:spcBef>
              <a:buNone/>
              <a:defRPr sz="1400">
                <a:solidFill>
                  <a:schemeClr val="lt1"/>
                </a:solidFill>
                <a:latin typeface="Calibri"/>
                <a:ea typeface="Calibri"/>
                <a:cs typeface="Calibri"/>
                <a:sym typeface="Calibri"/>
              </a:defRPr>
            </a:lvl2pPr>
            <a:lvl3pPr marL="0" lvl="2" indent="0" algn="ctr">
              <a:spcBef>
                <a:spcPts val="0"/>
              </a:spcBef>
              <a:buNone/>
              <a:defRPr sz="1400">
                <a:solidFill>
                  <a:schemeClr val="lt1"/>
                </a:solidFill>
                <a:latin typeface="Calibri"/>
                <a:ea typeface="Calibri"/>
                <a:cs typeface="Calibri"/>
                <a:sym typeface="Calibri"/>
              </a:defRPr>
            </a:lvl3pPr>
            <a:lvl4pPr marL="0" lvl="3" indent="0" algn="ctr">
              <a:spcBef>
                <a:spcPts val="0"/>
              </a:spcBef>
              <a:buNone/>
              <a:defRPr sz="1400">
                <a:solidFill>
                  <a:schemeClr val="lt1"/>
                </a:solidFill>
                <a:latin typeface="Calibri"/>
                <a:ea typeface="Calibri"/>
                <a:cs typeface="Calibri"/>
                <a:sym typeface="Calibri"/>
              </a:defRPr>
            </a:lvl4pPr>
            <a:lvl5pPr marL="0" lvl="4" indent="0" algn="ctr">
              <a:spcBef>
                <a:spcPts val="0"/>
              </a:spcBef>
              <a:buNone/>
              <a:defRPr sz="1400">
                <a:solidFill>
                  <a:schemeClr val="lt1"/>
                </a:solidFill>
                <a:latin typeface="Calibri"/>
                <a:ea typeface="Calibri"/>
                <a:cs typeface="Calibri"/>
                <a:sym typeface="Calibri"/>
              </a:defRPr>
            </a:lvl5pPr>
            <a:lvl6pPr marL="0" lvl="5" indent="0" algn="ctr">
              <a:spcBef>
                <a:spcPts val="0"/>
              </a:spcBef>
              <a:buNone/>
              <a:defRPr sz="1400">
                <a:solidFill>
                  <a:schemeClr val="lt1"/>
                </a:solidFill>
                <a:latin typeface="Calibri"/>
                <a:ea typeface="Calibri"/>
                <a:cs typeface="Calibri"/>
                <a:sym typeface="Calibri"/>
              </a:defRPr>
            </a:lvl6pPr>
            <a:lvl7pPr marL="0" lvl="6" indent="0" algn="ctr">
              <a:spcBef>
                <a:spcPts val="0"/>
              </a:spcBef>
              <a:buNone/>
              <a:defRPr sz="1400">
                <a:solidFill>
                  <a:schemeClr val="lt1"/>
                </a:solidFill>
                <a:latin typeface="Calibri"/>
                <a:ea typeface="Calibri"/>
                <a:cs typeface="Calibri"/>
                <a:sym typeface="Calibri"/>
              </a:defRPr>
            </a:lvl7pPr>
            <a:lvl8pPr marL="0" lvl="7" indent="0" algn="ctr">
              <a:spcBef>
                <a:spcPts val="0"/>
              </a:spcBef>
              <a:buNone/>
              <a:defRPr sz="1400">
                <a:solidFill>
                  <a:schemeClr val="lt1"/>
                </a:solidFill>
                <a:latin typeface="Calibri"/>
                <a:ea typeface="Calibri"/>
                <a:cs typeface="Calibri"/>
                <a:sym typeface="Calibri"/>
              </a:defRPr>
            </a:lvl8pPr>
            <a:lvl9pPr marL="0" lvl="8" indent="0" algn="ctr">
              <a:spcBef>
                <a:spcPts val="0"/>
              </a:spcBef>
              <a:buNone/>
              <a:defRPr sz="14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divider - blue to green">
  <p:cSld name="Section divider - blue to green">
    <p:spTree>
      <p:nvGrpSpPr>
        <p:cNvPr id="1" name="Shape 208"/>
        <p:cNvGrpSpPr/>
        <p:nvPr/>
      </p:nvGrpSpPr>
      <p:grpSpPr>
        <a:xfrm>
          <a:off x="0" y="0"/>
          <a:ext cx="0" cy="0"/>
          <a:chOff x="0" y="0"/>
          <a:chExt cx="0" cy="0"/>
        </a:xfrm>
      </p:grpSpPr>
      <p:pic>
        <p:nvPicPr>
          <p:cNvPr id="209" name="Google Shape;209;p36" title="Blue-green backgroun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0" name="Google Shape;210;p36"/>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1" name="Google Shape;211;p36"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212" name="Google Shape;212;p36"/>
          <p:cNvSpPr txBox="1">
            <a:spLocks noGrp="1"/>
          </p:cNvSpPr>
          <p:nvPr>
            <p:ph type="sldNum" idx="12"/>
          </p:nvPr>
        </p:nvSpPr>
        <p:spPr>
          <a:xfrm>
            <a:off x="274320" y="6356351"/>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400">
                <a:solidFill>
                  <a:schemeClr val="lt1"/>
                </a:solidFill>
                <a:latin typeface="Calibri"/>
                <a:ea typeface="Calibri"/>
                <a:cs typeface="Calibri"/>
                <a:sym typeface="Calibri"/>
              </a:defRPr>
            </a:lvl1pPr>
            <a:lvl2pPr marL="0" lvl="1" indent="0" algn="ctr">
              <a:spcBef>
                <a:spcPts val="0"/>
              </a:spcBef>
              <a:buNone/>
              <a:defRPr sz="1400">
                <a:solidFill>
                  <a:schemeClr val="lt1"/>
                </a:solidFill>
                <a:latin typeface="Calibri"/>
                <a:ea typeface="Calibri"/>
                <a:cs typeface="Calibri"/>
                <a:sym typeface="Calibri"/>
              </a:defRPr>
            </a:lvl2pPr>
            <a:lvl3pPr marL="0" lvl="2" indent="0" algn="ctr">
              <a:spcBef>
                <a:spcPts val="0"/>
              </a:spcBef>
              <a:buNone/>
              <a:defRPr sz="1400">
                <a:solidFill>
                  <a:schemeClr val="lt1"/>
                </a:solidFill>
                <a:latin typeface="Calibri"/>
                <a:ea typeface="Calibri"/>
                <a:cs typeface="Calibri"/>
                <a:sym typeface="Calibri"/>
              </a:defRPr>
            </a:lvl3pPr>
            <a:lvl4pPr marL="0" lvl="3" indent="0" algn="ctr">
              <a:spcBef>
                <a:spcPts val="0"/>
              </a:spcBef>
              <a:buNone/>
              <a:defRPr sz="1400">
                <a:solidFill>
                  <a:schemeClr val="lt1"/>
                </a:solidFill>
                <a:latin typeface="Calibri"/>
                <a:ea typeface="Calibri"/>
                <a:cs typeface="Calibri"/>
                <a:sym typeface="Calibri"/>
              </a:defRPr>
            </a:lvl4pPr>
            <a:lvl5pPr marL="0" lvl="4" indent="0" algn="ctr">
              <a:spcBef>
                <a:spcPts val="0"/>
              </a:spcBef>
              <a:buNone/>
              <a:defRPr sz="1400">
                <a:solidFill>
                  <a:schemeClr val="lt1"/>
                </a:solidFill>
                <a:latin typeface="Calibri"/>
                <a:ea typeface="Calibri"/>
                <a:cs typeface="Calibri"/>
                <a:sym typeface="Calibri"/>
              </a:defRPr>
            </a:lvl5pPr>
            <a:lvl6pPr marL="0" lvl="5" indent="0" algn="ctr">
              <a:spcBef>
                <a:spcPts val="0"/>
              </a:spcBef>
              <a:buNone/>
              <a:defRPr sz="1400">
                <a:solidFill>
                  <a:schemeClr val="lt1"/>
                </a:solidFill>
                <a:latin typeface="Calibri"/>
                <a:ea typeface="Calibri"/>
                <a:cs typeface="Calibri"/>
                <a:sym typeface="Calibri"/>
              </a:defRPr>
            </a:lvl6pPr>
            <a:lvl7pPr marL="0" lvl="6" indent="0" algn="ctr">
              <a:spcBef>
                <a:spcPts val="0"/>
              </a:spcBef>
              <a:buNone/>
              <a:defRPr sz="1400">
                <a:solidFill>
                  <a:schemeClr val="lt1"/>
                </a:solidFill>
                <a:latin typeface="Calibri"/>
                <a:ea typeface="Calibri"/>
                <a:cs typeface="Calibri"/>
                <a:sym typeface="Calibri"/>
              </a:defRPr>
            </a:lvl7pPr>
            <a:lvl8pPr marL="0" lvl="7" indent="0" algn="ctr">
              <a:spcBef>
                <a:spcPts val="0"/>
              </a:spcBef>
              <a:buNone/>
              <a:defRPr sz="1400">
                <a:solidFill>
                  <a:schemeClr val="lt1"/>
                </a:solidFill>
                <a:latin typeface="Calibri"/>
                <a:ea typeface="Calibri"/>
                <a:cs typeface="Calibri"/>
                <a:sym typeface="Calibri"/>
              </a:defRPr>
            </a:lvl8pPr>
            <a:lvl9pPr marL="0" lvl="8" indent="0" algn="ctr">
              <a:spcBef>
                <a:spcPts val="0"/>
              </a:spcBef>
              <a:buNone/>
              <a:defRPr sz="14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no page number">
  <p:cSld name="Blank - no page number">
    <p:spTree>
      <p:nvGrpSpPr>
        <p:cNvPr id="1" name="Shape 213"/>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14"/>
        <p:cNvGrpSpPr/>
        <p:nvPr/>
      </p:nvGrpSpPr>
      <p:grpSpPr>
        <a:xfrm>
          <a:off x="0" y="0"/>
          <a:ext cx="0" cy="0"/>
          <a:chOff x="0" y="0"/>
          <a:chExt cx="0" cy="0"/>
        </a:xfrm>
      </p:grpSpPr>
      <p:sp>
        <p:nvSpPr>
          <p:cNvPr id="215" name="Google Shape;215;p38"/>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16" name="Google Shape;216;p38"/>
          <p:cNvPicPr preferRelativeResize="0"/>
          <p:nvPr/>
        </p:nvPicPr>
        <p:blipFill rotWithShape="1">
          <a:blip r:embed="rId2">
            <a:alphaModFix/>
          </a:blip>
          <a:srcRect/>
          <a:stretch/>
        </p:blipFill>
        <p:spPr>
          <a:xfrm>
            <a:off x="7772400" y="6172200"/>
            <a:ext cx="1143000" cy="485919"/>
          </a:xfrm>
          <a:prstGeom prst="rect">
            <a:avLst/>
          </a:prstGeom>
          <a:noFill/>
          <a:ln>
            <a:noFill/>
          </a:ln>
        </p:spPr>
      </p:pic>
      <p:sp>
        <p:nvSpPr>
          <p:cNvPr id="217" name="Google Shape;217;p38"/>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sz="1600">
                <a:solidFill>
                  <a:srgbClr val="7F7F7F"/>
                </a:solidFill>
                <a:latin typeface="Calibri"/>
                <a:ea typeface="Calibri"/>
                <a:cs typeface="Calibri"/>
                <a:sym typeface="Calibri"/>
              </a:defRPr>
            </a:lvl1pPr>
            <a:lvl2pPr marL="0" lvl="1" indent="0" algn="l" rtl="0">
              <a:spcBef>
                <a:spcPts val="0"/>
              </a:spcBef>
              <a:buNone/>
              <a:defRPr sz="1600">
                <a:solidFill>
                  <a:srgbClr val="7F7F7F"/>
                </a:solidFill>
                <a:latin typeface="Calibri"/>
                <a:ea typeface="Calibri"/>
                <a:cs typeface="Calibri"/>
                <a:sym typeface="Calibri"/>
              </a:defRPr>
            </a:lvl2pPr>
            <a:lvl3pPr marL="0" lvl="2" indent="0" algn="l" rtl="0">
              <a:spcBef>
                <a:spcPts val="0"/>
              </a:spcBef>
              <a:buNone/>
              <a:defRPr sz="1600">
                <a:solidFill>
                  <a:srgbClr val="7F7F7F"/>
                </a:solidFill>
                <a:latin typeface="Calibri"/>
                <a:ea typeface="Calibri"/>
                <a:cs typeface="Calibri"/>
                <a:sym typeface="Calibri"/>
              </a:defRPr>
            </a:lvl3pPr>
            <a:lvl4pPr marL="0" lvl="3" indent="0" algn="l" rtl="0">
              <a:spcBef>
                <a:spcPts val="0"/>
              </a:spcBef>
              <a:buNone/>
              <a:defRPr sz="1600">
                <a:solidFill>
                  <a:srgbClr val="7F7F7F"/>
                </a:solidFill>
                <a:latin typeface="Calibri"/>
                <a:ea typeface="Calibri"/>
                <a:cs typeface="Calibri"/>
                <a:sym typeface="Calibri"/>
              </a:defRPr>
            </a:lvl4pPr>
            <a:lvl5pPr marL="0" lvl="4" indent="0" algn="l" rtl="0">
              <a:spcBef>
                <a:spcPts val="0"/>
              </a:spcBef>
              <a:buNone/>
              <a:defRPr sz="1600">
                <a:solidFill>
                  <a:srgbClr val="7F7F7F"/>
                </a:solidFill>
                <a:latin typeface="Calibri"/>
                <a:ea typeface="Calibri"/>
                <a:cs typeface="Calibri"/>
                <a:sym typeface="Calibri"/>
              </a:defRPr>
            </a:lvl5pPr>
            <a:lvl6pPr marL="0" lvl="5" indent="0" algn="l" rtl="0">
              <a:spcBef>
                <a:spcPts val="0"/>
              </a:spcBef>
              <a:buNone/>
              <a:defRPr sz="1600">
                <a:solidFill>
                  <a:srgbClr val="7F7F7F"/>
                </a:solidFill>
                <a:latin typeface="Calibri"/>
                <a:ea typeface="Calibri"/>
                <a:cs typeface="Calibri"/>
                <a:sym typeface="Calibri"/>
              </a:defRPr>
            </a:lvl6pPr>
            <a:lvl7pPr marL="0" lvl="6" indent="0" algn="l" rtl="0">
              <a:spcBef>
                <a:spcPts val="0"/>
              </a:spcBef>
              <a:buNone/>
              <a:defRPr sz="1600">
                <a:solidFill>
                  <a:srgbClr val="7F7F7F"/>
                </a:solidFill>
                <a:latin typeface="Calibri"/>
                <a:ea typeface="Calibri"/>
                <a:cs typeface="Calibri"/>
                <a:sym typeface="Calibri"/>
              </a:defRPr>
            </a:lvl7pPr>
            <a:lvl8pPr marL="0" lvl="7" indent="0" algn="l" rtl="0">
              <a:spcBef>
                <a:spcPts val="0"/>
              </a:spcBef>
              <a:buNone/>
              <a:defRPr sz="1600">
                <a:solidFill>
                  <a:srgbClr val="7F7F7F"/>
                </a:solidFill>
                <a:latin typeface="Calibri"/>
                <a:ea typeface="Calibri"/>
                <a:cs typeface="Calibri"/>
                <a:sym typeface="Calibri"/>
              </a:defRPr>
            </a:lvl8pPr>
            <a:lvl9pPr marL="0" lvl="8" indent="0" algn="l" rtl="0">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42" name="Google Shape;42;p6"/>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6"/>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45" name="Google Shape;45;p6"/>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46" name="Google Shape;46;p6"/>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7"/>
        <p:cNvGrpSpPr/>
        <p:nvPr/>
      </p:nvGrpSpPr>
      <p:grpSpPr>
        <a:xfrm>
          <a:off x="0" y="0"/>
          <a:ext cx="0" cy="0"/>
          <a:chOff x="0" y="0"/>
          <a:chExt cx="0" cy="0"/>
        </a:xfrm>
      </p:grpSpPr>
      <p:pic>
        <p:nvPicPr>
          <p:cNvPr id="48" name="Google Shape;48;p7"/>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49" name="Google Shape;49;p7"/>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 name="Google Shape;51;p7"/>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2" name="Google Shape;52;p7"/>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3" name="Google Shape;53;p7"/>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4"/>
        <p:cNvGrpSpPr/>
        <p:nvPr/>
      </p:nvGrpSpPr>
      <p:grpSpPr>
        <a:xfrm>
          <a:off x="0" y="0"/>
          <a:ext cx="0" cy="0"/>
          <a:chOff x="0" y="0"/>
          <a:chExt cx="0" cy="0"/>
        </a:xfrm>
      </p:grpSpPr>
      <p:pic>
        <p:nvPicPr>
          <p:cNvPr id="55" name="Google Shape;55;p8"/>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56" name="Google Shape;56;p8"/>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8"/>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9" name="Google Shape;59;p8"/>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0" name="Google Shape;60;p8"/>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1"/>
        <p:cNvGrpSpPr/>
        <p:nvPr/>
      </p:nvGrpSpPr>
      <p:grpSpPr>
        <a:xfrm>
          <a:off x="0" y="0"/>
          <a:ext cx="0" cy="0"/>
          <a:chOff x="0" y="0"/>
          <a:chExt cx="0" cy="0"/>
        </a:xfrm>
      </p:grpSpPr>
      <p:pic>
        <p:nvPicPr>
          <p:cNvPr id="62" name="Google Shape;62;p9"/>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63" name="Google Shape;63;p9"/>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5" name="Google Shape;65;p9"/>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66" name="Google Shape;66;p9"/>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7" name="Google Shape;67;p9"/>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10"/>
          <p:cNvSpPr txBox="1">
            <a:spLocks noGrp="1"/>
          </p:cNvSpPr>
          <p:nvPr>
            <p:ph type="body" idx="1"/>
          </p:nvPr>
        </p:nvSpPr>
        <p:spPr>
          <a:xfrm>
            <a:off x="628650" y="1463040"/>
            <a:ext cx="3886200" cy="458379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
          <p:cNvSpPr txBox="1">
            <a:spLocks noGrp="1"/>
          </p:cNvSpPr>
          <p:nvPr>
            <p:ph type="body" idx="2"/>
          </p:nvPr>
        </p:nvSpPr>
        <p:spPr>
          <a:xfrm>
            <a:off x="4629150" y="1463040"/>
            <a:ext cx="3886200" cy="458379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 name="Google Shape;71;p10"/>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72" name="Google Shape;72;p10"/>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 name="Google Shape;73;p10"/>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74" name="Google Shape;74;p10"/>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5"/>
        <p:cNvGrpSpPr/>
        <p:nvPr/>
      </p:nvGrpSpPr>
      <p:grpSpPr>
        <a:xfrm>
          <a:off x="0" y="0"/>
          <a:ext cx="0" cy="0"/>
          <a:chOff x="0" y="0"/>
          <a:chExt cx="0" cy="0"/>
        </a:xfrm>
      </p:grpSpPr>
      <p:sp>
        <p:nvSpPr>
          <p:cNvPr id="76" name="Google Shape;76;p11"/>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7" name="Google Shape;77;p11"/>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245193" y="6360652"/>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sldNum" idx="12"/>
          </p:nvPr>
        </p:nvSpPr>
        <p:spPr>
          <a:xfrm>
            <a:off x="245193" y="6360652"/>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3.xml"/><Relationship Id="rId4"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7.png"/><Relationship Id="rId3" Type="http://schemas.openxmlformats.org/officeDocument/2006/relationships/audio" Target="../media/media4.m4a"/><Relationship Id="rId7" Type="http://schemas.openxmlformats.org/officeDocument/2006/relationships/diagramLayout" Target="../diagrams/layout1.xml"/><Relationship Id="rId12" Type="http://schemas.openxmlformats.org/officeDocument/2006/relationships/image" Target="../media/image2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25.png"/><Relationship Id="rId5" Type="http://schemas.openxmlformats.org/officeDocument/2006/relationships/notesSlide" Target="../notesSlides/notesSlide4.xml"/><Relationship Id="rId15" Type="http://schemas.openxmlformats.org/officeDocument/2006/relationships/image" Target="../media/image23.png"/><Relationship Id="rId10" Type="http://schemas.microsoft.com/office/2007/relationships/diagramDrawing" Target="../diagrams/drawing1.xml"/><Relationship Id="rId4" Type="http://schemas.openxmlformats.org/officeDocument/2006/relationships/slideLayout" Target="../slideLayouts/slideLayout20.xml"/><Relationship Id="rId9" Type="http://schemas.openxmlformats.org/officeDocument/2006/relationships/diagramColors" Target="../diagrams/colors1.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9.jpg"/><Relationship Id="rId5" Type="http://schemas.openxmlformats.org/officeDocument/2006/relationships/notesSlide" Target="../notesSlides/notesSlide5.xml"/><Relationship Id="rId4"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notesSlide" Target="../notesSlides/notesSlide7.xml"/><Relationship Id="rId4"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notesSlide" Target="../notesSlides/notesSlide8.xml"/><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27.png"/><Relationship Id="rId3" Type="http://schemas.openxmlformats.org/officeDocument/2006/relationships/audio" Target="../media/media9.m4a"/><Relationship Id="rId7" Type="http://schemas.openxmlformats.org/officeDocument/2006/relationships/diagramLayout" Target="../diagrams/layout2.xml"/><Relationship Id="rId12" Type="http://schemas.openxmlformats.org/officeDocument/2006/relationships/image" Target="../media/image26.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diagramData" Target="../diagrams/data2.xml"/><Relationship Id="rId11" Type="http://schemas.openxmlformats.org/officeDocument/2006/relationships/image" Target="../media/image25.png"/><Relationship Id="rId5" Type="http://schemas.openxmlformats.org/officeDocument/2006/relationships/notesSlide" Target="../notesSlides/notesSlide9.xml"/><Relationship Id="rId15" Type="http://schemas.openxmlformats.org/officeDocument/2006/relationships/image" Target="../media/image23.png"/><Relationship Id="rId10" Type="http://schemas.microsoft.com/office/2007/relationships/diagramDrawing" Target="../diagrams/drawing2.xml"/><Relationship Id="rId4" Type="http://schemas.openxmlformats.org/officeDocument/2006/relationships/slideLayout" Target="../slideLayouts/slideLayout20.xml"/><Relationship Id="rId9" Type="http://schemas.openxmlformats.org/officeDocument/2006/relationships/diagramColors" Target="../diagrams/colors2.xml"/><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ctrTitle"/>
          </p:nvPr>
        </p:nvSpPr>
        <p:spPr>
          <a:xfrm>
            <a:off x="685800" y="3236239"/>
            <a:ext cx="7772400" cy="121658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Implementing an Early Learning Needs Assessment</a:t>
            </a:r>
            <a:endParaRPr dirty="0"/>
          </a:p>
        </p:txBody>
      </p:sp>
      <p:sp>
        <p:nvSpPr>
          <p:cNvPr id="232" name="Google Shape;232;p40"/>
          <p:cNvSpPr txBox="1">
            <a:spLocks noGrp="1"/>
          </p:cNvSpPr>
          <p:nvPr>
            <p:ph type="subTitle" idx="1"/>
          </p:nvPr>
        </p:nvSpPr>
        <p:spPr>
          <a:xfrm>
            <a:off x="685800" y="5073444"/>
            <a:ext cx="7772400" cy="1065925"/>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1000"/>
              </a:spcBef>
              <a:spcAft>
                <a:spcPts val="0"/>
              </a:spcAft>
              <a:buClr>
                <a:schemeClr val="dk1"/>
              </a:buClr>
              <a:buSzPts val="1850"/>
              <a:buNone/>
            </a:pPr>
            <a:r>
              <a:rPr lang="en-US" sz="2550" i="1" dirty="0"/>
              <a:t>May 2020</a:t>
            </a:r>
          </a:p>
        </p:txBody>
      </p:sp>
      <p:pic>
        <p:nvPicPr>
          <p:cNvPr id="2" name="Audio 1">
            <a:hlinkClick r:id="" action="ppaction://media"/>
            <a:extLst>
              <a:ext uri="{FF2B5EF4-FFF2-40B4-BE49-F238E27FC236}">
                <a16:creationId xmlns:a16="http://schemas.microsoft.com/office/drawing/2014/main" id="{45A22FD8-9977-167C-7130-1CF02A4D65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71"/>
    </mc:Choice>
    <mc:Fallback>
      <p:transition spd="slow" advTm="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0"/>
          <p:cNvSpPr txBox="1">
            <a:spLocks noGrp="1"/>
          </p:cNvSpPr>
          <p:nvPr>
            <p:ph type="title"/>
          </p:nvPr>
        </p:nvSpPr>
        <p:spPr>
          <a:xfrm>
            <a:off x="245193" y="254514"/>
            <a:ext cx="60819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dirty="0"/>
              <a:t>Tools and Resources</a:t>
            </a:r>
            <a:endParaRPr sz="3200" dirty="0"/>
          </a:p>
        </p:txBody>
      </p:sp>
      <p:sp>
        <p:nvSpPr>
          <p:cNvPr id="359" name="Google Shape;359;p50"/>
          <p:cNvSpPr txBox="1">
            <a:spLocks noGrp="1"/>
          </p:cNvSpPr>
          <p:nvPr>
            <p:ph type="body" idx="1"/>
          </p:nvPr>
        </p:nvSpPr>
        <p:spPr>
          <a:xfrm>
            <a:off x="628650" y="1463040"/>
            <a:ext cx="7886700" cy="4640700"/>
          </a:xfrm>
          <a:prstGeom prst="rect">
            <a:avLst/>
          </a:prstGeom>
        </p:spPr>
        <p:txBody>
          <a:bodyPr spcFirstLastPara="1" wrap="square" lIns="0" tIns="0" rIns="0"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r>
              <a:rPr lang="en-US" dirty="0"/>
              <a:t>Implementation Handbook</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Data Tools:</a:t>
            </a:r>
            <a:endParaRPr dirty="0"/>
          </a:p>
          <a:p>
            <a:pPr marL="457200" lvl="0" indent="-381000" algn="l" rtl="0">
              <a:spcBef>
                <a:spcPts val="1000"/>
              </a:spcBef>
              <a:spcAft>
                <a:spcPts val="0"/>
              </a:spcAft>
              <a:buSzPts val="2400"/>
              <a:buChar char="•"/>
            </a:pPr>
            <a:r>
              <a:rPr lang="en-US" dirty="0"/>
              <a:t>Data Sources Guide</a:t>
            </a:r>
            <a:endParaRPr dirty="0"/>
          </a:p>
          <a:p>
            <a:pPr marL="457200" lvl="0" indent="-381000" algn="l" rtl="0">
              <a:spcBef>
                <a:spcPts val="0"/>
              </a:spcBef>
              <a:spcAft>
                <a:spcPts val="0"/>
              </a:spcAft>
              <a:buSzPts val="2400"/>
              <a:buChar char="•"/>
            </a:pPr>
            <a:r>
              <a:rPr lang="en-US" dirty="0"/>
              <a:t>Data Analysis Template</a:t>
            </a:r>
            <a:endParaRPr dirty="0"/>
          </a:p>
          <a:p>
            <a:pPr marL="457200" lvl="0" indent="-381000" algn="l" rtl="0">
              <a:spcBef>
                <a:spcPts val="0"/>
              </a:spcBef>
              <a:spcAft>
                <a:spcPts val="0"/>
              </a:spcAft>
              <a:buSzPts val="2400"/>
              <a:buChar char="•"/>
            </a:pPr>
            <a:r>
              <a:rPr lang="en-US" dirty="0"/>
              <a:t>Preschool-Third Grade Data Glossary</a:t>
            </a:r>
            <a:endParaRPr dirty="0"/>
          </a:p>
        </p:txBody>
      </p:sp>
      <p:sp>
        <p:nvSpPr>
          <p:cNvPr id="360" name="Google Shape;360;p50"/>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361" name="Google Shape;361;p50"/>
          <p:cNvPicPr preferRelativeResize="0"/>
          <p:nvPr/>
        </p:nvPicPr>
        <p:blipFill>
          <a:blip r:embed="rId5">
            <a:alphaModFix/>
          </a:blip>
          <a:stretch>
            <a:fillRect/>
          </a:stretch>
        </p:blipFill>
        <p:spPr>
          <a:xfrm>
            <a:off x="4905000" y="1307300"/>
            <a:ext cx="2057400" cy="2057400"/>
          </a:xfrm>
          <a:prstGeom prst="rect">
            <a:avLst/>
          </a:prstGeom>
          <a:noFill/>
          <a:ln>
            <a:noFill/>
          </a:ln>
        </p:spPr>
      </p:pic>
      <p:pic>
        <p:nvPicPr>
          <p:cNvPr id="362" name="Google Shape;362;p50"/>
          <p:cNvPicPr preferRelativeResize="0"/>
          <p:nvPr/>
        </p:nvPicPr>
        <p:blipFill>
          <a:blip r:embed="rId6">
            <a:alphaModFix/>
          </a:blip>
          <a:stretch>
            <a:fillRect/>
          </a:stretch>
        </p:blipFill>
        <p:spPr>
          <a:xfrm>
            <a:off x="6053475" y="4046350"/>
            <a:ext cx="2057400" cy="2057400"/>
          </a:xfrm>
          <a:prstGeom prst="rect">
            <a:avLst/>
          </a:prstGeom>
          <a:noFill/>
          <a:ln>
            <a:noFill/>
          </a:ln>
        </p:spPr>
      </p:pic>
      <p:pic>
        <p:nvPicPr>
          <p:cNvPr id="5" name="Audio 4">
            <a:hlinkClick r:id="" action="ppaction://media"/>
            <a:extLst>
              <a:ext uri="{FF2B5EF4-FFF2-40B4-BE49-F238E27FC236}">
                <a16:creationId xmlns:a16="http://schemas.microsoft.com/office/drawing/2014/main" id="{C5391E2F-21CA-6186-D830-4CFDCDA11B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61"/>
    </mc:Choice>
    <mc:Fallback>
      <p:transition spd="slow" advTm="2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245200" y="330722"/>
            <a:ext cx="6081900" cy="56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3200" dirty="0"/>
              <a:t>Session Outcomes</a:t>
            </a:r>
            <a:endParaRPr sz="3200" dirty="0"/>
          </a:p>
        </p:txBody>
      </p:sp>
      <p:sp>
        <p:nvSpPr>
          <p:cNvPr id="251" name="Google Shape;251;p42"/>
          <p:cNvSpPr txBox="1"/>
          <p:nvPr/>
        </p:nvSpPr>
        <p:spPr>
          <a:xfrm>
            <a:off x="3000375" y="1959425"/>
            <a:ext cx="4204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pic>
        <p:nvPicPr>
          <p:cNvPr id="252" name="Google Shape;252;p42"/>
          <p:cNvPicPr preferRelativeResize="0"/>
          <p:nvPr/>
        </p:nvPicPr>
        <p:blipFill>
          <a:blip r:embed="rId5">
            <a:alphaModFix/>
          </a:blip>
          <a:stretch>
            <a:fillRect/>
          </a:stretch>
        </p:blipFill>
        <p:spPr>
          <a:xfrm>
            <a:off x="930900" y="2639550"/>
            <a:ext cx="1058976" cy="1058976"/>
          </a:xfrm>
          <a:prstGeom prst="rect">
            <a:avLst/>
          </a:prstGeom>
          <a:noFill/>
          <a:ln>
            <a:noFill/>
          </a:ln>
        </p:spPr>
      </p:pic>
      <p:sp>
        <p:nvSpPr>
          <p:cNvPr id="253" name="Google Shape;253;p42"/>
          <p:cNvSpPr txBox="1"/>
          <p:nvPr/>
        </p:nvSpPr>
        <p:spPr>
          <a:xfrm>
            <a:off x="651200" y="1587300"/>
            <a:ext cx="758965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000" dirty="0">
                <a:solidFill>
                  <a:schemeClr val="dk1"/>
                </a:solidFill>
                <a:latin typeface="Calibri"/>
                <a:ea typeface="Calibri"/>
                <a:cs typeface="Calibri"/>
                <a:sym typeface="Calibri"/>
              </a:rPr>
              <a:t>This video will answer the following questions:</a:t>
            </a:r>
            <a:endParaRPr lang="en-US" sz="3000" dirty="0">
              <a:latin typeface="Calibri"/>
              <a:ea typeface="Calibri"/>
              <a:cs typeface="Calibri"/>
              <a:sym typeface="Calibri"/>
            </a:endParaRPr>
          </a:p>
        </p:txBody>
      </p:sp>
      <p:sp>
        <p:nvSpPr>
          <p:cNvPr id="254" name="Google Shape;254;p42"/>
          <p:cNvSpPr txBox="1"/>
          <p:nvPr/>
        </p:nvSpPr>
        <p:spPr>
          <a:xfrm>
            <a:off x="2079150" y="2734075"/>
            <a:ext cx="6161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i="1" dirty="0">
                <a:latin typeface="Calibri"/>
                <a:ea typeface="Calibri"/>
                <a:cs typeface="Calibri"/>
                <a:sym typeface="Calibri"/>
              </a:rPr>
              <a:t>What are the principles of an early learning needs assessment?</a:t>
            </a:r>
            <a:endParaRPr sz="3000" i="1" dirty="0">
              <a:latin typeface="Calibri"/>
              <a:ea typeface="Calibri"/>
              <a:cs typeface="Calibri"/>
              <a:sym typeface="Calibri"/>
            </a:endParaRPr>
          </a:p>
        </p:txBody>
      </p:sp>
      <p:pic>
        <p:nvPicPr>
          <p:cNvPr id="255" name="Google Shape;255;p42"/>
          <p:cNvPicPr preferRelativeResize="0"/>
          <p:nvPr/>
        </p:nvPicPr>
        <p:blipFill>
          <a:blip r:embed="rId5">
            <a:alphaModFix/>
          </a:blip>
          <a:stretch>
            <a:fillRect/>
          </a:stretch>
        </p:blipFill>
        <p:spPr>
          <a:xfrm>
            <a:off x="930900" y="3858750"/>
            <a:ext cx="1058976" cy="1058976"/>
          </a:xfrm>
          <a:prstGeom prst="rect">
            <a:avLst/>
          </a:prstGeom>
          <a:noFill/>
          <a:ln>
            <a:noFill/>
          </a:ln>
        </p:spPr>
      </p:pic>
      <p:sp>
        <p:nvSpPr>
          <p:cNvPr id="256" name="Google Shape;256;p42"/>
          <p:cNvSpPr txBox="1"/>
          <p:nvPr/>
        </p:nvSpPr>
        <p:spPr>
          <a:xfrm>
            <a:off x="2079150" y="3953275"/>
            <a:ext cx="6404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i="1" dirty="0">
                <a:latin typeface="Calibri"/>
                <a:ea typeface="Calibri"/>
                <a:cs typeface="Calibri"/>
                <a:sym typeface="Calibri"/>
              </a:rPr>
              <a:t>Where can I find resources to support an early learning needs assessment?</a:t>
            </a:r>
            <a:endParaRPr sz="3000" i="1" dirty="0">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525F1D37-866B-8B23-D804-2420779C56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00"/>
    </mc:Choice>
    <mc:Fallback>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title"/>
          </p:nvPr>
        </p:nvSpPr>
        <p:spPr>
          <a:xfrm>
            <a:off x="245200" y="330725"/>
            <a:ext cx="7956000" cy="56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3200" dirty="0"/>
              <a:t>Where are You in the UIP Process?</a:t>
            </a:r>
            <a:endParaRPr sz="3200" dirty="0"/>
          </a:p>
        </p:txBody>
      </p:sp>
      <p:sp>
        <p:nvSpPr>
          <p:cNvPr id="263" name="Google Shape;263;p43"/>
          <p:cNvSpPr txBox="1"/>
          <p:nvPr/>
        </p:nvSpPr>
        <p:spPr>
          <a:xfrm>
            <a:off x="2974725" y="1939000"/>
            <a:ext cx="4204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grpSp>
        <p:nvGrpSpPr>
          <p:cNvPr id="264" name="Google Shape;264;p43"/>
          <p:cNvGrpSpPr/>
          <p:nvPr/>
        </p:nvGrpSpPr>
        <p:grpSpPr>
          <a:xfrm>
            <a:off x="1384052" y="3178265"/>
            <a:ext cx="6743700" cy="685847"/>
            <a:chOff x="-76200" y="1824095"/>
            <a:chExt cx="8991600" cy="1219500"/>
          </a:xfrm>
        </p:grpSpPr>
        <p:sp>
          <p:nvSpPr>
            <p:cNvPr id="265" name="Google Shape;265;p43"/>
            <p:cNvSpPr/>
            <p:nvPr/>
          </p:nvSpPr>
          <p:spPr>
            <a:xfrm>
              <a:off x="-76200" y="1824095"/>
              <a:ext cx="8991600" cy="1219500"/>
            </a:xfrm>
            <a:prstGeom prst="roundRect">
              <a:avLst>
                <a:gd name="adj" fmla="val 16667"/>
              </a:avLst>
            </a:prstGeom>
            <a:solidFill>
              <a:srgbClr val="D1E7F5"/>
            </a:solidFill>
            <a:ln w="10000" cap="flat" cmpd="sng">
              <a:solidFill>
                <a:schemeClr val="accent1"/>
              </a:solidFill>
              <a:prstDash val="solid"/>
              <a:round/>
              <a:headEnd type="none" w="sm" len="sm"/>
              <a:tailEnd type="none" w="sm" len="sm"/>
            </a:ln>
          </p:spPr>
          <p:txBody>
            <a:bodyPr spcFirstLastPara="1" wrap="square" lIns="51425" tIns="25700" rIns="51425" bIns="25700" anchor="t" anchorCtr="0">
              <a:noAutofit/>
            </a:bodyPr>
            <a:lstStyle/>
            <a:p>
              <a:pPr marL="192881" marR="0" lvl="0" indent="-112871" algn="l" rtl="0">
                <a:spcBef>
                  <a:spcPts val="0"/>
                </a:spcBef>
                <a:spcAft>
                  <a:spcPts val="0"/>
                </a:spcAft>
                <a:buNone/>
              </a:pPr>
              <a:endParaRPr sz="1575">
                <a:solidFill>
                  <a:srgbClr val="8DC63F"/>
                </a:solidFill>
                <a:latin typeface="Calibri"/>
                <a:ea typeface="Calibri"/>
                <a:cs typeface="Calibri"/>
                <a:sym typeface="Calibri"/>
              </a:endParaRPr>
            </a:p>
          </p:txBody>
        </p:sp>
        <p:sp>
          <p:nvSpPr>
            <p:cNvPr id="266" name="Google Shape;266;p43"/>
            <p:cNvSpPr txBox="1"/>
            <p:nvPr/>
          </p:nvSpPr>
          <p:spPr>
            <a:xfrm>
              <a:off x="-76200" y="2057212"/>
              <a:ext cx="1066800" cy="832200"/>
            </a:xfrm>
            <a:prstGeom prst="rect">
              <a:avLst/>
            </a:prstGeom>
            <a:noFill/>
            <a:ln>
              <a:noFill/>
            </a:ln>
          </p:spPr>
          <p:txBody>
            <a:bodyPr spcFirstLastPara="1" wrap="square" lIns="51425" tIns="25700" rIns="51425" bIns="25700" anchor="ctr" anchorCtr="0">
              <a:noAutofit/>
            </a:bodyPr>
            <a:lstStyle/>
            <a:p>
              <a:pPr marL="0" marR="0" lvl="0" indent="0" algn="ctr" rtl="0">
                <a:spcBef>
                  <a:spcPts val="0"/>
                </a:spcBef>
                <a:spcAft>
                  <a:spcPts val="0"/>
                </a:spcAft>
                <a:buNone/>
              </a:pPr>
              <a:r>
                <a:rPr lang="en-US" sz="788" b="1">
                  <a:solidFill>
                    <a:srgbClr val="5C6670"/>
                  </a:solidFill>
                  <a:latin typeface="Calibri"/>
                  <a:ea typeface="Calibri"/>
                  <a:cs typeface="Calibri"/>
                  <a:sym typeface="Calibri"/>
                </a:rPr>
                <a:t>Data</a:t>
              </a:r>
              <a:endParaRPr sz="788">
                <a:solidFill>
                  <a:schemeClr val="dk1"/>
                </a:solidFill>
                <a:latin typeface="Calibri"/>
                <a:ea typeface="Calibri"/>
                <a:cs typeface="Calibri"/>
                <a:sym typeface="Calibri"/>
              </a:endParaRPr>
            </a:p>
            <a:p>
              <a:pPr marL="0" marR="0" lvl="0" indent="0" algn="ctr" rtl="0">
                <a:spcBef>
                  <a:spcPts val="0"/>
                </a:spcBef>
                <a:spcAft>
                  <a:spcPts val="0"/>
                </a:spcAft>
                <a:buNone/>
              </a:pPr>
              <a:r>
                <a:rPr lang="en-US" sz="788" b="1">
                  <a:solidFill>
                    <a:srgbClr val="5C6670"/>
                  </a:solidFill>
                  <a:latin typeface="Calibri"/>
                  <a:ea typeface="Calibri"/>
                  <a:cs typeface="Calibri"/>
                  <a:sym typeface="Calibri"/>
                </a:rPr>
                <a:t>Analysis</a:t>
              </a:r>
              <a:endParaRPr sz="788" b="1">
                <a:solidFill>
                  <a:srgbClr val="5C6670"/>
                </a:solidFill>
                <a:latin typeface="Calibri"/>
                <a:ea typeface="Calibri"/>
                <a:cs typeface="Calibri"/>
                <a:sym typeface="Calibri"/>
              </a:endParaRPr>
            </a:p>
          </p:txBody>
        </p:sp>
      </p:grpSp>
      <p:sp>
        <p:nvSpPr>
          <p:cNvPr id="267" name="Google Shape;267;p43"/>
          <p:cNvSpPr/>
          <p:nvPr/>
        </p:nvSpPr>
        <p:spPr>
          <a:xfrm>
            <a:off x="6641850" y="2792523"/>
            <a:ext cx="1483500" cy="3040500"/>
          </a:xfrm>
          <a:prstGeom prst="roundRect">
            <a:avLst>
              <a:gd name="adj" fmla="val 16667"/>
            </a:avLst>
          </a:prstGeom>
          <a:solidFill>
            <a:srgbClr val="FFE8B5">
              <a:alpha val="24710"/>
            </a:srgbClr>
          </a:solidFill>
          <a:ln w="10000" cap="flat" cmpd="sng">
            <a:solidFill>
              <a:schemeClr val="accent2"/>
            </a:solidFill>
            <a:prstDash val="solid"/>
            <a:round/>
            <a:headEnd type="none" w="sm" len="sm"/>
            <a:tailEnd type="none" w="sm" len="sm"/>
          </a:ln>
        </p:spPr>
        <p:txBody>
          <a:bodyPr spcFirstLastPara="1" wrap="square" lIns="51425" tIns="25700" rIns="51425" bIns="25700" anchor="t" anchorCtr="0">
            <a:noAutofit/>
          </a:bodyPr>
          <a:lstStyle/>
          <a:p>
            <a:pPr marL="192881" marR="0" lvl="0" indent="-112871" algn="l" rtl="0">
              <a:spcBef>
                <a:spcPts val="0"/>
              </a:spcBef>
              <a:spcAft>
                <a:spcPts val="0"/>
              </a:spcAft>
              <a:buNone/>
            </a:pPr>
            <a:endParaRPr sz="1575">
              <a:solidFill>
                <a:srgbClr val="FFFFFF"/>
              </a:solidFill>
              <a:latin typeface="Calibri"/>
              <a:ea typeface="Calibri"/>
              <a:cs typeface="Calibri"/>
              <a:sym typeface="Calibri"/>
            </a:endParaRPr>
          </a:p>
        </p:txBody>
      </p:sp>
      <p:grpSp>
        <p:nvGrpSpPr>
          <p:cNvPr id="268" name="Google Shape;268;p43"/>
          <p:cNvGrpSpPr/>
          <p:nvPr/>
        </p:nvGrpSpPr>
        <p:grpSpPr>
          <a:xfrm>
            <a:off x="5041638" y="2792552"/>
            <a:ext cx="1543020" cy="3040377"/>
            <a:chOff x="4114800" y="1552154"/>
            <a:chExt cx="2133600" cy="4550100"/>
          </a:xfrm>
        </p:grpSpPr>
        <p:sp>
          <p:nvSpPr>
            <p:cNvPr id="269" name="Google Shape;269;p43"/>
            <p:cNvSpPr/>
            <p:nvPr/>
          </p:nvSpPr>
          <p:spPr>
            <a:xfrm>
              <a:off x="4114800" y="1552154"/>
              <a:ext cx="2133600" cy="4550100"/>
            </a:xfrm>
            <a:prstGeom prst="roundRect">
              <a:avLst>
                <a:gd name="adj" fmla="val 16667"/>
              </a:avLst>
            </a:prstGeom>
            <a:solidFill>
              <a:srgbClr val="B9DC8A">
                <a:alpha val="24710"/>
              </a:srgbClr>
            </a:solidFill>
            <a:ln w="10000" cap="flat" cmpd="sng">
              <a:solidFill>
                <a:schemeClr val="accent3"/>
              </a:solidFill>
              <a:prstDash val="solid"/>
              <a:round/>
              <a:headEnd type="none" w="sm" len="sm"/>
              <a:tailEnd type="none" w="sm" len="sm"/>
            </a:ln>
          </p:spPr>
          <p:txBody>
            <a:bodyPr spcFirstLastPara="1" wrap="square" lIns="51425" tIns="25700" rIns="51425" bIns="25700" anchor="t" anchorCtr="0">
              <a:noAutofit/>
            </a:bodyPr>
            <a:lstStyle/>
            <a:p>
              <a:pPr marL="192881" marR="0" lvl="0" indent="-112871" algn="l" rtl="0">
                <a:spcBef>
                  <a:spcPts val="0"/>
                </a:spcBef>
                <a:spcAft>
                  <a:spcPts val="0"/>
                </a:spcAft>
                <a:buNone/>
              </a:pPr>
              <a:endParaRPr sz="1575">
                <a:solidFill>
                  <a:srgbClr val="FFFFFF"/>
                </a:solidFill>
                <a:latin typeface="Calibri"/>
                <a:ea typeface="Calibri"/>
                <a:cs typeface="Calibri"/>
                <a:sym typeface="Calibri"/>
              </a:endParaRPr>
            </a:p>
          </p:txBody>
        </p:sp>
        <p:sp>
          <p:nvSpPr>
            <p:cNvPr id="270" name="Google Shape;270;p43"/>
            <p:cNvSpPr txBox="1"/>
            <p:nvPr/>
          </p:nvSpPr>
          <p:spPr>
            <a:xfrm>
              <a:off x="4495800" y="1624335"/>
              <a:ext cx="1447800" cy="568800"/>
            </a:xfrm>
            <a:prstGeom prst="rect">
              <a:avLst/>
            </a:prstGeom>
            <a:noFill/>
            <a:ln>
              <a:noFill/>
            </a:ln>
          </p:spPr>
          <p:txBody>
            <a:bodyPr spcFirstLastPara="1" wrap="square" lIns="51425" tIns="25700" rIns="51425" bIns="25700" anchor="t" anchorCtr="0">
              <a:noAutofit/>
            </a:bodyPr>
            <a:lstStyle/>
            <a:p>
              <a:pPr marL="0" marR="0" lvl="0" indent="0" algn="ctr" rtl="0">
                <a:spcBef>
                  <a:spcPts val="0"/>
                </a:spcBef>
                <a:spcAft>
                  <a:spcPts val="0"/>
                </a:spcAft>
                <a:buNone/>
              </a:pPr>
              <a:r>
                <a:rPr lang="en-US" sz="788" b="1">
                  <a:solidFill>
                    <a:srgbClr val="5C6670"/>
                  </a:solidFill>
                  <a:latin typeface="Calibri"/>
                  <a:ea typeface="Calibri"/>
                  <a:cs typeface="Calibri"/>
                  <a:sym typeface="Calibri"/>
                </a:rPr>
                <a:t>Target </a:t>
              </a:r>
              <a:endParaRPr sz="788">
                <a:solidFill>
                  <a:schemeClr val="dk1"/>
                </a:solidFill>
                <a:latin typeface="Calibri"/>
                <a:ea typeface="Calibri"/>
                <a:cs typeface="Calibri"/>
                <a:sym typeface="Calibri"/>
              </a:endParaRPr>
            </a:p>
            <a:p>
              <a:pPr marL="0" marR="0" lvl="0" indent="0" algn="ctr" rtl="0">
                <a:spcBef>
                  <a:spcPts val="0"/>
                </a:spcBef>
                <a:spcAft>
                  <a:spcPts val="0"/>
                </a:spcAft>
                <a:buNone/>
              </a:pPr>
              <a:r>
                <a:rPr lang="en-US" sz="788" b="1">
                  <a:solidFill>
                    <a:srgbClr val="5C6670"/>
                  </a:solidFill>
                  <a:latin typeface="Calibri"/>
                  <a:ea typeface="Calibri"/>
                  <a:cs typeface="Calibri"/>
                  <a:sym typeface="Calibri"/>
                </a:rPr>
                <a:t>Setting</a:t>
              </a:r>
              <a:endParaRPr sz="900" b="1">
                <a:solidFill>
                  <a:srgbClr val="5C6670"/>
                </a:solidFill>
                <a:latin typeface="Verdana"/>
                <a:ea typeface="Verdana"/>
                <a:cs typeface="Verdana"/>
                <a:sym typeface="Verdana"/>
              </a:endParaRPr>
            </a:p>
          </p:txBody>
        </p:sp>
      </p:grpSp>
      <p:grpSp>
        <p:nvGrpSpPr>
          <p:cNvPr id="271" name="Google Shape;271;p43"/>
          <p:cNvGrpSpPr/>
          <p:nvPr/>
        </p:nvGrpSpPr>
        <p:grpSpPr>
          <a:xfrm>
            <a:off x="3841740" y="5124933"/>
            <a:ext cx="4286006" cy="640240"/>
            <a:chOff x="3198980" y="4171330"/>
            <a:chExt cx="5796600" cy="1419600"/>
          </a:xfrm>
        </p:grpSpPr>
        <p:sp>
          <p:nvSpPr>
            <p:cNvPr id="272" name="Google Shape;272;p43"/>
            <p:cNvSpPr/>
            <p:nvPr/>
          </p:nvSpPr>
          <p:spPr>
            <a:xfrm>
              <a:off x="3198980" y="4171330"/>
              <a:ext cx="5796600" cy="1419600"/>
            </a:xfrm>
            <a:prstGeom prst="roundRect">
              <a:avLst>
                <a:gd name="adj" fmla="val 16667"/>
              </a:avLst>
            </a:prstGeom>
            <a:solidFill>
              <a:srgbClr val="85B7B9">
                <a:alpha val="24710"/>
              </a:srgbClr>
            </a:solidFill>
            <a:ln w="10000" cap="flat" cmpd="sng">
              <a:solidFill>
                <a:srgbClr val="345A5B"/>
              </a:solidFill>
              <a:prstDash val="solid"/>
              <a:round/>
              <a:headEnd type="none" w="sm" len="sm"/>
              <a:tailEnd type="none" w="sm" len="sm"/>
            </a:ln>
          </p:spPr>
          <p:txBody>
            <a:bodyPr spcFirstLastPara="1" wrap="square" lIns="51425" tIns="25700" rIns="51425" bIns="25700" anchor="t" anchorCtr="0">
              <a:noAutofit/>
            </a:bodyPr>
            <a:lstStyle/>
            <a:p>
              <a:pPr marL="192881" marR="0" lvl="0" indent="-112871" algn="l" rtl="0">
                <a:spcBef>
                  <a:spcPts val="0"/>
                </a:spcBef>
                <a:spcAft>
                  <a:spcPts val="0"/>
                </a:spcAft>
                <a:buNone/>
              </a:pPr>
              <a:endParaRPr sz="1575">
                <a:solidFill>
                  <a:srgbClr val="5C6670"/>
                </a:solidFill>
                <a:latin typeface="Calibri"/>
                <a:ea typeface="Calibri"/>
                <a:cs typeface="Calibri"/>
                <a:sym typeface="Calibri"/>
              </a:endParaRPr>
            </a:p>
          </p:txBody>
        </p:sp>
        <p:sp>
          <p:nvSpPr>
            <p:cNvPr id="273" name="Google Shape;273;p43"/>
            <p:cNvSpPr txBox="1"/>
            <p:nvPr/>
          </p:nvSpPr>
          <p:spPr>
            <a:xfrm>
              <a:off x="3280454" y="4333461"/>
              <a:ext cx="1464300" cy="1038000"/>
            </a:xfrm>
            <a:prstGeom prst="rect">
              <a:avLst/>
            </a:prstGeom>
            <a:noFill/>
            <a:ln>
              <a:noFill/>
            </a:ln>
          </p:spPr>
          <p:txBody>
            <a:bodyPr spcFirstLastPara="1" wrap="square" lIns="51425" tIns="25700" rIns="51425" bIns="25700" anchor="ctr" anchorCtr="0">
              <a:noAutofit/>
            </a:bodyPr>
            <a:lstStyle/>
            <a:p>
              <a:pPr marL="0" marR="0" lvl="0" indent="0" algn="ctr" rtl="0">
                <a:spcBef>
                  <a:spcPts val="0"/>
                </a:spcBef>
                <a:spcAft>
                  <a:spcPts val="0"/>
                </a:spcAft>
                <a:buNone/>
              </a:pPr>
              <a:r>
                <a:rPr lang="en-US" sz="788" b="1">
                  <a:solidFill>
                    <a:srgbClr val="5C6670"/>
                  </a:solidFill>
                  <a:latin typeface="Calibri"/>
                  <a:ea typeface="Calibri"/>
                  <a:cs typeface="Calibri"/>
                  <a:sym typeface="Calibri"/>
                </a:rPr>
                <a:t>Progress Monitoring</a:t>
              </a:r>
              <a:endParaRPr sz="788">
                <a:solidFill>
                  <a:schemeClr val="dk1"/>
                </a:solidFill>
                <a:latin typeface="Calibri"/>
                <a:ea typeface="Calibri"/>
                <a:cs typeface="Calibri"/>
                <a:sym typeface="Calibri"/>
              </a:endParaRPr>
            </a:p>
          </p:txBody>
        </p:sp>
      </p:grpSp>
      <p:sp>
        <p:nvSpPr>
          <p:cNvPr id="274" name="Google Shape;274;p43"/>
          <p:cNvSpPr txBox="1"/>
          <p:nvPr/>
        </p:nvSpPr>
        <p:spPr>
          <a:xfrm>
            <a:off x="3612900" y="3306882"/>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Describe Notable </a:t>
            </a:r>
            <a:br>
              <a:rPr lang="en-US" sz="900">
                <a:solidFill>
                  <a:srgbClr val="FFFFFF"/>
                </a:solidFill>
                <a:latin typeface="Verdana"/>
                <a:ea typeface="Verdana"/>
                <a:cs typeface="Verdana"/>
                <a:sym typeface="Verdana"/>
              </a:rPr>
            </a:br>
            <a:r>
              <a:rPr lang="en-US" sz="900">
                <a:solidFill>
                  <a:srgbClr val="FFFFFF"/>
                </a:solidFill>
                <a:latin typeface="Verdana"/>
                <a:ea typeface="Verdana"/>
                <a:cs typeface="Verdana"/>
                <a:sym typeface="Verdana"/>
              </a:rPr>
              <a:t>Trends</a:t>
            </a:r>
            <a:endParaRPr sz="788">
              <a:solidFill>
                <a:schemeClr val="dk1"/>
              </a:solidFill>
              <a:latin typeface="Calibri"/>
              <a:ea typeface="Calibri"/>
              <a:cs typeface="Calibri"/>
              <a:sym typeface="Calibri"/>
            </a:endParaRPr>
          </a:p>
        </p:txBody>
      </p:sp>
      <p:sp>
        <p:nvSpPr>
          <p:cNvPr id="275" name="Google Shape;275;p43"/>
          <p:cNvSpPr txBox="1"/>
          <p:nvPr/>
        </p:nvSpPr>
        <p:spPr>
          <a:xfrm>
            <a:off x="5155950" y="3306882"/>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Prioritize Performance Challenges</a:t>
            </a:r>
            <a:endParaRPr sz="788">
              <a:solidFill>
                <a:schemeClr val="dk1"/>
              </a:solidFill>
              <a:latin typeface="Calibri"/>
              <a:ea typeface="Calibri"/>
              <a:cs typeface="Calibri"/>
              <a:sym typeface="Calibri"/>
            </a:endParaRPr>
          </a:p>
        </p:txBody>
      </p:sp>
      <p:sp>
        <p:nvSpPr>
          <p:cNvPr id="276" name="Google Shape;276;p43"/>
          <p:cNvSpPr txBox="1"/>
          <p:nvPr/>
        </p:nvSpPr>
        <p:spPr>
          <a:xfrm>
            <a:off x="5155950" y="4134234"/>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Set Student Centered Targets</a:t>
            </a:r>
            <a:endParaRPr sz="788">
              <a:solidFill>
                <a:schemeClr val="dk1"/>
              </a:solidFill>
              <a:latin typeface="Calibri"/>
              <a:ea typeface="Calibri"/>
              <a:cs typeface="Calibri"/>
              <a:sym typeface="Calibri"/>
            </a:endParaRPr>
          </a:p>
        </p:txBody>
      </p:sp>
      <p:sp>
        <p:nvSpPr>
          <p:cNvPr id="277" name="Google Shape;277;p43"/>
          <p:cNvSpPr txBox="1"/>
          <p:nvPr/>
        </p:nvSpPr>
        <p:spPr>
          <a:xfrm>
            <a:off x="5155938" y="5214707"/>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Identify </a:t>
            </a:r>
            <a:br>
              <a:rPr lang="en-US" sz="900">
                <a:solidFill>
                  <a:srgbClr val="FFFFFF"/>
                </a:solidFill>
                <a:latin typeface="Verdana"/>
                <a:ea typeface="Verdana"/>
                <a:cs typeface="Verdana"/>
                <a:sym typeface="Verdana"/>
              </a:rPr>
            </a:br>
            <a:r>
              <a:rPr lang="en-US" sz="900">
                <a:solidFill>
                  <a:srgbClr val="FFFFFF"/>
                </a:solidFill>
                <a:latin typeface="Verdana"/>
                <a:ea typeface="Verdana"/>
                <a:cs typeface="Verdana"/>
                <a:sym typeface="Verdana"/>
              </a:rPr>
              <a:t>Interim Measures</a:t>
            </a:r>
            <a:endParaRPr sz="788">
              <a:solidFill>
                <a:schemeClr val="dk1"/>
              </a:solidFill>
              <a:latin typeface="Calibri"/>
              <a:ea typeface="Calibri"/>
              <a:cs typeface="Calibri"/>
              <a:sym typeface="Calibri"/>
            </a:endParaRPr>
          </a:p>
        </p:txBody>
      </p:sp>
      <p:sp>
        <p:nvSpPr>
          <p:cNvPr id="278" name="Google Shape;278;p43"/>
          <p:cNvSpPr txBox="1"/>
          <p:nvPr/>
        </p:nvSpPr>
        <p:spPr>
          <a:xfrm>
            <a:off x="6699600" y="4162494"/>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ID Major Strategies &amp; Action Steps</a:t>
            </a:r>
            <a:endParaRPr sz="900">
              <a:solidFill>
                <a:srgbClr val="FFFFFF"/>
              </a:solidFill>
              <a:latin typeface="Verdana"/>
              <a:ea typeface="Verdana"/>
              <a:cs typeface="Verdana"/>
              <a:sym typeface="Verdana"/>
            </a:endParaRPr>
          </a:p>
        </p:txBody>
      </p:sp>
      <p:sp>
        <p:nvSpPr>
          <p:cNvPr id="279" name="Google Shape;279;p43"/>
          <p:cNvSpPr txBox="1"/>
          <p:nvPr/>
        </p:nvSpPr>
        <p:spPr>
          <a:xfrm>
            <a:off x="6697800" y="5237382"/>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Identify Implementation Benchmarks</a:t>
            </a:r>
            <a:endParaRPr sz="788">
              <a:solidFill>
                <a:schemeClr val="dk1"/>
              </a:solidFill>
              <a:latin typeface="Calibri"/>
              <a:ea typeface="Calibri"/>
              <a:cs typeface="Calibri"/>
              <a:sym typeface="Calibri"/>
            </a:endParaRPr>
          </a:p>
        </p:txBody>
      </p:sp>
      <p:sp>
        <p:nvSpPr>
          <p:cNvPr id="280" name="Google Shape;280;p43"/>
          <p:cNvSpPr txBox="1"/>
          <p:nvPr/>
        </p:nvSpPr>
        <p:spPr>
          <a:xfrm>
            <a:off x="2069850" y="2417755"/>
            <a:ext cx="1371600" cy="4680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ctr"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Prepare to </a:t>
            </a:r>
            <a:endParaRPr sz="788">
              <a:solidFill>
                <a:schemeClr val="dk1"/>
              </a:solidFill>
              <a:latin typeface="Calibri"/>
              <a:ea typeface="Calibri"/>
              <a:cs typeface="Calibri"/>
              <a:sym typeface="Calibri"/>
            </a:endParaRPr>
          </a:p>
          <a:p>
            <a:pPr marL="0" marR="0" lvl="0" indent="0" algn="ctr" rtl="0">
              <a:spcBef>
                <a:spcPts val="338"/>
              </a:spcBef>
              <a:spcAft>
                <a:spcPts val="0"/>
              </a:spcAft>
              <a:buNone/>
            </a:pPr>
            <a:r>
              <a:rPr lang="en-US" sz="900">
                <a:solidFill>
                  <a:srgbClr val="FFFFFF"/>
                </a:solidFill>
                <a:latin typeface="Verdana"/>
                <a:ea typeface="Verdana"/>
                <a:cs typeface="Verdana"/>
                <a:sym typeface="Verdana"/>
              </a:rPr>
              <a:t>Plan </a:t>
            </a:r>
            <a:endParaRPr sz="788">
              <a:solidFill>
                <a:schemeClr val="dk1"/>
              </a:solidFill>
              <a:latin typeface="Calibri"/>
              <a:ea typeface="Calibri"/>
              <a:cs typeface="Calibri"/>
              <a:sym typeface="Calibri"/>
            </a:endParaRPr>
          </a:p>
        </p:txBody>
      </p:sp>
      <p:sp>
        <p:nvSpPr>
          <p:cNvPr id="281" name="Google Shape;281;p43"/>
          <p:cNvSpPr txBox="1"/>
          <p:nvPr/>
        </p:nvSpPr>
        <p:spPr>
          <a:xfrm>
            <a:off x="2069850" y="3287495"/>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Review   Current Performance</a:t>
            </a:r>
            <a:endParaRPr sz="900">
              <a:solidFill>
                <a:srgbClr val="FFFFFF"/>
              </a:solidFill>
              <a:latin typeface="Verdana"/>
              <a:ea typeface="Verdana"/>
              <a:cs typeface="Verdana"/>
              <a:sym typeface="Verdana"/>
            </a:endParaRPr>
          </a:p>
        </p:txBody>
      </p:sp>
      <p:cxnSp>
        <p:nvCxnSpPr>
          <p:cNvPr id="282" name="Google Shape;282;p43"/>
          <p:cNvCxnSpPr/>
          <p:nvPr/>
        </p:nvCxnSpPr>
        <p:spPr>
          <a:xfrm flipH="1">
            <a:off x="5840562" y="4629934"/>
            <a:ext cx="1200" cy="495000"/>
          </a:xfrm>
          <a:prstGeom prst="straightConnector1">
            <a:avLst/>
          </a:prstGeom>
          <a:noFill/>
          <a:ln w="50800" cap="flat" cmpd="sng">
            <a:solidFill>
              <a:srgbClr val="1F4569"/>
            </a:solidFill>
            <a:prstDash val="solid"/>
            <a:round/>
            <a:headEnd type="none" w="sm" len="sm"/>
            <a:tailEnd type="triangle" w="med" len="med"/>
          </a:ln>
        </p:spPr>
      </p:cxnSp>
      <p:cxnSp>
        <p:nvCxnSpPr>
          <p:cNvPr id="283" name="Google Shape;283;p43"/>
          <p:cNvCxnSpPr/>
          <p:nvPr/>
        </p:nvCxnSpPr>
        <p:spPr>
          <a:xfrm>
            <a:off x="6470401" y="3521194"/>
            <a:ext cx="228600" cy="0"/>
          </a:xfrm>
          <a:prstGeom prst="straightConnector1">
            <a:avLst/>
          </a:prstGeom>
          <a:noFill/>
          <a:ln w="50800" cap="flat" cmpd="sng">
            <a:solidFill>
              <a:srgbClr val="1F4569"/>
            </a:solidFill>
            <a:prstDash val="solid"/>
            <a:round/>
            <a:headEnd type="none" w="sm" len="sm"/>
            <a:tailEnd type="triangle" w="med" len="med"/>
          </a:ln>
        </p:spPr>
      </p:cxnSp>
      <p:cxnSp>
        <p:nvCxnSpPr>
          <p:cNvPr id="284" name="Google Shape;284;p43"/>
          <p:cNvCxnSpPr>
            <a:stCxn id="280" idx="2"/>
          </p:cNvCxnSpPr>
          <p:nvPr/>
        </p:nvCxnSpPr>
        <p:spPr>
          <a:xfrm flipH="1">
            <a:off x="2656950" y="2885755"/>
            <a:ext cx="98700" cy="420900"/>
          </a:xfrm>
          <a:prstGeom prst="straightConnector1">
            <a:avLst/>
          </a:prstGeom>
          <a:noFill/>
          <a:ln w="50800" cap="flat" cmpd="sng">
            <a:solidFill>
              <a:srgbClr val="1F4569"/>
            </a:solidFill>
            <a:prstDash val="solid"/>
            <a:round/>
            <a:headEnd type="none" w="sm" len="sm"/>
            <a:tailEnd type="triangle" w="med" len="med"/>
          </a:ln>
        </p:spPr>
      </p:cxnSp>
      <p:sp>
        <p:nvSpPr>
          <p:cNvPr id="285" name="Google Shape;285;p43"/>
          <p:cNvSpPr txBox="1"/>
          <p:nvPr/>
        </p:nvSpPr>
        <p:spPr>
          <a:xfrm>
            <a:off x="6927600" y="2835394"/>
            <a:ext cx="1028700" cy="294300"/>
          </a:xfrm>
          <a:prstGeom prst="rect">
            <a:avLst/>
          </a:prstGeom>
          <a:noFill/>
          <a:ln>
            <a:noFill/>
          </a:ln>
        </p:spPr>
        <p:txBody>
          <a:bodyPr spcFirstLastPara="1" wrap="square" lIns="51425" tIns="25700" rIns="51425" bIns="25700" anchor="t" anchorCtr="0">
            <a:noAutofit/>
          </a:bodyPr>
          <a:lstStyle/>
          <a:p>
            <a:pPr marL="0" marR="0" lvl="0" indent="0" algn="ctr" rtl="0">
              <a:spcBef>
                <a:spcPts val="0"/>
              </a:spcBef>
              <a:spcAft>
                <a:spcPts val="0"/>
              </a:spcAft>
              <a:buNone/>
            </a:pPr>
            <a:r>
              <a:rPr lang="en-US" sz="788" b="1">
                <a:solidFill>
                  <a:srgbClr val="5C6670"/>
                </a:solidFill>
                <a:latin typeface="Calibri"/>
                <a:ea typeface="Calibri"/>
                <a:cs typeface="Calibri"/>
                <a:sym typeface="Calibri"/>
              </a:rPr>
              <a:t>Action </a:t>
            </a:r>
            <a:endParaRPr sz="788">
              <a:solidFill>
                <a:schemeClr val="dk1"/>
              </a:solidFill>
              <a:latin typeface="Calibri"/>
              <a:ea typeface="Calibri"/>
              <a:cs typeface="Calibri"/>
              <a:sym typeface="Calibri"/>
            </a:endParaRPr>
          </a:p>
          <a:p>
            <a:pPr marL="0" marR="0" lvl="0" indent="0" algn="ctr" rtl="0">
              <a:spcBef>
                <a:spcPts val="0"/>
              </a:spcBef>
              <a:spcAft>
                <a:spcPts val="0"/>
              </a:spcAft>
              <a:buNone/>
            </a:pPr>
            <a:r>
              <a:rPr lang="en-US" sz="788" b="1">
                <a:solidFill>
                  <a:srgbClr val="5C6670"/>
                </a:solidFill>
                <a:latin typeface="Calibri"/>
                <a:ea typeface="Calibri"/>
                <a:cs typeface="Calibri"/>
                <a:sym typeface="Calibri"/>
              </a:rPr>
              <a:t>Planning</a:t>
            </a:r>
            <a:endParaRPr sz="900" b="1">
              <a:solidFill>
                <a:srgbClr val="5C6670"/>
              </a:solidFill>
              <a:latin typeface="Verdana"/>
              <a:ea typeface="Verdana"/>
              <a:cs typeface="Verdana"/>
              <a:sym typeface="Verdana"/>
            </a:endParaRPr>
          </a:p>
        </p:txBody>
      </p:sp>
      <p:cxnSp>
        <p:nvCxnSpPr>
          <p:cNvPr id="286" name="Google Shape;286;p43"/>
          <p:cNvCxnSpPr/>
          <p:nvPr/>
        </p:nvCxnSpPr>
        <p:spPr>
          <a:xfrm>
            <a:off x="4927351" y="3521194"/>
            <a:ext cx="228600" cy="0"/>
          </a:xfrm>
          <a:prstGeom prst="straightConnector1">
            <a:avLst/>
          </a:prstGeom>
          <a:noFill/>
          <a:ln w="50800" cap="flat" cmpd="sng">
            <a:solidFill>
              <a:srgbClr val="1F4569"/>
            </a:solidFill>
            <a:prstDash val="solid"/>
            <a:round/>
            <a:headEnd type="none" w="sm" len="sm"/>
            <a:tailEnd type="triangle" w="med" len="med"/>
          </a:ln>
        </p:spPr>
      </p:cxnSp>
      <p:cxnSp>
        <p:nvCxnSpPr>
          <p:cNvPr id="287" name="Google Shape;287;p43"/>
          <p:cNvCxnSpPr/>
          <p:nvPr/>
        </p:nvCxnSpPr>
        <p:spPr>
          <a:xfrm>
            <a:off x="3384301" y="3521194"/>
            <a:ext cx="228600" cy="0"/>
          </a:xfrm>
          <a:prstGeom prst="straightConnector1">
            <a:avLst/>
          </a:prstGeom>
          <a:noFill/>
          <a:ln w="50800" cap="flat" cmpd="sng">
            <a:solidFill>
              <a:srgbClr val="1F4569"/>
            </a:solidFill>
            <a:prstDash val="solid"/>
            <a:round/>
            <a:headEnd type="none" w="sm" len="sm"/>
            <a:tailEnd type="triangle" w="med" len="med"/>
          </a:ln>
        </p:spPr>
      </p:cxnSp>
      <p:cxnSp>
        <p:nvCxnSpPr>
          <p:cNvPr id="288" name="Google Shape;288;p43"/>
          <p:cNvCxnSpPr/>
          <p:nvPr/>
        </p:nvCxnSpPr>
        <p:spPr>
          <a:xfrm flipH="1">
            <a:off x="7383012" y="4629922"/>
            <a:ext cx="1200" cy="495000"/>
          </a:xfrm>
          <a:prstGeom prst="straightConnector1">
            <a:avLst/>
          </a:prstGeom>
          <a:noFill/>
          <a:ln w="50800" cap="flat" cmpd="sng">
            <a:solidFill>
              <a:srgbClr val="1F4569"/>
            </a:solidFill>
            <a:prstDash val="solid"/>
            <a:round/>
            <a:headEnd type="none" w="sm" len="sm"/>
            <a:tailEnd type="triangle" w="med" len="med"/>
          </a:ln>
        </p:spPr>
      </p:cxnSp>
      <p:cxnSp>
        <p:nvCxnSpPr>
          <p:cNvPr id="289" name="Google Shape;289;p43"/>
          <p:cNvCxnSpPr/>
          <p:nvPr/>
        </p:nvCxnSpPr>
        <p:spPr>
          <a:xfrm flipH="1">
            <a:off x="5841162" y="3637184"/>
            <a:ext cx="1200" cy="495000"/>
          </a:xfrm>
          <a:prstGeom prst="straightConnector1">
            <a:avLst/>
          </a:prstGeom>
          <a:noFill/>
          <a:ln w="50800" cap="flat" cmpd="sng">
            <a:solidFill>
              <a:srgbClr val="1F4569"/>
            </a:solidFill>
            <a:prstDash val="solid"/>
            <a:round/>
            <a:headEnd type="none" w="sm" len="sm"/>
            <a:tailEnd type="triangle" w="med" len="med"/>
          </a:ln>
        </p:spPr>
      </p:cxnSp>
      <p:cxnSp>
        <p:nvCxnSpPr>
          <p:cNvPr id="290" name="Google Shape;290;p43"/>
          <p:cNvCxnSpPr/>
          <p:nvPr/>
        </p:nvCxnSpPr>
        <p:spPr>
          <a:xfrm flipH="1">
            <a:off x="7383012" y="3637184"/>
            <a:ext cx="1200" cy="495000"/>
          </a:xfrm>
          <a:prstGeom prst="straightConnector1">
            <a:avLst/>
          </a:prstGeom>
          <a:noFill/>
          <a:ln w="50800" cap="flat" cmpd="sng">
            <a:solidFill>
              <a:srgbClr val="1F4569"/>
            </a:solidFill>
            <a:prstDash val="solid"/>
            <a:round/>
            <a:headEnd type="none" w="sm" len="sm"/>
            <a:tailEnd type="triangle" w="med" len="med"/>
          </a:ln>
        </p:spPr>
      </p:cxnSp>
      <p:sp>
        <p:nvSpPr>
          <p:cNvPr id="291" name="Google Shape;291;p43"/>
          <p:cNvSpPr txBox="1"/>
          <p:nvPr/>
        </p:nvSpPr>
        <p:spPr>
          <a:xfrm>
            <a:off x="442650" y="2726275"/>
            <a:ext cx="941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rgbClr val="9900FF"/>
                </a:solidFill>
                <a:latin typeface="Calibri"/>
                <a:ea typeface="Calibri"/>
                <a:cs typeface="Calibri"/>
                <a:sym typeface="Calibri"/>
              </a:rPr>
              <a:t>Where are we now?</a:t>
            </a:r>
            <a:endParaRPr sz="2200" b="1">
              <a:solidFill>
                <a:srgbClr val="9900FF"/>
              </a:solidFill>
              <a:latin typeface="Calibri"/>
              <a:ea typeface="Calibri"/>
              <a:cs typeface="Calibri"/>
              <a:sym typeface="Calibri"/>
            </a:endParaRPr>
          </a:p>
        </p:txBody>
      </p:sp>
      <p:sp>
        <p:nvSpPr>
          <p:cNvPr id="292" name="Google Shape;292;p43"/>
          <p:cNvSpPr txBox="1"/>
          <p:nvPr/>
        </p:nvSpPr>
        <p:spPr>
          <a:xfrm>
            <a:off x="5041650" y="1451663"/>
            <a:ext cx="941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9900FF"/>
                </a:solidFill>
                <a:latin typeface="Calibri"/>
                <a:ea typeface="Calibri"/>
                <a:cs typeface="Calibri"/>
                <a:sym typeface="Calibri"/>
              </a:rPr>
              <a:t>Where are we going?</a:t>
            </a:r>
            <a:endParaRPr sz="2200" b="1">
              <a:solidFill>
                <a:srgbClr val="9900FF"/>
              </a:solidFill>
              <a:latin typeface="Calibri"/>
              <a:ea typeface="Calibri"/>
              <a:cs typeface="Calibri"/>
              <a:sym typeface="Calibri"/>
            </a:endParaRPr>
          </a:p>
        </p:txBody>
      </p:sp>
      <p:sp>
        <p:nvSpPr>
          <p:cNvPr id="293" name="Google Shape;293;p43"/>
          <p:cNvSpPr txBox="1"/>
          <p:nvPr/>
        </p:nvSpPr>
        <p:spPr>
          <a:xfrm>
            <a:off x="6984750" y="1550025"/>
            <a:ext cx="1143000" cy="1108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b="1">
                <a:solidFill>
                  <a:srgbClr val="9900FF"/>
                </a:solidFill>
                <a:latin typeface="Calibri"/>
                <a:ea typeface="Calibri"/>
                <a:cs typeface="Calibri"/>
                <a:sym typeface="Calibri"/>
              </a:rPr>
              <a:t>How will we get there?</a:t>
            </a:r>
            <a:endParaRPr sz="2200" b="1">
              <a:solidFill>
                <a:srgbClr val="9900FF"/>
              </a:solidFill>
              <a:latin typeface="Calibri"/>
              <a:ea typeface="Calibri"/>
              <a:cs typeface="Calibri"/>
              <a:sym typeface="Calibri"/>
            </a:endParaRPr>
          </a:p>
        </p:txBody>
      </p:sp>
      <p:sp>
        <p:nvSpPr>
          <p:cNvPr id="294" name="Google Shape;294;p43"/>
          <p:cNvSpPr txBox="1"/>
          <p:nvPr/>
        </p:nvSpPr>
        <p:spPr>
          <a:xfrm>
            <a:off x="2069850" y="5058150"/>
            <a:ext cx="1709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9900FF"/>
                </a:solidFill>
                <a:latin typeface="Calibri"/>
                <a:ea typeface="Calibri"/>
                <a:cs typeface="Calibri"/>
                <a:sym typeface="Calibri"/>
              </a:rPr>
              <a:t>How will we know if we’re getting there?</a:t>
            </a:r>
            <a:endParaRPr sz="2200" b="1">
              <a:solidFill>
                <a:srgbClr val="9900FF"/>
              </a:solidFill>
              <a:latin typeface="Calibri"/>
              <a:ea typeface="Calibri"/>
              <a:cs typeface="Calibri"/>
              <a:sym typeface="Calibri"/>
            </a:endParaRPr>
          </a:p>
        </p:txBody>
      </p:sp>
      <p:sp>
        <p:nvSpPr>
          <p:cNvPr id="295" name="Google Shape;295;p43"/>
          <p:cNvSpPr/>
          <p:nvPr/>
        </p:nvSpPr>
        <p:spPr>
          <a:xfrm rot="10800000" flipH="1">
            <a:off x="900475" y="3863950"/>
            <a:ext cx="937800" cy="599700"/>
          </a:xfrm>
          <a:prstGeom prst="uturnArrow">
            <a:avLst>
              <a:gd name="adj1" fmla="val 25071"/>
              <a:gd name="adj2" fmla="val 25000"/>
              <a:gd name="adj3" fmla="val 32283"/>
              <a:gd name="adj4" fmla="val 43750"/>
              <a:gd name="adj5" fmla="val 100000"/>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3"/>
          <p:cNvSpPr/>
          <p:nvPr/>
        </p:nvSpPr>
        <p:spPr>
          <a:xfrm rot="-5400000" flipH="1">
            <a:off x="4341750" y="2375600"/>
            <a:ext cx="828300" cy="552300"/>
          </a:xfrm>
          <a:prstGeom prst="uturnArrow">
            <a:avLst>
              <a:gd name="adj1" fmla="val 25071"/>
              <a:gd name="adj2" fmla="val 25000"/>
              <a:gd name="adj3" fmla="val 32283"/>
              <a:gd name="adj4" fmla="val 43750"/>
              <a:gd name="adj5" fmla="val 100000"/>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3"/>
          <p:cNvSpPr/>
          <p:nvPr/>
        </p:nvSpPr>
        <p:spPr>
          <a:xfrm rot="5400000">
            <a:off x="7883250" y="2293200"/>
            <a:ext cx="1062600" cy="573600"/>
          </a:xfrm>
          <a:prstGeom prst="uturnArrow">
            <a:avLst>
              <a:gd name="adj1" fmla="val 25071"/>
              <a:gd name="adj2" fmla="val 25000"/>
              <a:gd name="adj3" fmla="val 32283"/>
              <a:gd name="adj4" fmla="val 43750"/>
              <a:gd name="adj5" fmla="val 100000"/>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3"/>
          <p:cNvSpPr/>
          <p:nvPr/>
        </p:nvSpPr>
        <p:spPr>
          <a:xfrm>
            <a:off x="3201275" y="4504525"/>
            <a:ext cx="1371600" cy="620400"/>
          </a:xfrm>
          <a:prstGeom prst="uturnArrow">
            <a:avLst>
              <a:gd name="adj1" fmla="val 25071"/>
              <a:gd name="adj2" fmla="val 25000"/>
              <a:gd name="adj3" fmla="val 32283"/>
              <a:gd name="adj4" fmla="val 43750"/>
              <a:gd name="adj5" fmla="val 100000"/>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3"/>
          <p:cNvSpPr/>
          <p:nvPr/>
        </p:nvSpPr>
        <p:spPr>
          <a:xfrm>
            <a:off x="637200" y="2173975"/>
            <a:ext cx="552300" cy="5523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1</a:t>
            </a:r>
            <a:endParaRPr sz="2300"/>
          </a:p>
        </p:txBody>
      </p:sp>
      <p:sp>
        <p:nvSpPr>
          <p:cNvPr id="300" name="Google Shape;300;p43"/>
          <p:cNvSpPr/>
          <p:nvPr/>
        </p:nvSpPr>
        <p:spPr>
          <a:xfrm>
            <a:off x="4479750" y="1572925"/>
            <a:ext cx="552300" cy="5523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2</a:t>
            </a:r>
            <a:endParaRPr sz="2300"/>
          </a:p>
        </p:txBody>
      </p:sp>
      <p:sp>
        <p:nvSpPr>
          <p:cNvPr id="301" name="Google Shape;301;p43"/>
          <p:cNvSpPr/>
          <p:nvPr/>
        </p:nvSpPr>
        <p:spPr>
          <a:xfrm>
            <a:off x="6641850" y="2007575"/>
            <a:ext cx="552300" cy="5523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3</a:t>
            </a:r>
            <a:endParaRPr sz="2300"/>
          </a:p>
        </p:txBody>
      </p:sp>
      <p:sp>
        <p:nvSpPr>
          <p:cNvPr id="302" name="Google Shape;302;p43"/>
          <p:cNvSpPr/>
          <p:nvPr/>
        </p:nvSpPr>
        <p:spPr>
          <a:xfrm>
            <a:off x="1455350" y="5336100"/>
            <a:ext cx="552300" cy="5523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a:t>4</a:t>
            </a:r>
            <a:endParaRPr sz="2300"/>
          </a:p>
        </p:txBody>
      </p:sp>
      <p:sp>
        <p:nvSpPr>
          <p:cNvPr id="303" name="Google Shape;303;p43"/>
          <p:cNvSpPr txBox="1"/>
          <p:nvPr/>
        </p:nvSpPr>
        <p:spPr>
          <a:xfrm>
            <a:off x="6699000" y="3306882"/>
            <a:ext cx="1371600" cy="467400"/>
          </a:xfrm>
          <a:prstGeom prst="rect">
            <a:avLst/>
          </a:prstGeom>
          <a:solidFill>
            <a:srgbClr val="1F4569"/>
          </a:solidFill>
          <a:ln>
            <a:noFill/>
          </a:ln>
          <a:effectLst>
            <a:outerShdw blurRad="44450" dist="27940" dir="5400000" algn="ctr">
              <a:srgbClr val="000000">
                <a:alpha val="31370"/>
              </a:srgbClr>
            </a:outerShdw>
          </a:effectLst>
        </p:spPr>
        <p:txBody>
          <a:bodyPr spcFirstLastPara="1" wrap="square" lIns="51425" tIns="25700" rIns="51425" bIns="25700" anchor="t" anchorCtr="0">
            <a:noAutofit/>
          </a:bodyPr>
          <a:lstStyle/>
          <a:p>
            <a:pPr marL="0" marR="0" lvl="0" indent="0" algn="ctr" rtl="0">
              <a:spcBef>
                <a:spcPts val="0"/>
              </a:spcBef>
              <a:spcAft>
                <a:spcPts val="0"/>
              </a:spcAft>
              <a:buNone/>
            </a:pPr>
            <a:r>
              <a:rPr lang="en-US" sz="900">
                <a:solidFill>
                  <a:srgbClr val="FFFFFF"/>
                </a:solidFill>
                <a:latin typeface="Verdana"/>
                <a:ea typeface="Verdana"/>
                <a:cs typeface="Verdana"/>
                <a:sym typeface="Verdana"/>
              </a:rPr>
              <a:t>Identify </a:t>
            </a:r>
            <a:br>
              <a:rPr lang="en-US" sz="900">
                <a:solidFill>
                  <a:srgbClr val="FFFFFF"/>
                </a:solidFill>
                <a:latin typeface="Verdana"/>
                <a:ea typeface="Verdana"/>
                <a:cs typeface="Verdana"/>
                <a:sym typeface="Verdana"/>
              </a:rPr>
            </a:br>
            <a:r>
              <a:rPr lang="en-US" sz="900">
                <a:solidFill>
                  <a:srgbClr val="FFFFFF"/>
                </a:solidFill>
                <a:latin typeface="Verdana"/>
                <a:ea typeface="Verdana"/>
                <a:cs typeface="Verdana"/>
                <a:sym typeface="Verdana"/>
              </a:rPr>
              <a:t>Root  </a:t>
            </a:r>
            <a:br>
              <a:rPr lang="en-US" sz="900">
                <a:solidFill>
                  <a:srgbClr val="FFFFFF"/>
                </a:solidFill>
                <a:latin typeface="Verdana"/>
                <a:ea typeface="Verdana"/>
                <a:cs typeface="Verdana"/>
                <a:sym typeface="Verdana"/>
              </a:rPr>
            </a:br>
            <a:r>
              <a:rPr lang="en-US" sz="900">
                <a:solidFill>
                  <a:srgbClr val="FFFFFF"/>
                </a:solidFill>
                <a:latin typeface="Verdana"/>
                <a:ea typeface="Verdana"/>
                <a:cs typeface="Verdana"/>
                <a:sym typeface="Verdana"/>
              </a:rPr>
              <a:t>Causes</a:t>
            </a:r>
            <a:endParaRPr sz="788">
              <a:solidFill>
                <a:schemeClr val="dk1"/>
              </a:solidFill>
              <a:latin typeface="Calibri"/>
              <a:ea typeface="Calibri"/>
              <a:cs typeface="Calibri"/>
              <a:sym typeface="Calibri"/>
            </a:endParaRPr>
          </a:p>
        </p:txBody>
      </p:sp>
      <p:sp>
        <p:nvSpPr>
          <p:cNvPr id="304" name="Google Shape;304;p43"/>
          <p:cNvSpPr/>
          <p:nvPr/>
        </p:nvSpPr>
        <p:spPr>
          <a:xfrm>
            <a:off x="6546600" y="3177350"/>
            <a:ext cx="1709700" cy="828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Audio 3">
            <a:hlinkClick r:id="" action="ppaction://media"/>
            <a:extLst>
              <a:ext uri="{FF2B5EF4-FFF2-40B4-BE49-F238E27FC236}">
                <a16:creationId xmlns:a16="http://schemas.microsoft.com/office/drawing/2014/main" id="{8B1E555D-A779-7CDF-79A6-B39FC89CD9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747"/>
    </mc:Choice>
    <mc:Fallback>
      <p:transition spd="slow" advTm="2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04"/>
                                        </p:tgtEl>
                                        <p:attrNameLst>
                                          <p:attrName>style.visibility</p:attrName>
                                        </p:attrNameLst>
                                      </p:cBhvr>
                                      <p:to>
                                        <p:strVal val="visible"/>
                                      </p:to>
                                    </p:set>
                                    <p:anim calcmode="lin" valueType="num">
                                      <p:cBhvr>
                                        <p:cTn id="11" dur="1000" fill="hold"/>
                                        <p:tgtEl>
                                          <p:spTgt spid="304"/>
                                        </p:tgtEl>
                                        <p:attrNameLst>
                                          <p:attrName>ppt_w</p:attrName>
                                        </p:attrNameLst>
                                      </p:cBhvr>
                                      <p:tavLst>
                                        <p:tav tm="0">
                                          <p:val>
                                            <p:fltVal val="0"/>
                                          </p:val>
                                        </p:tav>
                                        <p:tav tm="100000">
                                          <p:val>
                                            <p:strVal val="#ppt_w"/>
                                          </p:val>
                                        </p:tav>
                                      </p:tavLst>
                                    </p:anim>
                                    <p:anim calcmode="lin" valueType="num">
                                      <p:cBhvr>
                                        <p:cTn id="12" dur="1000" fill="hold"/>
                                        <p:tgtEl>
                                          <p:spTgt spid="304"/>
                                        </p:tgtEl>
                                        <p:attrNameLst>
                                          <p:attrName>ppt_h</p:attrName>
                                        </p:attrNameLst>
                                      </p:cBhvr>
                                      <p:tavLst>
                                        <p:tav tm="0">
                                          <p:val>
                                            <p:fltVal val="0"/>
                                          </p:val>
                                        </p:tav>
                                        <p:tav tm="100000">
                                          <p:val>
                                            <p:strVal val="#ppt_h"/>
                                          </p:val>
                                        </p:tav>
                                      </p:tavLst>
                                    </p:anim>
                                    <p:anim calcmode="lin" valueType="num">
                                      <p:cBhvr>
                                        <p:cTn id="13" dur="1000" fill="hold"/>
                                        <p:tgtEl>
                                          <p:spTgt spid="304"/>
                                        </p:tgtEl>
                                        <p:attrNameLst>
                                          <p:attrName>style.rotation</p:attrName>
                                        </p:attrNameLst>
                                      </p:cBhvr>
                                      <p:tavLst>
                                        <p:tav tm="0">
                                          <p:val>
                                            <p:fltVal val="90"/>
                                          </p:val>
                                        </p:tav>
                                        <p:tav tm="100000">
                                          <p:val>
                                            <p:fltVal val="0"/>
                                          </p:val>
                                        </p:tav>
                                      </p:tavLst>
                                    </p:anim>
                                    <p:animEffect transition="in" filter="fade">
                                      <p:cBhvr>
                                        <p:cTn id="14"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 name="Title 1">
            <a:extLst>
              <a:ext uri="{FF2B5EF4-FFF2-40B4-BE49-F238E27FC236}">
                <a16:creationId xmlns:a16="http://schemas.microsoft.com/office/drawing/2014/main" id="{282F6C53-2FF9-419E-9C53-328141FD0EEC}"/>
              </a:ext>
            </a:extLst>
          </p:cNvPr>
          <p:cNvSpPr>
            <a:spLocks noGrp="1"/>
          </p:cNvSpPr>
          <p:nvPr>
            <p:ph type="title"/>
          </p:nvPr>
        </p:nvSpPr>
        <p:spPr>
          <a:xfrm>
            <a:off x="380999" y="422560"/>
            <a:ext cx="8661401" cy="767611"/>
          </a:xfrm>
        </p:spPr>
        <p:txBody>
          <a:bodyPr>
            <a:noAutofit/>
          </a:bodyPr>
          <a:lstStyle/>
          <a:p>
            <a:r>
              <a:rPr lang="en-US" sz="3200" dirty="0"/>
              <a:t>What is an Early Learning Needs Assessment?</a:t>
            </a:r>
            <a:endParaRPr lang="en-US" sz="3200" dirty="0">
              <a:solidFill>
                <a:schemeClr val="tx1"/>
              </a:solidFill>
              <a:latin typeface="Arial" panose="020B0604020202020204" pitchFamily="34" charset="0"/>
              <a:cs typeface="Arial" panose="020B0604020202020204" pitchFamily="34" charset="0"/>
            </a:endParaRPr>
          </a:p>
        </p:txBody>
      </p:sp>
      <p:graphicFrame>
        <p:nvGraphicFramePr>
          <p:cNvPr id="18" name="Diagram 18" descr="Quality, Community collaboration, transitions, continuity of learning">
            <a:extLst>
              <a:ext uri="{FF2B5EF4-FFF2-40B4-BE49-F238E27FC236}">
                <a16:creationId xmlns:a16="http://schemas.microsoft.com/office/drawing/2014/main" id="{9107F6A1-0199-47D8-AB80-A72973F60351}"/>
              </a:ext>
            </a:extLst>
          </p:cNvPr>
          <p:cNvGraphicFramePr>
            <a:graphicFrameLocks noGrp="1"/>
          </p:cNvGraphicFramePr>
          <p:nvPr>
            <p:ph idx="1"/>
            <p:extLst>
              <p:ext uri="{D42A27DB-BD31-4B8C-83A1-F6EECF244321}">
                <p14:modId xmlns:p14="http://schemas.microsoft.com/office/powerpoint/2010/main" val="1857571527"/>
              </p:ext>
            </p:extLst>
          </p:nvPr>
        </p:nvGraphicFramePr>
        <p:xfrm>
          <a:off x="751718" y="1357741"/>
          <a:ext cx="8116510" cy="51835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Slide Number Placeholder 3">
            <a:extLst>
              <a:ext uri="{FF2B5EF4-FFF2-40B4-BE49-F238E27FC236}">
                <a16:creationId xmlns:a16="http://schemas.microsoft.com/office/drawing/2014/main" id="{6CFA4153-ADA5-4CCE-AEF2-A2B4FCC69F59}"/>
              </a:ext>
            </a:extLst>
          </p:cNvPr>
          <p:cNvSpPr>
            <a:spLocks noGrp="1"/>
          </p:cNvSpPr>
          <p:nvPr>
            <p:ph type="sldNum" sz="quarter" idx="12"/>
          </p:nvPr>
        </p:nvSpPr>
        <p:spPr>
          <a:xfrm>
            <a:off x="6457950" y="5624513"/>
            <a:ext cx="2057400" cy="273844"/>
          </a:xfrm>
        </p:spPr>
        <p:txBody>
          <a:bodyPr>
            <a:normAutofit fontScale="55000" lnSpcReduction="20000"/>
          </a:bodyPr>
          <a:lstStyle/>
          <a:p>
            <a:pPr>
              <a:spcAft>
                <a:spcPts val="450"/>
              </a:spcAft>
            </a:pPr>
            <a:fld id="{C479D5F6-EDCB-402A-AC08-4943A1820E8F}" type="slidenum">
              <a:rPr lang="en-US"/>
              <a:pPr>
                <a:spcAft>
                  <a:spcPts val="450"/>
                </a:spcAft>
              </a:pPr>
              <a:t>4</a:t>
            </a:fld>
            <a:endParaRPr lang="en-US"/>
          </a:p>
        </p:txBody>
      </p:sp>
      <p:pic>
        <p:nvPicPr>
          <p:cNvPr id="29" name="Picture 18">
            <a:extLst>
              <a:ext uri="{FF2B5EF4-FFF2-40B4-BE49-F238E27FC236}">
                <a16:creationId xmlns:a16="http://schemas.microsoft.com/office/drawing/2014/main" id="{9268247C-C257-4B9F-B735-947CF5F3A441}"/>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5911" y="1722422"/>
            <a:ext cx="570179" cy="570179"/>
          </a:xfrm>
          <a:prstGeom prst="rect">
            <a:avLst/>
          </a:prstGeom>
        </p:spPr>
      </p:pic>
      <p:pic>
        <p:nvPicPr>
          <p:cNvPr id="1339" name="Picture 1339">
            <a:extLst>
              <a:ext uri="{FF2B5EF4-FFF2-40B4-BE49-F238E27FC236}">
                <a16:creationId xmlns:a16="http://schemas.microsoft.com/office/drawing/2014/main" id="{83E38E8B-EFB3-4C55-B0D1-9F7D144AD91E}"/>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5911" y="2838658"/>
            <a:ext cx="570177" cy="570177"/>
          </a:xfrm>
          <a:prstGeom prst="rect">
            <a:avLst/>
          </a:prstGeom>
        </p:spPr>
      </p:pic>
      <p:pic>
        <p:nvPicPr>
          <p:cNvPr id="1340" name="Picture 1340">
            <a:extLst>
              <a:ext uri="{FF2B5EF4-FFF2-40B4-BE49-F238E27FC236}">
                <a16:creationId xmlns:a16="http://schemas.microsoft.com/office/drawing/2014/main" id="{1BA217AA-8921-4885-8486-AEDEAC9856FF}"/>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5911" y="4001386"/>
            <a:ext cx="570178" cy="570178"/>
          </a:xfrm>
          <a:prstGeom prst="rect">
            <a:avLst/>
          </a:prstGeom>
        </p:spPr>
      </p:pic>
      <p:pic>
        <p:nvPicPr>
          <p:cNvPr id="1341" name="Picture 1341">
            <a:extLst>
              <a:ext uri="{FF2B5EF4-FFF2-40B4-BE49-F238E27FC236}">
                <a16:creationId xmlns:a16="http://schemas.microsoft.com/office/drawing/2014/main" id="{B1A937D3-C8B7-4034-BF24-90B4887B9A9F}"/>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95911" y="5113254"/>
            <a:ext cx="570178" cy="570178"/>
          </a:xfrm>
          <a:prstGeom prst="rect">
            <a:avLst/>
          </a:prstGeom>
        </p:spPr>
      </p:pic>
      <p:pic>
        <p:nvPicPr>
          <p:cNvPr id="9" name="Audio 8">
            <a:hlinkClick r:id="" action="ppaction://media"/>
            <a:extLst>
              <a:ext uri="{FF2B5EF4-FFF2-40B4-BE49-F238E27FC236}">
                <a16:creationId xmlns:a16="http://schemas.microsoft.com/office/drawing/2014/main" id="{64BF8C44-3F16-FDC8-875A-576D06B1762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057578989"/>
      </p:ext>
    </p:extLst>
  </p:cSld>
  <p:clrMapOvr>
    <a:masterClrMapping/>
  </p:clrMapOvr>
  <mc:AlternateContent xmlns:mc="http://schemas.openxmlformats.org/markup-compatibility/2006">
    <mc:Choice xmlns:p14="http://schemas.microsoft.com/office/powerpoint/2010/main" Requires="p14">
      <p:transition spd="slow" p14:dur="2000" advTm="89818"/>
    </mc:Choice>
    <mc:Fallback>
      <p:transition spd="slow" advTm="8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heel(1)">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339"/>
                                        </p:tgtEl>
                                        <p:attrNameLst>
                                          <p:attrName>style.visibility</p:attrName>
                                        </p:attrNameLst>
                                      </p:cBhvr>
                                      <p:to>
                                        <p:strVal val="visible"/>
                                      </p:to>
                                    </p:set>
                                    <p:animEffect transition="in" filter="wheel(1)">
                                      <p:cBhvr>
                                        <p:cTn id="16" dur="2000"/>
                                        <p:tgtEl>
                                          <p:spTgt spid="133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340"/>
                                        </p:tgtEl>
                                        <p:attrNameLst>
                                          <p:attrName>style.visibility</p:attrName>
                                        </p:attrNameLst>
                                      </p:cBhvr>
                                      <p:to>
                                        <p:strVal val="visible"/>
                                      </p:to>
                                    </p:set>
                                    <p:animEffect transition="in" filter="wheel(1)">
                                      <p:cBhvr>
                                        <p:cTn id="21" dur="2000"/>
                                        <p:tgtEl>
                                          <p:spTgt spid="134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41"/>
                                        </p:tgtEl>
                                        <p:attrNameLst>
                                          <p:attrName>style.visibility</p:attrName>
                                        </p:attrNameLst>
                                      </p:cBhvr>
                                      <p:to>
                                        <p:strVal val="visible"/>
                                      </p:to>
                                    </p:set>
                                    <p:animEffect transition="in" filter="wheel(1)">
                                      <p:cBhvr>
                                        <p:cTn id="26" dur="2000"/>
                                        <p:tgtEl>
                                          <p:spTgt spid="13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245200" y="330725"/>
            <a:ext cx="8688600" cy="56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3200"/>
              <a:t>ELNA’s Role in the UIP Process</a:t>
            </a:r>
            <a:endParaRPr sz="3200"/>
          </a:p>
        </p:txBody>
      </p:sp>
      <p:sp>
        <p:nvSpPr>
          <p:cNvPr id="319" name="Google Shape;319;p45"/>
          <p:cNvSpPr txBox="1"/>
          <p:nvPr/>
        </p:nvSpPr>
        <p:spPr>
          <a:xfrm>
            <a:off x="3000375" y="1959425"/>
            <a:ext cx="4204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320" name="Google Shape;320;p45"/>
          <p:cNvSpPr txBox="1"/>
          <p:nvPr/>
        </p:nvSpPr>
        <p:spPr>
          <a:xfrm>
            <a:off x="407317" y="1757781"/>
            <a:ext cx="5517995" cy="41126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latin typeface="Calibri"/>
                <a:ea typeface="Calibri"/>
                <a:cs typeface="Calibri"/>
                <a:sym typeface="Calibri"/>
              </a:rPr>
              <a:t>To deepen the root cause analysis </a:t>
            </a:r>
            <a:r>
              <a:rPr lang="en-US" sz="2800" b="1" i="1" dirty="0">
                <a:latin typeface="Calibri"/>
                <a:ea typeface="Calibri"/>
                <a:cs typeface="Calibri"/>
                <a:sym typeface="Calibri"/>
              </a:rPr>
              <a:t>so that trends inform</a:t>
            </a:r>
          </a:p>
          <a:p>
            <a:pPr marL="0" lvl="0" indent="0" algn="l" rtl="0">
              <a:spcBef>
                <a:spcPts val="0"/>
              </a:spcBef>
              <a:spcAft>
                <a:spcPts val="0"/>
              </a:spcAft>
              <a:buNone/>
            </a:pPr>
            <a:r>
              <a:rPr lang="en-US" sz="2800" b="1" i="1" dirty="0">
                <a:latin typeface="Calibri"/>
                <a:ea typeface="Calibri"/>
                <a:cs typeface="Calibri"/>
                <a:sym typeface="Calibri"/>
              </a:rPr>
              <a:t> </a:t>
            </a:r>
          </a:p>
          <a:p>
            <a:pPr marL="457200" lvl="0" indent="-457200" algn="l" rtl="0">
              <a:spcBef>
                <a:spcPts val="0"/>
              </a:spcBef>
              <a:spcAft>
                <a:spcPts val="0"/>
              </a:spcAft>
              <a:buFont typeface="Arial" panose="020B0604020202020204" pitchFamily="34" charset="0"/>
              <a:buChar char="•"/>
            </a:pPr>
            <a:r>
              <a:rPr lang="en-US" sz="2800" b="1" i="1" dirty="0">
                <a:latin typeface="Calibri"/>
                <a:ea typeface="Calibri"/>
                <a:cs typeface="Calibri"/>
                <a:sym typeface="Calibri"/>
              </a:rPr>
              <a:t>the ability of a school to meet the needs of each child, and </a:t>
            </a:r>
          </a:p>
          <a:p>
            <a:pPr marL="457200" lvl="0" indent="-457200" algn="l" rtl="0">
              <a:spcBef>
                <a:spcPts val="0"/>
              </a:spcBef>
              <a:spcAft>
                <a:spcPts val="0"/>
              </a:spcAft>
              <a:buFont typeface="Arial" panose="020B0604020202020204" pitchFamily="34" charset="0"/>
              <a:buChar char="•"/>
            </a:pPr>
            <a:r>
              <a:rPr lang="en-US" sz="2800" b="1" i="1" dirty="0">
                <a:latin typeface="Calibri"/>
                <a:ea typeface="Calibri"/>
                <a:cs typeface="Calibri"/>
                <a:sym typeface="Calibri"/>
              </a:rPr>
              <a:t>the partnerships that will enable a community to better meet the needs of each child and their family</a:t>
            </a:r>
          </a:p>
        </p:txBody>
      </p:sp>
      <p:pic>
        <p:nvPicPr>
          <p:cNvPr id="5" name="Picture 4" descr="Green forest with trees and roots above ground">
            <a:extLst>
              <a:ext uri="{FF2B5EF4-FFF2-40B4-BE49-F238E27FC236}">
                <a16:creationId xmlns:a16="http://schemas.microsoft.com/office/drawing/2014/main" id="{B0D4F619-891D-0EB5-18EE-CE538999B5C9}"/>
              </a:ext>
            </a:extLst>
          </p:cNvPr>
          <p:cNvPicPr>
            <a:picLocks noChangeAspect="1"/>
          </p:cNvPicPr>
          <p:nvPr/>
        </p:nvPicPr>
        <p:blipFill>
          <a:blip r:embed="rId6">
            <a:alphaModFix amt="20000"/>
          </a:blip>
          <a:stretch>
            <a:fillRect/>
          </a:stretch>
        </p:blipFill>
        <p:spPr>
          <a:xfrm>
            <a:off x="0" y="1225295"/>
            <a:ext cx="9144000" cy="5704025"/>
          </a:xfrm>
          <a:prstGeom prst="rect">
            <a:avLst/>
          </a:prstGeom>
        </p:spPr>
      </p:pic>
      <p:pic>
        <p:nvPicPr>
          <p:cNvPr id="8" name="Audio 7">
            <a:hlinkClick r:id="" action="ppaction://media"/>
            <a:extLst>
              <a:ext uri="{FF2B5EF4-FFF2-40B4-BE49-F238E27FC236}">
                <a16:creationId xmlns:a16="http://schemas.microsoft.com/office/drawing/2014/main" id="{DE73FC4C-D2CE-B306-CA2D-0E14B8FB08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358"/>
    </mc:Choice>
    <mc:Fallback>
      <p:transition spd="slow" advTm="3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7"/>
          <p:cNvSpPr txBox="1"/>
          <p:nvPr/>
        </p:nvSpPr>
        <p:spPr>
          <a:xfrm>
            <a:off x="651200" y="1587300"/>
            <a:ext cx="5538300" cy="38302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200" b="1" dirty="0">
                <a:solidFill>
                  <a:schemeClr val="dk1"/>
                </a:solidFill>
                <a:highlight>
                  <a:schemeClr val="lt1"/>
                </a:highlight>
                <a:latin typeface="Calibri"/>
                <a:ea typeface="Calibri"/>
                <a:cs typeface="Calibri"/>
                <a:sym typeface="Calibri"/>
              </a:rPr>
              <a:t>Process</a:t>
            </a:r>
            <a:endParaRPr sz="1800" dirty="0">
              <a:solidFill>
                <a:schemeClr val="dk1"/>
              </a:solidFill>
              <a:highlight>
                <a:schemeClr val="lt1"/>
              </a:highlight>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i="1" dirty="0">
                <a:solidFill>
                  <a:schemeClr val="dk1"/>
                </a:solidFill>
                <a:highlight>
                  <a:schemeClr val="lt1"/>
                </a:highlight>
                <a:latin typeface="Calibri"/>
                <a:ea typeface="Calibri"/>
                <a:cs typeface="Calibri"/>
                <a:sym typeface="Calibri"/>
              </a:rPr>
              <a:t>Met with preschool partners to discuss process and data needs</a:t>
            </a:r>
            <a:endParaRPr sz="1800" i="1" dirty="0">
              <a:solidFill>
                <a:schemeClr val="dk1"/>
              </a:solidFill>
              <a:highlight>
                <a:schemeClr val="lt1"/>
              </a:highlight>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i="1" dirty="0">
                <a:solidFill>
                  <a:schemeClr val="dk1"/>
                </a:solidFill>
                <a:highlight>
                  <a:schemeClr val="lt1"/>
                </a:highlight>
                <a:latin typeface="Calibri"/>
                <a:ea typeface="Calibri"/>
                <a:cs typeface="Calibri"/>
                <a:sym typeface="Calibri"/>
              </a:rPr>
              <a:t>Reviewed data and answered reflection questions from the data sources guide in a sharable document.</a:t>
            </a:r>
          </a:p>
          <a:p>
            <a:pPr marL="457200" lvl="0" indent="-342900" algn="l" rtl="0">
              <a:lnSpc>
                <a:spcPct val="115000"/>
              </a:lnSpc>
              <a:spcBef>
                <a:spcPts val="0"/>
              </a:spcBef>
              <a:spcAft>
                <a:spcPts val="0"/>
              </a:spcAft>
              <a:buSzPts val="1800"/>
              <a:buFont typeface="Calibri"/>
              <a:buChar char="●"/>
            </a:pPr>
            <a:r>
              <a:rPr lang="en-US" sz="1800" i="1" dirty="0">
                <a:solidFill>
                  <a:schemeClr val="dk1"/>
                </a:solidFill>
                <a:highlight>
                  <a:schemeClr val="lt1"/>
                </a:highlight>
                <a:latin typeface="Calibri"/>
                <a:ea typeface="Calibri"/>
                <a:cs typeface="Calibri"/>
                <a:sym typeface="Calibri"/>
              </a:rPr>
              <a:t>The school improvement team reviewed as part of the UIP.</a:t>
            </a:r>
          </a:p>
          <a:p>
            <a:pPr marL="114300">
              <a:lnSpc>
                <a:spcPct val="115000"/>
              </a:lnSpc>
              <a:buSzPts val="1800"/>
            </a:pPr>
            <a:r>
              <a:rPr lang="en-US" sz="2200" b="1" dirty="0">
                <a:solidFill>
                  <a:schemeClr val="dk1"/>
                </a:solidFill>
                <a:highlight>
                  <a:schemeClr val="lt1"/>
                </a:highlight>
                <a:latin typeface="Calibri"/>
                <a:ea typeface="Calibri"/>
                <a:cs typeface="Calibri"/>
                <a:sym typeface="Calibri"/>
              </a:rPr>
              <a:t>Documentation in UIP</a:t>
            </a:r>
            <a:endParaRPr lang="en-US" sz="2200" dirty="0">
              <a:solidFill>
                <a:schemeClr val="dk1"/>
              </a:solidFill>
              <a:highlight>
                <a:schemeClr val="lt1"/>
              </a:highlight>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1" u="none" strike="noStrike" kern="0" cap="none" spc="0" normalizeH="0" baseline="0" noProof="0" dirty="0">
                <a:ln>
                  <a:noFill/>
                </a:ln>
                <a:solidFill>
                  <a:srgbClr val="000000"/>
                </a:solidFill>
                <a:effectLst/>
                <a:highlight>
                  <a:srgbClr val="FFFFFF"/>
                </a:highlight>
                <a:uLnTx/>
                <a:uFillTx/>
                <a:latin typeface="Calibri"/>
                <a:ea typeface="Calibri"/>
                <a:cs typeface="Calibri"/>
                <a:sym typeface="Calibri"/>
              </a:rPr>
              <a:t>Documented analysis in the root cause section.</a:t>
            </a: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lang="en-US" sz="1800" i="1" dirty="0">
                <a:latin typeface="Calibri"/>
                <a:ea typeface="Calibri"/>
                <a:cs typeface="Calibri"/>
                <a:sym typeface="Calibri"/>
              </a:rPr>
              <a:t>Embedded action steps</a:t>
            </a:r>
            <a:endPar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114300" lvl="0" algn="l" rtl="0">
              <a:lnSpc>
                <a:spcPct val="115000"/>
              </a:lnSpc>
              <a:spcBef>
                <a:spcPts val="0"/>
              </a:spcBef>
              <a:spcAft>
                <a:spcPts val="0"/>
              </a:spcAft>
              <a:buSzPts val="1800"/>
            </a:pPr>
            <a:endParaRPr lang="en-US" sz="1800" b="1" dirty="0">
              <a:solidFill>
                <a:schemeClr val="dk1"/>
              </a:solidFill>
              <a:highlight>
                <a:schemeClr val="lt1"/>
              </a:highlight>
              <a:latin typeface="Calibri"/>
              <a:ea typeface="Calibri"/>
              <a:cs typeface="Calibri"/>
              <a:sym typeface="Calibri"/>
            </a:endParaRPr>
          </a:p>
        </p:txBody>
      </p:sp>
      <p:sp>
        <p:nvSpPr>
          <p:cNvPr id="335" name="Google Shape;335;p47"/>
          <p:cNvSpPr txBox="1">
            <a:spLocks noGrp="1"/>
          </p:cNvSpPr>
          <p:nvPr>
            <p:ph type="title"/>
          </p:nvPr>
        </p:nvSpPr>
        <p:spPr>
          <a:xfrm>
            <a:off x="245200" y="330725"/>
            <a:ext cx="8688600" cy="56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3200" dirty="0"/>
              <a:t>ELNA Example: Elementary UIP</a:t>
            </a:r>
            <a:endParaRPr sz="3200" dirty="0"/>
          </a:p>
        </p:txBody>
      </p:sp>
      <p:sp>
        <p:nvSpPr>
          <p:cNvPr id="336" name="Google Shape;336;p47"/>
          <p:cNvSpPr/>
          <p:nvPr/>
        </p:nvSpPr>
        <p:spPr>
          <a:xfrm>
            <a:off x="6510850" y="1555301"/>
            <a:ext cx="2422950" cy="4569051"/>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Calibri"/>
                <a:ea typeface="Calibri"/>
                <a:cs typeface="Calibri"/>
                <a:sym typeface="Calibri"/>
              </a:rPr>
              <a:t>Strengths:</a:t>
            </a:r>
            <a:endParaRPr sz="1800" b="1" dirty="0">
              <a:latin typeface="Calibri"/>
              <a:ea typeface="Calibri"/>
              <a:cs typeface="Calibri"/>
              <a:sym typeface="Calibri"/>
            </a:endParaRPr>
          </a:p>
          <a:p>
            <a:pPr marL="457200" lvl="0" indent="-285750" algn="l" rtl="0">
              <a:spcBef>
                <a:spcPts val="0"/>
              </a:spcBef>
              <a:spcAft>
                <a:spcPts val="0"/>
              </a:spcAft>
              <a:buNone/>
            </a:pPr>
            <a:r>
              <a:rPr lang="en-US" sz="2500" b="1" dirty="0">
                <a:latin typeface="Calibri"/>
                <a:ea typeface="Calibri"/>
                <a:cs typeface="Calibri"/>
                <a:sym typeface="Calibri"/>
              </a:rPr>
              <a:t>✔ </a:t>
            </a:r>
            <a:r>
              <a:rPr lang="en-US" sz="2000" i="1" dirty="0">
                <a:latin typeface="Calibri"/>
                <a:ea typeface="Calibri"/>
                <a:cs typeface="Calibri"/>
                <a:sym typeface="Calibri"/>
              </a:rPr>
              <a:t>Collaborative early childhood and elementary leadership partnerships in place.</a:t>
            </a:r>
            <a:endParaRPr sz="2000" i="1" dirty="0">
              <a:latin typeface="Calibri"/>
              <a:ea typeface="Calibri"/>
              <a:cs typeface="Calibri"/>
              <a:sym typeface="Calibri"/>
            </a:endParaRPr>
          </a:p>
          <a:p>
            <a:pPr marL="457200" lvl="0" indent="-285750" algn="l" rtl="0">
              <a:spcBef>
                <a:spcPts val="0"/>
              </a:spcBef>
              <a:spcAft>
                <a:spcPts val="0"/>
              </a:spcAft>
              <a:buNone/>
            </a:pPr>
            <a:r>
              <a:rPr lang="en-US" sz="2500" b="1" dirty="0">
                <a:latin typeface="Calibri"/>
                <a:ea typeface="Calibri"/>
                <a:cs typeface="Calibri"/>
                <a:sym typeface="Calibri"/>
              </a:rPr>
              <a:t>✔</a:t>
            </a:r>
            <a:r>
              <a:rPr lang="en-US" sz="2500" b="1" dirty="0">
                <a:solidFill>
                  <a:schemeClr val="dk1"/>
                </a:solidFill>
                <a:latin typeface="Calibri"/>
                <a:ea typeface="Calibri"/>
                <a:cs typeface="Calibri"/>
                <a:sym typeface="Calibri"/>
              </a:rPr>
              <a:t> </a:t>
            </a:r>
            <a:r>
              <a:rPr lang="en-US" sz="2000" i="1" dirty="0">
                <a:solidFill>
                  <a:schemeClr val="dk1"/>
                </a:solidFill>
                <a:latin typeface="Calibri"/>
                <a:ea typeface="Calibri"/>
                <a:cs typeface="Calibri"/>
                <a:sym typeface="Calibri"/>
              </a:rPr>
              <a:t>PreK and Elementary teaming structures to support vertical collaboration and transitions.</a:t>
            </a:r>
          </a:p>
        </p:txBody>
      </p:sp>
      <p:pic>
        <p:nvPicPr>
          <p:cNvPr id="4" name="Audio 3">
            <a:hlinkClick r:id="" action="ppaction://media"/>
            <a:extLst>
              <a:ext uri="{FF2B5EF4-FFF2-40B4-BE49-F238E27FC236}">
                <a16:creationId xmlns:a16="http://schemas.microsoft.com/office/drawing/2014/main" id="{67ADF2AB-F97E-E8A3-DD3D-B73EEEDC07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948"/>
    </mc:Choice>
    <mc:Fallback>
      <p:transition spd="slow" advTm="3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25C6-B2C1-910C-B118-EAD35003C222}"/>
              </a:ext>
            </a:extLst>
          </p:cNvPr>
          <p:cNvSpPr>
            <a:spLocks noGrp="1"/>
          </p:cNvSpPr>
          <p:nvPr>
            <p:ph type="title"/>
          </p:nvPr>
        </p:nvSpPr>
        <p:spPr/>
        <p:txBody>
          <a:bodyPr/>
          <a:lstStyle/>
          <a:p>
            <a:r>
              <a:rPr lang="en-US" sz="3200" dirty="0"/>
              <a:t>Example Documentation in UIP</a:t>
            </a:r>
          </a:p>
        </p:txBody>
      </p:sp>
      <p:sp>
        <p:nvSpPr>
          <p:cNvPr id="3" name="Text Placeholder 2">
            <a:extLst>
              <a:ext uri="{FF2B5EF4-FFF2-40B4-BE49-F238E27FC236}">
                <a16:creationId xmlns:a16="http://schemas.microsoft.com/office/drawing/2014/main" id="{1E57FB63-043F-E5D4-AD15-FC2777CB48F6}"/>
              </a:ext>
            </a:extLst>
          </p:cNvPr>
          <p:cNvSpPr>
            <a:spLocks noGrp="1"/>
          </p:cNvSpPr>
          <p:nvPr>
            <p:ph type="body" idx="1"/>
          </p:nvPr>
        </p:nvSpPr>
        <p:spPr>
          <a:xfrm>
            <a:off x="245193" y="1349476"/>
            <a:ext cx="6081865" cy="5254010"/>
          </a:xfrm>
        </p:spPr>
        <p:txBody>
          <a:bodyPr/>
          <a:lstStyle/>
          <a:p>
            <a:pPr marL="76200" indent="0" rtl="0">
              <a:lnSpc>
                <a:spcPct val="100000"/>
              </a:lnSpc>
              <a:spcBef>
                <a:spcPts val="0"/>
              </a:spcBef>
              <a:buNone/>
            </a:pPr>
            <a:r>
              <a:rPr lang="en-US" sz="1300" b="0" i="0" u="none" strike="noStrike" dirty="0">
                <a:solidFill>
                  <a:srgbClr val="000000"/>
                </a:solidFill>
                <a:effectLst/>
                <a:latin typeface="Calibri" panose="020F0502020204030204" pitchFamily="34" charset="0"/>
              </a:rPr>
              <a:t>In our district, we currently have a total of 12 licensed early childhood care and education programs.   To help increase and/or maintain quality in our community, all licensed childcare sites are included in our professional development opportunities and encouraged to engage in the Colorado Shines Quality Improvement Rating System.   In addition, curriculum and social emotional trainings are available annually and Early Childhood Mental Health Consultation is accessible for any site that is struggling with behaviors.</a:t>
            </a:r>
          </a:p>
          <a:p>
            <a:pPr marL="76200" indent="0" rtl="0">
              <a:lnSpc>
                <a:spcPct val="100000"/>
              </a:lnSpc>
              <a:spcBef>
                <a:spcPts val="0"/>
              </a:spcBef>
              <a:buNone/>
            </a:pPr>
            <a:endParaRPr lang="en-US" sz="1300" dirty="0"/>
          </a:p>
          <a:p>
            <a:pPr marL="76200" indent="0" rtl="0">
              <a:spcBef>
                <a:spcPts val="0"/>
              </a:spcBef>
              <a:buNone/>
            </a:pPr>
            <a:r>
              <a:rPr lang="en-US" sz="1300" b="0" i="0" u="none" strike="noStrike" dirty="0">
                <a:solidFill>
                  <a:srgbClr val="000000"/>
                </a:solidFill>
                <a:effectLst/>
                <a:latin typeface="Calibri" panose="020F0502020204030204" pitchFamily="34" charset="0"/>
              </a:rPr>
              <a:t>Each child in preschool special education entering kindergarten has a Transition Conference in the Spring. An individualized plan for each child is shared and discussed to make the transition into kindergarten as supportive as possible. Families and staff plan for specific needs, including placement decisions, that will be finalized in the Spring.</a:t>
            </a:r>
          </a:p>
          <a:p>
            <a:pPr marL="76200" indent="0" rtl="0">
              <a:spcBef>
                <a:spcPts val="0"/>
              </a:spcBef>
              <a:buNone/>
            </a:pPr>
            <a:endParaRPr lang="en-US" sz="1300" b="0" dirty="0">
              <a:effectLst/>
            </a:endParaRPr>
          </a:p>
          <a:p>
            <a:pPr marL="76200" indent="0" rtl="0">
              <a:lnSpc>
                <a:spcPct val="100000"/>
              </a:lnSpc>
              <a:spcBef>
                <a:spcPts val="0"/>
              </a:spcBef>
              <a:buNone/>
            </a:pPr>
            <a:r>
              <a:rPr lang="en-US" sz="1300" b="0" i="0" u="none" strike="noStrike" dirty="0">
                <a:solidFill>
                  <a:srgbClr val="000000"/>
                </a:solidFill>
                <a:effectLst/>
                <a:latin typeface="Calibri" panose="020F0502020204030204" pitchFamily="34" charset="0"/>
              </a:rPr>
              <a:t>Each of these transition activities provides a network of support for families of all students, and particularly for the most vulnerable students with significant behavioral and educational needs. Students are introduced to new settings to encourage curiosity and excitement, as well as to relieve anxiety about unknown situations. Families identify and access key personnel in each setting to ensure questions and concerns are addressed and critical needs met before school begins for each child.</a:t>
            </a:r>
          </a:p>
          <a:p>
            <a:pPr marL="76200" indent="0" rtl="0">
              <a:lnSpc>
                <a:spcPct val="100000"/>
              </a:lnSpc>
              <a:spcBef>
                <a:spcPts val="0"/>
              </a:spcBef>
              <a:buNone/>
            </a:pPr>
            <a:endParaRPr lang="en-US" sz="1300" b="0" dirty="0">
              <a:effectLst/>
            </a:endParaRPr>
          </a:p>
          <a:p>
            <a:pPr marL="76200" indent="0" rtl="0">
              <a:spcBef>
                <a:spcPts val="0"/>
              </a:spcBef>
              <a:buNone/>
            </a:pPr>
            <a:r>
              <a:rPr lang="en-US" sz="1300" b="0" i="0" u="none" strike="noStrike" dirty="0">
                <a:solidFill>
                  <a:srgbClr val="000000"/>
                </a:solidFill>
                <a:effectLst/>
                <a:latin typeface="Calibri" panose="020F0502020204030204" pitchFamily="34" charset="0"/>
              </a:rPr>
              <a:t>After recognizing a trend of low OSEP scores, we placed our contracted sites on a ''Plan of Correction'' and along with additional training, began to monitor the quality and quantity of documentation that was being entered into the TS Gold Assessment.  Feedback was, and continues to be, given to teachers and directors every two to three weeks and TA is available when needed.  In addition, baseline checkpoints are being completed as soon as possible after children enter a program.</a:t>
            </a:r>
            <a:endParaRPr lang="en-US" sz="1300" dirty="0"/>
          </a:p>
        </p:txBody>
      </p:sp>
      <p:sp>
        <p:nvSpPr>
          <p:cNvPr id="4" name="Slide Number Placeholder 3">
            <a:extLst>
              <a:ext uri="{FF2B5EF4-FFF2-40B4-BE49-F238E27FC236}">
                <a16:creationId xmlns:a16="http://schemas.microsoft.com/office/drawing/2014/main" id="{E9A3C750-B9FF-CEB8-465F-C75707B2B0C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a:t>
            </a:fld>
            <a:endParaRPr lang="en-US" dirty="0"/>
          </a:p>
        </p:txBody>
      </p:sp>
      <p:sp>
        <p:nvSpPr>
          <p:cNvPr id="5" name="Google Shape;336;p47">
            <a:extLst>
              <a:ext uri="{FF2B5EF4-FFF2-40B4-BE49-F238E27FC236}">
                <a16:creationId xmlns:a16="http://schemas.microsoft.com/office/drawing/2014/main" id="{7AD7A7D2-0A90-0DFA-C5A5-01FDD08766AE}"/>
              </a:ext>
            </a:extLst>
          </p:cNvPr>
          <p:cNvSpPr/>
          <p:nvPr/>
        </p:nvSpPr>
        <p:spPr>
          <a:xfrm>
            <a:off x="6510850" y="1349476"/>
            <a:ext cx="2422950" cy="4777004"/>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800" b="1" dirty="0">
              <a:latin typeface="Calibri"/>
              <a:ea typeface="Calibri"/>
              <a:cs typeface="Calibri"/>
              <a:sym typeface="Calibri"/>
            </a:endParaRPr>
          </a:p>
          <a:p>
            <a:pPr marL="0" lvl="0" indent="0" algn="l" rtl="0">
              <a:spcBef>
                <a:spcPts val="0"/>
              </a:spcBef>
              <a:spcAft>
                <a:spcPts val="0"/>
              </a:spcAft>
              <a:buNone/>
            </a:pPr>
            <a:r>
              <a:rPr lang="en-US" sz="1800" b="1" dirty="0">
                <a:latin typeface="Calibri"/>
                <a:ea typeface="Calibri"/>
                <a:cs typeface="Calibri"/>
                <a:sym typeface="Calibri"/>
              </a:rPr>
              <a:t>Strengths:</a:t>
            </a:r>
          </a:p>
          <a:p>
            <a:pPr marL="0" lvl="0" indent="0" algn="l" rtl="0">
              <a:spcBef>
                <a:spcPts val="0"/>
              </a:spcBef>
              <a:spcAft>
                <a:spcPts val="0"/>
              </a:spcAft>
              <a:buNone/>
            </a:pPr>
            <a:endParaRPr sz="1800" b="1" dirty="0">
              <a:latin typeface="Calibri"/>
              <a:ea typeface="Calibri"/>
              <a:cs typeface="Calibri"/>
              <a:sym typeface="Calibri"/>
            </a:endParaRPr>
          </a:p>
          <a:p>
            <a:pPr marL="457200" lvl="0" indent="-285750" algn="l" rtl="0">
              <a:spcBef>
                <a:spcPts val="0"/>
              </a:spcBef>
              <a:spcAft>
                <a:spcPts val="0"/>
              </a:spcAft>
              <a:buNone/>
            </a:pPr>
            <a:endParaRPr lang="en-US" sz="2500" b="1" dirty="0">
              <a:latin typeface="Calibri"/>
              <a:ea typeface="Calibri"/>
              <a:cs typeface="Calibri"/>
              <a:sym typeface="Calibri"/>
            </a:endParaRPr>
          </a:p>
          <a:p>
            <a:pPr marL="457200" lvl="0" indent="-285750" algn="l" rtl="0">
              <a:spcBef>
                <a:spcPts val="0"/>
              </a:spcBef>
              <a:spcAft>
                <a:spcPts val="0"/>
              </a:spcAft>
              <a:buNone/>
            </a:pPr>
            <a:r>
              <a:rPr lang="en-US" sz="2500" b="1" dirty="0">
                <a:latin typeface="Calibri"/>
                <a:ea typeface="Calibri"/>
                <a:cs typeface="Calibri"/>
                <a:sym typeface="Calibri"/>
              </a:rPr>
              <a:t>✔ </a:t>
            </a:r>
            <a:r>
              <a:rPr lang="en-US" sz="1800" b="0" i="0" u="none" strike="noStrike" dirty="0">
                <a:solidFill>
                  <a:srgbClr val="000000"/>
                </a:solidFill>
                <a:effectLst/>
                <a:latin typeface="Calibri" panose="020F0502020204030204" pitchFamily="34" charset="0"/>
              </a:rPr>
              <a:t>Summarizes the findings of a robust ELNA</a:t>
            </a:r>
          </a:p>
          <a:p>
            <a:pPr marL="457200" lvl="0" indent="-285750" algn="l" rtl="0">
              <a:spcBef>
                <a:spcPts val="0"/>
              </a:spcBef>
              <a:spcAft>
                <a:spcPts val="0"/>
              </a:spcAft>
              <a:buNone/>
            </a:pPr>
            <a:endParaRPr lang="en-US" sz="1800" dirty="0">
              <a:latin typeface="Calibri" panose="020F0502020204030204" pitchFamily="34" charset="0"/>
            </a:endParaRPr>
          </a:p>
          <a:p>
            <a:pPr marL="457200" lvl="0" indent="-285750" algn="l" rtl="0">
              <a:spcBef>
                <a:spcPts val="0"/>
              </a:spcBef>
              <a:spcAft>
                <a:spcPts val="0"/>
              </a:spcAft>
              <a:buNone/>
            </a:pPr>
            <a:endParaRPr lang="en-US" sz="1800" b="0" i="0" u="none" strike="noStrike" dirty="0">
              <a:solidFill>
                <a:srgbClr val="000000"/>
              </a:solidFill>
              <a:effectLst/>
              <a:latin typeface="Calibri" panose="020F0502020204030204" pitchFamily="34" charset="0"/>
            </a:endParaRPr>
          </a:p>
          <a:p>
            <a:pPr marL="457200" lvl="0" indent="-285750" algn="l" rtl="0">
              <a:spcBef>
                <a:spcPts val="0"/>
              </a:spcBef>
              <a:spcAft>
                <a:spcPts val="0"/>
              </a:spcAft>
              <a:buNone/>
            </a:pPr>
            <a:endParaRPr lang="en-US" sz="1800" dirty="0">
              <a:latin typeface="Calibri" panose="020F0502020204030204" pitchFamily="34" charset="0"/>
            </a:endParaRPr>
          </a:p>
          <a:p>
            <a:pPr marL="457200" lvl="0" indent="-285750" algn="l" rtl="0">
              <a:spcBef>
                <a:spcPts val="0"/>
              </a:spcBef>
              <a:spcAft>
                <a:spcPts val="0"/>
              </a:spcAft>
              <a:buNone/>
            </a:pPr>
            <a:endParaRPr lang="en-US" sz="1800" dirty="0">
              <a:latin typeface="Calibri" panose="020F0502020204030204" pitchFamily="34" charset="0"/>
            </a:endParaRPr>
          </a:p>
          <a:p>
            <a:pPr marL="457200" lvl="0" indent="-285750" algn="l" rtl="0">
              <a:spcBef>
                <a:spcPts val="0"/>
              </a:spcBef>
              <a:spcAft>
                <a:spcPts val="0"/>
              </a:spcAft>
              <a:buNone/>
            </a:pPr>
            <a:endParaRPr lang="en-US" sz="1800" b="0" i="0" u="none" strike="noStrike" dirty="0">
              <a:solidFill>
                <a:srgbClr val="000000"/>
              </a:solidFill>
              <a:effectLst/>
              <a:latin typeface="Calibri" panose="020F0502020204030204" pitchFamily="34" charset="0"/>
            </a:endParaRPr>
          </a:p>
          <a:p>
            <a:pPr marL="457200" lvl="0" indent="-285750" algn="l" rtl="0">
              <a:spcBef>
                <a:spcPts val="0"/>
              </a:spcBef>
              <a:spcAft>
                <a:spcPts val="0"/>
              </a:spcAft>
              <a:buNone/>
            </a:pPr>
            <a:r>
              <a:rPr lang="en-US" sz="2500" b="1" dirty="0">
                <a:latin typeface="Calibri"/>
                <a:ea typeface="Calibri"/>
                <a:cs typeface="Calibri"/>
                <a:sym typeface="Calibri"/>
              </a:rPr>
              <a:t>✔</a:t>
            </a:r>
            <a:r>
              <a:rPr lang="en-US" sz="1800" b="0" i="0" u="none" strike="noStrike" dirty="0">
                <a:solidFill>
                  <a:srgbClr val="000000"/>
                </a:solidFill>
                <a:effectLst/>
                <a:latin typeface="Calibri" panose="020F0502020204030204" pitchFamily="34" charset="0"/>
              </a:rPr>
              <a:t>Names actions taken based on trends in the ELNA</a:t>
            </a:r>
            <a:endParaRPr lang="en-US" sz="2000" i="1" dirty="0">
              <a:solidFill>
                <a:schemeClr val="dk1"/>
              </a:solidFill>
              <a:latin typeface="Calibri"/>
              <a:ea typeface="Calibri"/>
              <a:cs typeface="Calibri"/>
              <a:sym typeface="Calibri"/>
            </a:endParaRPr>
          </a:p>
        </p:txBody>
      </p:sp>
      <p:sp>
        <p:nvSpPr>
          <p:cNvPr id="6" name="Right Brace 5">
            <a:extLst>
              <a:ext uri="{FF2B5EF4-FFF2-40B4-BE49-F238E27FC236}">
                <a16:creationId xmlns:a16="http://schemas.microsoft.com/office/drawing/2014/main" id="{FD0FD2FD-3DDB-E0E8-C912-FDA379CB7AC6}"/>
              </a:ext>
            </a:extLst>
          </p:cNvPr>
          <p:cNvSpPr/>
          <p:nvPr/>
        </p:nvSpPr>
        <p:spPr>
          <a:xfrm>
            <a:off x="6126480" y="1349476"/>
            <a:ext cx="701040" cy="3512084"/>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3BE90FB9-76A5-A973-FCFD-EA33AB32603A}"/>
              </a:ext>
            </a:extLst>
          </p:cNvPr>
          <p:cNvSpPr/>
          <p:nvPr/>
        </p:nvSpPr>
        <p:spPr>
          <a:xfrm>
            <a:off x="6126480" y="5013960"/>
            <a:ext cx="777240" cy="1280160"/>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pic>
        <p:nvPicPr>
          <p:cNvPr id="15" name="Audio 14">
            <a:hlinkClick r:id="" action="ppaction://media"/>
            <a:extLst>
              <a:ext uri="{FF2B5EF4-FFF2-40B4-BE49-F238E27FC236}">
                <a16:creationId xmlns:a16="http://schemas.microsoft.com/office/drawing/2014/main" id="{54C6740A-705E-5689-4BD5-5765EC79CC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64805154"/>
      </p:ext>
    </p:extLst>
  </p:cSld>
  <p:clrMapOvr>
    <a:masterClrMapping/>
  </p:clrMapOvr>
  <mc:AlternateContent xmlns:mc="http://schemas.openxmlformats.org/markup-compatibility/2006">
    <mc:Choice xmlns:p14="http://schemas.microsoft.com/office/powerpoint/2010/main" Requires="p14">
      <p:transition spd="slow" p14:dur="2000" advTm="26506"/>
    </mc:Choice>
    <mc:Fallback>
      <p:transition spd="slow" advTm="2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 calcmode="lin" valueType="num">
                                      <p:cBhvr additive="base">
                                        <p:cTn id="1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2" presetClass="entr" presetSubtype="4"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 calcmode="lin" valueType="num">
                                      <p:cBhvr additive="base">
                                        <p:cTn id="2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245200" y="330725"/>
            <a:ext cx="8688600" cy="56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3200" dirty="0"/>
              <a:t>Common Misconceptions to Avoid</a:t>
            </a:r>
            <a:endParaRPr sz="3200" dirty="0"/>
          </a:p>
        </p:txBody>
      </p:sp>
      <p:sp>
        <p:nvSpPr>
          <p:cNvPr id="343" name="Google Shape;343;p48"/>
          <p:cNvSpPr txBox="1"/>
          <p:nvPr/>
        </p:nvSpPr>
        <p:spPr>
          <a:xfrm>
            <a:off x="3000375" y="1959425"/>
            <a:ext cx="4204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344" name="Google Shape;344;p48"/>
          <p:cNvSpPr txBox="1"/>
          <p:nvPr/>
        </p:nvSpPr>
        <p:spPr>
          <a:xfrm>
            <a:off x="651199" y="1587300"/>
            <a:ext cx="8120841" cy="4339619"/>
          </a:xfrm>
          <a:prstGeom prst="rect">
            <a:avLst/>
          </a:prstGeom>
          <a:noFill/>
          <a:ln>
            <a:noFill/>
          </a:ln>
        </p:spPr>
        <p:txBody>
          <a:bodyPr spcFirstLastPara="1" wrap="square" lIns="91425" tIns="91425" rIns="91425" bIns="91425" anchor="t" anchorCtr="0">
            <a:spAutoFit/>
          </a:bodyPr>
          <a:lstStyle/>
          <a:p>
            <a:pPr marL="495300" indent="-457200">
              <a:buSzPts val="3000"/>
              <a:buFont typeface="Wingdings" panose="05000000000000000000" pitchFamily="2" charset="2"/>
              <a:buChar char="Ø"/>
            </a:pPr>
            <a:r>
              <a:rPr lang="en-US" sz="3000" dirty="0">
                <a:latin typeface="Calibri"/>
                <a:ea typeface="Calibri"/>
                <a:cs typeface="Calibri"/>
                <a:sym typeface="Calibri"/>
              </a:rPr>
              <a:t>Only schools and districts on priority improvement or turnaround plan types are required to complete an ELNA.</a:t>
            </a:r>
          </a:p>
          <a:p>
            <a:pPr marL="495300" lvl="0" indent="-457200" algn="l" rtl="0">
              <a:spcBef>
                <a:spcPts val="0"/>
              </a:spcBef>
              <a:spcAft>
                <a:spcPts val="0"/>
              </a:spcAft>
              <a:buSzPts val="3000"/>
              <a:buFont typeface="Wingdings" panose="05000000000000000000" pitchFamily="2" charset="2"/>
              <a:buChar char="Ø"/>
            </a:pPr>
            <a:r>
              <a:rPr lang="en-US" sz="3000" dirty="0">
                <a:latin typeface="Calibri"/>
                <a:ea typeface="Calibri"/>
                <a:cs typeface="Calibri"/>
                <a:sym typeface="Calibri"/>
              </a:rPr>
              <a:t>An early learning needs assessment only includes district run preschool programs.</a:t>
            </a:r>
            <a:endParaRPr sz="3000" dirty="0">
              <a:latin typeface="Calibri"/>
              <a:ea typeface="Calibri"/>
              <a:cs typeface="Calibri"/>
              <a:sym typeface="Calibri"/>
            </a:endParaRPr>
          </a:p>
          <a:p>
            <a:pPr marL="495300" indent="-457200">
              <a:buSzPts val="3000"/>
              <a:buFont typeface="Wingdings" panose="05000000000000000000" pitchFamily="2" charset="2"/>
              <a:buChar char="Ø"/>
            </a:pPr>
            <a:r>
              <a:rPr lang="en-US" sz="3000" dirty="0">
                <a:latin typeface="Calibri"/>
                <a:ea typeface="Calibri"/>
                <a:cs typeface="Calibri"/>
                <a:sym typeface="Calibri"/>
              </a:rPr>
              <a:t>An early learning needs assessment is reporting results matter, </a:t>
            </a:r>
            <a:r>
              <a:rPr lang="en-US" sz="3000" i="1" dirty="0">
                <a:latin typeface="Calibri"/>
                <a:ea typeface="Calibri"/>
                <a:cs typeface="Calibri"/>
                <a:sym typeface="Calibri"/>
              </a:rPr>
              <a:t>i.e., preschool GOLD,</a:t>
            </a:r>
            <a:r>
              <a:rPr lang="en-US" sz="3000" dirty="0">
                <a:latin typeface="Calibri"/>
                <a:ea typeface="Calibri"/>
                <a:cs typeface="Calibri"/>
                <a:sym typeface="Calibri"/>
              </a:rPr>
              <a:t> data in the UIP.</a:t>
            </a:r>
          </a:p>
          <a:p>
            <a:pPr marL="495300" lvl="0" indent="-457200" algn="l" rtl="0">
              <a:spcBef>
                <a:spcPts val="0"/>
              </a:spcBef>
              <a:spcAft>
                <a:spcPts val="0"/>
              </a:spcAft>
              <a:buSzPts val="3000"/>
              <a:buFont typeface="Wingdings" panose="05000000000000000000" pitchFamily="2" charset="2"/>
              <a:buChar char="Ø"/>
            </a:pPr>
            <a:r>
              <a:rPr lang="en-US" sz="3000" dirty="0">
                <a:latin typeface="Calibri"/>
                <a:ea typeface="Calibri"/>
                <a:cs typeface="Calibri"/>
                <a:sym typeface="Calibri"/>
              </a:rPr>
              <a:t>Action is not required.</a:t>
            </a:r>
            <a:endParaRPr sz="3000" dirty="0">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4FEB9D9B-E217-CA5A-CEA8-5BA65DE793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9022"/>
    </mc:Choice>
    <mc:Fallback>
      <p:transition spd="slow" advTm="11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D9DC-6ED6-4373-90D3-231E6859E153}"/>
              </a:ext>
            </a:extLst>
          </p:cNvPr>
          <p:cNvSpPr>
            <a:spLocks noGrp="1"/>
          </p:cNvSpPr>
          <p:nvPr>
            <p:ph type="title"/>
          </p:nvPr>
        </p:nvSpPr>
        <p:spPr>
          <a:xfrm>
            <a:off x="245193" y="327084"/>
            <a:ext cx="8039185" cy="602942"/>
          </a:xfrm>
        </p:spPr>
        <p:txBody>
          <a:bodyPr>
            <a:noAutofit/>
          </a:bodyPr>
          <a:lstStyle/>
          <a:p>
            <a:r>
              <a:rPr lang="en-US" sz="3200" dirty="0"/>
              <a:t>Why completing an ELNA Matters </a:t>
            </a:r>
          </a:p>
        </p:txBody>
      </p:sp>
      <p:graphicFrame>
        <p:nvGraphicFramePr>
          <p:cNvPr id="6" name="Content Placeholder 2">
            <a:extLst>
              <a:ext uri="{FF2B5EF4-FFF2-40B4-BE49-F238E27FC236}">
                <a16:creationId xmlns:a16="http://schemas.microsoft.com/office/drawing/2014/main" id="{0779236C-E0A4-405F-A96A-0350697EFC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38905688"/>
              </p:ext>
            </p:extLst>
          </p:nvPr>
        </p:nvGraphicFramePr>
        <p:xfrm>
          <a:off x="1070753" y="1625600"/>
          <a:ext cx="8784447" cy="43252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Slide Number Placeholder 3">
            <a:extLst>
              <a:ext uri="{FF2B5EF4-FFF2-40B4-BE49-F238E27FC236}">
                <a16:creationId xmlns:a16="http://schemas.microsoft.com/office/drawing/2014/main" id="{F48615BB-52B1-45C0-8034-7E0A8CAE3700}"/>
              </a:ext>
            </a:extLst>
          </p:cNvPr>
          <p:cNvSpPr>
            <a:spLocks noGrp="1"/>
          </p:cNvSpPr>
          <p:nvPr>
            <p:ph type="sldNum" sz="quarter" idx="12"/>
          </p:nvPr>
        </p:nvSpPr>
        <p:spPr/>
        <p:txBody>
          <a:bodyPr vert="horz" lIns="68580" tIns="34290" rIns="68580" bIns="34290" rtlCol="0">
            <a:normAutofit/>
          </a:bodyPr>
          <a:lstStyle/>
          <a:p>
            <a:pPr algn="r">
              <a:spcAft>
                <a:spcPts val="450"/>
              </a:spcAft>
            </a:pPr>
            <a:fld id="{C479D5F6-EDCB-402A-AC08-4943A1820E8F}" type="slidenum">
              <a:rPr lang="en-US" sz="900">
                <a:solidFill>
                  <a:prstClr val="black">
                    <a:tint val="75000"/>
                  </a:prstClr>
                </a:solidFill>
              </a:rPr>
              <a:pPr algn="r">
                <a:spcAft>
                  <a:spcPts val="450"/>
                </a:spcAft>
              </a:pPr>
              <a:t>9</a:t>
            </a:fld>
            <a:endParaRPr lang="en-US" sz="900" dirty="0">
              <a:solidFill>
                <a:prstClr val="black">
                  <a:tint val="75000"/>
                </a:prstClr>
              </a:solidFill>
            </a:endParaRPr>
          </a:p>
        </p:txBody>
      </p:sp>
      <p:pic>
        <p:nvPicPr>
          <p:cNvPr id="18" name="Picture 18" descr="Quality icon">
            <a:extLst>
              <a:ext uri="{FF2B5EF4-FFF2-40B4-BE49-F238E27FC236}">
                <a16:creationId xmlns:a16="http://schemas.microsoft.com/office/drawing/2014/main" id="{26189E43-14A3-47C4-B66C-1319DA5617D6}"/>
              </a:ext>
            </a:extLst>
          </p:cNvPr>
          <p:cNvPicPr>
            <a:picLocks noChangeAspect="1"/>
          </p:cNvPicPr>
          <p:nvPr/>
        </p:nvPicPr>
        <p:blipFill>
          <a:blip r:embed="rId11"/>
          <a:stretch>
            <a:fillRect/>
          </a:stretch>
        </p:blipFill>
        <p:spPr>
          <a:xfrm>
            <a:off x="478971" y="1716329"/>
            <a:ext cx="792428" cy="792428"/>
          </a:xfrm>
          <a:prstGeom prst="rect">
            <a:avLst/>
          </a:prstGeom>
        </p:spPr>
      </p:pic>
      <p:pic>
        <p:nvPicPr>
          <p:cNvPr id="19" name="Picture 19" descr="Collaborative community Icon">
            <a:extLst>
              <a:ext uri="{FF2B5EF4-FFF2-40B4-BE49-F238E27FC236}">
                <a16:creationId xmlns:a16="http://schemas.microsoft.com/office/drawing/2014/main" id="{4EFDC67F-48C2-4DEE-8E37-E1D870A7C414}"/>
              </a:ext>
            </a:extLst>
          </p:cNvPr>
          <p:cNvPicPr>
            <a:picLocks noChangeAspect="1"/>
          </p:cNvPicPr>
          <p:nvPr/>
        </p:nvPicPr>
        <p:blipFill>
          <a:blip r:embed="rId12"/>
          <a:stretch>
            <a:fillRect/>
          </a:stretch>
        </p:blipFill>
        <p:spPr>
          <a:xfrm>
            <a:off x="459343" y="2851483"/>
            <a:ext cx="792428" cy="792428"/>
          </a:xfrm>
          <a:prstGeom prst="rect">
            <a:avLst/>
          </a:prstGeom>
        </p:spPr>
      </p:pic>
      <p:pic>
        <p:nvPicPr>
          <p:cNvPr id="20" name="Picture 20" descr="Transition Icon">
            <a:extLst>
              <a:ext uri="{FF2B5EF4-FFF2-40B4-BE49-F238E27FC236}">
                <a16:creationId xmlns:a16="http://schemas.microsoft.com/office/drawing/2014/main" id="{BA1D3ED2-5103-4317-986D-A652032D7412}"/>
              </a:ext>
            </a:extLst>
          </p:cNvPr>
          <p:cNvPicPr>
            <a:picLocks noChangeAspect="1"/>
          </p:cNvPicPr>
          <p:nvPr/>
        </p:nvPicPr>
        <p:blipFill>
          <a:blip r:embed="rId13"/>
          <a:stretch>
            <a:fillRect/>
          </a:stretch>
        </p:blipFill>
        <p:spPr>
          <a:xfrm>
            <a:off x="491093" y="4029735"/>
            <a:ext cx="792428" cy="792428"/>
          </a:xfrm>
          <a:prstGeom prst="rect">
            <a:avLst/>
          </a:prstGeom>
        </p:spPr>
      </p:pic>
      <p:pic>
        <p:nvPicPr>
          <p:cNvPr id="21" name="Picture 21" descr="Continuity of learning Icon&#10;">
            <a:extLst>
              <a:ext uri="{FF2B5EF4-FFF2-40B4-BE49-F238E27FC236}">
                <a16:creationId xmlns:a16="http://schemas.microsoft.com/office/drawing/2014/main" id="{2C84D64B-B5D5-48FC-96F0-315D14CBF27C}"/>
              </a:ext>
            </a:extLst>
          </p:cNvPr>
          <p:cNvPicPr>
            <a:picLocks noChangeAspect="1"/>
          </p:cNvPicPr>
          <p:nvPr/>
        </p:nvPicPr>
        <p:blipFill>
          <a:blip r:embed="rId14"/>
          <a:stretch>
            <a:fillRect/>
          </a:stretch>
        </p:blipFill>
        <p:spPr>
          <a:xfrm>
            <a:off x="477903" y="5121523"/>
            <a:ext cx="792428" cy="792428"/>
          </a:xfrm>
          <a:prstGeom prst="rect">
            <a:avLst/>
          </a:prstGeom>
        </p:spPr>
      </p:pic>
      <p:pic>
        <p:nvPicPr>
          <p:cNvPr id="5" name="Audio 4">
            <a:hlinkClick r:id="" action="ppaction://media"/>
            <a:extLst>
              <a:ext uri="{FF2B5EF4-FFF2-40B4-BE49-F238E27FC236}">
                <a16:creationId xmlns:a16="http://schemas.microsoft.com/office/drawing/2014/main" id="{BC8A0A86-3759-3827-3309-DA9ABF2A3BC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898128031"/>
      </p:ext>
    </p:extLst>
  </p:cSld>
  <p:clrMapOvr>
    <a:masterClrMapping/>
  </p:clrMapOvr>
  <mc:AlternateContent xmlns:mc="http://schemas.openxmlformats.org/markup-compatibility/2006">
    <mc:Choice xmlns:p14="http://schemas.microsoft.com/office/powerpoint/2010/main" Requires="p14">
      <p:transition spd="slow" p14:dur="2000" advTm="104300"/>
    </mc:Choice>
    <mc:Fallback>
      <p:transition spd="slow" advTm="10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9|13.3|20.3|22.4"/>
</p:tagLst>
</file>

<file path=ppt/tags/tag3.xml><?xml version="1.0" encoding="utf-8"?>
<p:tagLst xmlns:a="http://schemas.openxmlformats.org/drawingml/2006/main" xmlns:r="http://schemas.openxmlformats.org/officeDocument/2006/relationships" xmlns:p="http://schemas.openxmlformats.org/presentationml/2006/main">
  <p:tag name="TIMING" val="|17.9|4.9"/>
</p:tagLst>
</file>

<file path=ppt/tags/tag4.xml><?xml version="1.0" encoding="utf-8"?>
<p:tagLst xmlns:a="http://schemas.openxmlformats.org/drawingml/2006/main" xmlns:r="http://schemas.openxmlformats.org/officeDocument/2006/relationships" xmlns:p="http://schemas.openxmlformats.org/presentationml/2006/main">
  <p:tag name="TIMING" val="|8.5|4.9"/>
</p:tagLst>
</file>

<file path=ppt/tags/tag5.xml><?xml version="1.0" encoding="utf-8"?>
<p:tagLst xmlns:a="http://schemas.openxmlformats.org/drawingml/2006/main" xmlns:r="http://schemas.openxmlformats.org/officeDocument/2006/relationships" xmlns:p="http://schemas.openxmlformats.org/presentationml/2006/main">
  <p:tag name="TIMING" val="|3.9|34|24.8|21.7"/>
</p:tagLst>
</file>

<file path=ppt/tags/tag6.xml><?xml version="1.0" encoding="utf-8"?>
<p:tagLst xmlns:a="http://schemas.openxmlformats.org/drawingml/2006/main" xmlns:r="http://schemas.openxmlformats.org/officeDocument/2006/relationships" xmlns:p="http://schemas.openxmlformats.org/presentationml/2006/main">
  <p:tag name="TIMING" val="|4.5|19.5|10.7|20.8"/>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yellowCD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7398</TotalTime>
  <Words>1995</Words>
  <Application>Microsoft Office PowerPoint</Application>
  <PresentationFormat>On-screen Show (4:3)</PresentationFormat>
  <Paragraphs>167</Paragraphs>
  <Slides>10</Slides>
  <Notes>10</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SourceSansProRegular</vt:lpstr>
      <vt:lpstr>Trebuchet MS</vt:lpstr>
      <vt:lpstr>verdana</vt:lpstr>
      <vt:lpstr>verdana</vt:lpstr>
      <vt:lpstr>Wingdings</vt:lpstr>
      <vt:lpstr>Office Theme</vt:lpstr>
      <vt:lpstr>Theme1yellowCDE</vt:lpstr>
      <vt:lpstr>Implementing an Early Learning Needs Assessment</vt:lpstr>
      <vt:lpstr>Session Outcomes</vt:lpstr>
      <vt:lpstr>Where are You in the UIP Process?</vt:lpstr>
      <vt:lpstr>What is an Early Learning Needs Assessment?</vt:lpstr>
      <vt:lpstr>ELNA’s Role in the UIP Process</vt:lpstr>
      <vt:lpstr>ELNA Example: Elementary UIP</vt:lpstr>
      <vt:lpstr>Example Documentation in UIP</vt:lpstr>
      <vt:lpstr>Common Misconceptions to Avoid</vt:lpstr>
      <vt:lpstr>Why completing an ELNA Matters </vt:lpstr>
      <vt:lpstr>Tools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Structure- Delete When No longer needed</dc:title>
  <dc:creator>Rogers, Megan</dc:creator>
  <cp:lastModifiedBy>Rogers, Megan</cp:lastModifiedBy>
  <cp:revision>26</cp:revision>
  <dcterms:modified xsi:type="dcterms:W3CDTF">2022-05-19T19:50:07Z</dcterms:modified>
</cp:coreProperties>
</file>