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398" r:id="rId4"/>
    <p:sldId id="304" r:id="rId5"/>
    <p:sldId id="288" r:id="rId6"/>
    <p:sldId id="263" r:id="rId7"/>
    <p:sldId id="264" r:id="rId8"/>
    <p:sldId id="342" r:id="rId9"/>
    <p:sldId id="265" r:id="rId10"/>
    <p:sldId id="361" r:id="rId11"/>
    <p:sldId id="332" r:id="rId12"/>
    <p:sldId id="271" r:id="rId13"/>
    <p:sldId id="267" r:id="rId14"/>
    <p:sldId id="399" r:id="rId15"/>
    <p:sldId id="400" r:id="rId16"/>
    <p:sldId id="333" r:id="rId17"/>
    <p:sldId id="334" r:id="rId18"/>
    <p:sldId id="338" r:id="rId19"/>
    <p:sldId id="336" r:id="rId20"/>
    <p:sldId id="337" r:id="rId21"/>
    <p:sldId id="401" r:id="rId22"/>
    <p:sldId id="259" r:id="rId23"/>
    <p:sldId id="385" r:id="rId24"/>
    <p:sldId id="386" r:id="rId25"/>
    <p:sldId id="340" r:id="rId26"/>
    <p:sldId id="403" r:id="rId27"/>
    <p:sldId id="343" r:id="rId28"/>
  </p:sldIdLst>
  <p:sldSz cx="9144000" cy="6858000" type="screen4x3"/>
  <p:notesSz cx="6858000" cy="9144000"/>
  <p:embeddedFontLst>
    <p:embeddedFont>
      <p:font typeface="Trebuchet MS" panose="020B0603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iSWuv8rkrEq3sWi3PZKYGUJygE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41C94-BCFA-42DA-9235-3292F33F671A}" v="23" dt="2024-01-23T22:14:50.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2" autoAdjust="0"/>
    <p:restoredTop sz="94704" autoAdjust="0"/>
  </p:normalViewPr>
  <p:slideViewPr>
    <p:cSldViewPr snapToGrid="0">
      <p:cViewPr varScale="1">
        <p:scale>
          <a:sx n="64" d="100"/>
          <a:sy n="64" d="100"/>
        </p:scale>
        <p:origin x="1340" y="64"/>
      </p:cViewPr>
      <p:guideLst/>
    </p:cSldViewPr>
  </p:slideViewPr>
  <p:outlineViewPr>
    <p:cViewPr>
      <p:scale>
        <a:sx n="33" d="100"/>
        <a:sy n="33" d="100"/>
      </p:scale>
      <p:origin x="0" y="-5022"/>
    </p:cViewPr>
  </p:outlineViewPr>
  <p:notesTextViewPr>
    <p:cViewPr>
      <p:scale>
        <a:sx n="1" d="1"/>
        <a:sy n="1" d="1"/>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89"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8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90"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8" Type="http://schemas.openxmlformats.org/officeDocument/2006/relationships/slide" Target="slides/slide7.xml"/><Relationship Id="rId85" Type="http://customschemas.google.com/relationships/presentationmetadata" Target="meta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CD63C-0750-4B87-A74A-D107A5DCB959}" type="doc">
      <dgm:prSet loTypeId="urn:microsoft.com/office/officeart/2016/7/layout/BasicTimeline" loCatId="process" qsTypeId="urn:microsoft.com/office/officeart/2005/8/quickstyle/simple5" qsCatId="simple" csTypeId="urn:microsoft.com/office/officeart/2005/8/colors/colorful5" csCatId="colorful" phldr="1"/>
      <dgm:spPr/>
      <dgm:t>
        <a:bodyPr/>
        <a:lstStyle/>
        <a:p>
          <a:endParaRPr lang="en-US"/>
        </a:p>
      </dgm:t>
    </dgm:pt>
    <dgm:pt modelId="{3FAB606D-68FB-46E7-9A4B-D7DEAF96C2B0}">
      <dgm:prSet/>
      <dgm:spPr/>
      <dgm:t>
        <a:bodyPr/>
        <a:lstStyle/>
        <a:p>
          <a:pPr>
            <a:defRPr b="1"/>
          </a:pPr>
          <a:r>
            <a:rPr lang="en-US"/>
            <a:t>Feb. 2021</a:t>
          </a:r>
        </a:p>
      </dgm:t>
    </dgm:pt>
    <dgm:pt modelId="{7BDAD2B8-17FA-47E7-BFAB-31B052ABBE19}" type="parTrans" cxnId="{CC1F8CF8-7025-49F6-8069-5B2D2B2CA123}">
      <dgm:prSet/>
      <dgm:spPr/>
      <dgm:t>
        <a:bodyPr/>
        <a:lstStyle/>
        <a:p>
          <a:endParaRPr lang="en-US"/>
        </a:p>
      </dgm:t>
    </dgm:pt>
    <dgm:pt modelId="{164689A3-F620-45FB-850F-36550AB6842B}" type="sibTrans" cxnId="{CC1F8CF8-7025-49F6-8069-5B2D2B2CA123}">
      <dgm:prSet/>
      <dgm:spPr/>
      <dgm:t>
        <a:bodyPr/>
        <a:lstStyle/>
        <a:p>
          <a:endParaRPr lang="en-US"/>
        </a:p>
      </dgm:t>
    </dgm:pt>
    <dgm:pt modelId="{8FFF4642-67B2-44FC-82DF-2923699ED423}">
      <dgm:prSet/>
      <dgm:spPr/>
      <dgm:t>
        <a:bodyPr/>
        <a:lstStyle/>
        <a:p>
          <a:r>
            <a:rPr lang="en-US"/>
            <a:t>SIS Needs Assessment Survey (350+ educator/leaders participated).</a:t>
          </a:r>
        </a:p>
      </dgm:t>
    </dgm:pt>
    <dgm:pt modelId="{2FAC876F-338A-4433-88EE-3B094AB4E88C}" type="parTrans" cxnId="{6BD565D8-80F3-4B58-9492-41BD9A1613B5}">
      <dgm:prSet/>
      <dgm:spPr/>
      <dgm:t>
        <a:bodyPr/>
        <a:lstStyle/>
        <a:p>
          <a:endParaRPr lang="en-US"/>
        </a:p>
      </dgm:t>
    </dgm:pt>
    <dgm:pt modelId="{38BA0980-4D2C-4306-A224-982C8994D43A}" type="sibTrans" cxnId="{6BD565D8-80F3-4B58-9492-41BD9A1613B5}">
      <dgm:prSet/>
      <dgm:spPr/>
      <dgm:t>
        <a:bodyPr/>
        <a:lstStyle/>
        <a:p>
          <a:endParaRPr lang="en-US"/>
        </a:p>
      </dgm:t>
    </dgm:pt>
    <dgm:pt modelId="{E883E1B8-F41C-432E-ADAE-EEDA9821FDBD}">
      <dgm:prSet/>
      <dgm:spPr/>
      <dgm:t>
        <a:bodyPr/>
        <a:lstStyle/>
        <a:p>
          <a:pPr>
            <a:defRPr b="1"/>
          </a:pPr>
          <a:r>
            <a:rPr lang="en-US"/>
            <a:t>Apr. 2021</a:t>
          </a:r>
        </a:p>
      </dgm:t>
    </dgm:pt>
    <dgm:pt modelId="{97344558-7B4E-4AB2-9022-7C643CA30768}" type="parTrans" cxnId="{7922EA4E-6D49-4E71-BA5C-1F4A1EA7ED1E}">
      <dgm:prSet/>
      <dgm:spPr/>
      <dgm:t>
        <a:bodyPr/>
        <a:lstStyle/>
        <a:p>
          <a:endParaRPr lang="en-US"/>
        </a:p>
      </dgm:t>
    </dgm:pt>
    <dgm:pt modelId="{62671AD8-A679-46F6-A462-08D168FB3BA9}" type="sibTrans" cxnId="{7922EA4E-6D49-4E71-BA5C-1F4A1EA7ED1E}">
      <dgm:prSet/>
      <dgm:spPr/>
      <dgm:t>
        <a:bodyPr/>
        <a:lstStyle/>
        <a:p>
          <a:endParaRPr lang="en-US"/>
        </a:p>
      </dgm:t>
    </dgm:pt>
    <dgm:pt modelId="{DFB21411-7BD4-41D9-B6D5-14026A1AE1D6}">
      <dgm:prSet/>
      <dgm:spPr/>
      <dgm:t>
        <a:bodyPr/>
        <a:lstStyle/>
        <a:p>
          <a:r>
            <a:rPr lang="en-US" dirty="0"/>
            <a:t>CDLL (Colorado District Literacy Leaders) confirmed the need for CDE support and focus on secondary writing.</a:t>
          </a:r>
        </a:p>
      </dgm:t>
    </dgm:pt>
    <dgm:pt modelId="{7159F6EC-A939-424A-9DA4-52CE0C05CF34}" type="parTrans" cxnId="{76861706-3110-433F-A12F-42E2F1DA9670}">
      <dgm:prSet/>
      <dgm:spPr/>
      <dgm:t>
        <a:bodyPr/>
        <a:lstStyle/>
        <a:p>
          <a:endParaRPr lang="en-US"/>
        </a:p>
      </dgm:t>
    </dgm:pt>
    <dgm:pt modelId="{3EEC035A-3798-4FF1-B72D-015FB02B1C11}" type="sibTrans" cxnId="{76861706-3110-433F-A12F-42E2F1DA9670}">
      <dgm:prSet/>
      <dgm:spPr/>
      <dgm:t>
        <a:bodyPr/>
        <a:lstStyle/>
        <a:p>
          <a:endParaRPr lang="en-US"/>
        </a:p>
      </dgm:t>
    </dgm:pt>
    <dgm:pt modelId="{B5D7CD03-752A-41B9-9D68-13682B121FE7}">
      <dgm:prSet/>
      <dgm:spPr/>
      <dgm:t>
        <a:bodyPr/>
        <a:lstStyle/>
        <a:p>
          <a:pPr>
            <a:defRPr b="1"/>
          </a:pPr>
          <a:r>
            <a:rPr lang="en-US"/>
            <a:t>May 2021</a:t>
          </a:r>
        </a:p>
      </dgm:t>
    </dgm:pt>
    <dgm:pt modelId="{55A1A540-493A-427D-A5F7-7F22A95C6BAB}" type="parTrans" cxnId="{2097D509-F748-48FC-B564-A0D974EA1DB9}">
      <dgm:prSet/>
      <dgm:spPr/>
      <dgm:t>
        <a:bodyPr/>
        <a:lstStyle/>
        <a:p>
          <a:endParaRPr lang="en-US"/>
        </a:p>
      </dgm:t>
    </dgm:pt>
    <dgm:pt modelId="{059E2929-9B2F-40D4-920E-3FBBD4BE7123}" type="sibTrans" cxnId="{2097D509-F748-48FC-B564-A0D974EA1DB9}">
      <dgm:prSet/>
      <dgm:spPr/>
      <dgm:t>
        <a:bodyPr/>
        <a:lstStyle/>
        <a:p>
          <a:endParaRPr lang="en-US"/>
        </a:p>
      </dgm:t>
    </dgm:pt>
    <dgm:pt modelId="{1E142C8D-B4C5-4A36-B214-47F4E764C5AF}">
      <dgm:prSet/>
      <dgm:spPr/>
      <dgm:t>
        <a:bodyPr/>
        <a:lstStyle/>
        <a:p>
          <a:r>
            <a:rPr lang="en-US" dirty="0"/>
            <a:t>Assembled a volunteer cohort of literacy leaders to co-create the Colorado Writing Framework in response to district needs.</a:t>
          </a:r>
        </a:p>
      </dgm:t>
    </dgm:pt>
    <dgm:pt modelId="{B9D359F9-A868-4A63-B389-55451E396499}" type="parTrans" cxnId="{C8BC337B-78E5-4892-B3AD-BDAB8C4373E2}">
      <dgm:prSet/>
      <dgm:spPr/>
      <dgm:t>
        <a:bodyPr/>
        <a:lstStyle/>
        <a:p>
          <a:endParaRPr lang="en-US"/>
        </a:p>
      </dgm:t>
    </dgm:pt>
    <dgm:pt modelId="{38A4FC6C-2CD2-4CEA-AF38-EFBB627A11A1}" type="sibTrans" cxnId="{C8BC337B-78E5-4892-B3AD-BDAB8C4373E2}">
      <dgm:prSet/>
      <dgm:spPr/>
      <dgm:t>
        <a:bodyPr/>
        <a:lstStyle/>
        <a:p>
          <a:endParaRPr lang="en-US"/>
        </a:p>
      </dgm:t>
    </dgm:pt>
    <dgm:pt modelId="{D678E593-D830-4516-AFEF-B90859248F93}">
      <dgm:prSet/>
      <dgm:spPr/>
      <dgm:t>
        <a:bodyPr/>
        <a:lstStyle/>
        <a:p>
          <a:pPr>
            <a:defRPr b="1"/>
          </a:pPr>
          <a:r>
            <a:rPr lang="en-US"/>
            <a:t>June 2021</a:t>
          </a:r>
        </a:p>
      </dgm:t>
    </dgm:pt>
    <dgm:pt modelId="{F448E8DD-1382-4FB6-8F01-C4345F55AEC8}" type="parTrans" cxnId="{56E78435-152F-4050-A4C7-E14350CEFED4}">
      <dgm:prSet/>
      <dgm:spPr/>
      <dgm:t>
        <a:bodyPr/>
        <a:lstStyle/>
        <a:p>
          <a:endParaRPr lang="en-US"/>
        </a:p>
      </dgm:t>
    </dgm:pt>
    <dgm:pt modelId="{25CA2D06-343D-4AA4-A947-8DF3D024B055}" type="sibTrans" cxnId="{56E78435-152F-4050-A4C7-E14350CEFED4}">
      <dgm:prSet/>
      <dgm:spPr/>
      <dgm:t>
        <a:bodyPr/>
        <a:lstStyle/>
        <a:p>
          <a:endParaRPr lang="en-US"/>
        </a:p>
      </dgm:t>
    </dgm:pt>
    <dgm:pt modelId="{343F1050-DFEE-4073-B730-928D245EFF9B}">
      <dgm:prSet/>
      <dgm:spPr/>
      <dgm:t>
        <a:bodyPr/>
        <a:lstStyle/>
        <a:p>
          <a:r>
            <a:rPr lang="en-US" dirty="0"/>
            <a:t>Colorado Writing Framework Cohort convened for a 2-day work session to produce the first draft.</a:t>
          </a:r>
        </a:p>
      </dgm:t>
    </dgm:pt>
    <dgm:pt modelId="{FCD06483-8613-4EE9-9A68-D17E87722FE4}" type="parTrans" cxnId="{9751B2D2-BFE5-447C-BFC1-1A6982A4EDB3}">
      <dgm:prSet/>
      <dgm:spPr/>
      <dgm:t>
        <a:bodyPr/>
        <a:lstStyle/>
        <a:p>
          <a:endParaRPr lang="en-US"/>
        </a:p>
      </dgm:t>
    </dgm:pt>
    <dgm:pt modelId="{EA184047-A9B4-43CC-B7C7-6880E5CC076E}" type="sibTrans" cxnId="{9751B2D2-BFE5-447C-BFC1-1A6982A4EDB3}">
      <dgm:prSet/>
      <dgm:spPr/>
      <dgm:t>
        <a:bodyPr/>
        <a:lstStyle/>
        <a:p>
          <a:endParaRPr lang="en-US"/>
        </a:p>
      </dgm:t>
    </dgm:pt>
    <dgm:pt modelId="{88912BAC-AB2F-4FB5-9387-E3BA7D8422BB}" type="pres">
      <dgm:prSet presAssocID="{219CD63C-0750-4B87-A74A-D107A5DCB959}" presName="root" presStyleCnt="0">
        <dgm:presLayoutVars>
          <dgm:chMax/>
          <dgm:chPref/>
          <dgm:animLvl val="lvl"/>
        </dgm:presLayoutVars>
      </dgm:prSet>
      <dgm:spPr/>
    </dgm:pt>
    <dgm:pt modelId="{E2D3879F-9CC9-445D-A0D4-0ACF855CA9D5}" type="pres">
      <dgm:prSet presAssocID="{219CD63C-0750-4B87-A74A-D107A5DCB959}" presName="divider" presStyleLbl="fgAccFollowNode1" presStyleIdx="0" presStyleCnt="1"/>
      <dgm:spPr>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gm:spPr>
    </dgm:pt>
    <dgm:pt modelId="{75137B2E-A342-4482-A931-AA28AA737EA0}" type="pres">
      <dgm:prSet presAssocID="{219CD63C-0750-4B87-A74A-D107A5DCB959}" presName="nodes" presStyleCnt="0">
        <dgm:presLayoutVars>
          <dgm:chMax/>
          <dgm:chPref/>
          <dgm:animLvl val="lvl"/>
        </dgm:presLayoutVars>
      </dgm:prSet>
      <dgm:spPr/>
    </dgm:pt>
    <dgm:pt modelId="{78AEEB56-AA53-4148-9D34-43668338D1D9}" type="pres">
      <dgm:prSet presAssocID="{3FAB606D-68FB-46E7-9A4B-D7DEAF96C2B0}" presName="composite" presStyleCnt="0"/>
      <dgm:spPr/>
    </dgm:pt>
    <dgm:pt modelId="{664387FA-D5FE-4288-8F8A-BD494556D9B9}" type="pres">
      <dgm:prSet presAssocID="{3FAB606D-68FB-46E7-9A4B-D7DEAF96C2B0}" presName="L1TextContainer" presStyleLbl="revTx" presStyleIdx="0" presStyleCnt="4">
        <dgm:presLayoutVars>
          <dgm:chMax val="1"/>
          <dgm:chPref val="1"/>
          <dgm:bulletEnabled val="1"/>
        </dgm:presLayoutVars>
      </dgm:prSet>
      <dgm:spPr/>
    </dgm:pt>
    <dgm:pt modelId="{DF5FE3DF-E21B-4907-9249-2D7A2B23C93B}" type="pres">
      <dgm:prSet presAssocID="{3FAB606D-68FB-46E7-9A4B-D7DEAF96C2B0}" presName="L2TextContainerWrapper" presStyleCnt="0">
        <dgm:presLayoutVars>
          <dgm:chMax val="0"/>
          <dgm:chPref val="0"/>
          <dgm:bulletEnabled val="1"/>
        </dgm:presLayoutVars>
      </dgm:prSet>
      <dgm:spPr/>
    </dgm:pt>
    <dgm:pt modelId="{796EE952-ECFE-44C3-A7FF-7B9151B4E94A}" type="pres">
      <dgm:prSet presAssocID="{3FAB606D-68FB-46E7-9A4B-D7DEAF96C2B0}" presName="L2TextContainer" presStyleLbl="bgAcc1" presStyleIdx="0" presStyleCnt="4"/>
      <dgm:spPr/>
    </dgm:pt>
    <dgm:pt modelId="{8F42A7D2-71FD-48B4-BB96-AD352D5E859E}" type="pres">
      <dgm:prSet presAssocID="{3FAB606D-68FB-46E7-9A4B-D7DEAF96C2B0}" presName="FlexibleEmptyPlaceHolder" presStyleCnt="0"/>
      <dgm:spPr/>
    </dgm:pt>
    <dgm:pt modelId="{C009A756-2A82-40E2-A11E-78FB2F1CC96E}" type="pres">
      <dgm:prSet presAssocID="{3FAB606D-68FB-46E7-9A4B-D7DEAF96C2B0}"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FDC6CC6A-FA43-42E9-AA24-4185749D0796}" type="pres">
      <dgm:prSet presAssocID="{3FAB606D-68FB-46E7-9A4B-D7DEAF96C2B0}" presName="ConnectorPoint" presStyleLbl="alignNode1" presStyleIdx="0" presStyleCnt="4"/>
      <dgm:spPr/>
    </dgm:pt>
    <dgm:pt modelId="{459C1320-0094-4332-AC70-8B7ECE315DA0}" type="pres">
      <dgm:prSet presAssocID="{3FAB606D-68FB-46E7-9A4B-D7DEAF96C2B0}" presName="EmptyPlaceHolder" presStyleCnt="0"/>
      <dgm:spPr/>
    </dgm:pt>
    <dgm:pt modelId="{8514A033-0D52-4109-8CF0-A0AF6FCC3FB4}" type="pres">
      <dgm:prSet presAssocID="{164689A3-F620-45FB-850F-36550AB6842B}" presName="spaceBetweenRectangles" presStyleCnt="0"/>
      <dgm:spPr/>
    </dgm:pt>
    <dgm:pt modelId="{FB7CD02E-035A-4528-98AB-FE1CB6919962}" type="pres">
      <dgm:prSet presAssocID="{E883E1B8-F41C-432E-ADAE-EEDA9821FDBD}" presName="composite" presStyleCnt="0"/>
      <dgm:spPr/>
    </dgm:pt>
    <dgm:pt modelId="{F8E49D59-E5AA-4335-8560-A0B28B7A517E}" type="pres">
      <dgm:prSet presAssocID="{E883E1B8-F41C-432E-ADAE-EEDA9821FDBD}" presName="L1TextContainer" presStyleLbl="revTx" presStyleIdx="1" presStyleCnt="4">
        <dgm:presLayoutVars>
          <dgm:chMax val="1"/>
          <dgm:chPref val="1"/>
          <dgm:bulletEnabled val="1"/>
        </dgm:presLayoutVars>
      </dgm:prSet>
      <dgm:spPr/>
    </dgm:pt>
    <dgm:pt modelId="{16D2D0C1-3578-423C-B153-5434706C4327}" type="pres">
      <dgm:prSet presAssocID="{E883E1B8-F41C-432E-ADAE-EEDA9821FDBD}" presName="L2TextContainerWrapper" presStyleCnt="0">
        <dgm:presLayoutVars>
          <dgm:chMax val="0"/>
          <dgm:chPref val="0"/>
          <dgm:bulletEnabled val="1"/>
        </dgm:presLayoutVars>
      </dgm:prSet>
      <dgm:spPr/>
    </dgm:pt>
    <dgm:pt modelId="{957C0245-7A64-460E-99BB-4BAF10BDB739}" type="pres">
      <dgm:prSet presAssocID="{E883E1B8-F41C-432E-ADAE-EEDA9821FDBD}" presName="L2TextContainer" presStyleLbl="bgAcc1" presStyleIdx="1" presStyleCnt="4"/>
      <dgm:spPr/>
    </dgm:pt>
    <dgm:pt modelId="{4F2BFEE1-B218-46FB-867E-CA2AEF77DC06}" type="pres">
      <dgm:prSet presAssocID="{E883E1B8-F41C-432E-ADAE-EEDA9821FDBD}" presName="FlexibleEmptyPlaceHolder" presStyleCnt="0"/>
      <dgm:spPr/>
    </dgm:pt>
    <dgm:pt modelId="{D51A4FF6-9B2C-4458-A7AF-31B98C8ABD51}" type="pres">
      <dgm:prSet presAssocID="{E883E1B8-F41C-432E-ADAE-EEDA9821FDBD}" presName="ConnectLine" presStyleLbl="sibTrans1D1" presStyleIdx="1" presStyleCnt="4"/>
      <dgm:spPr>
        <a:noFill/>
        <a:ln w="6350" cap="flat" cmpd="sng" algn="ctr">
          <a:solidFill>
            <a:schemeClr val="accent5">
              <a:hueOff val="-2451115"/>
              <a:satOff val="-3409"/>
              <a:lumOff val="-1307"/>
              <a:alphaOff val="0"/>
            </a:schemeClr>
          </a:solidFill>
          <a:prstDash val="dash"/>
          <a:miter lim="800000"/>
        </a:ln>
        <a:effectLst/>
      </dgm:spPr>
    </dgm:pt>
    <dgm:pt modelId="{818202B2-5390-4BD7-8ED2-F40E2BC118ED}" type="pres">
      <dgm:prSet presAssocID="{E883E1B8-F41C-432E-ADAE-EEDA9821FDBD}" presName="ConnectorPoint" presStyleLbl="alignNode1" presStyleIdx="1" presStyleCnt="4"/>
      <dgm:spPr/>
    </dgm:pt>
    <dgm:pt modelId="{BEACD8E2-83D8-4951-A94B-8A547B847E31}" type="pres">
      <dgm:prSet presAssocID="{E883E1B8-F41C-432E-ADAE-EEDA9821FDBD}" presName="EmptyPlaceHolder" presStyleCnt="0"/>
      <dgm:spPr/>
    </dgm:pt>
    <dgm:pt modelId="{DC745CEA-AEE1-42E1-8659-927A86EF5516}" type="pres">
      <dgm:prSet presAssocID="{62671AD8-A679-46F6-A462-08D168FB3BA9}" presName="spaceBetweenRectangles" presStyleCnt="0"/>
      <dgm:spPr/>
    </dgm:pt>
    <dgm:pt modelId="{E747E4A1-058C-4ABE-8492-BF13A0B7FE14}" type="pres">
      <dgm:prSet presAssocID="{B5D7CD03-752A-41B9-9D68-13682B121FE7}" presName="composite" presStyleCnt="0"/>
      <dgm:spPr/>
    </dgm:pt>
    <dgm:pt modelId="{317FFCD0-51CE-433C-9FEA-2E170E182401}" type="pres">
      <dgm:prSet presAssocID="{B5D7CD03-752A-41B9-9D68-13682B121FE7}" presName="L1TextContainer" presStyleLbl="revTx" presStyleIdx="2" presStyleCnt="4">
        <dgm:presLayoutVars>
          <dgm:chMax val="1"/>
          <dgm:chPref val="1"/>
          <dgm:bulletEnabled val="1"/>
        </dgm:presLayoutVars>
      </dgm:prSet>
      <dgm:spPr/>
    </dgm:pt>
    <dgm:pt modelId="{4E90F7F0-0AA5-439F-A0CF-771996FFE0F0}" type="pres">
      <dgm:prSet presAssocID="{B5D7CD03-752A-41B9-9D68-13682B121FE7}" presName="L2TextContainerWrapper" presStyleCnt="0">
        <dgm:presLayoutVars>
          <dgm:chMax val="0"/>
          <dgm:chPref val="0"/>
          <dgm:bulletEnabled val="1"/>
        </dgm:presLayoutVars>
      </dgm:prSet>
      <dgm:spPr/>
    </dgm:pt>
    <dgm:pt modelId="{ED8C617F-6E63-4D4E-8E87-C848A44285D7}" type="pres">
      <dgm:prSet presAssocID="{B5D7CD03-752A-41B9-9D68-13682B121FE7}" presName="L2TextContainer" presStyleLbl="bgAcc1" presStyleIdx="2" presStyleCnt="4"/>
      <dgm:spPr/>
    </dgm:pt>
    <dgm:pt modelId="{84A198FF-1F33-4B1F-A1F2-203F72F50F74}" type="pres">
      <dgm:prSet presAssocID="{B5D7CD03-752A-41B9-9D68-13682B121FE7}" presName="FlexibleEmptyPlaceHolder" presStyleCnt="0"/>
      <dgm:spPr/>
    </dgm:pt>
    <dgm:pt modelId="{6664DF23-F611-41B3-BA08-9225BEBD7974}" type="pres">
      <dgm:prSet presAssocID="{B5D7CD03-752A-41B9-9D68-13682B121FE7}" presName="ConnectLine" presStyleLbl="sibTrans1D1" presStyleIdx="2" presStyleCnt="4"/>
      <dgm:spPr>
        <a:noFill/>
        <a:ln w="6350" cap="flat" cmpd="sng" algn="ctr">
          <a:solidFill>
            <a:schemeClr val="accent5">
              <a:hueOff val="-4902230"/>
              <a:satOff val="-6819"/>
              <a:lumOff val="-2615"/>
              <a:alphaOff val="0"/>
            </a:schemeClr>
          </a:solidFill>
          <a:prstDash val="dash"/>
          <a:miter lim="800000"/>
        </a:ln>
        <a:effectLst/>
      </dgm:spPr>
    </dgm:pt>
    <dgm:pt modelId="{A6C81E16-1CDD-4FEB-9293-E6B1E58C4496}" type="pres">
      <dgm:prSet presAssocID="{B5D7CD03-752A-41B9-9D68-13682B121FE7}" presName="ConnectorPoint" presStyleLbl="alignNode1" presStyleIdx="2" presStyleCnt="4"/>
      <dgm:spPr/>
    </dgm:pt>
    <dgm:pt modelId="{F9DE4FFF-D69B-4665-A151-9421681A04C0}" type="pres">
      <dgm:prSet presAssocID="{B5D7CD03-752A-41B9-9D68-13682B121FE7}" presName="EmptyPlaceHolder" presStyleCnt="0"/>
      <dgm:spPr/>
    </dgm:pt>
    <dgm:pt modelId="{3D083571-637D-4DA8-983E-DE4FBEA5BAD5}" type="pres">
      <dgm:prSet presAssocID="{059E2929-9B2F-40D4-920E-3FBBD4BE7123}" presName="spaceBetweenRectangles" presStyleCnt="0"/>
      <dgm:spPr/>
    </dgm:pt>
    <dgm:pt modelId="{40A549E7-2F05-4B9F-B061-D0077B50B322}" type="pres">
      <dgm:prSet presAssocID="{D678E593-D830-4516-AFEF-B90859248F93}" presName="composite" presStyleCnt="0"/>
      <dgm:spPr/>
    </dgm:pt>
    <dgm:pt modelId="{17C64F76-7778-4D73-A5FD-0754A4027E9F}" type="pres">
      <dgm:prSet presAssocID="{D678E593-D830-4516-AFEF-B90859248F93}" presName="L1TextContainer" presStyleLbl="revTx" presStyleIdx="3" presStyleCnt="4">
        <dgm:presLayoutVars>
          <dgm:chMax val="1"/>
          <dgm:chPref val="1"/>
          <dgm:bulletEnabled val="1"/>
        </dgm:presLayoutVars>
      </dgm:prSet>
      <dgm:spPr/>
    </dgm:pt>
    <dgm:pt modelId="{DB78EDE8-41A9-41DB-93E8-B9E57017E9CE}" type="pres">
      <dgm:prSet presAssocID="{D678E593-D830-4516-AFEF-B90859248F93}" presName="L2TextContainerWrapper" presStyleCnt="0">
        <dgm:presLayoutVars>
          <dgm:chMax val="0"/>
          <dgm:chPref val="0"/>
          <dgm:bulletEnabled val="1"/>
        </dgm:presLayoutVars>
      </dgm:prSet>
      <dgm:spPr/>
    </dgm:pt>
    <dgm:pt modelId="{C52AF1DA-1110-4004-BA5C-8FB7240A9796}" type="pres">
      <dgm:prSet presAssocID="{D678E593-D830-4516-AFEF-B90859248F93}" presName="L2TextContainer" presStyleLbl="bgAcc1" presStyleIdx="3" presStyleCnt="4"/>
      <dgm:spPr/>
    </dgm:pt>
    <dgm:pt modelId="{7D0729AB-72AF-4BF6-AB9E-812DF9A62D07}" type="pres">
      <dgm:prSet presAssocID="{D678E593-D830-4516-AFEF-B90859248F93}" presName="FlexibleEmptyPlaceHolder" presStyleCnt="0"/>
      <dgm:spPr/>
    </dgm:pt>
    <dgm:pt modelId="{1358382E-89A6-4008-8ADD-51E3BE32A4F0}" type="pres">
      <dgm:prSet presAssocID="{D678E593-D830-4516-AFEF-B90859248F93}" presName="ConnectLine" presStyleLbl="sibTrans1D1" presStyleIdx="3" presStyleCnt="4"/>
      <dgm:spPr>
        <a:noFill/>
        <a:ln w="6350" cap="flat" cmpd="sng" algn="ctr">
          <a:solidFill>
            <a:schemeClr val="accent5">
              <a:hueOff val="-7353344"/>
              <a:satOff val="-10228"/>
              <a:lumOff val="-3922"/>
              <a:alphaOff val="0"/>
            </a:schemeClr>
          </a:solidFill>
          <a:prstDash val="dash"/>
          <a:miter lim="800000"/>
        </a:ln>
        <a:effectLst/>
      </dgm:spPr>
    </dgm:pt>
    <dgm:pt modelId="{94445E1A-A61D-4CB2-B6B3-DAEF6A05D8B2}" type="pres">
      <dgm:prSet presAssocID="{D678E593-D830-4516-AFEF-B90859248F93}" presName="ConnectorPoint" presStyleLbl="alignNode1" presStyleIdx="3" presStyleCnt="4"/>
      <dgm:spPr/>
    </dgm:pt>
    <dgm:pt modelId="{8E2C7AE5-C9AC-464F-92AA-A937F43061AB}" type="pres">
      <dgm:prSet presAssocID="{D678E593-D830-4516-AFEF-B90859248F93}" presName="EmptyPlaceHolder" presStyleCnt="0"/>
      <dgm:spPr/>
    </dgm:pt>
  </dgm:ptLst>
  <dgm:cxnLst>
    <dgm:cxn modelId="{76861706-3110-433F-A12F-42E2F1DA9670}" srcId="{E883E1B8-F41C-432E-ADAE-EEDA9821FDBD}" destId="{DFB21411-7BD4-41D9-B6D5-14026A1AE1D6}" srcOrd="0" destOrd="0" parTransId="{7159F6EC-A939-424A-9DA4-52CE0C05CF34}" sibTransId="{3EEC035A-3798-4FF1-B72D-015FB02B1C11}"/>
    <dgm:cxn modelId="{2097D509-F748-48FC-B564-A0D974EA1DB9}" srcId="{219CD63C-0750-4B87-A74A-D107A5DCB959}" destId="{B5D7CD03-752A-41B9-9D68-13682B121FE7}" srcOrd="2" destOrd="0" parTransId="{55A1A540-493A-427D-A5F7-7F22A95C6BAB}" sibTransId="{059E2929-9B2F-40D4-920E-3FBBD4BE7123}"/>
    <dgm:cxn modelId="{56E78435-152F-4050-A4C7-E14350CEFED4}" srcId="{219CD63C-0750-4B87-A74A-D107A5DCB959}" destId="{D678E593-D830-4516-AFEF-B90859248F93}" srcOrd="3" destOrd="0" parTransId="{F448E8DD-1382-4FB6-8F01-C4345F55AEC8}" sibTransId="{25CA2D06-343D-4AA4-A947-8DF3D024B055}"/>
    <dgm:cxn modelId="{C53F7A41-AD3F-44C6-91C1-970CAC50A87F}" type="presOf" srcId="{343F1050-DFEE-4073-B730-928D245EFF9B}" destId="{C52AF1DA-1110-4004-BA5C-8FB7240A9796}" srcOrd="0" destOrd="0" presId="urn:microsoft.com/office/officeart/2016/7/layout/BasicTimeline"/>
    <dgm:cxn modelId="{B2872166-E276-4171-8376-ACF9FE315AFF}" type="presOf" srcId="{8FFF4642-67B2-44FC-82DF-2923699ED423}" destId="{796EE952-ECFE-44C3-A7FF-7B9151B4E94A}" srcOrd="0" destOrd="0" presId="urn:microsoft.com/office/officeart/2016/7/layout/BasicTimeline"/>
    <dgm:cxn modelId="{89C88D4A-FA02-41D5-8258-230DD8556A82}" type="presOf" srcId="{E883E1B8-F41C-432E-ADAE-EEDA9821FDBD}" destId="{F8E49D59-E5AA-4335-8560-A0B28B7A517E}" srcOrd="0" destOrd="0" presId="urn:microsoft.com/office/officeart/2016/7/layout/BasicTimeline"/>
    <dgm:cxn modelId="{7922EA4E-6D49-4E71-BA5C-1F4A1EA7ED1E}" srcId="{219CD63C-0750-4B87-A74A-D107A5DCB959}" destId="{E883E1B8-F41C-432E-ADAE-EEDA9821FDBD}" srcOrd="1" destOrd="0" parTransId="{97344558-7B4E-4AB2-9022-7C643CA30768}" sibTransId="{62671AD8-A679-46F6-A462-08D168FB3BA9}"/>
    <dgm:cxn modelId="{C8BC337B-78E5-4892-B3AD-BDAB8C4373E2}" srcId="{B5D7CD03-752A-41B9-9D68-13682B121FE7}" destId="{1E142C8D-B4C5-4A36-B214-47F4E764C5AF}" srcOrd="0" destOrd="0" parTransId="{B9D359F9-A868-4A63-B389-55451E396499}" sibTransId="{38A4FC6C-2CD2-4CEA-AF38-EFBB627A11A1}"/>
    <dgm:cxn modelId="{E1728C88-3D2A-41A6-B6BD-0AE987ED967A}" type="presOf" srcId="{DFB21411-7BD4-41D9-B6D5-14026A1AE1D6}" destId="{957C0245-7A64-460E-99BB-4BAF10BDB739}" srcOrd="0" destOrd="0" presId="urn:microsoft.com/office/officeart/2016/7/layout/BasicTimeline"/>
    <dgm:cxn modelId="{8143359A-73DF-40E1-9BE0-CC4BC1F01945}" type="presOf" srcId="{3FAB606D-68FB-46E7-9A4B-D7DEAF96C2B0}" destId="{664387FA-D5FE-4288-8F8A-BD494556D9B9}" srcOrd="0" destOrd="0" presId="urn:microsoft.com/office/officeart/2016/7/layout/BasicTimeline"/>
    <dgm:cxn modelId="{822788AD-4F4E-4E4C-9757-407006CA3CA0}" type="presOf" srcId="{219CD63C-0750-4B87-A74A-D107A5DCB959}" destId="{88912BAC-AB2F-4FB5-9387-E3BA7D8422BB}" srcOrd="0" destOrd="0" presId="urn:microsoft.com/office/officeart/2016/7/layout/BasicTimeline"/>
    <dgm:cxn modelId="{5BE43EAE-4F59-4148-982B-7A80BEF07470}" type="presOf" srcId="{1E142C8D-B4C5-4A36-B214-47F4E764C5AF}" destId="{ED8C617F-6E63-4D4E-8E87-C848A44285D7}" srcOrd="0" destOrd="0" presId="urn:microsoft.com/office/officeart/2016/7/layout/BasicTimeline"/>
    <dgm:cxn modelId="{0F010CB3-8A21-4498-AF24-B195FF2DA19A}" type="presOf" srcId="{D678E593-D830-4516-AFEF-B90859248F93}" destId="{17C64F76-7778-4D73-A5FD-0754A4027E9F}" srcOrd="0" destOrd="0" presId="urn:microsoft.com/office/officeart/2016/7/layout/BasicTimeline"/>
    <dgm:cxn modelId="{9751B2D2-BFE5-447C-BFC1-1A6982A4EDB3}" srcId="{D678E593-D830-4516-AFEF-B90859248F93}" destId="{343F1050-DFEE-4073-B730-928D245EFF9B}" srcOrd="0" destOrd="0" parTransId="{FCD06483-8613-4EE9-9A68-D17E87722FE4}" sibTransId="{EA184047-A9B4-43CC-B7C7-6880E5CC076E}"/>
    <dgm:cxn modelId="{6BD565D8-80F3-4B58-9492-41BD9A1613B5}" srcId="{3FAB606D-68FB-46E7-9A4B-D7DEAF96C2B0}" destId="{8FFF4642-67B2-44FC-82DF-2923699ED423}" srcOrd="0" destOrd="0" parTransId="{2FAC876F-338A-4433-88EE-3B094AB4E88C}" sibTransId="{38BA0980-4D2C-4306-A224-982C8994D43A}"/>
    <dgm:cxn modelId="{CC1F8CF8-7025-49F6-8069-5B2D2B2CA123}" srcId="{219CD63C-0750-4B87-A74A-D107A5DCB959}" destId="{3FAB606D-68FB-46E7-9A4B-D7DEAF96C2B0}" srcOrd="0" destOrd="0" parTransId="{7BDAD2B8-17FA-47E7-BFAB-31B052ABBE19}" sibTransId="{164689A3-F620-45FB-850F-36550AB6842B}"/>
    <dgm:cxn modelId="{134B1DFE-1D6B-4128-9A3C-60DFA6B261D1}" type="presOf" srcId="{B5D7CD03-752A-41B9-9D68-13682B121FE7}" destId="{317FFCD0-51CE-433C-9FEA-2E170E182401}" srcOrd="0" destOrd="0" presId="urn:microsoft.com/office/officeart/2016/7/layout/BasicTimeline"/>
    <dgm:cxn modelId="{A8FA2B81-B4A4-4F9D-AB0D-65C420BE13F1}" type="presParOf" srcId="{88912BAC-AB2F-4FB5-9387-E3BA7D8422BB}" destId="{E2D3879F-9CC9-445D-A0D4-0ACF855CA9D5}" srcOrd="0" destOrd="0" presId="urn:microsoft.com/office/officeart/2016/7/layout/BasicTimeline"/>
    <dgm:cxn modelId="{3ACAD180-BE3F-4301-B95B-B8671B7642B1}" type="presParOf" srcId="{88912BAC-AB2F-4FB5-9387-E3BA7D8422BB}" destId="{75137B2E-A342-4482-A931-AA28AA737EA0}" srcOrd="1" destOrd="0" presId="urn:microsoft.com/office/officeart/2016/7/layout/BasicTimeline"/>
    <dgm:cxn modelId="{43EFFA49-BADA-4DE9-BCF0-DE2544003614}" type="presParOf" srcId="{75137B2E-A342-4482-A931-AA28AA737EA0}" destId="{78AEEB56-AA53-4148-9D34-43668338D1D9}" srcOrd="0" destOrd="0" presId="urn:microsoft.com/office/officeart/2016/7/layout/BasicTimeline"/>
    <dgm:cxn modelId="{D5B1D0F6-4777-41BC-80EE-F3B82585B46E}" type="presParOf" srcId="{78AEEB56-AA53-4148-9D34-43668338D1D9}" destId="{664387FA-D5FE-4288-8F8A-BD494556D9B9}" srcOrd="0" destOrd="0" presId="urn:microsoft.com/office/officeart/2016/7/layout/BasicTimeline"/>
    <dgm:cxn modelId="{17F384A9-0C46-4225-B225-00D9B13CA71A}" type="presParOf" srcId="{78AEEB56-AA53-4148-9D34-43668338D1D9}" destId="{DF5FE3DF-E21B-4907-9249-2D7A2B23C93B}" srcOrd="1" destOrd="0" presId="urn:microsoft.com/office/officeart/2016/7/layout/BasicTimeline"/>
    <dgm:cxn modelId="{640CE80C-8A0D-4746-9FB0-35E2B0B33A92}" type="presParOf" srcId="{DF5FE3DF-E21B-4907-9249-2D7A2B23C93B}" destId="{796EE952-ECFE-44C3-A7FF-7B9151B4E94A}" srcOrd="0" destOrd="0" presId="urn:microsoft.com/office/officeart/2016/7/layout/BasicTimeline"/>
    <dgm:cxn modelId="{A18CE3CE-EEF9-47EE-B21A-CD7A00E28BFB}" type="presParOf" srcId="{DF5FE3DF-E21B-4907-9249-2D7A2B23C93B}" destId="{8F42A7D2-71FD-48B4-BB96-AD352D5E859E}" srcOrd="1" destOrd="0" presId="urn:microsoft.com/office/officeart/2016/7/layout/BasicTimeline"/>
    <dgm:cxn modelId="{3D0652CD-5CA2-4417-9FA3-E18479B60F80}" type="presParOf" srcId="{78AEEB56-AA53-4148-9D34-43668338D1D9}" destId="{C009A756-2A82-40E2-A11E-78FB2F1CC96E}" srcOrd="2" destOrd="0" presId="urn:microsoft.com/office/officeart/2016/7/layout/BasicTimeline"/>
    <dgm:cxn modelId="{39FB89B9-1272-4EF1-835B-7795F9078B80}" type="presParOf" srcId="{78AEEB56-AA53-4148-9D34-43668338D1D9}" destId="{FDC6CC6A-FA43-42E9-AA24-4185749D0796}" srcOrd="3" destOrd="0" presId="urn:microsoft.com/office/officeart/2016/7/layout/BasicTimeline"/>
    <dgm:cxn modelId="{8871CCA3-1EE6-4512-BF29-29FC60FDB2BB}" type="presParOf" srcId="{78AEEB56-AA53-4148-9D34-43668338D1D9}" destId="{459C1320-0094-4332-AC70-8B7ECE315DA0}" srcOrd="4" destOrd="0" presId="urn:microsoft.com/office/officeart/2016/7/layout/BasicTimeline"/>
    <dgm:cxn modelId="{22D6D368-47A3-4B55-A57E-BB84C77BF700}" type="presParOf" srcId="{75137B2E-A342-4482-A931-AA28AA737EA0}" destId="{8514A033-0D52-4109-8CF0-A0AF6FCC3FB4}" srcOrd="1" destOrd="0" presId="urn:microsoft.com/office/officeart/2016/7/layout/BasicTimeline"/>
    <dgm:cxn modelId="{30C227F9-7247-44C5-A047-A6151C6074D7}" type="presParOf" srcId="{75137B2E-A342-4482-A931-AA28AA737EA0}" destId="{FB7CD02E-035A-4528-98AB-FE1CB6919962}" srcOrd="2" destOrd="0" presId="urn:microsoft.com/office/officeart/2016/7/layout/BasicTimeline"/>
    <dgm:cxn modelId="{943D02DD-4D04-4700-9409-F84966BC1666}" type="presParOf" srcId="{FB7CD02E-035A-4528-98AB-FE1CB6919962}" destId="{F8E49D59-E5AA-4335-8560-A0B28B7A517E}" srcOrd="0" destOrd="0" presId="urn:microsoft.com/office/officeart/2016/7/layout/BasicTimeline"/>
    <dgm:cxn modelId="{7DBFE259-2AE4-4C61-979B-92E37E58CFFB}" type="presParOf" srcId="{FB7CD02E-035A-4528-98AB-FE1CB6919962}" destId="{16D2D0C1-3578-423C-B153-5434706C4327}" srcOrd="1" destOrd="0" presId="urn:microsoft.com/office/officeart/2016/7/layout/BasicTimeline"/>
    <dgm:cxn modelId="{61AE54C1-F58B-490C-990C-C3388791F57B}" type="presParOf" srcId="{16D2D0C1-3578-423C-B153-5434706C4327}" destId="{957C0245-7A64-460E-99BB-4BAF10BDB739}" srcOrd="0" destOrd="0" presId="urn:microsoft.com/office/officeart/2016/7/layout/BasicTimeline"/>
    <dgm:cxn modelId="{20CFE816-B7FA-4B42-A84D-28ECC4CAAA25}" type="presParOf" srcId="{16D2D0C1-3578-423C-B153-5434706C4327}" destId="{4F2BFEE1-B218-46FB-867E-CA2AEF77DC06}" srcOrd="1" destOrd="0" presId="urn:microsoft.com/office/officeart/2016/7/layout/BasicTimeline"/>
    <dgm:cxn modelId="{3DCC130E-42A4-47B0-9FE1-868306A48025}" type="presParOf" srcId="{FB7CD02E-035A-4528-98AB-FE1CB6919962}" destId="{D51A4FF6-9B2C-4458-A7AF-31B98C8ABD51}" srcOrd="2" destOrd="0" presId="urn:microsoft.com/office/officeart/2016/7/layout/BasicTimeline"/>
    <dgm:cxn modelId="{D04C485B-8EBE-4B85-BEF2-D28596E7CBF3}" type="presParOf" srcId="{FB7CD02E-035A-4528-98AB-FE1CB6919962}" destId="{818202B2-5390-4BD7-8ED2-F40E2BC118ED}" srcOrd="3" destOrd="0" presId="urn:microsoft.com/office/officeart/2016/7/layout/BasicTimeline"/>
    <dgm:cxn modelId="{4C8DF2CC-2593-40B2-BB8C-5C97A1ED5B13}" type="presParOf" srcId="{FB7CD02E-035A-4528-98AB-FE1CB6919962}" destId="{BEACD8E2-83D8-4951-A94B-8A547B847E31}" srcOrd="4" destOrd="0" presId="urn:microsoft.com/office/officeart/2016/7/layout/BasicTimeline"/>
    <dgm:cxn modelId="{56ED0015-5E1E-410D-8ECD-22CAAD0CDA91}" type="presParOf" srcId="{75137B2E-A342-4482-A931-AA28AA737EA0}" destId="{DC745CEA-AEE1-42E1-8659-927A86EF5516}" srcOrd="3" destOrd="0" presId="urn:microsoft.com/office/officeart/2016/7/layout/BasicTimeline"/>
    <dgm:cxn modelId="{9A615BC4-412E-4CBD-B4C5-0287660FF9FF}" type="presParOf" srcId="{75137B2E-A342-4482-A931-AA28AA737EA0}" destId="{E747E4A1-058C-4ABE-8492-BF13A0B7FE14}" srcOrd="4" destOrd="0" presId="urn:microsoft.com/office/officeart/2016/7/layout/BasicTimeline"/>
    <dgm:cxn modelId="{B55FDD12-4E59-4D03-BBE9-A54C7485E1BF}" type="presParOf" srcId="{E747E4A1-058C-4ABE-8492-BF13A0B7FE14}" destId="{317FFCD0-51CE-433C-9FEA-2E170E182401}" srcOrd="0" destOrd="0" presId="urn:microsoft.com/office/officeart/2016/7/layout/BasicTimeline"/>
    <dgm:cxn modelId="{1A2EE790-0085-4B4F-9066-A064D5374898}" type="presParOf" srcId="{E747E4A1-058C-4ABE-8492-BF13A0B7FE14}" destId="{4E90F7F0-0AA5-439F-A0CF-771996FFE0F0}" srcOrd="1" destOrd="0" presId="urn:microsoft.com/office/officeart/2016/7/layout/BasicTimeline"/>
    <dgm:cxn modelId="{71569D3C-A488-4676-8EEB-E9AE8FC7FA0E}" type="presParOf" srcId="{4E90F7F0-0AA5-439F-A0CF-771996FFE0F0}" destId="{ED8C617F-6E63-4D4E-8E87-C848A44285D7}" srcOrd="0" destOrd="0" presId="urn:microsoft.com/office/officeart/2016/7/layout/BasicTimeline"/>
    <dgm:cxn modelId="{8C2F8D82-77FD-4DB7-BD27-6669AE0F23A9}" type="presParOf" srcId="{4E90F7F0-0AA5-439F-A0CF-771996FFE0F0}" destId="{84A198FF-1F33-4B1F-A1F2-203F72F50F74}" srcOrd="1" destOrd="0" presId="urn:microsoft.com/office/officeart/2016/7/layout/BasicTimeline"/>
    <dgm:cxn modelId="{0D0B5EA3-9B4D-4ED2-9B14-6D2EC8F13F7E}" type="presParOf" srcId="{E747E4A1-058C-4ABE-8492-BF13A0B7FE14}" destId="{6664DF23-F611-41B3-BA08-9225BEBD7974}" srcOrd="2" destOrd="0" presId="urn:microsoft.com/office/officeart/2016/7/layout/BasicTimeline"/>
    <dgm:cxn modelId="{EC6C8729-D287-4404-A4DA-083FDEBCCF68}" type="presParOf" srcId="{E747E4A1-058C-4ABE-8492-BF13A0B7FE14}" destId="{A6C81E16-1CDD-4FEB-9293-E6B1E58C4496}" srcOrd="3" destOrd="0" presId="urn:microsoft.com/office/officeart/2016/7/layout/BasicTimeline"/>
    <dgm:cxn modelId="{D3D9F8D1-03DF-475A-BC37-4457942BFCF2}" type="presParOf" srcId="{E747E4A1-058C-4ABE-8492-BF13A0B7FE14}" destId="{F9DE4FFF-D69B-4665-A151-9421681A04C0}" srcOrd="4" destOrd="0" presId="urn:microsoft.com/office/officeart/2016/7/layout/BasicTimeline"/>
    <dgm:cxn modelId="{3ED9CB79-4353-43AB-9792-D201D46F86F2}" type="presParOf" srcId="{75137B2E-A342-4482-A931-AA28AA737EA0}" destId="{3D083571-637D-4DA8-983E-DE4FBEA5BAD5}" srcOrd="5" destOrd="0" presId="urn:microsoft.com/office/officeart/2016/7/layout/BasicTimeline"/>
    <dgm:cxn modelId="{11A3E266-8B43-4CF5-AFE5-FCD087FC81B0}" type="presParOf" srcId="{75137B2E-A342-4482-A931-AA28AA737EA0}" destId="{40A549E7-2F05-4B9F-B061-D0077B50B322}" srcOrd="6" destOrd="0" presId="urn:microsoft.com/office/officeart/2016/7/layout/BasicTimeline"/>
    <dgm:cxn modelId="{E633A014-BEDC-41D6-9FF6-26AC9522D212}" type="presParOf" srcId="{40A549E7-2F05-4B9F-B061-D0077B50B322}" destId="{17C64F76-7778-4D73-A5FD-0754A4027E9F}" srcOrd="0" destOrd="0" presId="urn:microsoft.com/office/officeart/2016/7/layout/BasicTimeline"/>
    <dgm:cxn modelId="{127FF997-281C-4354-9933-0EBFA3AB5552}" type="presParOf" srcId="{40A549E7-2F05-4B9F-B061-D0077B50B322}" destId="{DB78EDE8-41A9-41DB-93E8-B9E57017E9CE}" srcOrd="1" destOrd="0" presId="urn:microsoft.com/office/officeart/2016/7/layout/BasicTimeline"/>
    <dgm:cxn modelId="{8A8D0D9B-A2CA-44AB-A218-F7DE8E07476A}" type="presParOf" srcId="{DB78EDE8-41A9-41DB-93E8-B9E57017E9CE}" destId="{C52AF1DA-1110-4004-BA5C-8FB7240A9796}" srcOrd="0" destOrd="0" presId="urn:microsoft.com/office/officeart/2016/7/layout/BasicTimeline"/>
    <dgm:cxn modelId="{CE5F1DDE-C56C-44EC-A43C-36E3D8B64349}" type="presParOf" srcId="{DB78EDE8-41A9-41DB-93E8-B9E57017E9CE}" destId="{7D0729AB-72AF-4BF6-AB9E-812DF9A62D07}" srcOrd="1" destOrd="0" presId="urn:microsoft.com/office/officeart/2016/7/layout/BasicTimeline"/>
    <dgm:cxn modelId="{0FD7C1AC-2749-4FCC-A5AC-7200F840CD09}" type="presParOf" srcId="{40A549E7-2F05-4B9F-B061-D0077B50B322}" destId="{1358382E-89A6-4008-8ADD-51E3BE32A4F0}" srcOrd="2" destOrd="0" presId="urn:microsoft.com/office/officeart/2016/7/layout/BasicTimeline"/>
    <dgm:cxn modelId="{E56E816A-C393-4E2C-81F3-032CA7474C78}" type="presParOf" srcId="{40A549E7-2F05-4B9F-B061-D0077B50B322}" destId="{94445E1A-A61D-4CB2-B6B3-DAEF6A05D8B2}" srcOrd="3" destOrd="0" presId="urn:microsoft.com/office/officeart/2016/7/layout/BasicTimeline"/>
    <dgm:cxn modelId="{627D92A6-E336-4204-8386-8E12E5AECC97}" type="presParOf" srcId="{40A549E7-2F05-4B9F-B061-D0077B50B322}" destId="{8E2C7AE5-C9AC-464F-92AA-A937F43061A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9CD63C-0750-4B87-A74A-D107A5DCB959}" type="doc">
      <dgm:prSet loTypeId="urn:microsoft.com/office/officeart/2016/7/layout/BasicTimeline" loCatId="process" qsTypeId="urn:microsoft.com/office/officeart/2005/8/quickstyle/simple5" qsCatId="simple" csTypeId="urn:microsoft.com/office/officeart/2005/8/colors/colorful5" csCatId="colorful" phldr="1"/>
      <dgm:spPr/>
      <dgm:t>
        <a:bodyPr/>
        <a:lstStyle/>
        <a:p>
          <a:endParaRPr lang="en-US"/>
        </a:p>
      </dgm:t>
    </dgm:pt>
    <dgm:pt modelId="{3FAB606D-68FB-46E7-9A4B-D7DEAF96C2B0}">
      <dgm:prSet/>
      <dgm:spPr/>
      <dgm:t>
        <a:bodyPr/>
        <a:lstStyle/>
        <a:p>
          <a:pPr>
            <a:defRPr b="1"/>
          </a:pPr>
          <a:r>
            <a:rPr lang="en-US" dirty="0"/>
            <a:t>Dec. 2021</a:t>
          </a:r>
        </a:p>
      </dgm:t>
    </dgm:pt>
    <dgm:pt modelId="{7BDAD2B8-17FA-47E7-BFAB-31B052ABBE19}" type="parTrans" cxnId="{CC1F8CF8-7025-49F6-8069-5B2D2B2CA123}">
      <dgm:prSet/>
      <dgm:spPr/>
      <dgm:t>
        <a:bodyPr/>
        <a:lstStyle/>
        <a:p>
          <a:endParaRPr lang="en-US"/>
        </a:p>
      </dgm:t>
    </dgm:pt>
    <dgm:pt modelId="{164689A3-F620-45FB-850F-36550AB6842B}" type="sibTrans" cxnId="{CC1F8CF8-7025-49F6-8069-5B2D2B2CA123}">
      <dgm:prSet/>
      <dgm:spPr/>
      <dgm:t>
        <a:bodyPr/>
        <a:lstStyle/>
        <a:p>
          <a:endParaRPr lang="en-US"/>
        </a:p>
      </dgm:t>
    </dgm:pt>
    <dgm:pt modelId="{8FFF4642-67B2-44FC-82DF-2923699ED423}">
      <dgm:prSet/>
      <dgm:spPr/>
      <dgm:t>
        <a:bodyPr/>
        <a:lstStyle/>
        <a:p>
          <a:r>
            <a:rPr lang="en-US" dirty="0"/>
            <a:t>Reconvened to conduct a feedback loop involving higher education, teachers, and students.</a:t>
          </a:r>
        </a:p>
      </dgm:t>
    </dgm:pt>
    <dgm:pt modelId="{2FAC876F-338A-4433-88EE-3B094AB4E88C}" type="parTrans" cxnId="{6BD565D8-80F3-4B58-9492-41BD9A1613B5}">
      <dgm:prSet/>
      <dgm:spPr/>
      <dgm:t>
        <a:bodyPr/>
        <a:lstStyle/>
        <a:p>
          <a:endParaRPr lang="en-US"/>
        </a:p>
      </dgm:t>
    </dgm:pt>
    <dgm:pt modelId="{38BA0980-4D2C-4306-A224-982C8994D43A}" type="sibTrans" cxnId="{6BD565D8-80F3-4B58-9492-41BD9A1613B5}">
      <dgm:prSet/>
      <dgm:spPr/>
      <dgm:t>
        <a:bodyPr/>
        <a:lstStyle/>
        <a:p>
          <a:endParaRPr lang="en-US"/>
        </a:p>
      </dgm:t>
    </dgm:pt>
    <dgm:pt modelId="{E883E1B8-F41C-432E-ADAE-EEDA9821FDBD}">
      <dgm:prSet/>
      <dgm:spPr/>
      <dgm:t>
        <a:bodyPr/>
        <a:lstStyle/>
        <a:p>
          <a:pPr>
            <a:defRPr b="1"/>
          </a:pPr>
          <a:r>
            <a:rPr lang="en-US" dirty="0"/>
            <a:t>Jan/Feb 2022</a:t>
          </a:r>
        </a:p>
      </dgm:t>
    </dgm:pt>
    <dgm:pt modelId="{97344558-7B4E-4AB2-9022-7C643CA30768}" type="parTrans" cxnId="{7922EA4E-6D49-4E71-BA5C-1F4A1EA7ED1E}">
      <dgm:prSet/>
      <dgm:spPr/>
      <dgm:t>
        <a:bodyPr/>
        <a:lstStyle/>
        <a:p>
          <a:endParaRPr lang="en-US"/>
        </a:p>
      </dgm:t>
    </dgm:pt>
    <dgm:pt modelId="{62671AD8-A679-46F6-A462-08D168FB3BA9}" type="sibTrans" cxnId="{7922EA4E-6D49-4E71-BA5C-1F4A1EA7ED1E}">
      <dgm:prSet/>
      <dgm:spPr/>
      <dgm:t>
        <a:bodyPr/>
        <a:lstStyle/>
        <a:p>
          <a:endParaRPr lang="en-US"/>
        </a:p>
      </dgm:t>
    </dgm:pt>
    <dgm:pt modelId="{DFB21411-7BD4-41D9-B6D5-14026A1AE1D6}">
      <dgm:prSet/>
      <dgm:spPr/>
      <dgm:t>
        <a:bodyPr/>
        <a:lstStyle/>
        <a:p>
          <a:r>
            <a:rPr lang="en-US" dirty="0"/>
            <a:t>Reconvened to discuss the feedback and determine steps for revision of the framework.</a:t>
          </a:r>
        </a:p>
      </dgm:t>
    </dgm:pt>
    <dgm:pt modelId="{7159F6EC-A939-424A-9DA4-52CE0C05CF34}" type="parTrans" cxnId="{76861706-3110-433F-A12F-42E2F1DA9670}">
      <dgm:prSet/>
      <dgm:spPr/>
      <dgm:t>
        <a:bodyPr/>
        <a:lstStyle/>
        <a:p>
          <a:endParaRPr lang="en-US"/>
        </a:p>
      </dgm:t>
    </dgm:pt>
    <dgm:pt modelId="{3EEC035A-3798-4FF1-B72D-015FB02B1C11}" type="sibTrans" cxnId="{76861706-3110-433F-A12F-42E2F1DA9670}">
      <dgm:prSet/>
      <dgm:spPr/>
      <dgm:t>
        <a:bodyPr/>
        <a:lstStyle/>
        <a:p>
          <a:endParaRPr lang="en-US"/>
        </a:p>
      </dgm:t>
    </dgm:pt>
    <dgm:pt modelId="{B5D7CD03-752A-41B9-9D68-13682B121FE7}">
      <dgm:prSet/>
      <dgm:spPr/>
      <dgm:t>
        <a:bodyPr/>
        <a:lstStyle/>
        <a:p>
          <a:pPr>
            <a:defRPr b="1"/>
          </a:pPr>
          <a:r>
            <a:rPr lang="en-US" dirty="0"/>
            <a:t>April/May 2022</a:t>
          </a:r>
        </a:p>
      </dgm:t>
    </dgm:pt>
    <dgm:pt modelId="{55A1A540-493A-427D-A5F7-7F22A95C6BAB}" type="parTrans" cxnId="{2097D509-F748-48FC-B564-A0D974EA1DB9}">
      <dgm:prSet/>
      <dgm:spPr/>
      <dgm:t>
        <a:bodyPr/>
        <a:lstStyle/>
        <a:p>
          <a:endParaRPr lang="en-US"/>
        </a:p>
      </dgm:t>
    </dgm:pt>
    <dgm:pt modelId="{059E2929-9B2F-40D4-920E-3FBBD4BE7123}" type="sibTrans" cxnId="{2097D509-F748-48FC-B564-A0D974EA1DB9}">
      <dgm:prSet/>
      <dgm:spPr/>
      <dgm:t>
        <a:bodyPr/>
        <a:lstStyle/>
        <a:p>
          <a:endParaRPr lang="en-US"/>
        </a:p>
      </dgm:t>
    </dgm:pt>
    <dgm:pt modelId="{1E142C8D-B4C5-4A36-B214-47F4E764C5AF}">
      <dgm:prSet/>
      <dgm:spPr/>
      <dgm:t>
        <a:bodyPr/>
        <a:lstStyle/>
        <a:p>
          <a:r>
            <a:rPr lang="en-US" dirty="0"/>
            <a:t>Revised framework based on the feedback received.</a:t>
          </a:r>
        </a:p>
      </dgm:t>
    </dgm:pt>
    <dgm:pt modelId="{B9D359F9-A868-4A63-B389-55451E396499}" type="parTrans" cxnId="{C8BC337B-78E5-4892-B3AD-BDAB8C4373E2}">
      <dgm:prSet/>
      <dgm:spPr/>
      <dgm:t>
        <a:bodyPr/>
        <a:lstStyle/>
        <a:p>
          <a:endParaRPr lang="en-US"/>
        </a:p>
      </dgm:t>
    </dgm:pt>
    <dgm:pt modelId="{38A4FC6C-2CD2-4CEA-AF38-EFBB627A11A1}" type="sibTrans" cxnId="{C8BC337B-78E5-4892-B3AD-BDAB8C4373E2}">
      <dgm:prSet/>
      <dgm:spPr/>
      <dgm:t>
        <a:bodyPr/>
        <a:lstStyle/>
        <a:p>
          <a:endParaRPr lang="en-US"/>
        </a:p>
      </dgm:t>
    </dgm:pt>
    <dgm:pt modelId="{D678E593-D830-4516-AFEF-B90859248F93}">
      <dgm:prSet/>
      <dgm:spPr/>
      <dgm:t>
        <a:bodyPr/>
        <a:lstStyle/>
        <a:p>
          <a:pPr>
            <a:defRPr b="1"/>
          </a:pPr>
          <a:r>
            <a:rPr lang="en-US" dirty="0"/>
            <a:t>June 2022</a:t>
          </a:r>
        </a:p>
      </dgm:t>
    </dgm:pt>
    <dgm:pt modelId="{F448E8DD-1382-4FB6-8F01-C4345F55AEC8}" type="parTrans" cxnId="{56E78435-152F-4050-A4C7-E14350CEFED4}">
      <dgm:prSet/>
      <dgm:spPr/>
      <dgm:t>
        <a:bodyPr/>
        <a:lstStyle/>
        <a:p>
          <a:endParaRPr lang="en-US"/>
        </a:p>
      </dgm:t>
    </dgm:pt>
    <dgm:pt modelId="{25CA2D06-343D-4AA4-A947-8DF3D024B055}" type="sibTrans" cxnId="{56E78435-152F-4050-A4C7-E14350CEFED4}">
      <dgm:prSet/>
      <dgm:spPr/>
      <dgm:t>
        <a:bodyPr/>
        <a:lstStyle/>
        <a:p>
          <a:endParaRPr lang="en-US"/>
        </a:p>
      </dgm:t>
    </dgm:pt>
    <dgm:pt modelId="{343F1050-DFEE-4073-B730-928D245EFF9B}">
      <dgm:prSet/>
      <dgm:spPr/>
      <dgm:t>
        <a:bodyPr/>
        <a:lstStyle/>
        <a:p>
          <a:r>
            <a:rPr lang="en-US" dirty="0"/>
            <a:t>Presented the revised draft to teachers/leaders at the 2022 Teaching and Learning CoLabs for feedback. </a:t>
          </a:r>
        </a:p>
      </dgm:t>
    </dgm:pt>
    <dgm:pt modelId="{FCD06483-8613-4EE9-9A68-D17E87722FE4}" type="parTrans" cxnId="{9751B2D2-BFE5-447C-BFC1-1A6982A4EDB3}">
      <dgm:prSet/>
      <dgm:spPr/>
      <dgm:t>
        <a:bodyPr/>
        <a:lstStyle/>
        <a:p>
          <a:endParaRPr lang="en-US"/>
        </a:p>
      </dgm:t>
    </dgm:pt>
    <dgm:pt modelId="{EA184047-A9B4-43CC-B7C7-6880E5CC076E}" type="sibTrans" cxnId="{9751B2D2-BFE5-447C-BFC1-1A6982A4EDB3}">
      <dgm:prSet/>
      <dgm:spPr/>
      <dgm:t>
        <a:bodyPr/>
        <a:lstStyle/>
        <a:p>
          <a:endParaRPr lang="en-US"/>
        </a:p>
      </dgm:t>
    </dgm:pt>
    <dgm:pt modelId="{88912BAC-AB2F-4FB5-9387-E3BA7D8422BB}" type="pres">
      <dgm:prSet presAssocID="{219CD63C-0750-4B87-A74A-D107A5DCB959}" presName="root" presStyleCnt="0">
        <dgm:presLayoutVars>
          <dgm:chMax/>
          <dgm:chPref/>
          <dgm:animLvl val="lvl"/>
        </dgm:presLayoutVars>
      </dgm:prSet>
      <dgm:spPr/>
    </dgm:pt>
    <dgm:pt modelId="{E2D3879F-9CC9-445D-A0D4-0ACF855CA9D5}" type="pres">
      <dgm:prSet presAssocID="{219CD63C-0750-4B87-A74A-D107A5DCB959}" presName="divider" presStyleLbl="fgAccFollowNode1" presStyleIdx="0" presStyleCnt="1"/>
      <dgm:spPr>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gm:spPr>
    </dgm:pt>
    <dgm:pt modelId="{75137B2E-A342-4482-A931-AA28AA737EA0}" type="pres">
      <dgm:prSet presAssocID="{219CD63C-0750-4B87-A74A-D107A5DCB959}" presName="nodes" presStyleCnt="0">
        <dgm:presLayoutVars>
          <dgm:chMax/>
          <dgm:chPref/>
          <dgm:animLvl val="lvl"/>
        </dgm:presLayoutVars>
      </dgm:prSet>
      <dgm:spPr/>
    </dgm:pt>
    <dgm:pt modelId="{78AEEB56-AA53-4148-9D34-43668338D1D9}" type="pres">
      <dgm:prSet presAssocID="{3FAB606D-68FB-46E7-9A4B-D7DEAF96C2B0}" presName="composite" presStyleCnt="0"/>
      <dgm:spPr/>
    </dgm:pt>
    <dgm:pt modelId="{664387FA-D5FE-4288-8F8A-BD494556D9B9}" type="pres">
      <dgm:prSet presAssocID="{3FAB606D-68FB-46E7-9A4B-D7DEAF96C2B0}" presName="L1TextContainer" presStyleLbl="revTx" presStyleIdx="0" presStyleCnt="4">
        <dgm:presLayoutVars>
          <dgm:chMax val="1"/>
          <dgm:chPref val="1"/>
          <dgm:bulletEnabled val="1"/>
        </dgm:presLayoutVars>
      </dgm:prSet>
      <dgm:spPr/>
    </dgm:pt>
    <dgm:pt modelId="{DF5FE3DF-E21B-4907-9249-2D7A2B23C93B}" type="pres">
      <dgm:prSet presAssocID="{3FAB606D-68FB-46E7-9A4B-D7DEAF96C2B0}" presName="L2TextContainerWrapper" presStyleCnt="0">
        <dgm:presLayoutVars>
          <dgm:chMax val="0"/>
          <dgm:chPref val="0"/>
          <dgm:bulletEnabled val="1"/>
        </dgm:presLayoutVars>
      </dgm:prSet>
      <dgm:spPr/>
    </dgm:pt>
    <dgm:pt modelId="{796EE952-ECFE-44C3-A7FF-7B9151B4E94A}" type="pres">
      <dgm:prSet presAssocID="{3FAB606D-68FB-46E7-9A4B-D7DEAF96C2B0}" presName="L2TextContainer" presStyleLbl="bgAcc1" presStyleIdx="0" presStyleCnt="4"/>
      <dgm:spPr/>
    </dgm:pt>
    <dgm:pt modelId="{8F42A7D2-71FD-48B4-BB96-AD352D5E859E}" type="pres">
      <dgm:prSet presAssocID="{3FAB606D-68FB-46E7-9A4B-D7DEAF96C2B0}" presName="FlexibleEmptyPlaceHolder" presStyleCnt="0"/>
      <dgm:spPr/>
    </dgm:pt>
    <dgm:pt modelId="{C009A756-2A82-40E2-A11E-78FB2F1CC96E}" type="pres">
      <dgm:prSet presAssocID="{3FAB606D-68FB-46E7-9A4B-D7DEAF96C2B0}"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FDC6CC6A-FA43-42E9-AA24-4185749D0796}" type="pres">
      <dgm:prSet presAssocID="{3FAB606D-68FB-46E7-9A4B-D7DEAF96C2B0}" presName="ConnectorPoint" presStyleLbl="alignNode1" presStyleIdx="0" presStyleCnt="4"/>
      <dgm:spPr/>
    </dgm:pt>
    <dgm:pt modelId="{459C1320-0094-4332-AC70-8B7ECE315DA0}" type="pres">
      <dgm:prSet presAssocID="{3FAB606D-68FB-46E7-9A4B-D7DEAF96C2B0}" presName="EmptyPlaceHolder" presStyleCnt="0"/>
      <dgm:spPr/>
    </dgm:pt>
    <dgm:pt modelId="{8514A033-0D52-4109-8CF0-A0AF6FCC3FB4}" type="pres">
      <dgm:prSet presAssocID="{164689A3-F620-45FB-850F-36550AB6842B}" presName="spaceBetweenRectangles" presStyleCnt="0"/>
      <dgm:spPr/>
    </dgm:pt>
    <dgm:pt modelId="{FB7CD02E-035A-4528-98AB-FE1CB6919962}" type="pres">
      <dgm:prSet presAssocID="{E883E1B8-F41C-432E-ADAE-EEDA9821FDBD}" presName="composite" presStyleCnt="0"/>
      <dgm:spPr/>
    </dgm:pt>
    <dgm:pt modelId="{F8E49D59-E5AA-4335-8560-A0B28B7A517E}" type="pres">
      <dgm:prSet presAssocID="{E883E1B8-F41C-432E-ADAE-EEDA9821FDBD}" presName="L1TextContainer" presStyleLbl="revTx" presStyleIdx="1" presStyleCnt="4">
        <dgm:presLayoutVars>
          <dgm:chMax val="1"/>
          <dgm:chPref val="1"/>
          <dgm:bulletEnabled val="1"/>
        </dgm:presLayoutVars>
      </dgm:prSet>
      <dgm:spPr/>
    </dgm:pt>
    <dgm:pt modelId="{16D2D0C1-3578-423C-B153-5434706C4327}" type="pres">
      <dgm:prSet presAssocID="{E883E1B8-F41C-432E-ADAE-EEDA9821FDBD}" presName="L2TextContainerWrapper" presStyleCnt="0">
        <dgm:presLayoutVars>
          <dgm:chMax val="0"/>
          <dgm:chPref val="0"/>
          <dgm:bulletEnabled val="1"/>
        </dgm:presLayoutVars>
      </dgm:prSet>
      <dgm:spPr/>
    </dgm:pt>
    <dgm:pt modelId="{957C0245-7A64-460E-99BB-4BAF10BDB739}" type="pres">
      <dgm:prSet presAssocID="{E883E1B8-F41C-432E-ADAE-EEDA9821FDBD}" presName="L2TextContainer" presStyleLbl="bgAcc1" presStyleIdx="1" presStyleCnt="4"/>
      <dgm:spPr/>
    </dgm:pt>
    <dgm:pt modelId="{4F2BFEE1-B218-46FB-867E-CA2AEF77DC06}" type="pres">
      <dgm:prSet presAssocID="{E883E1B8-F41C-432E-ADAE-EEDA9821FDBD}" presName="FlexibleEmptyPlaceHolder" presStyleCnt="0"/>
      <dgm:spPr/>
    </dgm:pt>
    <dgm:pt modelId="{D51A4FF6-9B2C-4458-A7AF-31B98C8ABD51}" type="pres">
      <dgm:prSet presAssocID="{E883E1B8-F41C-432E-ADAE-EEDA9821FDBD}" presName="ConnectLine" presStyleLbl="sibTrans1D1" presStyleIdx="1" presStyleCnt="4"/>
      <dgm:spPr>
        <a:noFill/>
        <a:ln w="6350" cap="flat" cmpd="sng" algn="ctr">
          <a:solidFill>
            <a:schemeClr val="accent5">
              <a:hueOff val="-2451115"/>
              <a:satOff val="-3409"/>
              <a:lumOff val="-1307"/>
              <a:alphaOff val="0"/>
            </a:schemeClr>
          </a:solidFill>
          <a:prstDash val="dash"/>
          <a:miter lim="800000"/>
        </a:ln>
        <a:effectLst/>
      </dgm:spPr>
    </dgm:pt>
    <dgm:pt modelId="{818202B2-5390-4BD7-8ED2-F40E2BC118ED}" type="pres">
      <dgm:prSet presAssocID="{E883E1B8-F41C-432E-ADAE-EEDA9821FDBD}" presName="ConnectorPoint" presStyleLbl="alignNode1" presStyleIdx="1" presStyleCnt="4"/>
      <dgm:spPr/>
    </dgm:pt>
    <dgm:pt modelId="{BEACD8E2-83D8-4951-A94B-8A547B847E31}" type="pres">
      <dgm:prSet presAssocID="{E883E1B8-F41C-432E-ADAE-EEDA9821FDBD}" presName="EmptyPlaceHolder" presStyleCnt="0"/>
      <dgm:spPr/>
    </dgm:pt>
    <dgm:pt modelId="{DC745CEA-AEE1-42E1-8659-927A86EF5516}" type="pres">
      <dgm:prSet presAssocID="{62671AD8-A679-46F6-A462-08D168FB3BA9}" presName="spaceBetweenRectangles" presStyleCnt="0"/>
      <dgm:spPr/>
    </dgm:pt>
    <dgm:pt modelId="{E747E4A1-058C-4ABE-8492-BF13A0B7FE14}" type="pres">
      <dgm:prSet presAssocID="{B5D7CD03-752A-41B9-9D68-13682B121FE7}" presName="composite" presStyleCnt="0"/>
      <dgm:spPr/>
    </dgm:pt>
    <dgm:pt modelId="{317FFCD0-51CE-433C-9FEA-2E170E182401}" type="pres">
      <dgm:prSet presAssocID="{B5D7CD03-752A-41B9-9D68-13682B121FE7}" presName="L1TextContainer" presStyleLbl="revTx" presStyleIdx="2" presStyleCnt="4">
        <dgm:presLayoutVars>
          <dgm:chMax val="1"/>
          <dgm:chPref val="1"/>
          <dgm:bulletEnabled val="1"/>
        </dgm:presLayoutVars>
      </dgm:prSet>
      <dgm:spPr/>
    </dgm:pt>
    <dgm:pt modelId="{4E90F7F0-0AA5-439F-A0CF-771996FFE0F0}" type="pres">
      <dgm:prSet presAssocID="{B5D7CD03-752A-41B9-9D68-13682B121FE7}" presName="L2TextContainerWrapper" presStyleCnt="0">
        <dgm:presLayoutVars>
          <dgm:chMax val="0"/>
          <dgm:chPref val="0"/>
          <dgm:bulletEnabled val="1"/>
        </dgm:presLayoutVars>
      </dgm:prSet>
      <dgm:spPr/>
    </dgm:pt>
    <dgm:pt modelId="{ED8C617F-6E63-4D4E-8E87-C848A44285D7}" type="pres">
      <dgm:prSet presAssocID="{B5D7CD03-752A-41B9-9D68-13682B121FE7}" presName="L2TextContainer" presStyleLbl="bgAcc1" presStyleIdx="2" presStyleCnt="4"/>
      <dgm:spPr/>
    </dgm:pt>
    <dgm:pt modelId="{84A198FF-1F33-4B1F-A1F2-203F72F50F74}" type="pres">
      <dgm:prSet presAssocID="{B5D7CD03-752A-41B9-9D68-13682B121FE7}" presName="FlexibleEmptyPlaceHolder" presStyleCnt="0"/>
      <dgm:spPr/>
    </dgm:pt>
    <dgm:pt modelId="{6664DF23-F611-41B3-BA08-9225BEBD7974}" type="pres">
      <dgm:prSet presAssocID="{B5D7CD03-752A-41B9-9D68-13682B121FE7}" presName="ConnectLine" presStyleLbl="sibTrans1D1" presStyleIdx="2" presStyleCnt="4"/>
      <dgm:spPr>
        <a:noFill/>
        <a:ln w="6350" cap="flat" cmpd="sng" algn="ctr">
          <a:solidFill>
            <a:schemeClr val="accent5">
              <a:hueOff val="-4902230"/>
              <a:satOff val="-6819"/>
              <a:lumOff val="-2615"/>
              <a:alphaOff val="0"/>
            </a:schemeClr>
          </a:solidFill>
          <a:prstDash val="dash"/>
          <a:miter lim="800000"/>
        </a:ln>
        <a:effectLst/>
      </dgm:spPr>
    </dgm:pt>
    <dgm:pt modelId="{A6C81E16-1CDD-4FEB-9293-E6B1E58C4496}" type="pres">
      <dgm:prSet presAssocID="{B5D7CD03-752A-41B9-9D68-13682B121FE7}" presName="ConnectorPoint" presStyleLbl="alignNode1" presStyleIdx="2" presStyleCnt="4"/>
      <dgm:spPr/>
    </dgm:pt>
    <dgm:pt modelId="{F9DE4FFF-D69B-4665-A151-9421681A04C0}" type="pres">
      <dgm:prSet presAssocID="{B5D7CD03-752A-41B9-9D68-13682B121FE7}" presName="EmptyPlaceHolder" presStyleCnt="0"/>
      <dgm:spPr/>
    </dgm:pt>
    <dgm:pt modelId="{3D083571-637D-4DA8-983E-DE4FBEA5BAD5}" type="pres">
      <dgm:prSet presAssocID="{059E2929-9B2F-40D4-920E-3FBBD4BE7123}" presName="spaceBetweenRectangles" presStyleCnt="0"/>
      <dgm:spPr/>
    </dgm:pt>
    <dgm:pt modelId="{40A549E7-2F05-4B9F-B061-D0077B50B322}" type="pres">
      <dgm:prSet presAssocID="{D678E593-D830-4516-AFEF-B90859248F93}" presName="composite" presStyleCnt="0"/>
      <dgm:spPr/>
    </dgm:pt>
    <dgm:pt modelId="{17C64F76-7778-4D73-A5FD-0754A4027E9F}" type="pres">
      <dgm:prSet presAssocID="{D678E593-D830-4516-AFEF-B90859248F93}" presName="L1TextContainer" presStyleLbl="revTx" presStyleIdx="3" presStyleCnt="4">
        <dgm:presLayoutVars>
          <dgm:chMax val="1"/>
          <dgm:chPref val="1"/>
          <dgm:bulletEnabled val="1"/>
        </dgm:presLayoutVars>
      </dgm:prSet>
      <dgm:spPr/>
    </dgm:pt>
    <dgm:pt modelId="{DB78EDE8-41A9-41DB-93E8-B9E57017E9CE}" type="pres">
      <dgm:prSet presAssocID="{D678E593-D830-4516-AFEF-B90859248F93}" presName="L2TextContainerWrapper" presStyleCnt="0">
        <dgm:presLayoutVars>
          <dgm:chMax val="0"/>
          <dgm:chPref val="0"/>
          <dgm:bulletEnabled val="1"/>
        </dgm:presLayoutVars>
      </dgm:prSet>
      <dgm:spPr/>
    </dgm:pt>
    <dgm:pt modelId="{C52AF1DA-1110-4004-BA5C-8FB7240A9796}" type="pres">
      <dgm:prSet presAssocID="{D678E593-D830-4516-AFEF-B90859248F93}" presName="L2TextContainer" presStyleLbl="bgAcc1" presStyleIdx="3" presStyleCnt="4"/>
      <dgm:spPr/>
    </dgm:pt>
    <dgm:pt modelId="{7D0729AB-72AF-4BF6-AB9E-812DF9A62D07}" type="pres">
      <dgm:prSet presAssocID="{D678E593-D830-4516-AFEF-B90859248F93}" presName="FlexibleEmptyPlaceHolder" presStyleCnt="0"/>
      <dgm:spPr/>
    </dgm:pt>
    <dgm:pt modelId="{1358382E-89A6-4008-8ADD-51E3BE32A4F0}" type="pres">
      <dgm:prSet presAssocID="{D678E593-D830-4516-AFEF-B90859248F93}" presName="ConnectLine" presStyleLbl="sibTrans1D1" presStyleIdx="3" presStyleCnt="4"/>
      <dgm:spPr>
        <a:noFill/>
        <a:ln w="6350" cap="flat" cmpd="sng" algn="ctr">
          <a:solidFill>
            <a:schemeClr val="accent5">
              <a:hueOff val="-7353344"/>
              <a:satOff val="-10228"/>
              <a:lumOff val="-3922"/>
              <a:alphaOff val="0"/>
            </a:schemeClr>
          </a:solidFill>
          <a:prstDash val="dash"/>
          <a:miter lim="800000"/>
        </a:ln>
        <a:effectLst/>
      </dgm:spPr>
    </dgm:pt>
    <dgm:pt modelId="{94445E1A-A61D-4CB2-B6B3-DAEF6A05D8B2}" type="pres">
      <dgm:prSet presAssocID="{D678E593-D830-4516-AFEF-B90859248F93}" presName="ConnectorPoint" presStyleLbl="alignNode1" presStyleIdx="3" presStyleCnt="4"/>
      <dgm:spPr/>
    </dgm:pt>
    <dgm:pt modelId="{8E2C7AE5-C9AC-464F-92AA-A937F43061AB}" type="pres">
      <dgm:prSet presAssocID="{D678E593-D830-4516-AFEF-B90859248F93}" presName="EmptyPlaceHolder" presStyleCnt="0"/>
      <dgm:spPr/>
    </dgm:pt>
  </dgm:ptLst>
  <dgm:cxnLst>
    <dgm:cxn modelId="{76861706-3110-433F-A12F-42E2F1DA9670}" srcId="{E883E1B8-F41C-432E-ADAE-EEDA9821FDBD}" destId="{DFB21411-7BD4-41D9-B6D5-14026A1AE1D6}" srcOrd="0" destOrd="0" parTransId="{7159F6EC-A939-424A-9DA4-52CE0C05CF34}" sibTransId="{3EEC035A-3798-4FF1-B72D-015FB02B1C11}"/>
    <dgm:cxn modelId="{2097D509-F748-48FC-B564-A0D974EA1DB9}" srcId="{219CD63C-0750-4B87-A74A-D107A5DCB959}" destId="{B5D7CD03-752A-41B9-9D68-13682B121FE7}" srcOrd="2" destOrd="0" parTransId="{55A1A540-493A-427D-A5F7-7F22A95C6BAB}" sibTransId="{059E2929-9B2F-40D4-920E-3FBBD4BE7123}"/>
    <dgm:cxn modelId="{56E78435-152F-4050-A4C7-E14350CEFED4}" srcId="{219CD63C-0750-4B87-A74A-D107A5DCB959}" destId="{D678E593-D830-4516-AFEF-B90859248F93}" srcOrd="3" destOrd="0" parTransId="{F448E8DD-1382-4FB6-8F01-C4345F55AEC8}" sibTransId="{25CA2D06-343D-4AA4-A947-8DF3D024B055}"/>
    <dgm:cxn modelId="{C53F7A41-AD3F-44C6-91C1-970CAC50A87F}" type="presOf" srcId="{343F1050-DFEE-4073-B730-928D245EFF9B}" destId="{C52AF1DA-1110-4004-BA5C-8FB7240A9796}" srcOrd="0" destOrd="0" presId="urn:microsoft.com/office/officeart/2016/7/layout/BasicTimeline"/>
    <dgm:cxn modelId="{B2872166-E276-4171-8376-ACF9FE315AFF}" type="presOf" srcId="{8FFF4642-67B2-44FC-82DF-2923699ED423}" destId="{796EE952-ECFE-44C3-A7FF-7B9151B4E94A}" srcOrd="0" destOrd="0" presId="urn:microsoft.com/office/officeart/2016/7/layout/BasicTimeline"/>
    <dgm:cxn modelId="{89C88D4A-FA02-41D5-8258-230DD8556A82}" type="presOf" srcId="{E883E1B8-F41C-432E-ADAE-EEDA9821FDBD}" destId="{F8E49D59-E5AA-4335-8560-A0B28B7A517E}" srcOrd="0" destOrd="0" presId="urn:microsoft.com/office/officeart/2016/7/layout/BasicTimeline"/>
    <dgm:cxn modelId="{7922EA4E-6D49-4E71-BA5C-1F4A1EA7ED1E}" srcId="{219CD63C-0750-4B87-A74A-D107A5DCB959}" destId="{E883E1B8-F41C-432E-ADAE-EEDA9821FDBD}" srcOrd="1" destOrd="0" parTransId="{97344558-7B4E-4AB2-9022-7C643CA30768}" sibTransId="{62671AD8-A679-46F6-A462-08D168FB3BA9}"/>
    <dgm:cxn modelId="{C8BC337B-78E5-4892-B3AD-BDAB8C4373E2}" srcId="{B5D7CD03-752A-41B9-9D68-13682B121FE7}" destId="{1E142C8D-B4C5-4A36-B214-47F4E764C5AF}" srcOrd="0" destOrd="0" parTransId="{B9D359F9-A868-4A63-B389-55451E396499}" sibTransId="{38A4FC6C-2CD2-4CEA-AF38-EFBB627A11A1}"/>
    <dgm:cxn modelId="{E1728C88-3D2A-41A6-B6BD-0AE987ED967A}" type="presOf" srcId="{DFB21411-7BD4-41D9-B6D5-14026A1AE1D6}" destId="{957C0245-7A64-460E-99BB-4BAF10BDB739}" srcOrd="0" destOrd="0" presId="urn:microsoft.com/office/officeart/2016/7/layout/BasicTimeline"/>
    <dgm:cxn modelId="{8143359A-73DF-40E1-9BE0-CC4BC1F01945}" type="presOf" srcId="{3FAB606D-68FB-46E7-9A4B-D7DEAF96C2B0}" destId="{664387FA-D5FE-4288-8F8A-BD494556D9B9}" srcOrd="0" destOrd="0" presId="urn:microsoft.com/office/officeart/2016/7/layout/BasicTimeline"/>
    <dgm:cxn modelId="{822788AD-4F4E-4E4C-9757-407006CA3CA0}" type="presOf" srcId="{219CD63C-0750-4B87-A74A-D107A5DCB959}" destId="{88912BAC-AB2F-4FB5-9387-E3BA7D8422BB}" srcOrd="0" destOrd="0" presId="urn:microsoft.com/office/officeart/2016/7/layout/BasicTimeline"/>
    <dgm:cxn modelId="{5BE43EAE-4F59-4148-982B-7A80BEF07470}" type="presOf" srcId="{1E142C8D-B4C5-4A36-B214-47F4E764C5AF}" destId="{ED8C617F-6E63-4D4E-8E87-C848A44285D7}" srcOrd="0" destOrd="0" presId="urn:microsoft.com/office/officeart/2016/7/layout/BasicTimeline"/>
    <dgm:cxn modelId="{0F010CB3-8A21-4498-AF24-B195FF2DA19A}" type="presOf" srcId="{D678E593-D830-4516-AFEF-B90859248F93}" destId="{17C64F76-7778-4D73-A5FD-0754A4027E9F}" srcOrd="0" destOrd="0" presId="urn:microsoft.com/office/officeart/2016/7/layout/BasicTimeline"/>
    <dgm:cxn modelId="{9751B2D2-BFE5-447C-BFC1-1A6982A4EDB3}" srcId="{D678E593-D830-4516-AFEF-B90859248F93}" destId="{343F1050-DFEE-4073-B730-928D245EFF9B}" srcOrd="0" destOrd="0" parTransId="{FCD06483-8613-4EE9-9A68-D17E87722FE4}" sibTransId="{EA184047-A9B4-43CC-B7C7-6880E5CC076E}"/>
    <dgm:cxn modelId="{6BD565D8-80F3-4B58-9492-41BD9A1613B5}" srcId="{3FAB606D-68FB-46E7-9A4B-D7DEAF96C2B0}" destId="{8FFF4642-67B2-44FC-82DF-2923699ED423}" srcOrd="0" destOrd="0" parTransId="{2FAC876F-338A-4433-88EE-3B094AB4E88C}" sibTransId="{38BA0980-4D2C-4306-A224-982C8994D43A}"/>
    <dgm:cxn modelId="{CC1F8CF8-7025-49F6-8069-5B2D2B2CA123}" srcId="{219CD63C-0750-4B87-A74A-D107A5DCB959}" destId="{3FAB606D-68FB-46E7-9A4B-D7DEAF96C2B0}" srcOrd="0" destOrd="0" parTransId="{7BDAD2B8-17FA-47E7-BFAB-31B052ABBE19}" sibTransId="{164689A3-F620-45FB-850F-36550AB6842B}"/>
    <dgm:cxn modelId="{134B1DFE-1D6B-4128-9A3C-60DFA6B261D1}" type="presOf" srcId="{B5D7CD03-752A-41B9-9D68-13682B121FE7}" destId="{317FFCD0-51CE-433C-9FEA-2E170E182401}" srcOrd="0" destOrd="0" presId="urn:microsoft.com/office/officeart/2016/7/layout/BasicTimeline"/>
    <dgm:cxn modelId="{A8FA2B81-B4A4-4F9D-AB0D-65C420BE13F1}" type="presParOf" srcId="{88912BAC-AB2F-4FB5-9387-E3BA7D8422BB}" destId="{E2D3879F-9CC9-445D-A0D4-0ACF855CA9D5}" srcOrd="0" destOrd="0" presId="urn:microsoft.com/office/officeart/2016/7/layout/BasicTimeline"/>
    <dgm:cxn modelId="{3ACAD180-BE3F-4301-B95B-B8671B7642B1}" type="presParOf" srcId="{88912BAC-AB2F-4FB5-9387-E3BA7D8422BB}" destId="{75137B2E-A342-4482-A931-AA28AA737EA0}" srcOrd="1" destOrd="0" presId="urn:microsoft.com/office/officeart/2016/7/layout/BasicTimeline"/>
    <dgm:cxn modelId="{43EFFA49-BADA-4DE9-BCF0-DE2544003614}" type="presParOf" srcId="{75137B2E-A342-4482-A931-AA28AA737EA0}" destId="{78AEEB56-AA53-4148-9D34-43668338D1D9}" srcOrd="0" destOrd="0" presId="urn:microsoft.com/office/officeart/2016/7/layout/BasicTimeline"/>
    <dgm:cxn modelId="{D5B1D0F6-4777-41BC-80EE-F3B82585B46E}" type="presParOf" srcId="{78AEEB56-AA53-4148-9D34-43668338D1D9}" destId="{664387FA-D5FE-4288-8F8A-BD494556D9B9}" srcOrd="0" destOrd="0" presId="urn:microsoft.com/office/officeart/2016/7/layout/BasicTimeline"/>
    <dgm:cxn modelId="{17F384A9-0C46-4225-B225-00D9B13CA71A}" type="presParOf" srcId="{78AEEB56-AA53-4148-9D34-43668338D1D9}" destId="{DF5FE3DF-E21B-4907-9249-2D7A2B23C93B}" srcOrd="1" destOrd="0" presId="urn:microsoft.com/office/officeart/2016/7/layout/BasicTimeline"/>
    <dgm:cxn modelId="{640CE80C-8A0D-4746-9FB0-35E2B0B33A92}" type="presParOf" srcId="{DF5FE3DF-E21B-4907-9249-2D7A2B23C93B}" destId="{796EE952-ECFE-44C3-A7FF-7B9151B4E94A}" srcOrd="0" destOrd="0" presId="urn:microsoft.com/office/officeart/2016/7/layout/BasicTimeline"/>
    <dgm:cxn modelId="{A18CE3CE-EEF9-47EE-B21A-CD7A00E28BFB}" type="presParOf" srcId="{DF5FE3DF-E21B-4907-9249-2D7A2B23C93B}" destId="{8F42A7D2-71FD-48B4-BB96-AD352D5E859E}" srcOrd="1" destOrd="0" presId="urn:microsoft.com/office/officeart/2016/7/layout/BasicTimeline"/>
    <dgm:cxn modelId="{3D0652CD-5CA2-4417-9FA3-E18479B60F80}" type="presParOf" srcId="{78AEEB56-AA53-4148-9D34-43668338D1D9}" destId="{C009A756-2A82-40E2-A11E-78FB2F1CC96E}" srcOrd="2" destOrd="0" presId="urn:microsoft.com/office/officeart/2016/7/layout/BasicTimeline"/>
    <dgm:cxn modelId="{39FB89B9-1272-4EF1-835B-7795F9078B80}" type="presParOf" srcId="{78AEEB56-AA53-4148-9D34-43668338D1D9}" destId="{FDC6CC6A-FA43-42E9-AA24-4185749D0796}" srcOrd="3" destOrd="0" presId="urn:microsoft.com/office/officeart/2016/7/layout/BasicTimeline"/>
    <dgm:cxn modelId="{8871CCA3-1EE6-4512-BF29-29FC60FDB2BB}" type="presParOf" srcId="{78AEEB56-AA53-4148-9D34-43668338D1D9}" destId="{459C1320-0094-4332-AC70-8B7ECE315DA0}" srcOrd="4" destOrd="0" presId="urn:microsoft.com/office/officeart/2016/7/layout/BasicTimeline"/>
    <dgm:cxn modelId="{22D6D368-47A3-4B55-A57E-BB84C77BF700}" type="presParOf" srcId="{75137B2E-A342-4482-A931-AA28AA737EA0}" destId="{8514A033-0D52-4109-8CF0-A0AF6FCC3FB4}" srcOrd="1" destOrd="0" presId="urn:microsoft.com/office/officeart/2016/7/layout/BasicTimeline"/>
    <dgm:cxn modelId="{30C227F9-7247-44C5-A047-A6151C6074D7}" type="presParOf" srcId="{75137B2E-A342-4482-A931-AA28AA737EA0}" destId="{FB7CD02E-035A-4528-98AB-FE1CB6919962}" srcOrd="2" destOrd="0" presId="urn:microsoft.com/office/officeart/2016/7/layout/BasicTimeline"/>
    <dgm:cxn modelId="{943D02DD-4D04-4700-9409-F84966BC1666}" type="presParOf" srcId="{FB7CD02E-035A-4528-98AB-FE1CB6919962}" destId="{F8E49D59-E5AA-4335-8560-A0B28B7A517E}" srcOrd="0" destOrd="0" presId="urn:microsoft.com/office/officeart/2016/7/layout/BasicTimeline"/>
    <dgm:cxn modelId="{7DBFE259-2AE4-4C61-979B-92E37E58CFFB}" type="presParOf" srcId="{FB7CD02E-035A-4528-98AB-FE1CB6919962}" destId="{16D2D0C1-3578-423C-B153-5434706C4327}" srcOrd="1" destOrd="0" presId="urn:microsoft.com/office/officeart/2016/7/layout/BasicTimeline"/>
    <dgm:cxn modelId="{61AE54C1-F58B-490C-990C-C3388791F57B}" type="presParOf" srcId="{16D2D0C1-3578-423C-B153-5434706C4327}" destId="{957C0245-7A64-460E-99BB-4BAF10BDB739}" srcOrd="0" destOrd="0" presId="urn:microsoft.com/office/officeart/2016/7/layout/BasicTimeline"/>
    <dgm:cxn modelId="{20CFE816-B7FA-4B42-A84D-28ECC4CAAA25}" type="presParOf" srcId="{16D2D0C1-3578-423C-B153-5434706C4327}" destId="{4F2BFEE1-B218-46FB-867E-CA2AEF77DC06}" srcOrd="1" destOrd="0" presId="urn:microsoft.com/office/officeart/2016/7/layout/BasicTimeline"/>
    <dgm:cxn modelId="{3DCC130E-42A4-47B0-9FE1-868306A48025}" type="presParOf" srcId="{FB7CD02E-035A-4528-98AB-FE1CB6919962}" destId="{D51A4FF6-9B2C-4458-A7AF-31B98C8ABD51}" srcOrd="2" destOrd="0" presId="urn:microsoft.com/office/officeart/2016/7/layout/BasicTimeline"/>
    <dgm:cxn modelId="{D04C485B-8EBE-4B85-BEF2-D28596E7CBF3}" type="presParOf" srcId="{FB7CD02E-035A-4528-98AB-FE1CB6919962}" destId="{818202B2-5390-4BD7-8ED2-F40E2BC118ED}" srcOrd="3" destOrd="0" presId="urn:microsoft.com/office/officeart/2016/7/layout/BasicTimeline"/>
    <dgm:cxn modelId="{4C8DF2CC-2593-40B2-BB8C-5C97A1ED5B13}" type="presParOf" srcId="{FB7CD02E-035A-4528-98AB-FE1CB6919962}" destId="{BEACD8E2-83D8-4951-A94B-8A547B847E31}" srcOrd="4" destOrd="0" presId="urn:microsoft.com/office/officeart/2016/7/layout/BasicTimeline"/>
    <dgm:cxn modelId="{56ED0015-5E1E-410D-8ECD-22CAAD0CDA91}" type="presParOf" srcId="{75137B2E-A342-4482-A931-AA28AA737EA0}" destId="{DC745CEA-AEE1-42E1-8659-927A86EF5516}" srcOrd="3" destOrd="0" presId="urn:microsoft.com/office/officeart/2016/7/layout/BasicTimeline"/>
    <dgm:cxn modelId="{9A615BC4-412E-4CBD-B4C5-0287660FF9FF}" type="presParOf" srcId="{75137B2E-A342-4482-A931-AA28AA737EA0}" destId="{E747E4A1-058C-4ABE-8492-BF13A0B7FE14}" srcOrd="4" destOrd="0" presId="urn:microsoft.com/office/officeart/2016/7/layout/BasicTimeline"/>
    <dgm:cxn modelId="{B55FDD12-4E59-4D03-BBE9-A54C7485E1BF}" type="presParOf" srcId="{E747E4A1-058C-4ABE-8492-BF13A0B7FE14}" destId="{317FFCD0-51CE-433C-9FEA-2E170E182401}" srcOrd="0" destOrd="0" presId="urn:microsoft.com/office/officeart/2016/7/layout/BasicTimeline"/>
    <dgm:cxn modelId="{1A2EE790-0085-4B4F-9066-A064D5374898}" type="presParOf" srcId="{E747E4A1-058C-4ABE-8492-BF13A0B7FE14}" destId="{4E90F7F0-0AA5-439F-A0CF-771996FFE0F0}" srcOrd="1" destOrd="0" presId="urn:microsoft.com/office/officeart/2016/7/layout/BasicTimeline"/>
    <dgm:cxn modelId="{71569D3C-A488-4676-8EEB-E9AE8FC7FA0E}" type="presParOf" srcId="{4E90F7F0-0AA5-439F-A0CF-771996FFE0F0}" destId="{ED8C617F-6E63-4D4E-8E87-C848A44285D7}" srcOrd="0" destOrd="0" presId="urn:microsoft.com/office/officeart/2016/7/layout/BasicTimeline"/>
    <dgm:cxn modelId="{8C2F8D82-77FD-4DB7-BD27-6669AE0F23A9}" type="presParOf" srcId="{4E90F7F0-0AA5-439F-A0CF-771996FFE0F0}" destId="{84A198FF-1F33-4B1F-A1F2-203F72F50F74}" srcOrd="1" destOrd="0" presId="urn:microsoft.com/office/officeart/2016/7/layout/BasicTimeline"/>
    <dgm:cxn modelId="{0D0B5EA3-9B4D-4ED2-9B14-6D2EC8F13F7E}" type="presParOf" srcId="{E747E4A1-058C-4ABE-8492-BF13A0B7FE14}" destId="{6664DF23-F611-41B3-BA08-9225BEBD7974}" srcOrd="2" destOrd="0" presId="urn:microsoft.com/office/officeart/2016/7/layout/BasicTimeline"/>
    <dgm:cxn modelId="{EC6C8729-D287-4404-A4DA-083FDEBCCF68}" type="presParOf" srcId="{E747E4A1-058C-4ABE-8492-BF13A0B7FE14}" destId="{A6C81E16-1CDD-4FEB-9293-E6B1E58C4496}" srcOrd="3" destOrd="0" presId="urn:microsoft.com/office/officeart/2016/7/layout/BasicTimeline"/>
    <dgm:cxn modelId="{D3D9F8D1-03DF-475A-BC37-4457942BFCF2}" type="presParOf" srcId="{E747E4A1-058C-4ABE-8492-BF13A0B7FE14}" destId="{F9DE4FFF-D69B-4665-A151-9421681A04C0}" srcOrd="4" destOrd="0" presId="urn:microsoft.com/office/officeart/2016/7/layout/BasicTimeline"/>
    <dgm:cxn modelId="{3ED9CB79-4353-43AB-9792-D201D46F86F2}" type="presParOf" srcId="{75137B2E-A342-4482-A931-AA28AA737EA0}" destId="{3D083571-637D-4DA8-983E-DE4FBEA5BAD5}" srcOrd="5" destOrd="0" presId="urn:microsoft.com/office/officeart/2016/7/layout/BasicTimeline"/>
    <dgm:cxn modelId="{11A3E266-8B43-4CF5-AFE5-FCD087FC81B0}" type="presParOf" srcId="{75137B2E-A342-4482-A931-AA28AA737EA0}" destId="{40A549E7-2F05-4B9F-B061-D0077B50B322}" srcOrd="6" destOrd="0" presId="urn:microsoft.com/office/officeart/2016/7/layout/BasicTimeline"/>
    <dgm:cxn modelId="{E633A014-BEDC-41D6-9FF6-26AC9522D212}" type="presParOf" srcId="{40A549E7-2F05-4B9F-B061-D0077B50B322}" destId="{17C64F76-7778-4D73-A5FD-0754A4027E9F}" srcOrd="0" destOrd="0" presId="urn:microsoft.com/office/officeart/2016/7/layout/BasicTimeline"/>
    <dgm:cxn modelId="{127FF997-281C-4354-9933-0EBFA3AB5552}" type="presParOf" srcId="{40A549E7-2F05-4B9F-B061-D0077B50B322}" destId="{DB78EDE8-41A9-41DB-93E8-B9E57017E9CE}" srcOrd="1" destOrd="0" presId="urn:microsoft.com/office/officeart/2016/7/layout/BasicTimeline"/>
    <dgm:cxn modelId="{8A8D0D9B-A2CA-44AB-A218-F7DE8E07476A}" type="presParOf" srcId="{DB78EDE8-41A9-41DB-93E8-B9E57017E9CE}" destId="{C52AF1DA-1110-4004-BA5C-8FB7240A9796}" srcOrd="0" destOrd="0" presId="urn:microsoft.com/office/officeart/2016/7/layout/BasicTimeline"/>
    <dgm:cxn modelId="{CE5F1DDE-C56C-44EC-A43C-36E3D8B64349}" type="presParOf" srcId="{DB78EDE8-41A9-41DB-93E8-B9E57017E9CE}" destId="{7D0729AB-72AF-4BF6-AB9E-812DF9A62D07}" srcOrd="1" destOrd="0" presId="urn:microsoft.com/office/officeart/2016/7/layout/BasicTimeline"/>
    <dgm:cxn modelId="{0FD7C1AC-2749-4FCC-A5AC-7200F840CD09}" type="presParOf" srcId="{40A549E7-2F05-4B9F-B061-D0077B50B322}" destId="{1358382E-89A6-4008-8ADD-51E3BE32A4F0}" srcOrd="2" destOrd="0" presId="urn:microsoft.com/office/officeart/2016/7/layout/BasicTimeline"/>
    <dgm:cxn modelId="{E56E816A-C393-4E2C-81F3-032CA7474C78}" type="presParOf" srcId="{40A549E7-2F05-4B9F-B061-D0077B50B322}" destId="{94445E1A-A61D-4CB2-B6B3-DAEF6A05D8B2}" srcOrd="3" destOrd="0" presId="urn:microsoft.com/office/officeart/2016/7/layout/BasicTimeline"/>
    <dgm:cxn modelId="{627D92A6-E336-4204-8386-8E12E5AECC97}" type="presParOf" srcId="{40A549E7-2F05-4B9F-B061-D0077B50B322}" destId="{8E2C7AE5-C9AC-464F-92AA-A937F43061A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9CD63C-0750-4B87-A74A-D107A5DCB959}" type="doc">
      <dgm:prSet loTypeId="urn:microsoft.com/office/officeart/2016/7/layout/BasicTimeline" loCatId="process" qsTypeId="urn:microsoft.com/office/officeart/2005/8/quickstyle/simple5" qsCatId="simple" csTypeId="urn:microsoft.com/office/officeart/2005/8/colors/colorful5" csCatId="colorful" phldr="1"/>
      <dgm:spPr/>
      <dgm:t>
        <a:bodyPr/>
        <a:lstStyle/>
        <a:p>
          <a:endParaRPr lang="en-US"/>
        </a:p>
      </dgm:t>
    </dgm:pt>
    <dgm:pt modelId="{3FAB606D-68FB-46E7-9A4B-D7DEAF96C2B0}">
      <dgm:prSet/>
      <dgm:spPr/>
      <dgm:t>
        <a:bodyPr/>
        <a:lstStyle/>
        <a:p>
          <a:pPr>
            <a:defRPr b="1"/>
          </a:pPr>
          <a:r>
            <a:rPr lang="en-US" dirty="0"/>
            <a:t>Sept-Dec 2022</a:t>
          </a:r>
        </a:p>
      </dgm:t>
    </dgm:pt>
    <dgm:pt modelId="{7BDAD2B8-17FA-47E7-BFAB-31B052ABBE19}" type="parTrans" cxnId="{CC1F8CF8-7025-49F6-8069-5B2D2B2CA123}">
      <dgm:prSet/>
      <dgm:spPr/>
      <dgm:t>
        <a:bodyPr/>
        <a:lstStyle/>
        <a:p>
          <a:endParaRPr lang="en-US"/>
        </a:p>
      </dgm:t>
    </dgm:pt>
    <dgm:pt modelId="{164689A3-F620-45FB-850F-36550AB6842B}" type="sibTrans" cxnId="{CC1F8CF8-7025-49F6-8069-5B2D2B2CA123}">
      <dgm:prSet/>
      <dgm:spPr/>
      <dgm:t>
        <a:bodyPr/>
        <a:lstStyle/>
        <a:p>
          <a:endParaRPr lang="en-US"/>
        </a:p>
      </dgm:t>
    </dgm:pt>
    <dgm:pt modelId="{8FFF4642-67B2-44FC-82DF-2923699ED423}">
      <dgm:prSet/>
      <dgm:spPr/>
      <dgm:t>
        <a:bodyPr/>
        <a:lstStyle/>
        <a:p>
          <a:r>
            <a:rPr lang="en-US" dirty="0"/>
            <a:t>New members to the cohort. Looked at the feedback from the CoLabs to make changes.</a:t>
          </a:r>
        </a:p>
      </dgm:t>
    </dgm:pt>
    <dgm:pt modelId="{2FAC876F-338A-4433-88EE-3B094AB4E88C}" type="parTrans" cxnId="{6BD565D8-80F3-4B58-9492-41BD9A1613B5}">
      <dgm:prSet/>
      <dgm:spPr/>
      <dgm:t>
        <a:bodyPr/>
        <a:lstStyle/>
        <a:p>
          <a:endParaRPr lang="en-US"/>
        </a:p>
      </dgm:t>
    </dgm:pt>
    <dgm:pt modelId="{38BA0980-4D2C-4306-A224-982C8994D43A}" type="sibTrans" cxnId="{6BD565D8-80F3-4B58-9492-41BD9A1613B5}">
      <dgm:prSet/>
      <dgm:spPr/>
      <dgm:t>
        <a:bodyPr/>
        <a:lstStyle/>
        <a:p>
          <a:endParaRPr lang="en-US"/>
        </a:p>
      </dgm:t>
    </dgm:pt>
    <dgm:pt modelId="{E883E1B8-F41C-432E-ADAE-EEDA9821FDBD}">
      <dgm:prSet/>
      <dgm:spPr/>
      <dgm:t>
        <a:bodyPr/>
        <a:lstStyle/>
        <a:p>
          <a:pPr>
            <a:defRPr b="1"/>
          </a:pPr>
          <a:r>
            <a:rPr lang="en-US" dirty="0"/>
            <a:t>Jan-May 2023</a:t>
          </a:r>
        </a:p>
      </dgm:t>
    </dgm:pt>
    <dgm:pt modelId="{97344558-7B4E-4AB2-9022-7C643CA30768}" type="parTrans" cxnId="{7922EA4E-6D49-4E71-BA5C-1F4A1EA7ED1E}">
      <dgm:prSet/>
      <dgm:spPr/>
      <dgm:t>
        <a:bodyPr/>
        <a:lstStyle/>
        <a:p>
          <a:endParaRPr lang="en-US"/>
        </a:p>
      </dgm:t>
    </dgm:pt>
    <dgm:pt modelId="{62671AD8-A679-46F6-A462-08D168FB3BA9}" type="sibTrans" cxnId="{7922EA4E-6D49-4E71-BA5C-1F4A1EA7ED1E}">
      <dgm:prSet/>
      <dgm:spPr/>
      <dgm:t>
        <a:bodyPr/>
        <a:lstStyle/>
        <a:p>
          <a:endParaRPr lang="en-US"/>
        </a:p>
      </dgm:t>
    </dgm:pt>
    <dgm:pt modelId="{DFB21411-7BD4-41D9-B6D5-14026A1AE1D6}">
      <dgm:prSet/>
      <dgm:spPr/>
      <dgm:t>
        <a:bodyPr/>
        <a:lstStyle/>
        <a:p>
          <a:r>
            <a:rPr lang="en-US" dirty="0"/>
            <a:t>Revised sections of the framework to add the write-read connection, systems and structures, and instructional practices.</a:t>
          </a:r>
        </a:p>
      </dgm:t>
    </dgm:pt>
    <dgm:pt modelId="{7159F6EC-A939-424A-9DA4-52CE0C05CF34}" type="parTrans" cxnId="{76861706-3110-433F-A12F-42E2F1DA9670}">
      <dgm:prSet/>
      <dgm:spPr/>
      <dgm:t>
        <a:bodyPr/>
        <a:lstStyle/>
        <a:p>
          <a:endParaRPr lang="en-US"/>
        </a:p>
      </dgm:t>
    </dgm:pt>
    <dgm:pt modelId="{3EEC035A-3798-4FF1-B72D-015FB02B1C11}" type="sibTrans" cxnId="{76861706-3110-433F-A12F-42E2F1DA9670}">
      <dgm:prSet/>
      <dgm:spPr/>
      <dgm:t>
        <a:bodyPr/>
        <a:lstStyle/>
        <a:p>
          <a:endParaRPr lang="en-US"/>
        </a:p>
      </dgm:t>
    </dgm:pt>
    <dgm:pt modelId="{B5D7CD03-752A-41B9-9D68-13682B121FE7}">
      <dgm:prSet/>
      <dgm:spPr/>
      <dgm:t>
        <a:bodyPr/>
        <a:lstStyle/>
        <a:p>
          <a:pPr>
            <a:defRPr b="1"/>
          </a:pPr>
          <a:r>
            <a:rPr lang="en-US" dirty="0"/>
            <a:t>June 2023</a:t>
          </a:r>
        </a:p>
      </dgm:t>
    </dgm:pt>
    <dgm:pt modelId="{55A1A540-493A-427D-A5F7-7F22A95C6BAB}" type="parTrans" cxnId="{2097D509-F748-48FC-B564-A0D974EA1DB9}">
      <dgm:prSet/>
      <dgm:spPr/>
      <dgm:t>
        <a:bodyPr/>
        <a:lstStyle/>
        <a:p>
          <a:endParaRPr lang="en-US"/>
        </a:p>
      </dgm:t>
    </dgm:pt>
    <dgm:pt modelId="{059E2929-9B2F-40D4-920E-3FBBD4BE7123}" type="sibTrans" cxnId="{2097D509-F748-48FC-B564-A0D974EA1DB9}">
      <dgm:prSet/>
      <dgm:spPr/>
      <dgm:t>
        <a:bodyPr/>
        <a:lstStyle/>
        <a:p>
          <a:endParaRPr lang="en-US"/>
        </a:p>
      </dgm:t>
    </dgm:pt>
    <dgm:pt modelId="{1E142C8D-B4C5-4A36-B214-47F4E764C5AF}">
      <dgm:prSet/>
      <dgm:spPr/>
      <dgm:t>
        <a:bodyPr/>
        <a:lstStyle/>
        <a:p>
          <a:r>
            <a:rPr lang="en-US" dirty="0"/>
            <a:t>Presented the current draft at the 2023 Teaching and Learning CoLabs</a:t>
          </a:r>
        </a:p>
      </dgm:t>
    </dgm:pt>
    <dgm:pt modelId="{B9D359F9-A868-4A63-B389-55451E396499}" type="parTrans" cxnId="{C8BC337B-78E5-4892-B3AD-BDAB8C4373E2}">
      <dgm:prSet/>
      <dgm:spPr/>
      <dgm:t>
        <a:bodyPr/>
        <a:lstStyle/>
        <a:p>
          <a:endParaRPr lang="en-US"/>
        </a:p>
      </dgm:t>
    </dgm:pt>
    <dgm:pt modelId="{38A4FC6C-2CD2-4CEA-AF38-EFBB627A11A1}" type="sibTrans" cxnId="{C8BC337B-78E5-4892-B3AD-BDAB8C4373E2}">
      <dgm:prSet/>
      <dgm:spPr/>
      <dgm:t>
        <a:bodyPr/>
        <a:lstStyle/>
        <a:p>
          <a:endParaRPr lang="en-US"/>
        </a:p>
      </dgm:t>
    </dgm:pt>
    <dgm:pt modelId="{D678E593-D830-4516-AFEF-B90859248F93}">
      <dgm:prSet/>
      <dgm:spPr/>
      <dgm:t>
        <a:bodyPr/>
        <a:lstStyle/>
        <a:p>
          <a:pPr>
            <a:defRPr b="1"/>
          </a:pPr>
          <a:r>
            <a:rPr lang="en-US" dirty="0"/>
            <a:t>July 2023</a:t>
          </a:r>
        </a:p>
      </dgm:t>
    </dgm:pt>
    <dgm:pt modelId="{F448E8DD-1382-4FB6-8F01-C4345F55AEC8}" type="parTrans" cxnId="{56E78435-152F-4050-A4C7-E14350CEFED4}">
      <dgm:prSet/>
      <dgm:spPr/>
      <dgm:t>
        <a:bodyPr/>
        <a:lstStyle/>
        <a:p>
          <a:endParaRPr lang="en-US"/>
        </a:p>
      </dgm:t>
    </dgm:pt>
    <dgm:pt modelId="{25CA2D06-343D-4AA4-A947-8DF3D024B055}" type="sibTrans" cxnId="{56E78435-152F-4050-A4C7-E14350CEFED4}">
      <dgm:prSet/>
      <dgm:spPr/>
      <dgm:t>
        <a:bodyPr/>
        <a:lstStyle/>
        <a:p>
          <a:endParaRPr lang="en-US"/>
        </a:p>
      </dgm:t>
    </dgm:pt>
    <dgm:pt modelId="{343F1050-DFEE-4073-B730-928D245EFF9B}">
      <dgm:prSet/>
      <dgm:spPr/>
      <dgm:t>
        <a:bodyPr/>
        <a:lstStyle/>
        <a:p>
          <a:r>
            <a:rPr lang="en-US" dirty="0"/>
            <a:t>Released the current draft Framework on the CDE website</a:t>
          </a:r>
        </a:p>
      </dgm:t>
    </dgm:pt>
    <dgm:pt modelId="{FCD06483-8613-4EE9-9A68-D17E87722FE4}" type="parTrans" cxnId="{9751B2D2-BFE5-447C-BFC1-1A6982A4EDB3}">
      <dgm:prSet/>
      <dgm:spPr/>
      <dgm:t>
        <a:bodyPr/>
        <a:lstStyle/>
        <a:p>
          <a:endParaRPr lang="en-US"/>
        </a:p>
      </dgm:t>
    </dgm:pt>
    <dgm:pt modelId="{EA184047-A9B4-43CC-B7C7-6880E5CC076E}" type="sibTrans" cxnId="{9751B2D2-BFE5-447C-BFC1-1A6982A4EDB3}">
      <dgm:prSet/>
      <dgm:spPr/>
      <dgm:t>
        <a:bodyPr/>
        <a:lstStyle/>
        <a:p>
          <a:endParaRPr lang="en-US"/>
        </a:p>
      </dgm:t>
    </dgm:pt>
    <dgm:pt modelId="{88912BAC-AB2F-4FB5-9387-E3BA7D8422BB}" type="pres">
      <dgm:prSet presAssocID="{219CD63C-0750-4B87-A74A-D107A5DCB959}" presName="root" presStyleCnt="0">
        <dgm:presLayoutVars>
          <dgm:chMax/>
          <dgm:chPref/>
          <dgm:animLvl val="lvl"/>
        </dgm:presLayoutVars>
      </dgm:prSet>
      <dgm:spPr/>
    </dgm:pt>
    <dgm:pt modelId="{E2D3879F-9CC9-445D-A0D4-0ACF855CA9D5}" type="pres">
      <dgm:prSet presAssocID="{219CD63C-0750-4B87-A74A-D107A5DCB959}" presName="divider" presStyleLbl="fgAccFollowNode1" presStyleIdx="0" presStyleCnt="1"/>
      <dgm:spPr>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gm:spPr>
    </dgm:pt>
    <dgm:pt modelId="{75137B2E-A342-4482-A931-AA28AA737EA0}" type="pres">
      <dgm:prSet presAssocID="{219CD63C-0750-4B87-A74A-D107A5DCB959}" presName="nodes" presStyleCnt="0">
        <dgm:presLayoutVars>
          <dgm:chMax/>
          <dgm:chPref/>
          <dgm:animLvl val="lvl"/>
        </dgm:presLayoutVars>
      </dgm:prSet>
      <dgm:spPr/>
    </dgm:pt>
    <dgm:pt modelId="{78AEEB56-AA53-4148-9D34-43668338D1D9}" type="pres">
      <dgm:prSet presAssocID="{3FAB606D-68FB-46E7-9A4B-D7DEAF96C2B0}" presName="composite" presStyleCnt="0"/>
      <dgm:spPr/>
    </dgm:pt>
    <dgm:pt modelId="{664387FA-D5FE-4288-8F8A-BD494556D9B9}" type="pres">
      <dgm:prSet presAssocID="{3FAB606D-68FB-46E7-9A4B-D7DEAF96C2B0}" presName="L1TextContainer" presStyleLbl="revTx" presStyleIdx="0" presStyleCnt="4">
        <dgm:presLayoutVars>
          <dgm:chMax val="1"/>
          <dgm:chPref val="1"/>
          <dgm:bulletEnabled val="1"/>
        </dgm:presLayoutVars>
      </dgm:prSet>
      <dgm:spPr/>
    </dgm:pt>
    <dgm:pt modelId="{DF5FE3DF-E21B-4907-9249-2D7A2B23C93B}" type="pres">
      <dgm:prSet presAssocID="{3FAB606D-68FB-46E7-9A4B-D7DEAF96C2B0}" presName="L2TextContainerWrapper" presStyleCnt="0">
        <dgm:presLayoutVars>
          <dgm:chMax val="0"/>
          <dgm:chPref val="0"/>
          <dgm:bulletEnabled val="1"/>
        </dgm:presLayoutVars>
      </dgm:prSet>
      <dgm:spPr/>
    </dgm:pt>
    <dgm:pt modelId="{796EE952-ECFE-44C3-A7FF-7B9151B4E94A}" type="pres">
      <dgm:prSet presAssocID="{3FAB606D-68FB-46E7-9A4B-D7DEAF96C2B0}" presName="L2TextContainer" presStyleLbl="bgAcc1" presStyleIdx="0" presStyleCnt="4"/>
      <dgm:spPr/>
    </dgm:pt>
    <dgm:pt modelId="{8F42A7D2-71FD-48B4-BB96-AD352D5E859E}" type="pres">
      <dgm:prSet presAssocID="{3FAB606D-68FB-46E7-9A4B-D7DEAF96C2B0}" presName="FlexibleEmptyPlaceHolder" presStyleCnt="0"/>
      <dgm:spPr/>
    </dgm:pt>
    <dgm:pt modelId="{C009A756-2A82-40E2-A11E-78FB2F1CC96E}" type="pres">
      <dgm:prSet presAssocID="{3FAB606D-68FB-46E7-9A4B-D7DEAF96C2B0}"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FDC6CC6A-FA43-42E9-AA24-4185749D0796}" type="pres">
      <dgm:prSet presAssocID="{3FAB606D-68FB-46E7-9A4B-D7DEAF96C2B0}" presName="ConnectorPoint" presStyleLbl="alignNode1" presStyleIdx="0" presStyleCnt="4"/>
      <dgm:spPr/>
    </dgm:pt>
    <dgm:pt modelId="{459C1320-0094-4332-AC70-8B7ECE315DA0}" type="pres">
      <dgm:prSet presAssocID="{3FAB606D-68FB-46E7-9A4B-D7DEAF96C2B0}" presName="EmptyPlaceHolder" presStyleCnt="0"/>
      <dgm:spPr/>
    </dgm:pt>
    <dgm:pt modelId="{8514A033-0D52-4109-8CF0-A0AF6FCC3FB4}" type="pres">
      <dgm:prSet presAssocID="{164689A3-F620-45FB-850F-36550AB6842B}" presName="spaceBetweenRectangles" presStyleCnt="0"/>
      <dgm:spPr/>
    </dgm:pt>
    <dgm:pt modelId="{FB7CD02E-035A-4528-98AB-FE1CB6919962}" type="pres">
      <dgm:prSet presAssocID="{E883E1B8-F41C-432E-ADAE-EEDA9821FDBD}" presName="composite" presStyleCnt="0"/>
      <dgm:spPr/>
    </dgm:pt>
    <dgm:pt modelId="{F8E49D59-E5AA-4335-8560-A0B28B7A517E}" type="pres">
      <dgm:prSet presAssocID="{E883E1B8-F41C-432E-ADAE-EEDA9821FDBD}" presName="L1TextContainer" presStyleLbl="revTx" presStyleIdx="1" presStyleCnt="4">
        <dgm:presLayoutVars>
          <dgm:chMax val="1"/>
          <dgm:chPref val="1"/>
          <dgm:bulletEnabled val="1"/>
        </dgm:presLayoutVars>
      </dgm:prSet>
      <dgm:spPr/>
    </dgm:pt>
    <dgm:pt modelId="{16D2D0C1-3578-423C-B153-5434706C4327}" type="pres">
      <dgm:prSet presAssocID="{E883E1B8-F41C-432E-ADAE-EEDA9821FDBD}" presName="L2TextContainerWrapper" presStyleCnt="0">
        <dgm:presLayoutVars>
          <dgm:chMax val="0"/>
          <dgm:chPref val="0"/>
          <dgm:bulletEnabled val="1"/>
        </dgm:presLayoutVars>
      </dgm:prSet>
      <dgm:spPr/>
    </dgm:pt>
    <dgm:pt modelId="{957C0245-7A64-460E-99BB-4BAF10BDB739}" type="pres">
      <dgm:prSet presAssocID="{E883E1B8-F41C-432E-ADAE-EEDA9821FDBD}" presName="L2TextContainer" presStyleLbl="bgAcc1" presStyleIdx="1" presStyleCnt="4"/>
      <dgm:spPr/>
    </dgm:pt>
    <dgm:pt modelId="{4F2BFEE1-B218-46FB-867E-CA2AEF77DC06}" type="pres">
      <dgm:prSet presAssocID="{E883E1B8-F41C-432E-ADAE-EEDA9821FDBD}" presName="FlexibleEmptyPlaceHolder" presStyleCnt="0"/>
      <dgm:spPr/>
    </dgm:pt>
    <dgm:pt modelId="{D51A4FF6-9B2C-4458-A7AF-31B98C8ABD51}" type="pres">
      <dgm:prSet presAssocID="{E883E1B8-F41C-432E-ADAE-EEDA9821FDBD}" presName="ConnectLine" presStyleLbl="sibTrans1D1" presStyleIdx="1" presStyleCnt="4"/>
      <dgm:spPr>
        <a:noFill/>
        <a:ln w="6350" cap="flat" cmpd="sng" algn="ctr">
          <a:solidFill>
            <a:schemeClr val="accent5">
              <a:hueOff val="-2451115"/>
              <a:satOff val="-3409"/>
              <a:lumOff val="-1307"/>
              <a:alphaOff val="0"/>
            </a:schemeClr>
          </a:solidFill>
          <a:prstDash val="dash"/>
          <a:miter lim="800000"/>
        </a:ln>
        <a:effectLst/>
      </dgm:spPr>
    </dgm:pt>
    <dgm:pt modelId="{818202B2-5390-4BD7-8ED2-F40E2BC118ED}" type="pres">
      <dgm:prSet presAssocID="{E883E1B8-F41C-432E-ADAE-EEDA9821FDBD}" presName="ConnectorPoint" presStyleLbl="alignNode1" presStyleIdx="1" presStyleCnt="4"/>
      <dgm:spPr/>
    </dgm:pt>
    <dgm:pt modelId="{BEACD8E2-83D8-4951-A94B-8A547B847E31}" type="pres">
      <dgm:prSet presAssocID="{E883E1B8-F41C-432E-ADAE-EEDA9821FDBD}" presName="EmptyPlaceHolder" presStyleCnt="0"/>
      <dgm:spPr/>
    </dgm:pt>
    <dgm:pt modelId="{DC745CEA-AEE1-42E1-8659-927A86EF5516}" type="pres">
      <dgm:prSet presAssocID="{62671AD8-A679-46F6-A462-08D168FB3BA9}" presName="spaceBetweenRectangles" presStyleCnt="0"/>
      <dgm:spPr/>
    </dgm:pt>
    <dgm:pt modelId="{E747E4A1-058C-4ABE-8492-BF13A0B7FE14}" type="pres">
      <dgm:prSet presAssocID="{B5D7CD03-752A-41B9-9D68-13682B121FE7}" presName="composite" presStyleCnt="0"/>
      <dgm:spPr/>
    </dgm:pt>
    <dgm:pt modelId="{317FFCD0-51CE-433C-9FEA-2E170E182401}" type="pres">
      <dgm:prSet presAssocID="{B5D7CD03-752A-41B9-9D68-13682B121FE7}" presName="L1TextContainer" presStyleLbl="revTx" presStyleIdx="2" presStyleCnt="4">
        <dgm:presLayoutVars>
          <dgm:chMax val="1"/>
          <dgm:chPref val="1"/>
          <dgm:bulletEnabled val="1"/>
        </dgm:presLayoutVars>
      </dgm:prSet>
      <dgm:spPr/>
    </dgm:pt>
    <dgm:pt modelId="{4E90F7F0-0AA5-439F-A0CF-771996FFE0F0}" type="pres">
      <dgm:prSet presAssocID="{B5D7CD03-752A-41B9-9D68-13682B121FE7}" presName="L2TextContainerWrapper" presStyleCnt="0">
        <dgm:presLayoutVars>
          <dgm:chMax val="0"/>
          <dgm:chPref val="0"/>
          <dgm:bulletEnabled val="1"/>
        </dgm:presLayoutVars>
      </dgm:prSet>
      <dgm:spPr/>
    </dgm:pt>
    <dgm:pt modelId="{ED8C617F-6E63-4D4E-8E87-C848A44285D7}" type="pres">
      <dgm:prSet presAssocID="{B5D7CD03-752A-41B9-9D68-13682B121FE7}" presName="L2TextContainer" presStyleLbl="bgAcc1" presStyleIdx="2" presStyleCnt="4"/>
      <dgm:spPr/>
    </dgm:pt>
    <dgm:pt modelId="{84A198FF-1F33-4B1F-A1F2-203F72F50F74}" type="pres">
      <dgm:prSet presAssocID="{B5D7CD03-752A-41B9-9D68-13682B121FE7}" presName="FlexibleEmptyPlaceHolder" presStyleCnt="0"/>
      <dgm:spPr/>
    </dgm:pt>
    <dgm:pt modelId="{6664DF23-F611-41B3-BA08-9225BEBD7974}" type="pres">
      <dgm:prSet presAssocID="{B5D7CD03-752A-41B9-9D68-13682B121FE7}" presName="ConnectLine" presStyleLbl="sibTrans1D1" presStyleIdx="2" presStyleCnt="4"/>
      <dgm:spPr>
        <a:noFill/>
        <a:ln w="6350" cap="flat" cmpd="sng" algn="ctr">
          <a:solidFill>
            <a:schemeClr val="accent5">
              <a:hueOff val="-4902230"/>
              <a:satOff val="-6819"/>
              <a:lumOff val="-2615"/>
              <a:alphaOff val="0"/>
            </a:schemeClr>
          </a:solidFill>
          <a:prstDash val="dash"/>
          <a:miter lim="800000"/>
        </a:ln>
        <a:effectLst/>
      </dgm:spPr>
    </dgm:pt>
    <dgm:pt modelId="{A6C81E16-1CDD-4FEB-9293-E6B1E58C4496}" type="pres">
      <dgm:prSet presAssocID="{B5D7CD03-752A-41B9-9D68-13682B121FE7}" presName="ConnectorPoint" presStyleLbl="alignNode1" presStyleIdx="2" presStyleCnt="4"/>
      <dgm:spPr/>
    </dgm:pt>
    <dgm:pt modelId="{F9DE4FFF-D69B-4665-A151-9421681A04C0}" type="pres">
      <dgm:prSet presAssocID="{B5D7CD03-752A-41B9-9D68-13682B121FE7}" presName="EmptyPlaceHolder" presStyleCnt="0"/>
      <dgm:spPr/>
    </dgm:pt>
    <dgm:pt modelId="{3D083571-637D-4DA8-983E-DE4FBEA5BAD5}" type="pres">
      <dgm:prSet presAssocID="{059E2929-9B2F-40D4-920E-3FBBD4BE7123}" presName="spaceBetweenRectangles" presStyleCnt="0"/>
      <dgm:spPr/>
    </dgm:pt>
    <dgm:pt modelId="{40A549E7-2F05-4B9F-B061-D0077B50B322}" type="pres">
      <dgm:prSet presAssocID="{D678E593-D830-4516-AFEF-B90859248F93}" presName="composite" presStyleCnt="0"/>
      <dgm:spPr/>
    </dgm:pt>
    <dgm:pt modelId="{17C64F76-7778-4D73-A5FD-0754A4027E9F}" type="pres">
      <dgm:prSet presAssocID="{D678E593-D830-4516-AFEF-B90859248F93}" presName="L1TextContainer" presStyleLbl="revTx" presStyleIdx="3" presStyleCnt="4">
        <dgm:presLayoutVars>
          <dgm:chMax val="1"/>
          <dgm:chPref val="1"/>
          <dgm:bulletEnabled val="1"/>
        </dgm:presLayoutVars>
      </dgm:prSet>
      <dgm:spPr/>
    </dgm:pt>
    <dgm:pt modelId="{DB78EDE8-41A9-41DB-93E8-B9E57017E9CE}" type="pres">
      <dgm:prSet presAssocID="{D678E593-D830-4516-AFEF-B90859248F93}" presName="L2TextContainerWrapper" presStyleCnt="0">
        <dgm:presLayoutVars>
          <dgm:chMax val="0"/>
          <dgm:chPref val="0"/>
          <dgm:bulletEnabled val="1"/>
        </dgm:presLayoutVars>
      </dgm:prSet>
      <dgm:spPr/>
    </dgm:pt>
    <dgm:pt modelId="{C52AF1DA-1110-4004-BA5C-8FB7240A9796}" type="pres">
      <dgm:prSet presAssocID="{D678E593-D830-4516-AFEF-B90859248F93}" presName="L2TextContainer" presStyleLbl="bgAcc1" presStyleIdx="3" presStyleCnt="4"/>
      <dgm:spPr/>
    </dgm:pt>
    <dgm:pt modelId="{7D0729AB-72AF-4BF6-AB9E-812DF9A62D07}" type="pres">
      <dgm:prSet presAssocID="{D678E593-D830-4516-AFEF-B90859248F93}" presName="FlexibleEmptyPlaceHolder" presStyleCnt="0"/>
      <dgm:spPr/>
    </dgm:pt>
    <dgm:pt modelId="{1358382E-89A6-4008-8ADD-51E3BE32A4F0}" type="pres">
      <dgm:prSet presAssocID="{D678E593-D830-4516-AFEF-B90859248F93}" presName="ConnectLine" presStyleLbl="sibTrans1D1" presStyleIdx="3" presStyleCnt="4"/>
      <dgm:spPr>
        <a:noFill/>
        <a:ln w="6350" cap="flat" cmpd="sng" algn="ctr">
          <a:solidFill>
            <a:schemeClr val="accent5">
              <a:hueOff val="-7353344"/>
              <a:satOff val="-10228"/>
              <a:lumOff val="-3922"/>
              <a:alphaOff val="0"/>
            </a:schemeClr>
          </a:solidFill>
          <a:prstDash val="dash"/>
          <a:miter lim="800000"/>
        </a:ln>
        <a:effectLst/>
      </dgm:spPr>
    </dgm:pt>
    <dgm:pt modelId="{94445E1A-A61D-4CB2-B6B3-DAEF6A05D8B2}" type="pres">
      <dgm:prSet presAssocID="{D678E593-D830-4516-AFEF-B90859248F93}" presName="ConnectorPoint" presStyleLbl="alignNode1" presStyleIdx="3" presStyleCnt="4"/>
      <dgm:spPr/>
    </dgm:pt>
    <dgm:pt modelId="{8E2C7AE5-C9AC-464F-92AA-A937F43061AB}" type="pres">
      <dgm:prSet presAssocID="{D678E593-D830-4516-AFEF-B90859248F93}" presName="EmptyPlaceHolder" presStyleCnt="0"/>
      <dgm:spPr/>
    </dgm:pt>
  </dgm:ptLst>
  <dgm:cxnLst>
    <dgm:cxn modelId="{76861706-3110-433F-A12F-42E2F1DA9670}" srcId="{E883E1B8-F41C-432E-ADAE-EEDA9821FDBD}" destId="{DFB21411-7BD4-41D9-B6D5-14026A1AE1D6}" srcOrd="0" destOrd="0" parTransId="{7159F6EC-A939-424A-9DA4-52CE0C05CF34}" sibTransId="{3EEC035A-3798-4FF1-B72D-015FB02B1C11}"/>
    <dgm:cxn modelId="{2097D509-F748-48FC-B564-A0D974EA1DB9}" srcId="{219CD63C-0750-4B87-A74A-D107A5DCB959}" destId="{B5D7CD03-752A-41B9-9D68-13682B121FE7}" srcOrd="2" destOrd="0" parTransId="{55A1A540-493A-427D-A5F7-7F22A95C6BAB}" sibTransId="{059E2929-9B2F-40D4-920E-3FBBD4BE7123}"/>
    <dgm:cxn modelId="{56E78435-152F-4050-A4C7-E14350CEFED4}" srcId="{219CD63C-0750-4B87-A74A-D107A5DCB959}" destId="{D678E593-D830-4516-AFEF-B90859248F93}" srcOrd="3" destOrd="0" parTransId="{F448E8DD-1382-4FB6-8F01-C4345F55AEC8}" sibTransId="{25CA2D06-343D-4AA4-A947-8DF3D024B055}"/>
    <dgm:cxn modelId="{C53F7A41-AD3F-44C6-91C1-970CAC50A87F}" type="presOf" srcId="{343F1050-DFEE-4073-B730-928D245EFF9B}" destId="{C52AF1DA-1110-4004-BA5C-8FB7240A9796}" srcOrd="0" destOrd="0" presId="urn:microsoft.com/office/officeart/2016/7/layout/BasicTimeline"/>
    <dgm:cxn modelId="{B2872166-E276-4171-8376-ACF9FE315AFF}" type="presOf" srcId="{8FFF4642-67B2-44FC-82DF-2923699ED423}" destId="{796EE952-ECFE-44C3-A7FF-7B9151B4E94A}" srcOrd="0" destOrd="0" presId="urn:microsoft.com/office/officeart/2016/7/layout/BasicTimeline"/>
    <dgm:cxn modelId="{89C88D4A-FA02-41D5-8258-230DD8556A82}" type="presOf" srcId="{E883E1B8-F41C-432E-ADAE-EEDA9821FDBD}" destId="{F8E49D59-E5AA-4335-8560-A0B28B7A517E}" srcOrd="0" destOrd="0" presId="urn:microsoft.com/office/officeart/2016/7/layout/BasicTimeline"/>
    <dgm:cxn modelId="{7922EA4E-6D49-4E71-BA5C-1F4A1EA7ED1E}" srcId="{219CD63C-0750-4B87-A74A-D107A5DCB959}" destId="{E883E1B8-F41C-432E-ADAE-EEDA9821FDBD}" srcOrd="1" destOrd="0" parTransId="{97344558-7B4E-4AB2-9022-7C643CA30768}" sibTransId="{62671AD8-A679-46F6-A462-08D168FB3BA9}"/>
    <dgm:cxn modelId="{C8BC337B-78E5-4892-B3AD-BDAB8C4373E2}" srcId="{B5D7CD03-752A-41B9-9D68-13682B121FE7}" destId="{1E142C8D-B4C5-4A36-B214-47F4E764C5AF}" srcOrd="0" destOrd="0" parTransId="{B9D359F9-A868-4A63-B389-55451E396499}" sibTransId="{38A4FC6C-2CD2-4CEA-AF38-EFBB627A11A1}"/>
    <dgm:cxn modelId="{E1728C88-3D2A-41A6-B6BD-0AE987ED967A}" type="presOf" srcId="{DFB21411-7BD4-41D9-B6D5-14026A1AE1D6}" destId="{957C0245-7A64-460E-99BB-4BAF10BDB739}" srcOrd="0" destOrd="0" presId="urn:microsoft.com/office/officeart/2016/7/layout/BasicTimeline"/>
    <dgm:cxn modelId="{8143359A-73DF-40E1-9BE0-CC4BC1F01945}" type="presOf" srcId="{3FAB606D-68FB-46E7-9A4B-D7DEAF96C2B0}" destId="{664387FA-D5FE-4288-8F8A-BD494556D9B9}" srcOrd="0" destOrd="0" presId="urn:microsoft.com/office/officeart/2016/7/layout/BasicTimeline"/>
    <dgm:cxn modelId="{822788AD-4F4E-4E4C-9757-407006CA3CA0}" type="presOf" srcId="{219CD63C-0750-4B87-A74A-D107A5DCB959}" destId="{88912BAC-AB2F-4FB5-9387-E3BA7D8422BB}" srcOrd="0" destOrd="0" presId="urn:microsoft.com/office/officeart/2016/7/layout/BasicTimeline"/>
    <dgm:cxn modelId="{5BE43EAE-4F59-4148-982B-7A80BEF07470}" type="presOf" srcId="{1E142C8D-B4C5-4A36-B214-47F4E764C5AF}" destId="{ED8C617F-6E63-4D4E-8E87-C848A44285D7}" srcOrd="0" destOrd="0" presId="urn:microsoft.com/office/officeart/2016/7/layout/BasicTimeline"/>
    <dgm:cxn modelId="{0F010CB3-8A21-4498-AF24-B195FF2DA19A}" type="presOf" srcId="{D678E593-D830-4516-AFEF-B90859248F93}" destId="{17C64F76-7778-4D73-A5FD-0754A4027E9F}" srcOrd="0" destOrd="0" presId="urn:microsoft.com/office/officeart/2016/7/layout/BasicTimeline"/>
    <dgm:cxn modelId="{9751B2D2-BFE5-447C-BFC1-1A6982A4EDB3}" srcId="{D678E593-D830-4516-AFEF-B90859248F93}" destId="{343F1050-DFEE-4073-B730-928D245EFF9B}" srcOrd="0" destOrd="0" parTransId="{FCD06483-8613-4EE9-9A68-D17E87722FE4}" sibTransId="{EA184047-A9B4-43CC-B7C7-6880E5CC076E}"/>
    <dgm:cxn modelId="{6BD565D8-80F3-4B58-9492-41BD9A1613B5}" srcId="{3FAB606D-68FB-46E7-9A4B-D7DEAF96C2B0}" destId="{8FFF4642-67B2-44FC-82DF-2923699ED423}" srcOrd="0" destOrd="0" parTransId="{2FAC876F-338A-4433-88EE-3B094AB4E88C}" sibTransId="{38BA0980-4D2C-4306-A224-982C8994D43A}"/>
    <dgm:cxn modelId="{CC1F8CF8-7025-49F6-8069-5B2D2B2CA123}" srcId="{219CD63C-0750-4B87-A74A-D107A5DCB959}" destId="{3FAB606D-68FB-46E7-9A4B-D7DEAF96C2B0}" srcOrd="0" destOrd="0" parTransId="{7BDAD2B8-17FA-47E7-BFAB-31B052ABBE19}" sibTransId="{164689A3-F620-45FB-850F-36550AB6842B}"/>
    <dgm:cxn modelId="{134B1DFE-1D6B-4128-9A3C-60DFA6B261D1}" type="presOf" srcId="{B5D7CD03-752A-41B9-9D68-13682B121FE7}" destId="{317FFCD0-51CE-433C-9FEA-2E170E182401}" srcOrd="0" destOrd="0" presId="urn:microsoft.com/office/officeart/2016/7/layout/BasicTimeline"/>
    <dgm:cxn modelId="{A8FA2B81-B4A4-4F9D-AB0D-65C420BE13F1}" type="presParOf" srcId="{88912BAC-AB2F-4FB5-9387-E3BA7D8422BB}" destId="{E2D3879F-9CC9-445D-A0D4-0ACF855CA9D5}" srcOrd="0" destOrd="0" presId="urn:microsoft.com/office/officeart/2016/7/layout/BasicTimeline"/>
    <dgm:cxn modelId="{3ACAD180-BE3F-4301-B95B-B8671B7642B1}" type="presParOf" srcId="{88912BAC-AB2F-4FB5-9387-E3BA7D8422BB}" destId="{75137B2E-A342-4482-A931-AA28AA737EA0}" srcOrd="1" destOrd="0" presId="urn:microsoft.com/office/officeart/2016/7/layout/BasicTimeline"/>
    <dgm:cxn modelId="{43EFFA49-BADA-4DE9-BCF0-DE2544003614}" type="presParOf" srcId="{75137B2E-A342-4482-A931-AA28AA737EA0}" destId="{78AEEB56-AA53-4148-9D34-43668338D1D9}" srcOrd="0" destOrd="0" presId="urn:microsoft.com/office/officeart/2016/7/layout/BasicTimeline"/>
    <dgm:cxn modelId="{D5B1D0F6-4777-41BC-80EE-F3B82585B46E}" type="presParOf" srcId="{78AEEB56-AA53-4148-9D34-43668338D1D9}" destId="{664387FA-D5FE-4288-8F8A-BD494556D9B9}" srcOrd="0" destOrd="0" presId="urn:microsoft.com/office/officeart/2016/7/layout/BasicTimeline"/>
    <dgm:cxn modelId="{17F384A9-0C46-4225-B225-00D9B13CA71A}" type="presParOf" srcId="{78AEEB56-AA53-4148-9D34-43668338D1D9}" destId="{DF5FE3DF-E21B-4907-9249-2D7A2B23C93B}" srcOrd="1" destOrd="0" presId="urn:microsoft.com/office/officeart/2016/7/layout/BasicTimeline"/>
    <dgm:cxn modelId="{640CE80C-8A0D-4746-9FB0-35E2B0B33A92}" type="presParOf" srcId="{DF5FE3DF-E21B-4907-9249-2D7A2B23C93B}" destId="{796EE952-ECFE-44C3-A7FF-7B9151B4E94A}" srcOrd="0" destOrd="0" presId="urn:microsoft.com/office/officeart/2016/7/layout/BasicTimeline"/>
    <dgm:cxn modelId="{A18CE3CE-EEF9-47EE-B21A-CD7A00E28BFB}" type="presParOf" srcId="{DF5FE3DF-E21B-4907-9249-2D7A2B23C93B}" destId="{8F42A7D2-71FD-48B4-BB96-AD352D5E859E}" srcOrd="1" destOrd="0" presId="urn:microsoft.com/office/officeart/2016/7/layout/BasicTimeline"/>
    <dgm:cxn modelId="{3D0652CD-5CA2-4417-9FA3-E18479B60F80}" type="presParOf" srcId="{78AEEB56-AA53-4148-9D34-43668338D1D9}" destId="{C009A756-2A82-40E2-A11E-78FB2F1CC96E}" srcOrd="2" destOrd="0" presId="urn:microsoft.com/office/officeart/2016/7/layout/BasicTimeline"/>
    <dgm:cxn modelId="{39FB89B9-1272-4EF1-835B-7795F9078B80}" type="presParOf" srcId="{78AEEB56-AA53-4148-9D34-43668338D1D9}" destId="{FDC6CC6A-FA43-42E9-AA24-4185749D0796}" srcOrd="3" destOrd="0" presId="urn:microsoft.com/office/officeart/2016/7/layout/BasicTimeline"/>
    <dgm:cxn modelId="{8871CCA3-1EE6-4512-BF29-29FC60FDB2BB}" type="presParOf" srcId="{78AEEB56-AA53-4148-9D34-43668338D1D9}" destId="{459C1320-0094-4332-AC70-8B7ECE315DA0}" srcOrd="4" destOrd="0" presId="urn:microsoft.com/office/officeart/2016/7/layout/BasicTimeline"/>
    <dgm:cxn modelId="{22D6D368-47A3-4B55-A57E-BB84C77BF700}" type="presParOf" srcId="{75137B2E-A342-4482-A931-AA28AA737EA0}" destId="{8514A033-0D52-4109-8CF0-A0AF6FCC3FB4}" srcOrd="1" destOrd="0" presId="urn:microsoft.com/office/officeart/2016/7/layout/BasicTimeline"/>
    <dgm:cxn modelId="{30C227F9-7247-44C5-A047-A6151C6074D7}" type="presParOf" srcId="{75137B2E-A342-4482-A931-AA28AA737EA0}" destId="{FB7CD02E-035A-4528-98AB-FE1CB6919962}" srcOrd="2" destOrd="0" presId="urn:microsoft.com/office/officeart/2016/7/layout/BasicTimeline"/>
    <dgm:cxn modelId="{943D02DD-4D04-4700-9409-F84966BC1666}" type="presParOf" srcId="{FB7CD02E-035A-4528-98AB-FE1CB6919962}" destId="{F8E49D59-E5AA-4335-8560-A0B28B7A517E}" srcOrd="0" destOrd="0" presId="urn:microsoft.com/office/officeart/2016/7/layout/BasicTimeline"/>
    <dgm:cxn modelId="{7DBFE259-2AE4-4C61-979B-92E37E58CFFB}" type="presParOf" srcId="{FB7CD02E-035A-4528-98AB-FE1CB6919962}" destId="{16D2D0C1-3578-423C-B153-5434706C4327}" srcOrd="1" destOrd="0" presId="urn:microsoft.com/office/officeart/2016/7/layout/BasicTimeline"/>
    <dgm:cxn modelId="{61AE54C1-F58B-490C-990C-C3388791F57B}" type="presParOf" srcId="{16D2D0C1-3578-423C-B153-5434706C4327}" destId="{957C0245-7A64-460E-99BB-4BAF10BDB739}" srcOrd="0" destOrd="0" presId="urn:microsoft.com/office/officeart/2016/7/layout/BasicTimeline"/>
    <dgm:cxn modelId="{20CFE816-B7FA-4B42-A84D-28ECC4CAAA25}" type="presParOf" srcId="{16D2D0C1-3578-423C-B153-5434706C4327}" destId="{4F2BFEE1-B218-46FB-867E-CA2AEF77DC06}" srcOrd="1" destOrd="0" presId="urn:microsoft.com/office/officeart/2016/7/layout/BasicTimeline"/>
    <dgm:cxn modelId="{3DCC130E-42A4-47B0-9FE1-868306A48025}" type="presParOf" srcId="{FB7CD02E-035A-4528-98AB-FE1CB6919962}" destId="{D51A4FF6-9B2C-4458-A7AF-31B98C8ABD51}" srcOrd="2" destOrd="0" presId="urn:microsoft.com/office/officeart/2016/7/layout/BasicTimeline"/>
    <dgm:cxn modelId="{D04C485B-8EBE-4B85-BEF2-D28596E7CBF3}" type="presParOf" srcId="{FB7CD02E-035A-4528-98AB-FE1CB6919962}" destId="{818202B2-5390-4BD7-8ED2-F40E2BC118ED}" srcOrd="3" destOrd="0" presId="urn:microsoft.com/office/officeart/2016/7/layout/BasicTimeline"/>
    <dgm:cxn modelId="{4C8DF2CC-2593-40B2-BB8C-5C97A1ED5B13}" type="presParOf" srcId="{FB7CD02E-035A-4528-98AB-FE1CB6919962}" destId="{BEACD8E2-83D8-4951-A94B-8A547B847E31}" srcOrd="4" destOrd="0" presId="urn:microsoft.com/office/officeart/2016/7/layout/BasicTimeline"/>
    <dgm:cxn modelId="{56ED0015-5E1E-410D-8ECD-22CAAD0CDA91}" type="presParOf" srcId="{75137B2E-A342-4482-A931-AA28AA737EA0}" destId="{DC745CEA-AEE1-42E1-8659-927A86EF5516}" srcOrd="3" destOrd="0" presId="urn:microsoft.com/office/officeart/2016/7/layout/BasicTimeline"/>
    <dgm:cxn modelId="{9A615BC4-412E-4CBD-B4C5-0287660FF9FF}" type="presParOf" srcId="{75137B2E-A342-4482-A931-AA28AA737EA0}" destId="{E747E4A1-058C-4ABE-8492-BF13A0B7FE14}" srcOrd="4" destOrd="0" presId="urn:microsoft.com/office/officeart/2016/7/layout/BasicTimeline"/>
    <dgm:cxn modelId="{B55FDD12-4E59-4D03-BBE9-A54C7485E1BF}" type="presParOf" srcId="{E747E4A1-058C-4ABE-8492-BF13A0B7FE14}" destId="{317FFCD0-51CE-433C-9FEA-2E170E182401}" srcOrd="0" destOrd="0" presId="urn:microsoft.com/office/officeart/2016/7/layout/BasicTimeline"/>
    <dgm:cxn modelId="{1A2EE790-0085-4B4F-9066-A064D5374898}" type="presParOf" srcId="{E747E4A1-058C-4ABE-8492-BF13A0B7FE14}" destId="{4E90F7F0-0AA5-439F-A0CF-771996FFE0F0}" srcOrd="1" destOrd="0" presId="urn:microsoft.com/office/officeart/2016/7/layout/BasicTimeline"/>
    <dgm:cxn modelId="{71569D3C-A488-4676-8EEB-E9AE8FC7FA0E}" type="presParOf" srcId="{4E90F7F0-0AA5-439F-A0CF-771996FFE0F0}" destId="{ED8C617F-6E63-4D4E-8E87-C848A44285D7}" srcOrd="0" destOrd="0" presId="urn:microsoft.com/office/officeart/2016/7/layout/BasicTimeline"/>
    <dgm:cxn modelId="{8C2F8D82-77FD-4DB7-BD27-6669AE0F23A9}" type="presParOf" srcId="{4E90F7F0-0AA5-439F-A0CF-771996FFE0F0}" destId="{84A198FF-1F33-4B1F-A1F2-203F72F50F74}" srcOrd="1" destOrd="0" presId="urn:microsoft.com/office/officeart/2016/7/layout/BasicTimeline"/>
    <dgm:cxn modelId="{0D0B5EA3-9B4D-4ED2-9B14-6D2EC8F13F7E}" type="presParOf" srcId="{E747E4A1-058C-4ABE-8492-BF13A0B7FE14}" destId="{6664DF23-F611-41B3-BA08-9225BEBD7974}" srcOrd="2" destOrd="0" presId="urn:microsoft.com/office/officeart/2016/7/layout/BasicTimeline"/>
    <dgm:cxn modelId="{EC6C8729-D287-4404-A4DA-083FDEBCCF68}" type="presParOf" srcId="{E747E4A1-058C-4ABE-8492-BF13A0B7FE14}" destId="{A6C81E16-1CDD-4FEB-9293-E6B1E58C4496}" srcOrd="3" destOrd="0" presId="urn:microsoft.com/office/officeart/2016/7/layout/BasicTimeline"/>
    <dgm:cxn modelId="{D3D9F8D1-03DF-475A-BC37-4457942BFCF2}" type="presParOf" srcId="{E747E4A1-058C-4ABE-8492-BF13A0B7FE14}" destId="{F9DE4FFF-D69B-4665-A151-9421681A04C0}" srcOrd="4" destOrd="0" presId="urn:microsoft.com/office/officeart/2016/7/layout/BasicTimeline"/>
    <dgm:cxn modelId="{3ED9CB79-4353-43AB-9792-D201D46F86F2}" type="presParOf" srcId="{75137B2E-A342-4482-A931-AA28AA737EA0}" destId="{3D083571-637D-4DA8-983E-DE4FBEA5BAD5}" srcOrd="5" destOrd="0" presId="urn:microsoft.com/office/officeart/2016/7/layout/BasicTimeline"/>
    <dgm:cxn modelId="{11A3E266-8B43-4CF5-AFE5-FCD087FC81B0}" type="presParOf" srcId="{75137B2E-A342-4482-A931-AA28AA737EA0}" destId="{40A549E7-2F05-4B9F-B061-D0077B50B322}" srcOrd="6" destOrd="0" presId="urn:microsoft.com/office/officeart/2016/7/layout/BasicTimeline"/>
    <dgm:cxn modelId="{E633A014-BEDC-41D6-9FF6-26AC9522D212}" type="presParOf" srcId="{40A549E7-2F05-4B9F-B061-D0077B50B322}" destId="{17C64F76-7778-4D73-A5FD-0754A4027E9F}" srcOrd="0" destOrd="0" presId="urn:microsoft.com/office/officeart/2016/7/layout/BasicTimeline"/>
    <dgm:cxn modelId="{127FF997-281C-4354-9933-0EBFA3AB5552}" type="presParOf" srcId="{40A549E7-2F05-4B9F-B061-D0077B50B322}" destId="{DB78EDE8-41A9-41DB-93E8-B9E57017E9CE}" srcOrd="1" destOrd="0" presId="urn:microsoft.com/office/officeart/2016/7/layout/BasicTimeline"/>
    <dgm:cxn modelId="{8A8D0D9B-A2CA-44AB-A218-F7DE8E07476A}" type="presParOf" srcId="{DB78EDE8-41A9-41DB-93E8-B9E57017E9CE}" destId="{C52AF1DA-1110-4004-BA5C-8FB7240A9796}" srcOrd="0" destOrd="0" presId="urn:microsoft.com/office/officeart/2016/7/layout/BasicTimeline"/>
    <dgm:cxn modelId="{CE5F1DDE-C56C-44EC-A43C-36E3D8B64349}" type="presParOf" srcId="{DB78EDE8-41A9-41DB-93E8-B9E57017E9CE}" destId="{7D0729AB-72AF-4BF6-AB9E-812DF9A62D07}" srcOrd="1" destOrd="0" presId="urn:microsoft.com/office/officeart/2016/7/layout/BasicTimeline"/>
    <dgm:cxn modelId="{0FD7C1AC-2749-4FCC-A5AC-7200F840CD09}" type="presParOf" srcId="{40A549E7-2F05-4B9F-B061-D0077B50B322}" destId="{1358382E-89A6-4008-8ADD-51E3BE32A4F0}" srcOrd="2" destOrd="0" presId="urn:microsoft.com/office/officeart/2016/7/layout/BasicTimeline"/>
    <dgm:cxn modelId="{E56E816A-C393-4E2C-81F3-032CA7474C78}" type="presParOf" srcId="{40A549E7-2F05-4B9F-B061-D0077B50B322}" destId="{94445E1A-A61D-4CB2-B6B3-DAEF6A05D8B2}" srcOrd="3" destOrd="0" presId="urn:microsoft.com/office/officeart/2016/7/layout/BasicTimeline"/>
    <dgm:cxn modelId="{627D92A6-E336-4204-8386-8E12E5AECC97}" type="presParOf" srcId="{40A549E7-2F05-4B9F-B061-D0077B50B322}" destId="{8E2C7AE5-C9AC-464F-92AA-A937F43061A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3879F-9CC9-445D-A0D4-0ACF855CA9D5}">
      <dsp:nvSpPr>
        <dsp:cNvPr id="0" name=""/>
        <dsp:cNvSpPr/>
      </dsp:nvSpPr>
      <dsp:spPr>
        <a:xfrm>
          <a:off x="0" y="2206260"/>
          <a:ext cx="5164356" cy="0"/>
        </a:xfrm>
        <a:prstGeom prst="lin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664387FA-D5FE-4288-8F8A-BD494556D9B9}">
      <dsp:nvSpPr>
        <dsp:cNvPr id="0" name=""/>
        <dsp:cNvSpPr/>
      </dsp:nvSpPr>
      <dsp:spPr>
        <a:xfrm>
          <a:off x="114558" y="2369523"/>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Feb. 2021</a:t>
          </a:r>
        </a:p>
      </dsp:txBody>
      <dsp:txXfrm>
        <a:off x="114558" y="2369523"/>
        <a:ext cx="1657637" cy="498614"/>
      </dsp:txXfrm>
    </dsp:sp>
    <dsp:sp modelId="{796EE952-ECFE-44C3-A7FF-7B9151B4E94A}">
      <dsp:nvSpPr>
        <dsp:cNvPr id="0" name=""/>
        <dsp:cNvSpPr/>
      </dsp:nvSpPr>
      <dsp:spPr>
        <a:xfrm>
          <a:off x="1538" y="427462"/>
          <a:ext cx="1883679" cy="940418"/>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SIS Needs Assessment Survey (350+ educator/leaders participated).</a:t>
          </a:r>
        </a:p>
      </dsp:txBody>
      <dsp:txXfrm>
        <a:off x="47445" y="473369"/>
        <a:ext cx="1791865" cy="848604"/>
      </dsp:txXfrm>
    </dsp:sp>
    <dsp:sp modelId="{C009A756-2A82-40E2-A11E-78FB2F1CC96E}">
      <dsp:nvSpPr>
        <dsp:cNvPr id="0" name=""/>
        <dsp:cNvSpPr/>
      </dsp:nvSpPr>
      <dsp:spPr>
        <a:xfrm>
          <a:off x="943377" y="1367881"/>
          <a:ext cx="0" cy="83837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E49D59-E5AA-4335-8560-A0B28B7A517E}">
      <dsp:nvSpPr>
        <dsp:cNvPr id="0" name=""/>
        <dsp:cNvSpPr/>
      </dsp:nvSpPr>
      <dsp:spPr>
        <a:xfrm>
          <a:off x="1207092" y="1544381"/>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Apr. 2021</a:t>
          </a:r>
        </a:p>
      </dsp:txBody>
      <dsp:txXfrm>
        <a:off x="1207092" y="1544381"/>
        <a:ext cx="1657637" cy="498614"/>
      </dsp:txXfrm>
    </dsp:sp>
    <dsp:sp modelId="{FDC6CC6A-FA43-42E9-AA24-4185749D0796}">
      <dsp:nvSpPr>
        <dsp:cNvPr id="0" name=""/>
        <dsp:cNvSpPr/>
      </dsp:nvSpPr>
      <dsp:spPr>
        <a:xfrm>
          <a:off x="910283" y="2173166"/>
          <a:ext cx="66187" cy="66187"/>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57C0245-7A64-460E-99BB-4BAF10BDB739}">
      <dsp:nvSpPr>
        <dsp:cNvPr id="0" name=""/>
        <dsp:cNvSpPr/>
      </dsp:nvSpPr>
      <dsp:spPr>
        <a:xfrm>
          <a:off x="1094072" y="3044638"/>
          <a:ext cx="1883679" cy="1293075"/>
        </a:xfrm>
        <a:prstGeom prst="roundRect">
          <a:avLst/>
        </a:prstGeom>
        <a:solidFill>
          <a:schemeClr val="lt1">
            <a:alpha val="90000"/>
            <a:hueOff val="0"/>
            <a:satOff val="0"/>
            <a:lumOff val="0"/>
            <a:alphaOff val="0"/>
          </a:schemeClr>
        </a:solidFill>
        <a:ln w="9525" cap="flat" cmpd="sng" algn="ctr">
          <a:solidFill>
            <a:schemeClr val="accent5">
              <a:hueOff val="-2451115"/>
              <a:satOff val="-3409"/>
              <a:lumOff val="-130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CDLL (Colorado District Literacy Leaders) confirmed the need for CDE support and focus on secondary writing.</a:t>
          </a:r>
        </a:p>
      </dsp:txBody>
      <dsp:txXfrm>
        <a:off x="1157195" y="3107761"/>
        <a:ext cx="1757433" cy="1166829"/>
      </dsp:txXfrm>
    </dsp:sp>
    <dsp:sp modelId="{D51A4FF6-9B2C-4458-A7AF-31B98C8ABD51}">
      <dsp:nvSpPr>
        <dsp:cNvPr id="0" name=""/>
        <dsp:cNvSpPr/>
      </dsp:nvSpPr>
      <dsp:spPr>
        <a:xfrm>
          <a:off x="2035911" y="2206259"/>
          <a:ext cx="0" cy="838378"/>
        </a:xfrm>
        <a:prstGeom prst="line">
          <a:avLst/>
        </a:prstGeom>
        <a:noFill/>
        <a:ln w="6350" cap="flat" cmpd="sng" algn="ctr">
          <a:solidFill>
            <a:schemeClr val="accent5">
              <a:hueOff val="-2451115"/>
              <a:satOff val="-3409"/>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317FFCD0-51CE-433C-9FEA-2E170E182401}">
      <dsp:nvSpPr>
        <dsp:cNvPr id="0" name=""/>
        <dsp:cNvSpPr/>
      </dsp:nvSpPr>
      <dsp:spPr>
        <a:xfrm>
          <a:off x="2299626" y="2369523"/>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May 2021</a:t>
          </a:r>
        </a:p>
      </dsp:txBody>
      <dsp:txXfrm>
        <a:off x="2299626" y="2369523"/>
        <a:ext cx="1657637" cy="498614"/>
      </dsp:txXfrm>
    </dsp:sp>
    <dsp:sp modelId="{818202B2-5390-4BD7-8ED2-F40E2BC118ED}">
      <dsp:nvSpPr>
        <dsp:cNvPr id="0" name=""/>
        <dsp:cNvSpPr/>
      </dsp:nvSpPr>
      <dsp:spPr>
        <a:xfrm>
          <a:off x="2002817" y="2173166"/>
          <a:ext cx="66187" cy="66187"/>
        </a:xfrm>
        <a:prstGeom prst="ellipse">
          <a:avLst/>
        </a:prstGeom>
        <a:gradFill rotWithShape="0">
          <a:gsLst>
            <a:gs pos="0">
              <a:schemeClr val="accent5">
                <a:hueOff val="-2451115"/>
                <a:satOff val="-3409"/>
                <a:lumOff val="-1307"/>
                <a:alphaOff val="0"/>
                <a:tint val="100000"/>
                <a:shade val="100000"/>
                <a:satMod val="130000"/>
              </a:schemeClr>
            </a:gs>
            <a:gs pos="100000">
              <a:schemeClr val="accent5">
                <a:hueOff val="-2451115"/>
                <a:satOff val="-3409"/>
                <a:lumOff val="-1307"/>
                <a:alphaOff val="0"/>
                <a:tint val="50000"/>
                <a:shade val="100000"/>
                <a:satMod val="350000"/>
              </a:schemeClr>
            </a:gs>
          </a:gsLst>
          <a:lin ang="16200000" scaled="0"/>
        </a:gradFill>
        <a:ln w="9525" cap="flat" cmpd="sng" algn="ctr">
          <a:solidFill>
            <a:schemeClr val="accent5">
              <a:hueOff val="-2451115"/>
              <a:satOff val="-3409"/>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D8C617F-6E63-4D4E-8E87-C848A44285D7}">
      <dsp:nvSpPr>
        <dsp:cNvPr id="0" name=""/>
        <dsp:cNvSpPr/>
      </dsp:nvSpPr>
      <dsp:spPr>
        <a:xfrm>
          <a:off x="2186605" y="0"/>
          <a:ext cx="1883679" cy="1367881"/>
        </a:xfrm>
        <a:prstGeom prst="roundRect">
          <a:avLst/>
        </a:prstGeom>
        <a:solidFill>
          <a:schemeClr val="lt1">
            <a:alpha val="90000"/>
            <a:hueOff val="0"/>
            <a:satOff val="0"/>
            <a:lumOff val="0"/>
            <a:alphaOff val="0"/>
          </a:schemeClr>
        </a:solidFill>
        <a:ln w="9525" cap="flat" cmpd="sng" algn="ctr">
          <a:solidFill>
            <a:schemeClr val="accent5">
              <a:hueOff val="-4902230"/>
              <a:satOff val="-6819"/>
              <a:lumOff val="-26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Assembled a volunteer cohort of literacy leaders to co-create the Colorado Writing Framework in response to district needs.</a:t>
          </a:r>
        </a:p>
      </dsp:txBody>
      <dsp:txXfrm>
        <a:off x="2253379" y="66774"/>
        <a:ext cx="1750131" cy="1234333"/>
      </dsp:txXfrm>
    </dsp:sp>
    <dsp:sp modelId="{6664DF23-F611-41B3-BA08-9225BEBD7974}">
      <dsp:nvSpPr>
        <dsp:cNvPr id="0" name=""/>
        <dsp:cNvSpPr/>
      </dsp:nvSpPr>
      <dsp:spPr>
        <a:xfrm>
          <a:off x="3128445" y="1367881"/>
          <a:ext cx="0" cy="838378"/>
        </a:xfrm>
        <a:prstGeom prst="line">
          <a:avLst/>
        </a:prstGeom>
        <a:noFill/>
        <a:ln w="6350" cap="flat" cmpd="sng" algn="ctr">
          <a:solidFill>
            <a:schemeClr val="accent5">
              <a:hueOff val="-4902230"/>
              <a:satOff val="-6819"/>
              <a:lumOff val="-2615"/>
              <a:alphaOff val="0"/>
            </a:schemeClr>
          </a:solidFill>
          <a:prstDash val="dash"/>
          <a:miter lim="800000"/>
        </a:ln>
        <a:effectLst/>
      </dsp:spPr>
      <dsp:style>
        <a:lnRef idx="1">
          <a:scrgbClr r="0" g="0" b="0"/>
        </a:lnRef>
        <a:fillRef idx="0">
          <a:scrgbClr r="0" g="0" b="0"/>
        </a:fillRef>
        <a:effectRef idx="0">
          <a:scrgbClr r="0" g="0" b="0"/>
        </a:effectRef>
        <a:fontRef idx="minor"/>
      </dsp:style>
    </dsp:sp>
    <dsp:sp modelId="{17C64F76-7778-4D73-A5FD-0754A4027E9F}">
      <dsp:nvSpPr>
        <dsp:cNvPr id="0" name=""/>
        <dsp:cNvSpPr/>
      </dsp:nvSpPr>
      <dsp:spPr>
        <a:xfrm>
          <a:off x="3392160" y="1544381"/>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June 2021</a:t>
          </a:r>
        </a:p>
      </dsp:txBody>
      <dsp:txXfrm>
        <a:off x="3392160" y="1544381"/>
        <a:ext cx="1657637" cy="498614"/>
      </dsp:txXfrm>
    </dsp:sp>
    <dsp:sp modelId="{A6C81E16-1CDD-4FEB-9293-E6B1E58C4496}">
      <dsp:nvSpPr>
        <dsp:cNvPr id="0" name=""/>
        <dsp:cNvSpPr/>
      </dsp:nvSpPr>
      <dsp:spPr>
        <a:xfrm>
          <a:off x="3095351" y="2173166"/>
          <a:ext cx="66187" cy="66187"/>
        </a:xfrm>
        <a:prstGeom prst="ellipse">
          <a:avLst/>
        </a:prstGeom>
        <a:gradFill rotWithShape="0">
          <a:gsLst>
            <a:gs pos="0">
              <a:schemeClr val="accent5">
                <a:hueOff val="-4902230"/>
                <a:satOff val="-6819"/>
                <a:lumOff val="-2615"/>
                <a:alphaOff val="0"/>
                <a:tint val="100000"/>
                <a:shade val="100000"/>
                <a:satMod val="130000"/>
              </a:schemeClr>
            </a:gs>
            <a:gs pos="100000">
              <a:schemeClr val="accent5">
                <a:hueOff val="-4902230"/>
                <a:satOff val="-6819"/>
                <a:lumOff val="-2615"/>
                <a:alphaOff val="0"/>
                <a:tint val="50000"/>
                <a:shade val="100000"/>
                <a:satMod val="350000"/>
              </a:schemeClr>
            </a:gs>
          </a:gsLst>
          <a:lin ang="16200000" scaled="0"/>
        </a:gradFill>
        <a:ln w="9525" cap="flat" cmpd="sng" algn="ctr">
          <a:solidFill>
            <a:schemeClr val="accent5">
              <a:hueOff val="-4902230"/>
              <a:satOff val="-6819"/>
              <a:lumOff val="-26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52AF1DA-1110-4004-BA5C-8FB7240A9796}">
      <dsp:nvSpPr>
        <dsp:cNvPr id="0" name=""/>
        <dsp:cNvSpPr/>
      </dsp:nvSpPr>
      <dsp:spPr>
        <a:xfrm>
          <a:off x="3279139" y="3044638"/>
          <a:ext cx="1883679" cy="1128501"/>
        </a:xfrm>
        <a:prstGeom prst="roundRect">
          <a:avLst/>
        </a:prstGeom>
        <a:solidFill>
          <a:schemeClr val="lt1">
            <a:alpha val="90000"/>
            <a:hueOff val="0"/>
            <a:satOff val="0"/>
            <a:lumOff val="0"/>
            <a:alphaOff val="0"/>
          </a:schemeClr>
        </a:solidFill>
        <a:ln w="9525" cap="flat" cmpd="sng" algn="ctr">
          <a:solidFill>
            <a:schemeClr val="accent5">
              <a:hueOff val="-7353344"/>
              <a:satOff val="-10228"/>
              <a:lumOff val="-392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Colorado Writing Framework Cohort convened for a 2-day work session to produce the first draft.</a:t>
          </a:r>
        </a:p>
      </dsp:txBody>
      <dsp:txXfrm>
        <a:off x="3334228" y="3099727"/>
        <a:ext cx="1773501" cy="1018323"/>
      </dsp:txXfrm>
    </dsp:sp>
    <dsp:sp modelId="{1358382E-89A6-4008-8ADD-51E3BE32A4F0}">
      <dsp:nvSpPr>
        <dsp:cNvPr id="0" name=""/>
        <dsp:cNvSpPr/>
      </dsp:nvSpPr>
      <dsp:spPr>
        <a:xfrm>
          <a:off x="4220979" y="2206259"/>
          <a:ext cx="0" cy="838378"/>
        </a:xfrm>
        <a:prstGeom prst="line">
          <a:avLst/>
        </a:prstGeom>
        <a:noFill/>
        <a:ln w="6350" cap="flat" cmpd="sng" algn="ctr">
          <a:solidFill>
            <a:schemeClr val="accent5">
              <a:hueOff val="-7353344"/>
              <a:satOff val="-10228"/>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94445E1A-A61D-4CB2-B6B3-DAEF6A05D8B2}">
      <dsp:nvSpPr>
        <dsp:cNvPr id="0" name=""/>
        <dsp:cNvSpPr/>
      </dsp:nvSpPr>
      <dsp:spPr>
        <a:xfrm>
          <a:off x="4187885" y="2173166"/>
          <a:ext cx="66187" cy="66187"/>
        </a:xfrm>
        <a:prstGeom prst="ellipse">
          <a:avLst/>
        </a:prstGeom>
        <a:gradFill rotWithShape="0">
          <a:gsLst>
            <a:gs pos="0">
              <a:schemeClr val="accent5">
                <a:hueOff val="-7353344"/>
                <a:satOff val="-10228"/>
                <a:lumOff val="-3922"/>
                <a:alphaOff val="0"/>
                <a:tint val="100000"/>
                <a:shade val="100000"/>
                <a:satMod val="130000"/>
              </a:schemeClr>
            </a:gs>
            <a:gs pos="100000">
              <a:schemeClr val="accent5">
                <a:hueOff val="-7353344"/>
                <a:satOff val="-10228"/>
                <a:lumOff val="-3922"/>
                <a:alphaOff val="0"/>
                <a:tint val="50000"/>
                <a:shade val="100000"/>
                <a:satMod val="350000"/>
              </a:schemeClr>
            </a:gs>
          </a:gsLst>
          <a:lin ang="16200000" scaled="0"/>
        </a:gradFill>
        <a:ln w="9525" cap="flat" cmpd="sng" algn="ctr">
          <a:solidFill>
            <a:schemeClr val="accent5">
              <a:hueOff val="-7353344"/>
              <a:satOff val="-10228"/>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3879F-9CC9-445D-A0D4-0ACF855CA9D5}">
      <dsp:nvSpPr>
        <dsp:cNvPr id="0" name=""/>
        <dsp:cNvSpPr/>
      </dsp:nvSpPr>
      <dsp:spPr>
        <a:xfrm>
          <a:off x="0" y="2206260"/>
          <a:ext cx="5164356" cy="0"/>
        </a:xfrm>
        <a:prstGeom prst="lin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664387FA-D5FE-4288-8F8A-BD494556D9B9}">
      <dsp:nvSpPr>
        <dsp:cNvPr id="0" name=""/>
        <dsp:cNvSpPr/>
      </dsp:nvSpPr>
      <dsp:spPr>
        <a:xfrm>
          <a:off x="114558" y="2369523"/>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Dec. 2021</a:t>
          </a:r>
        </a:p>
      </dsp:txBody>
      <dsp:txXfrm>
        <a:off x="114558" y="2369523"/>
        <a:ext cx="1657637" cy="498614"/>
      </dsp:txXfrm>
    </dsp:sp>
    <dsp:sp modelId="{796EE952-ECFE-44C3-A7FF-7B9151B4E94A}">
      <dsp:nvSpPr>
        <dsp:cNvPr id="0" name=""/>
        <dsp:cNvSpPr/>
      </dsp:nvSpPr>
      <dsp:spPr>
        <a:xfrm>
          <a:off x="1538" y="239379"/>
          <a:ext cx="1883679" cy="112850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Reconvened to conduct a feedback loop involving higher education, teachers, and students.</a:t>
          </a:r>
        </a:p>
      </dsp:txBody>
      <dsp:txXfrm>
        <a:off x="56627" y="294468"/>
        <a:ext cx="1773501" cy="1018323"/>
      </dsp:txXfrm>
    </dsp:sp>
    <dsp:sp modelId="{C009A756-2A82-40E2-A11E-78FB2F1CC96E}">
      <dsp:nvSpPr>
        <dsp:cNvPr id="0" name=""/>
        <dsp:cNvSpPr/>
      </dsp:nvSpPr>
      <dsp:spPr>
        <a:xfrm>
          <a:off x="943377" y="1367881"/>
          <a:ext cx="0" cy="83837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E49D59-E5AA-4335-8560-A0B28B7A517E}">
      <dsp:nvSpPr>
        <dsp:cNvPr id="0" name=""/>
        <dsp:cNvSpPr/>
      </dsp:nvSpPr>
      <dsp:spPr>
        <a:xfrm>
          <a:off x="1207092" y="1544381"/>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Jan/Feb 2022</a:t>
          </a:r>
        </a:p>
      </dsp:txBody>
      <dsp:txXfrm>
        <a:off x="1207092" y="1544381"/>
        <a:ext cx="1657637" cy="498614"/>
      </dsp:txXfrm>
    </dsp:sp>
    <dsp:sp modelId="{FDC6CC6A-FA43-42E9-AA24-4185749D0796}">
      <dsp:nvSpPr>
        <dsp:cNvPr id="0" name=""/>
        <dsp:cNvSpPr/>
      </dsp:nvSpPr>
      <dsp:spPr>
        <a:xfrm>
          <a:off x="910283" y="2173166"/>
          <a:ext cx="66187" cy="66187"/>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57C0245-7A64-460E-99BB-4BAF10BDB739}">
      <dsp:nvSpPr>
        <dsp:cNvPr id="0" name=""/>
        <dsp:cNvSpPr/>
      </dsp:nvSpPr>
      <dsp:spPr>
        <a:xfrm>
          <a:off x="1094072" y="3044638"/>
          <a:ext cx="1883679" cy="1128501"/>
        </a:xfrm>
        <a:prstGeom prst="roundRect">
          <a:avLst/>
        </a:prstGeom>
        <a:solidFill>
          <a:schemeClr val="lt1">
            <a:alpha val="90000"/>
            <a:hueOff val="0"/>
            <a:satOff val="0"/>
            <a:lumOff val="0"/>
            <a:alphaOff val="0"/>
          </a:schemeClr>
        </a:solidFill>
        <a:ln w="9525" cap="flat" cmpd="sng" algn="ctr">
          <a:solidFill>
            <a:schemeClr val="accent5">
              <a:hueOff val="-2451115"/>
              <a:satOff val="-3409"/>
              <a:lumOff val="-130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Reconvened to discuss the feedback and determine steps for revision of the framework.</a:t>
          </a:r>
        </a:p>
      </dsp:txBody>
      <dsp:txXfrm>
        <a:off x="1149161" y="3099727"/>
        <a:ext cx="1773501" cy="1018323"/>
      </dsp:txXfrm>
    </dsp:sp>
    <dsp:sp modelId="{D51A4FF6-9B2C-4458-A7AF-31B98C8ABD51}">
      <dsp:nvSpPr>
        <dsp:cNvPr id="0" name=""/>
        <dsp:cNvSpPr/>
      </dsp:nvSpPr>
      <dsp:spPr>
        <a:xfrm>
          <a:off x="2035911" y="2206259"/>
          <a:ext cx="0" cy="838378"/>
        </a:xfrm>
        <a:prstGeom prst="line">
          <a:avLst/>
        </a:prstGeom>
        <a:noFill/>
        <a:ln w="6350" cap="flat" cmpd="sng" algn="ctr">
          <a:solidFill>
            <a:schemeClr val="accent5">
              <a:hueOff val="-2451115"/>
              <a:satOff val="-3409"/>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317FFCD0-51CE-433C-9FEA-2E170E182401}">
      <dsp:nvSpPr>
        <dsp:cNvPr id="0" name=""/>
        <dsp:cNvSpPr/>
      </dsp:nvSpPr>
      <dsp:spPr>
        <a:xfrm>
          <a:off x="2299626" y="2369523"/>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April/May 2022</a:t>
          </a:r>
        </a:p>
      </dsp:txBody>
      <dsp:txXfrm>
        <a:off x="2299626" y="2369523"/>
        <a:ext cx="1657637" cy="498614"/>
      </dsp:txXfrm>
    </dsp:sp>
    <dsp:sp modelId="{818202B2-5390-4BD7-8ED2-F40E2BC118ED}">
      <dsp:nvSpPr>
        <dsp:cNvPr id="0" name=""/>
        <dsp:cNvSpPr/>
      </dsp:nvSpPr>
      <dsp:spPr>
        <a:xfrm>
          <a:off x="2002817" y="2173166"/>
          <a:ext cx="66187" cy="66187"/>
        </a:xfrm>
        <a:prstGeom prst="ellipse">
          <a:avLst/>
        </a:prstGeom>
        <a:gradFill rotWithShape="0">
          <a:gsLst>
            <a:gs pos="0">
              <a:schemeClr val="accent5">
                <a:hueOff val="-2451115"/>
                <a:satOff val="-3409"/>
                <a:lumOff val="-1307"/>
                <a:alphaOff val="0"/>
                <a:tint val="100000"/>
                <a:shade val="100000"/>
                <a:satMod val="130000"/>
              </a:schemeClr>
            </a:gs>
            <a:gs pos="100000">
              <a:schemeClr val="accent5">
                <a:hueOff val="-2451115"/>
                <a:satOff val="-3409"/>
                <a:lumOff val="-1307"/>
                <a:alphaOff val="0"/>
                <a:tint val="50000"/>
                <a:shade val="100000"/>
                <a:satMod val="350000"/>
              </a:schemeClr>
            </a:gs>
          </a:gsLst>
          <a:lin ang="16200000" scaled="0"/>
        </a:gradFill>
        <a:ln w="9525" cap="flat" cmpd="sng" algn="ctr">
          <a:solidFill>
            <a:schemeClr val="accent5">
              <a:hueOff val="-2451115"/>
              <a:satOff val="-3409"/>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D8C617F-6E63-4D4E-8E87-C848A44285D7}">
      <dsp:nvSpPr>
        <dsp:cNvPr id="0" name=""/>
        <dsp:cNvSpPr/>
      </dsp:nvSpPr>
      <dsp:spPr>
        <a:xfrm>
          <a:off x="2186605" y="592036"/>
          <a:ext cx="1883679" cy="775845"/>
        </a:xfrm>
        <a:prstGeom prst="roundRect">
          <a:avLst/>
        </a:prstGeom>
        <a:solidFill>
          <a:schemeClr val="lt1">
            <a:alpha val="90000"/>
            <a:hueOff val="0"/>
            <a:satOff val="0"/>
            <a:lumOff val="0"/>
            <a:alphaOff val="0"/>
          </a:schemeClr>
        </a:solidFill>
        <a:ln w="9525" cap="flat" cmpd="sng" algn="ctr">
          <a:solidFill>
            <a:schemeClr val="accent5">
              <a:hueOff val="-4902230"/>
              <a:satOff val="-6819"/>
              <a:lumOff val="-26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Revised framework based on the feedback received.</a:t>
          </a:r>
        </a:p>
      </dsp:txBody>
      <dsp:txXfrm>
        <a:off x="2224479" y="629910"/>
        <a:ext cx="1807931" cy="700097"/>
      </dsp:txXfrm>
    </dsp:sp>
    <dsp:sp modelId="{6664DF23-F611-41B3-BA08-9225BEBD7974}">
      <dsp:nvSpPr>
        <dsp:cNvPr id="0" name=""/>
        <dsp:cNvSpPr/>
      </dsp:nvSpPr>
      <dsp:spPr>
        <a:xfrm>
          <a:off x="3128445" y="1367881"/>
          <a:ext cx="0" cy="838378"/>
        </a:xfrm>
        <a:prstGeom prst="line">
          <a:avLst/>
        </a:prstGeom>
        <a:noFill/>
        <a:ln w="6350" cap="flat" cmpd="sng" algn="ctr">
          <a:solidFill>
            <a:schemeClr val="accent5">
              <a:hueOff val="-4902230"/>
              <a:satOff val="-6819"/>
              <a:lumOff val="-2615"/>
              <a:alphaOff val="0"/>
            </a:schemeClr>
          </a:solidFill>
          <a:prstDash val="dash"/>
          <a:miter lim="800000"/>
        </a:ln>
        <a:effectLst/>
      </dsp:spPr>
      <dsp:style>
        <a:lnRef idx="1">
          <a:scrgbClr r="0" g="0" b="0"/>
        </a:lnRef>
        <a:fillRef idx="0">
          <a:scrgbClr r="0" g="0" b="0"/>
        </a:fillRef>
        <a:effectRef idx="0">
          <a:scrgbClr r="0" g="0" b="0"/>
        </a:effectRef>
        <a:fontRef idx="minor"/>
      </dsp:style>
    </dsp:sp>
    <dsp:sp modelId="{17C64F76-7778-4D73-A5FD-0754A4027E9F}">
      <dsp:nvSpPr>
        <dsp:cNvPr id="0" name=""/>
        <dsp:cNvSpPr/>
      </dsp:nvSpPr>
      <dsp:spPr>
        <a:xfrm>
          <a:off x="3392160" y="1544381"/>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June 2022</a:t>
          </a:r>
        </a:p>
      </dsp:txBody>
      <dsp:txXfrm>
        <a:off x="3392160" y="1544381"/>
        <a:ext cx="1657637" cy="498614"/>
      </dsp:txXfrm>
    </dsp:sp>
    <dsp:sp modelId="{A6C81E16-1CDD-4FEB-9293-E6B1E58C4496}">
      <dsp:nvSpPr>
        <dsp:cNvPr id="0" name=""/>
        <dsp:cNvSpPr/>
      </dsp:nvSpPr>
      <dsp:spPr>
        <a:xfrm>
          <a:off x="3095351" y="2173166"/>
          <a:ext cx="66187" cy="66187"/>
        </a:xfrm>
        <a:prstGeom prst="ellipse">
          <a:avLst/>
        </a:prstGeom>
        <a:gradFill rotWithShape="0">
          <a:gsLst>
            <a:gs pos="0">
              <a:schemeClr val="accent5">
                <a:hueOff val="-4902230"/>
                <a:satOff val="-6819"/>
                <a:lumOff val="-2615"/>
                <a:alphaOff val="0"/>
                <a:tint val="100000"/>
                <a:shade val="100000"/>
                <a:satMod val="130000"/>
              </a:schemeClr>
            </a:gs>
            <a:gs pos="100000">
              <a:schemeClr val="accent5">
                <a:hueOff val="-4902230"/>
                <a:satOff val="-6819"/>
                <a:lumOff val="-2615"/>
                <a:alphaOff val="0"/>
                <a:tint val="50000"/>
                <a:shade val="100000"/>
                <a:satMod val="350000"/>
              </a:schemeClr>
            </a:gs>
          </a:gsLst>
          <a:lin ang="16200000" scaled="0"/>
        </a:gradFill>
        <a:ln w="9525" cap="flat" cmpd="sng" algn="ctr">
          <a:solidFill>
            <a:schemeClr val="accent5">
              <a:hueOff val="-4902230"/>
              <a:satOff val="-6819"/>
              <a:lumOff val="-26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52AF1DA-1110-4004-BA5C-8FB7240A9796}">
      <dsp:nvSpPr>
        <dsp:cNvPr id="0" name=""/>
        <dsp:cNvSpPr/>
      </dsp:nvSpPr>
      <dsp:spPr>
        <a:xfrm>
          <a:off x="3279139" y="3044638"/>
          <a:ext cx="1883679" cy="1293075"/>
        </a:xfrm>
        <a:prstGeom prst="roundRect">
          <a:avLst/>
        </a:prstGeom>
        <a:solidFill>
          <a:schemeClr val="lt1">
            <a:alpha val="90000"/>
            <a:hueOff val="0"/>
            <a:satOff val="0"/>
            <a:lumOff val="0"/>
            <a:alphaOff val="0"/>
          </a:schemeClr>
        </a:solidFill>
        <a:ln w="9525" cap="flat" cmpd="sng" algn="ctr">
          <a:solidFill>
            <a:schemeClr val="accent5">
              <a:hueOff val="-7353344"/>
              <a:satOff val="-10228"/>
              <a:lumOff val="-392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Presented the revised draft to teachers/leaders at the 2022 Teaching and Learning CoLabs for feedback. </a:t>
          </a:r>
        </a:p>
      </dsp:txBody>
      <dsp:txXfrm>
        <a:off x="3342262" y="3107761"/>
        <a:ext cx="1757433" cy="1166829"/>
      </dsp:txXfrm>
    </dsp:sp>
    <dsp:sp modelId="{1358382E-89A6-4008-8ADD-51E3BE32A4F0}">
      <dsp:nvSpPr>
        <dsp:cNvPr id="0" name=""/>
        <dsp:cNvSpPr/>
      </dsp:nvSpPr>
      <dsp:spPr>
        <a:xfrm>
          <a:off x="4220979" y="2206259"/>
          <a:ext cx="0" cy="838378"/>
        </a:xfrm>
        <a:prstGeom prst="line">
          <a:avLst/>
        </a:prstGeom>
        <a:noFill/>
        <a:ln w="6350" cap="flat" cmpd="sng" algn="ctr">
          <a:solidFill>
            <a:schemeClr val="accent5">
              <a:hueOff val="-7353344"/>
              <a:satOff val="-10228"/>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94445E1A-A61D-4CB2-B6B3-DAEF6A05D8B2}">
      <dsp:nvSpPr>
        <dsp:cNvPr id="0" name=""/>
        <dsp:cNvSpPr/>
      </dsp:nvSpPr>
      <dsp:spPr>
        <a:xfrm>
          <a:off x="4187885" y="2173166"/>
          <a:ext cx="66187" cy="66187"/>
        </a:xfrm>
        <a:prstGeom prst="ellipse">
          <a:avLst/>
        </a:prstGeom>
        <a:gradFill rotWithShape="0">
          <a:gsLst>
            <a:gs pos="0">
              <a:schemeClr val="accent5">
                <a:hueOff val="-7353344"/>
                <a:satOff val="-10228"/>
                <a:lumOff val="-3922"/>
                <a:alphaOff val="0"/>
                <a:tint val="100000"/>
                <a:shade val="100000"/>
                <a:satMod val="130000"/>
              </a:schemeClr>
            </a:gs>
            <a:gs pos="100000">
              <a:schemeClr val="accent5">
                <a:hueOff val="-7353344"/>
                <a:satOff val="-10228"/>
                <a:lumOff val="-3922"/>
                <a:alphaOff val="0"/>
                <a:tint val="50000"/>
                <a:shade val="100000"/>
                <a:satMod val="350000"/>
              </a:schemeClr>
            </a:gs>
          </a:gsLst>
          <a:lin ang="16200000" scaled="0"/>
        </a:gradFill>
        <a:ln w="9525" cap="flat" cmpd="sng" algn="ctr">
          <a:solidFill>
            <a:schemeClr val="accent5">
              <a:hueOff val="-7353344"/>
              <a:satOff val="-10228"/>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3879F-9CC9-445D-A0D4-0ACF855CA9D5}">
      <dsp:nvSpPr>
        <dsp:cNvPr id="0" name=""/>
        <dsp:cNvSpPr/>
      </dsp:nvSpPr>
      <dsp:spPr>
        <a:xfrm>
          <a:off x="0" y="2206260"/>
          <a:ext cx="5164356" cy="0"/>
        </a:xfrm>
        <a:prstGeom prst="lin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664387FA-D5FE-4288-8F8A-BD494556D9B9}">
      <dsp:nvSpPr>
        <dsp:cNvPr id="0" name=""/>
        <dsp:cNvSpPr/>
      </dsp:nvSpPr>
      <dsp:spPr>
        <a:xfrm>
          <a:off x="114558" y="2369523"/>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Sept-Dec 2022</a:t>
          </a:r>
        </a:p>
      </dsp:txBody>
      <dsp:txXfrm>
        <a:off x="114558" y="2369523"/>
        <a:ext cx="1657637" cy="498614"/>
      </dsp:txXfrm>
    </dsp:sp>
    <dsp:sp modelId="{796EE952-ECFE-44C3-A7FF-7B9151B4E94A}">
      <dsp:nvSpPr>
        <dsp:cNvPr id="0" name=""/>
        <dsp:cNvSpPr/>
      </dsp:nvSpPr>
      <dsp:spPr>
        <a:xfrm>
          <a:off x="1538" y="239379"/>
          <a:ext cx="1883679" cy="112850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New members to the cohort. Looked at the feedback from the CoLabs to make changes.</a:t>
          </a:r>
        </a:p>
      </dsp:txBody>
      <dsp:txXfrm>
        <a:off x="56627" y="294468"/>
        <a:ext cx="1773501" cy="1018323"/>
      </dsp:txXfrm>
    </dsp:sp>
    <dsp:sp modelId="{C009A756-2A82-40E2-A11E-78FB2F1CC96E}">
      <dsp:nvSpPr>
        <dsp:cNvPr id="0" name=""/>
        <dsp:cNvSpPr/>
      </dsp:nvSpPr>
      <dsp:spPr>
        <a:xfrm>
          <a:off x="943377" y="1367881"/>
          <a:ext cx="0" cy="83837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8E49D59-E5AA-4335-8560-A0B28B7A517E}">
      <dsp:nvSpPr>
        <dsp:cNvPr id="0" name=""/>
        <dsp:cNvSpPr/>
      </dsp:nvSpPr>
      <dsp:spPr>
        <a:xfrm>
          <a:off x="1207092" y="1544381"/>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Jan-May 2023</a:t>
          </a:r>
        </a:p>
      </dsp:txBody>
      <dsp:txXfrm>
        <a:off x="1207092" y="1544381"/>
        <a:ext cx="1657637" cy="498614"/>
      </dsp:txXfrm>
    </dsp:sp>
    <dsp:sp modelId="{FDC6CC6A-FA43-42E9-AA24-4185749D0796}">
      <dsp:nvSpPr>
        <dsp:cNvPr id="0" name=""/>
        <dsp:cNvSpPr/>
      </dsp:nvSpPr>
      <dsp:spPr>
        <a:xfrm>
          <a:off x="910283" y="2173166"/>
          <a:ext cx="66187" cy="66187"/>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57C0245-7A64-460E-99BB-4BAF10BDB739}">
      <dsp:nvSpPr>
        <dsp:cNvPr id="0" name=""/>
        <dsp:cNvSpPr/>
      </dsp:nvSpPr>
      <dsp:spPr>
        <a:xfrm>
          <a:off x="1094072" y="3044638"/>
          <a:ext cx="1883679" cy="1293075"/>
        </a:xfrm>
        <a:prstGeom prst="roundRect">
          <a:avLst/>
        </a:prstGeom>
        <a:solidFill>
          <a:schemeClr val="lt1">
            <a:alpha val="90000"/>
            <a:hueOff val="0"/>
            <a:satOff val="0"/>
            <a:lumOff val="0"/>
            <a:alphaOff val="0"/>
          </a:schemeClr>
        </a:solidFill>
        <a:ln w="9525" cap="flat" cmpd="sng" algn="ctr">
          <a:solidFill>
            <a:schemeClr val="accent5">
              <a:hueOff val="-2451115"/>
              <a:satOff val="-3409"/>
              <a:lumOff val="-130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Revised sections of the framework to add the write-read connection, systems and structures, and instructional practices.</a:t>
          </a:r>
        </a:p>
      </dsp:txBody>
      <dsp:txXfrm>
        <a:off x="1157195" y="3107761"/>
        <a:ext cx="1757433" cy="1166829"/>
      </dsp:txXfrm>
    </dsp:sp>
    <dsp:sp modelId="{D51A4FF6-9B2C-4458-A7AF-31B98C8ABD51}">
      <dsp:nvSpPr>
        <dsp:cNvPr id="0" name=""/>
        <dsp:cNvSpPr/>
      </dsp:nvSpPr>
      <dsp:spPr>
        <a:xfrm>
          <a:off x="2035911" y="2206259"/>
          <a:ext cx="0" cy="838378"/>
        </a:xfrm>
        <a:prstGeom prst="line">
          <a:avLst/>
        </a:prstGeom>
        <a:noFill/>
        <a:ln w="6350" cap="flat" cmpd="sng" algn="ctr">
          <a:solidFill>
            <a:schemeClr val="accent5">
              <a:hueOff val="-2451115"/>
              <a:satOff val="-3409"/>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317FFCD0-51CE-433C-9FEA-2E170E182401}">
      <dsp:nvSpPr>
        <dsp:cNvPr id="0" name=""/>
        <dsp:cNvSpPr/>
      </dsp:nvSpPr>
      <dsp:spPr>
        <a:xfrm>
          <a:off x="2299626" y="2369523"/>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June 2023</a:t>
          </a:r>
        </a:p>
      </dsp:txBody>
      <dsp:txXfrm>
        <a:off x="2299626" y="2369523"/>
        <a:ext cx="1657637" cy="498614"/>
      </dsp:txXfrm>
    </dsp:sp>
    <dsp:sp modelId="{818202B2-5390-4BD7-8ED2-F40E2BC118ED}">
      <dsp:nvSpPr>
        <dsp:cNvPr id="0" name=""/>
        <dsp:cNvSpPr/>
      </dsp:nvSpPr>
      <dsp:spPr>
        <a:xfrm>
          <a:off x="2002817" y="2173166"/>
          <a:ext cx="66187" cy="66187"/>
        </a:xfrm>
        <a:prstGeom prst="ellipse">
          <a:avLst/>
        </a:prstGeom>
        <a:gradFill rotWithShape="0">
          <a:gsLst>
            <a:gs pos="0">
              <a:schemeClr val="accent5">
                <a:hueOff val="-2451115"/>
                <a:satOff val="-3409"/>
                <a:lumOff val="-1307"/>
                <a:alphaOff val="0"/>
                <a:tint val="100000"/>
                <a:shade val="100000"/>
                <a:satMod val="130000"/>
              </a:schemeClr>
            </a:gs>
            <a:gs pos="100000">
              <a:schemeClr val="accent5">
                <a:hueOff val="-2451115"/>
                <a:satOff val="-3409"/>
                <a:lumOff val="-1307"/>
                <a:alphaOff val="0"/>
                <a:tint val="50000"/>
                <a:shade val="100000"/>
                <a:satMod val="350000"/>
              </a:schemeClr>
            </a:gs>
          </a:gsLst>
          <a:lin ang="16200000" scaled="0"/>
        </a:gradFill>
        <a:ln w="9525" cap="flat" cmpd="sng" algn="ctr">
          <a:solidFill>
            <a:schemeClr val="accent5">
              <a:hueOff val="-2451115"/>
              <a:satOff val="-3409"/>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D8C617F-6E63-4D4E-8E87-C848A44285D7}">
      <dsp:nvSpPr>
        <dsp:cNvPr id="0" name=""/>
        <dsp:cNvSpPr/>
      </dsp:nvSpPr>
      <dsp:spPr>
        <a:xfrm>
          <a:off x="2186605" y="427462"/>
          <a:ext cx="1883679" cy="940418"/>
        </a:xfrm>
        <a:prstGeom prst="roundRect">
          <a:avLst/>
        </a:prstGeom>
        <a:solidFill>
          <a:schemeClr val="lt1">
            <a:alpha val="90000"/>
            <a:hueOff val="0"/>
            <a:satOff val="0"/>
            <a:lumOff val="0"/>
            <a:alphaOff val="0"/>
          </a:schemeClr>
        </a:solidFill>
        <a:ln w="9525" cap="flat" cmpd="sng" algn="ctr">
          <a:solidFill>
            <a:schemeClr val="accent5">
              <a:hueOff val="-4902230"/>
              <a:satOff val="-6819"/>
              <a:lumOff val="-26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Presented the current draft at the 2023 Teaching and Learning CoLabs</a:t>
          </a:r>
        </a:p>
      </dsp:txBody>
      <dsp:txXfrm>
        <a:off x="2232512" y="473369"/>
        <a:ext cx="1791865" cy="848604"/>
      </dsp:txXfrm>
    </dsp:sp>
    <dsp:sp modelId="{6664DF23-F611-41B3-BA08-9225BEBD7974}">
      <dsp:nvSpPr>
        <dsp:cNvPr id="0" name=""/>
        <dsp:cNvSpPr/>
      </dsp:nvSpPr>
      <dsp:spPr>
        <a:xfrm>
          <a:off x="3128445" y="1367881"/>
          <a:ext cx="0" cy="838378"/>
        </a:xfrm>
        <a:prstGeom prst="line">
          <a:avLst/>
        </a:prstGeom>
        <a:noFill/>
        <a:ln w="6350" cap="flat" cmpd="sng" algn="ctr">
          <a:solidFill>
            <a:schemeClr val="accent5">
              <a:hueOff val="-4902230"/>
              <a:satOff val="-6819"/>
              <a:lumOff val="-2615"/>
              <a:alphaOff val="0"/>
            </a:schemeClr>
          </a:solidFill>
          <a:prstDash val="dash"/>
          <a:miter lim="800000"/>
        </a:ln>
        <a:effectLst/>
      </dsp:spPr>
      <dsp:style>
        <a:lnRef idx="1">
          <a:scrgbClr r="0" g="0" b="0"/>
        </a:lnRef>
        <a:fillRef idx="0">
          <a:scrgbClr r="0" g="0" b="0"/>
        </a:fillRef>
        <a:effectRef idx="0">
          <a:scrgbClr r="0" g="0" b="0"/>
        </a:effectRef>
        <a:fontRef idx="minor"/>
      </dsp:style>
    </dsp:sp>
    <dsp:sp modelId="{17C64F76-7778-4D73-A5FD-0754A4027E9F}">
      <dsp:nvSpPr>
        <dsp:cNvPr id="0" name=""/>
        <dsp:cNvSpPr/>
      </dsp:nvSpPr>
      <dsp:spPr>
        <a:xfrm>
          <a:off x="3392160" y="1544381"/>
          <a:ext cx="1657637" cy="49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July 2023</a:t>
          </a:r>
        </a:p>
      </dsp:txBody>
      <dsp:txXfrm>
        <a:off x="3392160" y="1544381"/>
        <a:ext cx="1657637" cy="498614"/>
      </dsp:txXfrm>
    </dsp:sp>
    <dsp:sp modelId="{A6C81E16-1CDD-4FEB-9293-E6B1E58C4496}">
      <dsp:nvSpPr>
        <dsp:cNvPr id="0" name=""/>
        <dsp:cNvSpPr/>
      </dsp:nvSpPr>
      <dsp:spPr>
        <a:xfrm>
          <a:off x="3095351" y="2173166"/>
          <a:ext cx="66187" cy="66187"/>
        </a:xfrm>
        <a:prstGeom prst="ellipse">
          <a:avLst/>
        </a:prstGeom>
        <a:gradFill rotWithShape="0">
          <a:gsLst>
            <a:gs pos="0">
              <a:schemeClr val="accent5">
                <a:hueOff val="-4902230"/>
                <a:satOff val="-6819"/>
                <a:lumOff val="-2615"/>
                <a:alphaOff val="0"/>
                <a:tint val="100000"/>
                <a:shade val="100000"/>
                <a:satMod val="130000"/>
              </a:schemeClr>
            </a:gs>
            <a:gs pos="100000">
              <a:schemeClr val="accent5">
                <a:hueOff val="-4902230"/>
                <a:satOff val="-6819"/>
                <a:lumOff val="-2615"/>
                <a:alphaOff val="0"/>
                <a:tint val="50000"/>
                <a:shade val="100000"/>
                <a:satMod val="350000"/>
              </a:schemeClr>
            </a:gs>
          </a:gsLst>
          <a:lin ang="16200000" scaled="0"/>
        </a:gradFill>
        <a:ln w="9525" cap="flat" cmpd="sng" algn="ctr">
          <a:solidFill>
            <a:schemeClr val="accent5">
              <a:hueOff val="-4902230"/>
              <a:satOff val="-6819"/>
              <a:lumOff val="-26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52AF1DA-1110-4004-BA5C-8FB7240A9796}">
      <dsp:nvSpPr>
        <dsp:cNvPr id="0" name=""/>
        <dsp:cNvSpPr/>
      </dsp:nvSpPr>
      <dsp:spPr>
        <a:xfrm>
          <a:off x="3279139" y="3044638"/>
          <a:ext cx="1883679" cy="775845"/>
        </a:xfrm>
        <a:prstGeom prst="roundRect">
          <a:avLst/>
        </a:prstGeom>
        <a:solidFill>
          <a:schemeClr val="lt1">
            <a:alpha val="90000"/>
            <a:hueOff val="0"/>
            <a:satOff val="0"/>
            <a:lumOff val="0"/>
            <a:alphaOff val="0"/>
          </a:schemeClr>
        </a:solidFill>
        <a:ln w="9525" cap="flat" cmpd="sng" algn="ctr">
          <a:solidFill>
            <a:schemeClr val="accent5">
              <a:hueOff val="-7353344"/>
              <a:satOff val="-10228"/>
              <a:lumOff val="-392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Released the current draft Framework on the CDE website</a:t>
          </a:r>
        </a:p>
      </dsp:txBody>
      <dsp:txXfrm>
        <a:off x="3317013" y="3082512"/>
        <a:ext cx="1807931" cy="700097"/>
      </dsp:txXfrm>
    </dsp:sp>
    <dsp:sp modelId="{1358382E-89A6-4008-8ADD-51E3BE32A4F0}">
      <dsp:nvSpPr>
        <dsp:cNvPr id="0" name=""/>
        <dsp:cNvSpPr/>
      </dsp:nvSpPr>
      <dsp:spPr>
        <a:xfrm>
          <a:off x="4220979" y="2206259"/>
          <a:ext cx="0" cy="838378"/>
        </a:xfrm>
        <a:prstGeom prst="line">
          <a:avLst/>
        </a:prstGeom>
        <a:noFill/>
        <a:ln w="6350" cap="flat" cmpd="sng" algn="ctr">
          <a:solidFill>
            <a:schemeClr val="accent5">
              <a:hueOff val="-7353344"/>
              <a:satOff val="-10228"/>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94445E1A-A61D-4CB2-B6B3-DAEF6A05D8B2}">
      <dsp:nvSpPr>
        <dsp:cNvPr id="0" name=""/>
        <dsp:cNvSpPr/>
      </dsp:nvSpPr>
      <dsp:spPr>
        <a:xfrm>
          <a:off x="4187885" y="2173166"/>
          <a:ext cx="66187" cy="66187"/>
        </a:xfrm>
        <a:prstGeom prst="ellipse">
          <a:avLst/>
        </a:prstGeom>
        <a:gradFill rotWithShape="0">
          <a:gsLst>
            <a:gs pos="0">
              <a:schemeClr val="accent5">
                <a:hueOff val="-7353344"/>
                <a:satOff val="-10228"/>
                <a:lumOff val="-3922"/>
                <a:alphaOff val="0"/>
                <a:tint val="100000"/>
                <a:shade val="100000"/>
                <a:satMod val="130000"/>
              </a:schemeClr>
            </a:gs>
            <a:gs pos="100000">
              <a:schemeClr val="accent5">
                <a:hueOff val="-7353344"/>
                <a:satOff val="-10228"/>
                <a:lumOff val="-3922"/>
                <a:alphaOff val="0"/>
                <a:tint val="50000"/>
                <a:shade val="100000"/>
                <a:satMod val="350000"/>
              </a:schemeClr>
            </a:gs>
          </a:gsLst>
          <a:lin ang="16200000" scaled="0"/>
        </a:gradFill>
        <a:ln w="9525" cap="flat" cmpd="sng" algn="ctr">
          <a:solidFill>
            <a:schemeClr val="accent5">
              <a:hueOff val="-7353344"/>
              <a:satOff val="-10228"/>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rebuchet MS"/>
              <a:buNone/>
            </a:pPr>
            <a:r>
              <a:rPr lang="en-US">
                <a:latin typeface="Trebuchet MS"/>
                <a:ea typeface="Trebuchet MS"/>
                <a:cs typeface="Trebuchet MS"/>
                <a:sym typeface="Trebuchet MS"/>
              </a:rPr>
              <a:t>[Estimated time: 2 minutes]</a:t>
            </a:r>
            <a:endParaRPr b="1"/>
          </a:p>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2032">
              <a:defRPr/>
            </a:pPr>
            <a:r>
              <a:rPr lang="en-US" dirty="0">
                <a:latin typeface="Trebuchet MS"/>
                <a:ea typeface="Trebuchet MS"/>
                <a:cs typeface="Trebuchet MS"/>
                <a:sym typeface="Trebuchet MS"/>
              </a:rPr>
              <a:t>[Estimated time: 1 minute]</a:t>
            </a:r>
            <a:endParaRPr lang="en-US" b="1"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92497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6" name="Google Shape;50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Estimated time: 3 minutes</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Say:</a:t>
            </a:r>
            <a:r>
              <a:rPr lang="en-US" sz="1200" b="0" i="0" u="none" strike="noStrike" cap="none">
                <a:solidFill>
                  <a:schemeClr val="dk1"/>
                </a:solidFill>
                <a:latin typeface="Calibri"/>
                <a:ea typeface="Calibri"/>
                <a:cs typeface="Calibri"/>
                <a:sym typeface="Calibri"/>
              </a:rPr>
              <a:t> Before we begin, I wanted to take two minutes to do a heart check. Oftentimes, as teachers, we always check on the social-emotional well-being on our students and our colleagues, often at the expense of ourselves; however, how many times do we stop to do it for ourselves? Therefore, before we dive into this standards training further, I wanted each of you to do your own heart check, especially now with what is happening. I want you to take a few minutes and free write, doodle, make that to-do list, or just process your thoughts, feelings, etc., even if it’s about having to sit through this virtual PD on Zoom. It is your thoughts. I am not collecting it to assess your writing skills or artistic expression. I will however, ask for a few brave souls to share out. </a:t>
            </a:r>
            <a:endParaRPr sz="1200" b="1" i="0" u="none" strike="noStrike" cap="non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rebuchet MS"/>
              <a:buNone/>
            </a:pPr>
            <a:r>
              <a:rPr lang="en-US">
                <a:latin typeface="Trebuchet MS"/>
                <a:ea typeface="Trebuchet MS"/>
                <a:cs typeface="Trebuchet MS"/>
                <a:sym typeface="Trebuchet MS"/>
              </a:rPr>
              <a:t>[Estimated time: 2 minutes]</a:t>
            </a:r>
            <a:endParaRPr b="1"/>
          </a:p>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472123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1"/>
          <p:cNvSpPr/>
          <p:nvPr/>
        </p:nvSpPr>
        <p:spPr>
          <a:xfrm>
            <a:off x="0" y="4675238"/>
            <a:ext cx="9144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4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4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4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4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3"/>
        <p:cNvGrpSpPr/>
        <p:nvPr/>
      </p:nvGrpSpPr>
      <p:grpSpPr>
        <a:xfrm>
          <a:off x="0" y="0"/>
          <a:ext cx="0" cy="0"/>
          <a:chOff x="0" y="0"/>
          <a:chExt cx="0" cy="0"/>
        </a:xfrm>
      </p:grpSpPr>
      <p:pic>
        <p:nvPicPr>
          <p:cNvPr id="64" name="Google Shape;64;p52"/>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5" name="Google Shape;65;p52"/>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5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8" name="Google Shape;68;p5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5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0"/>
        <p:cNvGrpSpPr/>
        <p:nvPr/>
      </p:nvGrpSpPr>
      <p:grpSpPr>
        <a:xfrm>
          <a:off x="0" y="0"/>
          <a:ext cx="0" cy="0"/>
          <a:chOff x="0" y="0"/>
          <a:chExt cx="0" cy="0"/>
        </a:xfrm>
      </p:grpSpPr>
      <p:pic>
        <p:nvPicPr>
          <p:cNvPr id="71" name="Google Shape;71;p53"/>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2" name="Google Shape;72;p53"/>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 name="Google Shape;74;p5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5" name="Google Shape;75;p5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6" name="Google Shape;76;p5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7"/>
        <p:cNvGrpSpPr/>
        <p:nvPr/>
      </p:nvGrpSpPr>
      <p:grpSpPr>
        <a:xfrm>
          <a:off x="0" y="0"/>
          <a:ext cx="0" cy="0"/>
          <a:chOff x="0" y="0"/>
          <a:chExt cx="0" cy="0"/>
        </a:xfrm>
      </p:grpSpPr>
      <p:sp>
        <p:nvSpPr>
          <p:cNvPr id="78" name="Google Shape;78;p54"/>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5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1" name="Google Shape;81;p5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5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3" name="Google Shape;83;p5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pic>
        <p:nvPicPr>
          <p:cNvPr id="85" name="Google Shape;85;p55"/>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86" name="Google Shape;86;p5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chemeClr val="lt1"/>
                </a:solidFill>
                <a:latin typeface="Calibri"/>
                <a:ea typeface="Calibri"/>
                <a:cs typeface="Calibri"/>
                <a:sym typeface="Calibri"/>
              </a:defRPr>
            </a:lvl1pPr>
            <a:lvl2pPr marL="0" lvl="1" indent="0" algn="l">
              <a:spcBef>
                <a:spcPts val="0"/>
              </a:spcBef>
              <a:buNone/>
              <a:defRPr sz="1600">
                <a:solidFill>
                  <a:schemeClr val="lt1"/>
                </a:solidFill>
                <a:latin typeface="Calibri"/>
                <a:ea typeface="Calibri"/>
                <a:cs typeface="Calibri"/>
                <a:sym typeface="Calibri"/>
              </a:defRPr>
            </a:lvl2pPr>
            <a:lvl3pPr marL="0" lvl="2" indent="0" algn="l">
              <a:spcBef>
                <a:spcPts val="0"/>
              </a:spcBef>
              <a:buNone/>
              <a:defRPr sz="1600">
                <a:solidFill>
                  <a:schemeClr val="lt1"/>
                </a:solidFill>
                <a:latin typeface="Calibri"/>
                <a:ea typeface="Calibri"/>
                <a:cs typeface="Calibri"/>
                <a:sym typeface="Calibri"/>
              </a:defRPr>
            </a:lvl3pPr>
            <a:lvl4pPr marL="0" lvl="3" indent="0" algn="l">
              <a:spcBef>
                <a:spcPts val="0"/>
              </a:spcBef>
              <a:buNone/>
              <a:defRPr sz="1600">
                <a:solidFill>
                  <a:schemeClr val="lt1"/>
                </a:solidFill>
                <a:latin typeface="Calibri"/>
                <a:ea typeface="Calibri"/>
                <a:cs typeface="Calibri"/>
                <a:sym typeface="Calibri"/>
              </a:defRPr>
            </a:lvl4pPr>
            <a:lvl5pPr marL="0" lvl="4" indent="0" algn="l">
              <a:spcBef>
                <a:spcPts val="0"/>
              </a:spcBef>
              <a:buNone/>
              <a:defRPr sz="1600">
                <a:solidFill>
                  <a:schemeClr val="lt1"/>
                </a:solidFill>
                <a:latin typeface="Calibri"/>
                <a:ea typeface="Calibri"/>
                <a:cs typeface="Calibri"/>
                <a:sym typeface="Calibri"/>
              </a:defRPr>
            </a:lvl5pPr>
            <a:lvl6pPr marL="0" lvl="5" indent="0" algn="l">
              <a:spcBef>
                <a:spcPts val="0"/>
              </a:spcBef>
              <a:buNone/>
              <a:defRPr sz="1600">
                <a:solidFill>
                  <a:schemeClr val="lt1"/>
                </a:solidFill>
                <a:latin typeface="Calibri"/>
                <a:ea typeface="Calibri"/>
                <a:cs typeface="Calibri"/>
                <a:sym typeface="Calibri"/>
              </a:defRPr>
            </a:lvl6pPr>
            <a:lvl7pPr marL="0" lvl="6" indent="0" algn="l">
              <a:spcBef>
                <a:spcPts val="0"/>
              </a:spcBef>
              <a:buNone/>
              <a:defRPr sz="1600">
                <a:solidFill>
                  <a:schemeClr val="lt1"/>
                </a:solidFill>
                <a:latin typeface="Calibri"/>
                <a:ea typeface="Calibri"/>
                <a:cs typeface="Calibri"/>
                <a:sym typeface="Calibri"/>
              </a:defRPr>
            </a:lvl7pPr>
            <a:lvl8pPr marL="0" lvl="7" indent="0" algn="l">
              <a:spcBef>
                <a:spcPts val="0"/>
              </a:spcBef>
              <a:buNone/>
              <a:defRPr sz="1600">
                <a:solidFill>
                  <a:schemeClr val="lt1"/>
                </a:solidFill>
                <a:latin typeface="Calibri"/>
                <a:ea typeface="Calibri"/>
                <a:cs typeface="Calibri"/>
                <a:sym typeface="Calibri"/>
              </a:defRPr>
            </a:lvl8pPr>
            <a:lvl9pPr marL="0" lvl="8" indent="0" algn="l">
              <a:spcBef>
                <a:spcPts val="0"/>
              </a:spcBef>
              <a:buNone/>
              <a:defRPr sz="16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0"/>
        <p:cNvGrpSpPr/>
        <p:nvPr/>
      </p:nvGrpSpPr>
      <p:grpSpPr>
        <a:xfrm>
          <a:off x="0" y="0"/>
          <a:ext cx="0" cy="0"/>
          <a:chOff x="0" y="0"/>
          <a:chExt cx="0" cy="0"/>
        </a:xfrm>
      </p:grpSpPr>
      <p:pic>
        <p:nvPicPr>
          <p:cNvPr id="21" name="Google Shape;21;p42"/>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22" name="Google Shape;22;p42"/>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6" name="Google Shape;26;p4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9" name="Google Shape;29;p4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
        <p:cNvGrpSpPr/>
        <p:nvPr/>
      </p:nvGrpSpPr>
      <p:grpSpPr>
        <a:xfrm>
          <a:off x="0" y="0"/>
          <a:ext cx="0" cy="0"/>
          <a:chOff x="0" y="0"/>
          <a:chExt cx="0" cy="0"/>
        </a:xfrm>
      </p:grpSpPr>
      <p:sp>
        <p:nvSpPr>
          <p:cNvPr id="31" name="Google Shape;31;p4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4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47"/>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pic>
        <p:nvPicPr>
          <p:cNvPr id="36" name="Google Shape;36;p4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37" name="Google Shape;37;p4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4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0" name="Google Shape;40;p4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4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2"/>
        <p:cNvGrpSpPr/>
        <p:nvPr/>
      </p:nvGrpSpPr>
      <p:grpSpPr>
        <a:xfrm>
          <a:off x="0" y="0"/>
          <a:ext cx="0" cy="0"/>
          <a:chOff x="0" y="0"/>
          <a:chExt cx="0" cy="0"/>
        </a:xfrm>
      </p:grpSpPr>
      <p:pic>
        <p:nvPicPr>
          <p:cNvPr id="43" name="Google Shape;43;p4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44" name="Google Shape;44;p4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4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7" name="Google Shape;47;p4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4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9"/>
        <p:cNvGrpSpPr/>
        <p:nvPr/>
      </p:nvGrpSpPr>
      <p:grpSpPr>
        <a:xfrm>
          <a:off x="0" y="0"/>
          <a:ext cx="0" cy="0"/>
          <a:chOff x="0" y="0"/>
          <a:chExt cx="0" cy="0"/>
        </a:xfrm>
      </p:grpSpPr>
      <p:pic>
        <p:nvPicPr>
          <p:cNvPr id="50" name="Google Shape;50;p50"/>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1" name="Google Shape;51;p5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5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4" name="Google Shape;54;p5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5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6"/>
        <p:cNvGrpSpPr/>
        <p:nvPr/>
      </p:nvGrpSpPr>
      <p:grpSpPr>
        <a:xfrm>
          <a:off x="0" y="0"/>
          <a:ext cx="0" cy="0"/>
          <a:chOff x="0" y="0"/>
          <a:chExt cx="0" cy="0"/>
        </a:xfrm>
      </p:grpSpPr>
      <p:pic>
        <p:nvPicPr>
          <p:cNvPr id="57" name="Google Shape;57;p51"/>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8" name="Google Shape;58;p5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5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1" name="Google Shape;61;p5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a:solidFill>
                  <a:srgbClr val="7F7F7F"/>
                </a:solidFill>
                <a:latin typeface="Calibri"/>
                <a:ea typeface="Calibri"/>
                <a:cs typeface="Calibri"/>
                <a:sym typeface="Calibri"/>
              </a:defRPr>
            </a:lvl1pPr>
            <a:lvl2pPr marL="0" lvl="1" indent="0" algn="l">
              <a:spcBef>
                <a:spcPts val="0"/>
              </a:spcBef>
              <a:buNone/>
              <a:defRPr sz="1600">
                <a:solidFill>
                  <a:srgbClr val="7F7F7F"/>
                </a:solidFill>
                <a:latin typeface="Calibri"/>
                <a:ea typeface="Calibri"/>
                <a:cs typeface="Calibri"/>
                <a:sym typeface="Calibri"/>
              </a:defRPr>
            </a:lvl2pPr>
            <a:lvl3pPr marL="0" lvl="2" indent="0" algn="l">
              <a:spcBef>
                <a:spcPts val="0"/>
              </a:spcBef>
              <a:buNone/>
              <a:defRPr sz="1600">
                <a:solidFill>
                  <a:srgbClr val="7F7F7F"/>
                </a:solidFill>
                <a:latin typeface="Calibri"/>
                <a:ea typeface="Calibri"/>
                <a:cs typeface="Calibri"/>
                <a:sym typeface="Calibri"/>
              </a:defRPr>
            </a:lvl3pPr>
            <a:lvl4pPr marL="0" lvl="3" indent="0" algn="l">
              <a:spcBef>
                <a:spcPts val="0"/>
              </a:spcBef>
              <a:buNone/>
              <a:defRPr sz="1600">
                <a:solidFill>
                  <a:srgbClr val="7F7F7F"/>
                </a:solidFill>
                <a:latin typeface="Calibri"/>
                <a:ea typeface="Calibri"/>
                <a:cs typeface="Calibri"/>
                <a:sym typeface="Calibri"/>
              </a:defRPr>
            </a:lvl4pPr>
            <a:lvl5pPr marL="0" lvl="4" indent="0" algn="l">
              <a:spcBef>
                <a:spcPts val="0"/>
              </a:spcBef>
              <a:buNone/>
              <a:defRPr sz="1600">
                <a:solidFill>
                  <a:srgbClr val="7F7F7F"/>
                </a:solidFill>
                <a:latin typeface="Calibri"/>
                <a:ea typeface="Calibri"/>
                <a:cs typeface="Calibri"/>
                <a:sym typeface="Calibri"/>
              </a:defRPr>
            </a:lvl5pPr>
            <a:lvl6pPr marL="0" lvl="5" indent="0" algn="l">
              <a:spcBef>
                <a:spcPts val="0"/>
              </a:spcBef>
              <a:buNone/>
              <a:defRPr sz="1600">
                <a:solidFill>
                  <a:srgbClr val="7F7F7F"/>
                </a:solidFill>
                <a:latin typeface="Calibri"/>
                <a:ea typeface="Calibri"/>
                <a:cs typeface="Calibri"/>
                <a:sym typeface="Calibri"/>
              </a:defRPr>
            </a:lvl6pPr>
            <a:lvl7pPr marL="0" lvl="6" indent="0" algn="l">
              <a:spcBef>
                <a:spcPts val="0"/>
              </a:spcBef>
              <a:buNone/>
              <a:defRPr sz="1600">
                <a:solidFill>
                  <a:srgbClr val="7F7F7F"/>
                </a:solidFill>
                <a:latin typeface="Calibri"/>
                <a:ea typeface="Calibri"/>
                <a:cs typeface="Calibri"/>
                <a:sym typeface="Calibri"/>
              </a:defRPr>
            </a:lvl7pPr>
            <a:lvl8pPr marL="0" lvl="7" indent="0" algn="l">
              <a:spcBef>
                <a:spcPts val="0"/>
              </a:spcBef>
              <a:buNone/>
              <a:defRPr sz="1600">
                <a:solidFill>
                  <a:srgbClr val="7F7F7F"/>
                </a:solidFill>
                <a:latin typeface="Calibri"/>
                <a:ea typeface="Calibri"/>
                <a:cs typeface="Calibri"/>
                <a:sym typeface="Calibri"/>
              </a:defRPr>
            </a:lvl8pPr>
            <a:lvl9pPr marL="0" lvl="8" indent="0" algn="l">
              <a:spcBef>
                <a:spcPts val="0"/>
              </a:spcBef>
              <a:buNone/>
              <a:defRPr sz="1600">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5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gillespie_o@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jamboard.google.com/d/1kVKSXgKZxnCAmCvDq0aFIk3PiQB6bLUdGbWqXg_XVI8/edit?usp=sharing"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forms/d/e/1FAIpQLSeDbnaLZA-yEkCHXx8Xu-bUThMU_rFlsnDwOv5ON5TKA5VUiQ/viewform?usp=sharing" TargetMode="Externa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gillespie_o@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jamboard.google.com/d/1kVKSXgKZxnCAmCvDq0aFIk3PiQB6bLUdGbWqXg_XVI8/viewer?f=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685800" y="2825393"/>
            <a:ext cx="7772400" cy="145893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t>Colorado’s Framework for Writing Instruction: What is it?</a:t>
            </a:r>
            <a:endParaRPr dirty="0"/>
          </a:p>
        </p:txBody>
      </p:sp>
      <p:sp>
        <p:nvSpPr>
          <p:cNvPr id="99" name="Google Shape;99;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a:t>
            </a:fld>
            <a:endParaRPr/>
          </a:p>
        </p:txBody>
      </p:sp>
      <p:pic>
        <p:nvPicPr>
          <p:cNvPr id="100" name="Google Shape;100;p1" descr="Writing: Big Ideas - Annenberg Learner"/>
          <p:cNvPicPr preferRelativeResize="0"/>
          <p:nvPr/>
        </p:nvPicPr>
        <p:blipFill rotWithShape="1">
          <a:blip r:embed="rId3">
            <a:alphaModFix/>
          </a:blip>
          <a:srcRect/>
          <a:stretch/>
        </p:blipFill>
        <p:spPr>
          <a:xfrm>
            <a:off x="302492" y="4554778"/>
            <a:ext cx="4117710" cy="2131772"/>
          </a:xfrm>
          <a:prstGeom prst="rect">
            <a:avLst/>
          </a:prstGeom>
          <a:noFill/>
          <a:ln>
            <a:noFill/>
          </a:ln>
        </p:spPr>
      </p:pic>
      <p:pic>
        <p:nvPicPr>
          <p:cNvPr id="101" name="Google Shape;101;p1" descr="Looking at Writing | Reading Rockets"/>
          <p:cNvPicPr preferRelativeResize="0"/>
          <p:nvPr/>
        </p:nvPicPr>
        <p:blipFill rotWithShape="1">
          <a:blip r:embed="rId4">
            <a:alphaModFix/>
          </a:blip>
          <a:srcRect/>
          <a:stretch/>
        </p:blipFill>
        <p:spPr>
          <a:xfrm>
            <a:off x="4920817" y="4554778"/>
            <a:ext cx="4102046" cy="21317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oogle Shape;154;p5" descr="How To Get The Most From Social Sharing - Business 2 Community">
            <a:extLst>
              <a:ext uri="{FF2B5EF4-FFF2-40B4-BE49-F238E27FC236}">
                <a16:creationId xmlns:a16="http://schemas.microsoft.com/office/drawing/2014/main" id="{74C461C2-DE0A-C4EE-94D3-0161D6D22BD7}"/>
              </a:ext>
            </a:extLst>
          </p:cNvPr>
          <p:cNvPicPr preferRelativeResize="0"/>
          <p:nvPr/>
        </p:nvPicPr>
        <p:blipFill rotWithShape="1">
          <a:blip r:embed="rId2"/>
          <a:stretch/>
        </p:blipFill>
        <p:spPr>
          <a:xfrm>
            <a:off x="482600" y="1527429"/>
            <a:ext cx="8178799" cy="3803141"/>
          </a:xfrm>
          <a:prstGeom prst="rect">
            <a:avLst/>
          </a:prstGeom>
          <a:noFill/>
        </p:spPr>
      </p:pic>
      <p:sp>
        <p:nvSpPr>
          <p:cNvPr id="4" name="Slide Number Placeholder 3">
            <a:extLst>
              <a:ext uri="{FF2B5EF4-FFF2-40B4-BE49-F238E27FC236}">
                <a16:creationId xmlns:a16="http://schemas.microsoft.com/office/drawing/2014/main" id="{54E93279-1D7E-41BA-A6AF-2019EC196F40}"/>
              </a:ext>
            </a:extLst>
          </p:cNvPr>
          <p:cNvSpPr>
            <a:spLocks noGrp="1"/>
          </p:cNvSpPr>
          <p:nvPr>
            <p:ph type="sldNum" idx="4294967295"/>
          </p:nvPr>
        </p:nvSpPr>
        <p:spPr>
          <a:xfrm>
            <a:off x="6457950" y="6356350"/>
            <a:ext cx="2057400" cy="365125"/>
          </a:xfrm>
        </p:spPr>
        <p:txBody>
          <a:bodyPr vert="horz" lIns="91440" tIns="45720" rIns="91440" bIns="45720" rtlCol="0" anchor="ctr">
            <a:normAutofit/>
          </a:bodyPr>
          <a:lstStyle/>
          <a:p>
            <a:pPr lvl="0" indent="0" algn="r">
              <a:spcBef>
                <a:spcPts val="0"/>
              </a:spcBef>
              <a:spcAft>
                <a:spcPts val="600"/>
              </a:spcAft>
              <a:buNone/>
            </a:pPr>
            <a:fld id="{00000000-1234-1234-1234-123412341234}" type="slidenum">
              <a:rPr lang="en-US" sz="1200" kern="1200">
                <a:solidFill>
                  <a:schemeClr val="tx1">
                    <a:tint val="75000"/>
                  </a:schemeClr>
                </a:solidFill>
                <a:latin typeface="+mn-lt"/>
                <a:ea typeface="+mn-ea"/>
                <a:cs typeface="+mn-cs"/>
              </a:rPr>
              <a:pPr lvl="0" indent="0" algn="r">
                <a:spcBef>
                  <a:spcPts val="0"/>
                </a:spcBef>
                <a:spcAft>
                  <a:spcPts val="600"/>
                </a:spcAft>
                <a:buNone/>
              </a:pPr>
              <a:t>10</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6880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85C4C7-80AD-4844-5F5C-5A1141C565A8}"/>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spcBef>
                <a:spcPct val="0"/>
              </a:spcBef>
            </a:pPr>
            <a:r>
              <a:rPr lang="en-US" sz="3500" kern="1200" dirty="0">
                <a:solidFill>
                  <a:srgbClr val="FFFFFF"/>
                </a:solidFill>
                <a:latin typeface="+mj-lt"/>
                <a:ea typeface="+mj-ea"/>
                <a:cs typeface="+mj-cs"/>
              </a:rPr>
              <a:t>What is the Colorado Framework for Writing Instruction? </a:t>
            </a:r>
          </a:p>
        </p:txBody>
      </p:sp>
      <p:sp>
        <p:nvSpPr>
          <p:cNvPr id="3" name="Slide Number Placeholder 2">
            <a:extLst>
              <a:ext uri="{FF2B5EF4-FFF2-40B4-BE49-F238E27FC236}">
                <a16:creationId xmlns:a16="http://schemas.microsoft.com/office/drawing/2014/main" id="{5BA032EB-37E1-3071-D07D-7286ED09F1C1}"/>
              </a:ext>
            </a:extLst>
          </p:cNvPr>
          <p:cNvSpPr>
            <a:spLocks noGrp="1"/>
          </p:cNvSpPr>
          <p:nvPr>
            <p:ph type="sldNum" idx="4294967295"/>
          </p:nvPr>
        </p:nvSpPr>
        <p:spPr>
          <a:xfrm>
            <a:off x="8778240" y="6455664"/>
            <a:ext cx="336042" cy="365125"/>
          </a:xfrm>
        </p:spPr>
        <p:txBody>
          <a:bodyPr vert="horz" lIns="91440" tIns="45720" rIns="91440" bIns="45720" rtlCol="0" anchor="ctr">
            <a:normAutofit/>
          </a:bodyPr>
          <a:lstStyle/>
          <a:p>
            <a:pPr lvl="0" indent="0" algn="r">
              <a:spcBef>
                <a:spcPts val="0"/>
              </a:spcBef>
              <a:spcAft>
                <a:spcPts val="600"/>
              </a:spcAft>
              <a:buNone/>
            </a:pPr>
            <a:fld id="{00000000-1234-1234-1234-123412341234}" type="slidenum">
              <a:rPr lang="en-US" sz="1000" kern="1200">
                <a:solidFill>
                  <a:schemeClr val="tx1">
                    <a:lumMod val="50000"/>
                    <a:lumOff val="50000"/>
                  </a:schemeClr>
                </a:solidFill>
                <a:latin typeface="+mn-lt"/>
                <a:ea typeface="+mn-ea"/>
                <a:cs typeface="+mn-cs"/>
              </a:rPr>
              <a:pPr lvl="0" indent="0" algn="r">
                <a:spcBef>
                  <a:spcPts val="0"/>
                </a:spcBef>
                <a:spcAft>
                  <a:spcPts val="600"/>
                </a:spcAft>
                <a:buNone/>
              </a:pPr>
              <a:t>11</a:t>
            </a:fld>
            <a:endParaRPr lang="en-US" sz="1000" kern="1200">
              <a:solidFill>
                <a:schemeClr val="tx1">
                  <a:lumMod val="50000"/>
                  <a:lumOff val="50000"/>
                </a:schemeClr>
              </a:solidFill>
              <a:latin typeface="+mn-lt"/>
              <a:ea typeface="+mn-ea"/>
              <a:cs typeface="+mn-cs"/>
            </a:endParaRPr>
          </a:p>
        </p:txBody>
      </p:sp>
      <p:pic>
        <p:nvPicPr>
          <p:cNvPr id="6" name="Picture 5">
            <a:extLst>
              <a:ext uri="{FF2B5EF4-FFF2-40B4-BE49-F238E27FC236}">
                <a16:creationId xmlns:a16="http://schemas.microsoft.com/office/drawing/2014/main" id="{03FD22DD-525C-CF4B-5DFB-FF55011F2107}"/>
              </a:ext>
            </a:extLst>
          </p:cNvPr>
          <p:cNvPicPr>
            <a:picLocks noChangeAspect="1"/>
          </p:cNvPicPr>
          <p:nvPr/>
        </p:nvPicPr>
        <p:blipFill>
          <a:blip r:embed="rId2"/>
          <a:stretch>
            <a:fillRect/>
          </a:stretch>
        </p:blipFill>
        <p:spPr>
          <a:xfrm>
            <a:off x="4185153" y="846358"/>
            <a:ext cx="4929130" cy="4013270"/>
          </a:xfrm>
          <a:prstGeom prst="rect">
            <a:avLst/>
          </a:prstGeom>
        </p:spPr>
      </p:pic>
    </p:spTree>
    <p:extLst>
      <p:ext uri="{BB962C8B-B14F-4D97-AF65-F5344CB8AC3E}">
        <p14:creationId xmlns:p14="http://schemas.microsoft.com/office/powerpoint/2010/main" val="341138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Update: Where we&amp;#39;ve been - Effortless Swimming">
            <a:extLst>
              <a:ext uri="{FF2B5EF4-FFF2-40B4-BE49-F238E27FC236}">
                <a16:creationId xmlns:a16="http://schemas.microsoft.com/office/drawing/2014/main" id="{56FBCD36-77C4-4E37-B2D5-C2C72A2A9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84" r="12842"/>
          <a:stretch/>
        </p:blipFill>
        <p:spPr bwMode="auto">
          <a:xfrm>
            <a:off x="246987" y="10"/>
            <a:ext cx="8897013"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6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6F71C-0941-47CE-A276-3871758367B0}"/>
              </a:ext>
            </a:extLst>
          </p:cNvPr>
          <p:cNvSpPr>
            <a:spLocks noGrp="1"/>
          </p:cNvSpPr>
          <p:nvPr>
            <p:ph type="title"/>
          </p:nvPr>
        </p:nvSpPr>
        <p:spPr>
          <a:xfrm>
            <a:off x="4143377" y="22225"/>
            <a:ext cx="4371973" cy="1419955"/>
          </a:xfrm>
        </p:spPr>
        <p:txBody>
          <a:bodyPr vert="horz" lIns="91440" tIns="45720" rIns="91440" bIns="45720" rtlCol="0" anchor="ctr">
            <a:normAutofit/>
          </a:bodyPr>
          <a:lstStyle/>
          <a:p>
            <a:r>
              <a:rPr lang="en-US" sz="3100" b="1" dirty="0">
                <a:latin typeface="+mj-lt"/>
              </a:rPr>
              <a:t>Grounding our Work: </a:t>
            </a:r>
            <a:r>
              <a:rPr lang="en-US" sz="3100" b="1" dirty="0">
                <a:solidFill>
                  <a:srgbClr val="0070C0"/>
                </a:solidFill>
                <a:latin typeface="+mj-lt"/>
              </a:rPr>
              <a:t>Prewriting/Planning Stage</a:t>
            </a:r>
          </a:p>
        </p:txBody>
      </p:sp>
      <p:pic>
        <p:nvPicPr>
          <p:cNvPr id="8" name="Picture 7">
            <a:extLst>
              <a:ext uri="{FF2B5EF4-FFF2-40B4-BE49-F238E27FC236}">
                <a16:creationId xmlns:a16="http://schemas.microsoft.com/office/drawing/2014/main" id="{DF046B12-41EC-4B3C-A78E-B375F7824535}"/>
              </a:ext>
            </a:extLst>
          </p:cNvPr>
          <p:cNvPicPr>
            <a:picLocks noChangeAspect="1"/>
          </p:cNvPicPr>
          <p:nvPr/>
        </p:nvPicPr>
        <p:blipFill rotWithShape="1">
          <a:blip r:embed="rId2"/>
          <a:srcRect l="26828" r="28521" b="-1"/>
          <a:stretch/>
        </p:blipFill>
        <p:spPr>
          <a:xfrm>
            <a:off x="21" y="10"/>
            <a:ext cx="405220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Slide Number Placeholder 1">
            <a:extLst>
              <a:ext uri="{FF2B5EF4-FFF2-40B4-BE49-F238E27FC236}">
                <a16:creationId xmlns:a16="http://schemas.microsoft.com/office/drawing/2014/main" id="{1B090813-90C1-4E91-B37B-363372AA0A4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13</a:t>
            </a:fld>
            <a:endParaRPr lang="en-US" sz="1200">
              <a:solidFill>
                <a:prstClr val="black">
                  <a:tint val="75000"/>
                </a:prstClr>
              </a:solidFill>
              <a:latin typeface="Calibri" panose="020F0502020204030204"/>
            </a:endParaRPr>
          </a:p>
        </p:txBody>
      </p:sp>
      <p:graphicFrame>
        <p:nvGraphicFramePr>
          <p:cNvPr id="25" name="TextBox 4">
            <a:extLst>
              <a:ext uri="{FF2B5EF4-FFF2-40B4-BE49-F238E27FC236}">
                <a16:creationId xmlns:a16="http://schemas.microsoft.com/office/drawing/2014/main" id="{35F2C4DD-B9B2-4569-81DA-E4ADB87297BE}"/>
              </a:ext>
            </a:extLst>
          </p:cNvPr>
          <p:cNvGraphicFramePr/>
          <p:nvPr>
            <p:extLst>
              <p:ext uri="{D42A27DB-BD31-4B8C-83A1-F6EECF244321}">
                <p14:modId xmlns:p14="http://schemas.microsoft.com/office/powerpoint/2010/main" val="977617423"/>
              </p:ext>
            </p:extLst>
          </p:nvPr>
        </p:nvGraphicFramePr>
        <p:xfrm>
          <a:off x="3886200" y="1943830"/>
          <a:ext cx="5164357" cy="441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01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6F71C-0941-47CE-A276-3871758367B0}"/>
              </a:ext>
            </a:extLst>
          </p:cNvPr>
          <p:cNvSpPr>
            <a:spLocks noGrp="1"/>
          </p:cNvSpPr>
          <p:nvPr>
            <p:ph type="title"/>
          </p:nvPr>
        </p:nvSpPr>
        <p:spPr>
          <a:xfrm>
            <a:off x="4143377" y="22225"/>
            <a:ext cx="4787972" cy="1419955"/>
          </a:xfrm>
        </p:spPr>
        <p:txBody>
          <a:bodyPr vert="horz" lIns="91440" tIns="45720" rIns="91440" bIns="45720" rtlCol="0" anchor="ctr">
            <a:normAutofit/>
          </a:bodyPr>
          <a:lstStyle/>
          <a:p>
            <a:r>
              <a:rPr lang="en-US" sz="3100" b="1" dirty="0">
                <a:latin typeface="+mj-lt"/>
              </a:rPr>
              <a:t>Grounding our Work: </a:t>
            </a:r>
            <a:r>
              <a:rPr lang="en-US" sz="3100" b="1" dirty="0">
                <a:solidFill>
                  <a:srgbClr val="0070C0"/>
                </a:solidFill>
                <a:latin typeface="+mj-lt"/>
              </a:rPr>
              <a:t>Feedback/Conferencing/Revision Stage </a:t>
            </a:r>
          </a:p>
        </p:txBody>
      </p:sp>
      <p:pic>
        <p:nvPicPr>
          <p:cNvPr id="8" name="Picture 7">
            <a:extLst>
              <a:ext uri="{FF2B5EF4-FFF2-40B4-BE49-F238E27FC236}">
                <a16:creationId xmlns:a16="http://schemas.microsoft.com/office/drawing/2014/main" id="{DF046B12-41EC-4B3C-A78E-B375F7824535}"/>
              </a:ext>
            </a:extLst>
          </p:cNvPr>
          <p:cNvPicPr>
            <a:picLocks noChangeAspect="1"/>
          </p:cNvPicPr>
          <p:nvPr/>
        </p:nvPicPr>
        <p:blipFill rotWithShape="1">
          <a:blip r:embed="rId2"/>
          <a:srcRect l="26828" r="28521" b="-1"/>
          <a:stretch/>
        </p:blipFill>
        <p:spPr>
          <a:xfrm>
            <a:off x="21" y="10"/>
            <a:ext cx="405220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Slide Number Placeholder 1">
            <a:extLst>
              <a:ext uri="{FF2B5EF4-FFF2-40B4-BE49-F238E27FC236}">
                <a16:creationId xmlns:a16="http://schemas.microsoft.com/office/drawing/2014/main" id="{1B090813-90C1-4E91-B37B-363372AA0A4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14</a:t>
            </a:fld>
            <a:endParaRPr lang="en-US" sz="1200">
              <a:solidFill>
                <a:prstClr val="black">
                  <a:tint val="75000"/>
                </a:prstClr>
              </a:solidFill>
              <a:latin typeface="Calibri" panose="020F0502020204030204"/>
            </a:endParaRPr>
          </a:p>
        </p:txBody>
      </p:sp>
      <p:graphicFrame>
        <p:nvGraphicFramePr>
          <p:cNvPr id="25" name="TextBox 4">
            <a:extLst>
              <a:ext uri="{FF2B5EF4-FFF2-40B4-BE49-F238E27FC236}">
                <a16:creationId xmlns:a16="http://schemas.microsoft.com/office/drawing/2014/main" id="{35F2C4DD-B9B2-4569-81DA-E4ADB87297BE}"/>
              </a:ext>
            </a:extLst>
          </p:cNvPr>
          <p:cNvGraphicFramePr/>
          <p:nvPr>
            <p:extLst>
              <p:ext uri="{D42A27DB-BD31-4B8C-83A1-F6EECF244321}">
                <p14:modId xmlns:p14="http://schemas.microsoft.com/office/powerpoint/2010/main" val="2810183130"/>
              </p:ext>
            </p:extLst>
          </p:nvPr>
        </p:nvGraphicFramePr>
        <p:xfrm>
          <a:off x="3886200" y="1943830"/>
          <a:ext cx="5164357" cy="441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31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6F71C-0941-47CE-A276-3871758367B0}"/>
              </a:ext>
            </a:extLst>
          </p:cNvPr>
          <p:cNvSpPr>
            <a:spLocks noGrp="1"/>
          </p:cNvSpPr>
          <p:nvPr>
            <p:ph type="title"/>
          </p:nvPr>
        </p:nvSpPr>
        <p:spPr>
          <a:xfrm>
            <a:off x="4143377" y="22225"/>
            <a:ext cx="4787972" cy="1419955"/>
          </a:xfrm>
        </p:spPr>
        <p:txBody>
          <a:bodyPr vert="horz" lIns="91440" tIns="45720" rIns="91440" bIns="45720" rtlCol="0" anchor="ctr">
            <a:normAutofit fontScale="90000"/>
          </a:bodyPr>
          <a:lstStyle/>
          <a:p>
            <a:r>
              <a:rPr lang="en-US" sz="3100" b="1" dirty="0">
                <a:latin typeface="+mj-lt"/>
              </a:rPr>
              <a:t>Grounding our Work: </a:t>
            </a:r>
            <a:r>
              <a:rPr lang="en-US" sz="3100" b="1" dirty="0">
                <a:solidFill>
                  <a:srgbClr val="0070C0"/>
                </a:solidFill>
                <a:latin typeface="+mj-lt"/>
              </a:rPr>
              <a:t>Feedback/Conferencing/ Revision/ Publishing Stage</a:t>
            </a:r>
          </a:p>
        </p:txBody>
      </p:sp>
      <p:pic>
        <p:nvPicPr>
          <p:cNvPr id="8" name="Picture 7">
            <a:extLst>
              <a:ext uri="{FF2B5EF4-FFF2-40B4-BE49-F238E27FC236}">
                <a16:creationId xmlns:a16="http://schemas.microsoft.com/office/drawing/2014/main" id="{DF046B12-41EC-4B3C-A78E-B375F7824535}"/>
              </a:ext>
            </a:extLst>
          </p:cNvPr>
          <p:cNvPicPr>
            <a:picLocks noChangeAspect="1"/>
          </p:cNvPicPr>
          <p:nvPr/>
        </p:nvPicPr>
        <p:blipFill rotWithShape="1">
          <a:blip r:embed="rId2"/>
          <a:srcRect l="26828" r="28521" b="-1"/>
          <a:stretch/>
        </p:blipFill>
        <p:spPr>
          <a:xfrm>
            <a:off x="21" y="10"/>
            <a:ext cx="405220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Slide Number Placeholder 1">
            <a:extLst>
              <a:ext uri="{FF2B5EF4-FFF2-40B4-BE49-F238E27FC236}">
                <a16:creationId xmlns:a16="http://schemas.microsoft.com/office/drawing/2014/main" id="{1B090813-90C1-4E91-B37B-363372AA0A4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15</a:t>
            </a:fld>
            <a:endParaRPr lang="en-US" sz="1200">
              <a:solidFill>
                <a:prstClr val="black">
                  <a:tint val="75000"/>
                </a:prstClr>
              </a:solidFill>
              <a:latin typeface="Calibri" panose="020F0502020204030204"/>
            </a:endParaRPr>
          </a:p>
        </p:txBody>
      </p:sp>
      <p:graphicFrame>
        <p:nvGraphicFramePr>
          <p:cNvPr id="25" name="TextBox 4">
            <a:extLst>
              <a:ext uri="{FF2B5EF4-FFF2-40B4-BE49-F238E27FC236}">
                <a16:creationId xmlns:a16="http://schemas.microsoft.com/office/drawing/2014/main" id="{35F2C4DD-B9B2-4569-81DA-E4ADB87297BE}"/>
              </a:ext>
            </a:extLst>
          </p:cNvPr>
          <p:cNvGraphicFramePr/>
          <p:nvPr>
            <p:extLst>
              <p:ext uri="{D42A27DB-BD31-4B8C-83A1-F6EECF244321}">
                <p14:modId xmlns:p14="http://schemas.microsoft.com/office/powerpoint/2010/main" val="1689658074"/>
              </p:ext>
            </p:extLst>
          </p:nvPr>
        </p:nvGraphicFramePr>
        <p:xfrm>
          <a:off x="3886200" y="1943830"/>
          <a:ext cx="5164357" cy="441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26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D4996-5DA5-4055-AB94-BB8968DA3840}"/>
              </a:ext>
            </a:extLst>
          </p:cNvPr>
          <p:cNvPicPr>
            <a:picLocks noChangeAspect="1"/>
          </p:cNvPicPr>
          <p:nvPr/>
        </p:nvPicPr>
        <p:blipFill>
          <a:blip r:embed="rId2"/>
          <a:stretch>
            <a:fillRect/>
          </a:stretch>
        </p:blipFill>
        <p:spPr>
          <a:xfrm>
            <a:off x="764313" y="92813"/>
            <a:ext cx="7731101" cy="5142886"/>
          </a:xfrm>
          <a:prstGeom prst="rect">
            <a:avLst/>
          </a:prstGeom>
        </p:spPr>
      </p:pic>
      <p:sp>
        <p:nvSpPr>
          <p:cNvPr id="6" name="TextBox 5">
            <a:extLst>
              <a:ext uri="{FF2B5EF4-FFF2-40B4-BE49-F238E27FC236}">
                <a16:creationId xmlns:a16="http://schemas.microsoft.com/office/drawing/2014/main" id="{6241E593-8772-39AC-0A91-808E39B25BC6}"/>
              </a:ext>
            </a:extLst>
          </p:cNvPr>
          <p:cNvSpPr txBox="1"/>
          <p:nvPr/>
        </p:nvSpPr>
        <p:spPr>
          <a:xfrm>
            <a:off x="265814" y="5074609"/>
            <a:ext cx="8782493" cy="1569660"/>
          </a:xfrm>
          <a:prstGeom prst="rect">
            <a:avLst/>
          </a:prstGeom>
          <a:noFill/>
        </p:spPr>
        <p:txBody>
          <a:bodyPr wrap="square">
            <a:spAutoFit/>
          </a:bodyPr>
          <a:lstStyle/>
          <a:p>
            <a:r>
              <a:rPr lang="en-US" sz="2400" b="0" i="0" dirty="0">
                <a:solidFill>
                  <a:schemeClr val="tx1"/>
                </a:solidFill>
                <a:effectLst/>
                <a:latin typeface="Calibri" panose="020F0502020204030204" pitchFamily="34" charset="0"/>
                <a:cs typeface="Calibri" panose="020F0502020204030204" pitchFamily="34" charset="0"/>
              </a:rPr>
              <a:t>The</a:t>
            </a:r>
            <a:r>
              <a:rPr lang="en-US" sz="2400" b="0" i="1" dirty="0">
                <a:solidFill>
                  <a:schemeClr val="tx1"/>
                </a:solidFill>
                <a:effectLst/>
                <a:latin typeface="Calibri" panose="020F0502020204030204" pitchFamily="34" charset="0"/>
                <a:cs typeface="Calibri" panose="020F0502020204030204" pitchFamily="34" charset="0"/>
              </a:rPr>
              <a:t> </a:t>
            </a:r>
            <a:r>
              <a:rPr lang="en-US" sz="2400" b="1" i="1" dirty="0">
                <a:solidFill>
                  <a:schemeClr val="tx1"/>
                </a:solidFill>
                <a:effectLst/>
                <a:latin typeface="Calibri" panose="020F0502020204030204" pitchFamily="34" charset="0"/>
                <a:cs typeface="Calibri" panose="020F0502020204030204" pitchFamily="34" charset="0"/>
              </a:rPr>
              <a:t>Colorado Framework for Writing Instruction </a:t>
            </a:r>
            <a:r>
              <a:rPr lang="en-US" sz="2400" b="0" i="0" dirty="0">
                <a:solidFill>
                  <a:schemeClr val="tx1"/>
                </a:solidFill>
                <a:effectLst/>
                <a:latin typeface="Calibri" panose="020F0502020204030204" pitchFamily="34" charset="0"/>
                <a:cs typeface="Calibri" panose="020F0502020204030204" pitchFamily="34" charset="0"/>
              </a:rPr>
              <a:t>is intended to support district- and school-level leaders in facilitating conversations with their literacy leaders, instructional coaches, and teachers to develop a research-based framework toward the teaching of writing. </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190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F9E0E-8913-A096-EE58-20EE0E69F432}"/>
              </a:ext>
            </a:extLst>
          </p:cNvPr>
          <p:cNvPicPr>
            <a:picLocks noChangeAspect="1"/>
          </p:cNvPicPr>
          <p:nvPr/>
        </p:nvPicPr>
        <p:blipFill>
          <a:blip r:embed="rId2"/>
          <a:stretch>
            <a:fillRect/>
          </a:stretch>
        </p:blipFill>
        <p:spPr>
          <a:xfrm>
            <a:off x="20034" y="351736"/>
            <a:ext cx="5379141" cy="3880021"/>
          </a:xfrm>
          <a:prstGeom prst="rect">
            <a:avLst/>
          </a:prstGeom>
        </p:spPr>
      </p:pic>
      <p:sp>
        <p:nvSpPr>
          <p:cNvPr id="7" name="TextBox 6">
            <a:extLst>
              <a:ext uri="{FF2B5EF4-FFF2-40B4-BE49-F238E27FC236}">
                <a16:creationId xmlns:a16="http://schemas.microsoft.com/office/drawing/2014/main" id="{DD0A87C2-7C42-D51B-C242-1F3C99C4E2D3}"/>
              </a:ext>
            </a:extLst>
          </p:cNvPr>
          <p:cNvSpPr txBox="1"/>
          <p:nvPr/>
        </p:nvSpPr>
        <p:spPr>
          <a:xfrm>
            <a:off x="5094227" y="351737"/>
            <a:ext cx="4049773" cy="2585323"/>
          </a:xfrm>
          <a:prstGeom prst="rect">
            <a:avLst/>
          </a:prstGeom>
          <a:noFill/>
        </p:spPr>
        <p:txBody>
          <a:bodyPr wrap="square">
            <a:spAutoFit/>
          </a:bodyPr>
          <a:lstStyle/>
          <a:p>
            <a:r>
              <a:rPr lang="en-US" sz="1800" b="0" i="0" dirty="0">
                <a:solidFill>
                  <a:srgbClr val="333333"/>
                </a:solidFill>
                <a:effectLst/>
                <a:latin typeface="Calibri" panose="020F0502020204030204" pitchFamily="34" charset="0"/>
                <a:cs typeface="Calibri" panose="020F0502020204030204" pitchFamily="34" charset="0"/>
              </a:rPr>
              <a:t>The framework begins with a lean toward examining </a:t>
            </a:r>
            <a:r>
              <a:rPr lang="en-US" sz="1800" b="1" i="0" dirty="0">
                <a:solidFill>
                  <a:srgbClr val="333333"/>
                </a:solidFill>
                <a:effectLst/>
                <a:latin typeface="Calibri" panose="020F0502020204030204" pitchFamily="34" charset="0"/>
                <a:cs typeface="Calibri" panose="020F0502020204030204" pitchFamily="34" charset="0"/>
              </a:rPr>
              <a:t>the beliefs around writing, in general, and teaching writing, in particular</a:t>
            </a:r>
            <a:r>
              <a:rPr lang="en-US" sz="1800" b="0" i="0" dirty="0">
                <a:solidFill>
                  <a:srgbClr val="333333"/>
                </a:solidFill>
                <a:effectLst/>
                <a:latin typeface="Calibri" panose="020F0502020204030204" pitchFamily="34" charset="0"/>
                <a:cs typeface="Calibri" panose="020F0502020204030204" pitchFamily="34" charset="0"/>
              </a:rPr>
              <a:t>. Because of the complexity and the unique demands inherent in the teaching of writing, it is important for district and school leadership to bring to the surface the beliefs that teachers hold. </a:t>
            </a:r>
            <a:endParaRPr lang="en-US" sz="1800"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17984E22-4C86-E234-6F23-97D9F0635956}"/>
              </a:ext>
            </a:extLst>
          </p:cNvPr>
          <p:cNvPicPr>
            <a:picLocks noChangeAspect="1"/>
          </p:cNvPicPr>
          <p:nvPr/>
        </p:nvPicPr>
        <p:blipFill>
          <a:blip r:embed="rId3"/>
          <a:stretch>
            <a:fillRect/>
          </a:stretch>
        </p:blipFill>
        <p:spPr>
          <a:xfrm>
            <a:off x="4081476" y="4231757"/>
            <a:ext cx="5042490" cy="2362200"/>
          </a:xfrm>
          <a:prstGeom prst="rect">
            <a:avLst/>
          </a:prstGeom>
        </p:spPr>
      </p:pic>
      <p:sp>
        <p:nvSpPr>
          <p:cNvPr id="18" name="TextBox 17">
            <a:extLst>
              <a:ext uri="{FF2B5EF4-FFF2-40B4-BE49-F238E27FC236}">
                <a16:creationId xmlns:a16="http://schemas.microsoft.com/office/drawing/2014/main" id="{25AF0512-D1CB-75E7-A0C5-F1AE396EACDC}"/>
              </a:ext>
            </a:extLst>
          </p:cNvPr>
          <p:cNvSpPr txBox="1"/>
          <p:nvPr/>
        </p:nvSpPr>
        <p:spPr>
          <a:xfrm>
            <a:off x="178096" y="4651928"/>
            <a:ext cx="4369981" cy="1754326"/>
          </a:xfrm>
          <a:prstGeom prst="rect">
            <a:avLst/>
          </a:prstGeom>
          <a:noFill/>
        </p:spPr>
        <p:txBody>
          <a:bodyPr wrap="square">
            <a:spAutoFit/>
          </a:bodyPr>
          <a:lstStyle/>
          <a:p>
            <a:r>
              <a:rPr lang="en-US" sz="1800" b="0" i="0" dirty="0">
                <a:solidFill>
                  <a:srgbClr val="333333"/>
                </a:solidFill>
                <a:effectLst/>
                <a:latin typeface="Calibri" panose="020F0502020204030204" pitchFamily="34" charset="0"/>
                <a:cs typeface="Calibri" panose="020F0502020204030204" pitchFamily="34" charset="0"/>
              </a:rPr>
              <a:t>The result is to identify, and develop, if necessary, shared beliefs that teachers hold regarding the teaching of writing and align those beliefs with research and evidence-based practices that support the effective teaching of writing.</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13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9776C-C665-BE61-E3C5-0AB14891F73D}"/>
              </a:ext>
            </a:extLst>
          </p:cNvPr>
          <p:cNvSpPr>
            <a:spLocks noGrp="1"/>
          </p:cNvSpPr>
          <p:nvPr>
            <p:ph type="title"/>
          </p:nvPr>
        </p:nvSpPr>
        <p:spPr>
          <a:xfrm>
            <a:off x="4885341" y="365125"/>
            <a:ext cx="3630007" cy="1807305"/>
          </a:xfrm>
        </p:spPr>
        <p:txBody>
          <a:bodyPr vert="horz" lIns="91440" tIns="45720" rIns="91440" bIns="45720" rtlCol="0" anchor="ctr">
            <a:normAutofit/>
          </a:bodyPr>
          <a:lstStyle/>
          <a:p>
            <a:pPr>
              <a:spcBef>
                <a:spcPct val="0"/>
              </a:spcBef>
            </a:pPr>
            <a:r>
              <a:rPr lang="en-US" sz="4400" kern="1200">
                <a:solidFill>
                  <a:schemeClr val="tx1"/>
                </a:solidFill>
                <a:latin typeface="+mj-lt"/>
                <a:ea typeface="+mj-ea"/>
                <a:cs typeface="+mj-cs"/>
              </a:rPr>
              <a:t>Why start with beliefs? </a:t>
            </a:r>
          </a:p>
        </p:txBody>
      </p:sp>
      <p:pic>
        <p:nvPicPr>
          <p:cNvPr id="5122" name="Picture 2" descr="Why is it so bad to ask 'why?' &gt; Keesler Air Force Base &gt; Display">
            <a:extLst>
              <a:ext uri="{FF2B5EF4-FFF2-40B4-BE49-F238E27FC236}">
                <a16:creationId xmlns:a16="http://schemas.microsoft.com/office/drawing/2014/main" id="{6B831E6F-75BF-41D8-ABCE-BA722E3DF7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54" r="25667"/>
          <a:stretch/>
        </p:blipFill>
        <p:spPr bwMode="auto">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D211C29-FAE3-50DF-B628-E35F16FA2BED}"/>
              </a:ext>
            </a:extLst>
          </p:cNvPr>
          <p:cNvSpPr txBox="1"/>
          <p:nvPr/>
        </p:nvSpPr>
        <p:spPr>
          <a:xfrm>
            <a:off x="4885341" y="2333297"/>
            <a:ext cx="4067273" cy="3843666"/>
          </a:xfrm>
          <a:prstGeom prst="rect">
            <a:avLst/>
          </a:prstGeom>
        </p:spPr>
        <p:txBody>
          <a:bodyPr vert="horz" lIns="91440" tIns="45720" rIns="91440" bIns="45720" rtlCol="0">
            <a:normAutofit/>
          </a:bodyPr>
          <a:lstStyle/>
          <a:p>
            <a:pPr>
              <a:lnSpc>
                <a:spcPct val="90000"/>
              </a:lnSpc>
              <a:spcAft>
                <a:spcPts val="600"/>
              </a:spcAft>
            </a:pPr>
            <a:r>
              <a:rPr lang="en-US" sz="2400" b="0" i="0" kern="1200" dirty="0">
                <a:solidFill>
                  <a:schemeClr val="tx1"/>
                </a:solidFill>
                <a:effectLst/>
                <a:latin typeface="Calibri" panose="020F0502020204030204" pitchFamily="34" charset="0"/>
                <a:ea typeface="+mn-ea"/>
                <a:cs typeface="Calibri" panose="020F0502020204030204" pitchFamily="34" charset="0"/>
              </a:rPr>
              <a:t>Whether they are conscious or unconscious, articulated or not, those beliefs influence decisions made in the classroom. It’s important for teachers and leaders, individually and collectively, to surface those beliefs. Beliefs lead to practices.</a:t>
            </a:r>
            <a:endParaRPr lang="en-US" sz="2400" kern="1200" dirty="0">
              <a:solidFill>
                <a:schemeClr val="tx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51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49563B02-76A3-AE1D-9E68-3CC7B9EAA04F}"/>
              </a:ext>
            </a:extLst>
          </p:cNvPr>
          <p:cNvPicPr>
            <a:picLocks noChangeAspect="1"/>
          </p:cNvPicPr>
          <p:nvPr/>
        </p:nvPicPr>
        <p:blipFill>
          <a:blip r:embed="rId2"/>
          <a:stretch>
            <a:fillRect/>
          </a:stretch>
        </p:blipFill>
        <p:spPr>
          <a:xfrm>
            <a:off x="3662725" y="193423"/>
            <a:ext cx="5255514" cy="3496075"/>
          </a:xfrm>
          <a:prstGeom prst="rect">
            <a:avLst/>
          </a:prstGeom>
        </p:spPr>
      </p:pic>
      <p:sp>
        <p:nvSpPr>
          <p:cNvPr id="7" name="TextBox 6">
            <a:extLst>
              <a:ext uri="{FF2B5EF4-FFF2-40B4-BE49-F238E27FC236}">
                <a16:creationId xmlns:a16="http://schemas.microsoft.com/office/drawing/2014/main" id="{CCE9BD33-09D6-D45D-BB4D-C22DAFD73DD4}"/>
              </a:ext>
            </a:extLst>
          </p:cNvPr>
          <p:cNvSpPr txBox="1"/>
          <p:nvPr/>
        </p:nvSpPr>
        <p:spPr>
          <a:xfrm>
            <a:off x="397198" y="316096"/>
            <a:ext cx="3211034" cy="5632311"/>
          </a:xfrm>
          <a:prstGeom prst="rect">
            <a:avLst/>
          </a:prstGeom>
          <a:noFill/>
        </p:spPr>
        <p:txBody>
          <a:bodyPr wrap="square">
            <a:spAutoFit/>
          </a:bodyPr>
          <a:lstStyle/>
          <a:p>
            <a:r>
              <a:rPr lang="en-US" sz="1800" b="0" i="0" dirty="0">
                <a:solidFill>
                  <a:srgbClr val="333333"/>
                </a:solidFill>
                <a:effectLst/>
                <a:latin typeface="Calibri" panose="020F0502020204030204" pitchFamily="34" charset="0"/>
                <a:cs typeface="Calibri" panose="020F0502020204030204" pitchFamily="34" charset="0"/>
              </a:rPr>
              <a:t>This framework </a:t>
            </a:r>
            <a:r>
              <a:rPr lang="en-US" sz="1800" b="1" i="0" dirty="0">
                <a:solidFill>
                  <a:srgbClr val="333333"/>
                </a:solidFill>
                <a:effectLst/>
                <a:latin typeface="Calibri" panose="020F0502020204030204" pitchFamily="34" charset="0"/>
                <a:cs typeface="Calibri" panose="020F0502020204030204" pitchFamily="34" charset="0"/>
              </a:rPr>
              <a:t>connects these more abstract beliefs to a research base</a:t>
            </a:r>
            <a:r>
              <a:rPr lang="en-US" sz="1800" b="0" i="0" dirty="0">
                <a:solidFill>
                  <a:srgbClr val="333333"/>
                </a:solidFill>
                <a:effectLst/>
                <a:latin typeface="Calibri" panose="020F0502020204030204" pitchFamily="34" charset="0"/>
                <a:cs typeface="Calibri" panose="020F0502020204030204" pitchFamily="34" charset="0"/>
              </a:rPr>
              <a:t>. </a:t>
            </a:r>
          </a:p>
          <a:p>
            <a:endParaRPr lang="en-US" sz="1800" dirty="0">
              <a:solidFill>
                <a:srgbClr val="333333"/>
              </a:solidFill>
              <a:latin typeface="Calibri" panose="020F0502020204030204" pitchFamily="34" charset="0"/>
              <a:cs typeface="Calibri" panose="020F0502020204030204" pitchFamily="34" charset="0"/>
            </a:endParaRPr>
          </a:p>
          <a:p>
            <a:r>
              <a:rPr lang="en-US" sz="1800" b="0" i="0" dirty="0">
                <a:solidFill>
                  <a:srgbClr val="333333"/>
                </a:solidFill>
                <a:effectLst/>
                <a:latin typeface="Calibri" panose="020F0502020204030204" pitchFamily="34" charset="0"/>
                <a:cs typeface="Calibri" panose="020F0502020204030204" pitchFamily="34" charset="0"/>
              </a:rPr>
              <a:t>From there, it offers the elements of a “</a:t>
            </a:r>
            <a:r>
              <a:rPr lang="en-US" sz="1800" b="1" i="0" dirty="0">
                <a:solidFill>
                  <a:srgbClr val="333333"/>
                </a:solidFill>
                <a:effectLst/>
                <a:latin typeface="Calibri" panose="020F0502020204030204" pitchFamily="34" charset="0"/>
                <a:cs typeface="Calibri" panose="020F0502020204030204" pitchFamily="34" charset="0"/>
              </a:rPr>
              <a:t>desired state</a:t>
            </a:r>
            <a:r>
              <a:rPr lang="en-US" sz="1800" b="0" i="0" dirty="0">
                <a:solidFill>
                  <a:srgbClr val="333333"/>
                </a:solidFill>
                <a:effectLst/>
                <a:latin typeface="Calibri" panose="020F0502020204030204" pitchFamily="34" charset="0"/>
                <a:cs typeface="Calibri" panose="020F0502020204030204" pitchFamily="34" charset="0"/>
              </a:rPr>
              <a:t>” of teaching writing: the </a:t>
            </a:r>
            <a:r>
              <a:rPr lang="en-US" sz="1800" b="1" i="0" dirty="0">
                <a:solidFill>
                  <a:srgbClr val="333333"/>
                </a:solidFill>
                <a:effectLst/>
                <a:latin typeface="Calibri" panose="020F0502020204030204" pitchFamily="34" charset="0"/>
                <a:cs typeface="Calibri" panose="020F0502020204030204" pitchFamily="34" charset="0"/>
              </a:rPr>
              <a:t>observable teacher behaviors that demonstrate effective writing instruction and the student behaviors that follow those actions. </a:t>
            </a:r>
          </a:p>
          <a:p>
            <a:endParaRPr lang="en-US" sz="1800" b="1" dirty="0">
              <a:solidFill>
                <a:srgbClr val="333333"/>
              </a:solidFill>
              <a:latin typeface="Calibri" panose="020F0502020204030204" pitchFamily="34" charset="0"/>
              <a:cs typeface="Calibri" panose="020F0502020204030204" pitchFamily="34" charset="0"/>
            </a:endParaRPr>
          </a:p>
          <a:p>
            <a:r>
              <a:rPr lang="en-US" sz="1800" dirty="0">
                <a:solidFill>
                  <a:srgbClr val="333333"/>
                </a:solidFill>
                <a:latin typeface="Calibri" panose="020F0502020204030204" pitchFamily="34" charset="0"/>
                <a:cs typeface="Calibri" panose="020F0502020204030204" pitchFamily="34" charset="0"/>
              </a:rPr>
              <a:t>Both teachers and leaders are asked to examine their current state of writing v. their desired state of writing and then, develop measurable action steps to achieve their desired state of writing. </a:t>
            </a: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52B1F74-0613-8818-1CFF-9999B23931A7}"/>
              </a:ext>
            </a:extLst>
          </p:cNvPr>
          <p:cNvPicPr>
            <a:picLocks noChangeAspect="1"/>
          </p:cNvPicPr>
          <p:nvPr/>
        </p:nvPicPr>
        <p:blipFill>
          <a:blip r:embed="rId3"/>
          <a:stretch>
            <a:fillRect/>
          </a:stretch>
        </p:blipFill>
        <p:spPr>
          <a:xfrm>
            <a:off x="3523170" y="3788025"/>
            <a:ext cx="5534625" cy="2971448"/>
          </a:xfrm>
          <a:prstGeom prst="rect">
            <a:avLst/>
          </a:prstGeom>
        </p:spPr>
      </p:pic>
    </p:spTree>
    <p:extLst>
      <p:ext uri="{BB962C8B-B14F-4D97-AF65-F5344CB8AC3E}">
        <p14:creationId xmlns:p14="http://schemas.microsoft.com/office/powerpoint/2010/main" val="274354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ctrTitle"/>
          </p:nvPr>
        </p:nvSpPr>
        <p:spPr>
          <a:xfrm>
            <a:off x="4995309" y="1721741"/>
            <a:ext cx="3483937" cy="113766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b="1" dirty="0">
                <a:solidFill>
                  <a:schemeClr val="dk1"/>
                </a:solidFill>
                <a:latin typeface="Calibri"/>
                <a:ea typeface="Calibri"/>
                <a:cs typeface="Calibri"/>
                <a:sym typeface="Calibri"/>
              </a:rPr>
              <a:t>Welcome! </a:t>
            </a:r>
            <a:endParaRPr dirty="0"/>
          </a:p>
        </p:txBody>
      </p:sp>
      <p:pic>
        <p:nvPicPr>
          <p:cNvPr id="108" name="Google Shape;108;p2" descr="https://scontent-den4-1.xx.fbcdn.net/v/t1.0-9/p843x403/91570351_3014007598650240_3955071276480987136_o.jpg?_nc_cat=109&amp;_nc_sid=454319&amp;_nc_ohc=s87vvp2H7A8AX9uuN3w&amp;_nc_ht=scontent-den4-1.xx&amp;_nc_tp=6&amp;oh=2b432e7534be04cf57924c84496ef228&amp;oe=5EF2B409"/>
          <p:cNvPicPr preferRelativeResize="0"/>
          <p:nvPr/>
        </p:nvPicPr>
        <p:blipFill rotWithShape="1">
          <a:blip r:embed="rId3">
            <a:alphaModFix/>
          </a:blip>
          <a:srcRect t="18792" r="2" b="2"/>
          <a:stretch/>
        </p:blipFill>
        <p:spPr>
          <a:xfrm>
            <a:off x="-64878" y="-101590"/>
            <a:ext cx="4518095"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109" name="Google Shape;109;p2"/>
          <p:cNvSpPr>
            <a:spLocks noGrp="1"/>
          </p:cNvSpPr>
          <p:nvPr>
            <p:ph type="sldNum" idx="12"/>
          </p:nvPr>
        </p:nvSpPr>
        <p:spPr>
          <a:xfrm>
            <a:off x="8252460" y="603504"/>
            <a:ext cx="411480" cy="548640"/>
          </a:xfrm>
          <a:prstGeom prst="ellipse">
            <a:avLst/>
          </a:prstGeom>
          <a:solidFill>
            <a:srgbClr val="7F7F7F"/>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sz="1300">
                <a:solidFill>
                  <a:srgbClr val="FFFFFF"/>
                </a:solidFill>
                <a:latin typeface="Calibri"/>
                <a:ea typeface="Calibri"/>
                <a:cs typeface="Calibri"/>
                <a:sym typeface="Calibri"/>
              </a:rPr>
              <a:t>2</a:t>
            </a:fld>
            <a:endParaRPr sz="1300">
              <a:solidFill>
                <a:srgbClr val="FFFFFF"/>
              </a:solidFill>
              <a:latin typeface="Calibri"/>
              <a:ea typeface="Calibri"/>
              <a:cs typeface="Calibri"/>
              <a:sym typeface="Calibri"/>
            </a:endParaRPr>
          </a:p>
        </p:txBody>
      </p:sp>
      <p:sp>
        <p:nvSpPr>
          <p:cNvPr id="110" name="Google Shape;110;p2"/>
          <p:cNvSpPr txBox="1"/>
          <p:nvPr/>
        </p:nvSpPr>
        <p:spPr>
          <a:xfrm>
            <a:off x="4212672" y="2844437"/>
            <a:ext cx="4861932"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Dr. Olivia Gillespie Ed.D</a:t>
            </a:r>
            <a:endParaRPr dirty="0"/>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Reading, Writing, and Communicating Content Specialist, Office of Standards and Instructional Support</a:t>
            </a:r>
            <a:endParaRPr dirty="0"/>
          </a:p>
          <a:p>
            <a:pPr marL="0" marR="0" lvl="0" indent="0" algn="ctr" rtl="0">
              <a:spcBef>
                <a:spcPts val="0"/>
              </a:spcBef>
              <a:spcAft>
                <a:spcPts val="0"/>
              </a:spcAft>
              <a:buNone/>
            </a:pPr>
            <a:r>
              <a:rPr lang="en-US"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gillespie_o@cde.state.co.us</a:t>
            </a: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720-930-1298</a:t>
            </a:r>
            <a:endParaRPr dirty="0"/>
          </a:p>
        </p:txBody>
      </p:sp>
      <p:sp>
        <p:nvSpPr>
          <p:cNvPr id="111" name="Google Shape;111;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12" name="Google Shape;112;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F3964-5CEF-B9B7-08BC-51892334AAF4}"/>
              </a:ext>
            </a:extLst>
          </p:cNvPr>
          <p:cNvPicPr>
            <a:picLocks noChangeAspect="1"/>
          </p:cNvPicPr>
          <p:nvPr/>
        </p:nvPicPr>
        <p:blipFill>
          <a:blip r:embed="rId2"/>
          <a:stretch>
            <a:fillRect/>
          </a:stretch>
        </p:blipFill>
        <p:spPr>
          <a:xfrm>
            <a:off x="148856" y="52718"/>
            <a:ext cx="4263656" cy="2750833"/>
          </a:xfrm>
          <a:prstGeom prst="rect">
            <a:avLst/>
          </a:prstGeom>
        </p:spPr>
      </p:pic>
      <p:sp>
        <p:nvSpPr>
          <p:cNvPr id="5" name="TextBox 4">
            <a:extLst>
              <a:ext uri="{FF2B5EF4-FFF2-40B4-BE49-F238E27FC236}">
                <a16:creationId xmlns:a16="http://schemas.microsoft.com/office/drawing/2014/main" id="{37C1ED02-830D-EC67-7867-30AEFF8CF134}"/>
              </a:ext>
            </a:extLst>
          </p:cNvPr>
          <p:cNvSpPr txBox="1"/>
          <p:nvPr/>
        </p:nvSpPr>
        <p:spPr>
          <a:xfrm>
            <a:off x="4412510" y="154909"/>
            <a:ext cx="4731490" cy="2031325"/>
          </a:xfrm>
          <a:prstGeom prst="rect">
            <a:avLst/>
          </a:prstGeom>
          <a:noFill/>
        </p:spPr>
        <p:txBody>
          <a:bodyPr wrap="square">
            <a:spAutoFit/>
          </a:bodyPr>
          <a:lstStyle/>
          <a:p>
            <a:r>
              <a:rPr lang="en-US" sz="1800" b="0" i="0" dirty="0">
                <a:solidFill>
                  <a:srgbClr val="333333"/>
                </a:solidFill>
                <a:effectLst/>
                <a:latin typeface="Calibri" panose="020F0502020204030204" pitchFamily="34" charset="0"/>
                <a:cs typeface="Calibri" panose="020F0502020204030204" pitchFamily="34" charset="0"/>
              </a:rPr>
              <a:t>Finally, the framework connects the instructional practices to </a:t>
            </a:r>
            <a:r>
              <a:rPr lang="en-US" sz="1800" b="1" i="0" dirty="0">
                <a:solidFill>
                  <a:srgbClr val="333333"/>
                </a:solidFill>
                <a:effectLst/>
                <a:latin typeface="Calibri" panose="020F0502020204030204" pitchFamily="34" charset="0"/>
                <a:cs typeface="Calibri" panose="020F0502020204030204" pitchFamily="34" charset="0"/>
              </a:rPr>
              <a:t>the implementation </a:t>
            </a:r>
            <a:r>
              <a:rPr lang="en-US" sz="1800" b="1" dirty="0">
                <a:solidFill>
                  <a:srgbClr val="333333"/>
                </a:solidFill>
                <a:latin typeface="Calibri" panose="020F0502020204030204" pitchFamily="34" charset="0"/>
                <a:cs typeface="Calibri" panose="020F0502020204030204" pitchFamily="34" charset="0"/>
              </a:rPr>
              <a:t>of an instructional system that is comprehensive and systematic in its approach</a:t>
            </a:r>
            <a:r>
              <a:rPr lang="en-US" sz="1800" dirty="0">
                <a:solidFill>
                  <a:srgbClr val="333333"/>
                </a:solidFill>
                <a:latin typeface="Calibri" panose="020F0502020204030204" pitchFamily="34" charset="0"/>
                <a:cs typeface="Calibri" panose="020F0502020204030204" pitchFamily="34" charset="0"/>
              </a:rPr>
              <a:t> to integrate research and evidence-based structures that </a:t>
            </a:r>
            <a:r>
              <a:rPr lang="en-US" sz="1800" b="1" dirty="0">
                <a:solidFill>
                  <a:srgbClr val="333333"/>
                </a:solidFill>
                <a:latin typeface="Calibri" panose="020F0502020204030204" pitchFamily="34" charset="0"/>
                <a:cs typeface="Calibri" panose="020F0502020204030204" pitchFamily="34" charset="0"/>
              </a:rPr>
              <a:t>sees the </a:t>
            </a:r>
            <a:r>
              <a:rPr lang="en-US" sz="1800" b="1" u="sng" dirty="0">
                <a:solidFill>
                  <a:srgbClr val="333333"/>
                </a:solidFill>
                <a:latin typeface="Calibri" panose="020F0502020204030204" pitchFamily="34" charset="0"/>
                <a:cs typeface="Calibri" panose="020F0502020204030204" pitchFamily="34" charset="0"/>
              </a:rPr>
              <a:t>importance</a:t>
            </a:r>
            <a:r>
              <a:rPr lang="en-US" sz="1800" b="1" dirty="0">
                <a:solidFill>
                  <a:srgbClr val="333333"/>
                </a:solidFill>
                <a:latin typeface="Calibri" panose="020F0502020204030204" pitchFamily="34" charset="0"/>
                <a:cs typeface="Calibri" panose="020F0502020204030204" pitchFamily="34" charset="0"/>
              </a:rPr>
              <a:t>, </a:t>
            </a:r>
            <a:r>
              <a:rPr lang="en-US" sz="1800" b="1" u="sng" dirty="0">
                <a:solidFill>
                  <a:srgbClr val="333333"/>
                </a:solidFill>
                <a:latin typeface="Calibri" panose="020F0502020204030204" pitchFamily="34" charset="0"/>
                <a:cs typeface="Calibri" panose="020F0502020204030204" pitchFamily="34" charset="0"/>
              </a:rPr>
              <a:t>interdependence</a:t>
            </a:r>
            <a:r>
              <a:rPr lang="en-US" sz="1800" b="1" dirty="0">
                <a:solidFill>
                  <a:srgbClr val="333333"/>
                </a:solidFill>
                <a:latin typeface="Calibri" panose="020F0502020204030204" pitchFamily="34" charset="0"/>
                <a:cs typeface="Calibri" panose="020F0502020204030204" pitchFamily="34" charset="0"/>
              </a:rPr>
              <a:t>, and </a:t>
            </a:r>
            <a:r>
              <a:rPr lang="en-US" sz="1800" b="1" u="sng" dirty="0">
                <a:solidFill>
                  <a:srgbClr val="333333"/>
                </a:solidFill>
                <a:latin typeface="Calibri" panose="020F0502020204030204" pitchFamily="34" charset="0"/>
                <a:cs typeface="Calibri" panose="020F0502020204030204" pitchFamily="34" charset="0"/>
              </a:rPr>
              <a:t>intersectionality</a:t>
            </a:r>
            <a:r>
              <a:rPr lang="en-US" sz="1800" b="1" dirty="0">
                <a:solidFill>
                  <a:srgbClr val="333333"/>
                </a:solidFill>
                <a:latin typeface="Calibri" panose="020F0502020204030204" pitchFamily="34" charset="0"/>
                <a:cs typeface="Calibri" panose="020F0502020204030204" pitchFamily="34" charset="0"/>
              </a:rPr>
              <a:t> of reading and writing. </a:t>
            </a:r>
            <a:endParaRPr lang="en-US" sz="1800" b="1" dirty="0">
              <a:latin typeface="Calibri" panose="020F0502020204030204" pitchFamily="34" charset="0"/>
              <a:cs typeface="Calibri" panose="020F0502020204030204" pitchFamily="34" charset="0"/>
            </a:endParaRPr>
          </a:p>
        </p:txBody>
      </p:sp>
      <p:pic>
        <p:nvPicPr>
          <p:cNvPr id="6" name="Picture 5" descr="A close-up of a brochure">
            <a:extLst>
              <a:ext uri="{FF2B5EF4-FFF2-40B4-BE49-F238E27FC236}">
                <a16:creationId xmlns:a16="http://schemas.microsoft.com/office/drawing/2014/main" id="{933E4FC7-0D9C-E562-F4FF-73F8F460015F}"/>
              </a:ext>
            </a:extLst>
          </p:cNvPr>
          <p:cNvPicPr>
            <a:picLocks noChangeAspect="1"/>
          </p:cNvPicPr>
          <p:nvPr/>
        </p:nvPicPr>
        <p:blipFill>
          <a:blip r:embed="rId3"/>
          <a:stretch>
            <a:fillRect/>
          </a:stretch>
        </p:blipFill>
        <p:spPr>
          <a:xfrm>
            <a:off x="5146157" y="2644221"/>
            <a:ext cx="3264195" cy="4055091"/>
          </a:xfrm>
          <a:prstGeom prst="rect">
            <a:avLst/>
          </a:prstGeom>
        </p:spPr>
      </p:pic>
      <p:pic>
        <p:nvPicPr>
          <p:cNvPr id="8" name="Picture 7" descr="A picture containing text, skeleton">
            <a:extLst>
              <a:ext uri="{FF2B5EF4-FFF2-40B4-BE49-F238E27FC236}">
                <a16:creationId xmlns:a16="http://schemas.microsoft.com/office/drawing/2014/main" id="{C78ED8F9-FFD2-4A3F-B159-46F2196081A0}"/>
              </a:ext>
            </a:extLst>
          </p:cNvPr>
          <p:cNvPicPr>
            <a:picLocks noChangeAspect="1"/>
          </p:cNvPicPr>
          <p:nvPr/>
        </p:nvPicPr>
        <p:blipFill>
          <a:blip r:embed="rId4"/>
          <a:stretch>
            <a:fillRect/>
          </a:stretch>
        </p:blipFill>
        <p:spPr>
          <a:xfrm>
            <a:off x="414668" y="3756791"/>
            <a:ext cx="4255815" cy="3048491"/>
          </a:xfrm>
          <a:prstGeom prst="rect">
            <a:avLst/>
          </a:prstGeom>
        </p:spPr>
      </p:pic>
      <p:cxnSp>
        <p:nvCxnSpPr>
          <p:cNvPr id="10" name="Straight Arrow Connector 9">
            <a:extLst>
              <a:ext uri="{FF2B5EF4-FFF2-40B4-BE49-F238E27FC236}">
                <a16:creationId xmlns:a16="http://schemas.microsoft.com/office/drawing/2014/main" id="{B7F31FED-5C08-AE53-9C7D-F633FE50F326}"/>
              </a:ext>
            </a:extLst>
          </p:cNvPr>
          <p:cNvCxnSpPr>
            <a:cxnSpLocks/>
          </p:cNvCxnSpPr>
          <p:nvPr/>
        </p:nvCxnSpPr>
        <p:spPr>
          <a:xfrm flipH="1">
            <a:off x="3307378" y="2076753"/>
            <a:ext cx="1380931" cy="165797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8" name="Connector: Elbow 27">
            <a:extLst>
              <a:ext uri="{FF2B5EF4-FFF2-40B4-BE49-F238E27FC236}">
                <a16:creationId xmlns:a16="http://schemas.microsoft.com/office/drawing/2014/main" id="{18B381CA-2B53-1B88-38BF-D9288BCA52CA}"/>
              </a:ext>
            </a:extLst>
          </p:cNvPr>
          <p:cNvCxnSpPr>
            <a:cxnSpLocks/>
          </p:cNvCxnSpPr>
          <p:nvPr/>
        </p:nvCxnSpPr>
        <p:spPr>
          <a:xfrm rot="5400000">
            <a:off x="7503927" y="2063958"/>
            <a:ext cx="2344476" cy="244553"/>
          </a:xfrm>
          <a:prstGeom prst="bentConnector3">
            <a:avLst>
              <a:gd name="adj1" fmla="val 99433"/>
            </a:avLst>
          </a:prstGeom>
          <a:ln>
            <a:headEnd type="triangle"/>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59369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ew From Zoom: Vanishing Pen, InformaCast, New Meeting Reactions, and Zoom  Team Chat Management | Zoom Blog">
            <a:extLst>
              <a:ext uri="{FF2B5EF4-FFF2-40B4-BE49-F238E27FC236}">
                <a16:creationId xmlns:a16="http://schemas.microsoft.com/office/drawing/2014/main" id="{6123A7AB-1F0E-709F-8C58-BD1852A9102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2611" r="472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BC16434-0F0C-CA33-9445-E2A121431339}"/>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spcBef>
                <a:spcPct val="0"/>
              </a:spcBef>
            </a:pPr>
            <a:r>
              <a:rPr lang="en-US" sz="6000" kern="1200">
                <a:solidFill>
                  <a:srgbClr val="FFFFFF"/>
                </a:solidFill>
                <a:latin typeface="+mj-lt"/>
                <a:ea typeface="+mj-ea"/>
                <a:cs typeface="+mj-cs"/>
              </a:rPr>
              <a:t>Breakout Rooms</a:t>
            </a:r>
          </a:p>
        </p:txBody>
      </p:sp>
      <p:sp>
        <p:nvSpPr>
          <p:cNvPr id="2" name="Slide Number Placeholder 1">
            <a:extLst>
              <a:ext uri="{FF2B5EF4-FFF2-40B4-BE49-F238E27FC236}">
                <a16:creationId xmlns:a16="http://schemas.microsoft.com/office/drawing/2014/main" id="{CCA3BDA9-DECB-A16A-1E64-2A10468DE562}"/>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lgn="r">
              <a:spcAft>
                <a:spcPts val="600"/>
              </a:spcAft>
              <a:buClrTx/>
              <a:defRPr/>
            </a:pPr>
            <a:fld id="{00000000-1234-1234-1234-123412341234}" type="slidenum">
              <a:rPr lang="en-US" sz="1000" kern="1200">
                <a:solidFill>
                  <a:srgbClr val="FFFFFF"/>
                </a:solidFill>
                <a:ea typeface="+mn-ea"/>
                <a:cs typeface="+mn-cs"/>
              </a:rPr>
              <a:pPr algn="r">
                <a:spcAft>
                  <a:spcPts val="600"/>
                </a:spcAft>
                <a:buClrTx/>
                <a:defRPr/>
              </a:pPr>
              <a:t>21</a:t>
            </a:fld>
            <a:endParaRPr lang="en-US" sz="1000" kern="1200">
              <a:solidFill>
                <a:srgbClr val="FFFFFF"/>
              </a:solidFill>
              <a:ea typeface="+mn-ea"/>
              <a:cs typeface="+mn-cs"/>
            </a:endParaRPr>
          </a:p>
        </p:txBody>
      </p:sp>
    </p:spTree>
    <p:extLst>
      <p:ext uri="{BB962C8B-B14F-4D97-AF65-F5344CB8AC3E}">
        <p14:creationId xmlns:p14="http://schemas.microsoft.com/office/powerpoint/2010/main" val="31835383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sldNum" idx="4294967295"/>
          </p:nvPr>
        </p:nvSpPr>
        <p:spPr>
          <a:xfrm>
            <a:off x="0" y="642778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22</a:t>
            </a:fld>
            <a:endParaRPr/>
          </a:p>
        </p:txBody>
      </p:sp>
      <p:pic>
        <p:nvPicPr>
          <p:cNvPr id="143" name="Google Shape;143;p4" descr="Office Depot Brand Translucent Sticky Notes 3 x 3 Pink Pad of 50 Notes -  Office Depot"/>
          <p:cNvPicPr preferRelativeResize="0"/>
          <p:nvPr/>
        </p:nvPicPr>
        <p:blipFill rotWithShape="1">
          <a:blip r:embed="rId3">
            <a:alphaModFix/>
          </a:blip>
          <a:srcRect/>
          <a:stretch/>
        </p:blipFill>
        <p:spPr>
          <a:xfrm>
            <a:off x="5141251" y="311128"/>
            <a:ext cx="3659634" cy="2707571"/>
          </a:xfrm>
          <a:prstGeom prst="rect">
            <a:avLst/>
          </a:prstGeom>
          <a:noFill/>
          <a:ln>
            <a:noFill/>
          </a:ln>
        </p:spPr>
      </p:pic>
      <p:sp>
        <p:nvSpPr>
          <p:cNvPr id="144" name="Google Shape;144;p4"/>
          <p:cNvSpPr txBox="1"/>
          <p:nvPr/>
        </p:nvSpPr>
        <p:spPr>
          <a:xfrm>
            <a:off x="5434646" y="743732"/>
            <a:ext cx="3366239"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panose="020F0502020204030204" pitchFamily="34" charset="0"/>
                <a:ea typeface="Trebuchet MS"/>
                <a:cs typeface="Calibri" panose="020F0502020204030204" pitchFamily="34" charset="0"/>
                <a:sym typeface="Trebuchet MS"/>
              </a:rPr>
              <a:t>How does your belief about writing impact how you teach or lead writing instruction in your district, school, content area, and/or grade level?</a:t>
            </a:r>
            <a:endParaRPr sz="2000" dirty="0">
              <a:latin typeface="Calibri" panose="020F0502020204030204" pitchFamily="34" charset="0"/>
              <a:cs typeface="Calibri" panose="020F0502020204030204" pitchFamily="34" charset="0"/>
            </a:endParaRPr>
          </a:p>
        </p:txBody>
      </p:sp>
      <p:pic>
        <p:nvPicPr>
          <p:cNvPr id="1028" name="Picture 4" descr="Amazon.com : Bright Blue Sticky Notes (3 x 3 in, 8 Pack) : Office Products">
            <a:extLst>
              <a:ext uri="{FF2B5EF4-FFF2-40B4-BE49-F238E27FC236}">
                <a16:creationId xmlns:a16="http://schemas.microsoft.com/office/drawing/2014/main" id="{59AF829A-8B30-1A7F-6AFF-B56627943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358" y="3451303"/>
            <a:ext cx="3520056" cy="30333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ellow Sticky Note Clip Art Image - ClipSafari">
            <a:extLst>
              <a:ext uri="{FF2B5EF4-FFF2-40B4-BE49-F238E27FC236}">
                <a16:creationId xmlns:a16="http://schemas.microsoft.com/office/drawing/2014/main" id="{DD23A97B-A2A9-9316-C6B9-2459F17C4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06" y="345936"/>
            <a:ext cx="4101294" cy="3042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D8D1FC-EB91-64F2-07D5-E3065F00324E}"/>
              </a:ext>
            </a:extLst>
          </p:cNvPr>
          <p:cNvSpPr txBox="1"/>
          <p:nvPr/>
        </p:nvSpPr>
        <p:spPr>
          <a:xfrm>
            <a:off x="5434646" y="3844576"/>
            <a:ext cx="2794954" cy="163121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How are you connecting writing with reading to support literacy in your district, school, content area, and/or grade level? </a:t>
            </a:r>
          </a:p>
        </p:txBody>
      </p:sp>
      <p:sp>
        <p:nvSpPr>
          <p:cNvPr id="142" name="Google Shape;142;p4"/>
          <p:cNvSpPr txBox="1"/>
          <p:nvPr/>
        </p:nvSpPr>
        <p:spPr>
          <a:xfrm>
            <a:off x="1028700" y="851432"/>
            <a:ext cx="310912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panose="020F0502020204030204" pitchFamily="34" charset="0"/>
                <a:ea typeface="Trebuchet MS"/>
                <a:cs typeface="Calibri" panose="020F0502020204030204" pitchFamily="34" charset="0"/>
                <a:sym typeface="Trebuchet MS"/>
              </a:rPr>
              <a:t>What do you believe about writing and writing instruction? </a:t>
            </a:r>
            <a:endParaRPr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FC963EB-0BC4-90FD-C007-0610D756C98D}"/>
              </a:ext>
            </a:extLst>
          </p:cNvPr>
          <p:cNvSpPr txBox="1"/>
          <p:nvPr/>
        </p:nvSpPr>
        <p:spPr>
          <a:xfrm>
            <a:off x="235353" y="4136964"/>
            <a:ext cx="4572000" cy="523220"/>
          </a:xfrm>
          <a:prstGeom prst="rect">
            <a:avLst/>
          </a:prstGeom>
          <a:noFill/>
        </p:spPr>
        <p:txBody>
          <a:bodyPr wrap="square">
            <a:spAutoFit/>
          </a:bodyPr>
          <a:lstStyle/>
          <a:p>
            <a:r>
              <a:rPr lang="en-US" dirty="0">
                <a:hlinkClick r:id="rId6"/>
              </a:rPr>
              <a:t>https://jamboard.google.com/d/1kVKSXgKZxnCAmCvDq0aFIk3PiQB6bLUdGbWqXg_XVI8/edit?usp=sharing</a:t>
            </a:r>
            <a:r>
              <a:rPr lang="en-US"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cap Images – Browse 4,689 Stock Photos, Vectors, and Video | Adobe Stock">
            <a:extLst>
              <a:ext uri="{FF2B5EF4-FFF2-40B4-BE49-F238E27FC236}">
                <a16:creationId xmlns:a16="http://schemas.microsoft.com/office/drawing/2014/main" id="{FF04C366-1063-C065-44B1-0814D924C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74" b="2"/>
          <a:stretch/>
        </p:blipFill>
        <p:spPr bwMode="auto">
          <a:xfrm>
            <a:off x="20" y="1"/>
            <a:ext cx="9143979"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1045" name="Freeform: Shape 1044">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048" name="Freeform: Shape 1047">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1929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F3E1E-F3B1-6CFC-B015-6FF401CF9184}"/>
              </a:ext>
            </a:extLst>
          </p:cNvPr>
          <p:cNvPicPr>
            <a:picLocks noChangeAspect="1"/>
          </p:cNvPicPr>
          <p:nvPr/>
        </p:nvPicPr>
        <p:blipFill>
          <a:blip r:embed="rId2"/>
          <a:stretch>
            <a:fillRect/>
          </a:stretch>
        </p:blipFill>
        <p:spPr>
          <a:xfrm>
            <a:off x="1141769" y="510105"/>
            <a:ext cx="5764079" cy="4390385"/>
          </a:xfrm>
          <a:prstGeom prst="rect">
            <a:avLst/>
          </a:prstGeom>
        </p:spPr>
      </p:pic>
      <p:sp>
        <p:nvSpPr>
          <p:cNvPr id="4" name="TextBox 3">
            <a:extLst>
              <a:ext uri="{FF2B5EF4-FFF2-40B4-BE49-F238E27FC236}">
                <a16:creationId xmlns:a16="http://schemas.microsoft.com/office/drawing/2014/main" id="{2B48EB7D-7679-FF77-585B-EE2A649CBD97}"/>
              </a:ext>
            </a:extLst>
          </p:cNvPr>
          <p:cNvSpPr txBox="1"/>
          <p:nvPr/>
        </p:nvSpPr>
        <p:spPr>
          <a:xfrm>
            <a:off x="1173198" y="79217"/>
            <a:ext cx="5116426" cy="400110"/>
          </a:xfrm>
          <a:prstGeom prst="rect">
            <a:avLst/>
          </a:prstGeom>
          <a:noFill/>
        </p:spPr>
        <p:txBody>
          <a:bodyPr wrap="square" rtlCol="0">
            <a:spAutoFit/>
          </a:bodyPr>
          <a:lstStyle/>
          <a:p>
            <a:pPr algn="ctr"/>
            <a:r>
              <a:rPr lang="en-US" sz="2000" b="1" dirty="0">
                <a:latin typeface="Calibri" panose="020F0502020204030204" pitchFamily="34" charset="0"/>
                <a:cs typeface="Calibri" panose="020F0502020204030204" pitchFamily="34" charset="0"/>
              </a:rPr>
              <a:t>Colorado Framework for Writing Instruction</a:t>
            </a:r>
          </a:p>
        </p:txBody>
      </p:sp>
      <p:sp>
        <p:nvSpPr>
          <p:cNvPr id="5" name="TextBox 4">
            <a:extLst>
              <a:ext uri="{FF2B5EF4-FFF2-40B4-BE49-F238E27FC236}">
                <a16:creationId xmlns:a16="http://schemas.microsoft.com/office/drawing/2014/main" id="{31AC668B-F585-419B-0E3B-3588D6CB884A}"/>
              </a:ext>
            </a:extLst>
          </p:cNvPr>
          <p:cNvSpPr txBox="1"/>
          <p:nvPr/>
        </p:nvSpPr>
        <p:spPr>
          <a:xfrm>
            <a:off x="6049925" y="574521"/>
            <a:ext cx="2616842"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2. Establish shared beliefs about writing and writing instruction. Beliefs lead to classroom instruction</a:t>
            </a:r>
          </a:p>
        </p:txBody>
      </p:sp>
      <p:sp>
        <p:nvSpPr>
          <p:cNvPr id="7" name="TextBox 6">
            <a:extLst>
              <a:ext uri="{FF2B5EF4-FFF2-40B4-BE49-F238E27FC236}">
                <a16:creationId xmlns:a16="http://schemas.microsoft.com/office/drawing/2014/main" id="{05DA65A4-0B70-F6FC-76CF-09764DB1FE50}"/>
              </a:ext>
            </a:extLst>
          </p:cNvPr>
          <p:cNvSpPr txBox="1"/>
          <p:nvPr/>
        </p:nvSpPr>
        <p:spPr>
          <a:xfrm>
            <a:off x="6885196" y="1651739"/>
            <a:ext cx="2196241"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3. Beliefs must be anchored in research and evidenced based practices. </a:t>
            </a:r>
          </a:p>
        </p:txBody>
      </p:sp>
      <p:sp>
        <p:nvSpPr>
          <p:cNvPr id="8" name="TextBox 7">
            <a:extLst>
              <a:ext uri="{FF2B5EF4-FFF2-40B4-BE49-F238E27FC236}">
                <a16:creationId xmlns:a16="http://schemas.microsoft.com/office/drawing/2014/main" id="{D0441347-3601-77A9-A7CB-1E062C8291A5}"/>
              </a:ext>
            </a:extLst>
          </p:cNvPr>
          <p:cNvSpPr txBox="1"/>
          <p:nvPr/>
        </p:nvSpPr>
        <p:spPr>
          <a:xfrm>
            <a:off x="5492948" y="3165773"/>
            <a:ext cx="2498652"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4. As an instructional team, examine your current state of writing and writing instruction</a:t>
            </a:r>
          </a:p>
        </p:txBody>
      </p:sp>
      <p:sp>
        <p:nvSpPr>
          <p:cNvPr id="9" name="TextBox 8">
            <a:extLst>
              <a:ext uri="{FF2B5EF4-FFF2-40B4-BE49-F238E27FC236}">
                <a16:creationId xmlns:a16="http://schemas.microsoft.com/office/drawing/2014/main" id="{267AE9C3-7E4C-2C45-1C1E-2A2CA19BC961}"/>
              </a:ext>
            </a:extLst>
          </p:cNvPr>
          <p:cNvSpPr txBox="1"/>
          <p:nvPr/>
        </p:nvSpPr>
        <p:spPr>
          <a:xfrm>
            <a:off x="180753" y="2900178"/>
            <a:ext cx="2647507" cy="1323439"/>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5. Determine your district and/or school’s desired state of writing and then map out measurable actions steps to achieve the desired state.  </a:t>
            </a:r>
          </a:p>
        </p:txBody>
      </p:sp>
      <p:sp>
        <p:nvSpPr>
          <p:cNvPr id="10" name="TextBox 9">
            <a:extLst>
              <a:ext uri="{FF2B5EF4-FFF2-40B4-BE49-F238E27FC236}">
                <a16:creationId xmlns:a16="http://schemas.microsoft.com/office/drawing/2014/main" id="{F6C11033-F4F8-B680-7BDD-3A1ADC34F46B}"/>
              </a:ext>
            </a:extLst>
          </p:cNvPr>
          <p:cNvSpPr txBox="1"/>
          <p:nvPr/>
        </p:nvSpPr>
        <p:spPr>
          <a:xfrm>
            <a:off x="2232836" y="4931268"/>
            <a:ext cx="3540642" cy="1569660"/>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6. </a:t>
            </a:r>
            <a:r>
              <a:rPr lang="en-US" sz="1600" dirty="0">
                <a:solidFill>
                  <a:srgbClr val="333333"/>
                </a:solidFill>
                <a:latin typeface="Calibri" panose="020F0502020204030204" pitchFamily="34" charset="0"/>
                <a:cs typeface="Calibri" panose="020F0502020204030204" pitchFamily="34" charset="0"/>
              </a:rPr>
              <a:t>T</a:t>
            </a:r>
            <a:r>
              <a:rPr lang="en-US" sz="1600" b="0" i="0" dirty="0">
                <a:solidFill>
                  <a:srgbClr val="333333"/>
                </a:solidFill>
                <a:effectLst/>
                <a:latin typeface="Calibri" panose="020F0502020204030204" pitchFamily="34" charset="0"/>
                <a:cs typeface="Calibri" panose="020F0502020204030204" pitchFamily="34" charset="0"/>
              </a:rPr>
              <a:t>he framework connects instructional practices to </a:t>
            </a:r>
            <a:r>
              <a:rPr lang="en-US" sz="1600" i="0" dirty="0">
                <a:solidFill>
                  <a:srgbClr val="333333"/>
                </a:solidFill>
                <a:effectLst/>
                <a:latin typeface="Calibri" panose="020F0502020204030204" pitchFamily="34" charset="0"/>
                <a:cs typeface="Calibri" panose="020F0502020204030204" pitchFamily="34" charset="0"/>
              </a:rPr>
              <a:t>the implementation </a:t>
            </a:r>
            <a:r>
              <a:rPr lang="en-US" sz="1600" dirty="0">
                <a:solidFill>
                  <a:srgbClr val="333333"/>
                </a:solidFill>
                <a:latin typeface="Calibri" panose="020F0502020204030204" pitchFamily="34" charset="0"/>
                <a:cs typeface="Calibri" panose="020F0502020204030204" pitchFamily="34" charset="0"/>
              </a:rPr>
              <a:t>of an instructional system that is comprehensive and systematic in its approach to integrate all literacies, especially writing and reading. </a:t>
            </a:r>
            <a:endParaRPr lang="en-US" sz="16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A11E267-B922-FDB0-1644-31AD20F0B140}"/>
              </a:ext>
            </a:extLst>
          </p:cNvPr>
          <p:cNvSpPr txBox="1"/>
          <p:nvPr/>
        </p:nvSpPr>
        <p:spPr>
          <a:xfrm>
            <a:off x="10631" y="562511"/>
            <a:ext cx="2616842"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1. Created to support Colorado districts and school with writing and writing instruction</a:t>
            </a:r>
          </a:p>
        </p:txBody>
      </p:sp>
      <p:cxnSp>
        <p:nvCxnSpPr>
          <p:cNvPr id="13" name="Straight Arrow Connector 12">
            <a:extLst>
              <a:ext uri="{FF2B5EF4-FFF2-40B4-BE49-F238E27FC236}">
                <a16:creationId xmlns:a16="http://schemas.microsoft.com/office/drawing/2014/main" id="{388C0A9A-2E1E-A300-B657-1C0B32440655}"/>
              </a:ext>
            </a:extLst>
          </p:cNvPr>
          <p:cNvCxnSpPr/>
          <p:nvPr/>
        </p:nvCxnSpPr>
        <p:spPr>
          <a:xfrm flipV="1">
            <a:off x="1935126" y="416147"/>
            <a:ext cx="404037" cy="30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3880AC-EC05-7F0E-788D-8542FD3B56C8}"/>
              </a:ext>
            </a:extLst>
          </p:cNvPr>
          <p:cNvCxnSpPr>
            <a:cxnSpLocks/>
          </p:cNvCxnSpPr>
          <p:nvPr/>
        </p:nvCxnSpPr>
        <p:spPr>
          <a:xfrm flipH="1">
            <a:off x="4886893" y="795202"/>
            <a:ext cx="1212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81FE001-BBA4-AACB-0E7E-94697A9AEAA3}"/>
              </a:ext>
            </a:extLst>
          </p:cNvPr>
          <p:cNvCxnSpPr/>
          <p:nvPr/>
        </p:nvCxnSpPr>
        <p:spPr>
          <a:xfrm flipV="1">
            <a:off x="797442" y="2328530"/>
            <a:ext cx="765544" cy="633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97C1BB-9C29-FE8E-60DB-B7D86E9BB0F2}"/>
              </a:ext>
            </a:extLst>
          </p:cNvPr>
          <p:cNvCxnSpPr>
            <a:cxnSpLocks/>
          </p:cNvCxnSpPr>
          <p:nvPr/>
        </p:nvCxnSpPr>
        <p:spPr>
          <a:xfrm flipV="1">
            <a:off x="5773478" y="2570568"/>
            <a:ext cx="0" cy="6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814D0C74-8A13-11E9-A7B6-C4A14EE02941}"/>
              </a:ext>
            </a:extLst>
          </p:cNvPr>
          <p:cNvCxnSpPr>
            <a:cxnSpLocks/>
          </p:cNvCxnSpPr>
          <p:nvPr/>
        </p:nvCxnSpPr>
        <p:spPr>
          <a:xfrm rot="5400000">
            <a:off x="2131826" y="3801138"/>
            <a:ext cx="1924496" cy="531628"/>
          </a:xfrm>
          <a:prstGeom prst="bentConnector3">
            <a:avLst>
              <a:gd name="adj1" fmla="val 82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ECCEBCA-BA62-4151-38EF-C7967EAA3022}"/>
              </a:ext>
            </a:extLst>
          </p:cNvPr>
          <p:cNvCxnSpPr/>
          <p:nvPr/>
        </p:nvCxnSpPr>
        <p:spPr>
          <a:xfrm>
            <a:off x="2828260" y="3704382"/>
            <a:ext cx="489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BD964C8-B3AA-6FDB-0D9B-6DE84A5B6747}"/>
              </a:ext>
            </a:extLst>
          </p:cNvPr>
          <p:cNvCxnSpPr/>
          <p:nvPr/>
        </p:nvCxnSpPr>
        <p:spPr>
          <a:xfrm>
            <a:off x="2828260" y="4369981"/>
            <a:ext cx="531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80B44FFA-7B1A-650B-2B6E-3101BEFACB54}"/>
              </a:ext>
            </a:extLst>
          </p:cNvPr>
          <p:cNvCxnSpPr>
            <a:cxnSpLocks/>
          </p:cNvCxnSpPr>
          <p:nvPr/>
        </p:nvCxnSpPr>
        <p:spPr>
          <a:xfrm rot="16200000" flipH="1">
            <a:off x="7856723" y="1279745"/>
            <a:ext cx="1161656" cy="158255"/>
          </a:xfrm>
          <a:prstGeom prst="bentConnector3">
            <a:avLst>
              <a:gd name="adj1" fmla="val 574"/>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14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Ways to Manage Your Audience Q&amp;A - Throughline Group">
            <a:extLst>
              <a:ext uri="{FF2B5EF4-FFF2-40B4-BE49-F238E27FC236}">
                <a16:creationId xmlns:a16="http://schemas.microsoft.com/office/drawing/2014/main" id="{34301402-A615-A558-1068-21EBCC331759}"/>
              </a:ext>
            </a:extLst>
          </p:cNvPr>
          <p:cNvPicPr>
            <a:picLocks noChangeAspect="1"/>
          </p:cNvPicPr>
          <p:nvPr/>
        </p:nvPicPr>
        <p:blipFill rotWithShape="1">
          <a:blip r:embed="rId2"/>
          <a:srcRect t="15746"/>
          <a:stretch/>
        </p:blipFill>
        <p:spPr>
          <a:xfrm>
            <a:off x="15" y="858211"/>
            <a:ext cx="9143985" cy="5142539"/>
          </a:xfrm>
          <a:prstGeom prst="rect">
            <a:avLst/>
          </a:prstGeom>
        </p:spPr>
      </p:pic>
    </p:spTree>
    <p:extLst>
      <p:ext uri="{BB962C8B-B14F-4D97-AF65-F5344CB8AC3E}">
        <p14:creationId xmlns:p14="http://schemas.microsoft.com/office/powerpoint/2010/main" val="257768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Ways to Conduct Survey Testing | SurveyLegend">
            <a:extLst>
              <a:ext uri="{FF2B5EF4-FFF2-40B4-BE49-F238E27FC236}">
                <a16:creationId xmlns:a16="http://schemas.microsoft.com/office/drawing/2014/main" id="{1144D6BE-D8A0-BB31-D9B8-56131586C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A40924-3D11-9FE8-4FAF-E4E76DBCAA03}"/>
              </a:ext>
            </a:extLst>
          </p:cNvPr>
          <p:cNvSpPr txBox="1"/>
          <p:nvPr/>
        </p:nvSpPr>
        <p:spPr>
          <a:xfrm>
            <a:off x="308344" y="5667153"/>
            <a:ext cx="8623004" cy="523220"/>
          </a:xfrm>
          <a:prstGeom prst="rect">
            <a:avLst/>
          </a:prstGeom>
          <a:noFill/>
        </p:spPr>
        <p:txBody>
          <a:bodyPr wrap="square">
            <a:spAutoFit/>
          </a:bodyPr>
          <a:lstStyle/>
          <a:p>
            <a:r>
              <a:rPr lang="en-US" dirty="0">
                <a:hlinkClick r:id="rId3"/>
              </a:rPr>
              <a:t>https://docs.google.com/forms/d/e/1FAIpQLSeDbnaLZA-yEkCHXx8Xu-bUThMU_rFlsnDwOv5ON5TKA5VUiQ/viewform?usp=sharing</a:t>
            </a:r>
            <a:r>
              <a:rPr lang="en-US" dirty="0"/>
              <a:t> </a:t>
            </a:r>
          </a:p>
        </p:txBody>
      </p:sp>
    </p:spTree>
    <p:extLst>
      <p:ext uri="{BB962C8B-B14F-4D97-AF65-F5344CB8AC3E}">
        <p14:creationId xmlns:p14="http://schemas.microsoft.com/office/powerpoint/2010/main" val="67096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8" name="Google Shape;108;p2" descr="https://scontent-den4-1.xx.fbcdn.net/v/t1.0-9/p843x403/91570351_3014007598650240_3955071276480987136_o.jpg?_nc_cat=109&amp;_nc_sid=454319&amp;_nc_ohc=s87vvp2H7A8AX9uuN3w&amp;_nc_ht=scontent-den4-1.xx&amp;_nc_tp=6&amp;oh=2b432e7534be04cf57924c84496ef228&amp;oe=5EF2B409"/>
          <p:cNvPicPr preferRelativeResize="0"/>
          <p:nvPr/>
        </p:nvPicPr>
        <p:blipFill rotWithShape="1">
          <a:blip r:embed="rId3">
            <a:alphaModFix/>
          </a:blip>
          <a:srcRect t="18792" r="2" b="2"/>
          <a:stretch/>
        </p:blipFill>
        <p:spPr>
          <a:xfrm>
            <a:off x="-64878" y="-101590"/>
            <a:ext cx="4518095"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109" name="Google Shape;109;p2"/>
          <p:cNvSpPr>
            <a:spLocks noGrp="1"/>
          </p:cNvSpPr>
          <p:nvPr>
            <p:ph type="sldNum" idx="12"/>
          </p:nvPr>
        </p:nvSpPr>
        <p:spPr>
          <a:xfrm>
            <a:off x="8252460" y="603504"/>
            <a:ext cx="411480" cy="548640"/>
          </a:xfrm>
          <a:prstGeom prst="ellipse">
            <a:avLst/>
          </a:prstGeom>
          <a:solidFill>
            <a:srgbClr val="7F7F7F"/>
          </a:solidFill>
          <a:ln>
            <a:noFill/>
          </a:ln>
        </p:spPr>
        <p:txBody>
          <a:bodyPr spcFirstLastPara="1" wrap="square" lIns="91425" tIns="45700" rIns="91425" bIns="45700" anchor="ctr" anchorCtr="0">
            <a:normAutofit fontScale="92500" lnSpcReduction="20000"/>
          </a:bodyPr>
          <a:lstStyle/>
          <a:p>
            <a:pPr marL="0" lvl="0" indent="0" algn="ctr" rtl="0">
              <a:spcBef>
                <a:spcPts val="0"/>
              </a:spcBef>
              <a:spcAft>
                <a:spcPts val="0"/>
              </a:spcAft>
              <a:buNone/>
            </a:pPr>
            <a:fld id="{00000000-1234-1234-1234-123412341234}" type="slidenum">
              <a:rPr lang="en-US" sz="1300">
                <a:solidFill>
                  <a:srgbClr val="FFFFFF"/>
                </a:solidFill>
                <a:latin typeface="Calibri"/>
                <a:ea typeface="Calibri"/>
                <a:cs typeface="Calibri"/>
                <a:sym typeface="Calibri"/>
              </a:rPr>
              <a:t>27</a:t>
            </a:fld>
            <a:endParaRPr sz="1300">
              <a:solidFill>
                <a:srgbClr val="FFFFFF"/>
              </a:solidFill>
              <a:latin typeface="Calibri"/>
              <a:ea typeface="Calibri"/>
              <a:cs typeface="Calibri"/>
              <a:sym typeface="Calibri"/>
            </a:endParaRPr>
          </a:p>
        </p:txBody>
      </p:sp>
      <p:sp>
        <p:nvSpPr>
          <p:cNvPr id="110" name="Google Shape;110;p2"/>
          <p:cNvSpPr txBox="1"/>
          <p:nvPr/>
        </p:nvSpPr>
        <p:spPr>
          <a:xfrm>
            <a:off x="4212672" y="2844437"/>
            <a:ext cx="4861932"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Dr. Olivia Gillespie, Ed.D  </a:t>
            </a:r>
            <a:endParaRPr dirty="0"/>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Reading, Writing, and Communicating Content Specialist, Office of Standards and Instructional Support</a:t>
            </a:r>
            <a:endParaRPr dirty="0"/>
          </a:p>
          <a:p>
            <a:pPr marL="0" marR="0" lvl="0" indent="0" algn="ctr" rtl="0">
              <a:spcBef>
                <a:spcPts val="0"/>
              </a:spcBef>
              <a:spcAft>
                <a:spcPts val="0"/>
              </a:spcAft>
              <a:buNone/>
            </a:pPr>
            <a:r>
              <a:rPr lang="en-US" sz="24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gillespie_o@cde.state.co.us</a:t>
            </a:r>
            <a:endParaRPr sz="24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dirty="0">
                <a:solidFill>
                  <a:schemeClr val="dk1"/>
                </a:solidFill>
                <a:latin typeface="Calibri"/>
                <a:ea typeface="Calibri"/>
                <a:cs typeface="Calibri"/>
                <a:sym typeface="Calibri"/>
              </a:rPr>
              <a:t>720-930-1298</a:t>
            </a:r>
            <a:endParaRPr dirty="0"/>
          </a:p>
        </p:txBody>
      </p:sp>
      <p:sp>
        <p:nvSpPr>
          <p:cNvPr id="111" name="Google Shape;111;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12" name="Google Shape;112;p2"/>
          <p:cNvSpPr/>
          <p:nvPr/>
        </p:nvSpPr>
        <p:spPr>
          <a:xfrm>
            <a:off x="4453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Tree>
    <p:extLst>
      <p:ext uri="{BB962C8B-B14F-4D97-AF65-F5344CB8AC3E}">
        <p14:creationId xmlns:p14="http://schemas.microsoft.com/office/powerpoint/2010/main" val="247456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Make Strong Impressions When You Introduce Yourself Virtually">
            <a:extLst>
              <a:ext uri="{FF2B5EF4-FFF2-40B4-BE49-F238E27FC236}">
                <a16:creationId xmlns:a16="http://schemas.microsoft.com/office/drawing/2014/main" id="{5D145356-BD3B-43AE-81F5-3ADD1075C10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14" r="11109" b="1"/>
          <a:stretch/>
        </p:blipFill>
        <p:spPr bwMode="auto">
          <a:xfrm>
            <a:off x="240030" y="320040"/>
            <a:ext cx="8661654" cy="4303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5" y="5009083"/>
            <a:ext cx="2378959" cy="1345997"/>
          </a:xfrm>
        </p:spPr>
        <p:txBody>
          <a:bodyPr vert="horz" lIns="91440" tIns="45720" rIns="91440" bIns="45720" rtlCol="0" anchor="ctr">
            <a:normAutofit/>
          </a:bodyPr>
          <a:lstStyle/>
          <a:p>
            <a:r>
              <a:rPr lang="en-US" sz="3200">
                <a:solidFill>
                  <a:schemeClr val="bg1"/>
                </a:solidFill>
                <a:latin typeface="+mj-lt"/>
              </a:rPr>
              <a:t>Introductions</a:t>
            </a:r>
            <a:endParaRPr lang="en-US" sz="3200" dirty="0">
              <a:solidFill>
                <a:schemeClr val="bg1"/>
              </a:solidFill>
              <a:latin typeface="+mj-lt"/>
            </a:endParaRPr>
          </a:p>
        </p:txBody>
      </p:sp>
      <p:sp>
        <p:nvSpPr>
          <p:cNvPr id="5" name="TextBox 4">
            <a:extLst>
              <a:ext uri="{FF2B5EF4-FFF2-40B4-BE49-F238E27FC236}">
                <a16:creationId xmlns:a16="http://schemas.microsoft.com/office/drawing/2014/main" id="{7DF0429A-BEED-475C-885F-AACDD2B6A825}"/>
              </a:ext>
            </a:extLst>
          </p:cNvPr>
          <p:cNvSpPr txBox="1"/>
          <p:nvPr/>
        </p:nvSpPr>
        <p:spPr>
          <a:xfrm>
            <a:off x="1073409" y="4942266"/>
            <a:ext cx="6823089" cy="1595694"/>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000" dirty="0">
                <a:solidFill>
                  <a:schemeClr val="tx1"/>
                </a:solidFill>
              </a:rPr>
              <a:t>Name, district/school/CDE, and current role</a:t>
            </a:r>
          </a:p>
          <a:p>
            <a:pPr marL="342900" indent="-228600">
              <a:lnSpc>
                <a:spcPct val="90000"/>
              </a:lnSpc>
              <a:spcAft>
                <a:spcPts val="600"/>
              </a:spcAft>
              <a:buFont typeface="Arial" panose="020B0604020202020204" pitchFamily="34" charset="0"/>
              <a:buChar char="•"/>
            </a:pPr>
            <a:r>
              <a:rPr lang="en-US" sz="2000" dirty="0">
                <a:solidFill>
                  <a:schemeClr val="tx1"/>
                </a:solidFill>
              </a:rPr>
              <a:t>A passion that keeps you going in challenging times.</a:t>
            </a:r>
          </a:p>
          <a:p>
            <a:pPr marL="342900" indent="-228600">
              <a:lnSpc>
                <a:spcPct val="90000"/>
              </a:lnSpc>
              <a:spcAft>
                <a:spcPts val="600"/>
              </a:spcAft>
              <a:buFont typeface="Arial" panose="020B0604020202020204" pitchFamily="34" charset="0"/>
              <a:buChar char="•"/>
            </a:pPr>
            <a:r>
              <a:rPr lang="en-US" sz="2000" dirty="0">
                <a:solidFill>
                  <a:schemeClr val="tx1"/>
                </a:solidFill>
              </a:rPr>
              <a:t>What are you looking forward to the most in our conversation today? </a:t>
            </a:r>
            <a:r>
              <a:rPr lang="en-US" sz="2000" dirty="0">
                <a:solidFill>
                  <a:schemeClr val="bg1"/>
                </a:solidFill>
              </a:rPr>
              <a:t>o</a:t>
            </a:r>
          </a:p>
        </p:txBody>
      </p:sp>
      <p:sp>
        <p:nvSpPr>
          <p:cNvPr id="4" name="Slide Number Placeholder 3"/>
          <p:cNvSpPr>
            <a:spLocks noGrp="1"/>
          </p:cNvSpPr>
          <p:nvPr>
            <p:ph type="sldNum" sz="quarter" idx="12"/>
          </p:nvPr>
        </p:nvSpPr>
        <p:spPr>
          <a:xfrm>
            <a:off x="7896498" y="6556248"/>
            <a:ext cx="621138" cy="274320"/>
          </a:xfrm>
        </p:spPr>
        <p:txBody>
          <a:bodyPr vert="horz" lIns="91440" tIns="45720" rIns="91440" bIns="45720" rtlCol="0" anchor="ctr">
            <a:normAutofit fontScale="70000" lnSpcReduction="20000"/>
          </a:bodyPr>
          <a:lstStyle/>
          <a:p>
            <a:pPr algn="r">
              <a:spcAft>
                <a:spcPts val="600"/>
              </a:spcAft>
              <a:defRPr/>
            </a:pPr>
            <a:fld id="{C479D5F6-EDCB-402A-AC08-4943A1820E8F}" type="slidenum">
              <a:rPr lang="en-US" sz="1200" smtClean="0">
                <a:solidFill>
                  <a:schemeClr val="tx1">
                    <a:alpha val="70000"/>
                  </a:schemeClr>
                </a:solidFill>
                <a:latin typeface="Calibri" panose="020F0502020204030204"/>
              </a:rPr>
              <a:pPr algn="r">
                <a:spcAft>
                  <a:spcPts val="600"/>
                </a:spcAft>
                <a:defRPr/>
              </a:pPr>
              <a:t>3</a:t>
            </a:fld>
            <a:endParaRPr lang="en-US" sz="1200">
              <a:solidFill>
                <a:schemeClr val="tx1">
                  <a:alpha val="70000"/>
                </a:schemeClr>
              </a:solidFill>
              <a:latin typeface="Calibri" panose="020F0502020204030204"/>
            </a:endParaRPr>
          </a:p>
        </p:txBody>
      </p:sp>
    </p:spTree>
    <p:extLst>
      <p:ext uri="{BB962C8B-B14F-4D97-AF65-F5344CB8AC3E}">
        <p14:creationId xmlns:p14="http://schemas.microsoft.com/office/powerpoint/2010/main" val="63827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FCC8D-D668-47E6-87E9-90A38D134564}"/>
              </a:ext>
            </a:extLst>
          </p:cNvPr>
          <p:cNvSpPr>
            <a:spLocks noGrp="1"/>
          </p:cNvSpPr>
          <p:nvPr>
            <p:ph type="title"/>
          </p:nvPr>
        </p:nvSpPr>
        <p:spPr>
          <a:xfrm>
            <a:off x="1251771" y="288456"/>
            <a:ext cx="6081865" cy="756418"/>
          </a:xfrm>
        </p:spPr>
        <p:txBody>
          <a:bodyPr>
            <a:normAutofit/>
          </a:bodyPr>
          <a:lstStyle/>
          <a:p>
            <a:pPr algn="ctr"/>
            <a:r>
              <a:rPr lang="en-US" sz="4800" dirty="0"/>
              <a:t>Session Norms</a:t>
            </a:r>
          </a:p>
        </p:txBody>
      </p:sp>
      <p:sp>
        <p:nvSpPr>
          <p:cNvPr id="5" name="Content Placeholder 4">
            <a:extLst>
              <a:ext uri="{FF2B5EF4-FFF2-40B4-BE49-F238E27FC236}">
                <a16:creationId xmlns:a16="http://schemas.microsoft.com/office/drawing/2014/main" id="{D7CD296A-777B-4A90-B6AE-7DD58976CE09}"/>
              </a:ext>
            </a:extLst>
          </p:cNvPr>
          <p:cNvSpPr>
            <a:spLocks noGrp="1"/>
          </p:cNvSpPr>
          <p:nvPr>
            <p:ph idx="1"/>
          </p:nvPr>
        </p:nvSpPr>
        <p:spPr>
          <a:xfrm>
            <a:off x="628650" y="1690869"/>
            <a:ext cx="4062133" cy="3106930"/>
          </a:xfrm>
        </p:spPr>
        <p:txBody>
          <a:bodyPr>
            <a:normAutofit lnSpcReduction="10000"/>
          </a:bodyPr>
          <a:lstStyle/>
          <a:p>
            <a:pPr fontAlgn="base"/>
            <a:r>
              <a:rPr lang="en-US" dirty="0"/>
              <a:t>Be present and engaged in the work.</a:t>
            </a:r>
          </a:p>
          <a:p>
            <a:pPr fontAlgn="base"/>
            <a:r>
              <a:rPr lang="en-US" dirty="0"/>
              <a:t>Speak your truth and respect the truth of others.</a:t>
            </a:r>
          </a:p>
          <a:p>
            <a:pPr fontAlgn="base"/>
            <a:r>
              <a:rPr lang="en-US" dirty="0"/>
              <a:t>Everyone’s voice is not only welcomed, but also needed.</a:t>
            </a:r>
          </a:p>
          <a:p>
            <a:pPr fontAlgn="base"/>
            <a:r>
              <a:rPr lang="en-US" b="1" dirty="0"/>
              <a:t>This is a </a:t>
            </a:r>
            <a:r>
              <a:rPr lang="en-US" b="1" dirty="0">
                <a:solidFill>
                  <a:srgbClr val="FF0000"/>
                </a:solidFill>
              </a:rPr>
              <a:t>JUDGEMENT FREE ZONE!</a:t>
            </a:r>
          </a:p>
        </p:txBody>
      </p:sp>
      <p:sp>
        <p:nvSpPr>
          <p:cNvPr id="3" name="Slide Number Placeholder 2">
            <a:extLst>
              <a:ext uri="{FF2B5EF4-FFF2-40B4-BE49-F238E27FC236}">
                <a16:creationId xmlns:a16="http://schemas.microsoft.com/office/drawing/2014/main" id="{BB97FE8F-7E49-4F4D-A519-E1EC4E095A9D}"/>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6" name="Rectangle 5">
            <a:extLst>
              <a:ext uri="{FF2B5EF4-FFF2-40B4-BE49-F238E27FC236}">
                <a16:creationId xmlns:a16="http://schemas.microsoft.com/office/drawing/2014/main" id="{C1F21D53-4B6D-4AB3-97BC-4024EDBAAB57}"/>
              </a:ext>
            </a:extLst>
          </p:cNvPr>
          <p:cNvSpPr/>
          <p:nvPr/>
        </p:nvSpPr>
        <p:spPr>
          <a:xfrm>
            <a:off x="4453217" y="3244334"/>
            <a:ext cx="237566" cy="369332"/>
          </a:xfrm>
          <a:prstGeom prst="rect">
            <a:avLst/>
          </a:prstGeom>
        </p:spPr>
        <p:txBody>
          <a:bodyPr wrap="none">
            <a:spAutoFit/>
          </a:bodyPr>
          <a:lstStyle/>
          <a:p>
            <a:r>
              <a:rPr lang="en-US" dirty="0"/>
              <a:t> </a:t>
            </a:r>
          </a:p>
        </p:txBody>
      </p:sp>
      <p:grpSp>
        <p:nvGrpSpPr>
          <p:cNvPr id="9" name="Google Shape;228;p42">
            <a:extLst>
              <a:ext uri="{FF2B5EF4-FFF2-40B4-BE49-F238E27FC236}">
                <a16:creationId xmlns:a16="http://schemas.microsoft.com/office/drawing/2014/main" id="{E0358F55-F58E-477D-A8ED-40A55480028A}"/>
              </a:ext>
            </a:extLst>
          </p:cNvPr>
          <p:cNvGrpSpPr/>
          <p:nvPr/>
        </p:nvGrpSpPr>
        <p:grpSpPr>
          <a:xfrm>
            <a:off x="-19330" y="-41632"/>
            <a:ext cx="1433700" cy="1433700"/>
            <a:chOff x="87840" y="134578"/>
            <a:chExt cx="1433700" cy="1433700"/>
          </a:xfrm>
        </p:grpSpPr>
        <p:sp>
          <p:nvSpPr>
            <p:cNvPr id="10" name="Google Shape;229;p42">
              <a:extLst>
                <a:ext uri="{FF2B5EF4-FFF2-40B4-BE49-F238E27FC236}">
                  <a16:creationId xmlns:a16="http://schemas.microsoft.com/office/drawing/2014/main" id="{997C4663-FDC0-43A2-90D7-2B7433BFA313}"/>
                </a:ext>
              </a:extLst>
            </p:cNvPr>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Google Shape;230;p42">
              <a:extLst>
                <a:ext uri="{FF2B5EF4-FFF2-40B4-BE49-F238E27FC236}">
                  <a16:creationId xmlns:a16="http://schemas.microsoft.com/office/drawing/2014/main" id="{98CDCDFC-C4AF-430C-BBB0-E1767E1EB323}"/>
                </a:ext>
              </a:extLst>
            </p:cNvPr>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2" name="Picture 192" descr="content area icon for reading, writing, and communicating">
            <a:extLst>
              <a:ext uri="{FF2B5EF4-FFF2-40B4-BE49-F238E27FC236}">
                <a16:creationId xmlns:a16="http://schemas.microsoft.com/office/drawing/2014/main" id="{04ADD080-588F-4795-9EA7-C9836907F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640" y="-76200"/>
            <a:ext cx="1466360" cy="12729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5 Powerful Steps To Improve Employee Engagement">
            <a:extLst>
              <a:ext uri="{FF2B5EF4-FFF2-40B4-BE49-F238E27FC236}">
                <a16:creationId xmlns:a16="http://schemas.microsoft.com/office/drawing/2014/main" id="{92AABCDE-79FE-B625-46A7-F662F9868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1526882"/>
            <a:ext cx="4062133" cy="289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2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1" descr="PR objectives are more important than ever - Cutting Edge PR Insights"/>
          <p:cNvPicPr preferRelativeResize="0"/>
          <p:nvPr/>
        </p:nvPicPr>
        <p:blipFill rotWithShape="1">
          <a:blip r:embed="rId3">
            <a:alphaModFix/>
          </a:blip>
          <a:srcRect l="3362" r="16399" b="1"/>
          <a:stretch/>
        </p:blipFill>
        <p:spPr>
          <a:xfrm>
            <a:off x="0" y="0"/>
            <a:ext cx="8941736" cy="5076825"/>
          </a:xfrm>
          <a:prstGeom prst="rect">
            <a:avLst/>
          </a:prstGeom>
          <a:noFill/>
          <a:ln>
            <a:noFill/>
          </a:ln>
        </p:spPr>
      </p:pic>
      <p:sp>
        <p:nvSpPr>
          <p:cNvPr id="509" name="Google Shape;509;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1200">
                <a:solidFill>
                  <a:srgbClr val="898989"/>
                </a:solidFill>
              </a:rPr>
              <a:t>5</a:t>
            </a:fld>
            <a:endParaRPr sz="1200" dirty="0">
              <a:solidFill>
                <a:srgbClr val="898989"/>
              </a:solidFill>
            </a:endParaRPr>
          </a:p>
        </p:txBody>
      </p:sp>
      <p:sp>
        <p:nvSpPr>
          <p:cNvPr id="510" name="Google Shape;510;p31"/>
          <p:cNvSpPr txBox="1"/>
          <p:nvPr/>
        </p:nvSpPr>
        <p:spPr>
          <a:xfrm>
            <a:off x="357189" y="1653936"/>
            <a:ext cx="4557600" cy="49243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panose="020F0502020204030204" pitchFamily="34" charset="0"/>
                <a:cs typeface="Calibri" panose="020F0502020204030204" pitchFamily="34" charset="0"/>
                <a:sym typeface="Trebuchet MS"/>
              </a:rPr>
              <a:t>To provide educators and leaders with an overview of Colorado’s Framework for Writing Instruction, specifically answering the following questions: </a:t>
            </a:r>
          </a:p>
          <a:p>
            <a:pPr marL="0" marR="0" lvl="0" indent="0" algn="l" rtl="0">
              <a:spcBef>
                <a:spcPts val="0"/>
              </a:spcBef>
              <a:spcAft>
                <a:spcPts val="0"/>
              </a:spcAft>
              <a:buNone/>
            </a:pPr>
            <a:endParaRPr lang="en-US" sz="2000" dirty="0">
              <a:solidFill>
                <a:schemeClr val="dk1"/>
              </a:solidFill>
              <a:latin typeface="Calibri" panose="020F0502020204030204" pitchFamily="34" charset="0"/>
              <a:cs typeface="Calibri" panose="020F0502020204030204" pitchFamily="34" charset="0"/>
              <a:sym typeface="Trebuchet MS"/>
            </a:endParaRPr>
          </a:p>
          <a:p>
            <a:pPr marL="457200" marR="0" lvl="0" indent="-457200" algn="l" rtl="0">
              <a:spcBef>
                <a:spcPts val="0"/>
              </a:spcBef>
              <a:spcAft>
                <a:spcPts val="0"/>
              </a:spcAft>
              <a:buFont typeface="+mj-lt"/>
              <a:buAutoNum type="arabicPeriod"/>
            </a:pPr>
            <a:r>
              <a:rPr lang="en-US" sz="2000" dirty="0">
                <a:solidFill>
                  <a:schemeClr val="dk1"/>
                </a:solidFill>
                <a:latin typeface="Calibri" panose="020F0502020204030204" pitchFamily="34" charset="0"/>
                <a:cs typeface="Calibri" panose="020F0502020204030204" pitchFamily="34" charset="0"/>
                <a:sym typeface="Trebuchet MS"/>
              </a:rPr>
              <a:t>What is the Colorado Framework for Writing Instruction? </a:t>
            </a:r>
          </a:p>
          <a:p>
            <a:pPr marL="457200" marR="0" lvl="0" indent="-457200" algn="l" rtl="0">
              <a:spcBef>
                <a:spcPts val="0"/>
              </a:spcBef>
              <a:spcAft>
                <a:spcPts val="0"/>
              </a:spcAft>
              <a:buFont typeface="+mj-lt"/>
              <a:buAutoNum type="arabicPeriod"/>
            </a:pPr>
            <a:r>
              <a:rPr lang="en-US" sz="2000" dirty="0">
                <a:solidFill>
                  <a:schemeClr val="dk1"/>
                </a:solidFill>
                <a:latin typeface="Calibri" panose="020F0502020204030204" pitchFamily="34" charset="0"/>
                <a:cs typeface="Calibri" panose="020F0502020204030204" pitchFamily="34" charset="0"/>
                <a:sym typeface="Trebuchet MS"/>
              </a:rPr>
              <a:t>Why do we need a framework for writing in Colorado? </a:t>
            </a:r>
          </a:p>
          <a:p>
            <a:pPr marL="457200" marR="0" lvl="0" indent="-457200" algn="l" rtl="0">
              <a:spcBef>
                <a:spcPts val="0"/>
              </a:spcBef>
              <a:spcAft>
                <a:spcPts val="0"/>
              </a:spcAft>
              <a:buFont typeface="+mj-lt"/>
              <a:buAutoNum type="arabicPeriod"/>
            </a:pPr>
            <a:r>
              <a:rPr lang="en-US" sz="2000" dirty="0">
                <a:solidFill>
                  <a:schemeClr val="dk1"/>
                </a:solidFill>
                <a:latin typeface="Calibri" panose="020F0502020204030204" pitchFamily="34" charset="0"/>
                <a:cs typeface="Calibri" panose="020F0502020204030204" pitchFamily="34" charset="0"/>
                <a:sym typeface="Trebuchet MS"/>
              </a:rPr>
              <a:t>How does each component of the framework’s organizational structure intersect and make for a comprehensive and systematic approach to writing and writing instruction? </a:t>
            </a:r>
          </a:p>
          <a:p>
            <a:pPr marL="342900" marR="0" lvl="0" indent="-342900" algn="l" rtl="0">
              <a:spcBef>
                <a:spcPts val="0"/>
              </a:spcBef>
              <a:spcAft>
                <a:spcPts val="0"/>
              </a:spcAft>
              <a:buFont typeface="+mj-lt"/>
              <a:buAutoNum type="arabicPeriod"/>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8" descr="How to Find Your Professional Purpose | FlexJobs"/>
          <p:cNvPicPr preferRelativeResize="0"/>
          <p:nvPr/>
        </p:nvPicPr>
        <p:blipFill rotWithShape="1">
          <a:blip r:embed="rId3">
            <a:alphaModFix/>
          </a:blip>
          <a:srcRect l="20966" r="11012" b="-1"/>
          <a:stretch/>
        </p:blipFill>
        <p:spPr>
          <a:xfrm>
            <a:off x="0" y="2"/>
            <a:ext cx="9144000" cy="5199319"/>
          </a:xfrm>
          <a:custGeom>
            <a:avLst/>
            <a:gdLst/>
            <a:ahLst/>
            <a:cxnLst/>
            <a:rect l="l" t="t" r="r" b="b"/>
            <a:pathLst>
              <a:path w="12192000" h="6721475" extrusionOk="0">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a:noFill/>
          <a:ln>
            <a:noFill/>
          </a:ln>
        </p:spPr>
      </p:pic>
      <p:sp>
        <p:nvSpPr>
          <p:cNvPr id="184" name="Google Shape;184;p8"/>
          <p:cNvSpPr txBox="1">
            <a:spLocks noGrp="1"/>
          </p:cNvSpPr>
          <p:nvPr>
            <p:ph type="sldNum" idx="4294967295"/>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sz="900">
                <a:solidFill>
                  <a:srgbClr val="7F7F7F"/>
                </a:solidFill>
              </a:rPr>
              <a:t>6</a:t>
            </a:fld>
            <a:endParaRPr sz="900" dirty="0">
              <a:solidFill>
                <a:srgbClr val="7F7F7F"/>
              </a:solidFill>
            </a:endParaRPr>
          </a:p>
        </p:txBody>
      </p:sp>
      <p:sp>
        <p:nvSpPr>
          <p:cNvPr id="185" name="Google Shape;185;p8"/>
          <p:cNvSpPr txBox="1"/>
          <p:nvPr/>
        </p:nvSpPr>
        <p:spPr>
          <a:xfrm>
            <a:off x="1462109" y="4876053"/>
            <a:ext cx="681520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Why is writing and explicit writing instruction important? Why is it critical that we view writing and writing instruction as foundational and as an essential component of literacy?</a:t>
            </a:r>
            <a:endParaRPr dirty="0"/>
          </a:p>
        </p:txBody>
      </p:sp>
      <p:sp>
        <p:nvSpPr>
          <p:cNvPr id="3" name="TextBox 2">
            <a:extLst>
              <a:ext uri="{FF2B5EF4-FFF2-40B4-BE49-F238E27FC236}">
                <a16:creationId xmlns:a16="http://schemas.microsoft.com/office/drawing/2014/main" id="{AFD77309-23D8-5E9B-AD80-7E18BE64A56B}"/>
              </a:ext>
            </a:extLst>
          </p:cNvPr>
          <p:cNvSpPr txBox="1"/>
          <p:nvPr/>
        </p:nvSpPr>
        <p:spPr>
          <a:xfrm>
            <a:off x="2286000" y="6015692"/>
            <a:ext cx="4572000" cy="523220"/>
          </a:xfrm>
          <a:prstGeom prst="rect">
            <a:avLst/>
          </a:prstGeom>
          <a:noFill/>
        </p:spPr>
        <p:txBody>
          <a:bodyPr wrap="square">
            <a:spAutoFit/>
          </a:bodyPr>
          <a:lstStyle/>
          <a:p>
            <a:r>
              <a:rPr lang="en-US" dirty="0">
                <a:hlinkClick r:id="rId4"/>
              </a:rPr>
              <a:t>https://jamboard.google.com/d/1kVKSXgKZxnCAmCvDq0aFIk3PiQB6bLUdGbWqXg_XVI8/viewer?f=2</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7</a:t>
            </a:fld>
            <a:endParaRPr/>
          </a:p>
        </p:txBody>
      </p:sp>
      <p:pic>
        <p:nvPicPr>
          <p:cNvPr id="191" name="Google Shape;191;p9"/>
          <p:cNvPicPr preferRelativeResize="0"/>
          <p:nvPr/>
        </p:nvPicPr>
        <p:blipFill rotWithShape="1">
          <a:blip r:embed="rId3">
            <a:alphaModFix/>
          </a:blip>
          <a:srcRect/>
          <a:stretch/>
        </p:blipFill>
        <p:spPr>
          <a:xfrm>
            <a:off x="66675" y="65857"/>
            <a:ext cx="8124825"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ew From Zoom: Vanishing Pen, InformaCast, New Meeting Reactions, and Zoom  Team Chat Management | Zoom Blog">
            <a:extLst>
              <a:ext uri="{FF2B5EF4-FFF2-40B4-BE49-F238E27FC236}">
                <a16:creationId xmlns:a16="http://schemas.microsoft.com/office/drawing/2014/main" id="{6123A7AB-1F0E-709F-8C58-BD1852A9102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2611" r="4722" b="-1"/>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DBC16434-0F0C-CA33-9445-E2A121431339}"/>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spcBef>
                <a:spcPct val="0"/>
              </a:spcBef>
            </a:pPr>
            <a:r>
              <a:rPr lang="en-US" sz="6000" kern="1200">
                <a:solidFill>
                  <a:srgbClr val="FFFFFF"/>
                </a:solidFill>
                <a:latin typeface="+mj-lt"/>
                <a:ea typeface="+mj-ea"/>
                <a:cs typeface="+mj-cs"/>
              </a:rPr>
              <a:t>Breakout Rooms</a:t>
            </a:r>
          </a:p>
        </p:txBody>
      </p:sp>
      <p:sp>
        <p:nvSpPr>
          <p:cNvPr id="2" name="Slide Number Placeholder 1">
            <a:extLst>
              <a:ext uri="{FF2B5EF4-FFF2-40B4-BE49-F238E27FC236}">
                <a16:creationId xmlns:a16="http://schemas.microsoft.com/office/drawing/2014/main" id="{CCA3BDA9-DECB-A16A-1E64-2A10468DE562}"/>
              </a:ext>
            </a:extLst>
          </p:cNvPr>
          <p:cNvSpPr>
            <a:spLocks noGrp="1"/>
          </p:cNvSpPr>
          <p:nvPr>
            <p:ph type="sldNum" idx="12"/>
          </p:nvPr>
        </p:nvSpPr>
        <p:spPr>
          <a:xfrm>
            <a:off x="6457950" y="6356350"/>
            <a:ext cx="2057400" cy="365125"/>
          </a:xfrm>
        </p:spPr>
        <p:txBody>
          <a:bodyPr vert="horz" lIns="91440" tIns="45720" rIns="91440" bIns="45720" rtlCol="0" anchor="ctr">
            <a:normAutofit/>
          </a:bodyPr>
          <a:lstStyle/>
          <a:p>
            <a:pPr algn="r">
              <a:spcAft>
                <a:spcPts val="600"/>
              </a:spcAft>
              <a:buClrTx/>
              <a:defRPr/>
            </a:pPr>
            <a:fld id="{00000000-1234-1234-1234-123412341234}" type="slidenum">
              <a:rPr lang="en-US" sz="1000" kern="1200">
                <a:solidFill>
                  <a:srgbClr val="FFFFFF"/>
                </a:solidFill>
                <a:ea typeface="+mn-ea"/>
                <a:cs typeface="+mn-cs"/>
              </a:rPr>
              <a:pPr algn="r">
                <a:spcAft>
                  <a:spcPts val="600"/>
                </a:spcAft>
                <a:buClrTx/>
                <a:defRPr/>
              </a:pPr>
              <a:t>8</a:t>
            </a:fld>
            <a:endParaRPr lang="en-US" sz="1000" kern="1200">
              <a:solidFill>
                <a:srgbClr val="FFFFFF"/>
              </a:solidFill>
              <a:ea typeface="+mn-ea"/>
              <a:cs typeface="+mn-cs"/>
            </a:endParaRPr>
          </a:p>
        </p:txBody>
      </p:sp>
    </p:spTree>
    <p:extLst>
      <p:ext uri="{BB962C8B-B14F-4D97-AF65-F5344CB8AC3E}">
        <p14:creationId xmlns:p14="http://schemas.microsoft.com/office/powerpoint/2010/main" val="35956551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9</a:t>
            </a:fld>
            <a:endParaRPr/>
          </a:p>
        </p:txBody>
      </p:sp>
      <p:pic>
        <p:nvPicPr>
          <p:cNvPr id="197" name="Google Shape;197;p10"/>
          <p:cNvPicPr preferRelativeResize="0"/>
          <p:nvPr/>
        </p:nvPicPr>
        <p:blipFill rotWithShape="1">
          <a:blip r:embed="rId3">
            <a:alphaModFix/>
          </a:blip>
          <a:srcRect/>
          <a:stretch/>
        </p:blipFill>
        <p:spPr>
          <a:xfrm>
            <a:off x="5046723" y="3178174"/>
            <a:ext cx="3848977" cy="3248844"/>
          </a:xfrm>
          <a:prstGeom prst="rect">
            <a:avLst/>
          </a:prstGeom>
          <a:noFill/>
          <a:ln>
            <a:noFill/>
          </a:ln>
        </p:spPr>
      </p:pic>
      <p:pic>
        <p:nvPicPr>
          <p:cNvPr id="198" name="Google Shape;198;p10" descr="How to Find Your Professional Purpose | FlexJobs"/>
          <p:cNvPicPr preferRelativeResize="0"/>
          <p:nvPr/>
        </p:nvPicPr>
        <p:blipFill rotWithShape="1">
          <a:blip r:embed="rId4">
            <a:alphaModFix/>
          </a:blip>
          <a:srcRect l="20966" r="11012" b="-1"/>
          <a:stretch/>
        </p:blipFill>
        <p:spPr>
          <a:xfrm>
            <a:off x="4479145" y="0"/>
            <a:ext cx="4664855" cy="3429000"/>
          </a:xfrm>
          <a:custGeom>
            <a:avLst/>
            <a:gdLst/>
            <a:ahLst/>
            <a:cxnLst/>
            <a:rect l="l" t="t" r="r" b="b"/>
            <a:pathLst>
              <a:path w="12192000" h="6721475" extrusionOk="0">
                <a:moveTo>
                  <a:pt x="4721175" y="5742856"/>
                </a:moveTo>
                <a:lnTo>
                  <a:pt x="4722110" y="5743067"/>
                </a:lnTo>
                <a:cubicBezTo>
                  <a:pt x="4721144" y="5743709"/>
                  <a:pt x="4718265" y="5744315"/>
                  <a:pt x="4717201" y="5744338"/>
                </a:cubicBezTo>
                <a:close/>
                <a:moveTo>
                  <a:pt x="0" y="0"/>
                </a:moveTo>
                <a:lnTo>
                  <a:pt x="12192000" y="0"/>
                </a:lnTo>
                <a:lnTo>
                  <a:pt x="12192000" y="834942"/>
                </a:lnTo>
                <a:lnTo>
                  <a:pt x="12192000" y="2274073"/>
                </a:lnTo>
                <a:lnTo>
                  <a:pt x="12192000" y="6586253"/>
                </a:lnTo>
                <a:lnTo>
                  <a:pt x="12140861" y="6605451"/>
                </a:lnTo>
                <a:cubicBezTo>
                  <a:pt x="12126657" y="6607665"/>
                  <a:pt x="12093590" y="6662867"/>
                  <a:pt x="12080162" y="6661300"/>
                </a:cubicBezTo>
                <a:cubicBezTo>
                  <a:pt x="11978189" y="6685453"/>
                  <a:pt x="11967362" y="6708506"/>
                  <a:pt x="11917886" y="6696520"/>
                </a:cubicBezTo>
                <a:cubicBezTo>
                  <a:pt x="11872780" y="6694805"/>
                  <a:pt x="11928862" y="6731720"/>
                  <a:pt x="11894611" y="6718680"/>
                </a:cubicBezTo>
                <a:cubicBezTo>
                  <a:pt x="11860360" y="6705640"/>
                  <a:pt x="11736092" y="6642174"/>
                  <a:pt x="11712380" y="6618279"/>
                </a:cubicBezTo>
                <a:cubicBezTo>
                  <a:pt x="11688668" y="6594384"/>
                  <a:pt x="11627913" y="6617875"/>
                  <a:pt x="11585367" y="6575313"/>
                </a:cubicBezTo>
                <a:lnTo>
                  <a:pt x="11516471" y="6498621"/>
                </a:lnTo>
                <a:cubicBezTo>
                  <a:pt x="11468275" y="6496789"/>
                  <a:pt x="11507336" y="6461535"/>
                  <a:pt x="11462693" y="6445069"/>
                </a:cubicBezTo>
                <a:cubicBezTo>
                  <a:pt x="11417568" y="6443442"/>
                  <a:pt x="11408022" y="6391555"/>
                  <a:pt x="11369713" y="6383596"/>
                </a:cubicBezTo>
                <a:cubicBezTo>
                  <a:pt x="11354318" y="6389646"/>
                  <a:pt x="11288329" y="6334752"/>
                  <a:pt x="11273970" y="6323928"/>
                </a:cubicBezTo>
                <a:cubicBezTo>
                  <a:pt x="11231914" y="6325320"/>
                  <a:pt x="11221974" y="6315486"/>
                  <a:pt x="11195085" y="6302909"/>
                </a:cubicBezTo>
                <a:cubicBezTo>
                  <a:pt x="11164087" y="6332691"/>
                  <a:pt x="11171650" y="6306732"/>
                  <a:pt x="11143409" y="6303556"/>
                </a:cubicBezTo>
                <a:cubicBezTo>
                  <a:pt x="11125907" y="6299917"/>
                  <a:pt x="11102604" y="6295777"/>
                  <a:pt x="11085936" y="6294307"/>
                </a:cubicBezTo>
                <a:cubicBezTo>
                  <a:pt x="11057494" y="6294603"/>
                  <a:pt x="11029907" y="6276438"/>
                  <a:pt x="11030954" y="6291426"/>
                </a:cubicBezTo>
                <a:cubicBezTo>
                  <a:pt x="11007785" y="6293943"/>
                  <a:pt x="10982006" y="6298120"/>
                  <a:pt x="10951061" y="6296182"/>
                </a:cubicBezTo>
                <a:cubicBezTo>
                  <a:pt x="10885366" y="6259348"/>
                  <a:pt x="10915289" y="6295910"/>
                  <a:pt x="10857722" y="6283099"/>
                </a:cubicBezTo>
                <a:cubicBezTo>
                  <a:pt x="10806647" y="6270732"/>
                  <a:pt x="10707076" y="6237654"/>
                  <a:pt x="10644617" y="6221981"/>
                </a:cubicBezTo>
                <a:cubicBezTo>
                  <a:pt x="10616447" y="6217166"/>
                  <a:pt x="10558604" y="6206555"/>
                  <a:pt x="10519278" y="6201735"/>
                </a:cubicBezTo>
                <a:cubicBezTo>
                  <a:pt x="10495462" y="6203254"/>
                  <a:pt x="10473831" y="6189810"/>
                  <a:pt x="10445982" y="6199677"/>
                </a:cubicBezTo>
                <a:cubicBezTo>
                  <a:pt x="10436537" y="6203715"/>
                  <a:pt x="10409282" y="6202908"/>
                  <a:pt x="10383866" y="6195830"/>
                </a:cubicBezTo>
                <a:cubicBezTo>
                  <a:pt x="10374828" y="6204037"/>
                  <a:pt x="10347865" y="6195374"/>
                  <a:pt x="10336853" y="6195219"/>
                </a:cubicBezTo>
                <a:cubicBezTo>
                  <a:pt x="10323587" y="6201929"/>
                  <a:pt x="10274742" y="6192863"/>
                  <a:pt x="10261099" y="6185468"/>
                </a:cubicBezTo>
                <a:lnTo>
                  <a:pt x="10126498" y="6173953"/>
                </a:lnTo>
                <a:lnTo>
                  <a:pt x="10082167" y="6171858"/>
                </a:lnTo>
                <a:cubicBezTo>
                  <a:pt x="10074568" y="6173927"/>
                  <a:pt x="10046861" y="6172599"/>
                  <a:pt x="10039238" y="6173522"/>
                </a:cubicBezTo>
                <a:cubicBezTo>
                  <a:pt x="9998459" y="6163421"/>
                  <a:pt x="9984395" y="6162931"/>
                  <a:pt x="9960017" y="6158007"/>
                </a:cubicBezTo>
                <a:cubicBezTo>
                  <a:pt x="9918981" y="6157865"/>
                  <a:pt x="9888742" y="6161064"/>
                  <a:pt x="9847790" y="6151239"/>
                </a:cubicBezTo>
                <a:lnTo>
                  <a:pt x="9728307" y="6131032"/>
                </a:lnTo>
                <a:cubicBezTo>
                  <a:pt x="9675057" y="6140618"/>
                  <a:pt x="9602036" y="6132224"/>
                  <a:pt x="9584505" y="6119612"/>
                </a:cubicBezTo>
                <a:cubicBezTo>
                  <a:pt x="9518953" y="6105336"/>
                  <a:pt x="9415430" y="6079210"/>
                  <a:pt x="9343050" y="6073910"/>
                </a:cubicBezTo>
                <a:lnTo>
                  <a:pt x="9231368" y="6022005"/>
                </a:lnTo>
                <a:lnTo>
                  <a:pt x="9194808" y="6011926"/>
                </a:lnTo>
                <a:lnTo>
                  <a:pt x="9189244" y="6002687"/>
                </a:lnTo>
                <a:lnTo>
                  <a:pt x="9151230" y="5991485"/>
                </a:lnTo>
                <a:lnTo>
                  <a:pt x="9150208" y="5992550"/>
                </a:lnTo>
                <a:cubicBezTo>
                  <a:pt x="9147046" y="5994681"/>
                  <a:pt x="9143082" y="5995773"/>
                  <a:pt x="9137316" y="5994719"/>
                </a:cubicBezTo>
                <a:cubicBezTo>
                  <a:pt x="9138863" y="6014203"/>
                  <a:pt x="9130953" y="6000914"/>
                  <a:pt x="9113810" y="5996085"/>
                </a:cubicBezTo>
                <a:cubicBezTo>
                  <a:pt x="9112389" y="6025268"/>
                  <a:pt x="9068115" y="5990834"/>
                  <a:pt x="9053451" y="6004399"/>
                </a:cubicBezTo>
                <a:lnTo>
                  <a:pt x="9005484" y="6001114"/>
                </a:lnTo>
                <a:lnTo>
                  <a:pt x="9005199" y="6001354"/>
                </a:lnTo>
                <a:cubicBezTo>
                  <a:pt x="9003144" y="6001574"/>
                  <a:pt x="9000325" y="6001246"/>
                  <a:pt x="8996230" y="6000143"/>
                </a:cubicBezTo>
                <a:lnTo>
                  <a:pt x="8990392" y="5998082"/>
                </a:lnTo>
                <a:lnTo>
                  <a:pt x="8974335" y="5994856"/>
                </a:lnTo>
                <a:lnTo>
                  <a:pt x="8968009" y="5995556"/>
                </a:lnTo>
                <a:lnTo>
                  <a:pt x="8963046" y="5997781"/>
                </a:lnTo>
                <a:cubicBezTo>
                  <a:pt x="8954691" y="5989830"/>
                  <a:pt x="8955518" y="5980882"/>
                  <a:pt x="8928986" y="6000969"/>
                </a:cubicBezTo>
                <a:cubicBezTo>
                  <a:pt x="8898032" y="5999949"/>
                  <a:pt x="8789301" y="5985294"/>
                  <a:pt x="8752442" y="5981737"/>
                </a:cubicBezTo>
                <a:cubicBezTo>
                  <a:pt x="8719820" y="5971017"/>
                  <a:pt x="8748195" y="5984678"/>
                  <a:pt x="8707845" y="5979636"/>
                </a:cubicBezTo>
                <a:cubicBezTo>
                  <a:pt x="8671607" y="5960101"/>
                  <a:pt x="8639143" y="5976541"/>
                  <a:pt x="8596069" y="5971064"/>
                </a:cubicBezTo>
                <a:lnTo>
                  <a:pt x="8525228" y="5985906"/>
                </a:lnTo>
                <a:lnTo>
                  <a:pt x="8510981" y="5979991"/>
                </a:lnTo>
                <a:lnTo>
                  <a:pt x="8506165" y="5976990"/>
                </a:lnTo>
                <a:cubicBezTo>
                  <a:pt x="8502647" y="5975213"/>
                  <a:pt x="8500046" y="5974402"/>
                  <a:pt x="8497966" y="5974252"/>
                </a:cubicBezTo>
                <a:lnTo>
                  <a:pt x="8497592" y="5974431"/>
                </a:lnTo>
                <a:lnTo>
                  <a:pt x="8490247" y="5971381"/>
                </a:lnTo>
                <a:lnTo>
                  <a:pt x="8367180" y="5957339"/>
                </a:lnTo>
                <a:cubicBezTo>
                  <a:pt x="8362022" y="5955314"/>
                  <a:pt x="8357731" y="5955662"/>
                  <a:pt x="8353797" y="5957145"/>
                </a:cubicBezTo>
                <a:lnTo>
                  <a:pt x="8352370" y="5957985"/>
                </a:lnTo>
                <a:lnTo>
                  <a:pt x="8320102" y="5940567"/>
                </a:lnTo>
                <a:lnTo>
                  <a:pt x="8314430" y="5940241"/>
                </a:lnTo>
                <a:lnTo>
                  <a:pt x="8295171" y="5926346"/>
                </a:lnTo>
                <a:lnTo>
                  <a:pt x="8284274" y="5920523"/>
                </a:lnTo>
                <a:lnTo>
                  <a:pt x="8283147" y="5916080"/>
                </a:lnTo>
                <a:cubicBezTo>
                  <a:pt x="8280843" y="5912835"/>
                  <a:pt x="8276149" y="5910187"/>
                  <a:pt x="8266073" y="5908905"/>
                </a:cubicBezTo>
                <a:lnTo>
                  <a:pt x="8263374" y="5909135"/>
                </a:lnTo>
                <a:lnTo>
                  <a:pt x="8252031" y="5899292"/>
                </a:lnTo>
                <a:cubicBezTo>
                  <a:pt x="8248857" y="5895442"/>
                  <a:pt x="8246645" y="5891160"/>
                  <a:pt x="8245832" y="5886300"/>
                </a:cubicBezTo>
                <a:cubicBezTo>
                  <a:pt x="8181825" y="5889207"/>
                  <a:pt x="8147128" y="5855085"/>
                  <a:pt x="8090269" y="5840139"/>
                </a:cubicBezTo>
                <a:cubicBezTo>
                  <a:pt x="8025465" y="5816997"/>
                  <a:pt x="7967068" y="5795761"/>
                  <a:pt x="7905405" y="5798166"/>
                </a:cubicBezTo>
                <a:cubicBezTo>
                  <a:pt x="7835117" y="5783254"/>
                  <a:pt x="7780963" y="5781023"/>
                  <a:pt x="7718742" y="5772451"/>
                </a:cubicBezTo>
                <a:lnTo>
                  <a:pt x="7614344" y="5775922"/>
                </a:lnTo>
                <a:lnTo>
                  <a:pt x="7527540" y="5770094"/>
                </a:lnTo>
                <a:lnTo>
                  <a:pt x="7519568" y="5767541"/>
                </a:lnTo>
                <a:cubicBezTo>
                  <a:pt x="7513990" y="5766202"/>
                  <a:pt x="7510170" y="5765852"/>
                  <a:pt x="7507409" y="5766206"/>
                </a:cubicBezTo>
                <a:lnTo>
                  <a:pt x="7507037" y="5766533"/>
                </a:lnTo>
                <a:lnTo>
                  <a:pt x="7495792" y="5764581"/>
                </a:lnTo>
                <a:cubicBezTo>
                  <a:pt x="7476983" y="5760463"/>
                  <a:pt x="7422525" y="5777879"/>
                  <a:pt x="7405388" y="5772686"/>
                </a:cubicBezTo>
                <a:cubicBezTo>
                  <a:pt x="7374786" y="5775636"/>
                  <a:pt x="7333987" y="5776741"/>
                  <a:pt x="7312177" y="5782281"/>
                </a:cubicBezTo>
                <a:lnTo>
                  <a:pt x="7310850" y="5783723"/>
                </a:lnTo>
                <a:lnTo>
                  <a:pt x="7218557" y="5758474"/>
                </a:lnTo>
                <a:lnTo>
                  <a:pt x="7201099" y="5753924"/>
                </a:lnTo>
                <a:lnTo>
                  <a:pt x="7197001" y="5748566"/>
                </a:lnTo>
                <a:cubicBezTo>
                  <a:pt x="7192109" y="5745043"/>
                  <a:pt x="7184503" y="5742904"/>
                  <a:pt x="7170805" y="5743918"/>
                </a:cubicBezTo>
                <a:lnTo>
                  <a:pt x="7096985" y="5731690"/>
                </a:lnTo>
                <a:cubicBezTo>
                  <a:pt x="7061145" y="5730712"/>
                  <a:pt x="7050186" y="5729735"/>
                  <a:pt x="7018493" y="5732064"/>
                </a:cubicBezTo>
                <a:cubicBezTo>
                  <a:pt x="6937525" y="5721126"/>
                  <a:pt x="6943642" y="5696960"/>
                  <a:pt x="6904143" y="5702558"/>
                </a:cubicBezTo>
                <a:cubicBezTo>
                  <a:pt x="6871919" y="5707766"/>
                  <a:pt x="6787986" y="5688692"/>
                  <a:pt x="6708219" y="5674603"/>
                </a:cubicBezTo>
                <a:cubicBezTo>
                  <a:pt x="6649103" y="5665148"/>
                  <a:pt x="6628103" y="5651047"/>
                  <a:pt x="6549452" y="5645827"/>
                </a:cubicBezTo>
                <a:cubicBezTo>
                  <a:pt x="6472151" y="5601737"/>
                  <a:pt x="6409693" y="5625460"/>
                  <a:pt x="6317557" y="5599027"/>
                </a:cubicBezTo>
                <a:cubicBezTo>
                  <a:pt x="6297548" y="5583505"/>
                  <a:pt x="6209289" y="5600698"/>
                  <a:pt x="6168671" y="5596940"/>
                </a:cubicBezTo>
                <a:cubicBezTo>
                  <a:pt x="6128053" y="5593182"/>
                  <a:pt x="6090537" y="5579634"/>
                  <a:pt x="6073845" y="5576478"/>
                </a:cubicBezTo>
                <a:lnTo>
                  <a:pt x="6068527" y="5578015"/>
                </a:lnTo>
                <a:lnTo>
                  <a:pt x="6048635" y="5577332"/>
                </a:lnTo>
                <a:lnTo>
                  <a:pt x="6041280" y="5585681"/>
                </a:lnTo>
                <a:lnTo>
                  <a:pt x="6010089" y="5590774"/>
                </a:lnTo>
                <a:cubicBezTo>
                  <a:pt x="5998678" y="5591361"/>
                  <a:pt x="5970125" y="5590448"/>
                  <a:pt x="5957374" y="5587130"/>
                </a:cubicBezTo>
                <a:lnTo>
                  <a:pt x="5758917" y="5571438"/>
                </a:lnTo>
                <a:lnTo>
                  <a:pt x="5626958" y="5570415"/>
                </a:lnTo>
                <a:lnTo>
                  <a:pt x="5470904" y="5584435"/>
                </a:lnTo>
                <a:cubicBezTo>
                  <a:pt x="5478132" y="5597463"/>
                  <a:pt x="5439008" y="5583397"/>
                  <a:pt x="5432758" y="5595688"/>
                </a:cubicBezTo>
                <a:cubicBezTo>
                  <a:pt x="5429367" y="5605720"/>
                  <a:pt x="5391826" y="5610404"/>
                  <a:pt x="5381665" y="5613390"/>
                </a:cubicBezTo>
                <a:lnTo>
                  <a:pt x="5261761" y="5633807"/>
                </a:lnTo>
                <a:cubicBezTo>
                  <a:pt x="5251596" y="5633991"/>
                  <a:pt x="5230549" y="5642301"/>
                  <a:pt x="5222961" y="5644931"/>
                </a:cubicBezTo>
                <a:lnTo>
                  <a:pt x="5174658" y="5647921"/>
                </a:lnTo>
                <a:lnTo>
                  <a:pt x="5156553" y="5655144"/>
                </a:lnTo>
                <a:lnTo>
                  <a:pt x="5142596" y="5658544"/>
                </a:lnTo>
                <a:lnTo>
                  <a:pt x="5139595" y="5660645"/>
                </a:lnTo>
                <a:cubicBezTo>
                  <a:pt x="5133875" y="5664685"/>
                  <a:pt x="5128077" y="5668496"/>
                  <a:pt x="5121657" y="5671498"/>
                </a:cubicBezTo>
                <a:cubicBezTo>
                  <a:pt x="5108318" y="5642879"/>
                  <a:pt x="5064854" y="5692315"/>
                  <a:pt x="5065789" y="5664927"/>
                </a:cubicBezTo>
                <a:cubicBezTo>
                  <a:pt x="5028194" y="5676443"/>
                  <a:pt x="5038945" y="5647354"/>
                  <a:pt x="5011512" y="5681308"/>
                </a:cubicBezTo>
                <a:cubicBezTo>
                  <a:pt x="4937025" y="5680925"/>
                  <a:pt x="4916355" y="5667918"/>
                  <a:pt x="4840439" y="5705325"/>
                </a:cubicBezTo>
                <a:cubicBezTo>
                  <a:pt x="4806741" y="5721967"/>
                  <a:pt x="4784108" y="5733113"/>
                  <a:pt x="4762445" y="5733093"/>
                </a:cubicBezTo>
                <a:cubicBezTo>
                  <a:pt x="4741324" y="5737594"/>
                  <a:pt x="4729483" y="5740416"/>
                  <a:pt x="4723183" y="5742108"/>
                </a:cubicBezTo>
                <a:lnTo>
                  <a:pt x="4721175" y="5742856"/>
                </a:lnTo>
                <a:lnTo>
                  <a:pt x="4715526" y="5741581"/>
                </a:lnTo>
                <a:cubicBezTo>
                  <a:pt x="4680149" y="5748537"/>
                  <a:pt x="4524746" y="5749345"/>
                  <a:pt x="4515811" y="5751483"/>
                </a:cubicBezTo>
                <a:cubicBezTo>
                  <a:pt x="4457821" y="5764595"/>
                  <a:pt x="4462660" y="5765336"/>
                  <a:pt x="4428540" y="5762134"/>
                </a:cubicBezTo>
                <a:cubicBezTo>
                  <a:pt x="4423305" y="5758763"/>
                  <a:pt x="4368975" y="5765057"/>
                  <a:pt x="4362874" y="5763480"/>
                </a:cubicBezTo>
                <a:lnTo>
                  <a:pt x="4316963" y="5756865"/>
                </a:lnTo>
                <a:lnTo>
                  <a:pt x="4315109" y="5758206"/>
                </a:lnTo>
                <a:cubicBezTo>
                  <a:pt x="4306124" y="5761577"/>
                  <a:pt x="4299996" y="5761576"/>
                  <a:pt x="4295141" y="5760085"/>
                </a:cubicBezTo>
                <a:lnTo>
                  <a:pt x="4290061" y="5757168"/>
                </a:lnTo>
                <a:lnTo>
                  <a:pt x="4276140" y="5757414"/>
                </a:lnTo>
                <a:lnTo>
                  <a:pt x="4248115" y="5755090"/>
                </a:lnTo>
                <a:lnTo>
                  <a:pt x="4202048" y="5757885"/>
                </a:lnTo>
                <a:cubicBezTo>
                  <a:pt x="4201946" y="5758305"/>
                  <a:pt x="4201844" y="5758724"/>
                  <a:pt x="4201744" y="5759144"/>
                </a:cubicBezTo>
                <a:cubicBezTo>
                  <a:pt x="4200117" y="5761981"/>
                  <a:pt x="4197141" y="5764100"/>
                  <a:pt x="4191246" y="5764778"/>
                </a:cubicBezTo>
                <a:cubicBezTo>
                  <a:pt x="4204214" y="5782067"/>
                  <a:pt x="4161275" y="5780172"/>
                  <a:pt x="4142743" y="5780643"/>
                </a:cubicBezTo>
                <a:cubicBezTo>
                  <a:pt x="4124718" y="5787709"/>
                  <a:pt x="4099100" y="5801289"/>
                  <a:pt x="4083095" y="5807176"/>
                </a:cubicBezTo>
                <a:lnTo>
                  <a:pt x="4074544" y="5808011"/>
                </a:lnTo>
                <a:cubicBezTo>
                  <a:pt x="4074505" y="5808112"/>
                  <a:pt x="4074464" y="5808211"/>
                  <a:pt x="4074425" y="5808310"/>
                </a:cubicBezTo>
                <a:cubicBezTo>
                  <a:pt x="4072679" y="5809094"/>
                  <a:pt x="4069907" y="5809595"/>
                  <a:pt x="4065508" y="5809754"/>
                </a:cubicBezTo>
                <a:lnTo>
                  <a:pt x="4058952" y="5809536"/>
                </a:lnTo>
                <a:lnTo>
                  <a:pt x="4042362" y="5811157"/>
                </a:lnTo>
                <a:lnTo>
                  <a:pt x="4036994" y="5813591"/>
                </a:lnTo>
                <a:lnTo>
                  <a:pt x="4035361" y="5817258"/>
                </a:lnTo>
                <a:lnTo>
                  <a:pt x="4033776" y="5817023"/>
                </a:lnTo>
                <a:cubicBezTo>
                  <a:pt x="4021425" y="5812159"/>
                  <a:pt x="4016875" y="5803783"/>
                  <a:pt x="4004536" y="5829591"/>
                </a:cubicBezTo>
                <a:cubicBezTo>
                  <a:pt x="3976668" y="5822526"/>
                  <a:pt x="3972978" y="5837855"/>
                  <a:pt x="3936844" y="5847048"/>
                </a:cubicBezTo>
                <a:cubicBezTo>
                  <a:pt x="3920507" y="5839324"/>
                  <a:pt x="3908536" y="5844013"/>
                  <a:pt x="3897273" y="5852703"/>
                </a:cubicBezTo>
                <a:cubicBezTo>
                  <a:pt x="3861093" y="5852207"/>
                  <a:pt x="3829629" y="5866077"/>
                  <a:pt x="3789758" y="5872941"/>
                </a:cubicBezTo>
                <a:cubicBezTo>
                  <a:pt x="3741008" y="5887647"/>
                  <a:pt x="3725130" y="5889624"/>
                  <a:pt x="3682511" y="5896864"/>
                </a:cubicBezTo>
                <a:lnTo>
                  <a:pt x="3610033" y="5929135"/>
                </a:lnTo>
                <a:lnTo>
                  <a:pt x="3603853" y="5927773"/>
                </a:lnTo>
                <a:cubicBezTo>
                  <a:pt x="3599581" y="5927154"/>
                  <a:pt x="3596727" y="5927154"/>
                  <a:pt x="3594734" y="5927609"/>
                </a:cubicBezTo>
                <a:lnTo>
                  <a:pt x="3594499" y="5927878"/>
                </a:lnTo>
                <a:lnTo>
                  <a:pt x="3585976" y="5927188"/>
                </a:lnTo>
                <a:cubicBezTo>
                  <a:pt x="3571624" y="5925397"/>
                  <a:pt x="3549390" y="5939596"/>
                  <a:pt x="3536133" y="5936887"/>
                </a:cubicBezTo>
                <a:cubicBezTo>
                  <a:pt x="3513941" y="5941183"/>
                  <a:pt x="3488623" y="5934918"/>
                  <a:pt x="3473221" y="5940548"/>
                </a:cubicBezTo>
                <a:lnTo>
                  <a:pt x="3400726" y="5952596"/>
                </a:lnTo>
                <a:lnTo>
                  <a:pt x="3375936" y="5941189"/>
                </a:lnTo>
                <a:lnTo>
                  <a:pt x="3348220" y="5944802"/>
                </a:lnTo>
                <a:cubicBezTo>
                  <a:pt x="3337207" y="5945475"/>
                  <a:pt x="3327055" y="5946237"/>
                  <a:pt x="3319640" y="5949737"/>
                </a:cubicBezTo>
                <a:lnTo>
                  <a:pt x="3248530" y="5968289"/>
                </a:lnTo>
                <a:lnTo>
                  <a:pt x="3210309" y="5954736"/>
                </a:lnTo>
                <a:cubicBezTo>
                  <a:pt x="3206089" y="5952812"/>
                  <a:pt x="3200153" y="5952268"/>
                  <a:pt x="3190376" y="5954857"/>
                </a:cubicBezTo>
                <a:lnTo>
                  <a:pt x="3188146" y="5956038"/>
                </a:lnTo>
                <a:cubicBezTo>
                  <a:pt x="3182626" y="5954058"/>
                  <a:pt x="3141857" y="5956624"/>
                  <a:pt x="3108597" y="5957358"/>
                </a:cubicBezTo>
                <a:cubicBezTo>
                  <a:pt x="3055969" y="5959784"/>
                  <a:pt x="3048941" y="5952417"/>
                  <a:pt x="2988585" y="5960444"/>
                </a:cubicBezTo>
                <a:cubicBezTo>
                  <a:pt x="2928854" y="5964632"/>
                  <a:pt x="2917952" y="5959591"/>
                  <a:pt x="2876541" y="5967961"/>
                </a:cubicBezTo>
                <a:lnTo>
                  <a:pt x="2626865" y="5968713"/>
                </a:lnTo>
                <a:cubicBezTo>
                  <a:pt x="2562349" y="5946800"/>
                  <a:pt x="2563423" y="5977398"/>
                  <a:pt x="2491423" y="5970428"/>
                </a:cubicBezTo>
                <a:cubicBezTo>
                  <a:pt x="2433092" y="6035904"/>
                  <a:pt x="2455710" y="5995425"/>
                  <a:pt x="2415618" y="6003657"/>
                </a:cubicBezTo>
                <a:lnTo>
                  <a:pt x="2290099" y="6001093"/>
                </a:lnTo>
                <a:cubicBezTo>
                  <a:pt x="2257058" y="5987464"/>
                  <a:pt x="2202459" y="6022632"/>
                  <a:pt x="2161715" y="6004244"/>
                </a:cubicBezTo>
                <a:cubicBezTo>
                  <a:pt x="2122715" y="6007244"/>
                  <a:pt x="2080451" y="6015292"/>
                  <a:pt x="2056090" y="6019086"/>
                </a:cubicBezTo>
                <a:cubicBezTo>
                  <a:pt x="2019829" y="6026050"/>
                  <a:pt x="1978840" y="6038739"/>
                  <a:pt x="1944154" y="6046026"/>
                </a:cubicBezTo>
                <a:cubicBezTo>
                  <a:pt x="1925868" y="6034021"/>
                  <a:pt x="1896028" y="6059125"/>
                  <a:pt x="1847969" y="6062810"/>
                </a:cubicBezTo>
                <a:cubicBezTo>
                  <a:pt x="1827978" y="6048913"/>
                  <a:pt x="1815571" y="6065486"/>
                  <a:pt x="1777084" y="6047209"/>
                </a:cubicBezTo>
                <a:cubicBezTo>
                  <a:pt x="1775440" y="6049158"/>
                  <a:pt x="1773398" y="6050977"/>
                  <a:pt x="1771026" y="6052610"/>
                </a:cubicBezTo>
                <a:cubicBezTo>
                  <a:pt x="1757252" y="6062088"/>
                  <a:pt x="1735529" y="6063344"/>
                  <a:pt x="1722510" y="6055412"/>
                </a:cubicBezTo>
                <a:cubicBezTo>
                  <a:pt x="1691780" y="6043382"/>
                  <a:pt x="1662322" y="6038247"/>
                  <a:pt x="1633942" y="6035716"/>
                </a:cubicBezTo>
                <a:lnTo>
                  <a:pt x="1586146" y="6045126"/>
                </a:lnTo>
                <a:cubicBezTo>
                  <a:pt x="1567949" y="6050358"/>
                  <a:pt x="1545901" y="6061305"/>
                  <a:pt x="1524749" y="6067115"/>
                </a:cubicBezTo>
                <a:cubicBezTo>
                  <a:pt x="1502587" y="6070337"/>
                  <a:pt x="1478014" y="6065935"/>
                  <a:pt x="1459243" y="6079986"/>
                </a:cubicBezTo>
                <a:cubicBezTo>
                  <a:pt x="1421475" y="6095139"/>
                  <a:pt x="1374525" y="6079162"/>
                  <a:pt x="1349458" y="6115647"/>
                </a:cubicBezTo>
                <a:cubicBezTo>
                  <a:pt x="1273277" y="6137331"/>
                  <a:pt x="1121513" y="6171202"/>
                  <a:pt x="1009213" y="6196169"/>
                </a:cubicBezTo>
                <a:cubicBezTo>
                  <a:pt x="939017" y="6208471"/>
                  <a:pt x="866896" y="6205091"/>
                  <a:pt x="808573" y="6211966"/>
                </a:cubicBezTo>
                <a:cubicBezTo>
                  <a:pt x="802824" y="6209126"/>
                  <a:pt x="726017" y="6232905"/>
                  <a:pt x="719550" y="6231933"/>
                </a:cubicBezTo>
                <a:lnTo>
                  <a:pt x="698796" y="6232599"/>
                </a:lnTo>
                <a:cubicBezTo>
                  <a:pt x="689834" y="6236836"/>
                  <a:pt x="683493" y="6237437"/>
                  <a:pt x="678328" y="6236429"/>
                </a:cubicBezTo>
                <a:lnTo>
                  <a:pt x="672785" y="6234027"/>
                </a:lnTo>
                <a:lnTo>
                  <a:pt x="658407" y="6235638"/>
                </a:lnTo>
                <a:lnTo>
                  <a:pt x="629186" y="6236074"/>
                </a:lnTo>
                <a:lnTo>
                  <a:pt x="624559" y="6238724"/>
                </a:lnTo>
                <a:lnTo>
                  <a:pt x="581799" y="6243380"/>
                </a:lnTo>
                <a:cubicBezTo>
                  <a:pt x="581737" y="6243807"/>
                  <a:pt x="581672" y="6244236"/>
                  <a:pt x="581609" y="6244664"/>
                </a:cubicBezTo>
                <a:cubicBezTo>
                  <a:pt x="580205" y="6247646"/>
                  <a:pt x="577332" y="6250048"/>
                  <a:pt x="571300" y="6251300"/>
                </a:cubicBezTo>
                <a:cubicBezTo>
                  <a:pt x="551624" y="6261209"/>
                  <a:pt x="484500" y="6294596"/>
                  <a:pt x="463550" y="6304115"/>
                </a:cubicBezTo>
                <a:cubicBezTo>
                  <a:pt x="453137" y="6305662"/>
                  <a:pt x="449732" y="6307620"/>
                  <a:pt x="445607" y="6308407"/>
                </a:cubicBezTo>
                <a:lnTo>
                  <a:pt x="438800" y="6308835"/>
                </a:lnTo>
                <a:cubicBezTo>
                  <a:pt x="417223" y="6317125"/>
                  <a:pt x="343313" y="6348349"/>
                  <a:pt x="316139" y="6358155"/>
                </a:cubicBezTo>
                <a:cubicBezTo>
                  <a:pt x="298482" y="6352074"/>
                  <a:pt x="286557" y="6357914"/>
                  <a:pt x="275749" y="6367668"/>
                </a:cubicBezTo>
                <a:cubicBezTo>
                  <a:pt x="238275" y="6370726"/>
                  <a:pt x="207077" y="6387621"/>
                  <a:pt x="166497" y="6398366"/>
                </a:cubicBezTo>
                <a:lnTo>
                  <a:pt x="1" y="6464830"/>
                </a:lnTo>
                <a:lnTo>
                  <a:pt x="1" y="2274073"/>
                </a:lnTo>
                <a:lnTo>
                  <a:pt x="0" y="2274073"/>
                </a:lnTo>
                <a:close/>
              </a:path>
            </a:pathLst>
          </a:custGeom>
          <a:noFill/>
          <a:ln>
            <a:noFill/>
          </a:ln>
        </p:spPr>
      </p:pic>
      <p:sp>
        <p:nvSpPr>
          <p:cNvPr id="199" name="Google Shape;199;p10"/>
          <p:cNvSpPr txBox="1"/>
          <p:nvPr/>
        </p:nvSpPr>
        <p:spPr>
          <a:xfrm>
            <a:off x="8049" y="2517595"/>
            <a:ext cx="4157544" cy="4154943"/>
          </a:xfrm>
          <a:prstGeom prst="rect">
            <a:avLst/>
          </a:prstGeom>
          <a:solidFill>
            <a:srgbClr val="9CC2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dirty="0">
                <a:solidFill>
                  <a:schemeClr val="dk1"/>
                </a:solidFill>
                <a:latin typeface="Calibri"/>
                <a:ea typeface="Calibri"/>
                <a:cs typeface="Calibri"/>
                <a:sym typeface="Calibri"/>
              </a:rPr>
              <a:t>Group Discussion: </a:t>
            </a:r>
            <a:endParaRPr sz="2400" u="sng"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AutoNum type="arabicPeriod"/>
            </a:pPr>
            <a:r>
              <a:rPr lang="en-US" sz="2000" dirty="0">
                <a:solidFill>
                  <a:schemeClr val="dk1"/>
                </a:solidFill>
                <a:latin typeface="Calibri" panose="020F0502020204030204" pitchFamily="34" charset="0"/>
                <a:ea typeface="Calibri"/>
                <a:cs typeface="Calibri" panose="020F0502020204030204" pitchFamily="34" charset="0"/>
                <a:sym typeface="Calibri"/>
              </a:rPr>
              <a:t>Which phrase, sentence, and/or idea from the excerpt reflects your philosophy or approach to writing instruction?</a:t>
            </a:r>
            <a:endParaRPr sz="20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Calibri"/>
              <a:buAutoNum type="arabicPeriod"/>
            </a:pPr>
            <a:r>
              <a:rPr lang="en-US" sz="2000" dirty="0">
                <a:solidFill>
                  <a:schemeClr val="dk1"/>
                </a:solidFill>
                <a:latin typeface="Calibri" panose="020F0502020204030204" pitchFamily="34" charset="0"/>
                <a:ea typeface="Calibri"/>
                <a:cs typeface="Calibri" panose="020F0502020204030204" pitchFamily="34" charset="0"/>
                <a:sym typeface="Calibri"/>
              </a:rPr>
              <a:t>How does the phrase, sentence, or idea you selected align with your belief about writing and/or writing instruction? </a:t>
            </a:r>
          </a:p>
          <a:p>
            <a:pPr marL="342900" marR="0" lvl="0" indent="-342900" algn="l" rtl="0">
              <a:spcBef>
                <a:spcPts val="0"/>
              </a:spcBef>
              <a:spcAft>
                <a:spcPts val="0"/>
              </a:spcAft>
              <a:buClr>
                <a:schemeClr val="dk1"/>
              </a:buClr>
              <a:buSzPts val="2400"/>
              <a:buFont typeface="Calibri"/>
              <a:buAutoNum type="arabicPeriod"/>
            </a:pPr>
            <a:r>
              <a:rPr lang="en-US" sz="2000" dirty="0">
                <a:solidFill>
                  <a:schemeClr val="dk1"/>
                </a:solidFill>
                <a:latin typeface="Calibri" panose="020F0502020204030204" pitchFamily="34" charset="0"/>
                <a:cs typeface="Calibri" panose="020F0502020204030204" pitchFamily="34" charset="0"/>
                <a:sym typeface="Calibri"/>
              </a:rPr>
              <a:t>What would happen if you and your team viewed writing and reading as integrated, interdependent, and inter-related?</a:t>
            </a:r>
          </a:p>
        </p:txBody>
      </p:sp>
      <p:pic>
        <p:nvPicPr>
          <p:cNvPr id="2052" name="Picture 4" descr="New From Zoom: Vanishing Pen, InformaCast, New Meeting Reactions, and Zoom  Team Chat Management | Zoom Blog">
            <a:extLst>
              <a:ext uri="{FF2B5EF4-FFF2-40B4-BE49-F238E27FC236}">
                <a16:creationId xmlns:a16="http://schemas.microsoft.com/office/drawing/2014/main" id="{697F493A-BBC7-CA7B-1F2A-EDC935CEA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 y="0"/>
            <a:ext cx="4157544" cy="2517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14521</TotalTime>
  <Words>1336</Words>
  <Application>Microsoft Office PowerPoint</Application>
  <PresentationFormat>On-screen Show (4:3)</PresentationFormat>
  <Paragraphs>115</Paragraphs>
  <Slides>27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Trebuchet MS</vt:lpstr>
      <vt:lpstr>Office Theme</vt:lpstr>
      <vt:lpstr>Colorado’s Framework for Writing Instruction: What is it?</vt:lpstr>
      <vt:lpstr>Welcome! </vt:lpstr>
      <vt:lpstr>Introductions</vt:lpstr>
      <vt:lpstr>Session Norms</vt:lpstr>
      <vt:lpstr>PowerPoint Presentation</vt:lpstr>
      <vt:lpstr>PowerPoint Presentation</vt:lpstr>
      <vt:lpstr>PowerPoint Presentation</vt:lpstr>
      <vt:lpstr>Breakout Rooms</vt:lpstr>
      <vt:lpstr>PowerPoint Presentation</vt:lpstr>
      <vt:lpstr>PowerPoint Presentation</vt:lpstr>
      <vt:lpstr>What is the Colorado Framework for Writing Instruction? </vt:lpstr>
      <vt:lpstr>PowerPoint Presentation</vt:lpstr>
      <vt:lpstr>Grounding our Work: Prewriting/Planning Stage</vt:lpstr>
      <vt:lpstr>Grounding our Work: Feedback/Conferencing/Revision Stage </vt:lpstr>
      <vt:lpstr>Grounding our Work: Feedback/Conferencing/ Revision/ Publishing Stage</vt:lpstr>
      <vt:lpstr>PowerPoint Presentation</vt:lpstr>
      <vt:lpstr>PowerPoint Presentation</vt:lpstr>
      <vt:lpstr>Why start with beliefs? </vt:lpstr>
      <vt:lpstr>PowerPoint Presentation</vt:lpstr>
      <vt:lpstr>PowerPoint Presentation</vt:lpstr>
      <vt:lpstr>Breakout Rooms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Writing Instruction: Creating a “Belief Contract” for Writing</dc:title>
  <dc:creator>Madorin, Acacia</dc:creator>
  <cp:lastModifiedBy>Gillespie, Olivia</cp:lastModifiedBy>
  <cp:revision>7</cp:revision>
  <dcterms:created xsi:type="dcterms:W3CDTF">2019-06-25T17:30:52Z</dcterms:created>
  <dcterms:modified xsi:type="dcterms:W3CDTF">2024-01-29T16:55:16Z</dcterms:modified>
</cp:coreProperties>
</file>