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58" r:id="rId3"/>
    <p:sldId id="259" r:id="rId4"/>
    <p:sldId id="261" r:id="rId5"/>
    <p:sldId id="257" r:id="rId6"/>
    <p:sldId id="263" r:id="rId7"/>
    <p:sldId id="262" r:id="rId8"/>
    <p:sldId id="265" r:id="rId9"/>
    <p:sldId id="266" r:id="rId10"/>
    <p:sldId id="264" r:id="rId11"/>
    <p:sldId id="267" r:id="rId12"/>
    <p:sldId id="275" r:id="rId13"/>
    <p:sldId id="269" r:id="rId14"/>
    <p:sldId id="270" r:id="rId15"/>
    <p:sldId id="271" r:id="rId16"/>
    <p:sldId id="268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1639C-F6BA-4249-A27A-95765BAFD7D6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6497D-3F5E-471F-9336-E1B711019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71B1-4E2B-4B09-AF72-FF713C1E2393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0DE25-EB96-4B4A-8BD7-C2274DBE0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Odyssey Innovation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     37 – Yes Votes                 	2 – Yes Votes</a:t>
            </a:r>
          </a:p>
          <a:p>
            <a:pPr>
              <a:buNone/>
            </a:pPr>
            <a:r>
              <a:rPr lang="en-US" b="1" dirty="0" smtClean="0"/>
              <a:t>     3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	36 – Yes Votes                 	2 – Yes Votes</a:t>
            </a:r>
          </a:p>
          <a:p>
            <a:pPr>
              <a:buNone/>
            </a:pPr>
            <a:r>
              <a:rPr lang="en-US" b="1" dirty="0" smtClean="0"/>
              <a:t>  	4 – No Votes			0 – No Votes</a:t>
            </a:r>
            <a:endParaRPr lang="en-US" dirty="0"/>
          </a:p>
        </p:txBody>
      </p:sp>
    </p:spTree>
  </p:cSld>
  <p:clrMapOvr>
    <a:masterClrMapping/>
  </p:clrMapOvr>
  <p:transition advClick="0" advTm="3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Stetson SAC 4-24-12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>
              <a:buNone/>
            </a:pPr>
            <a:r>
              <a:rPr lang="en-US" sz="4000" b="1" dirty="0" smtClean="0"/>
              <a:t>				</a:t>
            </a:r>
            <a:r>
              <a:rPr lang="en-US" sz="4600" b="1" dirty="0" smtClean="0"/>
              <a:t>23 – Yes Votes                 	</a:t>
            </a:r>
          </a:p>
          <a:p>
            <a:pPr>
              <a:buNone/>
            </a:pPr>
            <a:r>
              <a:rPr lang="en-US" sz="4600" b="1" dirty="0" smtClean="0"/>
              <a:t>				1 – No Votes</a:t>
            </a:r>
          </a:p>
          <a:p>
            <a:pPr>
              <a:buNone/>
            </a:pPr>
            <a:r>
              <a:rPr lang="en-US" sz="4600" b="1" dirty="0" smtClean="0"/>
              <a:t>				2- Abstention</a:t>
            </a:r>
            <a:r>
              <a:rPr lang="en-US" sz="4000" b="1" dirty="0" smtClean="0"/>
              <a:t>			</a:t>
            </a: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>
              <a:buNone/>
            </a:pPr>
            <a:r>
              <a:rPr lang="en-US" sz="4800" b="1" dirty="0" smtClean="0"/>
              <a:t>			 	23 – Yes Votes                 	</a:t>
            </a:r>
          </a:p>
          <a:p>
            <a:pPr>
              <a:buNone/>
            </a:pPr>
            <a:r>
              <a:rPr lang="en-US" sz="4800" b="1" dirty="0" smtClean="0"/>
              <a:t>				1 – No Votes</a:t>
            </a:r>
          </a:p>
          <a:p>
            <a:pPr>
              <a:buNone/>
            </a:pPr>
            <a:r>
              <a:rPr lang="en-US" sz="4800" b="1" dirty="0" smtClean="0"/>
              <a:t>				2- Abstention</a:t>
            </a:r>
          </a:p>
          <a:p>
            <a:pPr algn="ctr">
              <a:buNone/>
            </a:pPr>
            <a:endParaRPr lang="en-US" sz="4800" b="1" u="sng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>
                <a:solidFill>
                  <a:srgbClr val="0070C0"/>
                </a:solidFill>
              </a:rPr>
              <a:t>Skyview</a:t>
            </a:r>
            <a:r>
              <a:rPr lang="en-US" b="1" u="sng" dirty="0" smtClean="0">
                <a:solidFill>
                  <a:srgbClr val="0070C0"/>
                </a:solidFill>
              </a:rPr>
              <a:t> SAC 4-24-12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 </a:t>
            </a:r>
          </a:p>
          <a:p>
            <a:pPr algn="ctr">
              <a:buNone/>
            </a:pPr>
            <a:r>
              <a:rPr lang="en-US" sz="4000" b="1" dirty="0" smtClean="0"/>
              <a:t>			</a:t>
            </a:r>
            <a:r>
              <a:rPr lang="en-US" sz="3900" b="1" dirty="0" smtClean="0"/>
              <a:t>5 – Yes Votes                 	</a:t>
            </a:r>
          </a:p>
          <a:p>
            <a:pPr>
              <a:buNone/>
            </a:pPr>
            <a:r>
              <a:rPr lang="en-US" sz="3900" b="1" dirty="0" smtClean="0"/>
              <a:t>				0 – No Votes</a:t>
            </a:r>
          </a:p>
          <a:p>
            <a:pPr>
              <a:buNone/>
            </a:pPr>
            <a:r>
              <a:rPr lang="en-US" sz="3900" b="1" dirty="0" smtClean="0"/>
              <a:t>				1- Abstention	</a:t>
            </a:r>
            <a:r>
              <a:rPr lang="en-US" b="1" dirty="0" smtClean="0"/>
              <a:t>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/>
              <a:t>			</a:t>
            </a:r>
            <a:r>
              <a:rPr lang="en-US" sz="3900" b="1" dirty="0" smtClean="0"/>
              <a:t>4 – Yes Votes                 	</a:t>
            </a:r>
          </a:p>
          <a:p>
            <a:pPr>
              <a:buNone/>
            </a:pPr>
            <a:r>
              <a:rPr lang="en-US" sz="3900" b="1" dirty="0" smtClean="0"/>
              <a:t>				0 – No Votes</a:t>
            </a:r>
          </a:p>
          <a:p>
            <a:pPr>
              <a:buNone/>
            </a:pPr>
            <a:r>
              <a:rPr lang="en-US" sz="3900" b="1" dirty="0" smtClean="0"/>
              <a:t>				2- Abstention</a:t>
            </a:r>
            <a:r>
              <a:rPr lang="en-US" b="1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Vista Ridge SAC 4-24-12 Voting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14 – Yes Votes                 	</a:t>
            </a:r>
          </a:p>
          <a:p>
            <a:pPr>
              <a:buNone/>
            </a:pPr>
            <a:r>
              <a:rPr lang="en-US" b="1" dirty="0" smtClean="0"/>
              <a:t>				 0 – No Votes</a:t>
            </a:r>
          </a:p>
          <a:p>
            <a:pPr>
              <a:buNone/>
            </a:pPr>
            <a:r>
              <a:rPr lang="en-US" b="1" dirty="0" smtClean="0"/>
              <a:t>				 0 - Abstention</a:t>
            </a:r>
            <a:r>
              <a:rPr lang="en-US" sz="2800" b="1" dirty="0" smtClean="0"/>
              <a:t>	</a:t>
            </a:r>
            <a:r>
              <a:rPr lang="en-US" b="1" dirty="0" smtClean="0"/>
              <a:t>		</a:t>
            </a:r>
          </a:p>
          <a:p>
            <a:pPr algn="ctr">
              <a:buNone/>
            </a:pPr>
            <a:r>
              <a:rPr lang="en-US" b="1" u="sng" dirty="0" smtClean="0"/>
              <a:t>Zone Innovation Plan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b="1" dirty="0" smtClean="0"/>
              <a:t> 			14 – Yes Votes                 	</a:t>
            </a:r>
          </a:p>
          <a:p>
            <a:pPr>
              <a:buNone/>
            </a:pPr>
            <a:r>
              <a:rPr lang="en-US" b="1" dirty="0" smtClean="0"/>
              <a:t>				 0 – No Votes</a:t>
            </a:r>
          </a:p>
          <a:p>
            <a:pPr>
              <a:buNone/>
            </a:pPr>
            <a:r>
              <a:rPr lang="en-US" b="1" dirty="0" smtClean="0"/>
              <a:t>				 0 - Abstention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Odyssey SAC 4-26-12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</a:t>
            </a:r>
            <a:r>
              <a:rPr lang="en-US" sz="3900" b="1" dirty="0" smtClean="0"/>
              <a:t>32 – Yes Votes                 	</a:t>
            </a:r>
          </a:p>
          <a:p>
            <a:pPr>
              <a:buNone/>
            </a:pPr>
            <a:r>
              <a:rPr lang="en-US" sz="3900" b="1" dirty="0" smtClean="0"/>
              <a:t>				 0 – No Votes</a:t>
            </a:r>
          </a:p>
          <a:p>
            <a:pPr>
              <a:buNone/>
            </a:pPr>
            <a:r>
              <a:rPr lang="en-US" sz="3900" b="1" dirty="0" smtClean="0"/>
              <a:t>				 0 - Abstention</a:t>
            </a:r>
            <a:r>
              <a:rPr lang="en-US" b="1" dirty="0" smtClean="0"/>
              <a:t>	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			</a:t>
            </a:r>
            <a:r>
              <a:rPr lang="en-US" sz="3900" b="1" dirty="0" smtClean="0"/>
              <a:t>31 – Yes Votes                 	</a:t>
            </a:r>
          </a:p>
          <a:p>
            <a:pPr>
              <a:buNone/>
            </a:pPr>
            <a:r>
              <a:rPr lang="en-US" sz="3900" b="1" dirty="0" smtClean="0"/>
              <a:t>				 1 – No Votes</a:t>
            </a:r>
          </a:p>
          <a:p>
            <a:pPr>
              <a:buNone/>
            </a:pPr>
            <a:r>
              <a:rPr lang="en-US" sz="3900" b="1" dirty="0" smtClean="0"/>
              <a:t>				 1 - Abstention</a:t>
            </a:r>
            <a:endParaRPr lang="en-US" sz="3900" b="1" u="sng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 smtClean="0">
                <a:solidFill>
                  <a:srgbClr val="0070C0"/>
                </a:solidFill>
              </a:rPr>
              <a:t>Skyview</a:t>
            </a:r>
            <a:r>
              <a:rPr lang="en-US" b="1" u="sng" dirty="0" smtClean="0">
                <a:solidFill>
                  <a:srgbClr val="0070C0"/>
                </a:solidFill>
              </a:rPr>
              <a:t> SAC 4-26-12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</a:t>
            </a:r>
            <a:r>
              <a:rPr lang="en-US" sz="3900" b="1" dirty="0" smtClean="0"/>
              <a:t>7 – Yes Votes                 	</a:t>
            </a:r>
          </a:p>
          <a:p>
            <a:pPr>
              <a:buNone/>
            </a:pPr>
            <a:r>
              <a:rPr lang="en-US" sz="3900" b="1" dirty="0" smtClean="0"/>
              <a:t>				0 – No Votes</a:t>
            </a:r>
          </a:p>
          <a:p>
            <a:pPr>
              <a:buNone/>
            </a:pPr>
            <a:r>
              <a:rPr lang="en-US" sz="3900" b="1" dirty="0" smtClean="0"/>
              <a:t>				0- Abstention</a:t>
            </a:r>
            <a:r>
              <a:rPr lang="en-US" b="1" dirty="0" smtClean="0"/>
              <a:t>	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b="1" dirty="0" smtClean="0"/>
              <a:t> 			</a:t>
            </a:r>
            <a:r>
              <a:rPr lang="en-US" sz="3900" b="1" dirty="0" smtClean="0"/>
              <a:t>5 – Yes Votes                 	</a:t>
            </a:r>
          </a:p>
          <a:p>
            <a:pPr>
              <a:buNone/>
            </a:pPr>
            <a:r>
              <a:rPr lang="en-US" sz="3900" b="1" dirty="0" smtClean="0"/>
              <a:t>				0 – No Votes</a:t>
            </a:r>
          </a:p>
          <a:p>
            <a:pPr>
              <a:buNone/>
            </a:pPr>
            <a:r>
              <a:rPr lang="en-US" sz="3900" b="1" dirty="0" smtClean="0"/>
              <a:t>				2- Abstention</a:t>
            </a:r>
            <a:endParaRPr lang="en-US" sz="39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Stetson SAC 4-26-12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</a:t>
            </a:r>
            <a:r>
              <a:rPr lang="en-US" sz="3900" b="1" dirty="0" smtClean="0"/>
              <a:t>30 – Yes Votes                 	</a:t>
            </a:r>
          </a:p>
          <a:p>
            <a:pPr>
              <a:buNone/>
            </a:pPr>
            <a:r>
              <a:rPr lang="en-US" sz="3900" b="1" dirty="0" smtClean="0"/>
              <a:t>				 2 – No Votes</a:t>
            </a:r>
          </a:p>
          <a:p>
            <a:pPr>
              <a:buNone/>
            </a:pPr>
            <a:r>
              <a:rPr lang="en-US" sz="3900" b="1" dirty="0" smtClean="0"/>
              <a:t>				0 - Abstention</a:t>
            </a:r>
            <a:r>
              <a:rPr lang="en-US" b="1" dirty="0" smtClean="0"/>
              <a:t>	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			</a:t>
            </a:r>
            <a:r>
              <a:rPr lang="en-US" sz="3900" b="1" dirty="0" smtClean="0"/>
              <a:t>30 – Yes Votes                 	</a:t>
            </a:r>
          </a:p>
          <a:p>
            <a:pPr>
              <a:buNone/>
            </a:pPr>
            <a:r>
              <a:rPr lang="en-US" sz="3900" b="1" dirty="0" smtClean="0"/>
              <a:t>				 2 – No Votes</a:t>
            </a:r>
          </a:p>
          <a:p>
            <a:pPr>
              <a:buNone/>
            </a:pPr>
            <a:r>
              <a:rPr lang="en-US" sz="3900" b="1" dirty="0" smtClean="0"/>
              <a:t>				0 - Abstention</a:t>
            </a:r>
            <a:r>
              <a:rPr lang="en-US" b="1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Ridgeview SAC 4-26-12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37 – Yes Votes                 	</a:t>
            </a:r>
          </a:p>
          <a:p>
            <a:pPr>
              <a:buNone/>
            </a:pPr>
            <a:r>
              <a:rPr lang="en-US" b="1" dirty="0" smtClean="0"/>
              <a:t>				0 – No Votes</a:t>
            </a:r>
          </a:p>
          <a:p>
            <a:pPr>
              <a:buNone/>
            </a:pPr>
            <a:r>
              <a:rPr lang="en-US" b="1" dirty="0" smtClean="0"/>
              <a:t>				0 - Abstention	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b="1" dirty="0" smtClean="0"/>
              <a:t> 			37 – Yes Votes                 	</a:t>
            </a:r>
          </a:p>
          <a:p>
            <a:pPr>
              <a:buNone/>
            </a:pPr>
            <a:r>
              <a:rPr lang="en-US" b="1" dirty="0" smtClean="0"/>
              <a:t>				0 – No Votes</a:t>
            </a:r>
          </a:p>
          <a:p>
            <a:pPr>
              <a:buNone/>
            </a:pPr>
            <a:r>
              <a:rPr lang="en-US" b="1" dirty="0" smtClean="0"/>
              <a:t>				0 - Abstention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Vista Ridge SAC 4-26-12 Voting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</a:t>
            </a:r>
            <a:r>
              <a:rPr lang="en-US" sz="4600" b="1" dirty="0" smtClean="0"/>
              <a:t>34 – Yes Votes                 	</a:t>
            </a:r>
          </a:p>
          <a:p>
            <a:pPr>
              <a:buNone/>
            </a:pPr>
            <a:r>
              <a:rPr lang="en-US" sz="4600" b="1" dirty="0" smtClean="0"/>
              <a:t>				 0 – No Votes</a:t>
            </a:r>
          </a:p>
          <a:p>
            <a:pPr>
              <a:buNone/>
            </a:pPr>
            <a:r>
              <a:rPr lang="en-US" sz="4600" b="1" dirty="0" smtClean="0"/>
              <a:t>				 0 - Abstention</a:t>
            </a:r>
            <a:r>
              <a:rPr lang="en-US" sz="4200" b="1" dirty="0" smtClean="0"/>
              <a:t>	</a:t>
            </a:r>
            <a:r>
              <a:rPr lang="en-US" b="1" dirty="0" smtClean="0"/>
              <a:t>		</a:t>
            </a:r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b="1" dirty="0" smtClean="0"/>
              <a:t> 			</a:t>
            </a:r>
            <a:r>
              <a:rPr lang="en-US" sz="4600" b="1" dirty="0" smtClean="0"/>
              <a:t>28 – Yes Votes                 	</a:t>
            </a:r>
          </a:p>
          <a:p>
            <a:pPr>
              <a:buNone/>
            </a:pPr>
            <a:r>
              <a:rPr lang="en-US" sz="4600" b="1" dirty="0" smtClean="0"/>
              <a:t>				 0 – No Votes</a:t>
            </a:r>
          </a:p>
          <a:p>
            <a:pPr>
              <a:buNone/>
            </a:pPr>
            <a:r>
              <a:rPr lang="en-US" sz="4600" b="1" dirty="0" smtClean="0"/>
              <a:t>				 6 - Abstention</a:t>
            </a:r>
            <a:endParaRPr lang="en-US" sz="4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SAC  Final Votes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u="sng" dirty="0" smtClean="0"/>
              <a:t>School</a:t>
            </a:r>
            <a:r>
              <a:rPr lang="en-US" sz="2200" u="sng" dirty="0" smtClean="0"/>
              <a:t>	</a:t>
            </a:r>
            <a:r>
              <a:rPr lang="en-US" sz="2000" u="sng" dirty="0" smtClean="0"/>
              <a:t>Yes	No 	Abstain	</a:t>
            </a:r>
            <a:r>
              <a:rPr lang="en-US" sz="2200" b="1" u="sng" dirty="0" smtClean="0"/>
              <a:t>Zone</a:t>
            </a:r>
            <a:r>
              <a:rPr lang="en-US" sz="2000" u="sng" dirty="0" smtClean="0"/>
              <a:t>	Yes 	No	Abstain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dirty="0" smtClean="0"/>
              <a:t>Odyssey</a:t>
            </a:r>
            <a:r>
              <a:rPr lang="en-US" sz="1600" dirty="0" smtClean="0"/>
              <a:t>	42	1	0		40	2	1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dirty="0" smtClean="0"/>
              <a:t>Ridgeview</a:t>
            </a:r>
            <a:r>
              <a:rPr lang="en-US" sz="1600" dirty="0" smtClean="0"/>
              <a:t>	47	0	0		47	0	0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dirty="0" err="1" smtClean="0"/>
              <a:t>Skyview</a:t>
            </a:r>
            <a:r>
              <a:rPr lang="en-US" sz="1600" dirty="0" smtClean="0"/>
              <a:t>	12	0	1		9	0	4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dirty="0" smtClean="0"/>
              <a:t>Stetson</a:t>
            </a:r>
            <a:r>
              <a:rPr lang="en-US" sz="1600" dirty="0" smtClean="0"/>
              <a:t>	53	3	2		53	3	2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u="sng" dirty="0" smtClean="0"/>
              <a:t>VR	</a:t>
            </a:r>
            <a:r>
              <a:rPr lang="en-US" sz="1600" u="sng" dirty="0" smtClean="0"/>
              <a:t>	48	0	0		42	0	6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dirty="0" smtClean="0"/>
              <a:t>Total:  	</a:t>
            </a:r>
            <a:r>
              <a:rPr lang="en-US" sz="1600" dirty="0" smtClean="0"/>
              <a:t>202	4	3		191	5	13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1600" b="1" dirty="0" smtClean="0"/>
              <a:t>Total  </a:t>
            </a:r>
          </a:p>
          <a:p>
            <a:pPr>
              <a:buNone/>
            </a:pPr>
            <a:r>
              <a:rPr lang="en-US" sz="1600" b="1" dirty="0" smtClean="0"/>
              <a:t>Percent</a:t>
            </a:r>
            <a:r>
              <a:rPr lang="en-US" sz="1600" dirty="0" smtClean="0"/>
              <a:t>:	98%	2%			97%	3%	</a:t>
            </a:r>
          </a:p>
          <a:p>
            <a:pPr>
              <a:buNone/>
            </a:pP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Ridgeview Innovation Voting Results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     36 – Yes Votes                 	2 – Yes Votes</a:t>
            </a:r>
          </a:p>
          <a:p>
            <a:pPr>
              <a:buNone/>
            </a:pPr>
            <a:r>
              <a:rPr lang="en-US" b="1" dirty="0" smtClean="0"/>
              <a:t>     1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	36– Yes Votes                 		2 – Yes Votes</a:t>
            </a:r>
          </a:p>
          <a:p>
            <a:pPr>
              <a:buNone/>
            </a:pPr>
            <a:r>
              <a:rPr lang="en-US" b="1" dirty="0" smtClean="0"/>
              <a:t>  	1 – No Votes			0 – No Votes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Stetson Innovation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     29 – Yes Votes                 	2 – Yes Votes</a:t>
            </a:r>
          </a:p>
          <a:p>
            <a:pPr>
              <a:buNone/>
            </a:pPr>
            <a:r>
              <a:rPr lang="en-US" b="1" dirty="0" smtClean="0"/>
              <a:t>     8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	30– Yes Votes                 		2 – Yes Votes</a:t>
            </a:r>
          </a:p>
          <a:p>
            <a:pPr>
              <a:buNone/>
            </a:pPr>
            <a:r>
              <a:rPr lang="en-US" b="1" dirty="0" smtClean="0"/>
              <a:t>  	7 – No Votes			0 – No Votes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err="1" smtClean="0">
                <a:solidFill>
                  <a:srgbClr val="0070C0"/>
                </a:solidFill>
              </a:rPr>
              <a:t>Skyview</a:t>
            </a:r>
            <a:r>
              <a:rPr lang="en-US" b="1" u="sng" dirty="0" smtClean="0">
                <a:solidFill>
                  <a:srgbClr val="0070C0"/>
                </a:solidFill>
              </a:rPr>
              <a:t> Innovation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     45 – Yes Votes                 	3 – Yes Votes</a:t>
            </a:r>
          </a:p>
          <a:p>
            <a:pPr>
              <a:buNone/>
            </a:pPr>
            <a:r>
              <a:rPr lang="en-US" b="1" dirty="0" smtClean="0"/>
              <a:t>     10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	43 – Yes Votes                 	3 – Yes Votes</a:t>
            </a:r>
          </a:p>
          <a:p>
            <a:pPr>
              <a:buNone/>
            </a:pPr>
            <a:r>
              <a:rPr lang="en-US" b="1" dirty="0" smtClean="0"/>
              <a:t>  	12 – No Votes			0 – No Votes</a:t>
            </a:r>
            <a:endParaRPr lang="en-US" dirty="0"/>
          </a:p>
        </p:txBody>
      </p:sp>
    </p:spTree>
  </p:cSld>
  <p:clrMapOvr>
    <a:masterClrMapping/>
  </p:clrMapOvr>
  <p:transition advClick="0"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VRHS Innovation Voting Results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5700" b="1" dirty="0" smtClean="0"/>
              <a:t>4-25-12</a:t>
            </a:r>
          </a:p>
          <a:p>
            <a:pPr algn="ctr">
              <a:buNone/>
            </a:pPr>
            <a:r>
              <a:rPr lang="en-US" sz="5800" b="1" u="sng" dirty="0" smtClean="0"/>
              <a:t>School Innovation Plan</a:t>
            </a:r>
          </a:p>
          <a:p>
            <a:pPr algn="ctr">
              <a:buNone/>
            </a:pPr>
            <a:r>
              <a:rPr lang="en-US" sz="46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sz="4000" b="1" dirty="0" smtClean="0"/>
              <a:t>     39 – Yes Votes                 		3 – Yes Votes</a:t>
            </a:r>
          </a:p>
          <a:p>
            <a:pPr>
              <a:buNone/>
            </a:pPr>
            <a:r>
              <a:rPr lang="en-US" sz="4000" b="1" dirty="0" smtClean="0"/>
              <a:t>     17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5800" b="1" u="sng" dirty="0" smtClean="0"/>
              <a:t>Zone Innovation Plan</a:t>
            </a:r>
          </a:p>
          <a:p>
            <a:pPr algn="ctr">
              <a:buNone/>
            </a:pPr>
            <a:r>
              <a:rPr lang="en-US" sz="46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sz="4000" b="1" dirty="0" smtClean="0"/>
              <a:t>     40 – Yes Votes                 		5 – Yes Votes</a:t>
            </a:r>
          </a:p>
          <a:p>
            <a:pPr>
              <a:buNone/>
            </a:pPr>
            <a:r>
              <a:rPr lang="en-US" sz="4000" b="1" dirty="0" smtClean="0"/>
              <a:t>     16 – No Votes			0 – No Votes</a:t>
            </a:r>
          </a:p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</a:p>
          <a:p>
            <a:pPr algn="ctr">
              <a:buNone/>
            </a:pP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Power Zone Teacher Administration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     186 – Yes Votes                 	14 – Yes Votes</a:t>
            </a:r>
          </a:p>
          <a:p>
            <a:pPr>
              <a:buNone/>
            </a:pPr>
            <a:r>
              <a:rPr lang="en-US" b="1" dirty="0" smtClean="0"/>
              <a:t>     39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	185 – Yes Votes                 	16– Yes Votes</a:t>
            </a:r>
          </a:p>
          <a:p>
            <a:pPr>
              <a:buNone/>
            </a:pPr>
            <a:r>
              <a:rPr lang="en-US" b="1" dirty="0" smtClean="0"/>
              <a:t>  	40 – No Votes			0 – No Votes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Power Zone Teacher Administration Percentage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4800" b="1" u="sng" dirty="0" smtClean="0"/>
              <a:t>School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     83% – Yes Votes                 	100% – Yes Votes</a:t>
            </a:r>
          </a:p>
          <a:p>
            <a:pPr>
              <a:buNone/>
            </a:pPr>
            <a:r>
              <a:rPr lang="en-US" b="1" dirty="0" smtClean="0"/>
              <a:t>     17% – No Votes			0 – No Votes</a:t>
            </a:r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800" b="1" u="sng" dirty="0" smtClean="0"/>
              <a:t>Zone Innovation Plan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Teachers: 			Administration:</a:t>
            </a:r>
          </a:p>
          <a:p>
            <a:pPr>
              <a:buNone/>
            </a:pPr>
            <a:r>
              <a:rPr lang="en-US" b="1" dirty="0" smtClean="0"/>
              <a:t>	82% – Yes Votes                 	100% – Yes Votes</a:t>
            </a:r>
          </a:p>
          <a:p>
            <a:pPr>
              <a:buNone/>
            </a:pPr>
            <a:r>
              <a:rPr lang="en-US" b="1" dirty="0" smtClean="0"/>
              <a:t>  	18% – No Votes			0 – No Votes</a:t>
            </a:r>
            <a:endParaRPr lang="en-US" dirty="0"/>
          </a:p>
        </p:txBody>
      </p:sp>
    </p:spTree>
  </p:cSld>
  <p:clrMapOvr>
    <a:masterClrMapping/>
  </p:clrMapOvr>
  <p:transition advClick="0" advTm="6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Odyssey SAC 4-24-12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</a:t>
            </a:r>
            <a:r>
              <a:rPr lang="en-US" sz="3600" b="1" dirty="0" smtClean="0"/>
              <a:t>10 – Yes Votes                 	</a:t>
            </a:r>
          </a:p>
          <a:p>
            <a:pPr>
              <a:buNone/>
            </a:pPr>
            <a:r>
              <a:rPr lang="en-US" sz="3600" b="1" dirty="0" smtClean="0"/>
              <a:t>				 1 – No Votes</a:t>
            </a:r>
          </a:p>
          <a:p>
            <a:pPr>
              <a:buNone/>
            </a:pPr>
            <a:r>
              <a:rPr lang="en-US" sz="3600" b="1" dirty="0" smtClean="0"/>
              <a:t>				0- Abstention</a:t>
            </a:r>
            <a:r>
              <a:rPr lang="en-US" b="1" dirty="0" smtClean="0"/>
              <a:t>	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b="1" dirty="0" smtClean="0"/>
              <a:t> 			10 – Yes Votes                 	</a:t>
            </a:r>
          </a:p>
          <a:p>
            <a:pPr>
              <a:buNone/>
            </a:pPr>
            <a:r>
              <a:rPr lang="en-US" b="1" dirty="0" smtClean="0"/>
              <a:t>				 1 – No Votes</a:t>
            </a:r>
          </a:p>
          <a:p>
            <a:pPr>
              <a:buNone/>
            </a:pPr>
            <a:r>
              <a:rPr lang="en-US" b="1" dirty="0" smtClean="0"/>
              <a:t>				0- Abstention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Ridgeview SAC 4-24-12 Voting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000" b="1" u="sng" dirty="0" smtClean="0"/>
              <a:t>School Innovation Plan</a:t>
            </a:r>
          </a:p>
          <a:p>
            <a:pPr>
              <a:buNone/>
            </a:pPr>
            <a:r>
              <a:rPr lang="en-US" b="1" dirty="0" smtClean="0"/>
              <a:t>				</a:t>
            </a:r>
            <a:r>
              <a:rPr lang="en-US" sz="3900" b="1" dirty="0" smtClean="0"/>
              <a:t>10 – Yes Votes                 	</a:t>
            </a:r>
          </a:p>
          <a:p>
            <a:pPr>
              <a:buNone/>
            </a:pPr>
            <a:r>
              <a:rPr lang="en-US" sz="3900" b="1" dirty="0" smtClean="0"/>
              <a:t>				 0 – No Votes</a:t>
            </a:r>
          </a:p>
          <a:p>
            <a:pPr>
              <a:buNone/>
            </a:pPr>
            <a:r>
              <a:rPr lang="en-US" sz="3900" b="1" dirty="0" smtClean="0"/>
              <a:t>				0- Abstention</a:t>
            </a:r>
            <a:r>
              <a:rPr lang="en-US" b="1" dirty="0" smtClean="0"/>
              <a:t>			</a:t>
            </a:r>
          </a:p>
          <a:p>
            <a:pPr algn="ctr">
              <a:buNone/>
            </a:pPr>
            <a:r>
              <a:rPr lang="en-US" sz="4000" b="1" u="sng" dirty="0" smtClean="0"/>
              <a:t>Zone Innovation Plan</a:t>
            </a:r>
          </a:p>
          <a:p>
            <a:pPr>
              <a:buNone/>
            </a:pPr>
            <a:r>
              <a:rPr lang="en-US" sz="4000" b="1" dirty="0" smtClean="0"/>
              <a:t>				</a:t>
            </a:r>
            <a:r>
              <a:rPr lang="en-US" sz="3900" b="1" dirty="0" smtClean="0"/>
              <a:t>10 – Yes Votes                 	</a:t>
            </a:r>
          </a:p>
          <a:p>
            <a:pPr>
              <a:buNone/>
            </a:pPr>
            <a:r>
              <a:rPr lang="en-US" sz="3900" b="1" dirty="0" smtClean="0"/>
              <a:t>				 0 – No Votes</a:t>
            </a:r>
          </a:p>
          <a:p>
            <a:pPr>
              <a:buNone/>
            </a:pPr>
            <a:r>
              <a:rPr lang="en-US" sz="3900" b="1" dirty="0" smtClean="0"/>
              <a:t>				0- Abstention</a:t>
            </a:r>
            <a:r>
              <a:rPr lang="en-US" b="1" dirty="0" smtClean="0"/>
              <a:t>	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155</Words>
  <Application>Microsoft Office PowerPoint</Application>
  <PresentationFormat>On-screen Show (4:3)</PresentationFormat>
  <Paragraphs>181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Odyssey Innovation Voting Results</vt:lpstr>
      <vt:lpstr>Ridgeview Innovation Voting Results</vt:lpstr>
      <vt:lpstr>Stetson Innovation Voting Results</vt:lpstr>
      <vt:lpstr>Skyview Innovation Voting Results</vt:lpstr>
      <vt:lpstr>VRHS Innovation Voting Results</vt:lpstr>
      <vt:lpstr>Power Zone Teacher Administration Voting Results</vt:lpstr>
      <vt:lpstr>Power Zone Teacher Administration Percentage of Results</vt:lpstr>
      <vt:lpstr>Odyssey SAC 4-24-12 Voting Results</vt:lpstr>
      <vt:lpstr>Ridgeview SAC 4-24-12 Voting Results</vt:lpstr>
      <vt:lpstr>Stetson SAC 4-24-12 Voting Results</vt:lpstr>
      <vt:lpstr>Skyview SAC 4-24-12 Voting Results</vt:lpstr>
      <vt:lpstr>Vista Ridge SAC 4-24-12 Voting Results</vt:lpstr>
      <vt:lpstr>Odyssey SAC 4-26-12 Voting Results</vt:lpstr>
      <vt:lpstr>Skyview SAC 4-26-12 Voting Results</vt:lpstr>
      <vt:lpstr>Stetson SAC 4-26-12 Voting Results</vt:lpstr>
      <vt:lpstr>Ridgeview SAC 4-26-12 Voting Results</vt:lpstr>
      <vt:lpstr>Vista Ridge SAC 4-26-12 Voting Results</vt:lpstr>
      <vt:lpstr>SAC  Final Votes</vt:lpstr>
    </vt:vector>
  </TitlesOfParts>
  <Company>Falcon School District 49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Plan</dc:title>
  <dc:creator>Bgrose</dc:creator>
  <cp:lastModifiedBy>fuller_j</cp:lastModifiedBy>
  <cp:revision>22</cp:revision>
  <dcterms:created xsi:type="dcterms:W3CDTF">2012-04-25T12:04:26Z</dcterms:created>
  <dcterms:modified xsi:type="dcterms:W3CDTF">2012-04-27T23:05:06Z</dcterms:modified>
</cp:coreProperties>
</file>