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1014" y="20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8CAE-EF36-4BC6-BED1-F8369A34933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0B0D-D7D3-4C00-8712-A04D3DEA8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D0F5-96B2-4393-87C0-3BEE7CD29167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BDE2-4BB7-4941-A039-2CF4C7ABB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harvest.com/foodservice-segments/k-12-schools" TargetMode="External"/><Relationship Id="rId2" Type="http://schemas.openxmlformats.org/officeDocument/2006/relationships/hyperlink" Target="http://www.fns.usda.gov/tn/Resources/usda_recip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ysonfoodservice.com/Recipes/Recipe-Collections/Schools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latin typeface="Century Gothic" pitchFamily="34" charset="0"/>
              </a:rPr>
              <a:t>Recipe Design and Destination Stations</a:t>
            </a:r>
            <a:endParaRPr lang="en-US" sz="5400" b="1" i="1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Jim D. Rowan, FMP</a:t>
            </a:r>
          </a:p>
          <a:p>
            <a:r>
              <a:rPr lang="en-US" sz="2800" dirty="0" smtClean="0"/>
              <a:t>Adams SD50</a:t>
            </a:r>
            <a:endParaRPr lang="en-US" sz="2800" dirty="0"/>
          </a:p>
        </p:txBody>
      </p:sp>
      <p:pic>
        <p:nvPicPr>
          <p:cNvPr id="5" name="Picture 4" descr="IMG_0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981200"/>
            <a:ext cx="5257800" cy="333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152400"/>
            <a:ext cx="4191001" cy="3130316"/>
          </a:xfrm>
        </p:spPr>
      </p:pic>
      <p:pic>
        <p:nvPicPr>
          <p:cNvPr id="6" name="Picture 5" descr="IMG_0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352800"/>
            <a:ext cx="4445419" cy="3320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1524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Deciding what stations or destinations can be difficult.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1430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/>
              <a:t>Talk to your students about what they would like to see</a:t>
            </a:r>
            <a:r>
              <a:rPr lang="en-US" sz="2800" i="1" dirty="0" smtClean="0"/>
              <a:t>.  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2209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changing the way you serve</a:t>
            </a:r>
            <a:endParaRPr lang="en-US" sz="2800" dirty="0"/>
          </a:p>
        </p:txBody>
      </p:sp>
      <p:pic>
        <p:nvPicPr>
          <p:cNvPr id="11" name="Picture 10" descr="IMG_08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505200"/>
            <a:ext cx="4061901" cy="3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3124200"/>
          </a:xfrm>
        </p:spPr>
      </p:pic>
      <p:sp>
        <p:nvSpPr>
          <p:cNvPr id="6" name="TextBox 5"/>
          <p:cNvSpPr txBox="1"/>
          <p:nvPr/>
        </p:nvSpPr>
        <p:spPr>
          <a:xfrm>
            <a:off x="548640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Make the Decision!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7620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Themed?  </a:t>
            </a:r>
            <a:r>
              <a:rPr lang="en-US" sz="2800" i="1" dirty="0" smtClean="0"/>
              <a:t>This can make it easier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362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What are you serving? </a:t>
            </a:r>
            <a:r>
              <a:rPr lang="en-US" sz="2700" smtClean="0"/>
              <a:t>Is </a:t>
            </a:r>
            <a:r>
              <a:rPr lang="en-US" sz="2700" dirty="0" smtClean="0"/>
              <a:t>it new?</a:t>
            </a:r>
            <a:endParaRPr lang="en-US" sz="2700" dirty="0"/>
          </a:p>
        </p:txBody>
      </p:sp>
      <p:pic>
        <p:nvPicPr>
          <p:cNvPr id="12" name="Picture 11" descr="IMG_0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657600"/>
            <a:ext cx="3810000" cy="28457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8100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 the menu, you need to find recipes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47244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are you getting them now?  Do they work?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562600"/>
            <a:ext cx="4759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/>
              <a:t>Change is GOOD!!</a:t>
            </a:r>
          </a:p>
          <a:p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752600"/>
            <a:ext cx="343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Now menu the station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Recipes - Writing or Modifying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1143000"/>
            <a:ext cx="8419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Modification of an existing recipe is easiest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1966191"/>
            <a:ext cx="8686800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Burger, Beef (USDA Commodity Charbroiled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Patty 2.25 oz) on a Bun (2 oz WG)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Step Ingredients 		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Servings 		25 Servings 		50 Servings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Charbroiled Beef Patties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 	1 ea 		25 ea 		50 ea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Bun, Hamburger, Whole Grain, 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ea		 25 ea 		50 ea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oz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solidFill>
                <a:srgbClr val="231F2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Step Method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Thaw beef patties completely in cooler.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Shingle patties down in the bag.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Preheat convection oven to 375 degrees F.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Cook for 22-28 minutes.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CCP: Heat to an internal temperature of 165 degrees F.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CCP: Hold at 140 degrees F until sandwiches are assembled. Keep covered during holding to prevent the burgers from drying out.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 assemble each sandwich, place one heated beef patty on the bottom half of one hamburger bun. Close the hamburger bun.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CCP: Serve immediately, or wrap for self service and hold for hot service at 140 degrees F.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Portion Size = 1 Each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Recipe Notes: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 serving (1 each) provides 2 oz. meat/meat alternate and 2 servings of whole grain for the food based school meal patterns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 2.25 oz Fully Cooked Beef Patty provides 2.0 oz equivalent meat/meat alternate for the Child Nutrition Meal Pattern Requirements.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Let’s make this a Jalapeno Jack Burger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b="1" dirty="0" smtClean="0"/>
              <a:t>Step Ingredients 		1 Servings 		12 Servings		 24 Servings</a:t>
            </a: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1 </a:t>
            </a:r>
            <a:r>
              <a:rPr lang="en-US" sz="1400" dirty="0" smtClean="0"/>
              <a:t>Charbroiled Beef Patties 	1 ea 		12 ea 		24 ea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7169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 </a:t>
            </a:r>
            <a:r>
              <a:rPr lang="en-US" sz="1400" dirty="0" smtClean="0"/>
              <a:t>Cheese, Monterey Jack, 	3/4 oz 		18.75oz 		37.5 oz</a:t>
            </a:r>
          </a:p>
          <a:p>
            <a:r>
              <a:rPr lang="en-US" sz="1400" dirty="0" smtClean="0"/>
              <a:t>Slice, .75 oz</a:t>
            </a:r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7047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Bun, Hamburger, , 		1 ea 		12 ea		24 ea</a:t>
            </a:r>
          </a:p>
          <a:p>
            <a:r>
              <a:rPr lang="en-US" sz="1400" dirty="0" smtClean="0"/>
              <a:t>Whole Grain</a:t>
            </a:r>
            <a:r>
              <a:rPr lang="en-US" sz="1400" b="1" dirty="0" smtClean="0"/>
              <a:t> </a:t>
            </a:r>
            <a:r>
              <a:rPr lang="en-US" sz="1400" dirty="0" smtClean="0"/>
              <a:t>2 oz 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70439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 </a:t>
            </a:r>
            <a:r>
              <a:rPr lang="en-US" sz="1400" dirty="0" smtClean="0"/>
              <a:t>Jalapeno Peppers, 		2 tbsp 		1-1/2 cup 		3 cup</a:t>
            </a:r>
          </a:p>
          <a:p>
            <a:r>
              <a:rPr lang="en-US" sz="1400" dirty="0" smtClean="0"/>
              <a:t>Fresh, Sliced </a:t>
            </a:r>
          </a:p>
          <a:p>
            <a:endParaRPr lang="en-US" sz="14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30480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Onions, Fresh, 1/4" Diced 	2 tbsp 		1-1/2 cup 		3 cup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Tomatoes, Fresh, 		3 ea 		36 ea 		72 ea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1/4" Each Slice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3769550"/>
            <a:ext cx="85385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Step Method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Heat beef patties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CCP: Place burger patties on sheet pans and heat according to package directions to an internal temperature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 165 F.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CCP: Hold at 140 degrees F until sandwiches are assembled. Keep covered during holding to prevent the burgers from drying out.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Assemble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Place one cooked beef patty on the bottom half of each hamburger bun and top with 3/4oz of cheese.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Add 2 tbsp sliced jalapeno peppers, 2 tbsp chopped onion, and 3 tomato slices on each burger. Top with remaining hamburger bun half.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CCP: Serve immediately or package and hold for hot service at 140 degrees F.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7200" y="5638800"/>
            <a:ext cx="714416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Portion Size= 1 Each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Note: Sandwiches should be batch cooked for optimal product quality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Recipe Notes: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 serving (1 each) provides 2.5 oz. meat/meat alternate, 2 servings of whole grain and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½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cup vegetables for food based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school meal patterns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18433" grpId="0"/>
      <p:bldP spid="18434" grpId="0"/>
      <p:bldP spid="18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Locations to find recipes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http://www.fns.usda.gov/tn/Resources/usda_recipes.html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http://www.indianharvest.com/foodservice-segments/k-12-schools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http://www.tysonfoodservice.com/Recipes/Recipe-Collections/Schools.aspx</a:t>
            </a:r>
            <a:endParaRPr lang="en-US" dirty="0" smtClean="0"/>
          </a:p>
          <a:p>
            <a:r>
              <a:rPr lang="en-US" dirty="0" smtClean="0"/>
              <a:t>Most manufacturers have a K12 specific area in their website with recipes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akfast areas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171700" cy="2895600"/>
          </a:xfrm>
        </p:spPr>
      </p:pic>
      <p:pic>
        <p:nvPicPr>
          <p:cNvPr id="5" name="Picture 4" descr="breakfast areas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133600"/>
            <a:ext cx="2209800" cy="2946400"/>
          </a:xfrm>
          <a:prstGeom prst="rect">
            <a:avLst/>
          </a:prstGeom>
        </p:spPr>
      </p:pic>
      <p:pic>
        <p:nvPicPr>
          <p:cNvPr id="6" name="Picture 5" descr="breakfast areas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419600"/>
            <a:ext cx="4064000" cy="2438400"/>
          </a:xfrm>
          <a:prstGeom prst="rect">
            <a:avLst/>
          </a:prstGeom>
        </p:spPr>
      </p:pic>
      <p:pic>
        <p:nvPicPr>
          <p:cNvPr id="7" name="Picture 6" descr="IMAG02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152400"/>
            <a:ext cx="2667000" cy="1594971"/>
          </a:xfrm>
          <a:prstGeom prst="rect">
            <a:avLst/>
          </a:prstGeom>
        </p:spPr>
      </p:pic>
      <p:pic>
        <p:nvPicPr>
          <p:cNvPr id="8" name="Picture 7" descr="IMG_08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1676400"/>
            <a:ext cx="2837663" cy="2119489"/>
          </a:xfrm>
          <a:prstGeom prst="rect">
            <a:avLst/>
          </a:prstGeom>
        </p:spPr>
      </p:pic>
      <p:pic>
        <p:nvPicPr>
          <p:cNvPr id="9" name="Picture 8" descr="IMG_08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152400"/>
            <a:ext cx="3505200" cy="2057400"/>
          </a:xfrm>
          <a:prstGeom prst="rect">
            <a:avLst/>
          </a:prstGeom>
        </p:spPr>
      </p:pic>
      <p:pic>
        <p:nvPicPr>
          <p:cNvPr id="10" name="Picture 9" descr="IMG_087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3810000"/>
            <a:ext cx="3733800" cy="2788826"/>
          </a:xfrm>
          <a:prstGeom prst="rect">
            <a:avLst/>
          </a:prstGeom>
        </p:spPr>
      </p:pic>
      <p:pic>
        <p:nvPicPr>
          <p:cNvPr id="12" name="Picture 11" descr="IMG_00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2800" y="2286000"/>
            <a:ext cx="188595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344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Recipe Design and Destination Stations</vt:lpstr>
      <vt:lpstr>PowerPoint Presentation</vt:lpstr>
      <vt:lpstr>PowerPoint Presentation</vt:lpstr>
      <vt:lpstr>PowerPoint Presentation</vt:lpstr>
      <vt:lpstr>Let’s make this a Jalapeno Jack Burger</vt:lpstr>
      <vt:lpstr>Locations to find recipes</vt:lpstr>
      <vt:lpstr>PowerPoint Presentation</vt:lpstr>
    </vt:vector>
  </TitlesOfParts>
  <Company>ACSD50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Recipe Design and Destination Stations</dc:title>
  <dc:creator>Jim Rowan</dc:creator>
  <cp:lastModifiedBy>Aiello, Jeanne</cp:lastModifiedBy>
  <cp:revision>50</cp:revision>
  <dcterms:created xsi:type="dcterms:W3CDTF">2013-02-04T16:24:04Z</dcterms:created>
  <dcterms:modified xsi:type="dcterms:W3CDTF">2013-02-21T13:55:31Z</dcterms:modified>
</cp:coreProperties>
</file>