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12/30/2016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slothower@calhanschool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006225"/>
            <a:ext cx="8305800" cy="2408707"/>
          </a:xfrm>
        </p:spPr>
        <p:txBody>
          <a:bodyPr/>
          <a:lstStyle/>
          <a:p>
            <a:r>
              <a:rPr lang="en-US" dirty="0" smtClean="0"/>
              <a:t>Another PowerPoint Presentation About Counseling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Crew</a:t>
            </a:r>
          </a:p>
          <a:p>
            <a:r>
              <a:rPr lang="en-US" dirty="0" smtClean="0"/>
              <a:t>High Trails (6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r>
              <a:rPr lang="en-US" dirty="0" smtClean="0"/>
              <a:t>Student Advisory Groups</a:t>
            </a:r>
          </a:p>
          <a:p>
            <a:r>
              <a:rPr lang="en-US" dirty="0" smtClean="0"/>
              <a:t>Student-Led </a:t>
            </a:r>
            <a:r>
              <a:rPr lang="en-US" smtClean="0"/>
              <a:t>Parent Conferences</a:t>
            </a:r>
            <a:endParaRPr lang="en-US" dirty="0" smtClean="0"/>
          </a:p>
          <a:p>
            <a:r>
              <a:rPr lang="en-US" dirty="0" smtClean="0"/>
              <a:t>Graduation Guidelines</a:t>
            </a:r>
          </a:p>
          <a:p>
            <a:r>
              <a:rPr lang="en-US" dirty="0" smtClean="0"/>
              <a:t>Promotion Policy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Initiatives Driven by the Counseling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Dave Slothower</a:t>
            </a:r>
          </a:p>
          <a:p>
            <a:pPr lvl="1"/>
            <a:r>
              <a:rPr lang="en-US" dirty="0" smtClean="0"/>
              <a:t>Calhan School District RJ-1</a:t>
            </a:r>
          </a:p>
          <a:p>
            <a:pPr lvl="1"/>
            <a:r>
              <a:rPr lang="en-US" dirty="0" smtClean="0"/>
              <a:t>719-346-2766 x409</a:t>
            </a:r>
          </a:p>
          <a:p>
            <a:pPr lvl="1"/>
            <a:r>
              <a:rPr lang="en-US" dirty="0" smtClean="0">
                <a:hlinkClick r:id="rId2"/>
              </a:rPr>
              <a:t>dslothower@calhanschool.org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Allie Taylor</a:t>
            </a:r>
          </a:p>
          <a:p>
            <a:pPr lvl="1"/>
            <a:r>
              <a:rPr lang="en-US" dirty="0" smtClean="0"/>
              <a:t>Calhan School District RJ-1</a:t>
            </a:r>
          </a:p>
          <a:p>
            <a:pPr lvl="1"/>
            <a:r>
              <a:rPr lang="en-US" dirty="0" smtClean="0"/>
              <a:t>719-347-2766 x530</a:t>
            </a:r>
          </a:p>
          <a:p>
            <a:pPr lvl="1"/>
            <a:r>
              <a:rPr lang="en-US" dirty="0" err="1" smtClean="0"/>
              <a:t>alexzandra.taylor@calhanschool.org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feel free to contact us with any questions or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9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7-24 18.28.00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89" r="-14989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Another Chart</a:t>
            </a:r>
            <a:endParaRPr lang="en-US" dirty="0"/>
          </a:p>
        </p:txBody>
      </p:sp>
      <p:pic>
        <p:nvPicPr>
          <p:cNvPr id="8" name="Content Placeholder 7" descr="Screenshot 2016-07-24 19.48.2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58" r="-25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63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7-24 19.51.4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5" b="1239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Components of Academic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7-24 19.52.0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96" r="-2369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7-24 19.52.14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75" r="-2567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Suggested Placement of 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our school: </a:t>
            </a:r>
          </a:p>
          <a:p>
            <a:r>
              <a:rPr lang="en-US" dirty="0"/>
              <a:t>A</a:t>
            </a:r>
            <a:r>
              <a:rPr lang="en-US" dirty="0" smtClean="0"/>
              <a:t>cademic underperformance  is almost never a result of cognitive deficiency, poor methodology,  or lack of resources.  </a:t>
            </a:r>
          </a:p>
          <a:p>
            <a:r>
              <a:rPr lang="en-US" dirty="0" smtClean="0"/>
              <a:t>Academic success is almost never the result of advanced cognitive ability, correct methodology or ample resources. </a:t>
            </a:r>
            <a:endParaRPr lang="en-US" dirty="0"/>
          </a:p>
          <a:p>
            <a:r>
              <a:rPr lang="en-US" dirty="0" smtClean="0"/>
              <a:t>The level of engagement is commensurate with the level of success.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Engagement</a:t>
            </a:r>
          </a:p>
          <a:p>
            <a:r>
              <a:rPr lang="en-US" dirty="0" smtClean="0"/>
              <a:t>Effort</a:t>
            </a:r>
          </a:p>
          <a:p>
            <a:r>
              <a:rPr lang="en-US" dirty="0" smtClean="0"/>
              <a:t>Perceived Relevance</a:t>
            </a:r>
          </a:p>
          <a:p>
            <a:r>
              <a:rPr lang="en-US" dirty="0" smtClean="0"/>
              <a:t>Comfort</a:t>
            </a:r>
          </a:p>
          <a:p>
            <a:r>
              <a:rPr lang="en-US" dirty="0" smtClean="0"/>
              <a:t>Concrete Vision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values should be evident in our</a:t>
            </a:r>
            <a:r>
              <a:rPr lang="en-US" i="1" dirty="0" smtClean="0"/>
              <a:t> practice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key success factors are not currently measured – we must </a:t>
            </a:r>
            <a:r>
              <a:rPr lang="en-US" i="1" dirty="0" smtClean="0"/>
              <a:t>teach</a:t>
            </a:r>
            <a:r>
              <a:rPr lang="en-US" dirty="0" smtClean="0"/>
              <a:t> them anyway.</a:t>
            </a:r>
          </a:p>
          <a:p>
            <a:r>
              <a:rPr lang="en-US" dirty="0" smtClean="0"/>
              <a:t>The key success factors are driven by social and environmental factors rather than curricular or methodological factors.</a:t>
            </a:r>
          </a:p>
          <a:p>
            <a:r>
              <a:rPr lang="en-US" dirty="0" smtClean="0"/>
              <a:t>The counseling staff are best trained to deal specifically with these success factors.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89</TotalTime>
  <Words>192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Another PowerPoint Presentation About Counseling</vt:lpstr>
      <vt:lpstr>A Chart</vt:lpstr>
      <vt:lpstr>Another Chart</vt:lpstr>
      <vt:lpstr>Some Components of Academic Success</vt:lpstr>
      <vt:lpstr>Current Emphasis</vt:lpstr>
      <vt:lpstr>A Suggested Placement of  Emphasis</vt:lpstr>
      <vt:lpstr>Our Observation</vt:lpstr>
      <vt:lpstr>PowerPoint Presentation</vt:lpstr>
      <vt:lpstr>Conclusions</vt:lpstr>
      <vt:lpstr>Initiatives Driven by the Counseling Department</vt:lpstr>
      <vt:lpstr>Please feel free to contact us with any questions or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PowerPoint Presentation About Counseling</dc:title>
  <dc:creator>David Slothower</dc:creator>
  <cp:lastModifiedBy>Hunt, Cori</cp:lastModifiedBy>
  <cp:revision>9</cp:revision>
  <dcterms:created xsi:type="dcterms:W3CDTF">2016-07-25T01:41:35Z</dcterms:created>
  <dcterms:modified xsi:type="dcterms:W3CDTF">2016-12-30T18:22:53Z</dcterms:modified>
</cp:coreProperties>
</file>